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</p:sldMasterIdLst>
  <p:notesMasterIdLst>
    <p:notesMasterId r:id="rId21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</p:sldIdLst>
  <p:sldSz cx="9144000" cy="6858000" type="screen4x3"/>
  <p:notesSz cx="7099300" cy="10234613"/>
  <p:defaultTextStyle>
    <a:defPPr>
      <a:defRPr lang="en-GB"/>
    </a:defPPr>
    <a:lvl1pPr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+mn-ea"/>
        <a:cs typeface="Arial" charset="0"/>
      </a:defRPr>
    </a:lvl1pPr>
    <a:lvl2pPr marL="742950" indent="-28575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+mn-ea"/>
        <a:cs typeface="Arial" charset="0"/>
      </a:defRPr>
    </a:lvl2pPr>
    <a:lvl3pPr marL="1143000" indent="-22860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+mn-ea"/>
        <a:cs typeface="Arial" charset="0"/>
      </a:defRPr>
    </a:lvl3pPr>
    <a:lvl4pPr marL="1600200" indent="-22860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+mn-ea"/>
        <a:cs typeface="Arial" charset="0"/>
      </a:defRPr>
    </a:lvl4pPr>
    <a:lvl5pPr marL="2057400" indent="-228600" algn="l" defTabSz="449263" rtl="0" fontAlgn="base">
      <a:spcBef>
        <a:spcPct val="0"/>
      </a:spcBef>
      <a:spcAft>
        <a:spcPct val="0"/>
      </a:spcAft>
      <a:buClr>
        <a:srgbClr val="000000"/>
      </a:buClr>
      <a:buSzPct val="100000"/>
      <a:buFont typeface="Times New Roman" pitchFamily="16" charset="0"/>
      <a:defRPr kern="1200">
        <a:solidFill>
          <a:schemeClr val="bg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bg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bg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bg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bg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9" d="100"/>
          <a:sy n="89" d="100"/>
        </p:scale>
        <p:origin x="-1109" y="-67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" Type="http://schemas.openxmlformats.org/officeDocument/2006/relationships/slide" Target="slides/slide1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AutoShape 1"/>
          <p:cNvSpPr>
            <a:spLocks noChangeArrowheads="1"/>
          </p:cNvSpPr>
          <p:nvPr/>
        </p:nvSpPr>
        <p:spPr bwMode="auto">
          <a:xfrm>
            <a:off x="0" y="0"/>
            <a:ext cx="7099300" cy="10234613"/>
          </a:xfrm>
          <a:prstGeom prst="roundRect">
            <a:avLst>
              <a:gd name="adj" fmla="val 19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360" cap="sq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2" name="AutoShape 2"/>
          <p:cNvSpPr>
            <a:spLocks noChangeArrowheads="1"/>
          </p:cNvSpPr>
          <p:nvPr/>
        </p:nvSpPr>
        <p:spPr bwMode="auto">
          <a:xfrm>
            <a:off x="0" y="0"/>
            <a:ext cx="7099300" cy="10234613"/>
          </a:xfrm>
          <a:prstGeom prst="roundRect">
            <a:avLst>
              <a:gd name="adj" fmla="val 19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" name="AutoShape 3"/>
          <p:cNvSpPr>
            <a:spLocks noChangeArrowheads="1"/>
          </p:cNvSpPr>
          <p:nvPr/>
        </p:nvSpPr>
        <p:spPr bwMode="auto">
          <a:xfrm>
            <a:off x="0" y="0"/>
            <a:ext cx="7099300" cy="10234613"/>
          </a:xfrm>
          <a:prstGeom prst="roundRect">
            <a:avLst>
              <a:gd name="adj" fmla="val 19"/>
            </a:avLst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4" name="Text Box 4"/>
          <p:cNvSpPr txBox="1">
            <a:spLocks noChangeArrowheads="1"/>
          </p:cNvSpPr>
          <p:nvPr/>
        </p:nvSpPr>
        <p:spPr bwMode="auto">
          <a:xfrm>
            <a:off x="0" y="0"/>
            <a:ext cx="3076575" cy="512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dt"/>
          </p:nvPr>
        </p:nvSpPr>
        <p:spPr bwMode="auto">
          <a:xfrm>
            <a:off x="4021138" y="0"/>
            <a:ext cx="3071812" cy="50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680" tIns="47520" rIns="94680" bIns="47520" numCol="1" anchor="t" anchorCtr="0" compatLnSpc="1">
            <a:prstTxWarp prst="textNoShape">
              <a:avLst/>
            </a:prstTxWarp>
          </a:bodyPr>
          <a:lstStyle>
            <a:lvl1pPr algn="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Calibri" pitchFamily="32" charset="0"/>
              </a:defRPr>
            </a:lvl1pPr>
          </a:lstStyle>
          <a:p>
            <a:endParaRPr lang="pt-BR" alt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Img"/>
          </p:nvPr>
        </p:nvSpPr>
        <p:spPr bwMode="auto">
          <a:xfrm>
            <a:off x="992188" y="768350"/>
            <a:ext cx="5110162" cy="3832225"/>
          </a:xfrm>
          <a:prstGeom prst="rect">
            <a:avLst/>
          </a:prstGeom>
          <a:noFill/>
          <a:ln w="12600" cap="sq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sp>
      <p:sp>
        <p:nvSpPr>
          <p:cNvPr id="5127" name="Rectangle 7"/>
          <p:cNvSpPr>
            <a:spLocks noGrp="1" noChangeArrowheads="1"/>
          </p:cNvSpPr>
          <p:nvPr>
            <p:ph type="body"/>
          </p:nvPr>
        </p:nvSpPr>
        <p:spPr bwMode="auto">
          <a:xfrm>
            <a:off x="709613" y="4860925"/>
            <a:ext cx="5675312" cy="4600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680" tIns="47520" rIns="94680" bIns="475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 smtClean="0"/>
          </a:p>
        </p:txBody>
      </p:sp>
      <p:sp>
        <p:nvSpPr>
          <p:cNvPr id="5128" name="Text Box 8"/>
          <p:cNvSpPr txBox="1">
            <a:spLocks noChangeArrowheads="1"/>
          </p:cNvSpPr>
          <p:nvPr/>
        </p:nvSpPr>
        <p:spPr bwMode="auto">
          <a:xfrm>
            <a:off x="0" y="9720263"/>
            <a:ext cx="3076575" cy="512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9" name="Rectangle 9"/>
          <p:cNvSpPr>
            <a:spLocks noGrp="1" noChangeArrowheads="1"/>
          </p:cNvSpPr>
          <p:nvPr>
            <p:ph type="sldNum"/>
          </p:nvPr>
        </p:nvSpPr>
        <p:spPr bwMode="auto">
          <a:xfrm>
            <a:off x="4021138" y="9720263"/>
            <a:ext cx="3071812" cy="50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680" tIns="47520" rIns="94680" bIns="47520" numCol="1" anchor="b" anchorCtr="0" compatLnSpc="1">
            <a:prstTxWarp prst="textNoShape">
              <a:avLst/>
            </a:prstTxWarp>
          </a:bodyPr>
          <a:lstStyle>
            <a:lvl1pPr algn="r"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  <a:latin typeface="Calibri" pitchFamily="32" charset="0"/>
              </a:defRPr>
            </a:lvl1pPr>
          </a:lstStyle>
          <a:p>
            <a:fld id="{A517C3D1-C2DB-46DD-9913-23BD2D55A35B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337146179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1pPr>
    <a:lvl2pPr marL="742950" indent="-28575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16" charset="0"/>
      <a:defRPr sz="1200" kern="1200">
        <a:solidFill>
          <a:srgbClr val="000000"/>
        </a:solidFill>
        <a:latin typeface="Times New Roman" pitchFamily="16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415588F-6E8A-4773-9FB9-9769BC51281B}" type="slidenum">
              <a:rPr lang="pt-BR" altLang="en-US"/>
              <a:pPr/>
              <a:t>1</a:t>
            </a:fld>
            <a:endParaRPr lang="pt-BR" altLang="en-US"/>
          </a:p>
        </p:txBody>
      </p:sp>
      <p:sp>
        <p:nvSpPr>
          <p:cNvPr id="24577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2188" y="768350"/>
            <a:ext cx="5114925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80075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DDF6987-A070-4E84-936E-E49345A73BBF}" type="slidenum">
              <a:rPr lang="pt-BR" altLang="en-US"/>
              <a:pPr/>
              <a:t>10</a:t>
            </a:fld>
            <a:endParaRPr lang="pt-BR" altLang="en-US"/>
          </a:p>
        </p:txBody>
      </p:sp>
      <p:sp>
        <p:nvSpPr>
          <p:cNvPr id="33793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3794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EB0DCD7D-5B32-4394-B6F8-A6C5E75354F1}" type="slidenum">
              <a:rPr lang="pt-BR" altLang="en-US"/>
              <a:pPr/>
              <a:t>11</a:t>
            </a:fld>
            <a:endParaRPr lang="pt-BR" altLang="en-US"/>
          </a:p>
        </p:txBody>
      </p:sp>
      <p:sp>
        <p:nvSpPr>
          <p:cNvPr id="34817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818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C0FC075-F5FC-4792-BD2C-D5F9B4548D56}" type="slidenum">
              <a:rPr lang="pt-BR" altLang="en-US"/>
              <a:pPr/>
              <a:t>12</a:t>
            </a:fld>
            <a:endParaRPr lang="pt-BR" altLang="en-US"/>
          </a:p>
        </p:txBody>
      </p:sp>
      <p:sp>
        <p:nvSpPr>
          <p:cNvPr id="35841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5842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E805AD1-9DDF-42DE-B469-FE4359B25EC3}" type="slidenum">
              <a:rPr lang="pt-BR" altLang="en-US"/>
              <a:pPr/>
              <a:t>13</a:t>
            </a:fld>
            <a:endParaRPr lang="pt-BR" altLang="en-US"/>
          </a:p>
        </p:txBody>
      </p:sp>
      <p:sp>
        <p:nvSpPr>
          <p:cNvPr id="36865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866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A633BA33-212C-4541-BBF4-4657E917B640}" type="slidenum">
              <a:rPr lang="pt-BR" altLang="en-US"/>
              <a:pPr/>
              <a:t>14</a:t>
            </a:fld>
            <a:endParaRPr lang="pt-BR" altLang="en-US"/>
          </a:p>
        </p:txBody>
      </p:sp>
      <p:sp>
        <p:nvSpPr>
          <p:cNvPr id="37889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7890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3287E6F-96DE-46E3-9D8F-358CD84ED823}" type="slidenum">
              <a:rPr lang="pt-BR" altLang="en-US"/>
              <a:pPr/>
              <a:t>15</a:t>
            </a:fld>
            <a:endParaRPr lang="pt-BR" altLang="en-US"/>
          </a:p>
        </p:txBody>
      </p:sp>
      <p:sp>
        <p:nvSpPr>
          <p:cNvPr id="38913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914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B44AF21D-2899-412C-B492-37D26DCB3CB1}" type="slidenum">
              <a:rPr lang="pt-BR" altLang="en-US"/>
              <a:pPr/>
              <a:t>16</a:t>
            </a:fld>
            <a:endParaRPr lang="pt-BR" altLang="en-US"/>
          </a:p>
        </p:txBody>
      </p:sp>
      <p:sp>
        <p:nvSpPr>
          <p:cNvPr id="39937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9938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40E27264-39DD-4ACB-B3E5-BD20F924792C}" type="slidenum">
              <a:rPr lang="pt-BR" altLang="en-US"/>
              <a:pPr/>
              <a:t>17</a:t>
            </a:fld>
            <a:endParaRPr lang="pt-BR" altLang="en-US"/>
          </a:p>
        </p:txBody>
      </p:sp>
      <p:sp>
        <p:nvSpPr>
          <p:cNvPr id="40961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962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FFC6779-875D-4E30-A4BB-75C1C91ACACC}" type="slidenum">
              <a:rPr lang="pt-BR" altLang="en-US"/>
              <a:pPr/>
              <a:t>18</a:t>
            </a:fld>
            <a:endParaRPr lang="pt-BR" altLang="en-US"/>
          </a:p>
        </p:txBody>
      </p:sp>
      <p:sp>
        <p:nvSpPr>
          <p:cNvPr id="41985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1986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020EDBAF-3B7E-4845-A84C-C36E0BDCF3C5}" type="slidenum">
              <a:rPr lang="pt-BR" altLang="en-US"/>
              <a:pPr/>
              <a:t>2</a:t>
            </a:fld>
            <a:endParaRPr lang="pt-BR" altLang="en-US"/>
          </a:p>
        </p:txBody>
      </p:sp>
      <p:sp>
        <p:nvSpPr>
          <p:cNvPr id="25601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5602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DA87A79-6B14-4F52-90D1-3A24C360303E}" type="slidenum">
              <a:rPr lang="pt-BR" altLang="en-US"/>
              <a:pPr/>
              <a:t>3</a:t>
            </a:fld>
            <a:endParaRPr lang="pt-BR" altLang="en-US"/>
          </a:p>
        </p:txBody>
      </p:sp>
      <p:sp>
        <p:nvSpPr>
          <p:cNvPr id="26625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6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F272881-6027-41AE-A7F3-95FD600DD1A9}" type="slidenum">
              <a:rPr lang="pt-BR" altLang="en-US"/>
              <a:pPr/>
              <a:t>4</a:t>
            </a:fld>
            <a:endParaRPr lang="pt-BR" altLang="en-US"/>
          </a:p>
        </p:txBody>
      </p:sp>
      <p:sp>
        <p:nvSpPr>
          <p:cNvPr id="27649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7650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85FF2E3E-5016-4D29-A7C0-900D28E44C4C}" type="slidenum">
              <a:rPr lang="pt-BR" altLang="en-US"/>
              <a:pPr/>
              <a:t>5</a:t>
            </a:fld>
            <a:endParaRPr lang="pt-BR" altLang="en-US"/>
          </a:p>
        </p:txBody>
      </p:sp>
      <p:sp>
        <p:nvSpPr>
          <p:cNvPr id="28673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4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3A0E0E6-033D-47B3-8229-AB5BADBFD244}" type="slidenum">
              <a:rPr lang="pt-BR" altLang="en-US"/>
              <a:pPr/>
              <a:t>6</a:t>
            </a:fld>
            <a:endParaRPr lang="pt-BR" altLang="en-US"/>
          </a:p>
        </p:txBody>
      </p:sp>
      <p:sp>
        <p:nvSpPr>
          <p:cNvPr id="29697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9698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D4CACCBB-1C8A-4158-A8B3-B6C0E57929F3}" type="slidenum">
              <a:rPr lang="pt-BR" altLang="en-US"/>
              <a:pPr/>
              <a:t>7</a:t>
            </a:fld>
            <a:endParaRPr lang="pt-BR" altLang="en-US"/>
          </a:p>
        </p:txBody>
      </p:sp>
      <p:sp>
        <p:nvSpPr>
          <p:cNvPr id="30721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2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6F2A4B62-5C60-426C-B124-2D07AD7CD293}" type="slidenum">
              <a:rPr lang="pt-BR" altLang="en-US"/>
              <a:pPr/>
              <a:t>8</a:t>
            </a:fld>
            <a:endParaRPr lang="pt-BR" altLang="en-US"/>
          </a:p>
        </p:txBody>
      </p:sp>
      <p:sp>
        <p:nvSpPr>
          <p:cNvPr id="31745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1746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9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FC20754F-2BE2-4F3B-94F3-5CE75D0ABCEC}" type="slidenum">
              <a:rPr lang="pt-BR" altLang="en-US"/>
              <a:pPr/>
              <a:t>9</a:t>
            </a:fld>
            <a:endParaRPr lang="pt-BR" altLang="en-US"/>
          </a:p>
        </p:txBody>
      </p:sp>
      <p:sp>
        <p:nvSpPr>
          <p:cNvPr id="32769" name="Rectangle 1"/>
          <p:cNvSpPr txBox="1">
            <a:spLocks noChangeArrowheads="1"/>
          </p:cNvSpPr>
          <p:nvPr>
            <p:ph type="sldImg"/>
          </p:nvPr>
        </p:nvSpPr>
        <p:spPr bwMode="auto">
          <a:xfrm>
            <a:off x="993775" y="777875"/>
            <a:ext cx="5113338" cy="38369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770" name="Text Box 2"/>
          <p:cNvSpPr txBox="1">
            <a:spLocks noChangeArrowheads="1"/>
          </p:cNvSpPr>
          <p:nvPr/>
        </p:nvSpPr>
        <p:spPr bwMode="auto">
          <a:xfrm>
            <a:off x="709613" y="4860925"/>
            <a:ext cx="5678487" cy="4605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039EDAD6-F66A-4B68-B2B7-E23CF34A53AF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358116752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2EE6EBB9-EF19-472F-9FAE-85FBEECE16DF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14611781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6225" y="274638"/>
            <a:ext cx="2055813" cy="584676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6625" cy="584676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430E840E-CCC0-4474-877D-F7B8CF8F717A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17291498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147150ED-38BD-4699-9551-C0D28F060FBE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14485238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C893A230-57D0-4E9B-8A66-2F198E5E59C3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16475827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30FC717B-B08C-4DCF-B7D5-EB23DABF0C8A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17025380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5425" cy="452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600200"/>
            <a:ext cx="4037013" cy="452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C04FB884-2C72-4E9F-9D8D-A61710F8AF9F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274572161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9AB6763A-E52D-442F-B5C3-C0649B06E052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21802969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42E0BD63-771F-4CC7-B516-D4E7172AC0BE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158155388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41624487-8137-44D6-AB0C-8C9691C90552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307457212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3521569C-F29E-4745-A48D-47F71E116290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12010547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839B37FD-B7CF-492F-BD3D-0632043E3B49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24357156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F5628598-EBAB-4055-87D6-825EC963D14B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137589751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84A8965D-A054-4742-B266-1E879FA92E20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23426916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6225" y="274638"/>
            <a:ext cx="2055813" cy="5846762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6625" cy="5846762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DBFCA31F-19BA-4F5B-A056-545111F2680E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11387965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13E3796D-F518-40B1-993C-CB2AFA8E4F90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15836728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5425" cy="452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600200"/>
            <a:ext cx="4037013" cy="4521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83DFEB6D-FCFD-4AB9-842E-0BC96CE42AA7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5280101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F6BC57FD-8CEA-4C7D-9F2C-DBC4758E3AB8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36946398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4ED0D416-F0CC-4C4D-8F7B-0FC1128D5624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20309931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80F6497B-7059-4495-904C-E6DD22995728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109705579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7B12A8B8-ED1E-454C-8C98-BFE83B694BA5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24011814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pt-BR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idx="11"/>
          </p:nvPr>
        </p:nvSpPr>
        <p:spPr/>
        <p:txBody>
          <a:bodyPr/>
          <a:lstStyle>
            <a:lvl1pPr>
              <a:defRPr/>
            </a:lvl1pPr>
          </a:lstStyle>
          <a:p>
            <a:fld id="{02FCB91C-6EEF-4D27-AB6A-3DB50B2F5392}" type="slidenum">
              <a:rPr lang="pt-BR" altLang="en-US"/>
              <a:pPr/>
              <a:t>‹#›</a:t>
            </a:fld>
            <a:endParaRPr lang="pt-BR" altLang="en-US"/>
          </a:p>
        </p:txBody>
      </p:sp>
    </p:spTree>
    <p:extLst>
      <p:ext uri="{BB962C8B-B14F-4D97-AF65-F5344CB8AC3E}">
        <p14:creationId xmlns:p14="http://schemas.microsoft.com/office/powerpoint/2010/main" val="7894753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4838" cy="1138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Clique para editar o formato do texto do título</a:t>
            </a:r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4838" cy="452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Clique para editar o formato do texto da estrutura de tópicos</a:t>
            </a:r>
          </a:p>
          <a:p>
            <a:pPr lvl="1"/>
            <a:r>
              <a:rPr lang="en-GB" altLang="en-US" smtClean="0"/>
              <a:t>2.º Nível da estrutura de tópicos</a:t>
            </a:r>
          </a:p>
          <a:p>
            <a:pPr lvl="2"/>
            <a:r>
              <a:rPr lang="en-GB" altLang="en-US" smtClean="0"/>
              <a:t>3.º Nível da estrutura de tópicos</a:t>
            </a:r>
          </a:p>
          <a:p>
            <a:pPr lvl="3"/>
            <a:r>
              <a:rPr lang="en-GB" altLang="en-US" smtClean="0"/>
              <a:t>4.º Nível da estrutura de tópicos</a:t>
            </a:r>
          </a:p>
          <a:p>
            <a:pPr lvl="4"/>
            <a:r>
              <a:rPr lang="en-GB" altLang="en-US" smtClean="0"/>
              <a:t>5.º Nível da estrutura de tópicos</a:t>
            </a:r>
          </a:p>
          <a:p>
            <a:pPr lvl="4"/>
            <a:r>
              <a:rPr lang="en-GB" altLang="en-US" smtClean="0"/>
              <a:t>6.º Nível da estrutura de tópicos</a:t>
            </a:r>
          </a:p>
          <a:p>
            <a:pPr lvl="4"/>
            <a:r>
              <a:rPr lang="en-GB" altLang="en-US" smtClean="0"/>
              <a:t>7.º Nível da estrutura de tópicos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288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</a:defRPr>
            </a:lvl1pPr>
          </a:lstStyle>
          <a:p>
            <a:endParaRPr lang="pt-BR" altLang="en-US"/>
          </a:p>
        </p:txBody>
      </p:sp>
      <p:sp>
        <p:nvSpPr>
          <p:cNvPr id="1028" name="Text Box 4"/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288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</a:defRPr>
            </a:lvl1pPr>
          </a:lstStyle>
          <a:p>
            <a:fld id="{255426AB-FB95-4BB6-9E59-EE186F5C4F28}" type="slidenum">
              <a:rPr lang="pt-BR" altLang="en-US"/>
              <a:pPr/>
              <a:t>‹#›</a:t>
            </a:fld>
            <a:endParaRPr lang="pt-BR" altLang="en-US"/>
          </a:p>
        </p:txBody>
      </p:sp>
      <p:grpSp>
        <p:nvGrpSpPr>
          <p:cNvPr id="1030" name="Group 6"/>
          <p:cNvGrpSpPr>
            <a:grpSpLocks/>
          </p:cNvGrpSpPr>
          <p:nvPr/>
        </p:nvGrpSpPr>
        <p:grpSpPr bwMode="auto">
          <a:xfrm>
            <a:off x="214313" y="142875"/>
            <a:ext cx="8710612" cy="6708775"/>
            <a:chOff x="135" y="90"/>
            <a:chExt cx="5487" cy="4226"/>
          </a:xfrm>
        </p:grpSpPr>
        <p:grpSp>
          <p:nvGrpSpPr>
            <p:cNvPr id="1031" name="Group 7"/>
            <p:cNvGrpSpPr>
              <a:grpSpLocks/>
            </p:cNvGrpSpPr>
            <p:nvPr/>
          </p:nvGrpSpPr>
          <p:grpSpPr bwMode="auto">
            <a:xfrm>
              <a:off x="145" y="90"/>
              <a:ext cx="5470" cy="218"/>
              <a:chOff x="145" y="90"/>
              <a:chExt cx="5470" cy="218"/>
            </a:xfrm>
          </p:grpSpPr>
          <p:sp>
            <p:nvSpPr>
              <p:cNvPr id="1032" name="Freeform 8"/>
              <p:cNvSpPr>
                <a:spLocks noChangeArrowheads="1"/>
              </p:cNvSpPr>
              <p:nvPr/>
            </p:nvSpPr>
            <p:spPr bwMode="auto">
              <a:xfrm>
                <a:off x="233" y="101"/>
                <a:ext cx="107" cy="56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38057 25856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3 0 0"/>
                  <a:gd name="G38" fmla="+- 65533 0 0"/>
                  <a:gd name="G39" fmla="+- 64397 0 0"/>
                  <a:gd name="G40" fmla="+- 63903 0 0"/>
                  <a:gd name="G41" fmla="+- 63075 0 0"/>
                  <a:gd name="G42" fmla="+- 62640 0 0"/>
                  <a:gd name="T0" fmla="*/ 383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5 w 105"/>
                  <a:gd name="T11" fmla="*/ 2466 h 55"/>
                  <a:gd name="T12" fmla="*/ 383 w 105"/>
                  <a:gd name="T13" fmla="*/ 3279 h 55"/>
                  <a:gd name="T14" fmla="*/ 506 w 105"/>
                  <a:gd name="T15" fmla="*/ 4142 h 55"/>
                  <a:gd name="T16" fmla="*/ 780 w 105"/>
                  <a:gd name="T17" fmla="*/ 5113 h 55"/>
                  <a:gd name="T18" fmla="*/ 1102 w 105"/>
                  <a:gd name="T19" fmla="*/ 5749 h 55"/>
                  <a:gd name="T20" fmla="*/ 1450 w 105"/>
                  <a:gd name="T21" fmla="*/ 6514 h 55"/>
                  <a:gd name="T22" fmla="*/ 1800 w 105"/>
                  <a:gd name="T23" fmla="*/ 7262 h 55"/>
                  <a:gd name="T24" fmla="*/ 2222 w 105"/>
                  <a:gd name="T25" fmla="*/ 7496 h 55"/>
                  <a:gd name="T26" fmla="*/ 2609 w 105"/>
                  <a:gd name="T27" fmla="*/ 7791 h 55"/>
                  <a:gd name="T28" fmla="*/ 3084 w 105"/>
                  <a:gd name="T29" fmla="*/ 7613 h 55"/>
                  <a:gd name="T30" fmla="*/ 3466 w 105"/>
                  <a:gd name="T31" fmla="*/ 7320 h 55"/>
                  <a:gd name="T32" fmla="*/ 3869 w 105"/>
                  <a:gd name="T33" fmla="*/ 6771 h 55"/>
                  <a:gd name="T34" fmla="*/ 3894 w 105"/>
                  <a:gd name="T35" fmla="*/ 6514 h 55"/>
                  <a:gd name="T36" fmla="*/ 3920 w 105"/>
                  <a:gd name="T37" fmla="*/ 6311 h 55"/>
                  <a:gd name="T38" fmla="*/ 3894 w 105"/>
                  <a:gd name="T39" fmla="*/ 6069 h 55"/>
                  <a:gd name="T40" fmla="*/ 3894 w 105"/>
                  <a:gd name="T41" fmla="*/ 5749 h 55"/>
                  <a:gd name="T42" fmla="*/ 3756 w 105"/>
                  <a:gd name="T43" fmla="*/ 5113 h 55"/>
                  <a:gd name="T44" fmla="*/ 3637 w 105"/>
                  <a:gd name="T45" fmla="*/ 4142 h 55"/>
                  <a:gd name="T46" fmla="*/ 3297 w 105"/>
                  <a:gd name="T47" fmla="*/ 3501 h 55"/>
                  <a:gd name="T48" fmla="*/ 3084 w 105"/>
                  <a:gd name="T49" fmla="*/ 2466 h 55"/>
                  <a:gd name="T50" fmla="*/ 2696 w 105"/>
                  <a:gd name="T51" fmla="*/ 1634 h 55"/>
                  <a:gd name="T52" fmla="*/ 2410 w 105"/>
                  <a:gd name="T53" fmla="*/ 1222 h 55"/>
                  <a:gd name="T54" fmla="*/ 2128 w 105"/>
                  <a:gd name="T55" fmla="*/ 58 h 55"/>
                  <a:gd name="T56" fmla="*/ 1800 w 105"/>
                  <a:gd name="T57" fmla="*/ 4 h 55"/>
                  <a:gd name="T58" fmla="*/ 1505 w 105"/>
                  <a:gd name="T59" fmla="*/ 1 h 55"/>
                  <a:gd name="T60" fmla="*/ 1212 w 105"/>
                  <a:gd name="T61" fmla="*/ 0 h 55"/>
                  <a:gd name="T62" fmla="*/ 924 w 105"/>
                  <a:gd name="T63" fmla="*/ 0 h 55"/>
                  <a:gd name="T64" fmla="*/ 631 w 105"/>
                  <a:gd name="T65" fmla="*/ 0 h 55"/>
                  <a:gd name="T66" fmla="*/ 477 w 105"/>
                  <a:gd name="T67" fmla="*/ 0 h 55"/>
                  <a:gd name="T68" fmla="*/ 383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6"/>
                    </a:lnTo>
                    <a:lnTo>
                      <a:pt x="29" y="41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6"/>
                    </a:lnTo>
                    <a:lnTo>
                      <a:pt x="96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3" name="Freeform 9"/>
              <p:cNvSpPr>
                <a:spLocks noChangeArrowheads="1"/>
              </p:cNvSpPr>
              <p:nvPr/>
            </p:nvSpPr>
            <p:spPr bwMode="auto">
              <a:xfrm>
                <a:off x="229" y="97"/>
                <a:ext cx="112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*/ 1 1215 2304"/>
                  <a:gd name="G12" fmla="+- 65530 0 0"/>
                  <a:gd name="G13" fmla="+- 10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220 0 0"/>
                  <a:gd name="G35" fmla="+- 65255 0 0"/>
                  <a:gd name="G36" fmla="+- 64629 0 0"/>
                  <a:gd name="G37" fmla="+- 64502 0 0"/>
                  <a:gd name="G38" fmla="+- 64223 0 0"/>
                  <a:gd name="G39" fmla="+- 64114 0 0"/>
                  <a:gd name="T0" fmla="*/ 4467 w 109"/>
                  <a:gd name="T1" fmla="*/ 3335 h 64"/>
                  <a:gd name="T2" fmla="*/ 3971 w 109"/>
                  <a:gd name="T3" fmla="*/ 3751 h 64"/>
                  <a:gd name="T4" fmla="*/ 3568 w 109"/>
                  <a:gd name="T5" fmla="*/ 3849 h 64"/>
                  <a:gd name="T6" fmla="*/ 3077 w 109"/>
                  <a:gd name="T7" fmla="*/ 3984 h 64"/>
                  <a:gd name="T8" fmla="*/ 2730 w 109"/>
                  <a:gd name="T9" fmla="*/ 3764 h 64"/>
                  <a:gd name="T10" fmla="*/ 2230 w 109"/>
                  <a:gd name="T11" fmla="*/ 3543 h 64"/>
                  <a:gd name="T12" fmla="*/ 1899 w 109"/>
                  <a:gd name="T13" fmla="*/ 3321 h 64"/>
                  <a:gd name="T14" fmla="*/ 1515 w 109"/>
                  <a:gd name="T15" fmla="*/ 3015 h 64"/>
                  <a:gd name="T16" fmla="*/ 1223 w 109"/>
                  <a:gd name="T17" fmla="*/ 2514 h 64"/>
                  <a:gd name="T18" fmla="*/ 841 w 109"/>
                  <a:gd name="T19" fmla="*/ 2175 h 64"/>
                  <a:gd name="T20" fmla="*/ 644 w 109"/>
                  <a:gd name="T21" fmla="*/ 1708 h 64"/>
                  <a:gd name="T22" fmla="*/ 519 w 109"/>
                  <a:gd name="T23" fmla="*/ 1258 h 64"/>
                  <a:gd name="T24" fmla="*/ 466 w 109"/>
                  <a:gd name="T25" fmla="*/ 928 h 64"/>
                  <a:gd name="T26" fmla="*/ 9 w 109"/>
                  <a:gd name="T27" fmla="*/ 773 h 64"/>
                  <a:gd name="T28" fmla="*/ 9 w 109"/>
                  <a:gd name="T29" fmla="*/ 728 h 64"/>
                  <a:gd name="T30" fmla="*/ 466 w 109"/>
                  <a:gd name="T31" fmla="*/ 685 h 64"/>
                  <a:gd name="T32" fmla="*/ 548 w 109"/>
                  <a:gd name="T33" fmla="*/ 685 h 64"/>
                  <a:gd name="T34" fmla="*/ 548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773 h 64"/>
                  <a:gd name="T42" fmla="*/ 1 w 109"/>
                  <a:gd name="T43" fmla="*/ 1185 h 64"/>
                  <a:gd name="T44" fmla="*/ 4 w 109"/>
                  <a:gd name="T45" fmla="*/ 1708 h 64"/>
                  <a:gd name="T46" fmla="*/ 466 w 109"/>
                  <a:gd name="T47" fmla="*/ 2175 h 64"/>
                  <a:gd name="T48" fmla="*/ 610 w 109"/>
                  <a:gd name="T49" fmla="*/ 2616 h 64"/>
                  <a:gd name="T50" fmla="*/ 887 w 109"/>
                  <a:gd name="T51" fmla="*/ 3128 h 64"/>
                  <a:gd name="T52" fmla="*/ 1305 w 109"/>
                  <a:gd name="T53" fmla="*/ 3530 h 64"/>
                  <a:gd name="T54" fmla="*/ 1686 w 109"/>
                  <a:gd name="T55" fmla="*/ 3984 h 64"/>
                  <a:gd name="T56" fmla="*/ 2178 w 109"/>
                  <a:gd name="T57" fmla="*/ 4247 h 64"/>
                  <a:gd name="T58" fmla="*/ 2620 w 109"/>
                  <a:gd name="T59" fmla="*/ 4512 h 64"/>
                  <a:gd name="T60" fmla="*/ 3077 w 109"/>
                  <a:gd name="T61" fmla="*/ 4515 h 64"/>
                  <a:gd name="T62" fmla="*/ 3614 w 109"/>
                  <a:gd name="T63" fmla="*/ 4512 h 64"/>
                  <a:gd name="T64" fmla="*/ 4155 w 109"/>
                  <a:gd name="T65" fmla="*/ 4252 h 64"/>
                  <a:gd name="T66" fmla="*/ 4625 w 109"/>
                  <a:gd name="T67" fmla="*/ 3985 h 64"/>
                  <a:gd name="T68" fmla="*/ 4467 w 109"/>
                  <a:gd name="T69" fmla="*/ 3335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4" name="Freeform 10"/>
              <p:cNvSpPr>
                <a:spLocks noChangeArrowheads="1"/>
              </p:cNvSpPr>
              <p:nvPr/>
            </p:nvSpPr>
            <p:spPr bwMode="auto">
              <a:xfrm>
                <a:off x="299" y="105"/>
                <a:ext cx="46" cy="55"/>
              </a:xfrm>
              <a:custGeom>
                <a:avLst/>
                <a:gdLst>
                  <a:gd name="G0" fmla="+- 2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5 0 0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263 0 0"/>
                  <a:gd name="G24" fmla="+- 45456 0 0"/>
                  <a:gd name="G25" fmla="+- 40449 0 0"/>
                  <a:gd name="T0" fmla="*/ 0 w 46"/>
                  <a:gd name="T1" fmla="*/ 9568 h 48"/>
                  <a:gd name="T2" fmla="*/ 7 w 46"/>
                  <a:gd name="T3" fmla="*/ 14280 h 48"/>
                  <a:gd name="T4" fmla="*/ 1237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816 w 46"/>
                  <a:gd name="T11" fmla="*/ 40331 h 48"/>
                  <a:gd name="T12" fmla="*/ 3142 w 46"/>
                  <a:gd name="T13" fmla="*/ 44074 h 48"/>
                  <a:gd name="T14" fmla="*/ 3142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196 w 46"/>
                  <a:gd name="T21" fmla="*/ 44074 h 48"/>
                  <a:gd name="T22" fmla="*/ 3565 w 46"/>
                  <a:gd name="T23" fmla="*/ 55586 h 48"/>
                  <a:gd name="T24" fmla="*/ 3797 w 46"/>
                  <a:gd name="T25" fmla="*/ 51382 h 48"/>
                  <a:gd name="T26" fmla="*/ 3862 w 46"/>
                  <a:gd name="T27" fmla="*/ 47341 h 48"/>
                  <a:gd name="T28" fmla="*/ 3797 w 46"/>
                  <a:gd name="T29" fmla="*/ 43696 h 48"/>
                  <a:gd name="T30" fmla="*/ 3629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5743 h 48"/>
                  <a:gd name="T36" fmla="*/ 2330 w 46"/>
                  <a:gd name="T37" fmla="*/ 18080 h 48"/>
                  <a:gd name="T38" fmla="*/ 1698 w 46"/>
                  <a:gd name="T39" fmla="*/ 12132 h 48"/>
                  <a:gd name="T40" fmla="*/ 945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5" name="Freeform 11"/>
              <p:cNvSpPr>
                <a:spLocks noChangeArrowheads="1"/>
              </p:cNvSpPr>
              <p:nvPr/>
            </p:nvSpPr>
            <p:spPr bwMode="auto">
              <a:xfrm>
                <a:off x="242" y="95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510 0 0"/>
                  <a:gd name="T0" fmla="*/ 0 w 57"/>
                  <a:gd name="T1" fmla="*/ 574 h 17"/>
                  <a:gd name="T2" fmla="*/ 4 w 57"/>
                  <a:gd name="T3" fmla="*/ 574 h 17"/>
                  <a:gd name="T4" fmla="*/ 1084 w 57"/>
                  <a:gd name="T5" fmla="*/ 574 h 17"/>
                  <a:gd name="T6" fmla="*/ 1742 w 57"/>
                  <a:gd name="T7" fmla="*/ 574 h 17"/>
                  <a:gd name="T8" fmla="*/ 2648 w 57"/>
                  <a:gd name="T9" fmla="*/ 574 h 17"/>
                  <a:gd name="T10" fmla="*/ 3474 w 57"/>
                  <a:gd name="T11" fmla="*/ 608 h 17"/>
                  <a:gd name="T12" fmla="*/ 4484 w 57"/>
                  <a:gd name="T13" fmla="*/ 682 h 17"/>
                  <a:gd name="T14" fmla="*/ 5157 w 57"/>
                  <a:gd name="T15" fmla="*/ 764 h 17"/>
                  <a:gd name="T16" fmla="*/ 6295 w 57"/>
                  <a:gd name="T17" fmla="*/ 857 h 17"/>
                  <a:gd name="T18" fmla="*/ 6597 w 57"/>
                  <a:gd name="T19" fmla="*/ 542 h 17"/>
                  <a:gd name="T20" fmla="*/ 5585 w 57"/>
                  <a:gd name="T21" fmla="*/ 6 h 17"/>
                  <a:gd name="T22" fmla="*/ 4557 w 57"/>
                  <a:gd name="T23" fmla="*/ 4 h 17"/>
                  <a:gd name="T24" fmla="*/ 3674 w 57"/>
                  <a:gd name="T25" fmla="*/ 2 h 17"/>
                  <a:gd name="T26" fmla="*/ 2648 w 57"/>
                  <a:gd name="T27" fmla="*/ 1 h 17"/>
                  <a:gd name="T28" fmla="*/ 1742 w 57"/>
                  <a:gd name="T29" fmla="*/ 1 h 17"/>
                  <a:gd name="T30" fmla="*/ 1084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6" name="Freeform 12"/>
              <p:cNvSpPr>
                <a:spLocks noChangeArrowheads="1"/>
              </p:cNvSpPr>
              <p:nvPr/>
            </p:nvSpPr>
            <p:spPr bwMode="auto">
              <a:xfrm>
                <a:off x="149" y="101"/>
                <a:ext cx="108" cy="56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57263 60354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3 0 0"/>
                  <a:gd name="G38" fmla="+- 65533 0 0"/>
                  <a:gd name="G39" fmla="+- 64397 0 0"/>
                  <a:gd name="G40" fmla="+- 63903 0 0"/>
                  <a:gd name="G41" fmla="+- 63074 0 0"/>
                  <a:gd name="G42" fmla="+- 62751 0 0"/>
                  <a:gd name="T0" fmla="*/ 494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4 w 105"/>
                  <a:gd name="T11" fmla="*/ 2466 h 55"/>
                  <a:gd name="T12" fmla="*/ 494 w 105"/>
                  <a:gd name="T13" fmla="*/ 3279 h 55"/>
                  <a:gd name="T14" fmla="*/ 652 w 105"/>
                  <a:gd name="T15" fmla="*/ 4142 h 55"/>
                  <a:gd name="T16" fmla="*/ 962 w 105"/>
                  <a:gd name="T17" fmla="*/ 5113 h 55"/>
                  <a:gd name="T18" fmla="*/ 1482 w 105"/>
                  <a:gd name="T19" fmla="*/ 5749 h 55"/>
                  <a:gd name="T20" fmla="*/ 1852 w 105"/>
                  <a:gd name="T21" fmla="*/ 6514 h 55"/>
                  <a:gd name="T22" fmla="*/ 2375 w 105"/>
                  <a:gd name="T23" fmla="*/ 7262 h 55"/>
                  <a:gd name="T24" fmla="*/ 2806 w 105"/>
                  <a:gd name="T25" fmla="*/ 7496 h 55"/>
                  <a:gd name="T26" fmla="*/ 3414 w 105"/>
                  <a:gd name="T27" fmla="*/ 7791 h 55"/>
                  <a:gd name="T28" fmla="*/ 3915 w 105"/>
                  <a:gd name="T29" fmla="*/ 7613 h 55"/>
                  <a:gd name="T30" fmla="*/ 4507 w 105"/>
                  <a:gd name="T31" fmla="*/ 7320 h 55"/>
                  <a:gd name="T32" fmla="*/ 5067 w 105"/>
                  <a:gd name="T33" fmla="*/ 6771 h 55"/>
                  <a:gd name="T34" fmla="*/ 5100 w 105"/>
                  <a:gd name="T35" fmla="*/ 6514 h 55"/>
                  <a:gd name="T36" fmla="*/ 5100 w 105"/>
                  <a:gd name="T37" fmla="*/ 6311 h 55"/>
                  <a:gd name="T38" fmla="*/ 5100 w 105"/>
                  <a:gd name="T39" fmla="*/ 6069 h 55"/>
                  <a:gd name="T40" fmla="*/ 5067 w 105"/>
                  <a:gd name="T41" fmla="*/ 5749 h 55"/>
                  <a:gd name="T42" fmla="*/ 4999 w 105"/>
                  <a:gd name="T43" fmla="*/ 5113 h 55"/>
                  <a:gd name="T44" fmla="*/ 4626 w 105"/>
                  <a:gd name="T45" fmla="*/ 4142 h 55"/>
                  <a:gd name="T46" fmla="*/ 4316 w 105"/>
                  <a:gd name="T47" fmla="*/ 3501 h 55"/>
                  <a:gd name="T48" fmla="*/ 4002 w 105"/>
                  <a:gd name="T49" fmla="*/ 2466 h 55"/>
                  <a:gd name="T50" fmla="*/ 3581 w 105"/>
                  <a:gd name="T51" fmla="*/ 1634 h 55"/>
                  <a:gd name="T52" fmla="*/ 3135 w 105"/>
                  <a:gd name="T53" fmla="*/ 1222 h 55"/>
                  <a:gd name="T54" fmla="*/ 2733 w 105"/>
                  <a:gd name="T55" fmla="*/ 58 h 55"/>
                  <a:gd name="T56" fmla="*/ 2342 w 105"/>
                  <a:gd name="T57" fmla="*/ 4 h 55"/>
                  <a:gd name="T58" fmla="*/ 1958 w 105"/>
                  <a:gd name="T59" fmla="*/ 1 h 55"/>
                  <a:gd name="T60" fmla="*/ 1567 w 105"/>
                  <a:gd name="T61" fmla="*/ 0 h 55"/>
                  <a:gd name="T62" fmla="*/ 1136 w 105"/>
                  <a:gd name="T63" fmla="*/ 0 h 55"/>
                  <a:gd name="T64" fmla="*/ 814 w 105"/>
                  <a:gd name="T65" fmla="*/ 0 h 55"/>
                  <a:gd name="T66" fmla="*/ 617 w 105"/>
                  <a:gd name="T67" fmla="*/ 0 h 55"/>
                  <a:gd name="T68" fmla="*/ 494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7" name="Freeform 13"/>
              <p:cNvSpPr>
                <a:spLocks noChangeArrowheads="1"/>
              </p:cNvSpPr>
              <p:nvPr/>
            </p:nvSpPr>
            <p:spPr bwMode="auto">
              <a:xfrm>
                <a:off x="145" y="97"/>
                <a:ext cx="11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19 45696"/>
                  <a:gd name="G6" fmla="+- 8 0 0"/>
                  <a:gd name="G7" fmla="sin 14 G6"/>
                  <a:gd name="G8" fmla="+- 9 0 0"/>
                  <a:gd name="G9" fmla="sin 10 G8"/>
                  <a:gd name="G10" fmla="+- 3 0 0"/>
                  <a:gd name="G11" fmla="+- 1 0 0"/>
                  <a:gd name="G12" fmla="+- 65530 0 0"/>
                  <a:gd name="G13" fmla="+- 9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122 0 0"/>
                  <a:gd name="G35" fmla="+- 65146 0 0"/>
                  <a:gd name="G36" fmla="+- 64577 0 0"/>
                  <a:gd name="G37" fmla="+- 64352 0 0"/>
                  <a:gd name="G38" fmla="+- 64193 0 0"/>
                  <a:gd name="G39" fmla="+- 64031 0 0"/>
                  <a:gd name="T0" fmla="*/ 4382 w 110"/>
                  <a:gd name="T1" fmla="*/ 3335 h 64"/>
                  <a:gd name="T2" fmla="*/ 3873 w 110"/>
                  <a:gd name="T3" fmla="*/ 3751 h 64"/>
                  <a:gd name="T4" fmla="*/ 3459 w 110"/>
                  <a:gd name="T5" fmla="*/ 3849 h 64"/>
                  <a:gd name="T6" fmla="*/ 3025 w 110"/>
                  <a:gd name="T7" fmla="*/ 3984 h 64"/>
                  <a:gd name="T8" fmla="*/ 2580 w 110"/>
                  <a:gd name="T9" fmla="*/ 3764 h 64"/>
                  <a:gd name="T10" fmla="*/ 2200 w 110"/>
                  <a:gd name="T11" fmla="*/ 3543 h 64"/>
                  <a:gd name="T12" fmla="*/ 1816 w 110"/>
                  <a:gd name="T13" fmla="*/ 3321 h 64"/>
                  <a:gd name="T14" fmla="*/ 1469 w 110"/>
                  <a:gd name="T15" fmla="*/ 3015 h 64"/>
                  <a:gd name="T16" fmla="*/ 1188 w 110"/>
                  <a:gd name="T17" fmla="*/ 2514 h 64"/>
                  <a:gd name="T18" fmla="*/ 820 w 110"/>
                  <a:gd name="T19" fmla="*/ 2175 h 64"/>
                  <a:gd name="T20" fmla="*/ 630 w 110"/>
                  <a:gd name="T21" fmla="*/ 1708 h 64"/>
                  <a:gd name="T22" fmla="*/ 483 w 110"/>
                  <a:gd name="T23" fmla="*/ 1258 h 64"/>
                  <a:gd name="T24" fmla="*/ 9 w 110"/>
                  <a:gd name="T25" fmla="*/ 928 h 64"/>
                  <a:gd name="T26" fmla="*/ 8 w 110"/>
                  <a:gd name="T27" fmla="*/ 773 h 64"/>
                  <a:gd name="T28" fmla="*/ 9 w 110"/>
                  <a:gd name="T29" fmla="*/ 728 h 64"/>
                  <a:gd name="T30" fmla="*/ 9 w 110"/>
                  <a:gd name="T31" fmla="*/ 685 h 64"/>
                  <a:gd name="T32" fmla="*/ 537 w 110"/>
                  <a:gd name="T33" fmla="*/ 685 h 64"/>
                  <a:gd name="T34" fmla="*/ 537 w 110"/>
                  <a:gd name="T35" fmla="*/ 0 h 64"/>
                  <a:gd name="T36" fmla="*/ 6 w 110"/>
                  <a:gd name="T37" fmla="*/ 1 h 64"/>
                  <a:gd name="T38" fmla="*/ 1 w 110"/>
                  <a:gd name="T39" fmla="*/ 5 h 64"/>
                  <a:gd name="T40" fmla="*/ 0 w 110"/>
                  <a:gd name="T41" fmla="*/ 773 h 64"/>
                  <a:gd name="T42" fmla="*/ 1 w 110"/>
                  <a:gd name="T43" fmla="*/ 1185 h 64"/>
                  <a:gd name="T44" fmla="*/ 4 w 110"/>
                  <a:gd name="T45" fmla="*/ 1708 h 64"/>
                  <a:gd name="T46" fmla="*/ 9 w 110"/>
                  <a:gd name="T47" fmla="*/ 2175 h 64"/>
                  <a:gd name="T48" fmla="*/ 630 w 110"/>
                  <a:gd name="T49" fmla="*/ 2616 h 64"/>
                  <a:gd name="T50" fmla="*/ 912 w 110"/>
                  <a:gd name="T51" fmla="*/ 3128 h 64"/>
                  <a:gd name="T52" fmla="*/ 1321 w 110"/>
                  <a:gd name="T53" fmla="*/ 3530 h 64"/>
                  <a:gd name="T54" fmla="*/ 1633 w 110"/>
                  <a:gd name="T55" fmla="*/ 3984 h 64"/>
                  <a:gd name="T56" fmla="*/ 2086 w 110"/>
                  <a:gd name="T57" fmla="*/ 4247 h 64"/>
                  <a:gd name="T58" fmla="*/ 2532 w 110"/>
                  <a:gd name="T59" fmla="*/ 4512 h 64"/>
                  <a:gd name="T60" fmla="*/ 2970 w 110"/>
                  <a:gd name="T61" fmla="*/ 4515 h 64"/>
                  <a:gd name="T62" fmla="*/ 3483 w 110"/>
                  <a:gd name="T63" fmla="*/ 4512 h 64"/>
                  <a:gd name="T64" fmla="*/ 4018 w 110"/>
                  <a:gd name="T65" fmla="*/ 4252 h 64"/>
                  <a:gd name="T66" fmla="*/ 4511 w 110"/>
                  <a:gd name="T67" fmla="*/ 3985 h 64"/>
                  <a:gd name="T68" fmla="*/ 4382 w 110"/>
                  <a:gd name="T69" fmla="*/ 3335 h 64"/>
                  <a:gd name="T70" fmla="*/ 0 w 110"/>
                  <a:gd name="T71" fmla="*/ 0 h 64"/>
                  <a:gd name="T72" fmla="*/ 110 w 110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8" name="Freeform 14"/>
              <p:cNvSpPr>
                <a:spLocks noChangeArrowheads="1"/>
              </p:cNvSpPr>
              <p:nvPr/>
            </p:nvSpPr>
            <p:spPr bwMode="auto">
              <a:xfrm>
                <a:off x="215" y="105"/>
                <a:ext cx="47" cy="55"/>
              </a:xfrm>
              <a:custGeom>
                <a:avLst/>
                <a:gdLst>
                  <a:gd name="G0" fmla="+- 4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4 0 0"/>
                  <a:gd name="G24" fmla="+- 45373 0 0"/>
                  <a:gd name="G25" fmla="+- 40415 0 0"/>
                  <a:gd name="T0" fmla="*/ 0 w 47"/>
                  <a:gd name="T1" fmla="*/ 9568 h 48"/>
                  <a:gd name="T2" fmla="*/ 748 w 47"/>
                  <a:gd name="T3" fmla="*/ 14280 h 48"/>
                  <a:gd name="T4" fmla="*/ 1154 w 47"/>
                  <a:gd name="T5" fmla="*/ 21317 h 48"/>
                  <a:gd name="T6" fmla="*/ 1893 w 47"/>
                  <a:gd name="T7" fmla="*/ 27014 h 48"/>
                  <a:gd name="T8" fmla="*/ 2280 w 47"/>
                  <a:gd name="T9" fmla="*/ 32729 h 48"/>
                  <a:gd name="T10" fmla="*/ 2640 w 47"/>
                  <a:gd name="T11" fmla="*/ 40331 h 48"/>
                  <a:gd name="T12" fmla="*/ 2809 w 47"/>
                  <a:gd name="T13" fmla="*/ 44074 h 48"/>
                  <a:gd name="T14" fmla="*/ 2988 w 47"/>
                  <a:gd name="T15" fmla="*/ 45086 h 48"/>
                  <a:gd name="T16" fmla="*/ 2988 w 47"/>
                  <a:gd name="T17" fmla="*/ 47341 h 48"/>
                  <a:gd name="T18" fmla="*/ 2988 w 47"/>
                  <a:gd name="T19" fmla="*/ 45086 h 48"/>
                  <a:gd name="T20" fmla="*/ 3107 w 47"/>
                  <a:gd name="T21" fmla="*/ 44074 h 48"/>
                  <a:gd name="T22" fmla="*/ 3382 w 47"/>
                  <a:gd name="T23" fmla="*/ 55586 h 48"/>
                  <a:gd name="T24" fmla="*/ 3516 w 47"/>
                  <a:gd name="T25" fmla="*/ 51382 h 48"/>
                  <a:gd name="T26" fmla="*/ 3598 w 47"/>
                  <a:gd name="T27" fmla="*/ 47341 h 48"/>
                  <a:gd name="T28" fmla="*/ 3598 w 47"/>
                  <a:gd name="T29" fmla="*/ 43696 h 48"/>
                  <a:gd name="T30" fmla="*/ 3516 w 47"/>
                  <a:gd name="T31" fmla="*/ 40331 h 48"/>
                  <a:gd name="T32" fmla="*/ 3184 w 47"/>
                  <a:gd name="T33" fmla="*/ 32729 h 48"/>
                  <a:gd name="T34" fmla="*/ 2746 w 47"/>
                  <a:gd name="T35" fmla="*/ 25743 h 48"/>
                  <a:gd name="T36" fmla="*/ 2193 w 47"/>
                  <a:gd name="T37" fmla="*/ 18080 h 48"/>
                  <a:gd name="T38" fmla="*/ 1672 w 47"/>
                  <a:gd name="T39" fmla="*/ 12132 h 48"/>
                  <a:gd name="T40" fmla="*/ 959 w 47"/>
                  <a:gd name="T41" fmla="*/ 248 h 48"/>
                  <a:gd name="T42" fmla="*/ 4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9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9" name="Freeform 15"/>
              <p:cNvSpPr>
                <a:spLocks noChangeArrowheads="1"/>
              </p:cNvSpPr>
              <p:nvPr/>
            </p:nvSpPr>
            <p:spPr bwMode="auto">
              <a:xfrm>
                <a:off x="159" y="95"/>
                <a:ext cx="58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510 0 0"/>
                  <a:gd name="T0" fmla="*/ 0 w 57"/>
                  <a:gd name="T1" fmla="*/ 574 h 17"/>
                  <a:gd name="T2" fmla="*/ 4 w 57"/>
                  <a:gd name="T3" fmla="*/ 574 h 17"/>
                  <a:gd name="T4" fmla="*/ 1084 w 57"/>
                  <a:gd name="T5" fmla="*/ 574 h 17"/>
                  <a:gd name="T6" fmla="*/ 1628 w 57"/>
                  <a:gd name="T7" fmla="*/ 574 h 17"/>
                  <a:gd name="T8" fmla="*/ 2648 w 57"/>
                  <a:gd name="T9" fmla="*/ 574 h 17"/>
                  <a:gd name="T10" fmla="*/ 3433 w 57"/>
                  <a:gd name="T11" fmla="*/ 608 h 17"/>
                  <a:gd name="T12" fmla="*/ 4484 w 57"/>
                  <a:gd name="T13" fmla="*/ 682 h 17"/>
                  <a:gd name="T14" fmla="*/ 5219 w 57"/>
                  <a:gd name="T15" fmla="*/ 764 h 17"/>
                  <a:gd name="T16" fmla="*/ 6164 w 57"/>
                  <a:gd name="T17" fmla="*/ 857 h 17"/>
                  <a:gd name="T18" fmla="*/ 6597 w 57"/>
                  <a:gd name="T19" fmla="*/ 542 h 17"/>
                  <a:gd name="T20" fmla="*/ 5519 w 57"/>
                  <a:gd name="T21" fmla="*/ 6 h 17"/>
                  <a:gd name="T22" fmla="*/ 4557 w 57"/>
                  <a:gd name="T23" fmla="*/ 4 h 17"/>
                  <a:gd name="T24" fmla="*/ 3474 w 57"/>
                  <a:gd name="T25" fmla="*/ 2 h 17"/>
                  <a:gd name="T26" fmla="*/ 2801 w 57"/>
                  <a:gd name="T27" fmla="*/ 1 h 17"/>
                  <a:gd name="T28" fmla="*/ 1742 w 57"/>
                  <a:gd name="T29" fmla="*/ 1 h 17"/>
                  <a:gd name="T30" fmla="*/ 1084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0" name="Freeform 16"/>
              <p:cNvSpPr>
                <a:spLocks noChangeArrowheads="1"/>
              </p:cNvSpPr>
              <p:nvPr/>
            </p:nvSpPr>
            <p:spPr bwMode="auto">
              <a:xfrm>
                <a:off x="2769" y="101"/>
                <a:ext cx="107" cy="56"/>
              </a:xfrm>
              <a:custGeom>
                <a:avLst/>
                <a:gdLst>
                  <a:gd name="G0" fmla="*/ 1 0 51712"/>
                  <a:gd name="G1" fmla="+- 3 0 0"/>
                  <a:gd name="G2" fmla="sin G0 G1"/>
                  <a:gd name="G3" fmla="+- 65533 0 0"/>
                  <a:gd name="G4" fmla="+- 2 0 0"/>
                  <a:gd name="G5" fmla="*/ 1 4590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+- 37 0 0"/>
                  <a:gd name="G24" fmla="sin G22 G23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3 0 0"/>
                  <a:gd name="G40" fmla="+- 65532 0 0"/>
                  <a:gd name="G41" fmla="+- 64397 0 0"/>
                  <a:gd name="G42" fmla="+- 63903 0 0"/>
                  <a:gd name="G43" fmla="+- 63073 0 0"/>
                  <a:gd name="G44" fmla="+- 62265 0 0"/>
                  <a:gd name="T0" fmla="*/ 530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1139 h 55"/>
                  <a:gd name="T8" fmla="*/ 1 w 104"/>
                  <a:gd name="T9" fmla="*/ 1634 h 55"/>
                  <a:gd name="T10" fmla="*/ 3 w 104"/>
                  <a:gd name="T11" fmla="*/ 2466 h 55"/>
                  <a:gd name="T12" fmla="*/ 8 w 104"/>
                  <a:gd name="T13" fmla="*/ 3279 h 55"/>
                  <a:gd name="T14" fmla="*/ 701 w 104"/>
                  <a:gd name="T15" fmla="*/ 4142 h 55"/>
                  <a:gd name="T16" fmla="*/ 1039 w 104"/>
                  <a:gd name="T17" fmla="*/ 5113 h 55"/>
                  <a:gd name="T18" fmla="*/ 1473 w 104"/>
                  <a:gd name="T19" fmla="*/ 5749 h 55"/>
                  <a:gd name="T20" fmla="*/ 1925 w 104"/>
                  <a:gd name="T21" fmla="*/ 6514 h 55"/>
                  <a:gd name="T22" fmla="*/ 2441 w 104"/>
                  <a:gd name="T23" fmla="*/ 7262 h 55"/>
                  <a:gd name="T24" fmla="*/ 2941 w 104"/>
                  <a:gd name="T25" fmla="*/ 7496 h 55"/>
                  <a:gd name="T26" fmla="*/ 3480 w 104"/>
                  <a:gd name="T27" fmla="*/ 7791 h 55"/>
                  <a:gd name="T28" fmla="*/ 4118 w 104"/>
                  <a:gd name="T29" fmla="*/ 7613 h 55"/>
                  <a:gd name="T30" fmla="*/ 4607 w 104"/>
                  <a:gd name="T31" fmla="*/ 7320 h 55"/>
                  <a:gd name="T32" fmla="*/ 5202 w 104"/>
                  <a:gd name="T33" fmla="*/ 6771 h 55"/>
                  <a:gd name="T34" fmla="*/ 5279 w 104"/>
                  <a:gd name="T35" fmla="*/ 6514 h 55"/>
                  <a:gd name="T36" fmla="*/ 5279 w 104"/>
                  <a:gd name="T37" fmla="*/ 6311 h 55"/>
                  <a:gd name="T38" fmla="*/ 5279 w 104"/>
                  <a:gd name="T39" fmla="*/ 6069 h 55"/>
                  <a:gd name="T40" fmla="*/ 5202 w 104"/>
                  <a:gd name="T41" fmla="*/ 5749 h 55"/>
                  <a:gd name="T42" fmla="*/ 5100 w 104"/>
                  <a:gd name="T43" fmla="*/ 5113 h 55"/>
                  <a:gd name="T44" fmla="*/ 4785 w 104"/>
                  <a:gd name="T45" fmla="*/ 4142 h 55"/>
                  <a:gd name="T46" fmla="*/ 4462 w 104"/>
                  <a:gd name="T47" fmla="*/ 3501 h 55"/>
                  <a:gd name="T48" fmla="*/ 4118 w 104"/>
                  <a:gd name="T49" fmla="*/ 2466 h 55"/>
                  <a:gd name="T50" fmla="*/ 3643 w 104"/>
                  <a:gd name="T51" fmla="*/ 1634 h 55"/>
                  <a:gd name="T52" fmla="*/ 3256 w 104"/>
                  <a:gd name="T53" fmla="*/ 1222 h 55"/>
                  <a:gd name="T54" fmla="*/ 2781 w 104"/>
                  <a:gd name="T55" fmla="*/ 58 h 55"/>
                  <a:gd name="T56" fmla="*/ 2441 w 104"/>
                  <a:gd name="T57" fmla="*/ 4 h 55"/>
                  <a:gd name="T58" fmla="*/ 1950 w 104"/>
                  <a:gd name="T59" fmla="*/ 1 h 55"/>
                  <a:gd name="T60" fmla="*/ 1627 w 104"/>
                  <a:gd name="T61" fmla="*/ 0 h 55"/>
                  <a:gd name="T62" fmla="*/ 1300 w 104"/>
                  <a:gd name="T63" fmla="*/ 0 h 55"/>
                  <a:gd name="T64" fmla="*/ 877 w 104"/>
                  <a:gd name="T65" fmla="*/ 0 h 55"/>
                  <a:gd name="T66" fmla="*/ 663 w 104"/>
                  <a:gd name="T67" fmla="*/ 0 h 55"/>
                  <a:gd name="T68" fmla="*/ 530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9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1" name="Freeform 17"/>
              <p:cNvSpPr>
                <a:spLocks noChangeArrowheads="1"/>
              </p:cNvSpPr>
              <p:nvPr/>
            </p:nvSpPr>
            <p:spPr bwMode="auto">
              <a:xfrm>
                <a:off x="2764" y="95"/>
                <a:ext cx="112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cos 15 G6"/>
                  <a:gd name="G8" fmla="+- 10 0 0"/>
                  <a:gd name="G9" fmla="sin 11 G8"/>
                  <a:gd name="G10" fmla="*/ 1 8353 44808"/>
                  <a:gd name="G11" fmla="+- 2 0 0"/>
                  <a:gd name="G12" fmla="+- 65530 0 0"/>
                  <a:gd name="G13" fmla="+- 9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5406 0 0"/>
                  <a:gd name="G35" fmla="+- 54226 0 0"/>
                  <a:gd name="G36" fmla="+- 53731 0 0"/>
                  <a:gd name="G37" fmla="+- 53591 0 0"/>
                  <a:gd name="G38" fmla="+- 53931 0 0"/>
                  <a:gd name="G39" fmla="+- 54510 0 0"/>
                  <a:gd name="T0" fmla="*/ 4467 w 109"/>
                  <a:gd name="T1" fmla="*/ 12844 h 65"/>
                  <a:gd name="T2" fmla="*/ 3971 w 109"/>
                  <a:gd name="T3" fmla="*/ 14101 h 65"/>
                  <a:gd name="T4" fmla="*/ 3568 w 109"/>
                  <a:gd name="T5" fmla="*/ 14878 h 65"/>
                  <a:gd name="T6" fmla="*/ 3077 w 109"/>
                  <a:gd name="T7" fmla="*/ 14882 h 65"/>
                  <a:gd name="T8" fmla="*/ 2730 w 109"/>
                  <a:gd name="T9" fmla="*/ 14675 h 65"/>
                  <a:gd name="T10" fmla="*/ 2230 w 109"/>
                  <a:gd name="T11" fmla="*/ 13835 h 65"/>
                  <a:gd name="T12" fmla="*/ 1800 w 109"/>
                  <a:gd name="T13" fmla="*/ 12826 h 65"/>
                  <a:gd name="T14" fmla="*/ 1453 w 109"/>
                  <a:gd name="T15" fmla="*/ 11742 h 65"/>
                  <a:gd name="T16" fmla="*/ 1223 w 109"/>
                  <a:gd name="T17" fmla="*/ 10131 h 65"/>
                  <a:gd name="T18" fmla="*/ 841 w 109"/>
                  <a:gd name="T19" fmla="*/ 8740 h 65"/>
                  <a:gd name="T20" fmla="*/ 644 w 109"/>
                  <a:gd name="T21" fmla="*/ 6591 h 65"/>
                  <a:gd name="T22" fmla="*/ 519 w 109"/>
                  <a:gd name="T23" fmla="*/ 5605 h 65"/>
                  <a:gd name="T24" fmla="*/ 466 w 109"/>
                  <a:gd name="T25" fmla="*/ 3856 h 65"/>
                  <a:gd name="T26" fmla="*/ 9 w 109"/>
                  <a:gd name="T27" fmla="*/ 3078 h 65"/>
                  <a:gd name="T28" fmla="*/ 9 w 109"/>
                  <a:gd name="T29" fmla="*/ 2854 h 65"/>
                  <a:gd name="T30" fmla="*/ 466 w 109"/>
                  <a:gd name="T31" fmla="*/ 2661 h 65"/>
                  <a:gd name="T32" fmla="*/ 548 w 109"/>
                  <a:gd name="T33" fmla="*/ 2661 h 65"/>
                  <a:gd name="T34" fmla="*/ 548 w 109"/>
                  <a:gd name="T35" fmla="*/ 0 h 65"/>
                  <a:gd name="T36" fmla="*/ 5 w 109"/>
                  <a:gd name="T37" fmla="*/ 2 h 65"/>
                  <a:gd name="T38" fmla="*/ 1 w 109"/>
                  <a:gd name="T39" fmla="*/ 86 h 65"/>
                  <a:gd name="T40" fmla="*/ 0 w 109"/>
                  <a:gd name="T41" fmla="*/ 3078 h 65"/>
                  <a:gd name="T42" fmla="*/ 1 w 109"/>
                  <a:gd name="T43" fmla="*/ 5196 h 65"/>
                  <a:gd name="T44" fmla="*/ 4 w 109"/>
                  <a:gd name="T45" fmla="*/ 6591 h 65"/>
                  <a:gd name="T46" fmla="*/ 9 w 109"/>
                  <a:gd name="T47" fmla="*/ 8740 h 65"/>
                  <a:gd name="T48" fmla="*/ 610 w 109"/>
                  <a:gd name="T49" fmla="*/ 10262 h 65"/>
                  <a:gd name="T50" fmla="*/ 887 w 109"/>
                  <a:gd name="T51" fmla="*/ 11940 h 65"/>
                  <a:gd name="T52" fmla="*/ 1305 w 109"/>
                  <a:gd name="T53" fmla="*/ 13621 h 65"/>
                  <a:gd name="T54" fmla="*/ 1686 w 109"/>
                  <a:gd name="T55" fmla="*/ 14882 h 65"/>
                  <a:gd name="T56" fmla="*/ 2178 w 109"/>
                  <a:gd name="T57" fmla="*/ 16042 h 65"/>
                  <a:gd name="T58" fmla="*/ 2588 w 109"/>
                  <a:gd name="T59" fmla="*/ 17027 h 65"/>
                  <a:gd name="T60" fmla="*/ 3077 w 109"/>
                  <a:gd name="T61" fmla="*/ 17285 h 65"/>
                  <a:gd name="T62" fmla="*/ 3614 w 109"/>
                  <a:gd name="T63" fmla="*/ 17242 h 65"/>
                  <a:gd name="T64" fmla="*/ 4142 w 109"/>
                  <a:gd name="T65" fmla="*/ 16340 h 65"/>
                  <a:gd name="T66" fmla="*/ 4625 w 109"/>
                  <a:gd name="T67" fmla="*/ 14882 h 65"/>
                  <a:gd name="T68" fmla="*/ 4467 w 109"/>
                  <a:gd name="T69" fmla="*/ 12844 h 65"/>
                  <a:gd name="T70" fmla="*/ 0 w 109"/>
                  <a:gd name="T71" fmla="*/ 0 h 65"/>
                  <a:gd name="T72" fmla="*/ 109 w 109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4" y="55"/>
                    </a:lnTo>
                    <a:lnTo>
                      <a:pt x="73" y="56"/>
                    </a:lnTo>
                    <a:lnTo>
                      <a:pt x="64" y="54"/>
                    </a:lnTo>
                    <a:lnTo>
                      <a:pt x="53" y="51"/>
                    </a:lnTo>
                    <a:lnTo>
                      <a:pt x="43" y="47"/>
                    </a:lnTo>
                    <a:lnTo>
                      <a:pt x="35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1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2" name="Freeform 18"/>
              <p:cNvSpPr>
                <a:spLocks noChangeArrowheads="1"/>
              </p:cNvSpPr>
              <p:nvPr/>
            </p:nvSpPr>
            <p:spPr bwMode="auto">
              <a:xfrm>
                <a:off x="2834" y="105"/>
                <a:ext cx="47" cy="55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7"/>
                  <a:gd name="T1" fmla="*/ 13071 h 47"/>
                  <a:gd name="T2" fmla="*/ 703 w 47"/>
                  <a:gd name="T3" fmla="*/ 19606 h 47"/>
                  <a:gd name="T4" fmla="*/ 1228 w 47"/>
                  <a:gd name="T5" fmla="*/ 29628 h 47"/>
                  <a:gd name="T6" fmla="*/ 1893 w 47"/>
                  <a:gd name="T7" fmla="*/ 37829 h 47"/>
                  <a:gd name="T8" fmla="*/ 2193 w 47"/>
                  <a:gd name="T9" fmla="*/ 47004 h 47"/>
                  <a:gd name="T10" fmla="*/ 2640 w 47"/>
                  <a:gd name="T11" fmla="*/ 55717 h 47"/>
                  <a:gd name="T12" fmla="*/ 2921 w 47"/>
                  <a:gd name="T13" fmla="*/ 61723 h 47"/>
                  <a:gd name="T14" fmla="*/ 2921 w 47"/>
                  <a:gd name="T15" fmla="*/ 65093 h 47"/>
                  <a:gd name="T16" fmla="*/ 2988 w 47"/>
                  <a:gd name="T17" fmla="*/ 65093 h 47"/>
                  <a:gd name="T18" fmla="*/ 2988 w 47"/>
                  <a:gd name="T19" fmla="*/ 61723 h 47"/>
                  <a:gd name="T20" fmla="*/ 3305 w 47"/>
                  <a:gd name="T21" fmla="*/ 76635 h 47"/>
                  <a:gd name="T22" fmla="*/ 3516 w 47"/>
                  <a:gd name="T23" fmla="*/ 72080 h 47"/>
                  <a:gd name="T24" fmla="*/ 3598 w 47"/>
                  <a:gd name="T25" fmla="*/ 65609 h 47"/>
                  <a:gd name="T26" fmla="*/ 3516 w 47"/>
                  <a:gd name="T27" fmla="*/ 60445 h 47"/>
                  <a:gd name="T28" fmla="*/ 3387 w 47"/>
                  <a:gd name="T29" fmla="*/ 55717 h 47"/>
                  <a:gd name="T30" fmla="*/ 3179 w 47"/>
                  <a:gd name="T31" fmla="*/ 47004 h 47"/>
                  <a:gd name="T32" fmla="*/ 2746 w 47"/>
                  <a:gd name="T33" fmla="*/ 36818 h 47"/>
                  <a:gd name="T34" fmla="*/ 2193 w 47"/>
                  <a:gd name="T35" fmla="*/ 25079 h 47"/>
                  <a:gd name="T36" fmla="*/ 1572 w 47"/>
                  <a:gd name="T37" fmla="*/ 16735 h 47"/>
                  <a:gd name="T38" fmla="*/ 901 w 47"/>
                  <a:gd name="T39" fmla="*/ 317 h 47"/>
                  <a:gd name="T40" fmla="*/ 4 w 47"/>
                  <a:gd name="T41" fmla="*/ 0 h 47"/>
                  <a:gd name="T42" fmla="*/ 0 w 47"/>
                  <a:gd name="T43" fmla="*/ 13071 h 47"/>
                  <a:gd name="T44" fmla="*/ 0 w 47"/>
                  <a:gd name="T45" fmla="*/ 0 h 47"/>
                  <a:gd name="T46" fmla="*/ 47 w 47"/>
                  <a:gd name="T4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7" h="47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3" name="Freeform 19"/>
              <p:cNvSpPr>
                <a:spLocks noChangeArrowheads="1"/>
              </p:cNvSpPr>
              <p:nvPr/>
            </p:nvSpPr>
            <p:spPr bwMode="auto">
              <a:xfrm>
                <a:off x="2778" y="95"/>
                <a:ext cx="57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555 w 57"/>
                  <a:gd name="T7" fmla="*/ 574 h 17"/>
                  <a:gd name="T8" fmla="*/ 755 w 57"/>
                  <a:gd name="T9" fmla="*/ 574 h 17"/>
                  <a:gd name="T10" fmla="*/ 1081 w 57"/>
                  <a:gd name="T11" fmla="*/ 608 h 17"/>
                  <a:gd name="T12" fmla="*/ 1348 w 57"/>
                  <a:gd name="T13" fmla="*/ 682 h 17"/>
                  <a:gd name="T14" fmla="*/ 1629 w 57"/>
                  <a:gd name="T15" fmla="*/ 722 h 17"/>
                  <a:gd name="T16" fmla="*/ 1929 w 57"/>
                  <a:gd name="T17" fmla="*/ 857 h 17"/>
                  <a:gd name="T18" fmla="*/ 2034 w 57"/>
                  <a:gd name="T19" fmla="*/ 542 h 17"/>
                  <a:gd name="T20" fmla="*/ 1743 w 57"/>
                  <a:gd name="T21" fmla="*/ 6 h 17"/>
                  <a:gd name="T22" fmla="*/ 1419 w 57"/>
                  <a:gd name="T23" fmla="*/ 3 h 17"/>
                  <a:gd name="T24" fmla="*/ 1138 w 57"/>
                  <a:gd name="T25" fmla="*/ 2 h 17"/>
                  <a:gd name="T26" fmla="*/ 795 w 57"/>
                  <a:gd name="T27" fmla="*/ 1 h 17"/>
                  <a:gd name="T28" fmla="*/ 555 w 57"/>
                  <a:gd name="T29" fmla="*/ 1 h 17"/>
                  <a:gd name="T30" fmla="*/ 9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4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4" name="Freeform 20"/>
              <p:cNvSpPr>
                <a:spLocks noChangeArrowheads="1"/>
              </p:cNvSpPr>
              <p:nvPr/>
            </p:nvSpPr>
            <p:spPr bwMode="auto">
              <a:xfrm>
                <a:off x="1502" y="101"/>
                <a:ext cx="107" cy="56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+- 65533 0 0"/>
                  <a:gd name="G4" fmla="*/ 1 57263 60354"/>
                  <a:gd name="G5" fmla="*/ 1 4590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+- 37 0 0"/>
                  <a:gd name="G24" fmla="sin G22 G23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3 0 0"/>
                  <a:gd name="G40" fmla="+- 65532 0 0"/>
                  <a:gd name="G41" fmla="+- 64397 0 0"/>
                  <a:gd name="G42" fmla="+- 63903 0 0"/>
                  <a:gd name="G43" fmla="+- 63074 0 0"/>
                  <a:gd name="G44" fmla="+- 62265 0 0"/>
                  <a:gd name="T0" fmla="*/ 530 w 104"/>
                  <a:gd name="T1" fmla="*/ 0 h 55"/>
                  <a:gd name="T2" fmla="*/ 4 w 104"/>
                  <a:gd name="T3" fmla="*/ 1 h 55"/>
                  <a:gd name="T4" fmla="*/ 0 w 104"/>
                  <a:gd name="T5" fmla="*/ 4 h 55"/>
                  <a:gd name="T6" fmla="*/ 0 w 104"/>
                  <a:gd name="T7" fmla="*/ 1139 h 55"/>
                  <a:gd name="T8" fmla="*/ 1 w 104"/>
                  <a:gd name="T9" fmla="*/ 1634 h 55"/>
                  <a:gd name="T10" fmla="*/ 4 w 104"/>
                  <a:gd name="T11" fmla="*/ 2466 h 55"/>
                  <a:gd name="T12" fmla="*/ 8 w 104"/>
                  <a:gd name="T13" fmla="*/ 3279 h 55"/>
                  <a:gd name="T14" fmla="*/ 701 w 104"/>
                  <a:gd name="T15" fmla="*/ 4142 h 55"/>
                  <a:gd name="T16" fmla="*/ 982 w 104"/>
                  <a:gd name="T17" fmla="*/ 5113 h 55"/>
                  <a:gd name="T18" fmla="*/ 1473 w 104"/>
                  <a:gd name="T19" fmla="*/ 5749 h 55"/>
                  <a:gd name="T20" fmla="*/ 1925 w 104"/>
                  <a:gd name="T21" fmla="*/ 6514 h 55"/>
                  <a:gd name="T22" fmla="*/ 2441 w 104"/>
                  <a:gd name="T23" fmla="*/ 7262 h 55"/>
                  <a:gd name="T24" fmla="*/ 3013 w 104"/>
                  <a:gd name="T25" fmla="*/ 7496 h 55"/>
                  <a:gd name="T26" fmla="*/ 3480 w 104"/>
                  <a:gd name="T27" fmla="*/ 7791 h 55"/>
                  <a:gd name="T28" fmla="*/ 4075 w 104"/>
                  <a:gd name="T29" fmla="*/ 7613 h 55"/>
                  <a:gd name="T30" fmla="*/ 4607 w 104"/>
                  <a:gd name="T31" fmla="*/ 7320 h 55"/>
                  <a:gd name="T32" fmla="*/ 5202 w 104"/>
                  <a:gd name="T33" fmla="*/ 6771 h 55"/>
                  <a:gd name="T34" fmla="*/ 5279 w 104"/>
                  <a:gd name="T35" fmla="*/ 6514 h 55"/>
                  <a:gd name="T36" fmla="*/ 5279 w 104"/>
                  <a:gd name="T37" fmla="*/ 6311 h 55"/>
                  <a:gd name="T38" fmla="*/ 5279 w 104"/>
                  <a:gd name="T39" fmla="*/ 6069 h 55"/>
                  <a:gd name="T40" fmla="*/ 5202 w 104"/>
                  <a:gd name="T41" fmla="*/ 5749 h 55"/>
                  <a:gd name="T42" fmla="*/ 5100 w 104"/>
                  <a:gd name="T43" fmla="*/ 5113 h 55"/>
                  <a:gd name="T44" fmla="*/ 4822 w 104"/>
                  <a:gd name="T45" fmla="*/ 4142 h 55"/>
                  <a:gd name="T46" fmla="*/ 4462 w 104"/>
                  <a:gd name="T47" fmla="*/ 3501 h 55"/>
                  <a:gd name="T48" fmla="*/ 4118 w 104"/>
                  <a:gd name="T49" fmla="*/ 2466 h 55"/>
                  <a:gd name="T50" fmla="*/ 3643 w 104"/>
                  <a:gd name="T51" fmla="*/ 1634 h 55"/>
                  <a:gd name="T52" fmla="*/ 3256 w 104"/>
                  <a:gd name="T53" fmla="*/ 1222 h 55"/>
                  <a:gd name="T54" fmla="*/ 2781 w 104"/>
                  <a:gd name="T55" fmla="*/ 58 h 55"/>
                  <a:gd name="T56" fmla="*/ 2441 w 104"/>
                  <a:gd name="T57" fmla="*/ 4 h 55"/>
                  <a:gd name="T58" fmla="*/ 1950 w 104"/>
                  <a:gd name="T59" fmla="*/ 1 h 55"/>
                  <a:gd name="T60" fmla="*/ 1627 w 104"/>
                  <a:gd name="T61" fmla="*/ 0 h 55"/>
                  <a:gd name="T62" fmla="*/ 1300 w 104"/>
                  <a:gd name="T63" fmla="*/ 0 h 55"/>
                  <a:gd name="T64" fmla="*/ 877 w 104"/>
                  <a:gd name="T65" fmla="*/ 0 h 55"/>
                  <a:gd name="T66" fmla="*/ 663 w 104"/>
                  <a:gd name="T67" fmla="*/ 0 h 55"/>
                  <a:gd name="T68" fmla="*/ 530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5" name="Freeform 21"/>
              <p:cNvSpPr>
                <a:spLocks noChangeArrowheads="1"/>
              </p:cNvSpPr>
              <p:nvPr/>
            </p:nvSpPr>
            <p:spPr bwMode="auto">
              <a:xfrm>
                <a:off x="1497" y="97"/>
                <a:ext cx="112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cos 14 G6"/>
                  <a:gd name="G8" fmla="+- 11 0 0"/>
                  <a:gd name="G9" fmla="cos 10 G8"/>
                  <a:gd name="G10" fmla="+- 23 0 0"/>
                  <a:gd name="G11" fmla="+- 2 0 0"/>
                  <a:gd name="G12" fmla="+- 65531 0 0"/>
                  <a:gd name="G13" fmla="+- 24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800 0 0"/>
                  <a:gd name="G35" fmla="+- 64398 0 0"/>
                  <a:gd name="G36" fmla="+- 63913 0 0"/>
                  <a:gd name="G37" fmla="+- 63826 0 0"/>
                  <a:gd name="G38" fmla="+- 63705 0 0"/>
                  <a:gd name="G39" fmla="+- 63632 0 0"/>
                  <a:gd name="T0" fmla="*/ 3416 w 110"/>
                  <a:gd name="T1" fmla="*/ 3335 h 64"/>
                  <a:gd name="T2" fmla="*/ 3015 w 110"/>
                  <a:gd name="T3" fmla="*/ 3751 h 64"/>
                  <a:gd name="T4" fmla="*/ 2711 w 110"/>
                  <a:gd name="T5" fmla="*/ 3849 h 64"/>
                  <a:gd name="T6" fmla="*/ 2361 w 110"/>
                  <a:gd name="T7" fmla="*/ 3984 h 64"/>
                  <a:gd name="T8" fmla="*/ 2054 w 110"/>
                  <a:gd name="T9" fmla="*/ 3764 h 64"/>
                  <a:gd name="T10" fmla="*/ 1712 w 110"/>
                  <a:gd name="T11" fmla="*/ 3543 h 64"/>
                  <a:gd name="T12" fmla="*/ 1417 w 110"/>
                  <a:gd name="T13" fmla="*/ 3321 h 64"/>
                  <a:gd name="T14" fmla="*/ 1151 w 110"/>
                  <a:gd name="T15" fmla="*/ 3015 h 64"/>
                  <a:gd name="T16" fmla="*/ 938 w 110"/>
                  <a:gd name="T17" fmla="*/ 2514 h 64"/>
                  <a:gd name="T18" fmla="*/ 680 w 110"/>
                  <a:gd name="T19" fmla="*/ 2175 h 64"/>
                  <a:gd name="T20" fmla="*/ 513 w 110"/>
                  <a:gd name="T21" fmla="*/ 1708 h 64"/>
                  <a:gd name="T22" fmla="*/ 418 w 110"/>
                  <a:gd name="T23" fmla="*/ 1258 h 64"/>
                  <a:gd name="T24" fmla="*/ 357 w 110"/>
                  <a:gd name="T25" fmla="*/ 928 h 64"/>
                  <a:gd name="T26" fmla="*/ 357 w 110"/>
                  <a:gd name="T27" fmla="*/ 773 h 64"/>
                  <a:gd name="T28" fmla="*/ 357 w 110"/>
                  <a:gd name="T29" fmla="*/ 728 h 64"/>
                  <a:gd name="T30" fmla="*/ 374 w 110"/>
                  <a:gd name="T31" fmla="*/ 685 h 64"/>
                  <a:gd name="T32" fmla="*/ 440 w 110"/>
                  <a:gd name="T33" fmla="*/ 685 h 64"/>
                  <a:gd name="T34" fmla="*/ 440 w 110"/>
                  <a:gd name="T35" fmla="*/ 0 h 64"/>
                  <a:gd name="T36" fmla="*/ 6 w 110"/>
                  <a:gd name="T37" fmla="*/ 1 h 64"/>
                  <a:gd name="T38" fmla="*/ 2 w 110"/>
                  <a:gd name="T39" fmla="*/ 5 h 64"/>
                  <a:gd name="T40" fmla="*/ 0 w 110"/>
                  <a:gd name="T41" fmla="*/ 773 h 64"/>
                  <a:gd name="T42" fmla="*/ 2 w 110"/>
                  <a:gd name="T43" fmla="*/ 1185 h 64"/>
                  <a:gd name="T44" fmla="*/ 5 w 110"/>
                  <a:gd name="T45" fmla="*/ 1708 h 64"/>
                  <a:gd name="T46" fmla="*/ 357 w 110"/>
                  <a:gd name="T47" fmla="*/ 2175 h 64"/>
                  <a:gd name="T48" fmla="*/ 488 w 110"/>
                  <a:gd name="T49" fmla="*/ 2616 h 64"/>
                  <a:gd name="T50" fmla="*/ 714 w 110"/>
                  <a:gd name="T51" fmla="*/ 3128 h 64"/>
                  <a:gd name="T52" fmla="*/ 1036 w 110"/>
                  <a:gd name="T53" fmla="*/ 3530 h 64"/>
                  <a:gd name="T54" fmla="*/ 1285 w 110"/>
                  <a:gd name="T55" fmla="*/ 3984 h 64"/>
                  <a:gd name="T56" fmla="*/ 1622 w 110"/>
                  <a:gd name="T57" fmla="*/ 4247 h 64"/>
                  <a:gd name="T58" fmla="*/ 1969 w 110"/>
                  <a:gd name="T59" fmla="*/ 4512 h 64"/>
                  <a:gd name="T60" fmla="*/ 2361 w 110"/>
                  <a:gd name="T61" fmla="*/ 4515 h 64"/>
                  <a:gd name="T62" fmla="*/ 2760 w 110"/>
                  <a:gd name="T63" fmla="*/ 4512 h 64"/>
                  <a:gd name="T64" fmla="*/ 3126 w 110"/>
                  <a:gd name="T65" fmla="*/ 4252 h 64"/>
                  <a:gd name="T66" fmla="*/ 3503 w 110"/>
                  <a:gd name="T67" fmla="*/ 3985 h 64"/>
                  <a:gd name="T68" fmla="*/ 3416 w 110"/>
                  <a:gd name="T69" fmla="*/ 3335 h 64"/>
                  <a:gd name="T70" fmla="*/ 0 w 110"/>
                  <a:gd name="T71" fmla="*/ 0 h 64"/>
                  <a:gd name="T72" fmla="*/ 110 w 110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2" y="31"/>
                    </a:lnTo>
                    <a:lnTo>
                      <a:pt x="17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4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6" name="Freeform 22"/>
              <p:cNvSpPr>
                <a:spLocks noChangeArrowheads="1"/>
              </p:cNvSpPr>
              <p:nvPr/>
            </p:nvSpPr>
            <p:spPr bwMode="auto">
              <a:xfrm>
                <a:off x="1567" y="105"/>
                <a:ext cx="46" cy="55"/>
              </a:xfrm>
              <a:custGeom>
                <a:avLst/>
                <a:gdLst>
                  <a:gd name="G0" fmla="+- 3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1 0 0"/>
                  <a:gd name="G24" fmla="+- 45456 0 0"/>
                  <a:gd name="G25" fmla="+- 40449 0 0"/>
                  <a:gd name="T0" fmla="*/ 0 w 46"/>
                  <a:gd name="T1" fmla="*/ 9568 h 48"/>
                  <a:gd name="T2" fmla="*/ 745 w 46"/>
                  <a:gd name="T3" fmla="*/ 14280 h 48"/>
                  <a:gd name="T4" fmla="*/ 1237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950 w 46"/>
                  <a:gd name="T11" fmla="*/ 40331 h 48"/>
                  <a:gd name="T12" fmla="*/ 3196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626 w 46"/>
                  <a:gd name="T23" fmla="*/ 55586 h 48"/>
                  <a:gd name="T24" fmla="*/ 3862 w 46"/>
                  <a:gd name="T25" fmla="*/ 51382 h 48"/>
                  <a:gd name="T26" fmla="*/ 3862 w 46"/>
                  <a:gd name="T27" fmla="*/ 47341 h 48"/>
                  <a:gd name="T28" fmla="*/ 3862 w 46"/>
                  <a:gd name="T29" fmla="*/ 43696 h 48"/>
                  <a:gd name="T30" fmla="*/ 3797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5743 h 48"/>
                  <a:gd name="T36" fmla="*/ 2440 w 46"/>
                  <a:gd name="T37" fmla="*/ 18080 h 48"/>
                  <a:gd name="T38" fmla="*/ 1698 w 46"/>
                  <a:gd name="T39" fmla="*/ 12132 h 48"/>
                  <a:gd name="T40" fmla="*/ 960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7" name="Freeform 23"/>
              <p:cNvSpPr>
                <a:spLocks noChangeArrowheads="1"/>
              </p:cNvSpPr>
              <p:nvPr/>
            </p:nvSpPr>
            <p:spPr bwMode="auto">
              <a:xfrm>
                <a:off x="1511" y="95"/>
                <a:ext cx="56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565 w 56"/>
                  <a:gd name="T7" fmla="*/ 574 h 17"/>
                  <a:gd name="T8" fmla="*/ 813 w 56"/>
                  <a:gd name="T9" fmla="*/ 574 h 17"/>
                  <a:gd name="T10" fmla="*/ 1160 w 56"/>
                  <a:gd name="T11" fmla="*/ 608 h 17"/>
                  <a:gd name="T12" fmla="*/ 1446 w 56"/>
                  <a:gd name="T13" fmla="*/ 682 h 17"/>
                  <a:gd name="T14" fmla="*/ 1762 w 56"/>
                  <a:gd name="T15" fmla="*/ 764 h 17"/>
                  <a:gd name="T16" fmla="*/ 2060 w 56"/>
                  <a:gd name="T17" fmla="*/ 857 h 17"/>
                  <a:gd name="T18" fmla="*/ 2170 w 56"/>
                  <a:gd name="T19" fmla="*/ 542 h 17"/>
                  <a:gd name="T20" fmla="*/ 1877 w 56"/>
                  <a:gd name="T21" fmla="*/ 6 h 17"/>
                  <a:gd name="T22" fmla="*/ 1506 w 56"/>
                  <a:gd name="T23" fmla="*/ 4 h 17"/>
                  <a:gd name="T24" fmla="*/ 1236 w 56"/>
                  <a:gd name="T25" fmla="*/ 2 h 17"/>
                  <a:gd name="T26" fmla="*/ 857 w 56"/>
                  <a:gd name="T27" fmla="*/ 1 h 17"/>
                  <a:gd name="T28" fmla="*/ 59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w 56"/>
                  <a:gd name="T39" fmla="*/ 0 h 17"/>
                  <a:gd name="T40" fmla="*/ 56 w 56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39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8" name="Freeform 24"/>
              <p:cNvSpPr>
                <a:spLocks noChangeArrowheads="1"/>
              </p:cNvSpPr>
              <p:nvPr/>
            </p:nvSpPr>
            <p:spPr bwMode="auto">
              <a:xfrm>
                <a:off x="4034" y="101"/>
                <a:ext cx="107" cy="56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57263 60354"/>
                  <a:gd name="G5" fmla="+- 15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4 0 0"/>
                  <a:gd name="G38" fmla="+- 65533 0 0"/>
                  <a:gd name="G39" fmla="+- 64397 0 0"/>
                  <a:gd name="G40" fmla="+- 63903 0 0"/>
                  <a:gd name="G41" fmla="+- 63074 0 0"/>
                  <a:gd name="G42" fmla="+- 62640 0 0"/>
                  <a:gd name="T0" fmla="*/ 383 w 105"/>
                  <a:gd name="T1" fmla="*/ 0 h 55"/>
                  <a:gd name="T2" fmla="*/ 4 w 105"/>
                  <a:gd name="T3" fmla="*/ 0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4 w 105"/>
                  <a:gd name="T11" fmla="*/ 2466 h 55"/>
                  <a:gd name="T12" fmla="*/ 383 w 105"/>
                  <a:gd name="T13" fmla="*/ 3279 h 55"/>
                  <a:gd name="T14" fmla="*/ 535 w 105"/>
                  <a:gd name="T15" fmla="*/ 4142 h 55"/>
                  <a:gd name="T16" fmla="*/ 741 w 105"/>
                  <a:gd name="T17" fmla="*/ 5113 h 55"/>
                  <a:gd name="T18" fmla="*/ 1139 w 105"/>
                  <a:gd name="T19" fmla="*/ 5749 h 55"/>
                  <a:gd name="T20" fmla="*/ 1424 w 105"/>
                  <a:gd name="T21" fmla="*/ 6514 h 55"/>
                  <a:gd name="T22" fmla="*/ 1825 w 105"/>
                  <a:gd name="T23" fmla="*/ 7262 h 55"/>
                  <a:gd name="T24" fmla="*/ 2160 w 105"/>
                  <a:gd name="T25" fmla="*/ 7496 h 55"/>
                  <a:gd name="T26" fmla="*/ 2622 w 105"/>
                  <a:gd name="T27" fmla="*/ 7791 h 55"/>
                  <a:gd name="T28" fmla="*/ 3084 w 105"/>
                  <a:gd name="T29" fmla="*/ 7613 h 55"/>
                  <a:gd name="T30" fmla="*/ 3466 w 105"/>
                  <a:gd name="T31" fmla="*/ 7320 h 55"/>
                  <a:gd name="T32" fmla="*/ 3894 w 105"/>
                  <a:gd name="T33" fmla="*/ 6771 h 55"/>
                  <a:gd name="T34" fmla="*/ 3920 w 105"/>
                  <a:gd name="T35" fmla="*/ 6514 h 55"/>
                  <a:gd name="T36" fmla="*/ 3920 w 105"/>
                  <a:gd name="T37" fmla="*/ 6311 h 55"/>
                  <a:gd name="T38" fmla="*/ 3920 w 105"/>
                  <a:gd name="T39" fmla="*/ 6069 h 55"/>
                  <a:gd name="T40" fmla="*/ 3894 w 105"/>
                  <a:gd name="T41" fmla="*/ 5749 h 55"/>
                  <a:gd name="T42" fmla="*/ 3848 w 105"/>
                  <a:gd name="T43" fmla="*/ 5113 h 55"/>
                  <a:gd name="T44" fmla="*/ 3552 w 105"/>
                  <a:gd name="T45" fmla="*/ 4142 h 55"/>
                  <a:gd name="T46" fmla="*/ 3315 w 105"/>
                  <a:gd name="T47" fmla="*/ 3501 h 55"/>
                  <a:gd name="T48" fmla="*/ 3099 w 105"/>
                  <a:gd name="T49" fmla="*/ 2466 h 55"/>
                  <a:gd name="T50" fmla="*/ 2752 w 105"/>
                  <a:gd name="T51" fmla="*/ 1634 h 55"/>
                  <a:gd name="T52" fmla="*/ 2410 w 105"/>
                  <a:gd name="T53" fmla="*/ 1222 h 55"/>
                  <a:gd name="T54" fmla="*/ 2098 w 105"/>
                  <a:gd name="T55" fmla="*/ 58 h 55"/>
                  <a:gd name="T56" fmla="*/ 1800 w 105"/>
                  <a:gd name="T57" fmla="*/ 4 h 55"/>
                  <a:gd name="T58" fmla="*/ 1505 w 105"/>
                  <a:gd name="T59" fmla="*/ 1 h 55"/>
                  <a:gd name="T60" fmla="*/ 1212 w 105"/>
                  <a:gd name="T61" fmla="*/ 0 h 55"/>
                  <a:gd name="T62" fmla="*/ 876 w 105"/>
                  <a:gd name="T63" fmla="*/ 0 h 55"/>
                  <a:gd name="T64" fmla="*/ 631 w 105"/>
                  <a:gd name="T65" fmla="*/ 0 h 55"/>
                  <a:gd name="T66" fmla="*/ 477 w 105"/>
                  <a:gd name="T67" fmla="*/ 0 h 55"/>
                  <a:gd name="T68" fmla="*/ 383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9" name="Freeform 25"/>
              <p:cNvSpPr>
                <a:spLocks noChangeArrowheads="1"/>
              </p:cNvSpPr>
              <p:nvPr/>
            </p:nvSpPr>
            <p:spPr bwMode="auto">
              <a:xfrm>
                <a:off x="4030" y="95"/>
                <a:ext cx="113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8 0 0"/>
                  <a:gd name="G7" fmla="sin 15 G6"/>
                  <a:gd name="G8" fmla="+- 9 0 0"/>
                  <a:gd name="G9" fmla="sin 11 G8"/>
                  <a:gd name="G10" fmla="*/ 1 8353 44808"/>
                  <a:gd name="G11" fmla="+- 1 0 0"/>
                  <a:gd name="G12" fmla="+- 65530 0 0"/>
                  <a:gd name="G13" fmla="+- 9 0 0"/>
                  <a:gd name="G14" fmla="*/ 1 2951 25856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5308 0 0"/>
                  <a:gd name="G35" fmla="+- 54141 0 0"/>
                  <a:gd name="G36" fmla="+- 53679 0 0"/>
                  <a:gd name="G37" fmla="+- 53441 0 0"/>
                  <a:gd name="G38" fmla="+- 53901 0 0"/>
                  <a:gd name="G39" fmla="+- 54526 0 0"/>
                  <a:gd name="T0" fmla="*/ 4382 w 110"/>
                  <a:gd name="T1" fmla="*/ 12844 h 65"/>
                  <a:gd name="T2" fmla="*/ 3873 w 110"/>
                  <a:gd name="T3" fmla="*/ 14101 h 65"/>
                  <a:gd name="T4" fmla="*/ 3483 w 110"/>
                  <a:gd name="T5" fmla="*/ 14878 h 65"/>
                  <a:gd name="T6" fmla="*/ 3025 w 110"/>
                  <a:gd name="T7" fmla="*/ 14882 h 65"/>
                  <a:gd name="T8" fmla="*/ 2580 w 110"/>
                  <a:gd name="T9" fmla="*/ 14675 h 65"/>
                  <a:gd name="T10" fmla="*/ 2200 w 110"/>
                  <a:gd name="T11" fmla="*/ 13835 h 65"/>
                  <a:gd name="T12" fmla="*/ 1816 w 110"/>
                  <a:gd name="T13" fmla="*/ 12826 h 65"/>
                  <a:gd name="T14" fmla="*/ 1469 w 110"/>
                  <a:gd name="T15" fmla="*/ 11742 h 65"/>
                  <a:gd name="T16" fmla="*/ 1188 w 110"/>
                  <a:gd name="T17" fmla="*/ 10131 h 65"/>
                  <a:gd name="T18" fmla="*/ 820 w 110"/>
                  <a:gd name="T19" fmla="*/ 8740 h 65"/>
                  <a:gd name="T20" fmla="*/ 630 w 110"/>
                  <a:gd name="T21" fmla="*/ 6591 h 65"/>
                  <a:gd name="T22" fmla="*/ 509 w 110"/>
                  <a:gd name="T23" fmla="*/ 5605 h 65"/>
                  <a:gd name="T24" fmla="*/ 9 w 110"/>
                  <a:gd name="T25" fmla="*/ 3856 h 65"/>
                  <a:gd name="T26" fmla="*/ 8 w 110"/>
                  <a:gd name="T27" fmla="*/ 3078 h 65"/>
                  <a:gd name="T28" fmla="*/ 9 w 110"/>
                  <a:gd name="T29" fmla="*/ 2854 h 65"/>
                  <a:gd name="T30" fmla="*/ 9 w 110"/>
                  <a:gd name="T31" fmla="*/ 2661 h 65"/>
                  <a:gd name="T32" fmla="*/ 537 w 110"/>
                  <a:gd name="T33" fmla="*/ 2661 h 65"/>
                  <a:gd name="T34" fmla="*/ 537 w 110"/>
                  <a:gd name="T35" fmla="*/ 0 h 65"/>
                  <a:gd name="T36" fmla="*/ 6 w 110"/>
                  <a:gd name="T37" fmla="*/ 2 h 65"/>
                  <a:gd name="T38" fmla="*/ 1 w 110"/>
                  <a:gd name="T39" fmla="*/ 86 h 65"/>
                  <a:gd name="T40" fmla="*/ 0 w 110"/>
                  <a:gd name="T41" fmla="*/ 3078 h 65"/>
                  <a:gd name="T42" fmla="*/ 1 w 110"/>
                  <a:gd name="T43" fmla="*/ 5196 h 65"/>
                  <a:gd name="T44" fmla="*/ 4 w 110"/>
                  <a:gd name="T45" fmla="*/ 6591 h 65"/>
                  <a:gd name="T46" fmla="*/ 9 w 110"/>
                  <a:gd name="T47" fmla="*/ 8740 h 65"/>
                  <a:gd name="T48" fmla="*/ 630 w 110"/>
                  <a:gd name="T49" fmla="*/ 10262 h 65"/>
                  <a:gd name="T50" fmla="*/ 912 w 110"/>
                  <a:gd name="T51" fmla="*/ 11940 h 65"/>
                  <a:gd name="T52" fmla="*/ 1321 w 110"/>
                  <a:gd name="T53" fmla="*/ 13621 h 65"/>
                  <a:gd name="T54" fmla="*/ 1656 w 110"/>
                  <a:gd name="T55" fmla="*/ 14882 h 65"/>
                  <a:gd name="T56" fmla="*/ 2086 w 110"/>
                  <a:gd name="T57" fmla="*/ 16042 h 65"/>
                  <a:gd name="T58" fmla="*/ 2532 w 110"/>
                  <a:gd name="T59" fmla="*/ 17027 h 65"/>
                  <a:gd name="T60" fmla="*/ 2970 w 110"/>
                  <a:gd name="T61" fmla="*/ 17285 h 65"/>
                  <a:gd name="T62" fmla="*/ 3547 w 110"/>
                  <a:gd name="T63" fmla="*/ 17242 h 65"/>
                  <a:gd name="T64" fmla="*/ 4018 w 110"/>
                  <a:gd name="T65" fmla="*/ 16340 h 65"/>
                  <a:gd name="T66" fmla="*/ 4511 w 110"/>
                  <a:gd name="T67" fmla="*/ 14882 h 65"/>
                  <a:gd name="T68" fmla="*/ 4382 w 110"/>
                  <a:gd name="T69" fmla="*/ 12844 h 65"/>
                  <a:gd name="T70" fmla="*/ 0 w 110"/>
                  <a:gd name="T71" fmla="*/ 0 h 65"/>
                  <a:gd name="T72" fmla="*/ 110 w 11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5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2" y="50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2"/>
                    </a:lnTo>
                    <a:lnTo>
                      <a:pt x="73" y="65"/>
                    </a:lnTo>
                    <a:lnTo>
                      <a:pt x="86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0" name="Freeform 26"/>
              <p:cNvSpPr>
                <a:spLocks noChangeArrowheads="1"/>
              </p:cNvSpPr>
              <p:nvPr/>
            </p:nvSpPr>
            <p:spPr bwMode="auto">
              <a:xfrm>
                <a:off x="4101" y="105"/>
                <a:ext cx="46" cy="55"/>
              </a:xfrm>
              <a:custGeom>
                <a:avLst/>
                <a:gdLst>
                  <a:gd name="G0" fmla="+- 3 0 0"/>
                  <a:gd name="G1" fmla="*/ 1 14351 4419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12326 0 0"/>
                  <a:gd name="G19" fmla="+- 18445 0 0"/>
                  <a:gd name="G20" fmla="+- 27701 0 0"/>
                  <a:gd name="T0" fmla="*/ 0 w 46"/>
                  <a:gd name="T1" fmla="*/ 13071 h 47"/>
                  <a:gd name="T2" fmla="*/ 745 w 46"/>
                  <a:gd name="T3" fmla="*/ 19606 h 47"/>
                  <a:gd name="T4" fmla="*/ 1161 w 46"/>
                  <a:gd name="T5" fmla="*/ 29628 h 47"/>
                  <a:gd name="T6" fmla="*/ 1927 w 46"/>
                  <a:gd name="T7" fmla="*/ 37829 h 47"/>
                  <a:gd name="T8" fmla="*/ 2440 w 46"/>
                  <a:gd name="T9" fmla="*/ 47004 h 47"/>
                  <a:gd name="T10" fmla="*/ 2816 w 46"/>
                  <a:gd name="T11" fmla="*/ 55717 h 47"/>
                  <a:gd name="T12" fmla="*/ 3142 w 46"/>
                  <a:gd name="T13" fmla="*/ 61723 h 47"/>
                  <a:gd name="T14" fmla="*/ 3196 w 46"/>
                  <a:gd name="T15" fmla="*/ 65093 h 47"/>
                  <a:gd name="T16" fmla="*/ 3347 w 46"/>
                  <a:gd name="T17" fmla="*/ 61723 h 47"/>
                  <a:gd name="T18" fmla="*/ 3626 w 46"/>
                  <a:gd name="T19" fmla="*/ 76635 h 47"/>
                  <a:gd name="T20" fmla="*/ 3797 w 46"/>
                  <a:gd name="T21" fmla="*/ 72080 h 47"/>
                  <a:gd name="T22" fmla="*/ 3862 w 46"/>
                  <a:gd name="T23" fmla="*/ 65609 h 47"/>
                  <a:gd name="T24" fmla="*/ 3862 w 46"/>
                  <a:gd name="T25" fmla="*/ 60445 h 47"/>
                  <a:gd name="T26" fmla="*/ 3797 w 46"/>
                  <a:gd name="T27" fmla="*/ 55717 h 47"/>
                  <a:gd name="T28" fmla="*/ 3407 w 46"/>
                  <a:gd name="T29" fmla="*/ 47004 h 47"/>
                  <a:gd name="T30" fmla="*/ 3000 w 46"/>
                  <a:gd name="T31" fmla="*/ 36818 h 47"/>
                  <a:gd name="T32" fmla="*/ 2330 w 46"/>
                  <a:gd name="T33" fmla="*/ 25079 h 47"/>
                  <a:gd name="T34" fmla="*/ 1698 w 46"/>
                  <a:gd name="T35" fmla="*/ 16735 h 47"/>
                  <a:gd name="T36" fmla="*/ 960 w 46"/>
                  <a:gd name="T37" fmla="*/ 317 h 47"/>
                  <a:gd name="T38" fmla="*/ 3 w 46"/>
                  <a:gd name="T39" fmla="*/ 0 h 47"/>
                  <a:gd name="T40" fmla="*/ 0 w 46"/>
                  <a:gd name="T41" fmla="*/ 13071 h 47"/>
                  <a:gd name="T42" fmla="*/ 0 w 46"/>
                  <a:gd name="T43" fmla="*/ 0 h 47"/>
                  <a:gd name="T44" fmla="*/ 46 w 46"/>
                  <a:gd name="T4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6" h="47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1" name="Freeform 27"/>
              <p:cNvSpPr>
                <a:spLocks noChangeArrowheads="1"/>
              </p:cNvSpPr>
              <p:nvPr/>
            </p:nvSpPr>
            <p:spPr bwMode="auto">
              <a:xfrm>
                <a:off x="4044" y="95"/>
                <a:ext cx="58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510 0 0"/>
                  <a:gd name="T0" fmla="*/ 0 w 57"/>
                  <a:gd name="T1" fmla="*/ 574 h 17"/>
                  <a:gd name="T2" fmla="*/ 4 w 57"/>
                  <a:gd name="T3" fmla="*/ 574 h 17"/>
                  <a:gd name="T4" fmla="*/ 1084 w 57"/>
                  <a:gd name="T5" fmla="*/ 574 h 17"/>
                  <a:gd name="T6" fmla="*/ 1628 w 57"/>
                  <a:gd name="T7" fmla="*/ 574 h 17"/>
                  <a:gd name="T8" fmla="*/ 2648 w 57"/>
                  <a:gd name="T9" fmla="*/ 574 h 17"/>
                  <a:gd name="T10" fmla="*/ 3433 w 57"/>
                  <a:gd name="T11" fmla="*/ 608 h 17"/>
                  <a:gd name="T12" fmla="*/ 4484 w 57"/>
                  <a:gd name="T13" fmla="*/ 682 h 17"/>
                  <a:gd name="T14" fmla="*/ 5219 w 57"/>
                  <a:gd name="T15" fmla="*/ 722 h 17"/>
                  <a:gd name="T16" fmla="*/ 6295 w 57"/>
                  <a:gd name="T17" fmla="*/ 857 h 17"/>
                  <a:gd name="T18" fmla="*/ 6597 w 57"/>
                  <a:gd name="T19" fmla="*/ 542 h 17"/>
                  <a:gd name="T20" fmla="*/ 5519 w 57"/>
                  <a:gd name="T21" fmla="*/ 6 h 17"/>
                  <a:gd name="T22" fmla="*/ 4557 w 57"/>
                  <a:gd name="T23" fmla="*/ 3 h 17"/>
                  <a:gd name="T24" fmla="*/ 3474 w 57"/>
                  <a:gd name="T25" fmla="*/ 2 h 17"/>
                  <a:gd name="T26" fmla="*/ 2801 w 57"/>
                  <a:gd name="T27" fmla="*/ 1 h 17"/>
                  <a:gd name="T28" fmla="*/ 1864 w 57"/>
                  <a:gd name="T29" fmla="*/ 1 h 17"/>
                  <a:gd name="T30" fmla="*/ 1084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2" name="Freeform 28"/>
              <p:cNvSpPr>
                <a:spLocks noChangeArrowheads="1"/>
              </p:cNvSpPr>
              <p:nvPr/>
            </p:nvSpPr>
            <p:spPr bwMode="auto">
              <a:xfrm>
                <a:off x="571" y="97"/>
                <a:ext cx="107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65532 0 0"/>
                  <a:gd name="G5" fmla="+- 2 0 0"/>
                  <a:gd name="G6" fmla="*/ 1 35499 51712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38249 38528"/>
                  <a:gd name="G21" fmla="*/ 1 63095 51712"/>
                  <a:gd name="G22" fmla="*/ G21 1 180"/>
                  <a:gd name="G23" fmla="*/ G20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2 0 0"/>
                  <a:gd name="G39" fmla="+- 65533 0 0"/>
                  <a:gd name="G40" fmla="+- 63734 0 0"/>
                  <a:gd name="G41" fmla="+- 62983 0 0"/>
                  <a:gd name="G42" fmla="+- 61641 0 0"/>
                  <a:gd name="G43" fmla="+- 60386 0 0"/>
                  <a:gd name="T0" fmla="*/ 8 w 104"/>
                  <a:gd name="T1" fmla="*/ 0 h 55"/>
                  <a:gd name="T2" fmla="*/ 3 w 104"/>
                  <a:gd name="T3" fmla="*/ 1 h 55"/>
                  <a:gd name="T4" fmla="*/ 0 w 104"/>
                  <a:gd name="T5" fmla="*/ 3 h 55"/>
                  <a:gd name="T6" fmla="*/ 0 w 104"/>
                  <a:gd name="T7" fmla="*/ 1802 h 55"/>
                  <a:gd name="T8" fmla="*/ 1 w 104"/>
                  <a:gd name="T9" fmla="*/ 2554 h 55"/>
                  <a:gd name="T10" fmla="*/ 3 w 104"/>
                  <a:gd name="T11" fmla="*/ 3898 h 55"/>
                  <a:gd name="T12" fmla="*/ 7 w 104"/>
                  <a:gd name="T13" fmla="*/ 5157 h 55"/>
                  <a:gd name="T14" fmla="*/ 701 w 104"/>
                  <a:gd name="T15" fmla="*/ 6538 h 55"/>
                  <a:gd name="T16" fmla="*/ 982 w 104"/>
                  <a:gd name="T17" fmla="*/ 7868 h 55"/>
                  <a:gd name="T18" fmla="*/ 1473 w 104"/>
                  <a:gd name="T19" fmla="*/ 9268 h 55"/>
                  <a:gd name="T20" fmla="*/ 1925 w 104"/>
                  <a:gd name="T21" fmla="*/ 10268 h 55"/>
                  <a:gd name="T22" fmla="*/ 2441 w 104"/>
                  <a:gd name="T23" fmla="*/ 11426 h 55"/>
                  <a:gd name="T24" fmla="*/ 2941 w 104"/>
                  <a:gd name="T25" fmla="*/ 11984 h 55"/>
                  <a:gd name="T26" fmla="*/ 3480 w 104"/>
                  <a:gd name="T27" fmla="*/ 12262 h 55"/>
                  <a:gd name="T28" fmla="*/ 4075 w 104"/>
                  <a:gd name="T29" fmla="*/ 12262 h 55"/>
                  <a:gd name="T30" fmla="*/ 4607 w 104"/>
                  <a:gd name="T31" fmla="*/ 11522 h 55"/>
                  <a:gd name="T32" fmla="*/ 5202 w 104"/>
                  <a:gd name="T33" fmla="*/ 10420 h 55"/>
                  <a:gd name="T34" fmla="*/ 5279 w 104"/>
                  <a:gd name="T35" fmla="*/ 10268 h 55"/>
                  <a:gd name="T36" fmla="*/ 5279 w 104"/>
                  <a:gd name="T37" fmla="*/ 9934 h 55"/>
                  <a:gd name="T38" fmla="*/ 5279 w 104"/>
                  <a:gd name="T39" fmla="*/ 9552 h 55"/>
                  <a:gd name="T40" fmla="*/ 5202 w 104"/>
                  <a:gd name="T41" fmla="*/ 9060 h 55"/>
                  <a:gd name="T42" fmla="*/ 5061 w 104"/>
                  <a:gd name="T43" fmla="*/ 8059 h 55"/>
                  <a:gd name="T44" fmla="*/ 4785 w 104"/>
                  <a:gd name="T45" fmla="*/ 6538 h 55"/>
                  <a:gd name="T46" fmla="*/ 4462 w 104"/>
                  <a:gd name="T47" fmla="*/ 5290 h 55"/>
                  <a:gd name="T48" fmla="*/ 4075 w 104"/>
                  <a:gd name="T49" fmla="*/ 3898 h 55"/>
                  <a:gd name="T50" fmla="*/ 3643 w 104"/>
                  <a:gd name="T51" fmla="*/ 2752 h 55"/>
                  <a:gd name="T52" fmla="*/ 3232 w 104"/>
                  <a:gd name="T53" fmla="*/ 1942 h 55"/>
                  <a:gd name="T54" fmla="*/ 2781 w 104"/>
                  <a:gd name="T55" fmla="*/ 82 h 55"/>
                  <a:gd name="T56" fmla="*/ 2441 w 104"/>
                  <a:gd name="T57" fmla="*/ 3 h 55"/>
                  <a:gd name="T58" fmla="*/ 1950 w 104"/>
                  <a:gd name="T59" fmla="*/ 1 h 55"/>
                  <a:gd name="T60" fmla="*/ 1627 w 104"/>
                  <a:gd name="T61" fmla="*/ 0 h 55"/>
                  <a:gd name="T62" fmla="*/ 1229 w 104"/>
                  <a:gd name="T63" fmla="*/ 0 h 55"/>
                  <a:gd name="T64" fmla="*/ 877 w 104"/>
                  <a:gd name="T65" fmla="*/ 0 h 55"/>
                  <a:gd name="T66" fmla="*/ 663 w 104"/>
                  <a:gd name="T67" fmla="*/ 0 h 55"/>
                  <a:gd name="T68" fmla="*/ 8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3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3" name="Freeform 29"/>
              <p:cNvSpPr>
                <a:spLocks noChangeArrowheads="1"/>
              </p:cNvSpPr>
              <p:nvPr/>
            </p:nvSpPr>
            <p:spPr bwMode="auto">
              <a:xfrm>
                <a:off x="566" y="93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cos 14 G6"/>
                  <a:gd name="G8" fmla="+- 10 0 0"/>
                  <a:gd name="G9" fmla="sin 10 G8"/>
                  <a:gd name="G10" fmla="*/ 1 59343 38528"/>
                  <a:gd name="G11" fmla="+- 2 0 0"/>
                  <a:gd name="G12" fmla="+- 65533 0 0"/>
                  <a:gd name="G13" fmla="+- 24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3164 0 0"/>
                  <a:gd name="G35" fmla="+- 52019 0 0"/>
                  <a:gd name="G36" fmla="+- 51025 0 0"/>
                  <a:gd name="G37" fmla="+- 51140 0 0"/>
                  <a:gd name="G38" fmla="+- 51758 0 0"/>
                  <a:gd name="G39" fmla="+- 52561 0 0"/>
                  <a:gd name="T0" fmla="*/ 4307 w 110"/>
                  <a:gd name="T1" fmla="*/ 15044 h 63"/>
                  <a:gd name="T2" fmla="*/ 3873 w 110"/>
                  <a:gd name="T3" fmla="*/ 16245 h 63"/>
                  <a:gd name="T4" fmla="*/ 3459 w 110"/>
                  <a:gd name="T5" fmla="*/ 16976 h 63"/>
                  <a:gd name="T6" fmla="*/ 3025 w 110"/>
                  <a:gd name="T7" fmla="*/ 17536 h 63"/>
                  <a:gd name="T8" fmla="*/ 2580 w 110"/>
                  <a:gd name="T9" fmla="*/ 16976 h 63"/>
                  <a:gd name="T10" fmla="*/ 2200 w 110"/>
                  <a:gd name="T11" fmla="*/ 15978 h 63"/>
                  <a:gd name="T12" fmla="*/ 1816 w 110"/>
                  <a:gd name="T13" fmla="*/ 14791 h 63"/>
                  <a:gd name="T14" fmla="*/ 1469 w 110"/>
                  <a:gd name="T15" fmla="*/ 12937 h 63"/>
                  <a:gd name="T16" fmla="*/ 1188 w 110"/>
                  <a:gd name="T17" fmla="*/ 11549 h 63"/>
                  <a:gd name="T18" fmla="*/ 865 w 110"/>
                  <a:gd name="T19" fmla="*/ 9521 h 63"/>
                  <a:gd name="T20" fmla="*/ 664 w 110"/>
                  <a:gd name="T21" fmla="*/ 7921 h 63"/>
                  <a:gd name="T22" fmla="*/ 509 w 110"/>
                  <a:gd name="T23" fmla="*/ 6282 h 63"/>
                  <a:gd name="T24" fmla="*/ 458 w 110"/>
                  <a:gd name="T25" fmla="*/ 4280 h 63"/>
                  <a:gd name="T26" fmla="*/ 9 w 110"/>
                  <a:gd name="T27" fmla="*/ 3391 h 63"/>
                  <a:gd name="T28" fmla="*/ 9 w 110"/>
                  <a:gd name="T29" fmla="*/ 3169 h 63"/>
                  <a:gd name="T30" fmla="*/ 458 w 110"/>
                  <a:gd name="T31" fmla="*/ 3169 h 63"/>
                  <a:gd name="T32" fmla="*/ 537 w 110"/>
                  <a:gd name="T33" fmla="*/ 2704 h 63"/>
                  <a:gd name="T34" fmla="*/ 537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3669 h 63"/>
                  <a:gd name="T42" fmla="*/ 2 w 110"/>
                  <a:gd name="T43" fmla="*/ 5389 h 63"/>
                  <a:gd name="T44" fmla="*/ 5 w 110"/>
                  <a:gd name="T45" fmla="*/ 7579 h 63"/>
                  <a:gd name="T46" fmla="*/ 9 w 110"/>
                  <a:gd name="T47" fmla="*/ 9521 h 63"/>
                  <a:gd name="T48" fmla="*/ 630 w 110"/>
                  <a:gd name="T49" fmla="*/ 11760 h 63"/>
                  <a:gd name="T50" fmla="*/ 912 w 110"/>
                  <a:gd name="T51" fmla="*/ 13960 h 63"/>
                  <a:gd name="T52" fmla="*/ 1270 w 110"/>
                  <a:gd name="T53" fmla="*/ 15724 h 63"/>
                  <a:gd name="T54" fmla="*/ 1656 w 110"/>
                  <a:gd name="T55" fmla="*/ 17536 h 63"/>
                  <a:gd name="T56" fmla="*/ 2129 w 110"/>
                  <a:gd name="T57" fmla="*/ 18903 h 63"/>
                  <a:gd name="T58" fmla="*/ 2532 w 110"/>
                  <a:gd name="T59" fmla="*/ 19765 h 63"/>
                  <a:gd name="T60" fmla="*/ 3025 w 110"/>
                  <a:gd name="T61" fmla="*/ 20104 h 63"/>
                  <a:gd name="T62" fmla="*/ 3483 w 110"/>
                  <a:gd name="T63" fmla="*/ 20104 h 63"/>
                  <a:gd name="T64" fmla="*/ 4018 w 110"/>
                  <a:gd name="T65" fmla="*/ 19552 h 63"/>
                  <a:gd name="T66" fmla="*/ 4511 w 110"/>
                  <a:gd name="T67" fmla="*/ 18088 h 63"/>
                  <a:gd name="T68" fmla="*/ 4307 w 110"/>
                  <a:gd name="T69" fmla="*/ 15044 h 63"/>
                  <a:gd name="T70" fmla="*/ 0 w 110"/>
                  <a:gd name="T71" fmla="*/ 0 h 63"/>
                  <a:gd name="T72" fmla="*/ 110 w 110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2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4" name="Freeform 30"/>
              <p:cNvSpPr>
                <a:spLocks noChangeArrowheads="1"/>
              </p:cNvSpPr>
              <p:nvPr/>
            </p:nvSpPr>
            <p:spPr bwMode="auto">
              <a:xfrm>
                <a:off x="635" y="102"/>
                <a:ext cx="47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4 0 0"/>
                  <a:gd name="G24" fmla="+- 45447 0 0"/>
                  <a:gd name="G25" fmla="+- 40415 0 0"/>
                  <a:gd name="T0" fmla="*/ 0 w 47"/>
                  <a:gd name="T1" fmla="*/ 9568 h 48"/>
                  <a:gd name="T2" fmla="*/ 748 w 47"/>
                  <a:gd name="T3" fmla="*/ 14280 h 48"/>
                  <a:gd name="T4" fmla="*/ 1228 w 47"/>
                  <a:gd name="T5" fmla="*/ 21317 h 48"/>
                  <a:gd name="T6" fmla="*/ 1893 w 47"/>
                  <a:gd name="T7" fmla="*/ 27014 h 48"/>
                  <a:gd name="T8" fmla="*/ 2280 w 47"/>
                  <a:gd name="T9" fmla="*/ 32729 h 48"/>
                  <a:gd name="T10" fmla="*/ 2640 w 47"/>
                  <a:gd name="T11" fmla="*/ 40331 h 48"/>
                  <a:gd name="T12" fmla="*/ 2921 w 47"/>
                  <a:gd name="T13" fmla="*/ 44074 h 48"/>
                  <a:gd name="T14" fmla="*/ 2921 w 47"/>
                  <a:gd name="T15" fmla="*/ 45086 h 48"/>
                  <a:gd name="T16" fmla="*/ 2921 w 47"/>
                  <a:gd name="T17" fmla="*/ 47341 h 48"/>
                  <a:gd name="T18" fmla="*/ 2921 w 47"/>
                  <a:gd name="T19" fmla="*/ 45086 h 48"/>
                  <a:gd name="T20" fmla="*/ 2988 w 47"/>
                  <a:gd name="T21" fmla="*/ 44074 h 48"/>
                  <a:gd name="T22" fmla="*/ 3382 w 47"/>
                  <a:gd name="T23" fmla="*/ 55586 h 48"/>
                  <a:gd name="T24" fmla="*/ 3598 w 47"/>
                  <a:gd name="T25" fmla="*/ 51261 h 48"/>
                  <a:gd name="T26" fmla="*/ 3598 w 47"/>
                  <a:gd name="T27" fmla="*/ 47341 h 48"/>
                  <a:gd name="T28" fmla="*/ 3598 w 47"/>
                  <a:gd name="T29" fmla="*/ 43696 h 48"/>
                  <a:gd name="T30" fmla="*/ 3516 w 47"/>
                  <a:gd name="T31" fmla="*/ 40331 h 48"/>
                  <a:gd name="T32" fmla="*/ 3184 w 47"/>
                  <a:gd name="T33" fmla="*/ 32729 h 48"/>
                  <a:gd name="T34" fmla="*/ 2746 w 47"/>
                  <a:gd name="T35" fmla="*/ 24999 h 48"/>
                  <a:gd name="T36" fmla="*/ 2280 w 47"/>
                  <a:gd name="T37" fmla="*/ 19601 h 48"/>
                  <a:gd name="T38" fmla="*/ 1572 w 47"/>
                  <a:gd name="T39" fmla="*/ 11199 h 48"/>
                  <a:gd name="T40" fmla="*/ 959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" name="Freeform 31"/>
              <p:cNvSpPr>
                <a:spLocks noChangeArrowheads="1"/>
              </p:cNvSpPr>
              <p:nvPr/>
            </p:nvSpPr>
            <p:spPr bwMode="auto">
              <a:xfrm>
                <a:off x="580" y="93"/>
                <a:ext cx="56" cy="14"/>
              </a:xfrm>
              <a:custGeom>
                <a:avLst/>
                <a:gdLst>
                  <a:gd name="G0" fmla="+- 5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2 0 0"/>
                  <a:gd name="G22" fmla="+- 65342 0 0"/>
                  <a:gd name="T0" fmla="*/ 0 w 56"/>
                  <a:gd name="T1" fmla="*/ 629 h 16"/>
                  <a:gd name="T2" fmla="*/ 5 w 56"/>
                  <a:gd name="T3" fmla="*/ 629 h 16"/>
                  <a:gd name="T4" fmla="*/ 435 w 56"/>
                  <a:gd name="T5" fmla="*/ 629 h 16"/>
                  <a:gd name="T6" fmla="*/ 595 w 56"/>
                  <a:gd name="T7" fmla="*/ 629 h 16"/>
                  <a:gd name="T8" fmla="*/ 857 w 56"/>
                  <a:gd name="T9" fmla="*/ 710 h 16"/>
                  <a:gd name="T10" fmla="*/ 1173 w 56"/>
                  <a:gd name="T11" fmla="*/ 710 h 16"/>
                  <a:gd name="T12" fmla="*/ 1506 w 56"/>
                  <a:gd name="T13" fmla="*/ 801 h 16"/>
                  <a:gd name="T14" fmla="*/ 1782 w 56"/>
                  <a:gd name="T15" fmla="*/ 904 h 16"/>
                  <a:gd name="T16" fmla="*/ 2060 w 56"/>
                  <a:gd name="T17" fmla="*/ 1021 h 16"/>
                  <a:gd name="T18" fmla="*/ 2170 w 56"/>
                  <a:gd name="T19" fmla="*/ 629 h 16"/>
                  <a:gd name="T20" fmla="*/ 1884 w 56"/>
                  <a:gd name="T21" fmla="*/ 5 h 16"/>
                  <a:gd name="T22" fmla="*/ 1587 w 56"/>
                  <a:gd name="T23" fmla="*/ 3 h 16"/>
                  <a:gd name="T24" fmla="*/ 1236 w 56"/>
                  <a:gd name="T25" fmla="*/ 1 h 16"/>
                  <a:gd name="T26" fmla="*/ 903 w 56"/>
                  <a:gd name="T27" fmla="*/ 0 h 16"/>
                  <a:gd name="T28" fmla="*/ 595 w 56"/>
                  <a:gd name="T29" fmla="*/ 0 h 16"/>
                  <a:gd name="T30" fmla="*/ 435 w 56"/>
                  <a:gd name="T31" fmla="*/ 0 h 16"/>
                  <a:gd name="T32" fmla="*/ 5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w 56"/>
                  <a:gd name="T39" fmla="*/ 0 h 16"/>
                  <a:gd name="T40" fmla="*/ 56 w 56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6" name="Freeform 32"/>
              <p:cNvSpPr>
                <a:spLocks noChangeArrowheads="1"/>
              </p:cNvSpPr>
              <p:nvPr/>
            </p:nvSpPr>
            <p:spPr bwMode="auto">
              <a:xfrm>
                <a:off x="3103" y="97"/>
                <a:ext cx="94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48897 22848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3 0 0"/>
                  <a:gd name="G42" fmla="+- 65534 0 0"/>
                  <a:gd name="G43" fmla="+- 63734 0 0"/>
                  <a:gd name="G44" fmla="+- 62983 0 0"/>
                  <a:gd name="G45" fmla="+- 61642 0 0"/>
                  <a:gd name="G46" fmla="+- 60386 0 0"/>
                  <a:gd name="T0" fmla="*/ 7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1802 h 55"/>
                  <a:gd name="T8" fmla="*/ 1 w 104"/>
                  <a:gd name="T9" fmla="*/ 2554 h 55"/>
                  <a:gd name="T10" fmla="*/ 4 w 104"/>
                  <a:gd name="T11" fmla="*/ 3898 h 55"/>
                  <a:gd name="T12" fmla="*/ 7 w 104"/>
                  <a:gd name="T13" fmla="*/ 5157 h 55"/>
                  <a:gd name="T14" fmla="*/ 234 w 104"/>
                  <a:gd name="T15" fmla="*/ 6538 h 55"/>
                  <a:gd name="T16" fmla="*/ 326 w 104"/>
                  <a:gd name="T17" fmla="*/ 7868 h 55"/>
                  <a:gd name="T18" fmla="*/ 466 w 104"/>
                  <a:gd name="T19" fmla="*/ 9268 h 55"/>
                  <a:gd name="T20" fmla="*/ 606 w 104"/>
                  <a:gd name="T21" fmla="*/ 10268 h 55"/>
                  <a:gd name="T22" fmla="*/ 769 w 104"/>
                  <a:gd name="T23" fmla="*/ 11426 h 55"/>
                  <a:gd name="T24" fmla="*/ 928 w 104"/>
                  <a:gd name="T25" fmla="*/ 11984 h 55"/>
                  <a:gd name="T26" fmla="*/ 1124 w 104"/>
                  <a:gd name="T27" fmla="*/ 12262 h 55"/>
                  <a:gd name="T28" fmla="*/ 1283 w 104"/>
                  <a:gd name="T29" fmla="*/ 11984 h 55"/>
                  <a:gd name="T30" fmla="*/ 1465 w 104"/>
                  <a:gd name="T31" fmla="*/ 11522 h 55"/>
                  <a:gd name="T32" fmla="*/ 1638 w 104"/>
                  <a:gd name="T33" fmla="*/ 10420 h 55"/>
                  <a:gd name="T34" fmla="*/ 1664 w 104"/>
                  <a:gd name="T35" fmla="*/ 10268 h 55"/>
                  <a:gd name="T36" fmla="*/ 1664 w 104"/>
                  <a:gd name="T37" fmla="*/ 9934 h 55"/>
                  <a:gd name="T38" fmla="*/ 1664 w 104"/>
                  <a:gd name="T39" fmla="*/ 9552 h 55"/>
                  <a:gd name="T40" fmla="*/ 1638 w 104"/>
                  <a:gd name="T41" fmla="*/ 9060 h 55"/>
                  <a:gd name="T42" fmla="*/ 1607 w 104"/>
                  <a:gd name="T43" fmla="*/ 8059 h 55"/>
                  <a:gd name="T44" fmla="*/ 1520 w 104"/>
                  <a:gd name="T45" fmla="*/ 6538 h 55"/>
                  <a:gd name="T46" fmla="*/ 1426 w 104"/>
                  <a:gd name="T47" fmla="*/ 5290 h 55"/>
                  <a:gd name="T48" fmla="*/ 1298 w 104"/>
                  <a:gd name="T49" fmla="*/ 3898 h 55"/>
                  <a:gd name="T50" fmla="*/ 1159 w 104"/>
                  <a:gd name="T51" fmla="*/ 2554 h 55"/>
                  <a:gd name="T52" fmla="*/ 1026 w 104"/>
                  <a:gd name="T53" fmla="*/ 1942 h 55"/>
                  <a:gd name="T54" fmla="*/ 897 w 104"/>
                  <a:gd name="T55" fmla="*/ 82 h 55"/>
                  <a:gd name="T56" fmla="*/ 758 w 104"/>
                  <a:gd name="T57" fmla="*/ 3 h 55"/>
                  <a:gd name="T58" fmla="*/ 642 w 104"/>
                  <a:gd name="T59" fmla="*/ 1 h 55"/>
                  <a:gd name="T60" fmla="*/ 490 w 104"/>
                  <a:gd name="T61" fmla="*/ 0 h 55"/>
                  <a:gd name="T62" fmla="*/ 387 w 104"/>
                  <a:gd name="T63" fmla="*/ 0 h 55"/>
                  <a:gd name="T64" fmla="*/ 277 w 104"/>
                  <a:gd name="T65" fmla="*/ 0 h 55"/>
                  <a:gd name="T66" fmla="*/ 198 w 104"/>
                  <a:gd name="T67" fmla="*/ 0 h 55"/>
                  <a:gd name="T68" fmla="*/ 7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7" name="Freeform 33"/>
              <p:cNvSpPr>
                <a:spLocks noChangeArrowheads="1"/>
              </p:cNvSpPr>
              <p:nvPr/>
            </p:nvSpPr>
            <p:spPr bwMode="auto">
              <a:xfrm>
                <a:off x="3099" y="93"/>
                <a:ext cx="100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9 0 0"/>
                  <a:gd name="G7" fmla="sin 14 G6"/>
                  <a:gd name="G8" fmla="+- 9 0 0"/>
                  <a:gd name="G9" fmla="sin 10 G8"/>
                  <a:gd name="G10" fmla="*/ 1 0 51712"/>
                  <a:gd name="G11" fmla="+- 2 0 0"/>
                  <a:gd name="G12" fmla="+- 65533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0591 0 0"/>
                  <a:gd name="G35" fmla="+- 49719 0 0"/>
                  <a:gd name="G36" fmla="+- 49015 0 0"/>
                  <a:gd name="G37" fmla="+- 49642 0 0"/>
                  <a:gd name="G38" fmla="+- 50283 0 0"/>
                  <a:gd name="G39" fmla="+- 51356 0 0"/>
                  <a:gd name="T0" fmla="*/ 1445 w 110"/>
                  <a:gd name="T1" fmla="*/ 15044 h 63"/>
                  <a:gd name="T2" fmla="*/ 1300 w 110"/>
                  <a:gd name="T3" fmla="*/ 16245 h 63"/>
                  <a:gd name="T4" fmla="*/ 1159 w 110"/>
                  <a:gd name="T5" fmla="*/ 16976 h 63"/>
                  <a:gd name="T6" fmla="*/ 1015 w 110"/>
                  <a:gd name="T7" fmla="*/ 17536 h 63"/>
                  <a:gd name="T8" fmla="*/ 866 w 110"/>
                  <a:gd name="T9" fmla="*/ 16760 h 63"/>
                  <a:gd name="T10" fmla="*/ 725 w 110"/>
                  <a:gd name="T11" fmla="*/ 15978 h 63"/>
                  <a:gd name="T12" fmla="*/ 611 w 110"/>
                  <a:gd name="T13" fmla="*/ 14791 h 63"/>
                  <a:gd name="T14" fmla="*/ 474 w 110"/>
                  <a:gd name="T15" fmla="*/ 12937 h 63"/>
                  <a:gd name="T16" fmla="*/ 402 w 110"/>
                  <a:gd name="T17" fmla="*/ 11549 h 63"/>
                  <a:gd name="T18" fmla="*/ 275 w 110"/>
                  <a:gd name="T19" fmla="*/ 9521 h 63"/>
                  <a:gd name="T20" fmla="*/ 200 w 110"/>
                  <a:gd name="T21" fmla="*/ 7921 h 63"/>
                  <a:gd name="T22" fmla="*/ 170 w 110"/>
                  <a:gd name="T23" fmla="*/ 6282 h 63"/>
                  <a:gd name="T24" fmla="*/ 8 w 110"/>
                  <a:gd name="T25" fmla="*/ 4280 h 63"/>
                  <a:gd name="T26" fmla="*/ 8 w 110"/>
                  <a:gd name="T27" fmla="*/ 3391 h 63"/>
                  <a:gd name="T28" fmla="*/ 8 w 110"/>
                  <a:gd name="T29" fmla="*/ 3169 h 63"/>
                  <a:gd name="T30" fmla="*/ 8 w 110"/>
                  <a:gd name="T31" fmla="*/ 2704 h 63"/>
                  <a:gd name="T32" fmla="*/ 170 w 110"/>
                  <a:gd name="T33" fmla="*/ 2704 h 63"/>
                  <a:gd name="T34" fmla="*/ 170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3669 h 63"/>
                  <a:gd name="T42" fmla="*/ 2 w 110"/>
                  <a:gd name="T43" fmla="*/ 5389 h 63"/>
                  <a:gd name="T44" fmla="*/ 5 w 110"/>
                  <a:gd name="T45" fmla="*/ 7579 h 63"/>
                  <a:gd name="T46" fmla="*/ 8 w 110"/>
                  <a:gd name="T47" fmla="*/ 9521 h 63"/>
                  <a:gd name="T48" fmla="*/ 200 w 110"/>
                  <a:gd name="T49" fmla="*/ 11760 h 63"/>
                  <a:gd name="T50" fmla="*/ 306 w 110"/>
                  <a:gd name="T51" fmla="*/ 13960 h 63"/>
                  <a:gd name="T52" fmla="*/ 425 w 110"/>
                  <a:gd name="T53" fmla="*/ 15724 h 63"/>
                  <a:gd name="T54" fmla="*/ 556 w 110"/>
                  <a:gd name="T55" fmla="*/ 17536 h 63"/>
                  <a:gd name="T56" fmla="*/ 687 w 110"/>
                  <a:gd name="T57" fmla="*/ 18903 h 63"/>
                  <a:gd name="T58" fmla="*/ 851 w 110"/>
                  <a:gd name="T59" fmla="*/ 19765 h 63"/>
                  <a:gd name="T60" fmla="*/ 1015 w 110"/>
                  <a:gd name="T61" fmla="*/ 20104 h 63"/>
                  <a:gd name="T62" fmla="*/ 1170 w 110"/>
                  <a:gd name="T63" fmla="*/ 20104 h 63"/>
                  <a:gd name="T64" fmla="*/ 1348 w 110"/>
                  <a:gd name="T65" fmla="*/ 19552 h 63"/>
                  <a:gd name="T66" fmla="*/ 1513 w 110"/>
                  <a:gd name="T67" fmla="*/ 18088 h 63"/>
                  <a:gd name="T68" fmla="*/ 1445 w 110"/>
                  <a:gd name="T69" fmla="*/ 15044 h 63"/>
                  <a:gd name="T70" fmla="*/ 0 w 110"/>
                  <a:gd name="T71" fmla="*/ 0 h 63"/>
                  <a:gd name="T72" fmla="*/ 110 w 110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2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0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8" name="Freeform 34"/>
              <p:cNvSpPr>
                <a:spLocks noChangeArrowheads="1"/>
              </p:cNvSpPr>
              <p:nvPr/>
            </p:nvSpPr>
            <p:spPr bwMode="auto">
              <a:xfrm>
                <a:off x="3168" y="102"/>
                <a:ext cx="47" cy="54"/>
              </a:xfrm>
              <a:custGeom>
                <a:avLst/>
                <a:gdLst>
                  <a:gd name="G0" fmla="+- 4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4 0 0"/>
                  <a:gd name="G24" fmla="+- 45373 0 0"/>
                  <a:gd name="G25" fmla="+- 40301 0 0"/>
                  <a:gd name="T0" fmla="*/ 0 w 47"/>
                  <a:gd name="T1" fmla="*/ 9568 h 48"/>
                  <a:gd name="T2" fmla="*/ 748 w 47"/>
                  <a:gd name="T3" fmla="*/ 14280 h 48"/>
                  <a:gd name="T4" fmla="*/ 1154 w 47"/>
                  <a:gd name="T5" fmla="*/ 21317 h 48"/>
                  <a:gd name="T6" fmla="*/ 1779 w 47"/>
                  <a:gd name="T7" fmla="*/ 27014 h 48"/>
                  <a:gd name="T8" fmla="*/ 2280 w 47"/>
                  <a:gd name="T9" fmla="*/ 32729 h 48"/>
                  <a:gd name="T10" fmla="*/ 2640 w 47"/>
                  <a:gd name="T11" fmla="*/ 40331 h 48"/>
                  <a:gd name="T12" fmla="*/ 2809 w 47"/>
                  <a:gd name="T13" fmla="*/ 44074 h 48"/>
                  <a:gd name="T14" fmla="*/ 2921 w 47"/>
                  <a:gd name="T15" fmla="*/ 45086 h 48"/>
                  <a:gd name="T16" fmla="*/ 2921 w 47"/>
                  <a:gd name="T17" fmla="*/ 47341 h 48"/>
                  <a:gd name="T18" fmla="*/ 2921 w 47"/>
                  <a:gd name="T19" fmla="*/ 45086 h 48"/>
                  <a:gd name="T20" fmla="*/ 2988 w 47"/>
                  <a:gd name="T21" fmla="*/ 44074 h 48"/>
                  <a:gd name="T22" fmla="*/ 3382 w 47"/>
                  <a:gd name="T23" fmla="*/ 55586 h 48"/>
                  <a:gd name="T24" fmla="*/ 3516 w 47"/>
                  <a:gd name="T25" fmla="*/ 51261 h 48"/>
                  <a:gd name="T26" fmla="*/ 3598 w 47"/>
                  <a:gd name="T27" fmla="*/ 47341 h 48"/>
                  <a:gd name="T28" fmla="*/ 3598 w 47"/>
                  <a:gd name="T29" fmla="*/ 43696 h 48"/>
                  <a:gd name="T30" fmla="*/ 3516 w 47"/>
                  <a:gd name="T31" fmla="*/ 40331 h 48"/>
                  <a:gd name="T32" fmla="*/ 3179 w 47"/>
                  <a:gd name="T33" fmla="*/ 32729 h 48"/>
                  <a:gd name="T34" fmla="*/ 2746 w 47"/>
                  <a:gd name="T35" fmla="*/ 24999 h 48"/>
                  <a:gd name="T36" fmla="*/ 2193 w 47"/>
                  <a:gd name="T37" fmla="*/ 19601 h 48"/>
                  <a:gd name="T38" fmla="*/ 1572 w 47"/>
                  <a:gd name="T39" fmla="*/ 11199 h 48"/>
                  <a:gd name="T40" fmla="*/ 959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9" name="Freeform 35"/>
              <p:cNvSpPr>
                <a:spLocks noChangeArrowheads="1"/>
              </p:cNvSpPr>
              <p:nvPr/>
            </p:nvSpPr>
            <p:spPr bwMode="auto">
              <a:xfrm>
                <a:off x="3111" y="93"/>
                <a:ext cx="58" cy="14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1 0 0"/>
                  <a:gd name="G22" fmla="+- 531 0 0"/>
                  <a:gd name="T0" fmla="*/ 0 w 57"/>
                  <a:gd name="T1" fmla="*/ 629 h 16"/>
                  <a:gd name="T2" fmla="*/ 4 w 57"/>
                  <a:gd name="T3" fmla="*/ 629 h 16"/>
                  <a:gd name="T4" fmla="*/ 1160 w 57"/>
                  <a:gd name="T5" fmla="*/ 629 h 16"/>
                  <a:gd name="T6" fmla="*/ 1742 w 57"/>
                  <a:gd name="T7" fmla="*/ 629 h 16"/>
                  <a:gd name="T8" fmla="*/ 2648 w 57"/>
                  <a:gd name="T9" fmla="*/ 710 h 16"/>
                  <a:gd name="T10" fmla="*/ 3474 w 57"/>
                  <a:gd name="T11" fmla="*/ 710 h 16"/>
                  <a:gd name="T12" fmla="*/ 4503 w 57"/>
                  <a:gd name="T13" fmla="*/ 801 h 16"/>
                  <a:gd name="T14" fmla="*/ 5496 w 57"/>
                  <a:gd name="T15" fmla="*/ 904 h 16"/>
                  <a:gd name="T16" fmla="*/ 6295 w 57"/>
                  <a:gd name="T17" fmla="*/ 1021 h 16"/>
                  <a:gd name="T18" fmla="*/ 6597 w 57"/>
                  <a:gd name="T19" fmla="*/ 629 h 16"/>
                  <a:gd name="T20" fmla="*/ 5585 w 57"/>
                  <a:gd name="T21" fmla="*/ 5 h 16"/>
                  <a:gd name="T22" fmla="*/ 4557 w 57"/>
                  <a:gd name="T23" fmla="*/ 3 h 16"/>
                  <a:gd name="T24" fmla="*/ 3674 w 57"/>
                  <a:gd name="T25" fmla="*/ 1 h 16"/>
                  <a:gd name="T26" fmla="*/ 2834 w 57"/>
                  <a:gd name="T27" fmla="*/ 0 h 16"/>
                  <a:gd name="T28" fmla="*/ 1864 w 57"/>
                  <a:gd name="T29" fmla="*/ 0 h 16"/>
                  <a:gd name="T30" fmla="*/ 1160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0" name="Freeform 36"/>
              <p:cNvSpPr>
                <a:spLocks noChangeArrowheads="1"/>
              </p:cNvSpPr>
              <p:nvPr/>
            </p:nvSpPr>
            <p:spPr bwMode="auto">
              <a:xfrm>
                <a:off x="1837" y="97"/>
                <a:ext cx="107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45901 25856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3 0 0"/>
                  <a:gd name="G42" fmla="+- 65534 0 0"/>
                  <a:gd name="G43" fmla="+- 63734 0 0"/>
                  <a:gd name="G44" fmla="+- 62983 0 0"/>
                  <a:gd name="G45" fmla="+- 61642 0 0"/>
                  <a:gd name="G46" fmla="+- 60387 0 0"/>
                  <a:gd name="T0" fmla="*/ 8 w 105"/>
                  <a:gd name="T1" fmla="*/ 0 h 55"/>
                  <a:gd name="T2" fmla="*/ 4 w 105"/>
                  <a:gd name="T3" fmla="*/ 1 h 55"/>
                  <a:gd name="T4" fmla="*/ 1 w 105"/>
                  <a:gd name="T5" fmla="*/ 3 h 55"/>
                  <a:gd name="T6" fmla="*/ 0 w 105"/>
                  <a:gd name="T7" fmla="*/ 1802 h 55"/>
                  <a:gd name="T8" fmla="*/ 1 w 105"/>
                  <a:gd name="T9" fmla="*/ 2554 h 55"/>
                  <a:gd name="T10" fmla="*/ 4 w 105"/>
                  <a:gd name="T11" fmla="*/ 3898 h 55"/>
                  <a:gd name="T12" fmla="*/ 8 w 105"/>
                  <a:gd name="T13" fmla="*/ 5157 h 55"/>
                  <a:gd name="T14" fmla="*/ 652 w 105"/>
                  <a:gd name="T15" fmla="*/ 6538 h 55"/>
                  <a:gd name="T16" fmla="*/ 962 w 105"/>
                  <a:gd name="T17" fmla="*/ 7868 h 55"/>
                  <a:gd name="T18" fmla="*/ 1420 w 105"/>
                  <a:gd name="T19" fmla="*/ 9268 h 55"/>
                  <a:gd name="T20" fmla="*/ 1852 w 105"/>
                  <a:gd name="T21" fmla="*/ 10268 h 55"/>
                  <a:gd name="T22" fmla="*/ 2313 w 105"/>
                  <a:gd name="T23" fmla="*/ 11426 h 55"/>
                  <a:gd name="T24" fmla="*/ 2806 w 105"/>
                  <a:gd name="T25" fmla="*/ 11984 h 55"/>
                  <a:gd name="T26" fmla="*/ 3414 w 105"/>
                  <a:gd name="T27" fmla="*/ 12262 h 55"/>
                  <a:gd name="T28" fmla="*/ 3915 w 105"/>
                  <a:gd name="T29" fmla="*/ 12262 h 55"/>
                  <a:gd name="T30" fmla="*/ 4507 w 105"/>
                  <a:gd name="T31" fmla="*/ 11522 h 55"/>
                  <a:gd name="T32" fmla="*/ 5037 w 105"/>
                  <a:gd name="T33" fmla="*/ 10420 h 55"/>
                  <a:gd name="T34" fmla="*/ 5100 w 105"/>
                  <a:gd name="T35" fmla="*/ 10268 h 55"/>
                  <a:gd name="T36" fmla="*/ 5100 w 105"/>
                  <a:gd name="T37" fmla="*/ 9934 h 55"/>
                  <a:gd name="T38" fmla="*/ 5100 w 105"/>
                  <a:gd name="T39" fmla="*/ 9552 h 55"/>
                  <a:gd name="T40" fmla="*/ 5037 w 105"/>
                  <a:gd name="T41" fmla="*/ 9060 h 55"/>
                  <a:gd name="T42" fmla="*/ 4890 w 105"/>
                  <a:gd name="T43" fmla="*/ 8059 h 55"/>
                  <a:gd name="T44" fmla="*/ 4626 w 105"/>
                  <a:gd name="T45" fmla="*/ 6538 h 55"/>
                  <a:gd name="T46" fmla="*/ 4316 w 105"/>
                  <a:gd name="T47" fmla="*/ 5290 h 55"/>
                  <a:gd name="T48" fmla="*/ 3915 w 105"/>
                  <a:gd name="T49" fmla="*/ 3898 h 55"/>
                  <a:gd name="T50" fmla="*/ 3581 w 105"/>
                  <a:gd name="T51" fmla="*/ 2752 h 55"/>
                  <a:gd name="T52" fmla="*/ 3092 w 105"/>
                  <a:gd name="T53" fmla="*/ 1942 h 55"/>
                  <a:gd name="T54" fmla="*/ 2733 w 105"/>
                  <a:gd name="T55" fmla="*/ 82 h 55"/>
                  <a:gd name="T56" fmla="*/ 2313 w 105"/>
                  <a:gd name="T57" fmla="*/ 3 h 55"/>
                  <a:gd name="T58" fmla="*/ 1958 w 105"/>
                  <a:gd name="T59" fmla="*/ 1 h 55"/>
                  <a:gd name="T60" fmla="*/ 1567 w 105"/>
                  <a:gd name="T61" fmla="*/ 0 h 55"/>
                  <a:gd name="T62" fmla="*/ 1136 w 105"/>
                  <a:gd name="T63" fmla="*/ 0 h 55"/>
                  <a:gd name="T64" fmla="*/ 814 w 105"/>
                  <a:gd name="T65" fmla="*/ 0 h 55"/>
                  <a:gd name="T66" fmla="*/ 617 w 105"/>
                  <a:gd name="T67" fmla="*/ 0 h 55"/>
                  <a:gd name="T68" fmla="*/ 8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1" name="Freeform 37"/>
              <p:cNvSpPr>
                <a:spLocks noChangeArrowheads="1"/>
              </p:cNvSpPr>
              <p:nvPr/>
            </p:nvSpPr>
            <p:spPr bwMode="auto">
              <a:xfrm>
                <a:off x="1835" y="93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4 G6"/>
                  <a:gd name="G8" fmla="+- 12 0 0"/>
                  <a:gd name="G9" fmla="sin 10 G8"/>
                  <a:gd name="G10" fmla="*/ 1 0 51712"/>
                  <a:gd name="G11" fmla="*/ 1 0 51712"/>
                  <a:gd name="G12" fmla="*/ 1 37997 49664"/>
                  <a:gd name="G13" fmla="+- 15 0 0"/>
                  <a:gd name="G14" fmla="sin 30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48189 1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+- 1 0 0"/>
                  <a:gd name="G36" fmla="+- 1 0 0"/>
                  <a:gd name="T0" fmla="*/ 3359 w 110"/>
                  <a:gd name="T1" fmla="*/ 15044 h 63"/>
                  <a:gd name="T2" fmla="*/ 3015 w 110"/>
                  <a:gd name="T3" fmla="*/ 16245 h 63"/>
                  <a:gd name="T4" fmla="*/ 2689 w 110"/>
                  <a:gd name="T5" fmla="*/ 16976 h 63"/>
                  <a:gd name="T6" fmla="*/ 2361 w 110"/>
                  <a:gd name="T7" fmla="*/ 17536 h 63"/>
                  <a:gd name="T8" fmla="*/ 2011 w 110"/>
                  <a:gd name="T9" fmla="*/ 16976 h 63"/>
                  <a:gd name="T10" fmla="*/ 1712 w 110"/>
                  <a:gd name="T11" fmla="*/ 15978 h 63"/>
                  <a:gd name="T12" fmla="*/ 1417 w 110"/>
                  <a:gd name="T13" fmla="*/ 14791 h 63"/>
                  <a:gd name="T14" fmla="*/ 1151 w 110"/>
                  <a:gd name="T15" fmla="*/ 12937 h 63"/>
                  <a:gd name="T16" fmla="*/ 931 w 110"/>
                  <a:gd name="T17" fmla="*/ 11549 h 63"/>
                  <a:gd name="T18" fmla="*/ 636 w 110"/>
                  <a:gd name="T19" fmla="*/ 9521 h 63"/>
                  <a:gd name="T20" fmla="*/ 466 w 110"/>
                  <a:gd name="T21" fmla="*/ 7921 h 63"/>
                  <a:gd name="T22" fmla="*/ 374 w 110"/>
                  <a:gd name="T23" fmla="*/ 6282 h 63"/>
                  <a:gd name="T24" fmla="*/ 9 w 110"/>
                  <a:gd name="T25" fmla="*/ 4280 h 63"/>
                  <a:gd name="T26" fmla="*/ 8 w 110"/>
                  <a:gd name="T27" fmla="*/ 3391 h 63"/>
                  <a:gd name="T28" fmla="*/ 9 w 110"/>
                  <a:gd name="T29" fmla="*/ 3169 h 63"/>
                  <a:gd name="T30" fmla="*/ 395 w 110"/>
                  <a:gd name="T31" fmla="*/ 2704 h 63"/>
                  <a:gd name="T32" fmla="*/ 395 w 110"/>
                  <a:gd name="T33" fmla="*/ 0 h 63"/>
                  <a:gd name="T34" fmla="*/ 6 w 110"/>
                  <a:gd name="T35" fmla="*/ 1 h 63"/>
                  <a:gd name="T36" fmla="*/ 1 w 110"/>
                  <a:gd name="T37" fmla="*/ 5 h 63"/>
                  <a:gd name="T38" fmla="*/ 0 w 110"/>
                  <a:gd name="T39" fmla="*/ 3669 h 63"/>
                  <a:gd name="T40" fmla="*/ 1 w 110"/>
                  <a:gd name="T41" fmla="*/ 5389 h 63"/>
                  <a:gd name="T42" fmla="*/ 4 w 110"/>
                  <a:gd name="T43" fmla="*/ 7579 h 63"/>
                  <a:gd name="T44" fmla="*/ 9 w 110"/>
                  <a:gd name="T45" fmla="*/ 9521 h 63"/>
                  <a:gd name="T46" fmla="*/ 466 w 110"/>
                  <a:gd name="T47" fmla="*/ 11760 h 63"/>
                  <a:gd name="T48" fmla="*/ 714 w 110"/>
                  <a:gd name="T49" fmla="*/ 13960 h 63"/>
                  <a:gd name="T50" fmla="*/ 984 w 110"/>
                  <a:gd name="T51" fmla="*/ 15724 h 63"/>
                  <a:gd name="T52" fmla="*/ 1282 w 110"/>
                  <a:gd name="T53" fmla="*/ 17536 h 63"/>
                  <a:gd name="T54" fmla="*/ 1594 w 110"/>
                  <a:gd name="T55" fmla="*/ 18903 h 63"/>
                  <a:gd name="T56" fmla="*/ 1953 w 110"/>
                  <a:gd name="T57" fmla="*/ 19765 h 63"/>
                  <a:gd name="T58" fmla="*/ 2309 w 110"/>
                  <a:gd name="T59" fmla="*/ 20104 h 63"/>
                  <a:gd name="T60" fmla="*/ 2711 w 110"/>
                  <a:gd name="T61" fmla="*/ 20104 h 63"/>
                  <a:gd name="T62" fmla="*/ 3126 w 110"/>
                  <a:gd name="T63" fmla="*/ 19552 h 63"/>
                  <a:gd name="T64" fmla="*/ 3503 w 110"/>
                  <a:gd name="T65" fmla="*/ 18088 h 63"/>
                  <a:gd name="T66" fmla="*/ 3359 w 110"/>
                  <a:gd name="T67" fmla="*/ 15044 h 63"/>
                  <a:gd name="T68" fmla="*/ 0 w 110"/>
                  <a:gd name="T69" fmla="*/ 0 h 63"/>
                  <a:gd name="T70" fmla="*/ 110 w 110"/>
                  <a:gd name="T71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2" name="Freeform 38"/>
              <p:cNvSpPr>
                <a:spLocks noChangeArrowheads="1"/>
              </p:cNvSpPr>
              <p:nvPr/>
            </p:nvSpPr>
            <p:spPr bwMode="auto">
              <a:xfrm>
                <a:off x="1903" y="102"/>
                <a:ext cx="47" cy="54"/>
              </a:xfrm>
              <a:custGeom>
                <a:avLst/>
                <a:gdLst>
                  <a:gd name="G0" fmla="+- 4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4 0 0"/>
                  <a:gd name="G24" fmla="+- 45373 0 0"/>
                  <a:gd name="G25" fmla="+- 40415 0 0"/>
                  <a:gd name="T0" fmla="*/ 0 w 47"/>
                  <a:gd name="T1" fmla="*/ 9568 h 48"/>
                  <a:gd name="T2" fmla="*/ 748 w 47"/>
                  <a:gd name="T3" fmla="*/ 14280 h 48"/>
                  <a:gd name="T4" fmla="*/ 1154 w 47"/>
                  <a:gd name="T5" fmla="*/ 21317 h 48"/>
                  <a:gd name="T6" fmla="*/ 1893 w 47"/>
                  <a:gd name="T7" fmla="*/ 27014 h 48"/>
                  <a:gd name="T8" fmla="*/ 2280 w 47"/>
                  <a:gd name="T9" fmla="*/ 32729 h 48"/>
                  <a:gd name="T10" fmla="*/ 2640 w 47"/>
                  <a:gd name="T11" fmla="*/ 40331 h 48"/>
                  <a:gd name="T12" fmla="*/ 2809 w 47"/>
                  <a:gd name="T13" fmla="*/ 44074 h 48"/>
                  <a:gd name="T14" fmla="*/ 2921 w 47"/>
                  <a:gd name="T15" fmla="*/ 45086 h 48"/>
                  <a:gd name="T16" fmla="*/ 2921 w 47"/>
                  <a:gd name="T17" fmla="*/ 47341 h 48"/>
                  <a:gd name="T18" fmla="*/ 2921 w 47"/>
                  <a:gd name="T19" fmla="*/ 45086 h 48"/>
                  <a:gd name="T20" fmla="*/ 2988 w 47"/>
                  <a:gd name="T21" fmla="*/ 44074 h 48"/>
                  <a:gd name="T22" fmla="*/ 3382 w 47"/>
                  <a:gd name="T23" fmla="*/ 55586 h 48"/>
                  <a:gd name="T24" fmla="*/ 3516 w 47"/>
                  <a:gd name="T25" fmla="*/ 51261 h 48"/>
                  <a:gd name="T26" fmla="*/ 3598 w 47"/>
                  <a:gd name="T27" fmla="*/ 47341 h 48"/>
                  <a:gd name="T28" fmla="*/ 3598 w 47"/>
                  <a:gd name="T29" fmla="*/ 43696 h 48"/>
                  <a:gd name="T30" fmla="*/ 3387 w 47"/>
                  <a:gd name="T31" fmla="*/ 40331 h 48"/>
                  <a:gd name="T32" fmla="*/ 3179 w 47"/>
                  <a:gd name="T33" fmla="*/ 32729 h 48"/>
                  <a:gd name="T34" fmla="*/ 2746 w 47"/>
                  <a:gd name="T35" fmla="*/ 24999 h 48"/>
                  <a:gd name="T36" fmla="*/ 2193 w 47"/>
                  <a:gd name="T37" fmla="*/ 19601 h 48"/>
                  <a:gd name="T38" fmla="*/ 1572 w 47"/>
                  <a:gd name="T39" fmla="*/ 11199 h 48"/>
                  <a:gd name="T40" fmla="*/ 959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3" name="Freeform 39"/>
              <p:cNvSpPr>
                <a:spLocks noChangeArrowheads="1"/>
              </p:cNvSpPr>
              <p:nvPr/>
            </p:nvSpPr>
            <p:spPr bwMode="auto">
              <a:xfrm>
                <a:off x="1847" y="93"/>
                <a:ext cx="57" cy="14"/>
              </a:xfrm>
              <a:custGeom>
                <a:avLst/>
                <a:gdLst>
                  <a:gd name="G0" fmla="+- 5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2 0 0"/>
                  <a:gd name="G22" fmla="+- 65315 0 0"/>
                  <a:gd name="T0" fmla="*/ 0 w 57"/>
                  <a:gd name="T1" fmla="*/ 629 h 16"/>
                  <a:gd name="T2" fmla="*/ 5 w 57"/>
                  <a:gd name="T3" fmla="*/ 629 h 16"/>
                  <a:gd name="T4" fmla="*/ 408 w 57"/>
                  <a:gd name="T5" fmla="*/ 629 h 16"/>
                  <a:gd name="T6" fmla="*/ 555 w 57"/>
                  <a:gd name="T7" fmla="*/ 629 h 16"/>
                  <a:gd name="T8" fmla="*/ 837 w 57"/>
                  <a:gd name="T9" fmla="*/ 710 h 16"/>
                  <a:gd name="T10" fmla="*/ 1138 w 57"/>
                  <a:gd name="T11" fmla="*/ 710 h 16"/>
                  <a:gd name="T12" fmla="*/ 1348 w 57"/>
                  <a:gd name="T13" fmla="*/ 801 h 16"/>
                  <a:gd name="T14" fmla="*/ 1715 w 57"/>
                  <a:gd name="T15" fmla="*/ 904 h 16"/>
                  <a:gd name="T16" fmla="*/ 1932 w 57"/>
                  <a:gd name="T17" fmla="*/ 1021 h 16"/>
                  <a:gd name="T18" fmla="*/ 2034 w 57"/>
                  <a:gd name="T19" fmla="*/ 629 h 16"/>
                  <a:gd name="T20" fmla="*/ 1805 w 57"/>
                  <a:gd name="T21" fmla="*/ 5 h 16"/>
                  <a:gd name="T22" fmla="*/ 1419 w 57"/>
                  <a:gd name="T23" fmla="*/ 3 h 16"/>
                  <a:gd name="T24" fmla="*/ 1156 w 57"/>
                  <a:gd name="T25" fmla="*/ 1 h 16"/>
                  <a:gd name="T26" fmla="*/ 881 w 57"/>
                  <a:gd name="T27" fmla="*/ 0 h 16"/>
                  <a:gd name="T28" fmla="*/ 584 w 57"/>
                  <a:gd name="T29" fmla="*/ 0 h 16"/>
                  <a:gd name="T30" fmla="*/ 408 w 57"/>
                  <a:gd name="T31" fmla="*/ 0 h 16"/>
                  <a:gd name="T32" fmla="*/ 5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4" name="Freeform 40"/>
              <p:cNvSpPr>
                <a:spLocks noChangeArrowheads="1"/>
              </p:cNvSpPr>
              <p:nvPr/>
            </p:nvSpPr>
            <p:spPr bwMode="auto">
              <a:xfrm>
                <a:off x="4372" y="97"/>
                <a:ext cx="102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9405 57600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2 0 0"/>
                  <a:gd name="G42" fmla="+- 65534 0 0"/>
                  <a:gd name="G43" fmla="+- 63734 0 0"/>
                  <a:gd name="G44" fmla="+- 62983 0 0"/>
                  <a:gd name="G45" fmla="+- 61642 0 0"/>
                  <a:gd name="G46" fmla="+- 60387 0 0"/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1802 h 55"/>
                  <a:gd name="T8" fmla="*/ 1 w 104"/>
                  <a:gd name="T9" fmla="*/ 2554 h 55"/>
                  <a:gd name="T10" fmla="*/ 4 w 104"/>
                  <a:gd name="T11" fmla="*/ 3898 h 55"/>
                  <a:gd name="T12" fmla="*/ 8 w 104"/>
                  <a:gd name="T13" fmla="*/ 5157 h 55"/>
                  <a:gd name="T14" fmla="*/ 377 w 104"/>
                  <a:gd name="T15" fmla="*/ 6538 h 55"/>
                  <a:gd name="T16" fmla="*/ 593 w 104"/>
                  <a:gd name="T17" fmla="*/ 7868 h 55"/>
                  <a:gd name="T18" fmla="*/ 831 w 104"/>
                  <a:gd name="T19" fmla="*/ 9268 h 55"/>
                  <a:gd name="T20" fmla="*/ 1101 w 104"/>
                  <a:gd name="T21" fmla="*/ 10268 h 55"/>
                  <a:gd name="T22" fmla="*/ 1379 w 104"/>
                  <a:gd name="T23" fmla="*/ 11426 h 55"/>
                  <a:gd name="T24" fmla="*/ 1683 w 104"/>
                  <a:gd name="T25" fmla="*/ 11984 h 55"/>
                  <a:gd name="T26" fmla="*/ 1971 w 104"/>
                  <a:gd name="T27" fmla="*/ 12262 h 55"/>
                  <a:gd name="T28" fmla="*/ 2331 w 104"/>
                  <a:gd name="T29" fmla="*/ 11984 h 55"/>
                  <a:gd name="T30" fmla="*/ 2659 w 104"/>
                  <a:gd name="T31" fmla="*/ 11522 h 55"/>
                  <a:gd name="T32" fmla="*/ 2950 w 104"/>
                  <a:gd name="T33" fmla="*/ 10420 h 55"/>
                  <a:gd name="T34" fmla="*/ 2977 w 104"/>
                  <a:gd name="T35" fmla="*/ 10268 h 55"/>
                  <a:gd name="T36" fmla="*/ 3022 w 104"/>
                  <a:gd name="T37" fmla="*/ 9934 h 55"/>
                  <a:gd name="T38" fmla="*/ 2977 w 104"/>
                  <a:gd name="T39" fmla="*/ 9552 h 55"/>
                  <a:gd name="T40" fmla="*/ 2977 w 104"/>
                  <a:gd name="T41" fmla="*/ 9060 h 55"/>
                  <a:gd name="T42" fmla="*/ 2917 w 104"/>
                  <a:gd name="T43" fmla="*/ 8059 h 55"/>
                  <a:gd name="T44" fmla="*/ 2759 w 104"/>
                  <a:gd name="T45" fmla="*/ 6538 h 55"/>
                  <a:gd name="T46" fmla="*/ 2516 w 104"/>
                  <a:gd name="T47" fmla="*/ 5290 h 55"/>
                  <a:gd name="T48" fmla="*/ 2331 w 104"/>
                  <a:gd name="T49" fmla="*/ 3898 h 55"/>
                  <a:gd name="T50" fmla="*/ 2084 w 104"/>
                  <a:gd name="T51" fmla="*/ 2554 h 55"/>
                  <a:gd name="T52" fmla="*/ 1848 w 104"/>
                  <a:gd name="T53" fmla="*/ 1942 h 55"/>
                  <a:gd name="T54" fmla="*/ 1631 w 104"/>
                  <a:gd name="T55" fmla="*/ 82 h 55"/>
                  <a:gd name="T56" fmla="*/ 1379 w 104"/>
                  <a:gd name="T57" fmla="*/ 3 h 55"/>
                  <a:gd name="T58" fmla="*/ 1117 w 104"/>
                  <a:gd name="T59" fmla="*/ 1 h 55"/>
                  <a:gd name="T60" fmla="*/ 891 w 104"/>
                  <a:gd name="T61" fmla="*/ 0 h 55"/>
                  <a:gd name="T62" fmla="*/ 702 w 104"/>
                  <a:gd name="T63" fmla="*/ 0 h 55"/>
                  <a:gd name="T64" fmla="*/ 503 w 104"/>
                  <a:gd name="T65" fmla="*/ 0 h 55"/>
                  <a:gd name="T66" fmla="*/ 356 w 104"/>
                  <a:gd name="T67" fmla="*/ 0 h 55"/>
                  <a:gd name="T68" fmla="*/ 8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5" name="Freeform 41"/>
              <p:cNvSpPr>
                <a:spLocks noChangeArrowheads="1"/>
              </p:cNvSpPr>
              <p:nvPr/>
            </p:nvSpPr>
            <p:spPr bwMode="auto">
              <a:xfrm>
                <a:off x="4367" y="93"/>
                <a:ext cx="107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cos 14 G6"/>
                  <a:gd name="G8" fmla="+- 10 0 0"/>
                  <a:gd name="G9" fmla="sin 10 G8"/>
                  <a:gd name="G10" fmla="*/ 1 59343 38528"/>
                  <a:gd name="G11" fmla="*/ 1 1215 2304"/>
                  <a:gd name="G12" fmla="+- 65532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1649 0 0"/>
                  <a:gd name="G35" fmla="+- 50655 0 0"/>
                  <a:gd name="G36" fmla="+- 49804 0 0"/>
                  <a:gd name="G37" fmla="+- 50378 0 0"/>
                  <a:gd name="G38" fmla="+- 50866 0 0"/>
                  <a:gd name="G39" fmla="+- 51858 0 0"/>
                  <a:gd name="T0" fmla="*/ 2623 w 109"/>
                  <a:gd name="T1" fmla="*/ 15044 h 63"/>
                  <a:gd name="T2" fmla="*/ 2358 w 109"/>
                  <a:gd name="T3" fmla="*/ 16245 h 63"/>
                  <a:gd name="T4" fmla="*/ 2095 w 109"/>
                  <a:gd name="T5" fmla="*/ 16976 h 63"/>
                  <a:gd name="T6" fmla="*/ 1804 w 109"/>
                  <a:gd name="T7" fmla="*/ 17536 h 63"/>
                  <a:gd name="T8" fmla="*/ 1602 w 109"/>
                  <a:gd name="T9" fmla="*/ 16760 h 63"/>
                  <a:gd name="T10" fmla="*/ 1308 w 109"/>
                  <a:gd name="T11" fmla="*/ 15978 h 63"/>
                  <a:gd name="T12" fmla="*/ 1113 w 109"/>
                  <a:gd name="T13" fmla="*/ 14791 h 63"/>
                  <a:gd name="T14" fmla="*/ 890 w 109"/>
                  <a:gd name="T15" fmla="*/ 12937 h 63"/>
                  <a:gd name="T16" fmla="*/ 717 w 109"/>
                  <a:gd name="T17" fmla="*/ 11549 h 63"/>
                  <a:gd name="T18" fmla="*/ 519 w 109"/>
                  <a:gd name="T19" fmla="*/ 9521 h 63"/>
                  <a:gd name="T20" fmla="*/ 373 w 109"/>
                  <a:gd name="T21" fmla="*/ 7921 h 63"/>
                  <a:gd name="T22" fmla="*/ 306 w 109"/>
                  <a:gd name="T23" fmla="*/ 6282 h 63"/>
                  <a:gd name="T24" fmla="*/ 268 w 109"/>
                  <a:gd name="T25" fmla="*/ 4280 h 63"/>
                  <a:gd name="T26" fmla="*/ 9 w 109"/>
                  <a:gd name="T27" fmla="*/ 3391 h 63"/>
                  <a:gd name="T28" fmla="*/ 9 w 109"/>
                  <a:gd name="T29" fmla="*/ 3169 h 63"/>
                  <a:gd name="T30" fmla="*/ 268 w 109"/>
                  <a:gd name="T31" fmla="*/ 2704 h 63"/>
                  <a:gd name="T32" fmla="*/ 322 w 109"/>
                  <a:gd name="T33" fmla="*/ 2704 h 63"/>
                  <a:gd name="T34" fmla="*/ 322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3669 h 63"/>
                  <a:gd name="T42" fmla="*/ 1 w 109"/>
                  <a:gd name="T43" fmla="*/ 5389 h 63"/>
                  <a:gd name="T44" fmla="*/ 5 w 109"/>
                  <a:gd name="T45" fmla="*/ 7579 h 63"/>
                  <a:gd name="T46" fmla="*/ 268 w 109"/>
                  <a:gd name="T47" fmla="*/ 9521 h 63"/>
                  <a:gd name="T48" fmla="*/ 355 w 109"/>
                  <a:gd name="T49" fmla="*/ 11760 h 63"/>
                  <a:gd name="T50" fmla="*/ 552 w 109"/>
                  <a:gd name="T51" fmla="*/ 13960 h 63"/>
                  <a:gd name="T52" fmla="*/ 766 w 109"/>
                  <a:gd name="T53" fmla="*/ 15724 h 63"/>
                  <a:gd name="T54" fmla="*/ 1001 w 109"/>
                  <a:gd name="T55" fmla="*/ 17536 h 63"/>
                  <a:gd name="T56" fmla="*/ 1279 w 109"/>
                  <a:gd name="T57" fmla="*/ 18903 h 63"/>
                  <a:gd name="T58" fmla="*/ 1537 w 109"/>
                  <a:gd name="T59" fmla="*/ 19765 h 63"/>
                  <a:gd name="T60" fmla="*/ 1804 w 109"/>
                  <a:gd name="T61" fmla="*/ 20104 h 63"/>
                  <a:gd name="T62" fmla="*/ 2119 w 109"/>
                  <a:gd name="T63" fmla="*/ 20104 h 63"/>
                  <a:gd name="T64" fmla="*/ 2437 w 109"/>
                  <a:gd name="T65" fmla="*/ 19552 h 63"/>
                  <a:gd name="T66" fmla="*/ 2713 w 109"/>
                  <a:gd name="T67" fmla="*/ 18088 h 63"/>
                  <a:gd name="T68" fmla="*/ 2623 w 109"/>
                  <a:gd name="T69" fmla="*/ 15044 h 63"/>
                  <a:gd name="T70" fmla="*/ 0 w 109"/>
                  <a:gd name="T71" fmla="*/ 0 h 63"/>
                  <a:gd name="T72" fmla="*/ 109 w 109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2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6" name="Freeform 42"/>
              <p:cNvSpPr>
                <a:spLocks noChangeArrowheads="1"/>
              </p:cNvSpPr>
              <p:nvPr/>
            </p:nvSpPr>
            <p:spPr bwMode="auto">
              <a:xfrm>
                <a:off x="4437" y="102"/>
                <a:ext cx="37" cy="54"/>
              </a:xfrm>
              <a:custGeom>
                <a:avLst/>
                <a:gdLst>
                  <a:gd name="G0" fmla="+- 2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259 0 0"/>
                  <a:gd name="G24" fmla="+- 44311 0 0"/>
                  <a:gd name="G25" fmla="+- 38664 0 0"/>
                  <a:gd name="T0" fmla="*/ 0 w 47"/>
                  <a:gd name="T1" fmla="*/ 9568 h 48"/>
                  <a:gd name="T2" fmla="*/ 3 w 47"/>
                  <a:gd name="T3" fmla="*/ 14280 h 48"/>
                  <a:gd name="T4" fmla="*/ 92 w 47"/>
                  <a:gd name="T5" fmla="*/ 21317 h 48"/>
                  <a:gd name="T6" fmla="*/ 142 w 47"/>
                  <a:gd name="T7" fmla="*/ 27014 h 48"/>
                  <a:gd name="T8" fmla="*/ 181 w 47"/>
                  <a:gd name="T9" fmla="*/ 32729 h 48"/>
                  <a:gd name="T10" fmla="*/ 205 w 47"/>
                  <a:gd name="T11" fmla="*/ 40331 h 48"/>
                  <a:gd name="T12" fmla="*/ 224 w 47"/>
                  <a:gd name="T13" fmla="*/ 44074 h 48"/>
                  <a:gd name="T14" fmla="*/ 224 w 47"/>
                  <a:gd name="T15" fmla="*/ 45086 h 48"/>
                  <a:gd name="T16" fmla="*/ 231 w 47"/>
                  <a:gd name="T17" fmla="*/ 47341 h 48"/>
                  <a:gd name="T18" fmla="*/ 231 w 47"/>
                  <a:gd name="T19" fmla="*/ 45086 h 48"/>
                  <a:gd name="T20" fmla="*/ 231 w 47"/>
                  <a:gd name="T21" fmla="*/ 44074 h 48"/>
                  <a:gd name="T22" fmla="*/ 254 w 47"/>
                  <a:gd name="T23" fmla="*/ 55586 h 48"/>
                  <a:gd name="T24" fmla="*/ 280 w 47"/>
                  <a:gd name="T25" fmla="*/ 51261 h 48"/>
                  <a:gd name="T26" fmla="*/ 287 w 47"/>
                  <a:gd name="T27" fmla="*/ 47341 h 48"/>
                  <a:gd name="T28" fmla="*/ 280 w 47"/>
                  <a:gd name="T29" fmla="*/ 43696 h 48"/>
                  <a:gd name="T30" fmla="*/ 269 w 47"/>
                  <a:gd name="T31" fmla="*/ 40331 h 48"/>
                  <a:gd name="T32" fmla="*/ 253 w 47"/>
                  <a:gd name="T33" fmla="*/ 32729 h 48"/>
                  <a:gd name="T34" fmla="*/ 218 w 47"/>
                  <a:gd name="T35" fmla="*/ 24999 h 48"/>
                  <a:gd name="T36" fmla="*/ 174 w 47"/>
                  <a:gd name="T37" fmla="*/ 19601 h 48"/>
                  <a:gd name="T38" fmla="*/ 125 w 47"/>
                  <a:gd name="T39" fmla="*/ 11199 h 48"/>
                  <a:gd name="T40" fmla="*/ 71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7" name="Freeform 43"/>
              <p:cNvSpPr>
                <a:spLocks noChangeArrowheads="1"/>
              </p:cNvSpPr>
              <p:nvPr/>
            </p:nvSpPr>
            <p:spPr bwMode="auto">
              <a:xfrm>
                <a:off x="4380" y="93"/>
                <a:ext cx="58" cy="14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1 0 0"/>
                  <a:gd name="G22" fmla="+- 531 0 0"/>
                  <a:gd name="T0" fmla="*/ 0 w 57"/>
                  <a:gd name="T1" fmla="*/ 629 h 16"/>
                  <a:gd name="T2" fmla="*/ 4 w 57"/>
                  <a:gd name="T3" fmla="*/ 629 h 16"/>
                  <a:gd name="T4" fmla="*/ 1160 w 57"/>
                  <a:gd name="T5" fmla="*/ 629 h 16"/>
                  <a:gd name="T6" fmla="*/ 1742 w 57"/>
                  <a:gd name="T7" fmla="*/ 629 h 16"/>
                  <a:gd name="T8" fmla="*/ 2648 w 57"/>
                  <a:gd name="T9" fmla="*/ 710 h 16"/>
                  <a:gd name="T10" fmla="*/ 3474 w 57"/>
                  <a:gd name="T11" fmla="*/ 710 h 16"/>
                  <a:gd name="T12" fmla="*/ 4484 w 57"/>
                  <a:gd name="T13" fmla="*/ 801 h 16"/>
                  <a:gd name="T14" fmla="*/ 5219 w 57"/>
                  <a:gd name="T15" fmla="*/ 904 h 16"/>
                  <a:gd name="T16" fmla="*/ 6295 w 57"/>
                  <a:gd name="T17" fmla="*/ 1021 h 16"/>
                  <a:gd name="T18" fmla="*/ 6597 w 57"/>
                  <a:gd name="T19" fmla="*/ 629 h 16"/>
                  <a:gd name="T20" fmla="*/ 5585 w 57"/>
                  <a:gd name="T21" fmla="*/ 5 h 16"/>
                  <a:gd name="T22" fmla="*/ 4557 w 57"/>
                  <a:gd name="T23" fmla="*/ 3 h 16"/>
                  <a:gd name="T24" fmla="*/ 3674 w 57"/>
                  <a:gd name="T25" fmla="*/ 1 h 16"/>
                  <a:gd name="T26" fmla="*/ 2648 w 57"/>
                  <a:gd name="T27" fmla="*/ 0 h 16"/>
                  <a:gd name="T28" fmla="*/ 1742 w 57"/>
                  <a:gd name="T29" fmla="*/ 0 h 16"/>
                  <a:gd name="T30" fmla="*/ 1160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8" name="Freeform 44"/>
              <p:cNvSpPr>
                <a:spLocks noChangeArrowheads="1"/>
              </p:cNvSpPr>
              <p:nvPr/>
            </p:nvSpPr>
            <p:spPr bwMode="auto">
              <a:xfrm>
                <a:off x="1163" y="100"/>
                <a:ext cx="107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9405 57600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2 0 0"/>
                  <a:gd name="G42" fmla="+- 65533 0 0"/>
                  <a:gd name="G43" fmla="+- 63734 0 0"/>
                  <a:gd name="G44" fmla="+- 62983 0 0"/>
                  <a:gd name="G45" fmla="+- 61642 0 0"/>
                  <a:gd name="G46" fmla="+- 60387 0 0"/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1802 h 55"/>
                  <a:gd name="T8" fmla="*/ 1 w 104"/>
                  <a:gd name="T9" fmla="*/ 2554 h 55"/>
                  <a:gd name="T10" fmla="*/ 4 w 104"/>
                  <a:gd name="T11" fmla="*/ 3898 h 55"/>
                  <a:gd name="T12" fmla="*/ 8 w 104"/>
                  <a:gd name="T13" fmla="*/ 5157 h 55"/>
                  <a:gd name="T14" fmla="*/ 663 w 104"/>
                  <a:gd name="T15" fmla="*/ 6538 h 55"/>
                  <a:gd name="T16" fmla="*/ 1039 w 104"/>
                  <a:gd name="T17" fmla="*/ 7868 h 55"/>
                  <a:gd name="T18" fmla="*/ 1454 w 104"/>
                  <a:gd name="T19" fmla="*/ 9268 h 55"/>
                  <a:gd name="T20" fmla="*/ 1925 w 104"/>
                  <a:gd name="T21" fmla="*/ 10268 h 55"/>
                  <a:gd name="T22" fmla="*/ 2408 w 104"/>
                  <a:gd name="T23" fmla="*/ 11426 h 55"/>
                  <a:gd name="T24" fmla="*/ 2941 w 104"/>
                  <a:gd name="T25" fmla="*/ 11797 h 55"/>
                  <a:gd name="T26" fmla="*/ 3444 w 104"/>
                  <a:gd name="T27" fmla="*/ 12262 h 55"/>
                  <a:gd name="T28" fmla="*/ 4075 w 104"/>
                  <a:gd name="T29" fmla="*/ 11984 h 55"/>
                  <a:gd name="T30" fmla="*/ 4650 w 104"/>
                  <a:gd name="T31" fmla="*/ 11522 h 55"/>
                  <a:gd name="T32" fmla="*/ 5154 w 104"/>
                  <a:gd name="T33" fmla="*/ 10420 h 55"/>
                  <a:gd name="T34" fmla="*/ 5202 w 104"/>
                  <a:gd name="T35" fmla="*/ 10268 h 55"/>
                  <a:gd name="T36" fmla="*/ 5279 w 104"/>
                  <a:gd name="T37" fmla="*/ 9934 h 55"/>
                  <a:gd name="T38" fmla="*/ 5279 w 104"/>
                  <a:gd name="T39" fmla="*/ 9552 h 55"/>
                  <a:gd name="T40" fmla="*/ 5202 w 104"/>
                  <a:gd name="T41" fmla="*/ 9060 h 55"/>
                  <a:gd name="T42" fmla="*/ 5100 w 104"/>
                  <a:gd name="T43" fmla="*/ 8317 h 55"/>
                  <a:gd name="T44" fmla="*/ 4822 w 104"/>
                  <a:gd name="T45" fmla="*/ 6538 h 55"/>
                  <a:gd name="T46" fmla="*/ 4524 w 104"/>
                  <a:gd name="T47" fmla="*/ 5290 h 55"/>
                  <a:gd name="T48" fmla="*/ 4075 w 104"/>
                  <a:gd name="T49" fmla="*/ 3898 h 55"/>
                  <a:gd name="T50" fmla="*/ 3643 w 104"/>
                  <a:gd name="T51" fmla="*/ 2554 h 55"/>
                  <a:gd name="T52" fmla="*/ 3232 w 104"/>
                  <a:gd name="T53" fmla="*/ 1942 h 55"/>
                  <a:gd name="T54" fmla="*/ 2849 w 104"/>
                  <a:gd name="T55" fmla="*/ 82 h 55"/>
                  <a:gd name="T56" fmla="*/ 2408 w 104"/>
                  <a:gd name="T57" fmla="*/ 4 h 55"/>
                  <a:gd name="T58" fmla="*/ 1950 w 104"/>
                  <a:gd name="T59" fmla="*/ 1 h 55"/>
                  <a:gd name="T60" fmla="*/ 1558 w 104"/>
                  <a:gd name="T61" fmla="*/ 0 h 55"/>
                  <a:gd name="T62" fmla="*/ 1229 w 104"/>
                  <a:gd name="T63" fmla="*/ 0 h 55"/>
                  <a:gd name="T64" fmla="*/ 877 w 104"/>
                  <a:gd name="T65" fmla="*/ 0 h 55"/>
                  <a:gd name="T66" fmla="*/ 627 w 104"/>
                  <a:gd name="T67" fmla="*/ 0 h 55"/>
                  <a:gd name="T68" fmla="*/ 8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7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69" name="Freeform 45"/>
              <p:cNvSpPr>
                <a:spLocks noChangeArrowheads="1"/>
              </p:cNvSpPr>
              <p:nvPr/>
            </p:nvSpPr>
            <p:spPr bwMode="auto">
              <a:xfrm>
                <a:off x="1157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*/ 1 65505 256"/>
                  <a:gd name="G12" fmla="+- 65532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191 0 0"/>
                  <a:gd name="G35" fmla="+- 63395 0 0"/>
                  <a:gd name="G36" fmla="+- 62818 0 0"/>
                  <a:gd name="G37" fmla="+- 62693 0 0"/>
                  <a:gd name="G38" fmla="+- 62593 0 0"/>
                  <a:gd name="G39" fmla="+- 62522 0 0"/>
                  <a:gd name="T0" fmla="*/ 4478 w 109"/>
                  <a:gd name="T1" fmla="*/ 4954 h 64"/>
                  <a:gd name="T2" fmla="*/ 4023 w 109"/>
                  <a:gd name="T3" fmla="*/ 5368 h 64"/>
                  <a:gd name="T4" fmla="*/ 3568 w 109"/>
                  <a:gd name="T5" fmla="*/ 5709 h 64"/>
                  <a:gd name="T6" fmla="*/ 3178 w 109"/>
                  <a:gd name="T7" fmla="*/ 5896 h 64"/>
                  <a:gd name="T8" fmla="*/ 2730 w 109"/>
                  <a:gd name="T9" fmla="*/ 5573 h 64"/>
                  <a:gd name="T10" fmla="*/ 2298 w 109"/>
                  <a:gd name="T11" fmla="*/ 5241 h 64"/>
                  <a:gd name="T12" fmla="*/ 1899 w 109"/>
                  <a:gd name="T13" fmla="*/ 4913 h 64"/>
                  <a:gd name="T14" fmla="*/ 1515 w 109"/>
                  <a:gd name="T15" fmla="*/ 4463 h 64"/>
                  <a:gd name="T16" fmla="*/ 1223 w 109"/>
                  <a:gd name="T17" fmla="*/ 3728 h 64"/>
                  <a:gd name="T18" fmla="*/ 887 w 109"/>
                  <a:gd name="T19" fmla="*/ 3224 h 64"/>
                  <a:gd name="T20" fmla="*/ 644 w 109"/>
                  <a:gd name="T21" fmla="*/ 2528 h 64"/>
                  <a:gd name="T22" fmla="*/ 519 w 109"/>
                  <a:gd name="T23" fmla="*/ 1868 h 64"/>
                  <a:gd name="T24" fmla="*/ 466 w 109"/>
                  <a:gd name="T25" fmla="*/ 1382 h 64"/>
                  <a:gd name="T26" fmla="*/ 9 w 109"/>
                  <a:gd name="T27" fmla="*/ 1155 h 64"/>
                  <a:gd name="T28" fmla="*/ 9 w 109"/>
                  <a:gd name="T29" fmla="*/ 1081 h 64"/>
                  <a:gd name="T30" fmla="*/ 466 w 109"/>
                  <a:gd name="T31" fmla="*/ 1013 h 64"/>
                  <a:gd name="T32" fmla="*/ 548 w 109"/>
                  <a:gd name="T33" fmla="*/ 1013 h 64"/>
                  <a:gd name="T34" fmla="*/ 548 w 109"/>
                  <a:gd name="T35" fmla="*/ 0 h 64"/>
                  <a:gd name="T36" fmla="*/ 7 w 109"/>
                  <a:gd name="T37" fmla="*/ 1 h 64"/>
                  <a:gd name="T38" fmla="*/ 2 w 109"/>
                  <a:gd name="T39" fmla="*/ 5 h 64"/>
                  <a:gd name="T40" fmla="*/ 0 w 109"/>
                  <a:gd name="T41" fmla="*/ 1155 h 64"/>
                  <a:gd name="T42" fmla="*/ 2 w 109"/>
                  <a:gd name="T43" fmla="*/ 1664 h 64"/>
                  <a:gd name="T44" fmla="*/ 5 w 109"/>
                  <a:gd name="T45" fmla="*/ 2528 h 64"/>
                  <a:gd name="T46" fmla="*/ 466 w 109"/>
                  <a:gd name="T47" fmla="*/ 3224 h 64"/>
                  <a:gd name="T48" fmla="*/ 610 w 109"/>
                  <a:gd name="T49" fmla="*/ 3877 h 64"/>
                  <a:gd name="T50" fmla="*/ 936 w 109"/>
                  <a:gd name="T51" fmla="*/ 4645 h 64"/>
                  <a:gd name="T52" fmla="*/ 1305 w 109"/>
                  <a:gd name="T53" fmla="*/ 5239 h 64"/>
                  <a:gd name="T54" fmla="*/ 1706 w 109"/>
                  <a:gd name="T55" fmla="*/ 5896 h 64"/>
                  <a:gd name="T56" fmla="*/ 2178 w 109"/>
                  <a:gd name="T57" fmla="*/ 6288 h 64"/>
                  <a:gd name="T58" fmla="*/ 2620 w 109"/>
                  <a:gd name="T59" fmla="*/ 6674 h 64"/>
                  <a:gd name="T60" fmla="*/ 3077 w 109"/>
                  <a:gd name="T61" fmla="*/ 6697 h 64"/>
                  <a:gd name="T62" fmla="*/ 3614 w 109"/>
                  <a:gd name="T63" fmla="*/ 6697 h 64"/>
                  <a:gd name="T64" fmla="*/ 4155 w 109"/>
                  <a:gd name="T65" fmla="*/ 6303 h 64"/>
                  <a:gd name="T66" fmla="*/ 4625 w 109"/>
                  <a:gd name="T67" fmla="*/ 5916 h 64"/>
                  <a:gd name="T68" fmla="*/ 4478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5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0" name="Freeform 46"/>
              <p:cNvSpPr>
                <a:spLocks noChangeArrowheads="1"/>
              </p:cNvSpPr>
              <p:nvPr/>
            </p:nvSpPr>
            <p:spPr bwMode="auto">
              <a:xfrm>
                <a:off x="1228" y="105"/>
                <a:ext cx="47" cy="55"/>
              </a:xfrm>
              <a:custGeom>
                <a:avLst/>
                <a:gdLst>
                  <a:gd name="G0" fmla="+- 3 0 0"/>
                  <a:gd name="G1" fmla="*/ 1 461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4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8100 0 0"/>
                  <a:gd name="G24" fmla="+- 39432 0 0"/>
                  <a:gd name="G25" fmla="+- 30497 0 0"/>
                  <a:gd name="T0" fmla="*/ 0 w 47"/>
                  <a:gd name="T1" fmla="*/ 12100 h 47"/>
                  <a:gd name="T2" fmla="*/ 703 w 47"/>
                  <a:gd name="T3" fmla="*/ 18139 h 47"/>
                  <a:gd name="T4" fmla="*/ 1154 w 47"/>
                  <a:gd name="T5" fmla="*/ 27258 h 47"/>
                  <a:gd name="T6" fmla="*/ 1779 w 47"/>
                  <a:gd name="T7" fmla="*/ 36818 h 47"/>
                  <a:gd name="T8" fmla="*/ 2280 w 47"/>
                  <a:gd name="T9" fmla="*/ 44597 h 47"/>
                  <a:gd name="T10" fmla="*/ 2581 w 47"/>
                  <a:gd name="T11" fmla="*/ 55301 h 47"/>
                  <a:gd name="T12" fmla="*/ 2809 w 47"/>
                  <a:gd name="T13" fmla="*/ 60445 h 47"/>
                  <a:gd name="T14" fmla="*/ 2921 w 47"/>
                  <a:gd name="T15" fmla="*/ 61723 h 47"/>
                  <a:gd name="T16" fmla="*/ 2921 w 47"/>
                  <a:gd name="T17" fmla="*/ 65093 h 47"/>
                  <a:gd name="T18" fmla="*/ 2921 w 47"/>
                  <a:gd name="T19" fmla="*/ 61723 h 47"/>
                  <a:gd name="T20" fmla="*/ 2988 w 47"/>
                  <a:gd name="T21" fmla="*/ 60445 h 47"/>
                  <a:gd name="T22" fmla="*/ 3184 w 47"/>
                  <a:gd name="T23" fmla="*/ 76635 h 47"/>
                  <a:gd name="T24" fmla="*/ 3516 w 47"/>
                  <a:gd name="T25" fmla="*/ 71169 h 47"/>
                  <a:gd name="T26" fmla="*/ 3598 w 47"/>
                  <a:gd name="T27" fmla="*/ 65093 h 47"/>
                  <a:gd name="T28" fmla="*/ 3598 w 47"/>
                  <a:gd name="T29" fmla="*/ 59980 h 47"/>
                  <a:gd name="T30" fmla="*/ 3387 w 47"/>
                  <a:gd name="T31" fmla="*/ 55301 h 47"/>
                  <a:gd name="T32" fmla="*/ 3179 w 47"/>
                  <a:gd name="T33" fmla="*/ 44597 h 47"/>
                  <a:gd name="T34" fmla="*/ 2746 w 47"/>
                  <a:gd name="T35" fmla="*/ 34814 h 47"/>
                  <a:gd name="T36" fmla="*/ 2193 w 47"/>
                  <a:gd name="T37" fmla="*/ 25079 h 47"/>
                  <a:gd name="T38" fmla="*/ 1572 w 47"/>
                  <a:gd name="T39" fmla="*/ 15414 h 47"/>
                  <a:gd name="T40" fmla="*/ 901 w 47"/>
                  <a:gd name="T41" fmla="*/ 40 h 47"/>
                  <a:gd name="T42" fmla="*/ 3 w 47"/>
                  <a:gd name="T43" fmla="*/ 0 h 47"/>
                  <a:gd name="T44" fmla="*/ 0 w 47"/>
                  <a:gd name="T45" fmla="*/ 12100 h 47"/>
                  <a:gd name="T46" fmla="*/ 0 w 47"/>
                  <a:gd name="T47" fmla="*/ 0 h 47"/>
                  <a:gd name="T48" fmla="*/ 47 w 47"/>
                  <a:gd name="T4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2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1" name="Freeform 47"/>
              <p:cNvSpPr>
                <a:spLocks noChangeArrowheads="1"/>
              </p:cNvSpPr>
              <p:nvPr/>
            </p:nvSpPr>
            <p:spPr bwMode="auto">
              <a:xfrm>
                <a:off x="1172" y="95"/>
                <a:ext cx="57" cy="14"/>
              </a:xfrm>
              <a:custGeom>
                <a:avLst/>
                <a:gdLst>
                  <a:gd name="G0" fmla="+- 4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872 0 0"/>
                  <a:gd name="G22" fmla="+- 65276 0 0"/>
                  <a:gd name="T0" fmla="*/ 0 w 57"/>
                  <a:gd name="T1" fmla="*/ 668 h 16"/>
                  <a:gd name="T2" fmla="*/ 4 w 57"/>
                  <a:gd name="T3" fmla="*/ 668 h 16"/>
                  <a:gd name="T4" fmla="*/ 408 w 57"/>
                  <a:gd name="T5" fmla="*/ 668 h 16"/>
                  <a:gd name="T6" fmla="*/ 555 w 57"/>
                  <a:gd name="T7" fmla="*/ 668 h 16"/>
                  <a:gd name="T8" fmla="*/ 795 w 57"/>
                  <a:gd name="T9" fmla="*/ 710 h 16"/>
                  <a:gd name="T10" fmla="*/ 1138 w 57"/>
                  <a:gd name="T11" fmla="*/ 710 h 16"/>
                  <a:gd name="T12" fmla="*/ 1348 w 57"/>
                  <a:gd name="T13" fmla="*/ 801 h 16"/>
                  <a:gd name="T14" fmla="*/ 1715 w 57"/>
                  <a:gd name="T15" fmla="*/ 904 h 16"/>
                  <a:gd name="T16" fmla="*/ 1932 w 57"/>
                  <a:gd name="T17" fmla="*/ 1021 h 16"/>
                  <a:gd name="T18" fmla="*/ 2034 w 57"/>
                  <a:gd name="T19" fmla="*/ 668 h 16"/>
                  <a:gd name="T20" fmla="*/ 1805 w 57"/>
                  <a:gd name="T21" fmla="*/ 5 h 16"/>
                  <a:gd name="T22" fmla="*/ 1419 w 57"/>
                  <a:gd name="T23" fmla="*/ 3 h 16"/>
                  <a:gd name="T24" fmla="*/ 1156 w 57"/>
                  <a:gd name="T25" fmla="*/ 1 h 16"/>
                  <a:gd name="T26" fmla="*/ 795 w 57"/>
                  <a:gd name="T27" fmla="*/ 0 h 16"/>
                  <a:gd name="T28" fmla="*/ 555 w 57"/>
                  <a:gd name="T29" fmla="*/ 0 h 16"/>
                  <a:gd name="T30" fmla="*/ 408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2" name="Freeform 48"/>
              <p:cNvSpPr>
                <a:spLocks noChangeArrowheads="1"/>
              </p:cNvSpPr>
              <p:nvPr/>
            </p:nvSpPr>
            <p:spPr bwMode="auto">
              <a:xfrm>
                <a:off x="3697" y="100"/>
                <a:ext cx="107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+- 2 0 0"/>
                  <a:gd name="G6" fmla="*/ 1 9405 57600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2 0 0"/>
                  <a:gd name="G42" fmla="+- 65533 0 0"/>
                  <a:gd name="G43" fmla="+- 63734 0 0"/>
                  <a:gd name="G44" fmla="+- 62983 0 0"/>
                  <a:gd name="G45" fmla="+- 61641 0 0"/>
                  <a:gd name="G46" fmla="+- 60387 0 0"/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1802 h 55"/>
                  <a:gd name="T8" fmla="*/ 1 w 104"/>
                  <a:gd name="T9" fmla="*/ 2554 h 55"/>
                  <a:gd name="T10" fmla="*/ 3 w 104"/>
                  <a:gd name="T11" fmla="*/ 3898 h 55"/>
                  <a:gd name="T12" fmla="*/ 8 w 104"/>
                  <a:gd name="T13" fmla="*/ 5157 h 55"/>
                  <a:gd name="T14" fmla="*/ 663 w 104"/>
                  <a:gd name="T15" fmla="*/ 6538 h 55"/>
                  <a:gd name="T16" fmla="*/ 1039 w 104"/>
                  <a:gd name="T17" fmla="*/ 7868 h 55"/>
                  <a:gd name="T18" fmla="*/ 1454 w 104"/>
                  <a:gd name="T19" fmla="*/ 9060 h 55"/>
                  <a:gd name="T20" fmla="*/ 1925 w 104"/>
                  <a:gd name="T21" fmla="*/ 10268 h 55"/>
                  <a:gd name="T22" fmla="*/ 2408 w 104"/>
                  <a:gd name="T23" fmla="*/ 11426 h 55"/>
                  <a:gd name="T24" fmla="*/ 2941 w 104"/>
                  <a:gd name="T25" fmla="*/ 11797 h 55"/>
                  <a:gd name="T26" fmla="*/ 3444 w 104"/>
                  <a:gd name="T27" fmla="*/ 12262 h 55"/>
                  <a:gd name="T28" fmla="*/ 4075 w 104"/>
                  <a:gd name="T29" fmla="*/ 11984 h 55"/>
                  <a:gd name="T30" fmla="*/ 4607 w 104"/>
                  <a:gd name="T31" fmla="*/ 11522 h 55"/>
                  <a:gd name="T32" fmla="*/ 5154 w 104"/>
                  <a:gd name="T33" fmla="*/ 10420 h 55"/>
                  <a:gd name="T34" fmla="*/ 5202 w 104"/>
                  <a:gd name="T35" fmla="*/ 10268 h 55"/>
                  <a:gd name="T36" fmla="*/ 5279 w 104"/>
                  <a:gd name="T37" fmla="*/ 9934 h 55"/>
                  <a:gd name="T38" fmla="*/ 5202 w 104"/>
                  <a:gd name="T39" fmla="*/ 9552 h 55"/>
                  <a:gd name="T40" fmla="*/ 5154 w 104"/>
                  <a:gd name="T41" fmla="*/ 9060 h 55"/>
                  <a:gd name="T42" fmla="*/ 5061 w 104"/>
                  <a:gd name="T43" fmla="*/ 7868 h 55"/>
                  <a:gd name="T44" fmla="*/ 4785 w 104"/>
                  <a:gd name="T45" fmla="*/ 6538 h 55"/>
                  <a:gd name="T46" fmla="*/ 4396 w 104"/>
                  <a:gd name="T47" fmla="*/ 5290 h 55"/>
                  <a:gd name="T48" fmla="*/ 4075 w 104"/>
                  <a:gd name="T49" fmla="*/ 3898 h 55"/>
                  <a:gd name="T50" fmla="*/ 3615 w 104"/>
                  <a:gd name="T51" fmla="*/ 2554 h 55"/>
                  <a:gd name="T52" fmla="*/ 3232 w 104"/>
                  <a:gd name="T53" fmla="*/ 1942 h 55"/>
                  <a:gd name="T54" fmla="*/ 2849 w 104"/>
                  <a:gd name="T55" fmla="*/ 82 h 55"/>
                  <a:gd name="T56" fmla="*/ 2408 w 104"/>
                  <a:gd name="T57" fmla="*/ 4 h 55"/>
                  <a:gd name="T58" fmla="*/ 1950 w 104"/>
                  <a:gd name="T59" fmla="*/ 1 h 55"/>
                  <a:gd name="T60" fmla="*/ 1558 w 104"/>
                  <a:gd name="T61" fmla="*/ 0 h 55"/>
                  <a:gd name="T62" fmla="*/ 1229 w 104"/>
                  <a:gd name="T63" fmla="*/ 0 h 55"/>
                  <a:gd name="T64" fmla="*/ 877 w 104"/>
                  <a:gd name="T65" fmla="*/ 0 h 55"/>
                  <a:gd name="T66" fmla="*/ 627 w 104"/>
                  <a:gd name="T67" fmla="*/ 0 h 55"/>
                  <a:gd name="T68" fmla="*/ 8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5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3" name="Freeform 49"/>
              <p:cNvSpPr>
                <a:spLocks noChangeArrowheads="1"/>
              </p:cNvSpPr>
              <p:nvPr/>
            </p:nvSpPr>
            <p:spPr bwMode="auto">
              <a:xfrm>
                <a:off x="3692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*/ 1 1215 2304"/>
                  <a:gd name="G12" fmla="+- 65531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139 0 0"/>
                  <a:gd name="G35" fmla="+- 63395 0 0"/>
                  <a:gd name="G36" fmla="+- 62717 0 0"/>
                  <a:gd name="G37" fmla="+- 62693 0 0"/>
                  <a:gd name="G38" fmla="+- 62525 0 0"/>
                  <a:gd name="G39" fmla="+- 62522 0 0"/>
                  <a:gd name="T0" fmla="*/ 4467 w 109"/>
                  <a:gd name="T1" fmla="*/ 4954 h 64"/>
                  <a:gd name="T2" fmla="*/ 3971 w 109"/>
                  <a:gd name="T3" fmla="*/ 5368 h 64"/>
                  <a:gd name="T4" fmla="*/ 3568 w 109"/>
                  <a:gd name="T5" fmla="*/ 5709 h 64"/>
                  <a:gd name="T6" fmla="*/ 3077 w 109"/>
                  <a:gd name="T7" fmla="*/ 5896 h 64"/>
                  <a:gd name="T8" fmla="*/ 2730 w 109"/>
                  <a:gd name="T9" fmla="*/ 5573 h 64"/>
                  <a:gd name="T10" fmla="*/ 2230 w 109"/>
                  <a:gd name="T11" fmla="*/ 5241 h 64"/>
                  <a:gd name="T12" fmla="*/ 1899 w 109"/>
                  <a:gd name="T13" fmla="*/ 4913 h 64"/>
                  <a:gd name="T14" fmla="*/ 1453 w 109"/>
                  <a:gd name="T15" fmla="*/ 4463 h 64"/>
                  <a:gd name="T16" fmla="*/ 1223 w 109"/>
                  <a:gd name="T17" fmla="*/ 3728 h 64"/>
                  <a:gd name="T18" fmla="*/ 841 w 109"/>
                  <a:gd name="T19" fmla="*/ 3224 h 64"/>
                  <a:gd name="T20" fmla="*/ 644 w 109"/>
                  <a:gd name="T21" fmla="*/ 2528 h 64"/>
                  <a:gd name="T22" fmla="*/ 519 w 109"/>
                  <a:gd name="T23" fmla="*/ 1868 h 64"/>
                  <a:gd name="T24" fmla="*/ 466 w 109"/>
                  <a:gd name="T25" fmla="*/ 1382 h 64"/>
                  <a:gd name="T26" fmla="*/ 9 w 109"/>
                  <a:gd name="T27" fmla="*/ 1155 h 64"/>
                  <a:gd name="T28" fmla="*/ 9 w 109"/>
                  <a:gd name="T29" fmla="*/ 1081 h 64"/>
                  <a:gd name="T30" fmla="*/ 466 w 109"/>
                  <a:gd name="T31" fmla="*/ 1013 h 64"/>
                  <a:gd name="T32" fmla="*/ 548 w 109"/>
                  <a:gd name="T33" fmla="*/ 1013 h 64"/>
                  <a:gd name="T34" fmla="*/ 548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5 w 109"/>
                  <a:gd name="T45" fmla="*/ 2528 h 64"/>
                  <a:gd name="T46" fmla="*/ 9 w 109"/>
                  <a:gd name="T47" fmla="*/ 3224 h 64"/>
                  <a:gd name="T48" fmla="*/ 610 w 109"/>
                  <a:gd name="T49" fmla="*/ 3877 h 64"/>
                  <a:gd name="T50" fmla="*/ 936 w 109"/>
                  <a:gd name="T51" fmla="*/ 4645 h 64"/>
                  <a:gd name="T52" fmla="*/ 1305 w 109"/>
                  <a:gd name="T53" fmla="*/ 5239 h 64"/>
                  <a:gd name="T54" fmla="*/ 1706 w 109"/>
                  <a:gd name="T55" fmla="*/ 5896 h 64"/>
                  <a:gd name="T56" fmla="*/ 2178 w 109"/>
                  <a:gd name="T57" fmla="*/ 6288 h 64"/>
                  <a:gd name="T58" fmla="*/ 2620 w 109"/>
                  <a:gd name="T59" fmla="*/ 6674 h 64"/>
                  <a:gd name="T60" fmla="*/ 3077 w 109"/>
                  <a:gd name="T61" fmla="*/ 6697 h 64"/>
                  <a:gd name="T62" fmla="*/ 3614 w 109"/>
                  <a:gd name="T63" fmla="*/ 6697 h 64"/>
                  <a:gd name="T64" fmla="*/ 4155 w 109"/>
                  <a:gd name="T65" fmla="*/ 6303 h 64"/>
                  <a:gd name="T66" fmla="*/ 4625 w 109"/>
                  <a:gd name="T67" fmla="*/ 5916 h 64"/>
                  <a:gd name="T68" fmla="*/ 4467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4" name="Freeform 50"/>
              <p:cNvSpPr>
                <a:spLocks noChangeArrowheads="1"/>
              </p:cNvSpPr>
              <p:nvPr/>
            </p:nvSpPr>
            <p:spPr bwMode="auto">
              <a:xfrm>
                <a:off x="3761" y="104"/>
                <a:ext cx="48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923 0 0"/>
                  <a:gd name="G24" fmla="+- 45370 0 0"/>
                  <a:gd name="G25" fmla="+- 40280 0 0"/>
                  <a:gd name="T0" fmla="*/ 0 w 48"/>
                  <a:gd name="T1" fmla="*/ 9568 h 48"/>
                  <a:gd name="T2" fmla="*/ 667 w 48"/>
                  <a:gd name="T3" fmla="*/ 14280 h 48"/>
                  <a:gd name="T4" fmla="*/ 1151 w 48"/>
                  <a:gd name="T5" fmla="*/ 21317 h 48"/>
                  <a:gd name="T6" fmla="*/ 1758 w 48"/>
                  <a:gd name="T7" fmla="*/ 27014 h 48"/>
                  <a:gd name="T8" fmla="*/ 2113 w 48"/>
                  <a:gd name="T9" fmla="*/ 32729 h 48"/>
                  <a:gd name="T10" fmla="*/ 2385 w 48"/>
                  <a:gd name="T11" fmla="*/ 40331 h 48"/>
                  <a:gd name="T12" fmla="*/ 2688 w 48"/>
                  <a:gd name="T13" fmla="*/ 44074 h 48"/>
                  <a:gd name="T14" fmla="*/ 2688 w 48"/>
                  <a:gd name="T15" fmla="*/ 45086 h 48"/>
                  <a:gd name="T16" fmla="*/ 2688 w 48"/>
                  <a:gd name="T17" fmla="*/ 47341 h 48"/>
                  <a:gd name="T18" fmla="*/ 2692 w 48"/>
                  <a:gd name="T19" fmla="*/ 45086 h 48"/>
                  <a:gd name="T20" fmla="*/ 2692 w 48"/>
                  <a:gd name="T21" fmla="*/ 44074 h 48"/>
                  <a:gd name="T22" fmla="*/ 3035 w 48"/>
                  <a:gd name="T23" fmla="*/ 55586 h 48"/>
                  <a:gd name="T24" fmla="*/ 3225 w 48"/>
                  <a:gd name="T25" fmla="*/ 51382 h 48"/>
                  <a:gd name="T26" fmla="*/ 3347 w 48"/>
                  <a:gd name="T27" fmla="*/ 47341 h 48"/>
                  <a:gd name="T28" fmla="*/ 3225 w 48"/>
                  <a:gd name="T29" fmla="*/ 43696 h 48"/>
                  <a:gd name="T30" fmla="*/ 3150 w 48"/>
                  <a:gd name="T31" fmla="*/ 40331 h 48"/>
                  <a:gd name="T32" fmla="*/ 2965 w 48"/>
                  <a:gd name="T33" fmla="*/ 32729 h 48"/>
                  <a:gd name="T34" fmla="*/ 2530 w 48"/>
                  <a:gd name="T35" fmla="*/ 25743 h 48"/>
                  <a:gd name="T36" fmla="*/ 2109 w 48"/>
                  <a:gd name="T37" fmla="*/ 19601 h 48"/>
                  <a:gd name="T38" fmla="*/ 1466 w 48"/>
                  <a:gd name="T39" fmla="*/ 12132 h 48"/>
                  <a:gd name="T40" fmla="*/ 903 w 48"/>
                  <a:gd name="T41" fmla="*/ 248 h 48"/>
                  <a:gd name="T42" fmla="*/ 4 w 48"/>
                  <a:gd name="T43" fmla="*/ 0 h 48"/>
                  <a:gd name="T44" fmla="*/ 0 w 48"/>
                  <a:gd name="T45" fmla="*/ 9568 h 48"/>
                  <a:gd name="T46" fmla="*/ 0 w 48"/>
                  <a:gd name="T47" fmla="*/ 0 h 48"/>
                  <a:gd name="T48" fmla="*/ 48 w 48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8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5" name="Freeform 51"/>
              <p:cNvSpPr>
                <a:spLocks noChangeArrowheads="1"/>
              </p:cNvSpPr>
              <p:nvPr/>
            </p:nvSpPr>
            <p:spPr bwMode="auto">
              <a:xfrm>
                <a:off x="3705" y="94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586 0 0"/>
                  <a:gd name="T0" fmla="*/ 0 w 57"/>
                  <a:gd name="T1" fmla="*/ 574 h 17"/>
                  <a:gd name="T2" fmla="*/ 4 w 57"/>
                  <a:gd name="T3" fmla="*/ 574 h 17"/>
                  <a:gd name="T4" fmla="*/ 1160 w 57"/>
                  <a:gd name="T5" fmla="*/ 574 h 17"/>
                  <a:gd name="T6" fmla="*/ 1742 w 57"/>
                  <a:gd name="T7" fmla="*/ 574 h 17"/>
                  <a:gd name="T8" fmla="*/ 2617 w 57"/>
                  <a:gd name="T9" fmla="*/ 574 h 17"/>
                  <a:gd name="T10" fmla="*/ 3474 w 57"/>
                  <a:gd name="T11" fmla="*/ 608 h 17"/>
                  <a:gd name="T12" fmla="*/ 4484 w 57"/>
                  <a:gd name="T13" fmla="*/ 682 h 17"/>
                  <a:gd name="T14" fmla="*/ 5219 w 57"/>
                  <a:gd name="T15" fmla="*/ 764 h 17"/>
                  <a:gd name="T16" fmla="*/ 6164 w 57"/>
                  <a:gd name="T17" fmla="*/ 857 h 17"/>
                  <a:gd name="T18" fmla="*/ 6597 w 57"/>
                  <a:gd name="T19" fmla="*/ 542 h 17"/>
                  <a:gd name="T20" fmla="*/ 5585 w 57"/>
                  <a:gd name="T21" fmla="*/ 6 h 17"/>
                  <a:gd name="T22" fmla="*/ 4557 w 57"/>
                  <a:gd name="T23" fmla="*/ 4 h 17"/>
                  <a:gd name="T24" fmla="*/ 3674 w 57"/>
                  <a:gd name="T25" fmla="*/ 2 h 17"/>
                  <a:gd name="T26" fmla="*/ 2648 w 57"/>
                  <a:gd name="T27" fmla="*/ 1 h 17"/>
                  <a:gd name="T28" fmla="*/ 1742 w 57"/>
                  <a:gd name="T29" fmla="*/ 1 h 17"/>
                  <a:gd name="T30" fmla="*/ 1160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6" name="Freeform 52"/>
              <p:cNvSpPr>
                <a:spLocks noChangeArrowheads="1"/>
              </p:cNvSpPr>
              <p:nvPr/>
            </p:nvSpPr>
            <p:spPr bwMode="auto">
              <a:xfrm>
                <a:off x="2429" y="100"/>
                <a:ext cx="104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65533 0 0"/>
                  <a:gd name="G5" fmla="+- 2 0 0"/>
                  <a:gd name="G6" fmla="*/ 1 30619 51712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38249 38528"/>
                  <a:gd name="G21" fmla="*/ 1 63095 51712"/>
                  <a:gd name="G22" fmla="*/ G21 1 180"/>
                  <a:gd name="G23" fmla="*/ G20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2 0 0"/>
                  <a:gd name="G39" fmla="+- 65532 0 0"/>
                  <a:gd name="G40" fmla="+- 63734 0 0"/>
                  <a:gd name="G41" fmla="+- 62983 0 0"/>
                  <a:gd name="G42" fmla="+- 61641 0 0"/>
                  <a:gd name="G43" fmla="+- 60386 0 0"/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4 h 55"/>
                  <a:gd name="T6" fmla="*/ 0 w 103"/>
                  <a:gd name="T7" fmla="*/ 1802 h 55"/>
                  <a:gd name="T8" fmla="*/ 1 w 103"/>
                  <a:gd name="T9" fmla="*/ 2554 h 55"/>
                  <a:gd name="T10" fmla="*/ 3 w 103"/>
                  <a:gd name="T11" fmla="*/ 3898 h 55"/>
                  <a:gd name="T12" fmla="*/ 7 w 103"/>
                  <a:gd name="T13" fmla="*/ 5157 h 55"/>
                  <a:gd name="T14" fmla="*/ 516 w 103"/>
                  <a:gd name="T15" fmla="*/ 6538 h 55"/>
                  <a:gd name="T16" fmla="*/ 765 w 103"/>
                  <a:gd name="T17" fmla="*/ 7868 h 55"/>
                  <a:gd name="T18" fmla="*/ 1148 w 103"/>
                  <a:gd name="T19" fmla="*/ 9268 h 55"/>
                  <a:gd name="T20" fmla="*/ 1525 w 103"/>
                  <a:gd name="T21" fmla="*/ 10268 h 55"/>
                  <a:gd name="T22" fmla="*/ 1905 w 103"/>
                  <a:gd name="T23" fmla="*/ 11426 h 55"/>
                  <a:gd name="T24" fmla="*/ 2314 w 103"/>
                  <a:gd name="T25" fmla="*/ 11797 h 55"/>
                  <a:gd name="T26" fmla="*/ 2738 w 103"/>
                  <a:gd name="T27" fmla="*/ 12262 h 55"/>
                  <a:gd name="T28" fmla="*/ 3239 w 103"/>
                  <a:gd name="T29" fmla="*/ 11984 h 55"/>
                  <a:gd name="T30" fmla="*/ 3636 w 103"/>
                  <a:gd name="T31" fmla="*/ 11522 h 55"/>
                  <a:gd name="T32" fmla="*/ 4070 w 103"/>
                  <a:gd name="T33" fmla="*/ 10420 h 55"/>
                  <a:gd name="T34" fmla="*/ 4163 w 103"/>
                  <a:gd name="T35" fmla="*/ 10268 h 55"/>
                  <a:gd name="T36" fmla="*/ 4163 w 103"/>
                  <a:gd name="T37" fmla="*/ 9934 h 55"/>
                  <a:gd name="T38" fmla="*/ 4163 w 103"/>
                  <a:gd name="T39" fmla="*/ 9552 h 55"/>
                  <a:gd name="T40" fmla="*/ 4070 w 103"/>
                  <a:gd name="T41" fmla="*/ 9060 h 55"/>
                  <a:gd name="T42" fmla="*/ 3998 w 103"/>
                  <a:gd name="T43" fmla="*/ 8317 h 55"/>
                  <a:gd name="T44" fmla="*/ 3780 w 103"/>
                  <a:gd name="T45" fmla="*/ 6538 h 55"/>
                  <a:gd name="T46" fmla="*/ 3513 w 103"/>
                  <a:gd name="T47" fmla="*/ 5290 h 55"/>
                  <a:gd name="T48" fmla="*/ 3239 w 103"/>
                  <a:gd name="T49" fmla="*/ 3898 h 55"/>
                  <a:gd name="T50" fmla="*/ 2891 w 103"/>
                  <a:gd name="T51" fmla="*/ 2554 h 55"/>
                  <a:gd name="T52" fmla="*/ 2544 w 103"/>
                  <a:gd name="T53" fmla="*/ 1942 h 55"/>
                  <a:gd name="T54" fmla="*/ 2182 w 103"/>
                  <a:gd name="T55" fmla="*/ 82 h 55"/>
                  <a:gd name="T56" fmla="*/ 1905 w 103"/>
                  <a:gd name="T57" fmla="*/ 4 h 55"/>
                  <a:gd name="T58" fmla="*/ 1555 w 103"/>
                  <a:gd name="T59" fmla="*/ 1 h 55"/>
                  <a:gd name="T60" fmla="*/ 1237 w 103"/>
                  <a:gd name="T61" fmla="*/ 0 h 55"/>
                  <a:gd name="T62" fmla="*/ 967 w 103"/>
                  <a:gd name="T63" fmla="*/ 0 h 55"/>
                  <a:gd name="T64" fmla="*/ 688 w 103"/>
                  <a:gd name="T65" fmla="*/ 0 h 55"/>
                  <a:gd name="T66" fmla="*/ 490 w 103"/>
                  <a:gd name="T67" fmla="*/ 0 h 55"/>
                  <a:gd name="T68" fmla="*/ 8 w 103"/>
                  <a:gd name="T69" fmla="*/ 0 h 55"/>
                  <a:gd name="T70" fmla="*/ 0 w 103"/>
                  <a:gd name="T71" fmla="*/ 0 h 55"/>
                  <a:gd name="T72" fmla="*/ 103 w 103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7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7" name="Freeform 53"/>
              <p:cNvSpPr>
                <a:spLocks noChangeArrowheads="1"/>
              </p:cNvSpPr>
              <p:nvPr/>
            </p:nvSpPr>
            <p:spPr bwMode="auto">
              <a:xfrm>
                <a:off x="2425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+- 1 0 0"/>
                  <a:gd name="G12" fmla="+- 65531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191 0 0"/>
                  <a:gd name="G35" fmla="+- 63395 0 0"/>
                  <a:gd name="G36" fmla="+- 62717 0 0"/>
                  <a:gd name="G37" fmla="+- 62661 0 0"/>
                  <a:gd name="G38" fmla="+- 62525 0 0"/>
                  <a:gd name="G39" fmla="+- 62500 0 0"/>
                  <a:gd name="T0" fmla="*/ 4467 w 109"/>
                  <a:gd name="T1" fmla="*/ 4954 h 64"/>
                  <a:gd name="T2" fmla="*/ 4023 w 109"/>
                  <a:gd name="T3" fmla="*/ 5368 h 64"/>
                  <a:gd name="T4" fmla="*/ 3568 w 109"/>
                  <a:gd name="T5" fmla="*/ 5709 h 64"/>
                  <a:gd name="T6" fmla="*/ 3077 w 109"/>
                  <a:gd name="T7" fmla="*/ 5896 h 64"/>
                  <a:gd name="T8" fmla="*/ 2698 w 109"/>
                  <a:gd name="T9" fmla="*/ 5573 h 64"/>
                  <a:gd name="T10" fmla="*/ 2230 w 109"/>
                  <a:gd name="T11" fmla="*/ 5241 h 64"/>
                  <a:gd name="T12" fmla="*/ 1877 w 109"/>
                  <a:gd name="T13" fmla="*/ 4913 h 64"/>
                  <a:gd name="T14" fmla="*/ 1453 w 109"/>
                  <a:gd name="T15" fmla="*/ 4463 h 64"/>
                  <a:gd name="T16" fmla="*/ 1223 w 109"/>
                  <a:gd name="T17" fmla="*/ 3728 h 64"/>
                  <a:gd name="T18" fmla="*/ 887 w 109"/>
                  <a:gd name="T19" fmla="*/ 3224 h 64"/>
                  <a:gd name="T20" fmla="*/ 644 w 109"/>
                  <a:gd name="T21" fmla="*/ 2528 h 64"/>
                  <a:gd name="T22" fmla="*/ 519 w 109"/>
                  <a:gd name="T23" fmla="*/ 1868 h 64"/>
                  <a:gd name="T24" fmla="*/ 466 w 109"/>
                  <a:gd name="T25" fmla="*/ 1382 h 64"/>
                  <a:gd name="T26" fmla="*/ 9 w 109"/>
                  <a:gd name="T27" fmla="*/ 1155 h 64"/>
                  <a:gd name="T28" fmla="*/ 9 w 109"/>
                  <a:gd name="T29" fmla="*/ 1081 h 64"/>
                  <a:gd name="T30" fmla="*/ 466 w 109"/>
                  <a:gd name="T31" fmla="*/ 1013 h 64"/>
                  <a:gd name="T32" fmla="*/ 548 w 109"/>
                  <a:gd name="T33" fmla="*/ 1013 h 64"/>
                  <a:gd name="T34" fmla="*/ 548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5 w 109"/>
                  <a:gd name="T45" fmla="*/ 2528 h 64"/>
                  <a:gd name="T46" fmla="*/ 9 w 109"/>
                  <a:gd name="T47" fmla="*/ 3224 h 64"/>
                  <a:gd name="T48" fmla="*/ 610 w 109"/>
                  <a:gd name="T49" fmla="*/ 3877 h 64"/>
                  <a:gd name="T50" fmla="*/ 936 w 109"/>
                  <a:gd name="T51" fmla="*/ 4645 h 64"/>
                  <a:gd name="T52" fmla="*/ 1305 w 109"/>
                  <a:gd name="T53" fmla="*/ 5239 h 64"/>
                  <a:gd name="T54" fmla="*/ 1706 w 109"/>
                  <a:gd name="T55" fmla="*/ 5896 h 64"/>
                  <a:gd name="T56" fmla="*/ 2178 w 109"/>
                  <a:gd name="T57" fmla="*/ 6288 h 64"/>
                  <a:gd name="T58" fmla="*/ 2620 w 109"/>
                  <a:gd name="T59" fmla="*/ 6674 h 64"/>
                  <a:gd name="T60" fmla="*/ 3077 w 109"/>
                  <a:gd name="T61" fmla="*/ 6697 h 64"/>
                  <a:gd name="T62" fmla="*/ 3614 w 109"/>
                  <a:gd name="T63" fmla="*/ 6697 h 64"/>
                  <a:gd name="T64" fmla="*/ 4155 w 109"/>
                  <a:gd name="T65" fmla="*/ 6303 h 64"/>
                  <a:gd name="T66" fmla="*/ 4625 w 109"/>
                  <a:gd name="T67" fmla="*/ 5916 h 64"/>
                  <a:gd name="T68" fmla="*/ 4467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8" name="Freeform 54"/>
              <p:cNvSpPr>
                <a:spLocks noChangeArrowheads="1"/>
              </p:cNvSpPr>
              <p:nvPr/>
            </p:nvSpPr>
            <p:spPr bwMode="auto">
              <a:xfrm>
                <a:off x="2494" y="105"/>
                <a:ext cx="48" cy="55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2 0 0"/>
                  <a:gd name="G11" fmla="+- 4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8064 0 0"/>
                  <a:gd name="G24" fmla="+- 39429 0 0"/>
                  <a:gd name="G25" fmla="+- 30476 0 0"/>
                  <a:gd name="T0" fmla="*/ 0 w 48"/>
                  <a:gd name="T1" fmla="*/ 12100 h 47"/>
                  <a:gd name="T2" fmla="*/ 667 w 48"/>
                  <a:gd name="T3" fmla="*/ 18139 h 47"/>
                  <a:gd name="T4" fmla="*/ 1151 w 48"/>
                  <a:gd name="T5" fmla="*/ 27258 h 47"/>
                  <a:gd name="T6" fmla="*/ 1758 w 48"/>
                  <a:gd name="T7" fmla="*/ 36818 h 47"/>
                  <a:gd name="T8" fmla="*/ 2109 w 48"/>
                  <a:gd name="T9" fmla="*/ 44597 h 47"/>
                  <a:gd name="T10" fmla="*/ 2385 w 48"/>
                  <a:gd name="T11" fmla="*/ 55301 h 47"/>
                  <a:gd name="T12" fmla="*/ 2688 w 48"/>
                  <a:gd name="T13" fmla="*/ 60445 h 47"/>
                  <a:gd name="T14" fmla="*/ 2688 w 48"/>
                  <a:gd name="T15" fmla="*/ 61723 h 47"/>
                  <a:gd name="T16" fmla="*/ 2688 w 48"/>
                  <a:gd name="T17" fmla="*/ 65093 h 47"/>
                  <a:gd name="T18" fmla="*/ 2688 w 48"/>
                  <a:gd name="T19" fmla="*/ 61723 h 47"/>
                  <a:gd name="T20" fmla="*/ 2692 w 48"/>
                  <a:gd name="T21" fmla="*/ 60445 h 47"/>
                  <a:gd name="T22" fmla="*/ 3035 w 48"/>
                  <a:gd name="T23" fmla="*/ 76635 h 47"/>
                  <a:gd name="T24" fmla="*/ 3229 w 48"/>
                  <a:gd name="T25" fmla="*/ 71169 h 47"/>
                  <a:gd name="T26" fmla="*/ 3347 w 48"/>
                  <a:gd name="T27" fmla="*/ 65093 h 47"/>
                  <a:gd name="T28" fmla="*/ 3229 w 48"/>
                  <a:gd name="T29" fmla="*/ 59980 h 47"/>
                  <a:gd name="T30" fmla="*/ 3150 w 48"/>
                  <a:gd name="T31" fmla="*/ 55301 h 47"/>
                  <a:gd name="T32" fmla="*/ 2860 w 48"/>
                  <a:gd name="T33" fmla="*/ 44597 h 47"/>
                  <a:gd name="T34" fmla="*/ 2530 w 48"/>
                  <a:gd name="T35" fmla="*/ 34814 h 47"/>
                  <a:gd name="T36" fmla="*/ 2109 w 48"/>
                  <a:gd name="T37" fmla="*/ 25079 h 47"/>
                  <a:gd name="T38" fmla="*/ 1466 w 48"/>
                  <a:gd name="T39" fmla="*/ 15414 h 47"/>
                  <a:gd name="T40" fmla="*/ 903 w 48"/>
                  <a:gd name="T41" fmla="*/ 40 h 47"/>
                  <a:gd name="T42" fmla="*/ 3 w 48"/>
                  <a:gd name="T43" fmla="*/ 0 h 47"/>
                  <a:gd name="T44" fmla="*/ 0 w 48"/>
                  <a:gd name="T45" fmla="*/ 12100 h 47"/>
                  <a:gd name="T46" fmla="*/ 0 w 48"/>
                  <a:gd name="T47" fmla="*/ 0 h 47"/>
                  <a:gd name="T48" fmla="*/ 48 w 48"/>
                  <a:gd name="T4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8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7" y="44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30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79" name="Freeform 55"/>
              <p:cNvSpPr>
                <a:spLocks noChangeArrowheads="1"/>
              </p:cNvSpPr>
              <p:nvPr/>
            </p:nvSpPr>
            <p:spPr bwMode="auto">
              <a:xfrm>
                <a:off x="2439" y="95"/>
                <a:ext cx="56" cy="14"/>
              </a:xfrm>
              <a:custGeom>
                <a:avLst/>
                <a:gdLst>
                  <a:gd name="G0" fmla="+- 4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872 0 0"/>
                  <a:gd name="G22" fmla="+- 65303 0 0"/>
                  <a:gd name="T0" fmla="*/ 0 w 56"/>
                  <a:gd name="T1" fmla="*/ 668 h 16"/>
                  <a:gd name="T2" fmla="*/ 4 w 56"/>
                  <a:gd name="T3" fmla="*/ 668 h 16"/>
                  <a:gd name="T4" fmla="*/ 435 w 56"/>
                  <a:gd name="T5" fmla="*/ 668 h 16"/>
                  <a:gd name="T6" fmla="*/ 595 w 56"/>
                  <a:gd name="T7" fmla="*/ 668 h 16"/>
                  <a:gd name="T8" fmla="*/ 813 w 56"/>
                  <a:gd name="T9" fmla="*/ 710 h 16"/>
                  <a:gd name="T10" fmla="*/ 1173 w 56"/>
                  <a:gd name="T11" fmla="*/ 710 h 16"/>
                  <a:gd name="T12" fmla="*/ 1446 w 56"/>
                  <a:gd name="T13" fmla="*/ 801 h 16"/>
                  <a:gd name="T14" fmla="*/ 1782 w 56"/>
                  <a:gd name="T15" fmla="*/ 904 h 16"/>
                  <a:gd name="T16" fmla="*/ 2060 w 56"/>
                  <a:gd name="T17" fmla="*/ 1021 h 16"/>
                  <a:gd name="T18" fmla="*/ 2170 w 56"/>
                  <a:gd name="T19" fmla="*/ 668 h 16"/>
                  <a:gd name="T20" fmla="*/ 1884 w 56"/>
                  <a:gd name="T21" fmla="*/ 5 h 16"/>
                  <a:gd name="T22" fmla="*/ 1523 w 56"/>
                  <a:gd name="T23" fmla="*/ 3 h 16"/>
                  <a:gd name="T24" fmla="*/ 1236 w 56"/>
                  <a:gd name="T25" fmla="*/ 1 h 16"/>
                  <a:gd name="T26" fmla="*/ 857 w 56"/>
                  <a:gd name="T27" fmla="*/ 0 h 16"/>
                  <a:gd name="T28" fmla="*/ 595 w 56"/>
                  <a:gd name="T29" fmla="*/ 0 h 16"/>
                  <a:gd name="T30" fmla="*/ 435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68 h 16"/>
                  <a:gd name="T38" fmla="*/ 0 w 56"/>
                  <a:gd name="T39" fmla="*/ 0 h 16"/>
                  <a:gd name="T40" fmla="*/ 56 w 56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0" name="Freeform 56"/>
              <p:cNvSpPr>
                <a:spLocks noChangeArrowheads="1"/>
              </p:cNvSpPr>
              <p:nvPr/>
            </p:nvSpPr>
            <p:spPr bwMode="auto">
              <a:xfrm>
                <a:off x="4963" y="100"/>
                <a:ext cx="107" cy="58"/>
              </a:xfrm>
              <a:custGeom>
                <a:avLst/>
                <a:gdLst>
                  <a:gd name="G0" fmla="*/ 1 0 51712"/>
                  <a:gd name="G1" fmla="+- 5 0 0"/>
                  <a:gd name="G2" fmla="cos G0 G1"/>
                  <a:gd name="G3" fmla="*/ 1 0 51712"/>
                  <a:gd name="G4" fmla="*/ 1 38057 25856"/>
                  <a:gd name="G5" fmla="+- 15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cos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4 0 0"/>
                  <a:gd name="G38" fmla="+- 65533 0 0"/>
                  <a:gd name="G39" fmla="+- 63734 0 0"/>
                  <a:gd name="G40" fmla="+- 62983 0 0"/>
                  <a:gd name="G41" fmla="+- 61643 0 0"/>
                  <a:gd name="G42" fmla="+- 60873 0 0"/>
                  <a:gd name="T0" fmla="*/ 522 w 105"/>
                  <a:gd name="T1" fmla="*/ 0 h 55"/>
                  <a:gd name="T2" fmla="*/ 5 w 105"/>
                  <a:gd name="T3" fmla="*/ 1 h 55"/>
                  <a:gd name="T4" fmla="*/ 1 w 105"/>
                  <a:gd name="T5" fmla="*/ 4 h 55"/>
                  <a:gd name="T6" fmla="*/ 0 w 105"/>
                  <a:gd name="T7" fmla="*/ 1802 h 55"/>
                  <a:gd name="T8" fmla="*/ 1 w 105"/>
                  <a:gd name="T9" fmla="*/ 2554 h 55"/>
                  <a:gd name="T10" fmla="*/ 5 w 105"/>
                  <a:gd name="T11" fmla="*/ 3898 h 55"/>
                  <a:gd name="T12" fmla="*/ 494 w 105"/>
                  <a:gd name="T13" fmla="*/ 5157 h 55"/>
                  <a:gd name="T14" fmla="*/ 689 w 105"/>
                  <a:gd name="T15" fmla="*/ 6538 h 55"/>
                  <a:gd name="T16" fmla="*/ 1017 w 105"/>
                  <a:gd name="T17" fmla="*/ 7868 h 55"/>
                  <a:gd name="T18" fmla="*/ 1482 w 105"/>
                  <a:gd name="T19" fmla="*/ 9060 h 55"/>
                  <a:gd name="T20" fmla="*/ 1875 w 105"/>
                  <a:gd name="T21" fmla="*/ 10268 h 55"/>
                  <a:gd name="T22" fmla="*/ 2375 w 105"/>
                  <a:gd name="T23" fmla="*/ 11426 h 55"/>
                  <a:gd name="T24" fmla="*/ 2889 w 105"/>
                  <a:gd name="T25" fmla="*/ 11797 h 55"/>
                  <a:gd name="T26" fmla="*/ 3414 w 105"/>
                  <a:gd name="T27" fmla="*/ 12262 h 55"/>
                  <a:gd name="T28" fmla="*/ 4002 w 105"/>
                  <a:gd name="T29" fmla="*/ 11984 h 55"/>
                  <a:gd name="T30" fmla="*/ 4507 w 105"/>
                  <a:gd name="T31" fmla="*/ 11522 h 55"/>
                  <a:gd name="T32" fmla="*/ 5067 w 105"/>
                  <a:gd name="T33" fmla="*/ 10420 h 55"/>
                  <a:gd name="T34" fmla="*/ 5100 w 105"/>
                  <a:gd name="T35" fmla="*/ 10268 h 55"/>
                  <a:gd name="T36" fmla="*/ 5100 w 105"/>
                  <a:gd name="T37" fmla="*/ 9934 h 55"/>
                  <a:gd name="T38" fmla="*/ 5100 w 105"/>
                  <a:gd name="T39" fmla="*/ 9552 h 55"/>
                  <a:gd name="T40" fmla="*/ 5067 w 105"/>
                  <a:gd name="T41" fmla="*/ 9060 h 55"/>
                  <a:gd name="T42" fmla="*/ 4999 w 105"/>
                  <a:gd name="T43" fmla="*/ 7868 h 55"/>
                  <a:gd name="T44" fmla="*/ 4729 w 105"/>
                  <a:gd name="T45" fmla="*/ 6538 h 55"/>
                  <a:gd name="T46" fmla="*/ 4316 w 105"/>
                  <a:gd name="T47" fmla="*/ 5290 h 55"/>
                  <a:gd name="T48" fmla="*/ 4033 w 105"/>
                  <a:gd name="T49" fmla="*/ 3898 h 55"/>
                  <a:gd name="T50" fmla="*/ 3581 w 105"/>
                  <a:gd name="T51" fmla="*/ 2554 h 55"/>
                  <a:gd name="T52" fmla="*/ 3204 w 105"/>
                  <a:gd name="T53" fmla="*/ 1942 h 55"/>
                  <a:gd name="T54" fmla="*/ 2733 w 105"/>
                  <a:gd name="T55" fmla="*/ 82 h 55"/>
                  <a:gd name="T56" fmla="*/ 2342 w 105"/>
                  <a:gd name="T57" fmla="*/ 4 h 55"/>
                  <a:gd name="T58" fmla="*/ 1982 w 105"/>
                  <a:gd name="T59" fmla="*/ 1 h 55"/>
                  <a:gd name="T60" fmla="*/ 1567 w 105"/>
                  <a:gd name="T61" fmla="*/ 0 h 55"/>
                  <a:gd name="T62" fmla="*/ 1270 w 105"/>
                  <a:gd name="T63" fmla="*/ 0 h 55"/>
                  <a:gd name="T64" fmla="*/ 814 w 105"/>
                  <a:gd name="T65" fmla="*/ 0 h 55"/>
                  <a:gd name="T66" fmla="*/ 617 w 105"/>
                  <a:gd name="T67" fmla="*/ 0 h 55"/>
                  <a:gd name="T68" fmla="*/ 522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10" y="0"/>
                    </a:moveTo>
                    <a:lnTo>
                      <a:pt x="5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2" y="35"/>
                    </a:lnTo>
                    <a:lnTo>
                      <a:pt x="30" y="41"/>
                    </a:lnTo>
                    <a:lnTo>
                      <a:pt x="39" y="46"/>
                    </a:lnTo>
                    <a:lnTo>
                      <a:pt x="49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5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1" name="Freeform 57"/>
              <p:cNvSpPr>
                <a:spLocks noChangeArrowheads="1"/>
              </p:cNvSpPr>
              <p:nvPr/>
            </p:nvSpPr>
            <p:spPr bwMode="auto">
              <a:xfrm>
                <a:off x="4960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159 61568"/>
                  <a:gd name="G6" fmla="+- 10 0 0"/>
                  <a:gd name="G7" fmla="cos 14 G6"/>
                  <a:gd name="G8" fmla="+- 10 0 0"/>
                  <a:gd name="G9" fmla="cos 10 G8"/>
                  <a:gd name="G10" fmla="+- 22 0 0"/>
                  <a:gd name="G11" fmla="*/ 1 65505 256"/>
                  <a:gd name="G12" fmla="+- 65532 0 0"/>
                  <a:gd name="G13" fmla="+- 24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3183 0 0"/>
                  <a:gd name="G35" fmla="+- 62538 0 0"/>
                  <a:gd name="G36" fmla="+- 62001 0 0"/>
                  <a:gd name="G37" fmla="+- 62017 0 0"/>
                  <a:gd name="G38" fmla="+- 62007 0 0"/>
                  <a:gd name="G39" fmla="+- 62054 0 0"/>
                  <a:gd name="T0" fmla="*/ 3416 w 110"/>
                  <a:gd name="T1" fmla="*/ 4954 h 64"/>
                  <a:gd name="T2" fmla="*/ 3015 w 110"/>
                  <a:gd name="T3" fmla="*/ 5368 h 64"/>
                  <a:gd name="T4" fmla="*/ 2711 w 110"/>
                  <a:gd name="T5" fmla="*/ 5709 h 64"/>
                  <a:gd name="T6" fmla="*/ 2361 w 110"/>
                  <a:gd name="T7" fmla="*/ 5896 h 64"/>
                  <a:gd name="T8" fmla="*/ 2054 w 110"/>
                  <a:gd name="T9" fmla="*/ 5573 h 64"/>
                  <a:gd name="T10" fmla="*/ 1712 w 110"/>
                  <a:gd name="T11" fmla="*/ 5241 h 64"/>
                  <a:gd name="T12" fmla="*/ 1431 w 110"/>
                  <a:gd name="T13" fmla="*/ 4913 h 64"/>
                  <a:gd name="T14" fmla="*/ 1151 w 110"/>
                  <a:gd name="T15" fmla="*/ 4463 h 64"/>
                  <a:gd name="T16" fmla="*/ 938 w 110"/>
                  <a:gd name="T17" fmla="*/ 3728 h 64"/>
                  <a:gd name="T18" fmla="*/ 636 w 110"/>
                  <a:gd name="T19" fmla="*/ 3224 h 64"/>
                  <a:gd name="T20" fmla="*/ 488 w 110"/>
                  <a:gd name="T21" fmla="*/ 2528 h 64"/>
                  <a:gd name="T22" fmla="*/ 418 w 110"/>
                  <a:gd name="T23" fmla="*/ 1868 h 64"/>
                  <a:gd name="T24" fmla="*/ 357 w 110"/>
                  <a:gd name="T25" fmla="*/ 1382 h 64"/>
                  <a:gd name="T26" fmla="*/ 357 w 110"/>
                  <a:gd name="T27" fmla="*/ 1155 h 64"/>
                  <a:gd name="T28" fmla="*/ 357 w 110"/>
                  <a:gd name="T29" fmla="*/ 1081 h 64"/>
                  <a:gd name="T30" fmla="*/ 357 w 110"/>
                  <a:gd name="T31" fmla="*/ 1013 h 64"/>
                  <a:gd name="T32" fmla="*/ 440 w 110"/>
                  <a:gd name="T33" fmla="*/ 1013 h 64"/>
                  <a:gd name="T34" fmla="*/ 418 w 110"/>
                  <a:gd name="T35" fmla="*/ 0 h 64"/>
                  <a:gd name="T36" fmla="*/ 7 w 110"/>
                  <a:gd name="T37" fmla="*/ 1 h 64"/>
                  <a:gd name="T38" fmla="*/ 2 w 110"/>
                  <a:gd name="T39" fmla="*/ 5 h 64"/>
                  <a:gd name="T40" fmla="*/ 0 w 110"/>
                  <a:gd name="T41" fmla="*/ 1155 h 64"/>
                  <a:gd name="T42" fmla="*/ 2 w 110"/>
                  <a:gd name="T43" fmla="*/ 1664 h 64"/>
                  <a:gd name="T44" fmla="*/ 5 w 110"/>
                  <a:gd name="T45" fmla="*/ 2528 h 64"/>
                  <a:gd name="T46" fmla="*/ 357 w 110"/>
                  <a:gd name="T47" fmla="*/ 3224 h 64"/>
                  <a:gd name="T48" fmla="*/ 488 w 110"/>
                  <a:gd name="T49" fmla="*/ 3877 h 64"/>
                  <a:gd name="T50" fmla="*/ 714 w 110"/>
                  <a:gd name="T51" fmla="*/ 4645 h 64"/>
                  <a:gd name="T52" fmla="*/ 1036 w 110"/>
                  <a:gd name="T53" fmla="*/ 5239 h 64"/>
                  <a:gd name="T54" fmla="*/ 1285 w 110"/>
                  <a:gd name="T55" fmla="*/ 5896 h 64"/>
                  <a:gd name="T56" fmla="*/ 1622 w 110"/>
                  <a:gd name="T57" fmla="*/ 6288 h 64"/>
                  <a:gd name="T58" fmla="*/ 2011 w 110"/>
                  <a:gd name="T59" fmla="*/ 6674 h 64"/>
                  <a:gd name="T60" fmla="*/ 2361 w 110"/>
                  <a:gd name="T61" fmla="*/ 6697 h 64"/>
                  <a:gd name="T62" fmla="*/ 2760 w 110"/>
                  <a:gd name="T63" fmla="*/ 6697 h 64"/>
                  <a:gd name="T64" fmla="*/ 3142 w 110"/>
                  <a:gd name="T65" fmla="*/ 6303 h 64"/>
                  <a:gd name="T66" fmla="*/ 3503 w 110"/>
                  <a:gd name="T67" fmla="*/ 5916 h 64"/>
                  <a:gd name="T68" fmla="*/ 3416 w 110"/>
                  <a:gd name="T69" fmla="*/ 4954 h 64"/>
                  <a:gd name="T70" fmla="*/ 0 w 110"/>
                  <a:gd name="T71" fmla="*/ 0 h 64"/>
                  <a:gd name="T72" fmla="*/ 110 w 110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2" name="Freeform 58"/>
              <p:cNvSpPr>
                <a:spLocks noChangeArrowheads="1"/>
              </p:cNvSpPr>
              <p:nvPr/>
            </p:nvSpPr>
            <p:spPr bwMode="auto">
              <a:xfrm>
                <a:off x="5029" y="104"/>
                <a:ext cx="46" cy="54"/>
              </a:xfrm>
              <a:custGeom>
                <a:avLst/>
                <a:gdLst>
                  <a:gd name="G0" fmla="+- 3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1 0 0"/>
                  <a:gd name="G24" fmla="+- 45456 0 0"/>
                  <a:gd name="G25" fmla="+- 40449 0 0"/>
                  <a:gd name="T0" fmla="*/ 0 w 46"/>
                  <a:gd name="T1" fmla="*/ 9568 h 48"/>
                  <a:gd name="T2" fmla="*/ 745 w 46"/>
                  <a:gd name="T3" fmla="*/ 14280 h 48"/>
                  <a:gd name="T4" fmla="*/ 1237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950 w 46"/>
                  <a:gd name="T11" fmla="*/ 40331 h 48"/>
                  <a:gd name="T12" fmla="*/ 3196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626 w 46"/>
                  <a:gd name="T23" fmla="*/ 55586 h 48"/>
                  <a:gd name="T24" fmla="*/ 3797 w 46"/>
                  <a:gd name="T25" fmla="*/ 51382 h 48"/>
                  <a:gd name="T26" fmla="*/ 3862 w 46"/>
                  <a:gd name="T27" fmla="*/ 47341 h 48"/>
                  <a:gd name="T28" fmla="*/ 3862 w 46"/>
                  <a:gd name="T29" fmla="*/ 43696 h 48"/>
                  <a:gd name="T30" fmla="*/ 3797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5743 h 48"/>
                  <a:gd name="T36" fmla="*/ 2440 w 46"/>
                  <a:gd name="T37" fmla="*/ 19601 h 48"/>
                  <a:gd name="T38" fmla="*/ 1698 w 46"/>
                  <a:gd name="T39" fmla="*/ 12132 h 48"/>
                  <a:gd name="T40" fmla="*/ 1023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3" name="Freeform 59"/>
              <p:cNvSpPr>
                <a:spLocks noChangeArrowheads="1"/>
              </p:cNvSpPr>
              <p:nvPr/>
            </p:nvSpPr>
            <p:spPr bwMode="auto">
              <a:xfrm>
                <a:off x="4973" y="94"/>
                <a:ext cx="57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*/ 1 35 4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1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555 w 57"/>
                  <a:gd name="T7" fmla="*/ 574 h 17"/>
                  <a:gd name="T8" fmla="*/ 795 w 57"/>
                  <a:gd name="T9" fmla="*/ 574 h 17"/>
                  <a:gd name="T10" fmla="*/ 1138 w 57"/>
                  <a:gd name="T11" fmla="*/ 608 h 17"/>
                  <a:gd name="T12" fmla="*/ 1397 w 57"/>
                  <a:gd name="T13" fmla="*/ 682 h 17"/>
                  <a:gd name="T14" fmla="*/ 1656 w 57"/>
                  <a:gd name="T15" fmla="*/ 764 h 17"/>
                  <a:gd name="T16" fmla="*/ 1932 w 57"/>
                  <a:gd name="T17" fmla="*/ 857 h 17"/>
                  <a:gd name="T18" fmla="*/ 2034 w 57"/>
                  <a:gd name="T19" fmla="*/ 542 h 17"/>
                  <a:gd name="T20" fmla="*/ 1805 w 57"/>
                  <a:gd name="T21" fmla="*/ 6 h 17"/>
                  <a:gd name="T22" fmla="*/ 1419 w 57"/>
                  <a:gd name="T23" fmla="*/ 4 h 17"/>
                  <a:gd name="T24" fmla="*/ 1156 w 57"/>
                  <a:gd name="T25" fmla="*/ 2 h 17"/>
                  <a:gd name="T26" fmla="*/ 837 w 57"/>
                  <a:gd name="T27" fmla="*/ 1 h 17"/>
                  <a:gd name="T28" fmla="*/ 584 w 57"/>
                  <a:gd name="T29" fmla="*/ 1 h 17"/>
                  <a:gd name="T30" fmla="*/ 408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1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1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4" name="Freeform 60"/>
              <p:cNvSpPr>
                <a:spLocks noChangeArrowheads="1"/>
              </p:cNvSpPr>
              <p:nvPr/>
            </p:nvSpPr>
            <p:spPr bwMode="auto">
              <a:xfrm>
                <a:off x="5300" y="100"/>
                <a:ext cx="95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45901 25856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3 0 0"/>
                  <a:gd name="G42" fmla="+- 65533 0 0"/>
                  <a:gd name="G43" fmla="+- 63734 0 0"/>
                  <a:gd name="G44" fmla="+- 62983 0 0"/>
                  <a:gd name="G45" fmla="+- 61642 0 0"/>
                  <a:gd name="G46" fmla="+- 60386 0 0"/>
                  <a:gd name="T0" fmla="*/ 7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1802 h 55"/>
                  <a:gd name="T8" fmla="*/ 1 w 105"/>
                  <a:gd name="T9" fmla="*/ 2554 h 55"/>
                  <a:gd name="T10" fmla="*/ 4 w 105"/>
                  <a:gd name="T11" fmla="*/ 3898 h 55"/>
                  <a:gd name="T12" fmla="*/ 7 w 105"/>
                  <a:gd name="T13" fmla="*/ 5157 h 55"/>
                  <a:gd name="T14" fmla="*/ 208 w 105"/>
                  <a:gd name="T15" fmla="*/ 6538 h 55"/>
                  <a:gd name="T16" fmla="*/ 308 w 105"/>
                  <a:gd name="T17" fmla="*/ 7868 h 55"/>
                  <a:gd name="T18" fmla="*/ 453 w 105"/>
                  <a:gd name="T19" fmla="*/ 9060 h 55"/>
                  <a:gd name="T20" fmla="*/ 589 w 105"/>
                  <a:gd name="T21" fmla="*/ 10268 h 55"/>
                  <a:gd name="T22" fmla="*/ 736 w 105"/>
                  <a:gd name="T23" fmla="*/ 11426 h 55"/>
                  <a:gd name="T24" fmla="*/ 895 w 105"/>
                  <a:gd name="T25" fmla="*/ 11797 h 55"/>
                  <a:gd name="T26" fmla="*/ 1088 w 105"/>
                  <a:gd name="T27" fmla="*/ 12262 h 55"/>
                  <a:gd name="T28" fmla="*/ 1248 w 105"/>
                  <a:gd name="T29" fmla="*/ 11984 h 55"/>
                  <a:gd name="T30" fmla="*/ 1435 w 105"/>
                  <a:gd name="T31" fmla="*/ 11522 h 55"/>
                  <a:gd name="T32" fmla="*/ 1604 w 105"/>
                  <a:gd name="T33" fmla="*/ 10420 h 55"/>
                  <a:gd name="T34" fmla="*/ 1623 w 105"/>
                  <a:gd name="T35" fmla="*/ 10268 h 55"/>
                  <a:gd name="T36" fmla="*/ 1623 w 105"/>
                  <a:gd name="T37" fmla="*/ 9934 h 55"/>
                  <a:gd name="T38" fmla="*/ 1623 w 105"/>
                  <a:gd name="T39" fmla="*/ 9552 h 55"/>
                  <a:gd name="T40" fmla="*/ 1604 w 105"/>
                  <a:gd name="T41" fmla="*/ 9060 h 55"/>
                  <a:gd name="T42" fmla="*/ 1558 w 105"/>
                  <a:gd name="T43" fmla="*/ 7868 h 55"/>
                  <a:gd name="T44" fmla="*/ 1475 w 105"/>
                  <a:gd name="T45" fmla="*/ 6538 h 55"/>
                  <a:gd name="T46" fmla="*/ 1374 w 105"/>
                  <a:gd name="T47" fmla="*/ 5290 h 55"/>
                  <a:gd name="T48" fmla="*/ 1248 w 105"/>
                  <a:gd name="T49" fmla="*/ 3898 h 55"/>
                  <a:gd name="T50" fmla="*/ 1141 w 105"/>
                  <a:gd name="T51" fmla="*/ 2554 h 55"/>
                  <a:gd name="T52" fmla="*/ 985 w 105"/>
                  <a:gd name="T53" fmla="*/ 1942 h 55"/>
                  <a:gd name="T54" fmla="*/ 870 w 105"/>
                  <a:gd name="T55" fmla="*/ 82 h 55"/>
                  <a:gd name="T56" fmla="*/ 736 w 105"/>
                  <a:gd name="T57" fmla="*/ 4 h 55"/>
                  <a:gd name="T58" fmla="*/ 623 w 105"/>
                  <a:gd name="T59" fmla="*/ 1 h 55"/>
                  <a:gd name="T60" fmla="*/ 498 w 105"/>
                  <a:gd name="T61" fmla="*/ 0 h 55"/>
                  <a:gd name="T62" fmla="*/ 364 w 105"/>
                  <a:gd name="T63" fmla="*/ 0 h 55"/>
                  <a:gd name="T64" fmla="*/ 259 w 105"/>
                  <a:gd name="T65" fmla="*/ 0 h 55"/>
                  <a:gd name="T66" fmla="*/ 196 w 105"/>
                  <a:gd name="T67" fmla="*/ 0 h 55"/>
                  <a:gd name="T68" fmla="*/ 7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5" name="Freeform 61"/>
              <p:cNvSpPr>
                <a:spLocks noChangeArrowheads="1"/>
              </p:cNvSpPr>
              <p:nvPr/>
            </p:nvSpPr>
            <p:spPr bwMode="auto">
              <a:xfrm>
                <a:off x="5296" y="95"/>
                <a:ext cx="99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4 G6"/>
                  <a:gd name="G8" fmla="*/ 1 313 512"/>
                  <a:gd name="G9" fmla="*/ 1 63095 51712"/>
                  <a:gd name="G10" fmla="*/ G9 1 180"/>
                  <a:gd name="G11" fmla="*/ G8 1 G10"/>
                  <a:gd name="G12" fmla="*/ 1 0 51712"/>
                  <a:gd name="G13" fmla="+- 1 0 0"/>
                  <a:gd name="G14" fmla="+- 65531 0 0"/>
                  <a:gd name="G15" fmla="+- 9 0 0"/>
                  <a:gd name="G16" fmla="*/ 1 0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1503 0 0"/>
                  <a:gd name="G37" fmla="+- 61014 0 0"/>
                  <a:gd name="G38" fmla="+- 60691 0 0"/>
                  <a:gd name="G39" fmla="+- 60859 0 0"/>
                  <a:gd name="G40" fmla="+- 61059 0 0"/>
                  <a:gd name="G41" fmla="+- 61247 0 0"/>
                  <a:gd name="T0" fmla="*/ 1483 w 109"/>
                  <a:gd name="T1" fmla="*/ 4954 h 64"/>
                  <a:gd name="T2" fmla="*/ 1335 w 109"/>
                  <a:gd name="T3" fmla="*/ 5368 h 64"/>
                  <a:gd name="T4" fmla="*/ 1187 w 109"/>
                  <a:gd name="T5" fmla="*/ 5709 h 64"/>
                  <a:gd name="T6" fmla="*/ 1051 w 109"/>
                  <a:gd name="T7" fmla="*/ 5896 h 64"/>
                  <a:gd name="T8" fmla="*/ 896 w 109"/>
                  <a:gd name="T9" fmla="*/ 5573 h 64"/>
                  <a:gd name="T10" fmla="*/ 764 w 109"/>
                  <a:gd name="T11" fmla="*/ 5241 h 64"/>
                  <a:gd name="T12" fmla="*/ 624 w 109"/>
                  <a:gd name="T13" fmla="*/ 4913 h 64"/>
                  <a:gd name="T14" fmla="*/ 503 w 109"/>
                  <a:gd name="T15" fmla="*/ 4463 h 64"/>
                  <a:gd name="T16" fmla="*/ 385 w 109"/>
                  <a:gd name="T17" fmla="*/ 3728 h 64"/>
                  <a:gd name="T18" fmla="*/ 279 w 109"/>
                  <a:gd name="T19" fmla="*/ 3224 h 64"/>
                  <a:gd name="T20" fmla="*/ 201 w 109"/>
                  <a:gd name="T21" fmla="*/ 2528 h 64"/>
                  <a:gd name="T22" fmla="*/ 161 w 109"/>
                  <a:gd name="T23" fmla="*/ 1868 h 64"/>
                  <a:gd name="T24" fmla="*/ 8 w 109"/>
                  <a:gd name="T25" fmla="*/ 1382 h 64"/>
                  <a:gd name="T26" fmla="*/ 7 w 109"/>
                  <a:gd name="T27" fmla="*/ 1155 h 64"/>
                  <a:gd name="T28" fmla="*/ 7 w 109"/>
                  <a:gd name="T29" fmla="*/ 1081 h 64"/>
                  <a:gd name="T30" fmla="*/ 8 w 109"/>
                  <a:gd name="T31" fmla="*/ 1013 h 64"/>
                  <a:gd name="T32" fmla="*/ 171 w 109"/>
                  <a:gd name="T33" fmla="*/ 1013 h 64"/>
                  <a:gd name="T34" fmla="*/ 171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4 w 109"/>
                  <a:gd name="T45" fmla="*/ 2528 h 64"/>
                  <a:gd name="T46" fmla="*/ 8 w 109"/>
                  <a:gd name="T47" fmla="*/ 3224 h 64"/>
                  <a:gd name="T48" fmla="*/ 201 w 109"/>
                  <a:gd name="T49" fmla="*/ 3877 h 64"/>
                  <a:gd name="T50" fmla="*/ 295 w 109"/>
                  <a:gd name="T51" fmla="*/ 4645 h 64"/>
                  <a:gd name="T52" fmla="*/ 430 w 109"/>
                  <a:gd name="T53" fmla="*/ 5239 h 64"/>
                  <a:gd name="T54" fmla="*/ 560 w 109"/>
                  <a:gd name="T55" fmla="*/ 5896 h 64"/>
                  <a:gd name="T56" fmla="*/ 701 w 109"/>
                  <a:gd name="T57" fmla="*/ 6288 h 64"/>
                  <a:gd name="T58" fmla="*/ 860 w 109"/>
                  <a:gd name="T59" fmla="*/ 6674 h 64"/>
                  <a:gd name="T60" fmla="*/ 1022 w 109"/>
                  <a:gd name="T61" fmla="*/ 6697 h 64"/>
                  <a:gd name="T62" fmla="*/ 1199 w 109"/>
                  <a:gd name="T63" fmla="*/ 6697 h 64"/>
                  <a:gd name="T64" fmla="*/ 1375 w 109"/>
                  <a:gd name="T65" fmla="*/ 6303 h 64"/>
                  <a:gd name="T66" fmla="*/ 1536 w 109"/>
                  <a:gd name="T67" fmla="*/ 5916 h 64"/>
                  <a:gd name="T68" fmla="*/ 1483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5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" name="Freeform 62"/>
              <p:cNvSpPr>
                <a:spLocks noChangeArrowheads="1"/>
              </p:cNvSpPr>
              <p:nvPr/>
            </p:nvSpPr>
            <p:spPr bwMode="auto">
              <a:xfrm>
                <a:off x="5363" y="104"/>
                <a:ext cx="34" cy="54"/>
              </a:xfrm>
              <a:custGeom>
                <a:avLst/>
                <a:gdLst>
                  <a:gd name="G0" fmla="+- 4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306 0 0"/>
                  <a:gd name="G24" fmla="+- 44296 0 0"/>
                  <a:gd name="G25" fmla="+- 38648 0 0"/>
                  <a:gd name="T0" fmla="*/ 0 w 47"/>
                  <a:gd name="T1" fmla="*/ 9568 h 48"/>
                  <a:gd name="T2" fmla="*/ 50 w 47"/>
                  <a:gd name="T3" fmla="*/ 14280 h 48"/>
                  <a:gd name="T4" fmla="*/ 77 w 47"/>
                  <a:gd name="T5" fmla="*/ 21317 h 48"/>
                  <a:gd name="T6" fmla="*/ 126 w 47"/>
                  <a:gd name="T7" fmla="*/ 27014 h 48"/>
                  <a:gd name="T8" fmla="*/ 152 w 47"/>
                  <a:gd name="T9" fmla="*/ 32729 h 48"/>
                  <a:gd name="T10" fmla="*/ 172 w 47"/>
                  <a:gd name="T11" fmla="*/ 40331 h 48"/>
                  <a:gd name="T12" fmla="*/ 186 w 47"/>
                  <a:gd name="T13" fmla="*/ 44074 h 48"/>
                  <a:gd name="T14" fmla="*/ 194 w 47"/>
                  <a:gd name="T15" fmla="*/ 45086 h 48"/>
                  <a:gd name="T16" fmla="*/ 194 w 47"/>
                  <a:gd name="T17" fmla="*/ 47341 h 48"/>
                  <a:gd name="T18" fmla="*/ 194 w 47"/>
                  <a:gd name="T19" fmla="*/ 45086 h 48"/>
                  <a:gd name="T20" fmla="*/ 198 w 47"/>
                  <a:gd name="T21" fmla="*/ 44074 h 48"/>
                  <a:gd name="T22" fmla="*/ 220 w 47"/>
                  <a:gd name="T23" fmla="*/ 55586 h 48"/>
                  <a:gd name="T24" fmla="*/ 234 w 47"/>
                  <a:gd name="T25" fmla="*/ 51382 h 48"/>
                  <a:gd name="T26" fmla="*/ 239 w 47"/>
                  <a:gd name="T27" fmla="*/ 47341 h 48"/>
                  <a:gd name="T28" fmla="*/ 239 w 47"/>
                  <a:gd name="T29" fmla="*/ 43696 h 48"/>
                  <a:gd name="T30" fmla="*/ 225 w 47"/>
                  <a:gd name="T31" fmla="*/ 40331 h 48"/>
                  <a:gd name="T32" fmla="*/ 212 w 47"/>
                  <a:gd name="T33" fmla="*/ 32729 h 48"/>
                  <a:gd name="T34" fmla="*/ 183 w 47"/>
                  <a:gd name="T35" fmla="*/ 25743 h 48"/>
                  <a:gd name="T36" fmla="*/ 146 w 47"/>
                  <a:gd name="T37" fmla="*/ 19601 h 48"/>
                  <a:gd name="T38" fmla="*/ 105 w 47"/>
                  <a:gd name="T39" fmla="*/ 12132 h 48"/>
                  <a:gd name="T40" fmla="*/ 64 w 47"/>
                  <a:gd name="T41" fmla="*/ 248 h 48"/>
                  <a:gd name="T42" fmla="*/ 2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7" name="Freeform 63"/>
              <p:cNvSpPr>
                <a:spLocks noChangeArrowheads="1"/>
              </p:cNvSpPr>
              <p:nvPr/>
            </p:nvSpPr>
            <p:spPr bwMode="auto">
              <a:xfrm>
                <a:off x="5307" y="94"/>
                <a:ext cx="58" cy="15"/>
              </a:xfrm>
              <a:custGeom>
                <a:avLst/>
                <a:gdLst>
                  <a:gd name="G0" fmla="+- 5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7 0 0"/>
                  <a:gd name="G22" fmla="+- 586 0 0"/>
                  <a:gd name="T0" fmla="*/ 0 w 57"/>
                  <a:gd name="T1" fmla="*/ 574 h 17"/>
                  <a:gd name="T2" fmla="*/ 5 w 57"/>
                  <a:gd name="T3" fmla="*/ 574 h 17"/>
                  <a:gd name="T4" fmla="*/ 1160 w 57"/>
                  <a:gd name="T5" fmla="*/ 574 h 17"/>
                  <a:gd name="T6" fmla="*/ 1742 w 57"/>
                  <a:gd name="T7" fmla="*/ 574 h 17"/>
                  <a:gd name="T8" fmla="*/ 2801 w 57"/>
                  <a:gd name="T9" fmla="*/ 574 h 17"/>
                  <a:gd name="T10" fmla="*/ 3474 w 57"/>
                  <a:gd name="T11" fmla="*/ 608 h 17"/>
                  <a:gd name="T12" fmla="*/ 4484 w 57"/>
                  <a:gd name="T13" fmla="*/ 682 h 17"/>
                  <a:gd name="T14" fmla="*/ 5496 w 57"/>
                  <a:gd name="T15" fmla="*/ 764 h 17"/>
                  <a:gd name="T16" fmla="*/ 6295 w 57"/>
                  <a:gd name="T17" fmla="*/ 857 h 17"/>
                  <a:gd name="T18" fmla="*/ 6597 w 57"/>
                  <a:gd name="T19" fmla="*/ 542 h 17"/>
                  <a:gd name="T20" fmla="*/ 5585 w 57"/>
                  <a:gd name="T21" fmla="*/ 6 h 17"/>
                  <a:gd name="T22" fmla="*/ 4557 w 57"/>
                  <a:gd name="T23" fmla="*/ 4 h 17"/>
                  <a:gd name="T24" fmla="*/ 3674 w 57"/>
                  <a:gd name="T25" fmla="*/ 2 h 17"/>
                  <a:gd name="T26" fmla="*/ 2834 w 57"/>
                  <a:gd name="T27" fmla="*/ 1 h 17"/>
                  <a:gd name="T28" fmla="*/ 1864 w 57"/>
                  <a:gd name="T29" fmla="*/ 1 h 17"/>
                  <a:gd name="T30" fmla="*/ 1160 w 57"/>
                  <a:gd name="T31" fmla="*/ 1 h 17"/>
                  <a:gd name="T32" fmla="*/ 5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8" name="Freeform 64"/>
              <p:cNvSpPr>
                <a:spLocks noChangeArrowheads="1"/>
              </p:cNvSpPr>
              <p:nvPr/>
            </p:nvSpPr>
            <p:spPr bwMode="auto">
              <a:xfrm>
                <a:off x="401" y="101"/>
                <a:ext cx="107" cy="56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57263 60354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3 0 0"/>
                  <a:gd name="G38" fmla="+- 65533 0 0"/>
                  <a:gd name="G39" fmla="+- 64397 0 0"/>
                  <a:gd name="G40" fmla="+- 63903 0 0"/>
                  <a:gd name="G41" fmla="+- 63074 0 0"/>
                  <a:gd name="G42" fmla="+- 62640 0 0"/>
                  <a:gd name="T0" fmla="*/ 383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4 w 105"/>
                  <a:gd name="T11" fmla="*/ 2466 h 55"/>
                  <a:gd name="T12" fmla="*/ 383 w 105"/>
                  <a:gd name="T13" fmla="*/ 3279 h 55"/>
                  <a:gd name="T14" fmla="*/ 506 w 105"/>
                  <a:gd name="T15" fmla="*/ 4142 h 55"/>
                  <a:gd name="T16" fmla="*/ 741 w 105"/>
                  <a:gd name="T17" fmla="*/ 5113 h 55"/>
                  <a:gd name="T18" fmla="*/ 1139 w 105"/>
                  <a:gd name="T19" fmla="*/ 5749 h 55"/>
                  <a:gd name="T20" fmla="*/ 1424 w 105"/>
                  <a:gd name="T21" fmla="*/ 6514 h 55"/>
                  <a:gd name="T22" fmla="*/ 1800 w 105"/>
                  <a:gd name="T23" fmla="*/ 7262 h 55"/>
                  <a:gd name="T24" fmla="*/ 2160 w 105"/>
                  <a:gd name="T25" fmla="*/ 7496 h 55"/>
                  <a:gd name="T26" fmla="*/ 2622 w 105"/>
                  <a:gd name="T27" fmla="*/ 7791 h 55"/>
                  <a:gd name="T28" fmla="*/ 3084 w 105"/>
                  <a:gd name="T29" fmla="*/ 7613 h 55"/>
                  <a:gd name="T30" fmla="*/ 3466 w 105"/>
                  <a:gd name="T31" fmla="*/ 7320 h 55"/>
                  <a:gd name="T32" fmla="*/ 3894 w 105"/>
                  <a:gd name="T33" fmla="*/ 6771 h 55"/>
                  <a:gd name="T34" fmla="*/ 3920 w 105"/>
                  <a:gd name="T35" fmla="*/ 6514 h 55"/>
                  <a:gd name="T36" fmla="*/ 3920 w 105"/>
                  <a:gd name="T37" fmla="*/ 6311 h 55"/>
                  <a:gd name="T38" fmla="*/ 3920 w 105"/>
                  <a:gd name="T39" fmla="*/ 6069 h 55"/>
                  <a:gd name="T40" fmla="*/ 3894 w 105"/>
                  <a:gd name="T41" fmla="*/ 5749 h 55"/>
                  <a:gd name="T42" fmla="*/ 3848 w 105"/>
                  <a:gd name="T43" fmla="*/ 5113 h 55"/>
                  <a:gd name="T44" fmla="*/ 3552 w 105"/>
                  <a:gd name="T45" fmla="*/ 4142 h 55"/>
                  <a:gd name="T46" fmla="*/ 3315 w 105"/>
                  <a:gd name="T47" fmla="*/ 3501 h 55"/>
                  <a:gd name="T48" fmla="*/ 3084 w 105"/>
                  <a:gd name="T49" fmla="*/ 2466 h 55"/>
                  <a:gd name="T50" fmla="*/ 2752 w 105"/>
                  <a:gd name="T51" fmla="*/ 1634 h 55"/>
                  <a:gd name="T52" fmla="*/ 2410 w 105"/>
                  <a:gd name="T53" fmla="*/ 1222 h 55"/>
                  <a:gd name="T54" fmla="*/ 2098 w 105"/>
                  <a:gd name="T55" fmla="*/ 58 h 55"/>
                  <a:gd name="T56" fmla="*/ 1800 w 105"/>
                  <a:gd name="T57" fmla="*/ 4 h 55"/>
                  <a:gd name="T58" fmla="*/ 1505 w 105"/>
                  <a:gd name="T59" fmla="*/ 1 h 55"/>
                  <a:gd name="T60" fmla="*/ 1212 w 105"/>
                  <a:gd name="T61" fmla="*/ 0 h 55"/>
                  <a:gd name="T62" fmla="*/ 876 w 105"/>
                  <a:gd name="T63" fmla="*/ 0 h 55"/>
                  <a:gd name="T64" fmla="*/ 631 w 105"/>
                  <a:gd name="T65" fmla="*/ 0 h 55"/>
                  <a:gd name="T66" fmla="*/ 477 w 105"/>
                  <a:gd name="T67" fmla="*/ 0 h 55"/>
                  <a:gd name="T68" fmla="*/ 383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9" name="Freeform 65"/>
              <p:cNvSpPr>
                <a:spLocks noChangeArrowheads="1"/>
              </p:cNvSpPr>
              <p:nvPr/>
            </p:nvSpPr>
            <p:spPr bwMode="auto">
              <a:xfrm>
                <a:off x="397" y="97"/>
                <a:ext cx="112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8 0 0"/>
                  <a:gd name="G7" fmla="sin 14 G6"/>
                  <a:gd name="G8" fmla="+- 9 0 0"/>
                  <a:gd name="G9" fmla="sin 10 G8"/>
                  <a:gd name="G10" fmla="+- 3 0 0"/>
                  <a:gd name="G11" fmla="+- 1 0 0"/>
                  <a:gd name="G12" fmla="+- 65530 0 0"/>
                  <a:gd name="G13" fmla="+- 9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272 0 0"/>
                  <a:gd name="G35" fmla="+- 65301 0 0"/>
                  <a:gd name="G36" fmla="+- 64721 0 0"/>
                  <a:gd name="G37" fmla="+- 64470 0 0"/>
                  <a:gd name="G38" fmla="+- 64291 0 0"/>
                  <a:gd name="G39" fmla="+- 64092 0 0"/>
                  <a:gd name="T0" fmla="*/ 4478 w 109"/>
                  <a:gd name="T1" fmla="*/ 3335 h 64"/>
                  <a:gd name="T2" fmla="*/ 4023 w 109"/>
                  <a:gd name="T3" fmla="*/ 3751 h 64"/>
                  <a:gd name="T4" fmla="*/ 3614 w 109"/>
                  <a:gd name="T5" fmla="*/ 3849 h 64"/>
                  <a:gd name="T6" fmla="*/ 3169 w 109"/>
                  <a:gd name="T7" fmla="*/ 3984 h 64"/>
                  <a:gd name="T8" fmla="*/ 2698 w 109"/>
                  <a:gd name="T9" fmla="*/ 3764 h 64"/>
                  <a:gd name="T10" fmla="*/ 2298 w 109"/>
                  <a:gd name="T11" fmla="*/ 3543 h 64"/>
                  <a:gd name="T12" fmla="*/ 1877 w 109"/>
                  <a:gd name="T13" fmla="*/ 3321 h 64"/>
                  <a:gd name="T14" fmla="*/ 1515 w 109"/>
                  <a:gd name="T15" fmla="*/ 3015 h 64"/>
                  <a:gd name="T16" fmla="*/ 1159 w 109"/>
                  <a:gd name="T17" fmla="*/ 2514 h 64"/>
                  <a:gd name="T18" fmla="*/ 841 w 109"/>
                  <a:gd name="T19" fmla="*/ 2175 h 64"/>
                  <a:gd name="T20" fmla="*/ 644 w 109"/>
                  <a:gd name="T21" fmla="*/ 1708 h 64"/>
                  <a:gd name="T22" fmla="*/ 519 w 109"/>
                  <a:gd name="T23" fmla="*/ 1258 h 64"/>
                  <a:gd name="T24" fmla="*/ 9 w 109"/>
                  <a:gd name="T25" fmla="*/ 928 h 64"/>
                  <a:gd name="T26" fmla="*/ 8 w 109"/>
                  <a:gd name="T27" fmla="*/ 773 h 64"/>
                  <a:gd name="T28" fmla="*/ 9 w 109"/>
                  <a:gd name="T29" fmla="*/ 728 h 64"/>
                  <a:gd name="T30" fmla="*/ 9 w 109"/>
                  <a:gd name="T31" fmla="*/ 685 h 64"/>
                  <a:gd name="T32" fmla="*/ 548 w 109"/>
                  <a:gd name="T33" fmla="*/ 685 h 64"/>
                  <a:gd name="T34" fmla="*/ 548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773 h 64"/>
                  <a:gd name="T42" fmla="*/ 1 w 109"/>
                  <a:gd name="T43" fmla="*/ 1185 h 64"/>
                  <a:gd name="T44" fmla="*/ 4 w 109"/>
                  <a:gd name="T45" fmla="*/ 1708 h 64"/>
                  <a:gd name="T46" fmla="*/ 9 w 109"/>
                  <a:gd name="T47" fmla="*/ 2175 h 64"/>
                  <a:gd name="T48" fmla="*/ 644 w 109"/>
                  <a:gd name="T49" fmla="*/ 2616 h 64"/>
                  <a:gd name="T50" fmla="*/ 936 w 109"/>
                  <a:gd name="T51" fmla="*/ 3128 h 64"/>
                  <a:gd name="T52" fmla="*/ 1305 w 109"/>
                  <a:gd name="T53" fmla="*/ 3530 h 64"/>
                  <a:gd name="T54" fmla="*/ 1686 w 109"/>
                  <a:gd name="T55" fmla="*/ 3984 h 64"/>
                  <a:gd name="T56" fmla="*/ 2178 w 109"/>
                  <a:gd name="T57" fmla="*/ 4247 h 64"/>
                  <a:gd name="T58" fmla="*/ 2588 w 109"/>
                  <a:gd name="T59" fmla="*/ 4512 h 64"/>
                  <a:gd name="T60" fmla="*/ 3077 w 109"/>
                  <a:gd name="T61" fmla="*/ 4515 h 64"/>
                  <a:gd name="T62" fmla="*/ 3702 w 109"/>
                  <a:gd name="T63" fmla="*/ 4512 h 64"/>
                  <a:gd name="T64" fmla="*/ 4142 w 109"/>
                  <a:gd name="T65" fmla="*/ 4252 h 64"/>
                  <a:gd name="T66" fmla="*/ 4625 w 109"/>
                  <a:gd name="T67" fmla="*/ 3985 h 64"/>
                  <a:gd name="T68" fmla="*/ 4478 w 109"/>
                  <a:gd name="T69" fmla="*/ 3335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0" name="Freeform 66"/>
              <p:cNvSpPr>
                <a:spLocks noChangeArrowheads="1"/>
              </p:cNvSpPr>
              <p:nvPr/>
            </p:nvSpPr>
            <p:spPr bwMode="auto">
              <a:xfrm>
                <a:off x="468" y="105"/>
                <a:ext cx="46" cy="55"/>
              </a:xfrm>
              <a:custGeom>
                <a:avLst/>
                <a:gdLst>
                  <a:gd name="G0" fmla="+- 3 0 0"/>
                  <a:gd name="G1" fmla="*/ 1 14351 4419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1 0 0"/>
                  <a:gd name="G24" fmla="+- 45380 0 0"/>
                  <a:gd name="G25" fmla="+- 40449 0 0"/>
                  <a:gd name="T0" fmla="*/ 0 w 46"/>
                  <a:gd name="T1" fmla="*/ 9568 h 48"/>
                  <a:gd name="T2" fmla="*/ 745 w 46"/>
                  <a:gd name="T3" fmla="*/ 14280 h 48"/>
                  <a:gd name="T4" fmla="*/ 1161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769 w 46"/>
                  <a:gd name="T11" fmla="*/ 40331 h 48"/>
                  <a:gd name="T12" fmla="*/ 3142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565 w 46"/>
                  <a:gd name="T23" fmla="*/ 55586 h 48"/>
                  <a:gd name="T24" fmla="*/ 3797 w 46"/>
                  <a:gd name="T25" fmla="*/ 51382 h 48"/>
                  <a:gd name="T26" fmla="*/ 3862 w 46"/>
                  <a:gd name="T27" fmla="*/ 47341 h 48"/>
                  <a:gd name="T28" fmla="*/ 3862 w 46"/>
                  <a:gd name="T29" fmla="*/ 43696 h 48"/>
                  <a:gd name="T30" fmla="*/ 3629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5743 h 48"/>
                  <a:gd name="T36" fmla="*/ 2330 w 46"/>
                  <a:gd name="T37" fmla="*/ 18080 h 48"/>
                  <a:gd name="T38" fmla="*/ 1698 w 46"/>
                  <a:gd name="T39" fmla="*/ 12132 h 48"/>
                  <a:gd name="T40" fmla="*/ 960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3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1" name="Freeform 67"/>
              <p:cNvSpPr>
                <a:spLocks noChangeArrowheads="1"/>
              </p:cNvSpPr>
              <p:nvPr/>
            </p:nvSpPr>
            <p:spPr bwMode="auto">
              <a:xfrm>
                <a:off x="411" y="95"/>
                <a:ext cx="57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527 w 57"/>
                  <a:gd name="T7" fmla="*/ 574 h 17"/>
                  <a:gd name="T8" fmla="*/ 795 w 57"/>
                  <a:gd name="T9" fmla="*/ 574 h 17"/>
                  <a:gd name="T10" fmla="*/ 1098 w 57"/>
                  <a:gd name="T11" fmla="*/ 608 h 17"/>
                  <a:gd name="T12" fmla="*/ 1348 w 57"/>
                  <a:gd name="T13" fmla="*/ 682 h 17"/>
                  <a:gd name="T14" fmla="*/ 1656 w 57"/>
                  <a:gd name="T15" fmla="*/ 764 h 17"/>
                  <a:gd name="T16" fmla="*/ 1932 w 57"/>
                  <a:gd name="T17" fmla="*/ 857 h 17"/>
                  <a:gd name="T18" fmla="*/ 2034 w 57"/>
                  <a:gd name="T19" fmla="*/ 542 h 17"/>
                  <a:gd name="T20" fmla="*/ 1743 w 57"/>
                  <a:gd name="T21" fmla="*/ 6 h 17"/>
                  <a:gd name="T22" fmla="*/ 1419 w 57"/>
                  <a:gd name="T23" fmla="*/ 4 h 17"/>
                  <a:gd name="T24" fmla="*/ 1138 w 57"/>
                  <a:gd name="T25" fmla="*/ 2 h 17"/>
                  <a:gd name="T26" fmla="*/ 837 w 57"/>
                  <a:gd name="T27" fmla="*/ 1 h 17"/>
                  <a:gd name="T28" fmla="*/ 584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2" name="Freeform 68"/>
              <p:cNvSpPr>
                <a:spLocks noChangeArrowheads="1"/>
              </p:cNvSpPr>
              <p:nvPr/>
            </p:nvSpPr>
            <p:spPr bwMode="auto">
              <a:xfrm>
                <a:off x="2935" y="101"/>
                <a:ext cx="107" cy="56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45901 25856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3 0 0"/>
                  <a:gd name="G42" fmla="+- 65533 0 0"/>
                  <a:gd name="G43" fmla="+- 64397 0 0"/>
                  <a:gd name="G44" fmla="+- 63903 0 0"/>
                  <a:gd name="G45" fmla="+- 63074 0 0"/>
                  <a:gd name="G46" fmla="+- 62265 0 0"/>
                  <a:gd name="T0" fmla="*/ 8 w 105"/>
                  <a:gd name="T1" fmla="*/ 0 h 55"/>
                  <a:gd name="T2" fmla="*/ 3 w 105"/>
                  <a:gd name="T3" fmla="*/ 0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4 w 105"/>
                  <a:gd name="T11" fmla="*/ 2466 h 55"/>
                  <a:gd name="T12" fmla="*/ 8 w 105"/>
                  <a:gd name="T13" fmla="*/ 3279 h 55"/>
                  <a:gd name="T14" fmla="*/ 652 w 105"/>
                  <a:gd name="T15" fmla="*/ 4142 h 55"/>
                  <a:gd name="T16" fmla="*/ 962 w 105"/>
                  <a:gd name="T17" fmla="*/ 5113 h 55"/>
                  <a:gd name="T18" fmla="*/ 1420 w 105"/>
                  <a:gd name="T19" fmla="*/ 5749 h 55"/>
                  <a:gd name="T20" fmla="*/ 1852 w 105"/>
                  <a:gd name="T21" fmla="*/ 6514 h 55"/>
                  <a:gd name="T22" fmla="*/ 2342 w 105"/>
                  <a:gd name="T23" fmla="*/ 7262 h 55"/>
                  <a:gd name="T24" fmla="*/ 2806 w 105"/>
                  <a:gd name="T25" fmla="*/ 7496 h 55"/>
                  <a:gd name="T26" fmla="*/ 3387 w 105"/>
                  <a:gd name="T27" fmla="*/ 7791 h 55"/>
                  <a:gd name="T28" fmla="*/ 3915 w 105"/>
                  <a:gd name="T29" fmla="*/ 7613 h 55"/>
                  <a:gd name="T30" fmla="*/ 4507 w 105"/>
                  <a:gd name="T31" fmla="*/ 7320 h 55"/>
                  <a:gd name="T32" fmla="*/ 5037 w 105"/>
                  <a:gd name="T33" fmla="*/ 6771 h 55"/>
                  <a:gd name="T34" fmla="*/ 5067 w 105"/>
                  <a:gd name="T35" fmla="*/ 6514 h 55"/>
                  <a:gd name="T36" fmla="*/ 5100 w 105"/>
                  <a:gd name="T37" fmla="*/ 6311 h 55"/>
                  <a:gd name="T38" fmla="*/ 5067 w 105"/>
                  <a:gd name="T39" fmla="*/ 6069 h 55"/>
                  <a:gd name="T40" fmla="*/ 5067 w 105"/>
                  <a:gd name="T41" fmla="*/ 5749 h 55"/>
                  <a:gd name="T42" fmla="*/ 4824 w 105"/>
                  <a:gd name="T43" fmla="*/ 5113 h 55"/>
                  <a:gd name="T44" fmla="*/ 4626 w 105"/>
                  <a:gd name="T45" fmla="*/ 4142 h 55"/>
                  <a:gd name="T46" fmla="*/ 4289 w 105"/>
                  <a:gd name="T47" fmla="*/ 3501 h 55"/>
                  <a:gd name="T48" fmla="*/ 3915 w 105"/>
                  <a:gd name="T49" fmla="*/ 2466 h 55"/>
                  <a:gd name="T50" fmla="*/ 3503 w 105"/>
                  <a:gd name="T51" fmla="*/ 1634 h 55"/>
                  <a:gd name="T52" fmla="*/ 3092 w 105"/>
                  <a:gd name="T53" fmla="*/ 1222 h 55"/>
                  <a:gd name="T54" fmla="*/ 2733 w 105"/>
                  <a:gd name="T55" fmla="*/ 58 h 55"/>
                  <a:gd name="T56" fmla="*/ 2342 w 105"/>
                  <a:gd name="T57" fmla="*/ 4 h 55"/>
                  <a:gd name="T58" fmla="*/ 1875 w 105"/>
                  <a:gd name="T59" fmla="*/ 1 h 55"/>
                  <a:gd name="T60" fmla="*/ 1567 w 105"/>
                  <a:gd name="T61" fmla="*/ 0 h 55"/>
                  <a:gd name="T62" fmla="*/ 1136 w 105"/>
                  <a:gd name="T63" fmla="*/ 0 h 55"/>
                  <a:gd name="T64" fmla="*/ 814 w 105"/>
                  <a:gd name="T65" fmla="*/ 0 h 55"/>
                  <a:gd name="T66" fmla="*/ 617 w 105"/>
                  <a:gd name="T67" fmla="*/ 0 h 55"/>
                  <a:gd name="T68" fmla="*/ 8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8" y="0"/>
                    </a:move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3" name="Freeform 69"/>
              <p:cNvSpPr>
                <a:spLocks noChangeArrowheads="1"/>
              </p:cNvSpPr>
              <p:nvPr/>
            </p:nvSpPr>
            <p:spPr bwMode="auto">
              <a:xfrm>
                <a:off x="2931" y="95"/>
                <a:ext cx="112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10801 25000"/>
                  <a:gd name="G6" fmla="+- 8 0 0"/>
                  <a:gd name="G7" fmla="sin 15 G6"/>
                  <a:gd name="G8" fmla="*/ 1 22891 57600"/>
                  <a:gd name="G9" fmla="*/ 1 63095 51712"/>
                  <a:gd name="G10" fmla="*/ G9 1 180"/>
                  <a:gd name="G11" fmla="*/ G8 1 G10"/>
                  <a:gd name="G12" fmla="*/ 1 0 51712"/>
                  <a:gd name="G13" fmla="+- 1 0 0"/>
                  <a:gd name="G14" fmla="+- 65530 0 0"/>
                  <a:gd name="G15" fmla="+- 9 0 0"/>
                  <a:gd name="G16" fmla="*/ 1 0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55406 0 0"/>
                  <a:gd name="G37" fmla="+- 54196 0 0"/>
                  <a:gd name="G38" fmla="+- 53731 0 0"/>
                  <a:gd name="G39" fmla="+- 53559 0 0"/>
                  <a:gd name="G40" fmla="+- 53931 0 0"/>
                  <a:gd name="G41" fmla="+- 54587 0 0"/>
                  <a:gd name="T0" fmla="*/ 4467 w 109"/>
                  <a:gd name="T1" fmla="*/ 12844 h 65"/>
                  <a:gd name="T2" fmla="*/ 3971 w 109"/>
                  <a:gd name="T3" fmla="*/ 14101 h 65"/>
                  <a:gd name="T4" fmla="*/ 3538 w 109"/>
                  <a:gd name="T5" fmla="*/ 14878 h 65"/>
                  <a:gd name="T6" fmla="*/ 3077 w 109"/>
                  <a:gd name="T7" fmla="*/ 14882 h 65"/>
                  <a:gd name="T8" fmla="*/ 2698 w 109"/>
                  <a:gd name="T9" fmla="*/ 14675 h 65"/>
                  <a:gd name="T10" fmla="*/ 2230 w 109"/>
                  <a:gd name="T11" fmla="*/ 13835 h 65"/>
                  <a:gd name="T12" fmla="*/ 1877 w 109"/>
                  <a:gd name="T13" fmla="*/ 12826 h 65"/>
                  <a:gd name="T14" fmla="*/ 1515 w 109"/>
                  <a:gd name="T15" fmla="*/ 11742 h 65"/>
                  <a:gd name="T16" fmla="*/ 1159 w 109"/>
                  <a:gd name="T17" fmla="*/ 10131 h 65"/>
                  <a:gd name="T18" fmla="*/ 841 w 109"/>
                  <a:gd name="T19" fmla="*/ 8740 h 65"/>
                  <a:gd name="T20" fmla="*/ 644 w 109"/>
                  <a:gd name="T21" fmla="*/ 6591 h 65"/>
                  <a:gd name="T22" fmla="*/ 492 w 109"/>
                  <a:gd name="T23" fmla="*/ 5605 h 65"/>
                  <a:gd name="T24" fmla="*/ 9 w 109"/>
                  <a:gd name="T25" fmla="*/ 3856 h 65"/>
                  <a:gd name="T26" fmla="*/ 8 w 109"/>
                  <a:gd name="T27" fmla="*/ 3078 h 65"/>
                  <a:gd name="T28" fmla="*/ 8 w 109"/>
                  <a:gd name="T29" fmla="*/ 2854 h 65"/>
                  <a:gd name="T30" fmla="*/ 9 w 109"/>
                  <a:gd name="T31" fmla="*/ 2661 h 65"/>
                  <a:gd name="T32" fmla="*/ 519 w 109"/>
                  <a:gd name="T33" fmla="*/ 2661 h 65"/>
                  <a:gd name="T34" fmla="*/ 519 w 109"/>
                  <a:gd name="T35" fmla="*/ 0 h 65"/>
                  <a:gd name="T36" fmla="*/ 6 w 109"/>
                  <a:gd name="T37" fmla="*/ 2 h 65"/>
                  <a:gd name="T38" fmla="*/ 1 w 109"/>
                  <a:gd name="T39" fmla="*/ 86 h 65"/>
                  <a:gd name="T40" fmla="*/ 0 w 109"/>
                  <a:gd name="T41" fmla="*/ 3078 h 65"/>
                  <a:gd name="T42" fmla="*/ 1 w 109"/>
                  <a:gd name="T43" fmla="*/ 5196 h 65"/>
                  <a:gd name="T44" fmla="*/ 4 w 109"/>
                  <a:gd name="T45" fmla="*/ 6591 h 65"/>
                  <a:gd name="T46" fmla="*/ 9 w 109"/>
                  <a:gd name="T47" fmla="*/ 8740 h 65"/>
                  <a:gd name="T48" fmla="*/ 610 w 109"/>
                  <a:gd name="T49" fmla="*/ 10262 h 65"/>
                  <a:gd name="T50" fmla="*/ 887 w 109"/>
                  <a:gd name="T51" fmla="*/ 11940 h 65"/>
                  <a:gd name="T52" fmla="*/ 1290 w 109"/>
                  <a:gd name="T53" fmla="*/ 13621 h 65"/>
                  <a:gd name="T54" fmla="*/ 1686 w 109"/>
                  <a:gd name="T55" fmla="*/ 14882 h 65"/>
                  <a:gd name="T56" fmla="*/ 2178 w 109"/>
                  <a:gd name="T57" fmla="*/ 16042 h 65"/>
                  <a:gd name="T58" fmla="*/ 2588 w 109"/>
                  <a:gd name="T59" fmla="*/ 17027 h 65"/>
                  <a:gd name="T60" fmla="*/ 3077 w 109"/>
                  <a:gd name="T61" fmla="*/ 17285 h 65"/>
                  <a:gd name="T62" fmla="*/ 3568 w 109"/>
                  <a:gd name="T63" fmla="*/ 17242 h 65"/>
                  <a:gd name="T64" fmla="*/ 4142 w 109"/>
                  <a:gd name="T65" fmla="*/ 16340 h 65"/>
                  <a:gd name="T66" fmla="*/ 4625 w 109"/>
                  <a:gd name="T67" fmla="*/ 14882 h 65"/>
                  <a:gd name="T68" fmla="*/ 4467 w 109"/>
                  <a:gd name="T69" fmla="*/ 12844 h 65"/>
                  <a:gd name="T70" fmla="*/ 0 w 109"/>
                  <a:gd name="T71" fmla="*/ 0 h 65"/>
                  <a:gd name="T72" fmla="*/ 109 w 109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3" y="55"/>
                    </a:lnTo>
                    <a:lnTo>
                      <a:pt x="73" y="56"/>
                    </a:lnTo>
                    <a:lnTo>
                      <a:pt x="63" y="54"/>
                    </a:lnTo>
                    <a:lnTo>
                      <a:pt x="53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7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0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4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4" name="Freeform 70"/>
              <p:cNvSpPr>
                <a:spLocks noChangeArrowheads="1"/>
              </p:cNvSpPr>
              <p:nvPr/>
            </p:nvSpPr>
            <p:spPr bwMode="auto">
              <a:xfrm>
                <a:off x="2999" y="105"/>
                <a:ext cx="48" cy="55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8"/>
                  <a:gd name="T1" fmla="*/ 13071 h 47"/>
                  <a:gd name="T2" fmla="*/ 709 w 48"/>
                  <a:gd name="T3" fmla="*/ 19606 h 47"/>
                  <a:gd name="T4" fmla="*/ 1151 w 48"/>
                  <a:gd name="T5" fmla="*/ 29628 h 47"/>
                  <a:gd name="T6" fmla="*/ 1763 w 48"/>
                  <a:gd name="T7" fmla="*/ 37829 h 47"/>
                  <a:gd name="T8" fmla="*/ 2113 w 48"/>
                  <a:gd name="T9" fmla="*/ 47004 h 47"/>
                  <a:gd name="T10" fmla="*/ 2385 w 48"/>
                  <a:gd name="T11" fmla="*/ 55717 h 47"/>
                  <a:gd name="T12" fmla="*/ 2688 w 48"/>
                  <a:gd name="T13" fmla="*/ 61723 h 47"/>
                  <a:gd name="T14" fmla="*/ 2688 w 48"/>
                  <a:gd name="T15" fmla="*/ 65093 h 47"/>
                  <a:gd name="T16" fmla="*/ 2856 w 48"/>
                  <a:gd name="T17" fmla="*/ 65093 h 47"/>
                  <a:gd name="T18" fmla="*/ 2856 w 48"/>
                  <a:gd name="T19" fmla="*/ 61723 h 47"/>
                  <a:gd name="T20" fmla="*/ 3039 w 48"/>
                  <a:gd name="T21" fmla="*/ 76635 h 47"/>
                  <a:gd name="T22" fmla="*/ 3229 w 48"/>
                  <a:gd name="T23" fmla="*/ 72080 h 47"/>
                  <a:gd name="T24" fmla="*/ 3347 w 48"/>
                  <a:gd name="T25" fmla="*/ 65609 h 47"/>
                  <a:gd name="T26" fmla="*/ 3229 w 48"/>
                  <a:gd name="T27" fmla="*/ 60445 h 47"/>
                  <a:gd name="T28" fmla="*/ 3225 w 48"/>
                  <a:gd name="T29" fmla="*/ 55717 h 47"/>
                  <a:gd name="T30" fmla="*/ 3035 w 48"/>
                  <a:gd name="T31" fmla="*/ 47004 h 47"/>
                  <a:gd name="T32" fmla="*/ 2534 w 48"/>
                  <a:gd name="T33" fmla="*/ 36818 h 47"/>
                  <a:gd name="T34" fmla="*/ 2109 w 48"/>
                  <a:gd name="T35" fmla="*/ 25079 h 47"/>
                  <a:gd name="T36" fmla="*/ 1655 w 48"/>
                  <a:gd name="T37" fmla="*/ 16735 h 47"/>
                  <a:gd name="T38" fmla="*/ 903 w 48"/>
                  <a:gd name="T39" fmla="*/ 317 h 47"/>
                  <a:gd name="T40" fmla="*/ 5 w 48"/>
                  <a:gd name="T41" fmla="*/ 0 h 47"/>
                  <a:gd name="T42" fmla="*/ 0 w 48"/>
                  <a:gd name="T43" fmla="*/ 13071 h 47"/>
                  <a:gd name="T44" fmla="*/ 0 w 48"/>
                  <a:gd name="T45" fmla="*/ 0 h 47"/>
                  <a:gd name="T46" fmla="*/ 48 w 48"/>
                  <a:gd name="T4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8" h="47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7" y="23"/>
                    </a:lnTo>
                    <a:lnTo>
                      <a:pt x="30" y="16"/>
                    </a:lnTo>
                    <a:lnTo>
                      <a:pt x="23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5" name="Freeform 71"/>
              <p:cNvSpPr>
                <a:spLocks noChangeArrowheads="1"/>
              </p:cNvSpPr>
              <p:nvPr/>
            </p:nvSpPr>
            <p:spPr bwMode="auto">
              <a:xfrm>
                <a:off x="2943" y="95"/>
                <a:ext cx="58" cy="15"/>
              </a:xfrm>
              <a:custGeom>
                <a:avLst/>
                <a:gdLst>
                  <a:gd name="G0" fmla="+- 5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7 0 0"/>
                  <a:gd name="G22" fmla="+- 65350 0 0"/>
                  <a:gd name="T0" fmla="*/ 0 w 58"/>
                  <a:gd name="T1" fmla="*/ 574 h 17"/>
                  <a:gd name="T2" fmla="*/ 5 w 58"/>
                  <a:gd name="T3" fmla="*/ 574 h 17"/>
                  <a:gd name="T4" fmla="*/ 388 w 58"/>
                  <a:gd name="T5" fmla="*/ 574 h 17"/>
                  <a:gd name="T6" fmla="*/ 525 w 58"/>
                  <a:gd name="T7" fmla="*/ 574 h 17"/>
                  <a:gd name="T8" fmla="*/ 787 w 58"/>
                  <a:gd name="T9" fmla="*/ 574 h 17"/>
                  <a:gd name="T10" fmla="*/ 1065 w 58"/>
                  <a:gd name="T11" fmla="*/ 608 h 17"/>
                  <a:gd name="T12" fmla="*/ 1303 w 58"/>
                  <a:gd name="T13" fmla="*/ 682 h 17"/>
                  <a:gd name="T14" fmla="*/ 1570 w 58"/>
                  <a:gd name="T15" fmla="*/ 722 h 17"/>
                  <a:gd name="T16" fmla="*/ 1826 w 58"/>
                  <a:gd name="T17" fmla="*/ 857 h 17"/>
                  <a:gd name="T18" fmla="*/ 1950 w 58"/>
                  <a:gd name="T19" fmla="*/ 542 h 17"/>
                  <a:gd name="T20" fmla="*/ 1676 w 58"/>
                  <a:gd name="T21" fmla="*/ 6 h 17"/>
                  <a:gd name="T22" fmla="*/ 1370 w 58"/>
                  <a:gd name="T23" fmla="*/ 3 h 17"/>
                  <a:gd name="T24" fmla="*/ 1104 w 58"/>
                  <a:gd name="T25" fmla="*/ 2 h 17"/>
                  <a:gd name="T26" fmla="*/ 787 w 58"/>
                  <a:gd name="T27" fmla="*/ 1 h 17"/>
                  <a:gd name="T28" fmla="*/ 525 w 58"/>
                  <a:gd name="T29" fmla="*/ 1 h 17"/>
                  <a:gd name="T30" fmla="*/ 388 w 58"/>
                  <a:gd name="T31" fmla="*/ 0 h 17"/>
                  <a:gd name="T32" fmla="*/ 5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" name="Freeform 72"/>
              <p:cNvSpPr>
                <a:spLocks noChangeArrowheads="1"/>
              </p:cNvSpPr>
              <p:nvPr/>
            </p:nvSpPr>
            <p:spPr bwMode="auto">
              <a:xfrm>
                <a:off x="1669" y="101"/>
                <a:ext cx="95" cy="56"/>
              </a:xfrm>
              <a:custGeom>
                <a:avLst/>
                <a:gdLst>
                  <a:gd name="G0" fmla="*/ 1 0 51712"/>
                  <a:gd name="G1" fmla="+- 3 0 0"/>
                  <a:gd name="G2" fmla="sin G0 G1"/>
                  <a:gd name="G3" fmla="*/ 1 0 51712"/>
                  <a:gd name="G4" fmla="+- 2 0 0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2 0 0"/>
                  <a:gd name="G38" fmla="+- 65533 0 0"/>
                  <a:gd name="G39" fmla="+- 64397 0 0"/>
                  <a:gd name="G40" fmla="+- 63903 0 0"/>
                  <a:gd name="G41" fmla="+- 63073 0 0"/>
                  <a:gd name="G42" fmla="+- 62415 0 0"/>
                  <a:gd name="T0" fmla="*/ 158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3 w 105"/>
                  <a:gd name="T11" fmla="*/ 2466 h 55"/>
                  <a:gd name="T12" fmla="*/ 158 w 105"/>
                  <a:gd name="T13" fmla="*/ 3279 h 55"/>
                  <a:gd name="T14" fmla="*/ 208 w 105"/>
                  <a:gd name="T15" fmla="*/ 4142 h 55"/>
                  <a:gd name="T16" fmla="*/ 308 w 105"/>
                  <a:gd name="T17" fmla="*/ 5113 h 55"/>
                  <a:gd name="T18" fmla="*/ 453 w 105"/>
                  <a:gd name="T19" fmla="*/ 5749 h 55"/>
                  <a:gd name="T20" fmla="*/ 589 w 105"/>
                  <a:gd name="T21" fmla="*/ 6514 h 55"/>
                  <a:gd name="T22" fmla="*/ 746 w 105"/>
                  <a:gd name="T23" fmla="*/ 7262 h 55"/>
                  <a:gd name="T24" fmla="*/ 895 w 105"/>
                  <a:gd name="T25" fmla="*/ 7496 h 55"/>
                  <a:gd name="T26" fmla="*/ 1078 w 105"/>
                  <a:gd name="T27" fmla="*/ 7791 h 55"/>
                  <a:gd name="T28" fmla="*/ 1248 w 105"/>
                  <a:gd name="T29" fmla="*/ 7613 h 55"/>
                  <a:gd name="T30" fmla="*/ 1425 w 105"/>
                  <a:gd name="T31" fmla="*/ 7320 h 55"/>
                  <a:gd name="T32" fmla="*/ 1604 w 105"/>
                  <a:gd name="T33" fmla="*/ 6771 h 55"/>
                  <a:gd name="T34" fmla="*/ 1614 w 105"/>
                  <a:gd name="T35" fmla="*/ 6514 h 55"/>
                  <a:gd name="T36" fmla="*/ 1623 w 105"/>
                  <a:gd name="T37" fmla="*/ 6311 h 55"/>
                  <a:gd name="T38" fmla="*/ 1614 w 105"/>
                  <a:gd name="T39" fmla="*/ 6069 h 55"/>
                  <a:gd name="T40" fmla="*/ 1604 w 105"/>
                  <a:gd name="T41" fmla="*/ 5749 h 55"/>
                  <a:gd name="T42" fmla="*/ 1558 w 105"/>
                  <a:gd name="T43" fmla="*/ 5113 h 55"/>
                  <a:gd name="T44" fmla="*/ 1452 w 105"/>
                  <a:gd name="T45" fmla="*/ 4142 h 55"/>
                  <a:gd name="T46" fmla="*/ 1366 w 105"/>
                  <a:gd name="T47" fmla="*/ 3501 h 55"/>
                  <a:gd name="T48" fmla="*/ 1248 w 105"/>
                  <a:gd name="T49" fmla="*/ 2466 h 55"/>
                  <a:gd name="T50" fmla="*/ 1115 w 105"/>
                  <a:gd name="T51" fmla="*/ 1634 h 55"/>
                  <a:gd name="T52" fmla="*/ 999 w 105"/>
                  <a:gd name="T53" fmla="*/ 1222 h 55"/>
                  <a:gd name="T54" fmla="*/ 870 w 105"/>
                  <a:gd name="T55" fmla="*/ 58 h 55"/>
                  <a:gd name="T56" fmla="*/ 746 w 105"/>
                  <a:gd name="T57" fmla="*/ 4 h 55"/>
                  <a:gd name="T58" fmla="*/ 596 w 105"/>
                  <a:gd name="T59" fmla="*/ 1 h 55"/>
                  <a:gd name="T60" fmla="*/ 498 w 105"/>
                  <a:gd name="T61" fmla="*/ 0 h 55"/>
                  <a:gd name="T62" fmla="*/ 364 w 105"/>
                  <a:gd name="T63" fmla="*/ 0 h 55"/>
                  <a:gd name="T64" fmla="*/ 259 w 105"/>
                  <a:gd name="T65" fmla="*/ 0 h 55"/>
                  <a:gd name="T66" fmla="*/ 196 w 105"/>
                  <a:gd name="T67" fmla="*/ 0 h 55"/>
                  <a:gd name="T68" fmla="*/ 158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7" name="Freeform 73"/>
              <p:cNvSpPr>
                <a:spLocks noChangeArrowheads="1"/>
              </p:cNvSpPr>
              <p:nvPr/>
            </p:nvSpPr>
            <p:spPr bwMode="auto">
              <a:xfrm>
                <a:off x="1666" y="97"/>
                <a:ext cx="99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19 45696"/>
                  <a:gd name="G6" fmla="+- 8 0 0"/>
                  <a:gd name="G7" fmla="sin 14 G6"/>
                  <a:gd name="G8" fmla="*/ 1 313 512"/>
                  <a:gd name="G9" fmla="*/ 1 63095 51712"/>
                  <a:gd name="G10" fmla="*/ G9 1 180"/>
                  <a:gd name="G11" fmla="*/ G8 1 G10"/>
                  <a:gd name="G12" fmla="+- 3 0 0"/>
                  <a:gd name="G13" fmla="+- 1 0 0"/>
                  <a:gd name="G14" fmla="+- 65530 0 0"/>
                  <a:gd name="G15" fmla="+- 8 0 0"/>
                  <a:gd name="G16" fmla="*/ 1 0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3104 0 0"/>
                  <a:gd name="G37" fmla="+- 62862 0 0"/>
                  <a:gd name="G38" fmla="+- 62574 0 0"/>
                  <a:gd name="G39" fmla="+- 62668 0 0"/>
                  <a:gd name="G40" fmla="+- 62732 0 0"/>
                  <a:gd name="G41" fmla="+- 62839 0 0"/>
                  <a:gd name="T0" fmla="*/ 1483 w 109"/>
                  <a:gd name="T1" fmla="*/ 3335 h 64"/>
                  <a:gd name="T2" fmla="*/ 1319 w 109"/>
                  <a:gd name="T3" fmla="*/ 3751 h 64"/>
                  <a:gd name="T4" fmla="*/ 1175 w 109"/>
                  <a:gd name="T5" fmla="*/ 3849 h 64"/>
                  <a:gd name="T6" fmla="*/ 1022 w 109"/>
                  <a:gd name="T7" fmla="*/ 3984 h 64"/>
                  <a:gd name="T8" fmla="*/ 896 w 109"/>
                  <a:gd name="T9" fmla="*/ 3764 h 64"/>
                  <a:gd name="T10" fmla="*/ 739 w 109"/>
                  <a:gd name="T11" fmla="*/ 3543 h 64"/>
                  <a:gd name="T12" fmla="*/ 624 w 109"/>
                  <a:gd name="T13" fmla="*/ 3321 h 64"/>
                  <a:gd name="T14" fmla="*/ 482 w 109"/>
                  <a:gd name="T15" fmla="*/ 3015 h 64"/>
                  <a:gd name="T16" fmla="*/ 385 w 109"/>
                  <a:gd name="T17" fmla="*/ 2514 h 64"/>
                  <a:gd name="T18" fmla="*/ 279 w 109"/>
                  <a:gd name="T19" fmla="*/ 2175 h 64"/>
                  <a:gd name="T20" fmla="*/ 213 w 109"/>
                  <a:gd name="T21" fmla="*/ 1708 h 64"/>
                  <a:gd name="T22" fmla="*/ 161 w 109"/>
                  <a:gd name="T23" fmla="*/ 1258 h 64"/>
                  <a:gd name="T24" fmla="*/ 8 w 109"/>
                  <a:gd name="T25" fmla="*/ 928 h 64"/>
                  <a:gd name="T26" fmla="*/ 7 w 109"/>
                  <a:gd name="T27" fmla="*/ 773 h 64"/>
                  <a:gd name="T28" fmla="*/ 7 w 109"/>
                  <a:gd name="T29" fmla="*/ 728 h 64"/>
                  <a:gd name="T30" fmla="*/ 8 w 109"/>
                  <a:gd name="T31" fmla="*/ 685 h 64"/>
                  <a:gd name="T32" fmla="*/ 181 w 109"/>
                  <a:gd name="T33" fmla="*/ 685 h 64"/>
                  <a:gd name="T34" fmla="*/ 181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773 h 64"/>
                  <a:gd name="T42" fmla="*/ 1 w 109"/>
                  <a:gd name="T43" fmla="*/ 1185 h 64"/>
                  <a:gd name="T44" fmla="*/ 4 w 109"/>
                  <a:gd name="T45" fmla="*/ 1708 h 64"/>
                  <a:gd name="T46" fmla="*/ 7 w 109"/>
                  <a:gd name="T47" fmla="*/ 2175 h 64"/>
                  <a:gd name="T48" fmla="*/ 201 w 109"/>
                  <a:gd name="T49" fmla="*/ 2616 h 64"/>
                  <a:gd name="T50" fmla="*/ 295 w 109"/>
                  <a:gd name="T51" fmla="*/ 3128 h 64"/>
                  <a:gd name="T52" fmla="*/ 434 w 109"/>
                  <a:gd name="T53" fmla="*/ 3530 h 64"/>
                  <a:gd name="T54" fmla="*/ 560 w 109"/>
                  <a:gd name="T55" fmla="*/ 3984 h 64"/>
                  <a:gd name="T56" fmla="*/ 722 w 109"/>
                  <a:gd name="T57" fmla="*/ 4247 h 64"/>
                  <a:gd name="T58" fmla="*/ 860 w 109"/>
                  <a:gd name="T59" fmla="*/ 4512 h 64"/>
                  <a:gd name="T60" fmla="*/ 1022 w 109"/>
                  <a:gd name="T61" fmla="*/ 4515 h 64"/>
                  <a:gd name="T62" fmla="*/ 1187 w 109"/>
                  <a:gd name="T63" fmla="*/ 4512 h 64"/>
                  <a:gd name="T64" fmla="*/ 1375 w 109"/>
                  <a:gd name="T65" fmla="*/ 4252 h 64"/>
                  <a:gd name="T66" fmla="*/ 1536 w 109"/>
                  <a:gd name="T67" fmla="*/ 3985 h 64"/>
                  <a:gd name="T68" fmla="*/ 1483 w 109"/>
                  <a:gd name="T69" fmla="*/ 3335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3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4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8" name="Freeform 74"/>
              <p:cNvSpPr>
                <a:spLocks noChangeArrowheads="1"/>
              </p:cNvSpPr>
              <p:nvPr/>
            </p:nvSpPr>
            <p:spPr bwMode="auto">
              <a:xfrm>
                <a:off x="1732" y="105"/>
                <a:ext cx="35" cy="55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306 0 0"/>
                  <a:gd name="G24" fmla="+- 44301 0 0"/>
                  <a:gd name="G25" fmla="+- 38647 0 0"/>
                  <a:gd name="T0" fmla="*/ 0 w 48"/>
                  <a:gd name="T1" fmla="*/ 9568 h 48"/>
                  <a:gd name="T2" fmla="*/ 50 w 48"/>
                  <a:gd name="T3" fmla="*/ 14280 h 48"/>
                  <a:gd name="T4" fmla="*/ 82 w 48"/>
                  <a:gd name="T5" fmla="*/ 21317 h 48"/>
                  <a:gd name="T6" fmla="*/ 125 w 48"/>
                  <a:gd name="T7" fmla="*/ 27014 h 48"/>
                  <a:gd name="T8" fmla="*/ 150 w 48"/>
                  <a:gd name="T9" fmla="*/ 32729 h 48"/>
                  <a:gd name="T10" fmla="*/ 169 w 48"/>
                  <a:gd name="T11" fmla="*/ 40331 h 48"/>
                  <a:gd name="T12" fmla="*/ 190 w 48"/>
                  <a:gd name="T13" fmla="*/ 44074 h 48"/>
                  <a:gd name="T14" fmla="*/ 190 w 48"/>
                  <a:gd name="T15" fmla="*/ 45086 h 48"/>
                  <a:gd name="T16" fmla="*/ 190 w 48"/>
                  <a:gd name="T17" fmla="*/ 47341 h 48"/>
                  <a:gd name="T18" fmla="*/ 202 w 48"/>
                  <a:gd name="T19" fmla="*/ 45086 h 48"/>
                  <a:gd name="T20" fmla="*/ 202 w 48"/>
                  <a:gd name="T21" fmla="*/ 44074 h 48"/>
                  <a:gd name="T22" fmla="*/ 215 w 48"/>
                  <a:gd name="T23" fmla="*/ 55586 h 48"/>
                  <a:gd name="T24" fmla="*/ 228 w 48"/>
                  <a:gd name="T25" fmla="*/ 51382 h 48"/>
                  <a:gd name="T26" fmla="*/ 236 w 48"/>
                  <a:gd name="T27" fmla="*/ 47341 h 48"/>
                  <a:gd name="T28" fmla="*/ 228 w 48"/>
                  <a:gd name="T29" fmla="*/ 43696 h 48"/>
                  <a:gd name="T30" fmla="*/ 228 w 48"/>
                  <a:gd name="T31" fmla="*/ 40331 h 48"/>
                  <a:gd name="T32" fmla="*/ 215 w 48"/>
                  <a:gd name="T33" fmla="*/ 32729 h 48"/>
                  <a:gd name="T34" fmla="*/ 179 w 48"/>
                  <a:gd name="T35" fmla="*/ 25743 h 48"/>
                  <a:gd name="T36" fmla="*/ 149 w 48"/>
                  <a:gd name="T37" fmla="*/ 18080 h 48"/>
                  <a:gd name="T38" fmla="*/ 110 w 48"/>
                  <a:gd name="T39" fmla="*/ 12132 h 48"/>
                  <a:gd name="T40" fmla="*/ 64 w 48"/>
                  <a:gd name="T41" fmla="*/ 248 h 48"/>
                  <a:gd name="T42" fmla="*/ 2 w 48"/>
                  <a:gd name="T43" fmla="*/ 0 h 48"/>
                  <a:gd name="T44" fmla="*/ 0 w 48"/>
                  <a:gd name="T45" fmla="*/ 9568 h 48"/>
                  <a:gd name="T46" fmla="*/ 0 w 48"/>
                  <a:gd name="T47" fmla="*/ 0 h 48"/>
                  <a:gd name="T48" fmla="*/ 48 w 48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9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9" name="Freeform 75"/>
              <p:cNvSpPr>
                <a:spLocks noChangeArrowheads="1"/>
              </p:cNvSpPr>
              <p:nvPr/>
            </p:nvSpPr>
            <p:spPr bwMode="auto">
              <a:xfrm>
                <a:off x="1679" y="95"/>
                <a:ext cx="57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2885 22848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527 w 57"/>
                  <a:gd name="T7" fmla="*/ 574 h 17"/>
                  <a:gd name="T8" fmla="*/ 755 w 57"/>
                  <a:gd name="T9" fmla="*/ 574 h 17"/>
                  <a:gd name="T10" fmla="*/ 1098 w 57"/>
                  <a:gd name="T11" fmla="*/ 608 h 17"/>
                  <a:gd name="T12" fmla="*/ 1348 w 57"/>
                  <a:gd name="T13" fmla="*/ 682 h 17"/>
                  <a:gd name="T14" fmla="*/ 1629 w 57"/>
                  <a:gd name="T15" fmla="*/ 764 h 17"/>
                  <a:gd name="T16" fmla="*/ 1900 w 57"/>
                  <a:gd name="T17" fmla="*/ 857 h 17"/>
                  <a:gd name="T18" fmla="*/ 2034 w 57"/>
                  <a:gd name="T19" fmla="*/ 542 h 17"/>
                  <a:gd name="T20" fmla="*/ 1743 w 57"/>
                  <a:gd name="T21" fmla="*/ 6 h 17"/>
                  <a:gd name="T22" fmla="*/ 1419 w 57"/>
                  <a:gd name="T23" fmla="*/ 4 h 17"/>
                  <a:gd name="T24" fmla="*/ 1138 w 57"/>
                  <a:gd name="T25" fmla="*/ 2 h 17"/>
                  <a:gd name="T26" fmla="*/ 795 w 57"/>
                  <a:gd name="T27" fmla="*/ 1 h 17"/>
                  <a:gd name="T28" fmla="*/ 527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2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5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0" name="Freeform 76"/>
              <p:cNvSpPr>
                <a:spLocks noChangeArrowheads="1"/>
              </p:cNvSpPr>
              <p:nvPr/>
            </p:nvSpPr>
            <p:spPr bwMode="auto">
              <a:xfrm>
                <a:off x="4204" y="101"/>
                <a:ext cx="107" cy="56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65533 0 0"/>
                  <a:gd name="G5" fmla="+- 2 0 0"/>
                  <a:gd name="G6" fmla="*/ 1 35499 51712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38249 38528"/>
                  <a:gd name="G21" fmla="*/ 1 63095 51712"/>
                  <a:gd name="G22" fmla="*/ G21 1 180"/>
                  <a:gd name="G23" fmla="*/ G20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3 0 0"/>
                  <a:gd name="G39" fmla="+- 65532 0 0"/>
                  <a:gd name="G40" fmla="+- 64397 0 0"/>
                  <a:gd name="G41" fmla="+- 63903 0 0"/>
                  <a:gd name="G42" fmla="+- 63073 0 0"/>
                  <a:gd name="G43" fmla="+- 62264 0 0"/>
                  <a:gd name="T0" fmla="*/ 8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1139 h 55"/>
                  <a:gd name="T8" fmla="*/ 1 w 104"/>
                  <a:gd name="T9" fmla="*/ 1634 h 55"/>
                  <a:gd name="T10" fmla="*/ 3 w 104"/>
                  <a:gd name="T11" fmla="*/ 2466 h 55"/>
                  <a:gd name="T12" fmla="*/ 7 w 104"/>
                  <a:gd name="T13" fmla="*/ 3279 h 55"/>
                  <a:gd name="T14" fmla="*/ 701 w 104"/>
                  <a:gd name="T15" fmla="*/ 4142 h 55"/>
                  <a:gd name="T16" fmla="*/ 982 w 104"/>
                  <a:gd name="T17" fmla="*/ 5113 h 55"/>
                  <a:gd name="T18" fmla="*/ 1454 w 104"/>
                  <a:gd name="T19" fmla="*/ 5749 h 55"/>
                  <a:gd name="T20" fmla="*/ 1925 w 104"/>
                  <a:gd name="T21" fmla="*/ 6514 h 55"/>
                  <a:gd name="T22" fmla="*/ 2441 w 104"/>
                  <a:gd name="T23" fmla="*/ 7262 h 55"/>
                  <a:gd name="T24" fmla="*/ 2941 w 104"/>
                  <a:gd name="T25" fmla="*/ 7496 h 55"/>
                  <a:gd name="T26" fmla="*/ 3480 w 104"/>
                  <a:gd name="T27" fmla="*/ 7791 h 55"/>
                  <a:gd name="T28" fmla="*/ 4044 w 104"/>
                  <a:gd name="T29" fmla="*/ 7613 h 55"/>
                  <a:gd name="T30" fmla="*/ 4607 w 104"/>
                  <a:gd name="T31" fmla="*/ 7320 h 55"/>
                  <a:gd name="T32" fmla="*/ 5202 w 104"/>
                  <a:gd name="T33" fmla="*/ 6771 h 55"/>
                  <a:gd name="T34" fmla="*/ 5279 w 104"/>
                  <a:gd name="T35" fmla="*/ 6514 h 55"/>
                  <a:gd name="T36" fmla="*/ 5279 w 104"/>
                  <a:gd name="T37" fmla="*/ 6311 h 55"/>
                  <a:gd name="T38" fmla="*/ 5279 w 104"/>
                  <a:gd name="T39" fmla="*/ 6069 h 55"/>
                  <a:gd name="T40" fmla="*/ 5202 w 104"/>
                  <a:gd name="T41" fmla="*/ 5749 h 55"/>
                  <a:gd name="T42" fmla="*/ 5061 w 104"/>
                  <a:gd name="T43" fmla="*/ 5113 h 55"/>
                  <a:gd name="T44" fmla="*/ 4785 w 104"/>
                  <a:gd name="T45" fmla="*/ 4142 h 55"/>
                  <a:gd name="T46" fmla="*/ 4462 w 104"/>
                  <a:gd name="T47" fmla="*/ 3501 h 55"/>
                  <a:gd name="T48" fmla="*/ 4075 w 104"/>
                  <a:gd name="T49" fmla="*/ 2466 h 55"/>
                  <a:gd name="T50" fmla="*/ 3643 w 104"/>
                  <a:gd name="T51" fmla="*/ 1634 h 55"/>
                  <a:gd name="T52" fmla="*/ 3232 w 104"/>
                  <a:gd name="T53" fmla="*/ 1222 h 55"/>
                  <a:gd name="T54" fmla="*/ 2781 w 104"/>
                  <a:gd name="T55" fmla="*/ 58 h 55"/>
                  <a:gd name="T56" fmla="*/ 2441 w 104"/>
                  <a:gd name="T57" fmla="*/ 4 h 55"/>
                  <a:gd name="T58" fmla="*/ 1950 w 104"/>
                  <a:gd name="T59" fmla="*/ 1 h 55"/>
                  <a:gd name="T60" fmla="*/ 1627 w 104"/>
                  <a:gd name="T61" fmla="*/ 0 h 55"/>
                  <a:gd name="T62" fmla="*/ 1229 w 104"/>
                  <a:gd name="T63" fmla="*/ 0 h 55"/>
                  <a:gd name="T64" fmla="*/ 877 w 104"/>
                  <a:gd name="T65" fmla="*/ 0 h 55"/>
                  <a:gd name="T66" fmla="*/ 627 w 104"/>
                  <a:gd name="T67" fmla="*/ 0 h 55"/>
                  <a:gd name="T68" fmla="*/ 8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79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1" name="Freeform 77"/>
              <p:cNvSpPr>
                <a:spLocks noChangeArrowheads="1"/>
              </p:cNvSpPr>
              <p:nvPr/>
            </p:nvSpPr>
            <p:spPr bwMode="auto">
              <a:xfrm>
                <a:off x="4198" y="95"/>
                <a:ext cx="114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sin 15 G6"/>
                  <a:gd name="G8" fmla="+- 10 0 0"/>
                  <a:gd name="G9" fmla="sin 11 G8"/>
                  <a:gd name="G10" fmla="*/ 1 8353 44808"/>
                  <a:gd name="G11" fmla="+- 2 0 0"/>
                  <a:gd name="G12" fmla="+- 65531 0 0"/>
                  <a:gd name="G13" fmla="+- 25 0 0"/>
                  <a:gd name="G14" fmla="*/ 1 2951 25856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8521 0 0"/>
                  <a:gd name="G35" fmla="+- 56921 0 0"/>
                  <a:gd name="G36" fmla="+- 56190 0 0"/>
                  <a:gd name="G37" fmla="+- 55613 0 0"/>
                  <a:gd name="G38" fmla="+- 55750 0 0"/>
                  <a:gd name="G39" fmla="+- 56052 0 0"/>
                  <a:gd name="T0" fmla="*/ 7928 w 110"/>
                  <a:gd name="T1" fmla="*/ 12844 h 65"/>
                  <a:gd name="T2" fmla="*/ 7086 w 110"/>
                  <a:gd name="T3" fmla="*/ 14101 h 65"/>
                  <a:gd name="T4" fmla="*/ 6263 w 110"/>
                  <a:gd name="T5" fmla="*/ 14878 h 65"/>
                  <a:gd name="T6" fmla="*/ 5536 w 110"/>
                  <a:gd name="T7" fmla="*/ 14882 h 65"/>
                  <a:gd name="T8" fmla="*/ 4752 w 110"/>
                  <a:gd name="T9" fmla="*/ 14675 h 65"/>
                  <a:gd name="T10" fmla="*/ 4049 w 110"/>
                  <a:gd name="T11" fmla="*/ 13835 h 65"/>
                  <a:gd name="T12" fmla="*/ 3342 w 110"/>
                  <a:gd name="T13" fmla="*/ 12826 h 65"/>
                  <a:gd name="T14" fmla="*/ 2728 w 110"/>
                  <a:gd name="T15" fmla="*/ 11742 h 65"/>
                  <a:gd name="T16" fmla="*/ 2132 w 110"/>
                  <a:gd name="T17" fmla="*/ 10131 h 65"/>
                  <a:gd name="T18" fmla="*/ 1665 w 110"/>
                  <a:gd name="T19" fmla="*/ 8740 h 65"/>
                  <a:gd name="T20" fmla="*/ 1149 w 110"/>
                  <a:gd name="T21" fmla="*/ 6591 h 65"/>
                  <a:gd name="T22" fmla="*/ 897 w 110"/>
                  <a:gd name="T23" fmla="*/ 5605 h 65"/>
                  <a:gd name="T24" fmla="*/ 746 w 110"/>
                  <a:gd name="T25" fmla="*/ 3856 h 65"/>
                  <a:gd name="T26" fmla="*/ 746 w 110"/>
                  <a:gd name="T27" fmla="*/ 3078 h 65"/>
                  <a:gd name="T28" fmla="*/ 746 w 110"/>
                  <a:gd name="T29" fmla="*/ 2854 h 65"/>
                  <a:gd name="T30" fmla="*/ 793 w 110"/>
                  <a:gd name="T31" fmla="*/ 2661 h 65"/>
                  <a:gd name="T32" fmla="*/ 954 w 110"/>
                  <a:gd name="T33" fmla="*/ 2661 h 65"/>
                  <a:gd name="T34" fmla="*/ 954 w 110"/>
                  <a:gd name="T35" fmla="*/ 0 h 65"/>
                  <a:gd name="T36" fmla="*/ 6 w 110"/>
                  <a:gd name="T37" fmla="*/ 2 h 65"/>
                  <a:gd name="T38" fmla="*/ 2 w 110"/>
                  <a:gd name="T39" fmla="*/ 86 h 65"/>
                  <a:gd name="T40" fmla="*/ 0 w 110"/>
                  <a:gd name="T41" fmla="*/ 3078 h 65"/>
                  <a:gd name="T42" fmla="*/ 2 w 110"/>
                  <a:gd name="T43" fmla="*/ 5196 h 65"/>
                  <a:gd name="T44" fmla="*/ 5 w 110"/>
                  <a:gd name="T45" fmla="*/ 6591 h 65"/>
                  <a:gd name="T46" fmla="*/ 746 w 110"/>
                  <a:gd name="T47" fmla="*/ 8740 h 65"/>
                  <a:gd name="T48" fmla="*/ 1149 w 110"/>
                  <a:gd name="T49" fmla="*/ 10262 h 65"/>
                  <a:gd name="T50" fmla="*/ 1771 w 110"/>
                  <a:gd name="T51" fmla="*/ 11940 h 65"/>
                  <a:gd name="T52" fmla="*/ 2308 w 110"/>
                  <a:gd name="T53" fmla="*/ 13621 h 65"/>
                  <a:gd name="T54" fmla="*/ 3142 w 110"/>
                  <a:gd name="T55" fmla="*/ 14882 h 65"/>
                  <a:gd name="T56" fmla="*/ 3781 w 110"/>
                  <a:gd name="T57" fmla="*/ 16042 h 65"/>
                  <a:gd name="T58" fmla="*/ 4601 w 110"/>
                  <a:gd name="T59" fmla="*/ 17027 h 65"/>
                  <a:gd name="T60" fmla="*/ 5536 w 110"/>
                  <a:gd name="T61" fmla="*/ 17285 h 65"/>
                  <a:gd name="T62" fmla="*/ 6313 w 110"/>
                  <a:gd name="T63" fmla="*/ 17242 h 65"/>
                  <a:gd name="T64" fmla="*/ 7319 w 110"/>
                  <a:gd name="T65" fmla="*/ 16340 h 65"/>
                  <a:gd name="T66" fmla="*/ 8280 w 110"/>
                  <a:gd name="T67" fmla="*/ 14882 h 65"/>
                  <a:gd name="T68" fmla="*/ 7928 w 110"/>
                  <a:gd name="T69" fmla="*/ 12844 h 65"/>
                  <a:gd name="T70" fmla="*/ 0 w 110"/>
                  <a:gd name="T71" fmla="*/ 0 h 65"/>
                  <a:gd name="T72" fmla="*/ 110 w 11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1" y="50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2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2" name="Freeform 78"/>
              <p:cNvSpPr>
                <a:spLocks noChangeArrowheads="1"/>
              </p:cNvSpPr>
              <p:nvPr/>
            </p:nvSpPr>
            <p:spPr bwMode="auto">
              <a:xfrm>
                <a:off x="4268" y="105"/>
                <a:ext cx="47" cy="55"/>
              </a:xfrm>
              <a:custGeom>
                <a:avLst/>
                <a:gdLst>
                  <a:gd name="G0" fmla="+- 4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12323 0 0"/>
                  <a:gd name="G19" fmla="+- 18452 0 0"/>
                  <a:gd name="G20" fmla="+- 27735 0 0"/>
                  <a:gd name="T0" fmla="*/ 0 w 47"/>
                  <a:gd name="T1" fmla="*/ 13071 h 47"/>
                  <a:gd name="T2" fmla="*/ 748 w 47"/>
                  <a:gd name="T3" fmla="*/ 19606 h 47"/>
                  <a:gd name="T4" fmla="*/ 1154 w 47"/>
                  <a:gd name="T5" fmla="*/ 29628 h 47"/>
                  <a:gd name="T6" fmla="*/ 1893 w 47"/>
                  <a:gd name="T7" fmla="*/ 37829 h 47"/>
                  <a:gd name="T8" fmla="*/ 2280 w 47"/>
                  <a:gd name="T9" fmla="*/ 47004 h 47"/>
                  <a:gd name="T10" fmla="*/ 2640 w 47"/>
                  <a:gd name="T11" fmla="*/ 55717 h 47"/>
                  <a:gd name="T12" fmla="*/ 2921 w 47"/>
                  <a:gd name="T13" fmla="*/ 61723 h 47"/>
                  <a:gd name="T14" fmla="*/ 2921 w 47"/>
                  <a:gd name="T15" fmla="*/ 65093 h 47"/>
                  <a:gd name="T16" fmla="*/ 2988 w 47"/>
                  <a:gd name="T17" fmla="*/ 61723 h 47"/>
                  <a:gd name="T18" fmla="*/ 3382 w 47"/>
                  <a:gd name="T19" fmla="*/ 76635 h 47"/>
                  <a:gd name="T20" fmla="*/ 3516 w 47"/>
                  <a:gd name="T21" fmla="*/ 72080 h 47"/>
                  <a:gd name="T22" fmla="*/ 3598 w 47"/>
                  <a:gd name="T23" fmla="*/ 65609 h 47"/>
                  <a:gd name="T24" fmla="*/ 3598 w 47"/>
                  <a:gd name="T25" fmla="*/ 60445 h 47"/>
                  <a:gd name="T26" fmla="*/ 3516 w 47"/>
                  <a:gd name="T27" fmla="*/ 55717 h 47"/>
                  <a:gd name="T28" fmla="*/ 3184 w 47"/>
                  <a:gd name="T29" fmla="*/ 47004 h 47"/>
                  <a:gd name="T30" fmla="*/ 2746 w 47"/>
                  <a:gd name="T31" fmla="*/ 36818 h 47"/>
                  <a:gd name="T32" fmla="*/ 2280 w 47"/>
                  <a:gd name="T33" fmla="*/ 25079 h 47"/>
                  <a:gd name="T34" fmla="*/ 1572 w 47"/>
                  <a:gd name="T35" fmla="*/ 16735 h 47"/>
                  <a:gd name="T36" fmla="*/ 959 w 47"/>
                  <a:gd name="T37" fmla="*/ 317 h 47"/>
                  <a:gd name="T38" fmla="*/ 3 w 47"/>
                  <a:gd name="T39" fmla="*/ 0 h 47"/>
                  <a:gd name="T40" fmla="*/ 0 w 47"/>
                  <a:gd name="T41" fmla="*/ 13071 h 47"/>
                  <a:gd name="T42" fmla="*/ 0 w 47"/>
                  <a:gd name="T43" fmla="*/ 0 h 47"/>
                  <a:gd name="T44" fmla="*/ 47 w 47"/>
                  <a:gd name="T4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47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3" name="Freeform 79"/>
              <p:cNvSpPr>
                <a:spLocks noChangeArrowheads="1"/>
              </p:cNvSpPr>
              <p:nvPr/>
            </p:nvSpPr>
            <p:spPr bwMode="auto">
              <a:xfrm>
                <a:off x="4212" y="95"/>
                <a:ext cx="56" cy="15"/>
              </a:xfrm>
              <a:custGeom>
                <a:avLst/>
                <a:gdLst>
                  <a:gd name="G0" fmla="+- 4 0 0"/>
                  <a:gd name="G1" fmla="+- 15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5397 0 0"/>
                  <a:gd name="T0" fmla="*/ 0 w 56"/>
                  <a:gd name="T1" fmla="*/ 574 h 17"/>
                  <a:gd name="T2" fmla="*/ 4 w 56"/>
                  <a:gd name="T3" fmla="*/ 574 h 17"/>
                  <a:gd name="T4" fmla="*/ 435 w 56"/>
                  <a:gd name="T5" fmla="*/ 574 h 17"/>
                  <a:gd name="T6" fmla="*/ 565 w 56"/>
                  <a:gd name="T7" fmla="*/ 574 h 17"/>
                  <a:gd name="T8" fmla="*/ 857 w 56"/>
                  <a:gd name="T9" fmla="*/ 574 h 17"/>
                  <a:gd name="T10" fmla="*/ 1173 w 56"/>
                  <a:gd name="T11" fmla="*/ 608 h 17"/>
                  <a:gd name="T12" fmla="*/ 1446 w 56"/>
                  <a:gd name="T13" fmla="*/ 682 h 17"/>
                  <a:gd name="T14" fmla="*/ 1782 w 56"/>
                  <a:gd name="T15" fmla="*/ 722 h 17"/>
                  <a:gd name="T16" fmla="*/ 2060 w 56"/>
                  <a:gd name="T17" fmla="*/ 857 h 17"/>
                  <a:gd name="T18" fmla="*/ 2170 w 56"/>
                  <a:gd name="T19" fmla="*/ 542 h 17"/>
                  <a:gd name="T20" fmla="*/ 1884 w 56"/>
                  <a:gd name="T21" fmla="*/ 6 h 17"/>
                  <a:gd name="T22" fmla="*/ 1523 w 56"/>
                  <a:gd name="T23" fmla="*/ 3 h 17"/>
                  <a:gd name="T24" fmla="*/ 1236 w 56"/>
                  <a:gd name="T25" fmla="*/ 2 h 17"/>
                  <a:gd name="T26" fmla="*/ 903 w 56"/>
                  <a:gd name="T27" fmla="*/ 1 h 17"/>
                  <a:gd name="T28" fmla="*/ 595 w 56"/>
                  <a:gd name="T29" fmla="*/ 1 h 17"/>
                  <a:gd name="T30" fmla="*/ 435 w 56"/>
                  <a:gd name="T31" fmla="*/ 0 h 17"/>
                  <a:gd name="T32" fmla="*/ 4 w 56"/>
                  <a:gd name="T33" fmla="*/ 0 h 17"/>
                  <a:gd name="T34" fmla="*/ 0 w 56"/>
                  <a:gd name="T35" fmla="*/ 0 h 17"/>
                  <a:gd name="T36" fmla="*/ 0 w 56"/>
                  <a:gd name="T37" fmla="*/ 574 h 17"/>
                  <a:gd name="T38" fmla="*/ 0 w 56"/>
                  <a:gd name="T39" fmla="*/ 0 h 17"/>
                  <a:gd name="T40" fmla="*/ 56 w 56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4" name="Freeform 80"/>
              <p:cNvSpPr>
                <a:spLocks noChangeArrowheads="1"/>
              </p:cNvSpPr>
              <p:nvPr/>
            </p:nvSpPr>
            <p:spPr bwMode="auto">
              <a:xfrm>
                <a:off x="995" y="104"/>
                <a:ext cx="107" cy="56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65533 0 0"/>
                  <a:gd name="G5" fmla="*/ 1 17289 49664"/>
                  <a:gd name="G6" fmla="*/ 1 61517 25856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38249 38528"/>
                  <a:gd name="G21" fmla="*/ 1 63095 51712"/>
                  <a:gd name="G22" fmla="*/ G21 1 180"/>
                  <a:gd name="G23" fmla="*/ G20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3 0 0"/>
                  <a:gd name="G39" fmla="+- 65533 0 0"/>
                  <a:gd name="G40" fmla="+- 65449 0 0"/>
                  <a:gd name="G41" fmla="+- 62766 0 0"/>
                  <a:gd name="G42" fmla="+- 61584 0 0"/>
                  <a:gd name="G43" fmla="+- 59907 0 0"/>
                  <a:gd name="T0" fmla="*/ 8 w 104"/>
                  <a:gd name="T1" fmla="*/ 0 h 54"/>
                  <a:gd name="T2" fmla="*/ 3 w 104"/>
                  <a:gd name="T3" fmla="*/ 0 h 54"/>
                  <a:gd name="T4" fmla="*/ 0 w 104"/>
                  <a:gd name="T5" fmla="*/ 3 h 54"/>
                  <a:gd name="T6" fmla="*/ 0 w 104"/>
                  <a:gd name="T7" fmla="*/ 87 h 54"/>
                  <a:gd name="T8" fmla="*/ 1 w 104"/>
                  <a:gd name="T9" fmla="*/ 2771 h 54"/>
                  <a:gd name="T10" fmla="*/ 3 w 104"/>
                  <a:gd name="T11" fmla="*/ 3955 h 54"/>
                  <a:gd name="T12" fmla="*/ 7 w 104"/>
                  <a:gd name="T13" fmla="*/ 5636 h 54"/>
                  <a:gd name="T14" fmla="*/ 701 w 104"/>
                  <a:gd name="T15" fmla="*/ 6988 h 54"/>
                  <a:gd name="T16" fmla="*/ 982 w 104"/>
                  <a:gd name="T17" fmla="*/ 8677 h 54"/>
                  <a:gd name="T18" fmla="*/ 1473 w 104"/>
                  <a:gd name="T19" fmla="*/ 9872 h 54"/>
                  <a:gd name="T20" fmla="*/ 1925 w 104"/>
                  <a:gd name="T21" fmla="*/ 11375 h 54"/>
                  <a:gd name="T22" fmla="*/ 2441 w 104"/>
                  <a:gd name="T23" fmla="*/ 12393 h 54"/>
                  <a:gd name="T24" fmla="*/ 2941 w 104"/>
                  <a:gd name="T25" fmla="*/ 12507 h 54"/>
                  <a:gd name="T26" fmla="*/ 3480 w 104"/>
                  <a:gd name="T27" fmla="*/ 13320 h 54"/>
                  <a:gd name="T28" fmla="*/ 4075 w 104"/>
                  <a:gd name="T29" fmla="*/ 13133 h 54"/>
                  <a:gd name="T30" fmla="*/ 4607 w 104"/>
                  <a:gd name="T31" fmla="*/ 12493 h 54"/>
                  <a:gd name="T32" fmla="*/ 5202 w 104"/>
                  <a:gd name="T33" fmla="*/ 11564 h 54"/>
                  <a:gd name="T34" fmla="*/ 5279 w 104"/>
                  <a:gd name="T35" fmla="*/ 11375 h 54"/>
                  <a:gd name="T36" fmla="*/ 5279 w 104"/>
                  <a:gd name="T37" fmla="*/ 10844 h 54"/>
                  <a:gd name="T38" fmla="*/ 5279 w 104"/>
                  <a:gd name="T39" fmla="*/ 10105 h 54"/>
                  <a:gd name="T40" fmla="*/ 5202 w 104"/>
                  <a:gd name="T41" fmla="*/ 9872 h 54"/>
                  <a:gd name="T42" fmla="*/ 5061 w 104"/>
                  <a:gd name="T43" fmla="*/ 8677 h 54"/>
                  <a:gd name="T44" fmla="*/ 4785 w 104"/>
                  <a:gd name="T45" fmla="*/ 6988 h 54"/>
                  <a:gd name="T46" fmla="*/ 4462 w 104"/>
                  <a:gd name="T47" fmla="*/ 5970 h 54"/>
                  <a:gd name="T48" fmla="*/ 4075 w 104"/>
                  <a:gd name="T49" fmla="*/ 3955 h 54"/>
                  <a:gd name="T50" fmla="*/ 3643 w 104"/>
                  <a:gd name="T51" fmla="*/ 2771 h 54"/>
                  <a:gd name="T52" fmla="*/ 3232 w 104"/>
                  <a:gd name="T53" fmla="*/ 1912 h 54"/>
                  <a:gd name="T54" fmla="*/ 2781 w 104"/>
                  <a:gd name="T55" fmla="*/ 4 h 54"/>
                  <a:gd name="T56" fmla="*/ 2441 w 104"/>
                  <a:gd name="T57" fmla="*/ 2 h 54"/>
                  <a:gd name="T58" fmla="*/ 1950 w 104"/>
                  <a:gd name="T59" fmla="*/ 1 h 54"/>
                  <a:gd name="T60" fmla="*/ 1627 w 104"/>
                  <a:gd name="T61" fmla="*/ 0 h 54"/>
                  <a:gd name="T62" fmla="*/ 1229 w 104"/>
                  <a:gd name="T63" fmla="*/ 0 h 54"/>
                  <a:gd name="T64" fmla="*/ 877 w 104"/>
                  <a:gd name="T65" fmla="*/ 0 h 54"/>
                  <a:gd name="T66" fmla="*/ 663 w 104"/>
                  <a:gd name="T67" fmla="*/ 0 h 54"/>
                  <a:gd name="T68" fmla="*/ 8 w 104"/>
                  <a:gd name="T69" fmla="*/ 0 h 54"/>
                  <a:gd name="T70" fmla="*/ 0 w 104"/>
                  <a:gd name="T71" fmla="*/ 0 h 54"/>
                  <a:gd name="T72" fmla="*/ 104 w 104"/>
                  <a:gd name="T7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4">
                    <a:moveTo>
                      <a:pt x="8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17"/>
                    </a:lnTo>
                    <a:lnTo>
                      <a:pt x="7" y="23"/>
                    </a:lnTo>
                    <a:lnTo>
                      <a:pt x="14" y="29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9" y="54"/>
                    </a:lnTo>
                    <a:lnTo>
                      <a:pt x="80" y="53"/>
                    </a:lnTo>
                    <a:lnTo>
                      <a:pt x="91" y="51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2"/>
                    </a:lnTo>
                    <a:lnTo>
                      <a:pt x="103" y="40"/>
                    </a:lnTo>
                    <a:lnTo>
                      <a:pt x="99" y="35"/>
                    </a:lnTo>
                    <a:lnTo>
                      <a:pt x="94" y="29"/>
                    </a:lnTo>
                    <a:lnTo>
                      <a:pt x="88" y="24"/>
                    </a:lnTo>
                    <a:lnTo>
                      <a:pt x="80" y="17"/>
                    </a:lnTo>
                    <a:lnTo>
                      <a:pt x="72" y="12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5" name="Freeform 81"/>
              <p:cNvSpPr>
                <a:spLocks noChangeArrowheads="1"/>
              </p:cNvSpPr>
              <p:nvPr/>
            </p:nvSpPr>
            <p:spPr bwMode="auto">
              <a:xfrm>
                <a:off x="990" y="97"/>
                <a:ext cx="112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cos 15 G6"/>
                  <a:gd name="G8" fmla="+- 10 0 0"/>
                  <a:gd name="G9" fmla="sin 11 G8"/>
                  <a:gd name="G10" fmla="*/ 1 8353 44808"/>
                  <a:gd name="G11" fmla="+- 2 0 0"/>
                  <a:gd name="G12" fmla="+- 65531 0 0"/>
                  <a:gd name="G13" fmla="+- 25 0 0"/>
                  <a:gd name="G14" fmla="*/ 1 49067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4450 0 0"/>
                  <a:gd name="G35" fmla="+- 53347 0 0"/>
                  <a:gd name="G36" fmla="+- 53019 0 0"/>
                  <a:gd name="G37" fmla="+- 52872 0 0"/>
                  <a:gd name="G38" fmla="+- 53396 0 0"/>
                  <a:gd name="G39" fmla="+- 54127 0 0"/>
                  <a:gd name="T0" fmla="*/ 3359 w 110"/>
                  <a:gd name="T1" fmla="*/ 12844 h 65"/>
                  <a:gd name="T2" fmla="*/ 3015 w 110"/>
                  <a:gd name="T3" fmla="*/ 14101 h 65"/>
                  <a:gd name="T4" fmla="*/ 2689 w 110"/>
                  <a:gd name="T5" fmla="*/ 14878 h 65"/>
                  <a:gd name="T6" fmla="*/ 2361 w 110"/>
                  <a:gd name="T7" fmla="*/ 14878 h 65"/>
                  <a:gd name="T8" fmla="*/ 2011 w 110"/>
                  <a:gd name="T9" fmla="*/ 14675 h 65"/>
                  <a:gd name="T10" fmla="*/ 1712 w 110"/>
                  <a:gd name="T11" fmla="*/ 13852 h 65"/>
                  <a:gd name="T12" fmla="*/ 1417 w 110"/>
                  <a:gd name="T13" fmla="*/ 12826 h 65"/>
                  <a:gd name="T14" fmla="*/ 1151 w 110"/>
                  <a:gd name="T15" fmla="*/ 11742 h 65"/>
                  <a:gd name="T16" fmla="*/ 931 w 110"/>
                  <a:gd name="T17" fmla="*/ 10131 h 65"/>
                  <a:gd name="T18" fmla="*/ 680 w 110"/>
                  <a:gd name="T19" fmla="*/ 8740 h 65"/>
                  <a:gd name="T20" fmla="*/ 513 w 110"/>
                  <a:gd name="T21" fmla="*/ 6591 h 65"/>
                  <a:gd name="T22" fmla="*/ 395 w 110"/>
                  <a:gd name="T23" fmla="*/ 5605 h 65"/>
                  <a:gd name="T24" fmla="*/ 357 w 110"/>
                  <a:gd name="T25" fmla="*/ 3856 h 65"/>
                  <a:gd name="T26" fmla="*/ 9 w 110"/>
                  <a:gd name="T27" fmla="*/ 3078 h 65"/>
                  <a:gd name="T28" fmla="*/ 9 w 110"/>
                  <a:gd name="T29" fmla="*/ 2854 h 65"/>
                  <a:gd name="T30" fmla="*/ 357 w 110"/>
                  <a:gd name="T31" fmla="*/ 2661 h 65"/>
                  <a:gd name="T32" fmla="*/ 418 w 110"/>
                  <a:gd name="T33" fmla="*/ 2661 h 65"/>
                  <a:gd name="T34" fmla="*/ 418 w 110"/>
                  <a:gd name="T35" fmla="*/ 0 h 65"/>
                  <a:gd name="T36" fmla="*/ 6 w 110"/>
                  <a:gd name="T37" fmla="*/ 2 h 65"/>
                  <a:gd name="T38" fmla="*/ 2 w 110"/>
                  <a:gd name="T39" fmla="*/ 2094 h 65"/>
                  <a:gd name="T40" fmla="*/ 0 w 110"/>
                  <a:gd name="T41" fmla="*/ 3078 h 65"/>
                  <a:gd name="T42" fmla="*/ 2 w 110"/>
                  <a:gd name="T43" fmla="*/ 5196 h 65"/>
                  <a:gd name="T44" fmla="*/ 5 w 110"/>
                  <a:gd name="T45" fmla="*/ 6591 h 65"/>
                  <a:gd name="T46" fmla="*/ 9 w 110"/>
                  <a:gd name="T47" fmla="*/ 8740 h 65"/>
                  <a:gd name="T48" fmla="*/ 488 w 110"/>
                  <a:gd name="T49" fmla="*/ 10290 h 65"/>
                  <a:gd name="T50" fmla="*/ 714 w 110"/>
                  <a:gd name="T51" fmla="*/ 11940 h 65"/>
                  <a:gd name="T52" fmla="*/ 984 w 110"/>
                  <a:gd name="T53" fmla="*/ 13835 h 65"/>
                  <a:gd name="T54" fmla="*/ 1285 w 110"/>
                  <a:gd name="T55" fmla="*/ 14882 h 65"/>
                  <a:gd name="T56" fmla="*/ 1664 w 110"/>
                  <a:gd name="T57" fmla="*/ 16042 h 65"/>
                  <a:gd name="T58" fmla="*/ 1969 w 110"/>
                  <a:gd name="T59" fmla="*/ 17233 h 65"/>
                  <a:gd name="T60" fmla="*/ 2361 w 110"/>
                  <a:gd name="T61" fmla="*/ 17285 h 65"/>
                  <a:gd name="T62" fmla="*/ 2711 w 110"/>
                  <a:gd name="T63" fmla="*/ 17242 h 65"/>
                  <a:gd name="T64" fmla="*/ 3126 w 110"/>
                  <a:gd name="T65" fmla="*/ 17027 h 65"/>
                  <a:gd name="T66" fmla="*/ 3503 w 110"/>
                  <a:gd name="T67" fmla="*/ 14882 h 65"/>
                  <a:gd name="T68" fmla="*/ 3359 w 110"/>
                  <a:gd name="T69" fmla="*/ 12844 h 65"/>
                  <a:gd name="T70" fmla="*/ 0 w 110"/>
                  <a:gd name="T71" fmla="*/ 0 h 65"/>
                  <a:gd name="T72" fmla="*/ 110 w 11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7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2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6" name="Freeform 82"/>
              <p:cNvSpPr>
                <a:spLocks noChangeArrowheads="1"/>
              </p:cNvSpPr>
              <p:nvPr/>
            </p:nvSpPr>
            <p:spPr bwMode="auto">
              <a:xfrm>
                <a:off x="1059" y="107"/>
                <a:ext cx="48" cy="55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13496 0 0"/>
                  <a:gd name="G19" fmla="+- 18455 0 0"/>
                  <a:gd name="G20" fmla="+- 29501 0 0"/>
                  <a:gd name="T0" fmla="*/ 0 w 48"/>
                  <a:gd name="T1" fmla="*/ 14205 h 47"/>
                  <a:gd name="T2" fmla="*/ 709 w 48"/>
                  <a:gd name="T3" fmla="*/ 19606 h 47"/>
                  <a:gd name="T4" fmla="*/ 1151 w 48"/>
                  <a:gd name="T5" fmla="*/ 31259 h 47"/>
                  <a:gd name="T6" fmla="*/ 1758 w 48"/>
                  <a:gd name="T7" fmla="*/ 37829 h 47"/>
                  <a:gd name="T8" fmla="*/ 2109 w 48"/>
                  <a:gd name="T9" fmla="*/ 48301 h 47"/>
                  <a:gd name="T10" fmla="*/ 2385 w 48"/>
                  <a:gd name="T11" fmla="*/ 55717 h 47"/>
                  <a:gd name="T12" fmla="*/ 2688 w 48"/>
                  <a:gd name="T13" fmla="*/ 61723 h 47"/>
                  <a:gd name="T14" fmla="*/ 2688 w 48"/>
                  <a:gd name="T15" fmla="*/ 65093 h 47"/>
                  <a:gd name="T16" fmla="*/ 2692 w 48"/>
                  <a:gd name="T17" fmla="*/ 61723 h 47"/>
                  <a:gd name="T18" fmla="*/ 3039 w 48"/>
                  <a:gd name="T19" fmla="*/ 76635 h 47"/>
                  <a:gd name="T20" fmla="*/ 3229 w 48"/>
                  <a:gd name="T21" fmla="*/ 72080 h 47"/>
                  <a:gd name="T22" fmla="*/ 3347 w 48"/>
                  <a:gd name="T23" fmla="*/ 67033 h 47"/>
                  <a:gd name="T24" fmla="*/ 3229 w 48"/>
                  <a:gd name="T25" fmla="*/ 60445 h 47"/>
                  <a:gd name="T26" fmla="*/ 3225 w 48"/>
                  <a:gd name="T27" fmla="*/ 55717 h 47"/>
                  <a:gd name="T28" fmla="*/ 2965 w 48"/>
                  <a:gd name="T29" fmla="*/ 48301 h 47"/>
                  <a:gd name="T30" fmla="*/ 2530 w 48"/>
                  <a:gd name="T31" fmla="*/ 36818 h 47"/>
                  <a:gd name="T32" fmla="*/ 2109 w 48"/>
                  <a:gd name="T33" fmla="*/ 25079 h 47"/>
                  <a:gd name="T34" fmla="*/ 1466 w 48"/>
                  <a:gd name="T35" fmla="*/ 16735 h 47"/>
                  <a:gd name="T36" fmla="*/ 903 w 48"/>
                  <a:gd name="T37" fmla="*/ 317 h 47"/>
                  <a:gd name="T38" fmla="*/ 4 w 48"/>
                  <a:gd name="T39" fmla="*/ 0 h 47"/>
                  <a:gd name="T40" fmla="*/ 0 w 48"/>
                  <a:gd name="T41" fmla="*/ 14205 h 47"/>
                  <a:gd name="T42" fmla="*/ 0 w 48"/>
                  <a:gd name="T43" fmla="*/ 0 h 47"/>
                  <a:gd name="T44" fmla="*/ 48 w 48"/>
                  <a:gd name="T4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7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" name="Freeform 83"/>
              <p:cNvSpPr>
                <a:spLocks noChangeArrowheads="1"/>
              </p:cNvSpPr>
              <p:nvPr/>
            </p:nvSpPr>
            <p:spPr bwMode="auto">
              <a:xfrm>
                <a:off x="1004" y="97"/>
                <a:ext cx="58" cy="17"/>
              </a:xfrm>
              <a:custGeom>
                <a:avLst/>
                <a:gdLst>
                  <a:gd name="G0" fmla="+- 5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8 0 0"/>
                  <a:gd name="G22" fmla="+- 51543 0 0"/>
                  <a:gd name="T0" fmla="*/ 0 w 57"/>
                  <a:gd name="T1" fmla="*/ 15153 h 18"/>
                  <a:gd name="T2" fmla="*/ 5 w 57"/>
                  <a:gd name="T3" fmla="*/ 15153 h 18"/>
                  <a:gd name="T4" fmla="*/ 1160 w 57"/>
                  <a:gd name="T5" fmla="*/ 15153 h 18"/>
                  <a:gd name="T6" fmla="*/ 1742 w 57"/>
                  <a:gd name="T7" fmla="*/ 15153 h 18"/>
                  <a:gd name="T8" fmla="*/ 2648 w 57"/>
                  <a:gd name="T9" fmla="*/ 15153 h 18"/>
                  <a:gd name="T10" fmla="*/ 3433 w 57"/>
                  <a:gd name="T11" fmla="*/ 16837 h 18"/>
                  <a:gd name="T12" fmla="*/ 4503 w 57"/>
                  <a:gd name="T13" fmla="*/ 20787 h 18"/>
                  <a:gd name="T14" fmla="*/ 5219 w 57"/>
                  <a:gd name="T15" fmla="*/ 23097 h 18"/>
                  <a:gd name="T16" fmla="*/ 6164 w 57"/>
                  <a:gd name="T17" fmla="*/ 28514 h 18"/>
                  <a:gd name="T18" fmla="*/ 6597 w 57"/>
                  <a:gd name="T19" fmla="*/ 13638 h 18"/>
                  <a:gd name="T20" fmla="*/ 5585 w 57"/>
                  <a:gd name="T21" fmla="*/ 9942 h 18"/>
                  <a:gd name="T22" fmla="*/ 4799 w 57"/>
                  <a:gd name="T23" fmla="*/ 3 h 18"/>
                  <a:gd name="T24" fmla="*/ 3674 w 57"/>
                  <a:gd name="T25" fmla="*/ 2 h 18"/>
                  <a:gd name="T26" fmla="*/ 2801 w 57"/>
                  <a:gd name="T27" fmla="*/ 1 h 18"/>
                  <a:gd name="T28" fmla="*/ 1742 w 57"/>
                  <a:gd name="T29" fmla="*/ 1 h 18"/>
                  <a:gd name="T30" fmla="*/ 1160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15153 h 18"/>
                  <a:gd name="T38" fmla="*/ 0 w 57"/>
                  <a:gd name="T39" fmla="*/ 0 h 18"/>
                  <a:gd name="T40" fmla="*/ 57 w 5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8" name="Freeform 84"/>
              <p:cNvSpPr>
                <a:spLocks noChangeArrowheads="1"/>
              </p:cNvSpPr>
              <p:nvPr/>
            </p:nvSpPr>
            <p:spPr bwMode="auto">
              <a:xfrm>
                <a:off x="3527" y="102"/>
                <a:ext cx="94" cy="60"/>
              </a:xfrm>
              <a:custGeom>
                <a:avLst/>
                <a:gdLst>
                  <a:gd name="G0" fmla="*/ 1 21561 45696"/>
                  <a:gd name="G1" fmla="*/ 1 63095 51712"/>
                  <a:gd name="G2" fmla="*/ G1 1 180"/>
                  <a:gd name="G3" fmla="*/ G0 1 G2"/>
                  <a:gd name="G4" fmla="*/ 1 0 51712"/>
                  <a:gd name="G5" fmla="*/ 1 14705 45696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21681 57600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2 0 0"/>
                  <a:gd name="G42" fmla="+- 65424 0 0"/>
                  <a:gd name="G43" fmla="+- 60386 0 0"/>
                  <a:gd name="G44" fmla="+- 57656 0 0"/>
                  <a:gd name="G45" fmla="+- 53420 0 0"/>
                  <a:gd name="G46" fmla="+- 49865 0 0"/>
                  <a:gd name="T0" fmla="*/ 7 w 104"/>
                  <a:gd name="T1" fmla="*/ 2 h 56"/>
                  <a:gd name="T2" fmla="*/ 4 w 104"/>
                  <a:gd name="T3" fmla="*/ 2 h 56"/>
                  <a:gd name="T4" fmla="*/ 1 w 104"/>
                  <a:gd name="T5" fmla="*/ 113 h 56"/>
                  <a:gd name="T6" fmla="*/ 0 w 104"/>
                  <a:gd name="T7" fmla="*/ 5150 h 56"/>
                  <a:gd name="T8" fmla="*/ 1 w 104"/>
                  <a:gd name="T9" fmla="*/ 7881 h 56"/>
                  <a:gd name="T10" fmla="*/ 4 w 104"/>
                  <a:gd name="T11" fmla="*/ 12120 h 56"/>
                  <a:gd name="T12" fmla="*/ 7 w 104"/>
                  <a:gd name="T13" fmla="*/ 15678 h 56"/>
                  <a:gd name="T14" fmla="*/ 234 w 104"/>
                  <a:gd name="T15" fmla="*/ 20112 h 56"/>
                  <a:gd name="T16" fmla="*/ 326 w 104"/>
                  <a:gd name="T17" fmla="*/ 23868 h 56"/>
                  <a:gd name="T18" fmla="*/ 466 w 104"/>
                  <a:gd name="T19" fmla="*/ 26533 h 56"/>
                  <a:gd name="T20" fmla="*/ 606 w 104"/>
                  <a:gd name="T21" fmla="*/ 30841 h 56"/>
                  <a:gd name="T22" fmla="*/ 769 w 104"/>
                  <a:gd name="T23" fmla="*/ 33573 h 56"/>
                  <a:gd name="T24" fmla="*/ 928 w 104"/>
                  <a:gd name="T25" fmla="*/ 34325 h 56"/>
                  <a:gd name="T26" fmla="*/ 1124 w 104"/>
                  <a:gd name="T27" fmla="*/ 35690 h 56"/>
                  <a:gd name="T28" fmla="*/ 1283 w 104"/>
                  <a:gd name="T29" fmla="*/ 35225 h 56"/>
                  <a:gd name="T30" fmla="*/ 1465 w 104"/>
                  <a:gd name="T31" fmla="*/ 33855 h 56"/>
                  <a:gd name="T32" fmla="*/ 1638 w 104"/>
                  <a:gd name="T33" fmla="*/ 31075 h 56"/>
                  <a:gd name="T34" fmla="*/ 1664 w 104"/>
                  <a:gd name="T35" fmla="*/ 30841 h 56"/>
                  <a:gd name="T36" fmla="*/ 1664 w 104"/>
                  <a:gd name="T37" fmla="*/ 28547 h 56"/>
                  <a:gd name="T38" fmla="*/ 1664 w 104"/>
                  <a:gd name="T39" fmla="*/ 28293 h 56"/>
                  <a:gd name="T40" fmla="*/ 1638 w 104"/>
                  <a:gd name="T41" fmla="*/ 26533 h 56"/>
                  <a:gd name="T42" fmla="*/ 1607 w 104"/>
                  <a:gd name="T43" fmla="*/ 23868 h 56"/>
                  <a:gd name="T44" fmla="*/ 1520 w 104"/>
                  <a:gd name="T45" fmla="*/ 20112 h 56"/>
                  <a:gd name="T46" fmla="*/ 1426 w 104"/>
                  <a:gd name="T47" fmla="*/ 16964 h 56"/>
                  <a:gd name="T48" fmla="*/ 1298 w 104"/>
                  <a:gd name="T49" fmla="*/ 12120 h 56"/>
                  <a:gd name="T50" fmla="*/ 1159 w 104"/>
                  <a:gd name="T51" fmla="*/ 8584 h 56"/>
                  <a:gd name="T52" fmla="*/ 1026 w 104"/>
                  <a:gd name="T53" fmla="*/ 5601 h 56"/>
                  <a:gd name="T54" fmla="*/ 897 w 104"/>
                  <a:gd name="T55" fmla="*/ 4368 h 56"/>
                  <a:gd name="T56" fmla="*/ 758 w 104"/>
                  <a:gd name="T57" fmla="*/ 4 h 56"/>
                  <a:gd name="T58" fmla="*/ 642 w 104"/>
                  <a:gd name="T59" fmla="*/ 3 h 56"/>
                  <a:gd name="T60" fmla="*/ 511 w 104"/>
                  <a:gd name="T61" fmla="*/ 2 h 56"/>
                  <a:gd name="T62" fmla="*/ 410 w 104"/>
                  <a:gd name="T63" fmla="*/ 2 h 56"/>
                  <a:gd name="T64" fmla="*/ 277 w 104"/>
                  <a:gd name="T65" fmla="*/ 2 h 56"/>
                  <a:gd name="T66" fmla="*/ 198 w 104"/>
                  <a:gd name="T67" fmla="*/ 0 h 56"/>
                  <a:gd name="T68" fmla="*/ 7 w 104"/>
                  <a:gd name="T69" fmla="*/ 2 h 56"/>
                  <a:gd name="T70" fmla="*/ 0 w 104"/>
                  <a:gd name="T71" fmla="*/ 0 h 56"/>
                  <a:gd name="T72" fmla="*/ 104 w 104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6">
                    <a:moveTo>
                      <a:pt x="8" y="2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8" y="52"/>
                    </a:lnTo>
                    <a:lnTo>
                      <a:pt x="58" y="54"/>
                    </a:lnTo>
                    <a:lnTo>
                      <a:pt x="70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3" y="49"/>
                    </a:lnTo>
                    <a:lnTo>
                      <a:pt x="104" y="48"/>
                    </a:lnTo>
                    <a:lnTo>
                      <a:pt x="104" y="45"/>
                    </a:lnTo>
                    <a:lnTo>
                      <a:pt x="104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9" y="26"/>
                    </a:lnTo>
                    <a:lnTo>
                      <a:pt x="81" y="19"/>
                    </a:lnTo>
                    <a:lnTo>
                      <a:pt x="73" y="14"/>
                    </a:lnTo>
                    <a:lnTo>
                      <a:pt x="64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9" name="Freeform 85"/>
              <p:cNvSpPr>
                <a:spLocks noChangeArrowheads="1"/>
              </p:cNvSpPr>
              <p:nvPr/>
            </p:nvSpPr>
            <p:spPr bwMode="auto">
              <a:xfrm>
                <a:off x="3523" y="97"/>
                <a:ext cx="99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9 0 0"/>
                  <a:gd name="G7" fmla="sin 15 G6"/>
                  <a:gd name="G8" fmla="+- 9 0 0"/>
                  <a:gd name="G9" fmla="sin 11 G8"/>
                  <a:gd name="G10" fmla="*/ 1 8353 44808"/>
                  <a:gd name="G11" fmla="+- 2 0 0"/>
                  <a:gd name="G12" fmla="+- 65531 0 0"/>
                  <a:gd name="G13" fmla="+- 25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2436 0 0"/>
                  <a:gd name="G35" fmla="+- 51550 0 0"/>
                  <a:gd name="G36" fmla="+- 51441 0 0"/>
                  <a:gd name="G37" fmla="+- 51529 0 0"/>
                  <a:gd name="G38" fmla="+- 52240 0 0"/>
                  <a:gd name="G39" fmla="+- 53180 0 0"/>
                  <a:gd name="T0" fmla="*/ 1115 w 110"/>
                  <a:gd name="T1" fmla="*/ 12844 h 65"/>
                  <a:gd name="T2" fmla="*/ 1001 w 110"/>
                  <a:gd name="T3" fmla="*/ 14101 h 65"/>
                  <a:gd name="T4" fmla="*/ 892 w 110"/>
                  <a:gd name="T5" fmla="*/ 14878 h 65"/>
                  <a:gd name="T6" fmla="*/ 783 w 110"/>
                  <a:gd name="T7" fmla="*/ 14878 h 65"/>
                  <a:gd name="T8" fmla="*/ 668 w 110"/>
                  <a:gd name="T9" fmla="*/ 14675 h 65"/>
                  <a:gd name="T10" fmla="*/ 556 w 110"/>
                  <a:gd name="T11" fmla="*/ 13852 h 65"/>
                  <a:gd name="T12" fmla="*/ 470 w 110"/>
                  <a:gd name="T13" fmla="*/ 12826 h 65"/>
                  <a:gd name="T14" fmla="*/ 381 w 110"/>
                  <a:gd name="T15" fmla="*/ 11742 h 65"/>
                  <a:gd name="T16" fmla="*/ 310 w 110"/>
                  <a:gd name="T17" fmla="*/ 10131 h 65"/>
                  <a:gd name="T18" fmla="*/ 210 w 110"/>
                  <a:gd name="T19" fmla="*/ 8740 h 65"/>
                  <a:gd name="T20" fmla="*/ 156 w 110"/>
                  <a:gd name="T21" fmla="*/ 6591 h 65"/>
                  <a:gd name="T22" fmla="*/ 131 w 110"/>
                  <a:gd name="T23" fmla="*/ 5605 h 65"/>
                  <a:gd name="T24" fmla="*/ 8 w 110"/>
                  <a:gd name="T25" fmla="*/ 3856 h 65"/>
                  <a:gd name="T26" fmla="*/ 8 w 110"/>
                  <a:gd name="T27" fmla="*/ 3078 h 65"/>
                  <a:gd name="T28" fmla="*/ 8 w 110"/>
                  <a:gd name="T29" fmla="*/ 2854 h 65"/>
                  <a:gd name="T30" fmla="*/ 8 w 110"/>
                  <a:gd name="T31" fmla="*/ 2661 h 65"/>
                  <a:gd name="T32" fmla="*/ 139 w 110"/>
                  <a:gd name="T33" fmla="*/ 2661 h 65"/>
                  <a:gd name="T34" fmla="*/ 131 w 110"/>
                  <a:gd name="T35" fmla="*/ 0 h 65"/>
                  <a:gd name="T36" fmla="*/ 6 w 110"/>
                  <a:gd name="T37" fmla="*/ 2 h 65"/>
                  <a:gd name="T38" fmla="*/ 2 w 110"/>
                  <a:gd name="T39" fmla="*/ 2094 h 65"/>
                  <a:gd name="T40" fmla="*/ 0 w 110"/>
                  <a:gd name="T41" fmla="*/ 3078 h 65"/>
                  <a:gd name="T42" fmla="*/ 2 w 110"/>
                  <a:gd name="T43" fmla="*/ 5196 h 65"/>
                  <a:gd name="T44" fmla="*/ 5 w 110"/>
                  <a:gd name="T45" fmla="*/ 6591 h 65"/>
                  <a:gd name="T46" fmla="*/ 8 w 110"/>
                  <a:gd name="T47" fmla="*/ 8740 h 65"/>
                  <a:gd name="T48" fmla="*/ 156 w 110"/>
                  <a:gd name="T49" fmla="*/ 10290 h 65"/>
                  <a:gd name="T50" fmla="*/ 236 w 110"/>
                  <a:gd name="T51" fmla="*/ 11909 h 65"/>
                  <a:gd name="T52" fmla="*/ 327 w 110"/>
                  <a:gd name="T53" fmla="*/ 13835 h 65"/>
                  <a:gd name="T54" fmla="*/ 427 w 110"/>
                  <a:gd name="T55" fmla="*/ 14882 h 65"/>
                  <a:gd name="T56" fmla="*/ 529 w 110"/>
                  <a:gd name="T57" fmla="*/ 16042 h 65"/>
                  <a:gd name="T58" fmla="*/ 654 w 110"/>
                  <a:gd name="T59" fmla="*/ 17233 h 65"/>
                  <a:gd name="T60" fmla="*/ 783 w 110"/>
                  <a:gd name="T61" fmla="*/ 17285 h 65"/>
                  <a:gd name="T62" fmla="*/ 900 w 110"/>
                  <a:gd name="T63" fmla="*/ 17242 h 65"/>
                  <a:gd name="T64" fmla="*/ 1039 w 110"/>
                  <a:gd name="T65" fmla="*/ 17027 h 65"/>
                  <a:gd name="T66" fmla="*/ 1163 w 110"/>
                  <a:gd name="T67" fmla="*/ 14882 h 65"/>
                  <a:gd name="T68" fmla="*/ 1115 w 110"/>
                  <a:gd name="T69" fmla="*/ 12844 h 65"/>
                  <a:gd name="T70" fmla="*/ 0 w 110"/>
                  <a:gd name="T71" fmla="*/ 0 h 65"/>
                  <a:gd name="T72" fmla="*/ 110 w 11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3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0" name="Freeform 86"/>
              <p:cNvSpPr>
                <a:spLocks noChangeArrowheads="1"/>
              </p:cNvSpPr>
              <p:nvPr/>
            </p:nvSpPr>
            <p:spPr bwMode="auto">
              <a:xfrm>
                <a:off x="3592" y="107"/>
                <a:ext cx="47" cy="55"/>
              </a:xfrm>
              <a:custGeom>
                <a:avLst/>
                <a:gdLst>
                  <a:gd name="G0" fmla="+- 5 0 0"/>
                  <a:gd name="G1" fmla="*/ 1 109 5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13457 0 0"/>
                  <a:gd name="G19" fmla="+- 18452 0 0"/>
                  <a:gd name="G20" fmla="+- 29480 0 0"/>
                  <a:gd name="T0" fmla="*/ 0 w 47"/>
                  <a:gd name="T1" fmla="*/ 14205 h 47"/>
                  <a:gd name="T2" fmla="*/ 748 w 47"/>
                  <a:gd name="T3" fmla="*/ 19606 h 47"/>
                  <a:gd name="T4" fmla="*/ 1154 w 47"/>
                  <a:gd name="T5" fmla="*/ 31259 h 47"/>
                  <a:gd name="T6" fmla="*/ 1779 w 47"/>
                  <a:gd name="T7" fmla="*/ 37829 h 47"/>
                  <a:gd name="T8" fmla="*/ 2280 w 47"/>
                  <a:gd name="T9" fmla="*/ 48301 h 47"/>
                  <a:gd name="T10" fmla="*/ 2640 w 47"/>
                  <a:gd name="T11" fmla="*/ 55717 h 47"/>
                  <a:gd name="T12" fmla="*/ 2809 w 47"/>
                  <a:gd name="T13" fmla="*/ 61723 h 47"/>
                  <a:gd name="T14" fmla="*/ 2921 w 47"/>
                  <a:gd name="T15" fmla="*/ 65093 h 47"/>
                  <a:gd name="T16" fmla="*/ 2988 w 47"/>
                  <a:gd name="T17" fmla="*/ 61723 h 47"/>
                  <a:gd name="T18" fmla="*/ 3382 w 47"/>
                  <a:gd name="T19" fmla="*/ 76635 h 47"/>
                  <a:gd name="T20" fmla="*/ 3516 w 47"/>
                  <a:gd name="T21" fmla="*/ 72080 h 47"/>
                  <a:gd name="T22" fmla="*/ 3598 w 47"/>
                  <a:gd name="T23" fmla="*/ 67033 h 47"/>
                  <a:gd name="T24" fmla="*/ 3598 w 47"/>
                  <a:gd name="T25" fmla="*/ 60445 h 47"/>
                  <a:gd name="T26" fmla="*/ 3516 w 47"/>
                  <a:gd name="T27" fmla="*/ 55717 h 47"/>
                  <a:gd name="T28" fmla="*/ 3179 w 47"/>
                  <a:gd name="T29" fmla="*/ 48301 h 47"/>
                  <a:gd name="T30" fmla="*/ 2746 w 47"/>
                  <a:gd name="T31" fmla="*/ 36818 h 47"/>
                  <a:gd name="T32" fmla="*/ 2193 w 47"/>
                  <a:gd name="T33" fmla="*/ 25079 h 47"/>
                  <a:gd name="T34" fmla="*/ 1572 w 47"/>
                  <a:gd name="T35" fmla="*/ 16735 h 47"/>
                  <a:gd name="T36" fmla="*/ 959 w 47"/>
                  <a:gd name="T37" fmla="*/ 317 h 47"/>
                  <a:gd name="T38" fmla="*/ 3 w 47"/>
                  <a:gd name="T39" fmla="*/ 0 h 47"/>
                  <a:gd name="T40" fmla="*/ 0 w 47"/>
                  <a:gd name="T41" fmla="*/ 14205 h 47"/>
                  <a:gd name="T42" fmla="*/ 0 w 47"/>
                  <a:gd name="T43" fmla="*/ 0 h 47"/>
                  <a:gd name="T44" fmla="*/ 47 w 47"/>
                  <a:gd name="T4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1" name="Freeform 87"/>
              <p:cNvSpPr>
                <a:spLocks noChangeArrowheads="1"/>
              </p:cNvSpPr>
              <p:nvPr/>
            </p:nvSpPr>
            <p:spPr bwMode="auto">
              <a:xfrm>
                <a:off x="3535" y="97"/>
                <a:ext cx="45" cy="17"/>
              </a:xfrm>
              <a:custGeom>
                <a:avLst/>
                <a:gdLst>
                  <a:gd name="G0" fmla="+- 4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*/ 1 35 4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6 0 0"/>
                  <a:gd name="G22" fmla="+- 50515 0 0"/>
                  <a:gd name="T0" fmla="*/ 1 w 57"/>
                  <a:gd name="T1" fmla="*/ 15153 h 18"/>
                  <a:gd name="T2" fmla="*/ 3 w 57"/>
                  <a:gd name="T3" fmla="*/ 15153 h 18"/>
                  <a:gd name="T4" fmla="*/ 132 w 57"/>
                  <a:gd name="T5" fmla="*/ 15153 h 18"/>
                  <a:gd name="T6" fmla="*/ 199 w 57"/>
                  <a:gd name="T7" fmla="*/ 15153 h 18"/>
                  <a:gd name="T8" fmla="*/ 319 w 57"/>
                  <a:gd name="T9" fmla="*/ 15153 h 18"/>
                  <a:gd name="T10" fmla="*/ 396 w 57"/>
                  <a:gd name="T11" fmla="*/ 16837 h 18"/>
                  <a:gd name="T12" fmla="*/ 513 w 57"/>
                  <a:gd name="T13" fmla="*/ 18708 h 18"/>
                  <a:gd name="T14" fmla="*/ 625 w 57"/>
                  <a:gd name="T15" fmla="*/ 23097 h 18"/>
                  <a:gd name="T16" fmla="*/ 717 w 57"/>
                  <a:gd name="T17" fmla="*/ 28514 h 18"/>
                  <a:gd name="T18" fmla="*/ 752 w 57"/>
                  <a:gd name="T19" fmla="*/ 13638 h 18"/>
                  <a:gd name="T20" fmla="*/ 636 w 57"/>
                  <a:gd name="T21" fmla="*/ 9942 h 18"/>
                  <a:gd name="T22" fmla="*/ 518 w 57"/>
                  <a:gd name="T23" fmla="*/ 3 h 18"/>
                  <a:gd name="T24" fmla="*/ 419 w 57"/>
                  <a:gd name="T25" fmla="*/ 2 h 18"/>
                  <a:gd name="T26" fmla="*/ 323 w 57"/>
                  <a:gd name="T27" fmla="*/ 1 h 18"/>
                  <a:gd name="T28" fmla="*/ 213 w 57"/>
                  <a:gd name="T29" fmla="*/ 1 h 18"/>
                  <a:gd name="T30" fmla="*/ 132 w 57"/>
                  <a:gd name="T31" fmla="*/ 0 h 18"/>
                  <a:gd name="T32" fmla="*/ 3 w 57"/>
                  <a:gd name="T33" fmla="*/ 0 h 18"/>
                  <a:gd name="T34" fmla="*/ 0 w 57"/>
                  <a:gd name="T35" fmla="*/ 0 h 18"/>
                  <a:gd name="T36" fmla="*/ 1 w 57"/>
                  <a:gd name="T37" fmla="*/ 15153 h 18"/>
                  <a:gd name="T38" fmla="*/ 0 w 57"/>
                  <a:gd name="T39" fmla="*/ 0 h 18"/>
                  <a:gd name="T40" fmla="*/ 57 w 5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8">
                    <a:moveTo>
                      <a:pt x="1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2" name="Freeform 88"/>
              <p:cNvSpPr>
                <a:spLocks noChangeArrowheads="1"/>
              </p:cNvSpPr>
              <p:nvPr/>
            </p:nvSpPr>
            <p:spPr bwMode="auto">
              <a:xfrm>
                <a:off x="2261" y="104"/>
                <a:ext cx="107" cy="56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2535 49664"/>
                  <a:gd name="G6" fmla="*/ 1 45901 25856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4 0 0"/>
                  <a:gd name="G42" fmla="+- 65534 0 0"/>
                  <a:gd name="G43" fmla="+- 65449 0 0"/>
                  <a:gd name="G44" fmla="+- 62766 0 0"/>
                  <a:gd name="G45" fmla="+- 61585 0 0"/>
                  <a:gd name="G46" fmla="+- 59908 0 0"/>
                  <a:gd name="T0" fmla="*/ 8 w 105"/>
                  <a:gd name="T1" fmla="*/ 0 h 54"/>
                  <a:gd name="T2" fmla="*/ 4 w 105"/>
                  <a:gd name="T3" fmla="*/ 0 h 54"/>
                  <a:gd name="T4" fmla="*/ 1 w 105"/>
                  <a:gd name="T5" fmla="*/ 3 h 54"/>
                  <a:gd name="T6" fmla="*/ 0 w 105"/>
                  <a:gd name="T7" fmla="*/ 87 h 54"/>
                  <a:gd name="T8" fmla="*/ 1 w 105"/>
                  <a:gd name="T9" fmla="*/ 2771 h 54"/>
                  <a:gd name="T10" fmla="*/ 4 w 105"/>
                  <a:gd name="T11" fmla="*/ 3955 h 54"/>
                  <a:gd name="T12" fmla="*/ 8 w 105"/>
                  <a:gd name="T13" fmla="*/ 5636 h 54"/>
                  <a:gd name="T14" fmla="*/ 506 w 105"/>
                  <a:gd name="T15" fmla="*/ 6988 h 54"/>
                  <a:gd name="T16" fmla="*/ 741 w 105"/>
                  <a:gd name="T17" fmla="*/ 8677 h 54"/>
                  <a:gd name="T18" fmla="*/ 1102 w 105"/>
                  <a:gd name="T19" fmla="*/ 9872 h 54"/>
                  <a:gd name="T20" fmla="*/ 1424 w 105"/>
                  <a:gd name="T21" fmla="*/ 11375 h 54"/>
                  <a:gd name="T22" fmla="*/ 1776 w 105"/>
                  <a:gd name="T23" fmla="*/ 12393 h 54"/>
                  <a:gd name="T24" fmla="*/ 2160 w 105"/>
                  <a:gd name="T25" fmla="*/ 12507 h 54"/>
                  <a:gd name="T26" fmla="*/ 2622 w 105"/>
                  <a:gd name="T27" fmla="*/ 13320 h 54"/>
                  <a:gd name="T28" fmla="*/ 3012 w 105"/>
                  <a:gd name="T29" fmla="*/ 13133 h 54"/>
                  <a:gd name="T30" fmla="*/ 3466 w 105"/>
                  <a:gd name="T31" fmla="*/ 12493 h 54"/>
                  <a:gd name="T32" fmla="*/ 3894 w 105"/>
                  <a:gd name="T33" fmla="*/ 11564 h 54"/>
                  <a:gd name="T34" fmla="*/ 3920 w 105"/>
                  <a:gd name="T35" fmla="*/ 11375 h 54"/>
                  <a:gd name="T36" fmla="*/ 3920 w 105"/>
                  <a:gd name="T37" fmla="*/ 10844 h 54"/>
                  <a:gd name="T38" fmla="*/ 3920 w 105"/>
                  <a:gd name="T39" fmla="*/ 10105 h 54"/>
                  <a:gd name="T40" fmla="*/ 3894 w 105"/>
                  <a:gd name="T41" fmla="*/ 9872 h 54"/>
                  <a:gd name="T42" fmla="*/ 3756 w 105"/>
                  <a:gd name="T43" fmla="*/ 8677 h 54"/>
                  <a:gd name="T44" fmla="*/ 3552 w 105"/>
                  <a:gd name="T45" fmla="*/ 6988 h 54"/>
                  <a:gd name="T46" fmla="*/ 3315 w 105"/>
                  <a:gd name="T47" fmla="*/ 5970 h 54"/>
                  <a:gd name="T48" fmla="*/ 3084 w 105"/>
                  <a:gd name="T49" fmla="*/ 3955 h 54"/>
                  <a:gd name="T50" fmla="*/ 2752 w 105"/>
                  <a:gd name="T51" fmla="*/ 2771 h 54"/>
                  <a:gd name="T52" fmla="*/ 2380 w 105"/>
                  <a:gd name="T53" fmla="*/ 1912 h 54"/>
                  <a:gd name="T54" fmla="*/ 2098 w 105"/>
                  <a:gd name="T55" fmla="*/ 4 h 54"/>
                  <a:gd name="T56" fmla="*/ 1776 w 105"/>
                  <a:gd name="T57" fmla="*/ 2 h 54"/>
                  <a:gd name="T58" fmla="*/ 1505 w 105"/>
                  <a:gd name="T59" fmla="*/ 1 h 54"/>
                  <a:gd name="T60" fmla="*/ 1212 w 105"/>
                  <a:gd name="T61" fmla="*/ 0 h 54"/>
                  <a:gd name="T62" fmla="*/ 876 w 105"/>
                  <a:gd name="T63" fmla="*/ 0 h 54"/>
                  <a:gd name="T64" fmla="*/ 631 w 105"/>
                  <a:gd name="T65" fmla="*/ 0 h 54"/>
                  <a:gd name="T66" fmla="*/ 477 w 105"/>
                  <a:gd name="T67" fmla="*/ 0 h 54"/>
                  <a:gd name="T68" fmla="*/ 8 w 105"/>
                  <a:gd name="T69" fmla="*/ 0 h 54"/>
                  <a:gd name="T70" fmla="*/ 0 w 105"/>
                  <a:gd name="T71" fmla="*/ 0 h 54"/>
                  <a:gd name="T72" fmla="*/ 105 w 105"/>
                  <a:gd name="T7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4">
                    <a:moveTo>
                      <a:pt x="8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4" y="17"/>
                    </a:lnTo>
                    <a:lnTo>
                      <a:pt x="8" y="23"/>
                    </a:lnTo>
                    <a:lnTo>
                      <a:pt x="14" y="29"/>
                    </a:lnTo>
                    <a:lnTo>
                      <a:pt x="21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7" y="50"/>
                    </a:lnTo>
                    <a:lnTo>
                      <a:pt x="58" y="52"/>
                    </a:lnTo>
                    <a:lnTo>
                      <a:pt x="70" y="54"/>
                    </a:lnTo>
                    <a:lnTo>
                      <a:pt x="80" y="53"/>
                    </a:lnTo>
                    <a:lnTo>
                      <a:pt x="92" y="51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2"/>
                    </a:lnTo>
                    <a:lnTo>
                      <a:pt x="104" y="40"/>
                    </a:lnTo>
                    <a:lnTo>
                      <a:pt x="100" y="35"/>
                    </a:lnTo>
                    <a:lnTo>
                      <a:pt x="95" y="29"/>
                    </a:lnTo>
                    <a:lnTo>
                      <a:pt x="89" y="24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63" y="7"/>
                    </a:lnTo>
                    <a:lnTo>
                      <a:pt x="56" y="4"/>
                    </a:lnTo>
                    <a:lnTo>
                      <a:pt x="47" y="2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3" name="Freeform 89"/>
              <p:cNvSpPr>
                <a:spLocks noChangeArrowheads="1"/>
              </p:cNvSpPr>
              <p:nvPr/>
            </p:nvSpPr>
            <p:spPr bwMode="auto">
              <a:xfrm>
                <a:off x="2256" y="97"/>
                <a:ext cx="112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5 G6"/>
                  <a:gd name="G8" fmla="+- 9 0 0"/>
                  <a:gd name="G9" fmla="sin 11 G8"/>
                  <a:gd name="G10" fmla="*/ 1 0 51712"/>
                  <a:gd name="G11" fmla="+- 1 0 0"/>
                  <a:gd name="G12" fmla="+- 65530 0 0"/>
                  <a:gd name="G13" fmla="+- 9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4450 0 0"/>
                  <a:gd name="G35" fmla="+- 53347 0 0"/>
                  <a:gd name="G36" fmla="+- 53019 0 0"/>
                  <a:gd name="G37" fmla="+- 52872 0 0"/>
                  <a:gd name="G38" fmla="+- 53396 0 0"/>
                  <a:gd name="G39" fmla="+- 54127 0 0"/>
                  <a:gd name="T0" fmla="*/ 3359 w 110"/>
                  <a:gd name="T1" fmla="*/ 12844 h 65"/>
                  <a:gd name="T2" fmla="*/ 3015 w 110"/>
                  <a:gd name="T3" fmla="*/ 14101 h 65"/>
                  <a:gd name="T4" fmla="*/ 2689 w 110"/>
                  <a:gd name="T5" fmla="*/ 14878 h 65"/>
                  <a:gd name="T6" fmla="*/ 2361 w 110"/>
                  <a:gd name="T7" fmla="*/ 14878 h 65"/>
                  <a:gd name="T8" fmla="*/ 2011 w 110"/>
                  <a:gd name="T9" fmla="*/ 14675 h 65"/>
                  <a:gd name="T10" fmla="*/ 1712 w 110"/>
                  <a:gd name="T11" fmla="*/ 13852 h 65"/>
                  <a:gd name="T12" fmla="*/ 1417 w 110"/>
                  <a:gd name="T13" fmla="*/ 12826 h 65"/>
                  <a:gd name="T14" fmla="*/ 1151 w 110"/>
                  <a:gd name="T15" fmla="*/ 11742 h 65"/>
                  <a:gd name="T16" fmla="*/ 931 w 110"/>
                  <a:gd name="T17" fmla="*/ 10131 h 65"/>
                  <a:gd name="T18" fmla="*/ 636 w 110"/>
                  <a:gd name="T19" fmla="*/ 8740 h 65"/>
                  <a:gd name="T20" fmla="*/ 466 w 110"/>
                  <a:gd name="T21" fmla="*/ 6591 h 65"/>
                  <a:gd name="T22" fmla="*/ 374 w 110"/>
                  <a:gd name="T23" fmla="*/ 5605 h 65"/>
                  <a:gd name="T24" fmla="*/ 9 w 110"/>
                  <a:gd name="T25" fmla="*/ 3856 h 65"/>
                  <a:gd name="T26" fmla="*/ 8 w 110"/>
                  <a:gd name="T27" fmla="*/ 3078 h 65"/>
                  <a:gd name="T28" fmla="*/ 9 w 110"/>
                  <a:gd name="T29" fmla="*/ 2854 h 65"/>
                  <a:gd name="T30" fmla="*/ 9 w 110"/>
                  <a:gd name="T31" fmla="*/ 2661 h 65"/>
                  <a:gd name="T32" fmla="*/ 395 w 110"/>
                  <a:gd name="T33" fmla="*/ 2661 h 65"/>
                  <a:gd name="T34" fmla="*/ 395 w 110"/>
                  <a:gd name="T35" fmla="*/ 0 h 65"/>
                  <a:gd name="T36" fmla="*/ 6 w 110"/>
                  <a:gd name="T37" fmla="*/ 2 h 65"/>
                  <a:gd name="T38" fmla="*/ 1 w 110"/>
                  <a:gd name="T39" fmla="*/ 2094 h 65"/>
                  <a:gd name="T40" fmla="*/ 0 w 110"/>
                  <a:gd name="T41" fmla="*/ 3078 h 65"/>
                  <a:gd name="T42" fmla="*/ 1 w 110"/>
                  <a:gd name="T43" fmla="*/ 5196 h 65"/>
                  <a:gd name="T44" fmla="*/ 4 w 110"/>
                  <a:gd name="T45" fmla="*/ 6591 h 65"/>
                  <a:gd name="T46" fmla="*/ 9 w 110"/>
                  <a:gd name="T47" fmla="*/ 8740 h 65"/>
                  <a:gd name="T48" fmla="*/ 466 w 110"/>
                  <a:gd name="T49" fmla="*/ 10290 h 65"/>
                  <a:gd name="T50" fmla="*/ 714 w 110"/>
                  <a:gd name="T51" fmla="*/ 11940 h 65"/>
                  <a:gd name="T52" fmla="*/ 984 w 110"/>
                  <a:gd name="T53" fmla="*/ 13835 h 65"/>
                  <a:gd name="T54" fmla="*/ 1282 w 110"/>
                  <a:gd name="T55" fmla="*/ 14882 h 65"/>
                  <a:gd name="T56" fmla="*/ 1594 w 110"/>
                  <a:gd name="T57" fmla="*/ 16042 h 65"/>
                  <a:gd name="T58" fmla="*/ 1969 w 110"/>
                  <a:gd name="T59" fmla="*/ 17233 h 65"/>
                  <a:gd name="T60" fmla="*/ 2309 w 110"/>
                  <a:gd name="T61" fmla="*/ 17285 h 65"/>
                  <a:gd name="T62" fmla="*/ 2711 w 110"/>
                  <a:gd name="T63" fmla="*/ 17242 h 65"/>
                  <a:gd name="T64" fmla="*/ 3126 w 110"/>
                  <a:gd name="T65" fmla="*/ 17027 h 65"/>
                  <a:gd name="T66" fmla="*/ 3503 w 110"/>
                  <a:gd name="T67" fmla="*/ 14882 h 65"/>
                  <a:gd name="T68" fmla="*/ 3359 w 110"/>
                  <a:gd name="T69" fmla="*/ 12844 h 65"/>
                  <a:gd name="T70" fmla="*/ 0 w 110"/>
                  <a:gd name="T71" fmla="*/ 0 h 65"/>
                  <a:gd name="T72" fmla="*/ 110 w 11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0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4" name="Freeform 90"/>
              <p:cNvSpPr>
                <a:spLocks noChangeArrowheads="1"/>
              </p:cNvSpPr>
              <p:nvPr/>
            </p:nvSpPr>
            <p:spPr bwMode="auto">
              <a:xfrm>
                <a:off x="2327" y="107"/>
                <a:ext cx="47" cy="55"/>
              </a:xfrm>
              <a:custGeom>
                <a:avLst/>
                <a:gdLst>
                  <a:gd name="G0" fmla="+- 5 0 0"/>
                  <a:gd name="G1" fmla="*/ 1 53105 4569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13457 0 0"/>
                  <a:gd name="G19" fmla="+- 18452 0 0"/>
                  <a:gd name="G20" fmla="+- 29366 0 0"/>
                  <a:gd name="T0" fmla="*/ 0 w 47"/>
                  <a:gd name="T1" fmla="*/ 14205 h 47"/>
                  <a:gd name="T2" fmla="*/ 748 w 47"/>
                  <a:gd name="T3" fmla="*/ 19606 h 47"/>
                  <a:gd name="T4" fmla="*/ 1154 w 47"/>
                  <a:gd name="T5" fmla="*/ 31259 h 47"/>
                  <a:gd name="T6" fmla="*/ 1893 w 47"/>
                  <a:gd name="T7" fmla="*/ 37829 h 47"/>
                  <a:gd name="T8" fmla="*/ 2280 w 47"/>
                  <a:gd name="T9" fmla="*/ 48301 h 47"/>
                  <a:gd name="T10" fmla="*/ 2640 w 47"/>
                  <a:gd name="T11" fmla="*/ 55717 h 47"/>
                  <a:gd name="T12" fmla="*/ 2809 w 47"/>
                  <a:gd name="T13" fmla="*/ 61723 h 47"/>
                  <a:gd name="T14" fmla="*/ 2921 w 47"/>
                  <a:gd name="T15" fmla="*/ 65093 h 47"/>
                  <a:gd name="T16" fmla="*/ 2988 w 47"/>
                  <a:gd name="T17" fmla="*/ 61723 h 47"/>
                  <a:gd name="T18" fmla="*/ 3382 w 47"/>
                  <a:gd name="T19" fmla="*/ 76635 h 47"/>
                  <a:gd name="T20" fmla="*/ 3516 w 47"/>
                  <a:gd name="T21" fmla="*/ 72080 h 47"/>
                  <a:gd name="T22" fmla="*/ 3598 w 47"/>
                  <a:gd name="T23" fmla="*/ 67033 h 47"/>
                  <a:gd name="T24" fmla="*/ 3598 w 47"/>
                  <a:gd name="T25" fmla="*/ 60445 h 47"/>
                  <a:gd name="T26" fmla="*/ 3387 w 47"/>
                  <a:gd name="T27" fmla="*/ 55717 h 47"/>
                  <a:gd name="T28" fmla="*/ 3184 w 47"/>
                  <a:gd name="T29" fmla="*/ 48301 h 47"/>
                  <a:gd name="T30" fmla="*/ 2746 w 47"/>
                  <a:gd name="T31" fmla="*/ 36818 h 47"/>
                  <a:gd name="T32" fmla="*/ 2193 w 47"/>
                  <a:gd name="T33" fmla="*/ 25079 h 47"/>
                  <a:gd name="T34" fmla="*/ 1572 w 47"/>
                  <a:gd name="T35" fmla="*/ 16735 h 47"/>
                  <a:gd name="T36" fmla="*/ 959 w 47"/>
                  <a:gd name="T37" fmla="*/ 317 h 47"/>
                  <a:gd name="T38" fmla="*/ 3 w 47"/>
                  <a:gd name="T39" fmla="*/ 0 h 47"/>
                  <a:gd name="T40" fmla="*/ 0 w 47"/>
                  <a:gd name="T41" fmla="*/ 14205 h 47"/>
                  <a:gd name="T42" fmla="*/ 0 w 47"/>
                  <a:gd name="T43" fmla="*/ 0 h 47"/>
                  <a:gd name="T44" fmla="*/ 47 w 47"/>
                  <a:gd name="T4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5" name="Freeform 91"/>
              <p:cNvSpPr>
                <a:spLocks noChangeArrowheads="1"/>
              </p:cNvSpPr>
              <p:nvPr/>
            </p:nvSpPr>
            <p:spPr bwMode="auto">
              <a:xfrm>
                <a:off x="2271" y="97"/>
                <a:ext cx="58" cy="17"/>
              </a:xfrm>
              <a:custGeom>
                <a:avLst/>
                <a:gdLst>
                  <a:gd name="G0" fmla="+- 5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8 0 0"/>
                  <a:gd name="G22" fmla="+- 51543 0 0"/>
                  <a:gd name="T0" fmla="*/ 0 w 57"/>
                  <a:gd name="T1" fmla="*/ 15153 h 18"/>
                  <a:gd name="T2" fmla="*/ 5 w 57"/>
                  <a:gd name="T3" fmla="*/ 15153 h 18"/>
                  <a:gd name="T4" fmla="*/ 1160 w 57"/>
                  <a:gd name="T5" fmla="*/ 15153 h 18"/>
                  <a:gd name="T6" fmla="*/ 1742 w 57"/>
                  <a:gd name="T7" fmla="*/ 15153 h 18"/>
                  <a:gd name="T8" fmla="*/ 2801 w 57"/>
                  <a:gd name="T9" fmla="*/ 15153 h 18"/>
                  <a:gd name="T10" fmla="*/ 3474 w 57"/>
                  <a:gd name="T11" fmla="*/ 16837 h 18"/>
                  <a:gd name="T12" fmla="*/ 4484 w 57"/>
                  <a:gd name="T13" fmla="*/ 20787 h 18"/>
                  <a:gd name="T14" fmla="*/ 5496 w 57"/>
                  <a:gd name="T15" fmla="*/ 23097 h 18"/>
                  <a:gd name="T16" fmla="*/ 6295 w 57"/>
                  <a:gd name="T17" fmla="*/ 28514 h 18"/>
                  <a:gd name="T18" fmla="*/ 6597 w 57"/>
                  <a:gd name="T19" fmla="*/ 13638 h 18"/>
                  <a:gd name="T20" fmla="*/ 5585 w 57"/>
                  <a:gd name="T21" fmla="*/ 9942 h 18"/>
                  <a:gd name="T22" fmla="*/ 4799 w 57"/>
                  <a:gd name="T23" fmla="*/ 3 h 18"/>
                  <a:gd name="T24" fmla="*/ 3674 w 57"/>
                  <a:gd name="T25" fmla="*/ 2 h 18"/>
                  <a:gd name="T26" fmla="*/ 2834 w 57"/>
                  <a:gd name="T27" fmla="*/ 1 h 18"/>
                  <a:gd name="T28" fmla="*/ 1864 w 57"/>
                  <a:gd name="T29" fmla="*/ 1 h 18"/>
                  <a:gd name="T30" fmla="*/ 1160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15153 h 18"/>
                  <a:gd name="T38" fmla="*/ 0 w 57"/>
                  <a:gd name="T39" fmla="*/ 0 h 18"/>
                  <a:gd name="T40" fmla="*/ 57 w 5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6" name="Freeform 92"/>
              <p:cNvSpPr>
                <a:spLocks noChangeArrowheads="1"/>
              </p:cNvSpPr>
              <p:nvPr/>
            </p:nvSpPr>
            <p:spPr bwMode="auto">
              <a:xfrm>
                <a:off x="4796" y="102"/>
                <a:ext cx="107" cy="60"/>
              </a:xfrm>
              <a:custGeom>
                <a:avLst/>
                <a:gdLst>
                  <a:gd name="G0" fmla="*/ 1 44919 25856"/>
                  <a:gd name="G1" fmla="*/ 1 63095 51712"/>
                  <a:gd name="G2" fmla="*/ G1 1 180"/>
                  <a:gd name="G3" fmla="*/ G0 1 G2"/>
                  <a:gd name="G4" fmla="*/ 1 0 51712"/>
                  <a:gd name="G5" fmla="*/ 1 14705 45696"/>
                  <a:gd name="G6" fmla="*/ 1 25127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21681 57600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1 0 0"/>
                  <a:gd name="G42" fmla="+- 65424 0 0"/>
                  <a:gd name="G43" fmla="+- 60386 0 0"/>
                  <a:gd name="G44" fmla="+- 57656 0 0"/>
                  <a:gd name="G45" fmla="+- 53420 0 0"/>
                  <a:gd name="G46" fmla="+- 49866 0 0"/>
                  <a:gd name="T0" fmla="*/ 8 w 104"/>
                  <a:gd name="T1" fmla="*/ 2 h 56"/>
                  <a:gd name="T2" fmla="*/ 3 w 104"/>
                  <a:gd name="T3" fmla="*/ 2 h 56"/>
                  <a:gd name="T4" fmla="*/ 1 w 104"/>
                  <a:gd name="T5" fmla="*/ 113 h 56"/>
                  <a:gd name="T6" fmla="*/ 0 w 104"/>
                  <a:gd name="T7" fmla="*/ 5150 h 56"/>
                  <a:gd name="T8" fmla="*/ 1 w 104"/>
                  <a:gd name="T9" fmla="*/ 7881 h 56"/>
                  <a:gd name="T10" fmla="*/ 4 w 104"/>
                  <a:gd name="T11" fmla="*/ 12120 h 56"/>
                  <a:gd name="T12" fmla="*/ 8 w 104"/>
                  <a:gd name="T13" fmla="*/ 15678 h 56"/>
                  <a:gd name="T14" fmla="*/ 663 w 104"/>
                  <a:gd name="T15" fmla="*/ 20112 h 56"/>
                  <a:gd name="T16" fmla="*/ 1039 w 104"/>
                  <a:gd name="T17" fmla="*/ 23868 h 56"/>
                  <a:gd name="T18" fmla="*/ 1454 w 104"/>
                  <a:gd name="T19" fmla="*/ 26533 h 56"/>
                  <a:gd name="T20" fmla="*/ 1925 w 104"/>
                  <a:gd name="T21" fmla="*/ 30841 h 56"/>
                  <a:gd name="T22" fmla="*/ 2408 w 104"/>
                  <a:gd name="T23" fmla="*/ 33573 h 56"/>
                  <a:gd name="T24" fmla="*/ 2941 w 104"/>
                  <a:gd name="T25" fmla="*/ 34325 h 56"/>
                  <a:gd name="T26" fmla="*/ 3444 w 104"/>
                  <a:gd name="T27" fmla="*/ 35690 h 56"/>
                  <a:gd name="T28" fmla="*/ 4075 w 104"/>
                  <a:gd name="T29" fmla="*/ 35225 h 56"/>
                  <a:gd name="T30" fmla="*/ 4650 w 104"/>
                  <a:gd name="T31" fmla="*/ 33855 h 56"/>
                  <a:gd name="T32" fmla="*/ 5154 w 104"/>
                  <a:gd name="T33" fmla="*/ 31075 h 56"/>
                  <a:gd name="T34" fmla="*/ 5202 w 104"/>
                  <a:gd name="T35" fmla="*/ 30841 h 56"/>
                  <a:gd name="T36" fmla="*/ 5279 w 104"/>
                  <a:gd name="T37" fmla="*/ 28547 h 56"/>
                  <a:gd name="T38" fmla="*/ 5202 w 104"/>
                  <a:gd name="T39" fmla="*/ 28293 h 56"/>
                  <a:gd name="T40" fmla="*/ 5202 w 104"/>
                  <a:gd name="T41" fmla="*/ 26533 h 56"/>
                  <a:gd name="T42" fmla="*/ 5100 w 104"/>
                  <a:gd name="T43" fmla="*/ 23868 h 56"/>
                  <a:gd name="T44" fmla="*/ 4822 w 104"/>
                  <a:gd name="T45" fmla="*/ 20112 h 56"/>
                  <a:gd name="T46" fmla="*/ 4396 w 104"/>
                  <a:gd name="T47" fmla="*/ 16964 h 56"/>
                  <a:gd name="T48" fmla="*/ 4075 w 104"/>
                  <a:gd name="T49" fmla="*/ 12120 h 56"/>
                  <a:gd name="T50" fmla="*/ 3643 w 104"/>
                  <a:gd name="T51" fmla="*/ 8584 h 56"/>
                  <a:gd name="T52" fmla="*/ 3232 w 104"/>
                  <a:gd name="T53" fmla="*/ 5601 h 56"/>
                  <a:gd name="T54" fmla="*/ 2849 w 104"/>
                  <a:gd name="T55" fmla="*/ 4368 h 56"/>
                  <a:gd name="T56" fmla="*/ 2408 w 104"/>
                  <a:gd name="T57" fmla="*/ 4 h 56"/>
                  <a:gd name="T58" fmla="*/ 1950 w 104"/>
                  <a:gd name="T59" fmla="*/ 3 h 56"/>
                  <a:gd name="T60" fmla="*/ 1558 w 104"/>
                  <a:gd name="T61" fmla="*/ 2 h 56"/>
                  <a:gd name="T62" fmla="*/ 1229 w 104"/>
                  <a:gd name="T63" fmla="*/ 2 h 56"/>
                  <a:gd name="T64" fmla="*/ 877 w 104"/>
                  <a:gd name="T65" fmla="*/ 2 h 56"/>
                  <a:gd name="T66" fmla="*/ 627 w 104"/>
                  <a:gd name="T67" fmla="*/ 0 h 56"/>
                  <a:gd name="T68" fmla="*/ 8 w 104"/>
                  <a:gd name="T69" fmla="*/ 2 h 56"/>
                  <a:gd name="T70" fmla="*/ 0 w 104"/>
                  <a:gd name="T71" fmla="*/ 0 h 56"/>
                  <a:gd name="T72" fmla="*/ 104 w 104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6">
                    <a:moveTo>
                      <a:pt x="8" y="2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7"/>
                    </a:lnTo>
                    <a:lnTo>
                      <a:pt x="28" y="42"/>
                    </a:lnTo>
                    <a:lnTo>
                      <a:pt x="38" y="48"/>
                    </a:lnTo>
                    <a:lnTo>
                      <a:pt x="47" y="52"/>
                    </a:lnTo>
                    <a:lnTo>
                      <a:pt x="58" y="54"/>
                    </a:lnTo>
                    <a:lnTo>
                      <a:pt x="68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2" y="49"/>
                    </a:lnTo>
                    <a:lnTo>
                      <a:pt x="103" y="48"/>
                    </a:lnTo>
                    <a:lnTo>
                      <a:pt x="104" y="45"/>
                    </a:lnTo>
                    <a:lnTo>
                      <a:pt x="103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7" y="26"/>
                    </a:lnTo>
                    <a:lnTo>
                      <a:pt x="80" y="19"/>
                    </a:lnTo>
                    <a:lnTo>
                      <a:pt x="72" y="14"/>
                    </a:lnTo>
                    <a:lnTo>
                      <a:pt x="63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3"/>
                    </a:lnTo>
                    <a:lnTo>
                      <a:pt x="31" y="2"/>
                    </a:lnTo>
                    <a:lnTo>
                      <a:pt x="24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7" name="Freeform 93"/>
              <p:cNvSpPr>
                <a:spLocks noChangeArrowheads="1"/>
              </p:cNvSpPr>
              <p:nvPr/>
            </p:nvSpPr>
            <p:spPr bwMode="auto">
              <a:xfrm>
                <a:off x="4791" y="97"/>
                <a:ext cx="112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cos 15 G6"/>
                  <a:gd name="G8" fmla="+- 10 0 0"/>
                  <a:gd name="G9" fmla="sin 11 G8"/>
                  <a:gd name="G10" fmla="*/ 1 8353 44808"/>
                  <a:gd name="G11" fmla="*/ 1 44225 51712"/>
                  <a:gd name="G12" fmla="+- 65531 0 0"/>
                  <a:gd name="G13" fmla="+- 25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5458 0 0"/>
                  <a:gd name="G35" fmla="+- 54226 0 0"/>
                  <a:gd name="G36" fmla="+- 53836 0 0"/>
                  <a:gd name="G37" fmla="+- 53591 0 0"/>
                  <a:gd name="G38" fmla="+- 53982 0 0"/>
                  <a:gd name="G39" fmla="+- 54609 0 0"/>
                  <a:gd name="T0" fmla="*/ 4478 w 109"/>
                  <a:gd name="T1" fmla="*/ 12844 h 65"/>
                  <a:gd name="T2" fmla="*/ 4023 w 109"/>
                  <a:gd name="T3" fmla="*/ 14101 h 65"/>
                  <a:gd name="T4" fmla="*/ 3568 w 109"/>
                  <a:gd name="T5" fmla="*/ 14878 h 65"/>
                  <a:gd name="T6" fmla="*/ 3178 w 109"/>
                  <a:gd name="T7" fmla="*/ 14878 h 65"/>
                  <a:gd name="T8" fmla="*/ 2730 w 109"/>
                  <a:gd name="T9" fmla="*/ 14675 h 65"/>
                  <a:gd name="T10" fmla="*/ 2298 w 109"/>
                  <a:gd name="T11" fmla="*/ 13852 h 65"/>
                  <a:gd name="T12" fmla="*/ 1899 w 109"/>
                  <a:gd name="T13" fmla="*/ 12826 h 65"/>
                  <a:gd name="T14" fmla="*/ 1515 w 109"/>
                  <a:gd name="T15" fmla="*/ 11742 h 65"/>
                  <a:gd name="T16" fmla="*/ 1223 w 109"/>
                  <a:gd name="T17" fmla="*/ 10131 h 65"/>
                  <a:gd name="T18" fmla="*/ 887 w 109"/>
                  <a:gd name="T19" fmla="*/ 8740 h 65"/>
                  <a:gd name="T20" fmla="*/ 644 w 109"/>
                  <a:gd name="T21" fmla="*/ 6591 h 65"/>
                  <a:gd name="T22" fmla="*/ 519 w 109"/>
                  <a:gd name="T23" fmla="*/ 5605 h 65"/>
                  <a:gd name="T24" fmla="*/ 466 w 109"/>
                  <a:gd name="T25" fmla="*/ 3856 h 65"/>
                  <a:gd name="T26" fmla="*/ 9 w 109"/>
                  <a:gd name="T27" fmla="*/ 3078 h 65"/>
                  <a:gd name="T28" fmla="*/ 9 w 109"/>
                  <a:gd name="T29" fmla="*/ 2854 h 65"/>
                  <a:gd name="T30" fmla="*/ 466 w 109"/>
                  <a:gd name="T31" fmla="*/ 2661 h 65"/>
                  <a:gd name="T32" fmla="*/ 548 w 109"/>
                  <a:gd name="T33" fmla="*/ 2661 h 65"/>
                  <a:gd name="T34" fmla="*/ 548 w 109"/>
                  <a:gd name="T35" fmla="*/ 0 h 65"/>
                  <a:gd name="T36" fmla="*/ 7 w 109"/>
                  <a:gd name="T37" fmla="*/ 2 h 65"/>
                  <a:gd name="T38" fmla="*/ 2 w 109"/>
                  <a:gd name="T39" fmla="*/ 2094 h 65"/>
                  <a:gd name="T40" fmla="*/ 0 w 109"/>
                  <a:gd name="T41" fmla="*/ 3078 h 65"/>
                  <a:gd name="T42" fmla="*/ 2 w 109"/>
                  <a:gd name="T43" fmla="*/ 5196 h 65"/>
                  <a:gd name="T44" fmla="*/ 5 w 109"/>
                  <a:gd name="T45" fmla="*/ 6591 h 65"/>
                  <a:gd name="T46" fmla="*/ 466 w 109"/>
                  <a:gd name="T47" fmla="*/ 8740 h 65"/>
                  <a:gd name="T48" fmla="*/ 610 w 109"/>
                  <a:gd name="T49" fmla="*/ 10290 h 65"/>
                  <a:gd name="T50" fmla="*/ 936 w 109"/>
                  <a:gd name="T51" fmla="*/ 11909 h 65"/>
                  <a:gd name="T52" fmla="*/ 1305 w 109"/>
                  <a:gd name="T53" fmla="*/ 13835 h 65"/>
                  <a:gd name="T54" fmla="*/ 1706 w 109"/>
                  <a:gd name="T55" fmla="*/ 14882 h 65"/>
                  <a:gd name="T56" fmla="*/ 2178 w 109"/>
                  <a:gd name="T57" fmla="*/ 16042 h 65"/>
                  <a:gd name="T58" fmla="*/ 2620 w 109"/>
                  <a:gd name="T59" fmla="*/ 17233 h 65"/>
                  <a:gd name="T60" fmla="*/ 3077 w 109"/>
                  <a:gd name="T61" fmla="*/ 17285 h 65"/>
                  <a:gd name="T62" fmla="*/ 3614 w 109"/>
                  <a:gd name="T63" fmla="*/ 17242 h 65"/>
                  <a:gd name="T64" fmla="*/ 4155 w 109"/>
                  <a:gd name="T65" fmla="*/ 17027 h 65"/>
                  <a:gd name="T66" fmla="*/ 4625 w 109"/>
                  <a:gd name="T67" fmla="*/ 14882 h 65"/>
                  <a:gd name="T68" fmla="*/ 4478 w 109"/>
                  <a:gd name="T69" fmla="*/ 12844 h 65"/>
                  <a:gd name="T70" fmla="*/ 0 w 109"/>
                  <a:gd name="T71" fmla="*/ 0 h 65"/>
                  <a:gd name="T72" fmla="*/ 109 w 109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5" y="55"/>
                    </a:lnTo>
                    <a:lnTo>
                      <a:pt x="64" y="54"/>
                    </a:lnTo>
                    <a:lnTo>
                      <a:pt x="54" y="52"/>
                    </a:lnTo>
                    <a:lnTo>
                      <a:pt x="45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8" y="62"/>
                    </a:lnTo>
                    <a:lnTo>
                      <a:pt x="109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8" name="Freeform 94"/>
              <p:cNvSpPr>
                <a:spLocks noChangeArrowheads="1"/>
              </p:cNvSpPr>
              <p:nvPr/>
            </p:nvSpPr>
            <p:spPr bwMode="auto">
              <a:xfrm>
                <a:off x="4862" y="107"/>
                <a:ext cx="47" cy="55"/>
              </a:xfrm>
              <a:custGeom>
                <a:avLst/>
                <a:gdLst>
                  <a:gd name="G0" fmla="+- 4 0 0"/>
                  <a:gd name="G1" fmla="*/ 1 109 5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7"/>
                  <a:gd name="T1" fmla="*/ 14205 h 47"/>
                  <a:gd name="T2" fmla="*/ 703 w 47"/>
                  <a:gd name="T3" fmla="*/ 19606 h 47"/>
                  <a:gd name="T4" fmla="*/ 1154 w 47"/>
                  <a:gd name="T5" fmla="*/ 31259 h 47"/>
                  <a:gd name="T6" fmla="*/ 1779 w 47"/>
                  <a:gd name="T7" fmla="*/ 37829 h 47"/>
                  <a:gd name="T8" fmla="*/ 2280 w 47"/>
                  <a:gd name="T9" fmla="*/ 48301 h 47"/>
                  <a:gd name="T10" fmla="*/ 2581 w 47"/>
                  <a:gd name="T11" fmla="*/ 55717 h 47"/>
                  <a:gd name="T12" fmla="*/ 2809 w 47"/>
                  <a:gd name="T13" fmla="*/ 61723 h 47"/>
                  <a:gd name="T14" fmla="*/ 2809 w 47"/>
                  <a:gd name="T15" fmla="*/ 65093 h 47"/>
                  <a:gd name="T16" fmla="*/ 2921 w 47"/>
                  <a:gd name="T17" fmla="*/ 65093 h 47"/>
                  <a:gd name="T18" fmla="*/ 2988 w 47"/>
                  <a:gd name="T19" fmla="*/ 61723 h 47"/>
                  <a:gd name="T20" fmla="*/ 3184 w 47"/>
                  <a:gd name="T21" fmla="*/ 76635 h 47"/>
                  <a:gd name="T22" fmla="*/ 3516 w 47"/>
                  <a:gd name="T23" fmla="*/ 72080 h 47"/>
                  <a:gd name="T24" fmla="*/ 3598 w 47"/>
                  <a:gd name="T25" fmla="*/ 67033 h 47"/>
                  <a:gd name="T26" fmla="*/ 3516 w 47"/>
                  <a:gd name="T27" fmla="*/ 60445 h 47"/>
                  <a:gd name="T28" fmla="*/ 3387 w 47"/>
                  <a:gd name="T29" fmla="*/ 55717 h 47"/>
                  <a:gd name="T30" fmla="*/ 3179 w 47"/>
                  <a:gd name="T31" fmla="*/ 48301 h 47"/>
                  <a:gd name="T32" fmla="*/ 2746 w 47"/>
                  <a:gd name="T33" fmla="*/ 36818 h 47"/>
                  <a:gd name="T34" fmla="*/ 2193 w 47"/>
                  <a:gd name="T35" fmla="*/ 25079 h 47"/>
                  <a:gd name="T36" fmla="*/ 1572 w 47"/>
                  <a:gd name="T37" fmla="*/ 16735 h 47"/>
                  <a:gd name="T38" fmla="*/ 901 w 47"/>
                  <a:gd name="T39" fmla="*/ 317 h 47"/>
                  <a:gd name="T40" fmla="*/ 3 w 47"/>
                  <a:gd name="T41" fmla="*/ 0 h 47"/>
                  <a:gd name="T42" fmla="*/ 0 w 47"/>
                  <a:gd name="T43" fmla="*/ 14205 h 47"/>
                  <a:gd name="T44" fmla="*/ 0 w 47"/>
                  <a:gd name="T45" fmla="*/ 0 h 47"/>
                  <a:gd name="T46" fmla="*/ 47 w 47"/>
                  <a:gd name="T4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7" h="47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19" name="Freeform 95"/>
              <p:cNvSpPr>
                <a:spLocks noChangeArrowheads="1"/>
              </p:cNvSpPr>
              <p:nvPr/>
            </p:nvSpPr>
            <p:spPr bwMode="auto">
              <a:xfrm>
                <a:off x="4804" y="97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1543 0 0"/>
                  <a:gd name="T0" fmla="*/ 0 w 57"/>
                  <a:gd name="T1" fmla="*/ 15153 h 18"/>
                  <a:gd name="T2" fmla="*/ 4 w 57"/>
                  <a:gd name="T3" fmla="*/ 15153 h 18"/>
                  <a:gd name="T4" fmla="*/ 1160 w 57"/>
                  <a:gd name="T5" fmla="*/ 15153 h 18"/>
                  <a:gd name="T6" fmla="*/ 1742 w 57"/>
                  <a:gd name="T7" fmla="*/ 15153 h 18"/>
                  <a:gd name="T8" fmla="*/ 2648 w 57"/>
                  <a:gd name="T9" fmla="*/ 15153 h 18"/>
                  <a:gd name="T10" fmla="*/ 3474 w 57"/>
                  <a:gd name="T11" fmla="*/ 16837 h 18"/>
                  <a:gd name="T12" fmla="*/ 4484 w 57"/>
                  <a:gd name="T13" fmla="*/ 18708 h 18"/>
                  <a:gd name="T14" fmla="*/ 5219 w 57"/>
                  <a:gd name="T15" fmla="*/ 23097 h 18"/>
                  <a:gd name="T16" fmla="*/ 6295 w 57"/>
                  <a:gd name="T17" fmla="*/ 28514 h 18"/>
                  <a:gd name="T18" fmla="*/ 6597 w 57"/>
                  <a:gd name="T19" fmla="*/ 13638 h 18"/>
                  <a:gd name="T20" fmla="*/ 5585 w 57"/>
                  <a:gd name="T21" fmla="*/ 9942 h 18"/>
                  <a:gd name="T22" fmla="*/ 4557 w 57"/>
                  <a:gd name="T23" fmla="*/ 3 h 18"/>
                  <a:gd name="T24" fmla="*/ 3674 w 57"/>
                  <a:gd name="T25" fmla="*/ 2 h 18"/>
                  <a:gd name="T26" fmla="*/ 2648 w 57"/>
                  <a:gd name="T27" fmla="*/ 1 h 18"/>
                  <a:gd name="T28" fmla="*/ 1742 w 57"/>
                  <a:gd name="T29" fmla="*/ 1 h 18"/>
                  <a:gd name="T30" fmla="*/ 1160 w 57"/>
                  <a:gd name="T31" fmla="*/ 0 h 18"/>
                  <a:gd name="T32" fmla="*/ 4 w 57"/>
                  <a:gd name="T33" fmla="*/ 0 h 18"/>
                  <a:gd name="T34" fmla="*/ 0 w 57"/>
                  <a:gd name="T35" fmla="*/ 0 h 18"/>
                  <a:gd name="T36" fmla="*/ 0 w 57"/>
                  <a:gd name="T37" fmla="*/ 15153 h 18"/>
                  <a:gd name="T38" fmla="*/ 0 w 57"/>
                  <a:gd name="T39" fmla="*/ 0 h 18"/>
                  <a:gd name="T40" fmla="*/ 57 w 5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0" name="Freeform 96"/>
              <p:cNvSpPr>
                <a:spLocks noChangeArrowheads="1"/>
              </p:cNvSpPr>
              <p:nvPr/>
            </p:nvSpPr>
            <p:spPr bwMode="auto">
              <a:xfrm>
                <a:off x="739" y="97"/>
                <a:ext cx="94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9405 57600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2 0 0"/>
                  <a:gd name="G42" fmla="+- 65534 0 0"/>
                  <a:gd name="G43" fmla="+- 63734 0 0"/>
                  <a:gd name="G44" fmla="+- 62983 0 0"/>
                  <a:gd name="G45" fmla="+- 61642 0 0"/>
                  <a:gd name="G46" fmla="+- 60386 0 0"/>
                  <a:gd name="T0" fmla="*/ 7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1802 h 55"/>
                  <a:gd name="T8" fmla="*/ 1 w 104"/>
                  <a:gd name="T9" fmla="*/ 2554 h 55"/>
                  <a:gd name="T10" fmla="*/ 4 w 104"/>
                  <a:gd name="T11" fmla="*/ 3898 h 55"/>
                  <a:gd name="T12" fmla="*/ 7 w 104"/>
                  <a:gd name="T13" fmla="*/ 5157 h 55"/>
                  <a:gd name="T14" fmla="*/ 210 w 104"/>
                  <a:gd name="T15" fmla="*/ 6538 h 55"/>
                  <a:gd name="T16" fmla="*/ 326 w 104"/>
                  <a:gd name="T17" fmla="*/ 7868 h 55"/>
                  <a:gd name="T18" fmla="*/ 457 w 104"/>
                  <a:gd name="T19" fmla="*/ 9268 h 55"/>
                  <a:gd name="T20" fmla="*/ 606 w 104"/>
                  <a:gd name="T21" fmla="*/ 10268 h 55"/>
                  <a:gd name="T22" fmla="*/ 758 w 104"/>
                  <a:gd name="T23" fmla="*/ 11426 h 55"/>
                  <a:gd name="T24" fmla="*/ 928 w 104"/>
                  <a:gd name="T25" fmla="*/ 11984 h 55"/>
                  <a:gd name="T26" fmla="*/ 1085 w 104"/>
                  <a:gd name="T27" fmla="*/ 12262 h 55"/>
                  <a:gd name="T28" fmla="*/ 1283 w 104"/>
                  <a:gd name="T29" fmla="*/ 12262 h 55"/>
                  <a:gd name="T30" fmla="*/ 1451 w 104"/>
                  <a:gd name="T31" fmla="*/ 11522 h 55"/>
                  <a:gd name="T32" fmla="*/ 1623 w 104"/>
                  <a:gd name="T33" fmla="*/ 10420 h 55"/>
                  <a:gd name="T34" fmla="*/ 1638 w 104"/>
                  <a:gd name="T35" fmla="*/ 10268 h 55"/>
                  <a:gd name="T36" fmla="*/ 1664 w 104"/>
                  <a:gd name="T37" fmla="*/ 9934 h 55"/>
                  <a:gd name="T38" fmla="*/ 1638 w 104"/>
                  <a:gd name="T39" fmla="*/ 9552 h 55"/>
                  <a:gd name="T40" fmla="*/ 1623 w 104"/>
                  <a:gd name="T41" fmla="*/ 9060 h 55"/>
                  <a:gd name="T42" fmla="*/ 1593 w 104"/>
                  <a:gd name="T43" fmla="*/ 8059 h 55"/>
                  <a:gd name="T44" fmla="*/ 1520 w 104"/>
                  <a:gd name="T45" fmla="*/ 6538 h 55"/>
                  <a:gd name="T46" fmla="*/ 1386 w 104"/>
                  <a:gd name="T47" fmla="*/ 5290 h 55"/>
                  <a:gd name="T48" fmla="*/ 1283 w 104"/>
                  <a:gd name="T49" fmla="*/ 3898 h 55"/>
                  <a:gd name="T50" fmla="*/ 1148 w 104"/>
                  <a:gd name="T51" fmla="*/ 2752 h 55"/>
                  <a:gd name="T52" fmla="*/ 1019 w 104"/>
                  <a:gd name="T53" fmla="*/ 1942 h 55"/>
                  <a:gd name="T54" fmla="*/ 897 w 104"/>
                  <a:gd name="T55" fmla="*/ 82 h 55"/>
                  <a:gd name="T56" fmla="*/ 758 w 104"/>
                  <a:gd name="T57" fmla="*/ 3 h 55"/>
                  <a:gd name="T58" fmla="*/ 615 w 104"/>
                  <a:gd name="T59" fmla="*/ 1 h 55"/>
                  <a:gd name="T60" fmla="*/ 490 w 104"/>
                  <a:gd name="T61" fmla="*/ 0 h 55"/>
                  <a:gd name="T62" fmla="*/ 387 w 104"/>
                  <a:gd name="T63" fmla="*/ 0 h 55"/>
                  <a:gd name="T64" fmla="*/ 277 w 104"/>
                  <a:gd name="T65" fmla="*/ 0 h 55"/>
                  <a:gd name="T66" fmla="*/ 198 w 104"/>
                  <a:gd name="T67" fmla="*/ 0 h 55"/>
                  <a:gd name="T68" fmla="*/ 7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1" name="Freeform 97"/>
              <p:cNvSpPr>
                <a:spLocks noChangeArrowheads="1"/>
              </p:cNvSpPr>
              <p:nvPr/>
            </p:nvSpPr>
            <p:spPr bwMode="auto">
              <a:xfrm>
                <a:off x="733" y="93"/>
                <a:ext cx="99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cos 14 G6"/>
                  <a:gd name="G8" fmla="+- 10 0 0"/>
                  <a:gd name="G9" fmla="sin 10 G8"/>
                  <a:gd name="G10" fmla="*/ 1 59343 38528"/>
                  <a:gd name="G11" fmla="*/ 1 65505 256"/>
                  <a:gd name="G12" fmla="+- 65533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0626 0 0"/>
                  <a:gd name="G35" fmla="+- 49747 0 0"/>
                  <a:gd name="G36" fmla="+- 49022 0 0"/>
                  <a:gd name="G37" fmla="+- 49467 0 0"/>
                  <a:gd name="G38" fmla="+- 50297 0 0"/>
                  <a:gd name="G39" fmla="+- 51376 0 0"/>
                  <a:gd name="T0" fmla="*/ 1483 w 109"/>
                  <a:gd name="T1" fmla="*/ 15044 h 63"/>
                  <a:gd name="T2" fmla="*/ 1335 w 109"/>
                  <a:gd name="T3" fmla="*/ 16245 h 63"/>
                  <a:gd name="T4" fmla="*/ 1187 w 109"/>
                  <a:gd name="T5" fmla="*/ 16976 h 63"/>
                  <a:gd name="T6" fmla="*/ 1022 w 109"/>
                  <a:gd name="T7" fmla="*/ 17536 h 63"/>
                  <a:gd name="T8" fmla="*/ 907 w 109"/>
                  <a:gd name="T9" fmla="*/ 16976 h 63"/>
                  <a:gd name="T10" fmla="*/ 739 w 109"/>
                  <a:gd name="T11" fmla="*/ 15978 h 63"/>
                  <a:gd name="T12" fmla="*/ 631 w 109"/>
                  <a:gd name="T13" fmla="*/ 14791 h 63"/>
                  <a:gd name="T14" fmla="*/ 482 w 109"/>
                  <a:gd name="T15" fmla="*/ 12937 h 63"/>
                  <a:gd name="T16" fmla="*/ 406 w 109"/>
                  <a:gd name="T17" fmla="*/ 11549 h 63"/>
                  <a:gd name="T18" fmla="*/ 295 w 109"/>
                  <a:gd name="T19" fmla="*/ 9521 h 63"/>
                  <a:gd name="T20" fmla="*/ 213 w 109"/>
                  <a:gd name="T21" fmla="*/ 7921 h 63"/>
                  <a:gd name="T22" fmla="*/ 171 w 109"/>
                  <a:gd name="T23" fmla="*/ 6282 h 63"/>
                  <a:gd name="T24" fmla="*/ 154 w 109"/>
                  <a:gd name="T25" fmla="*/ 4280 h 63"/>
                  <a:gd name="T26" fmla="*/ 8 w 109"/>
                  <a:gd name="T27" fmla="*/ 3391 h 63"/>
                  <a:gd name="T28" fmla="*/ 8 w 109"/>
                  <a:gd name="T29" fmla="*/ 3169 h 63"/>
                  <a:gd name="T30" fmla="*/ 154 w 109"/>
                  <a:gd name="T31" fmla="*/ 3169 h 63"/>
                  <a:gd name="T32" fmla="*/ 181 w 109"/>
                  <a:gd name="T33" fmla="*/ 2704 h 63"/>
                  <a:gd name="T34" fmla="*/ 181 w 109"/>
                  <a:gd name="T35" fmla="*/ 0 h 63"/>
                  <a:gd name="T36" fmla="*/ 7 w 109"/>
                  <a:gd name="T37" fmla="*/ 1 h 63"/>
                  <a:gd name="T38" fmla="*/ 2 w 109"/>
                  <a:gd name="T39" fmla="*/ 5 h 63"/>
                  <a:gd name="T40" fmla="*/ 0 w 109"/>
                  <a:gd name="T41" fmla="*/ 3669 h 63"/>
                  <a:gd name="T42" fmla="*/ 2 w 109"/>
                  <a:gd name="T43" fmla="*/ 5389 h 63"/>
                  <a:gd name="T44" fmla="*/ 5 w 109"/>
                  <a:gd name="T45" fmla="*/ 7579 h 63"/>
                  <a:gd name="T46" fmla="*/ 8 w 109"/>
                  <a:gd name="T47" fmla="*/ 9521 h 63"/>
                  <a:gd name="T48" fmla="*/ 201 w 109"/>
                  <a:gd name="T49" fmla="*/ 11760 h 63"/>
                  <a:gd name="T50" fmla="*/ 311 w 109"/>
                  <a:gd name="T51" fmla="*/ 13960 h 63"/>
                  <a:gd name="T52" fmla="*/ 434 w 109"/>
                  <a:gd name="T53" fmla="*/ 15724 h 63"/>
                  <a:gd name="T54" fmla="*/ 566 w 109"/>
                  <a:gd name="T55" fmla="*/ 17536 h 63"/>
                  <a:gd name="T56" fmla="*/ 722 w 109"/>
                  <a:gd name="T57" fmla="*/ 18903 h 63"/>
                  <a:gd name="T58" fmla="*/ 870 w 109"/>
                  <a:gd name="T59" fmla="*/ 19765 h 63"/>
                  <a:gd name="T60" fmla="*/ 1022 w 109"/>
                  <a:gd name="T61" fmla="*/ 20104 h 63"/>
                  <a:gd name="T62" fmla="*/ 1199 w 109"/>
                  <a:gd name="T63" fmla="*/ 20104 h 63"/>
                  <a:gd name="T64" fmla="*/ 1379 w 109"/>
                  <a:gd name="T65" fmla="*/ 19552 h 63"/>
                  <a:gd name="T66" fmla="*/ 1536 w 109"/>
                  <a:gd name="T67" fmla="*/ 18088 h 63"/>
                  <a:gd name="T68" fmla="*/ 1483 w 109"/>
                  <a:gd name="T69" fmla="*/ 15044 h 63"/>
                  <a:gd name="T70" fmla="*/ 0 w 109"/>
                  <a:gd name="T71" fmla="*/ 0 h 63"/>
                  <a:gd name="T72" fmla="*/ 109 w 109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2" name="Freeform 98"/>
              <p:cNvSpPr>
                <a:spLocks noChangeArrowheads="1"/>
              </p:cNvSpPr>
              <p:nvPr/>
            </p:nvSpPr>
            <p:spPr bwMode="auto">
              <a:xfrm>
                <a:off x="803" y="102"/>
                <a:ext cx="35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306 0 0"/>
                  <a:gd name="G24" fmla="+- 44301 0 0"/>
                  <a:gd name="G25" fmla="+- 38646 0 0"/>
                  <a:gd name="T0" fmla="*/ 0 w 48"/>
                  <a:gd name="T1" fmla="*/ 9568 h 48"/>
                  <a:gd name="T2" fmla="*/ 50 w 48"/>
                  <a:gd name="T3" fmla="*/ 14280 h 48"/>
                  <a:gd name="T4" fmla="*/ 82 w 48"/>
                  <a:gd name="T5" fmla="*/ 21317 h 48"/>
                  <a:gd name="T6" fmla="*/ 124 w 48"/>
                  <a:gd name="T7" fmla="*/ 27014 h 48"/>
                  <a:gd name="T8" fmla="*/ 150 w 48"/>
                  <a:gd name="T9" fmla="*/ 32729 h 48"/>
                  <a:gd name="T10" fmla="*/ 169 w 48"/>
                  <a:gd name="T11" fmla="*/ 40331 h 48"/>
                  <a:gd name="T12" fmla="*/ 190 w 48"/>
                  <a:gd name="T13" fmla="*/ 44074 h 48"/>
                  <a:gd name="T14" fmla="*/ 190 w 48"/>
                  <a:gd name="T15" fmla="*/ 45086 h 48"/>
                  <a:gd name="T16" fmla="*/ 190 w 48"/>
                  <a:gd name="T17" fmla="*/ 47341 h 48"/>
                  <a:gd name="T18" fmla="*/ 190 w 48"/>
                  <a:gd name="T19" fmla="*/ 45086 h 48"/>
                  <a:gd name="T20" fmla="*/ 190 w 48"/>
                  <a:gd name="T21" fmla="*/ 44074 h 48"/>
                  <a:gd name="T22" fmla="*/ 215 w 48"/>
                  <a:gd name="T23" fmla="*/ 55586 h 48"/>
                  <a:gd name="T24" fmla="*/ 228 w 48"/>
                  <a:gd name="T25" fmla="*/ 51261 h 48"/>
                  <a:gd name="T26" fmla="*/ 236 w 48"/>
                  <a:gd name="T27" fmla="*/ 47341 h 48"/>
                  <a:gd name="T28" fmla="*/ 228 w 48"/>
                  <a:gd name="T29" fmla="*/ 43696 h 48"/>
                  <a:gd name="T30" fmla="*/ 228 w 48"/>
                  <a:gd name="T31" fmla="*/ 40331 h 48"/>
                  <a:gd name="T32" fmla="*/ 210 w 48"/>
                  <a:gd name="T33" fmla="*/ 32729 h 48"/>
                  <a:gd name="T34" fmla="*/ 179 w 48"/>
                  <a:gd name="T35" fmla="*/ 24999 h 48"/>
                  <a:gd name="T36" fmla="*/ 149 w 48"/>
                  <a:gd name="T37" fmla="*/ 19601 h 48"/>
                  <a:gd name="T38" fmla="*/ 105 w 48"/>
                  <a:gd name="T39" fmla="*/ 11199 h 48"/>
                  <a:gd name="T40" fmla="*/ 64 w 48"/>
                  <a:gd name="T41" fmla="*/ 248 h 48"/>
                  <a:gd name="T42" fmla="*/ 2 w 48"/>
                  <a:gd name="T43" fmla="*/ 0 h 48"/>
                  <a:gd name="T44" fmla="*/ 0 w 48"/>
                  <a:gd name="T45" fmla="*/ 9568 h 48"/>
                  <a:gd name="T46" fmla="*/ 0 w 48"/>
                  <a:gd name="T47" fmla="*/ 0 h 48"/>
                  <a:gd name="T48" fmla="*/ 48 w 48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7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3" name="Freeform 99"/>
              <p:cNvSpPr>
                <a:spLocks noChangeArrowheads="1"/>
              </p:cNvSpPr>
              <p:nvPr/>
            </p:nvSpPr>
            <p:spPr bwMode="auto">
              <a:xfrm>
                <a:off x="747" y="93"/>
                <a:ext cx="57" cy="14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1 0 0"/>
                  <a:gd name="G22" fmla="+- 65315 0 0"/>
                  <a:gd name="T0" fmla="*/ 0 w 57"/>
                  <a:gd name="T1" fmla="*/ 629 h 16"/>
                  <a:gd name="T2" fmla="*/ 4 w 57"/>
                  <a:gd name="T3" fmla="*/ 629 h 16"/>
                  <a:gd name="T4" fmla="*/ 408 w 57"/>
                  <a:gd name="T5" fmla="*/ 629 h 16"/>
                  <a:gd name="T6" fmla="*/ 555 w 57"/>
                  <a:gd name="T7" fmla="*/ 629 h 16"/>
                  <a:gd name="T8" fmla="*/ 755 w 57"/>
                  <a:gd name="T9" fmla="*/ 710 h 16"/>
                  <a:gd name="T10" fmla="*/ 1138 w 57"/>
                  <a:gd name="T11" fmla="*/ 710 h 16"/>
                  <a:gd name="T12" fmla="*/ 1348 w 57"/>
                  <a:gd name="T13" fmla="*/ 801 h 16"/>
                  <a:gd name="T14" fmla="*/ 1656 w 57"/>
                  <a:gd name="T15" fmla="*/ 904 h 16"/>
                  <a:gd name="T16" fmla="*/ 1929 w 57"/>
                  <a:gd name="T17" fmla="*/ 1021 h 16"/>
                  <a:gd name="T18" fmla="*/ 2034 w 57"/>
                  <a:gd name="T19" fmla="*/ 629 h 16"/>
                  <a:gd name="T20" fmla="*/ 1805 w 57"/>
                  <a:gd name="T21" fmla="*/ 5 h 16"/>
                  <a:gd name="T22" fmla="*/ 1419 w 57"/>
                  <a:gd name="T23" fmla="*/ 3 h 16"/>
                  <a:gd name="T24" fmla="*/ 1156 w 57"/>
                  <a:gd name="T25" fmla="*/ 1 h 16"/>
                  <a:gd name="T26" fmla="*/ 795 w 57"/>
                  <a:gd name="T27" fmla="*/ 0 h 16"/>
                  <a:gd name="T28" fmla="*/ 555 w 57"/>
                  <a:gd name="T29" fmla="*/ 0 h 16"/>
                  <a:gd name="T30" fmla="*/ 408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4" name="Freeform 100"/>
              <p:cNvSpPr>
                <a:spLocks noChangeArrowheads="1"/>
              </p:cNvSpPr>
              <p:nvPr/>
            </p:nvSpPr>
            <p:spPr bwMode="auto">
              <a:xfrm>
                <a:off x="3273" y="97"/>
                <a:ext cx="106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65532 0 0"/>
                  <a:gd name="G5" fmla="+- 2 0 0"/>
                  <a:gd name="G6" fmla="*/ 1 30619 51712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38249 38528"/>
                  <a:gd name="G21" fmla="*/ 1 63095 51712"/>
                  <a:gd name="G22" fmla="*/ G21 1 180"/>
                  <a:gd name="G23" fmla="*/ G20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2 0 0"/>
                  <a:gd name="G39" fmla="+- 65533 0 0"/>
                  <a:gd name="G40" fmla="+- 63734 0 0"/>
                  <a:gd name="G41" fmla="+- 62983 0 0"/>
                  <a:gd name="G42" fmla="+- 61641 0 0"/>
                  <a:gd name="G43" fmla="+- 60386 0 0"/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3 h 55"/>
                  <a:gd name="T6" fmla="*/ 0 w 103"/>
                  <a:gd name="T7" fmla="*/ 1802 h 55"/>
                  <a:gd name="T8" fmla="*/ 1 w 103"/>
                  <a:gd name="T9" fmla="*/ 2554 h 55"/>
                  <a:gd name="T10" fmla="*/ 3 w 103"/>
                  <a:gd name="T11" fmla="*/ 3898 h 55"/>
                  <a:gd name="T12" fmla="*/ 7 w 103"/>
                  <a:gd name="T13" fmla="*/ 5157 h 55"/>
                  <a:gd name="T14" fmla="*/ 676 w 103"/>
                  <a:gd name="T15" fmla="*/ 6538 h 55"/>
                  <a:gd name="T16" fmla="*/ 1004 w 103"/>
                  <a:gd name="T17" fmla="*/ 7868 h 55"/>
                  <a:gd name="T18" fmla="*/ 1491 w 103"/>
                  <a:gd name="T19" fmla="*/ 9268 h 55"/>
                  <a:gd name="T20" fmla="*/ 1979 w 103"/>
                  <a:gd name="T21" fmla="*/ 10268 h 55"/>
                  <a:gd name="T22" fmla="*/ 2482 w 103"/>
                  <a:gd name="T23" fmla="*/ 11426 h 55"/>
                  <a:gd name="T24" fmla="*/ 3017 w 103"/>
                  <a:gd name="T25" fmla="*/ 11984 h 55"/>
                  <a:gd name="T26" fmla="*/ 3572 w 103"/>
                  <a:gd name="T27" fmla="*/ 12262 h 55"/>
                  <a:gd name="T28" fmla="*/ 4233 w 103"/>
                  <a:gd name="T29" fmla="*/ 11984 h 55"/>
                  <a:gd name="T30" fmla="*/ 4745 w 103"/>
                  <a:gd name="T31" fmla="*/ 11522 h 55"/>
                  <a:gd name="T32" fmla="*/ 5313 w 103"/>
                  <a:gd name="T33" fmla="*/ 10420 h 55"/>
                  <a:gd name="T34" fmla="*/ 5440 w 103"/>
                  <a:gd name="T35" fmla="*/ 10268 h 55"/>
                  <a:gd name="T36" fmla="*/ 5440 w 103"/>
                  <a:gd name="T37" fmla="*/ 9934 h 55"/>
                  <a:gd name="T38" fmla="*/ 5440 w 103"/>
                  <a:gd name="T39" fmla="*/ 9552 h 55"/>
                  <a:gd name="T40" fmla="*/ 5313 w 103"/>
                  <a:gd name="T41" fmla="*/ 9060 h 55"/>
                  <a:gd name="T42" fmla="*/ 5227 w 103"/>
                  <a:gd name="T43" fmla="*/ 8059 h 55"/>
                  <a:gd name="T44" fmla="*/ 4939 w 103"/>
                  <a:gd name="T45" fmla="*/ 6538 h 55"/>
                  <a:gd name="T46" fmla="*/ 4591 w 103"/>
                  <a:gd name="T47" fmla="*/ 5290 h 55"/>
                  <a:gd name="T48" fmla="*/ 4233 w 103"/>
                  <a:gd name="T49" fmla="*/ 3898 h 55"/>
                  <a:gd name="T50" fmla="*/ 3721 w 103"/>
                  <a:gd name="T51" fmla="*/ 2554 h 55"/>
                  <a:gd name="T52" fmla="*/ 3322 w 103"/>
                  <a:gd name="T53" fmla="*/ 1942 h 55"/>
                  <a:gd name="T54" fmla="*/ 2851 w 103"/>
                  <a:gd name="T55" fmla="*/ 82 h 55"/>
                  <a:gd name="T56" fmla="*/ 2482 w 103"/>
                  <a:gd name="T57" fmla="*/ 3 h 55"/>
                  <a:gd name="T58" fmla="*/ 2031 w 103"/>
                  <a:gd name="T59" fmla="*/ 1 h 55"/>
                  <a:gd name="T60" fmla="*/ 1619 w 103"/>
                  <a:gd name="T61" fmla="*/ 0 h 55"/>
                  <a:gd name="T62" fmla="*/ 1258 w 103"/>
                  <a:gd name="T63" fmla="*/ 0 h 55"/>
                  <a:gd name="T64" fmla="*/ 897 w 103"/>
                  <a:gd name="T65" fmla="*/ 0 h 55"/>
                  <a:gd name="T66" fmla="*/ 639 w 103"/>
                  <a:gd name="T67" fmla="*/ 0 h 55"/>
                  <a:gd name="T68" fmla="*/ 8 w 103"/>
                  <a:gd name="T69" fmla="*/ 0 h 55"/>
                  <a:gd name="T70" fmla="*/ 0 w 103"/>
                  <a:gd name="T71" fmla="*/ 0 h 55"/>
                  <a:gd name="T72" fmla="*/ 103 w 103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5" name="Freeform 101"/>
              <p:cNvSpPr>
                <a:spLocks noChangeArrowheads="1"/>
              </p:cNvSpPr>
              <p:nvPr/>
            </p:nvSpPr>
            <p:spPr bwMode="auto">
              <a:xfrm>
                <a:off x="3267" y="93"/>
                <a:ext cx="114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15117 51712"/>
                  <a:gd name="G7" fmla="+- 11 0 0"/>
                  <a:gd name="G8" fmla="cos 10 G7"/>
                  <a:gd name="G9" fmla="+- 22 0 0"/>
                  <a:gd name="G10" fmla="*/ 1 65505 256"/>
                  <a:gd name="G11" fmla="+- 65533 0 0"/>
                  <a:gd name="G12" fmla="+- 10 0 0"/>
                  <a:gd name="G13" fmla="*/ 1 19243 5760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6377 0 0"/>
                  <a:gd name="G34" fmla="+- 54873 0 0"/>
                  <a:gd name="G35" fmla="+- 53536 0 0"/>
                  <a:gd name="G36" fmla="+- 53616 0 0"/>
                  <a:gd name="G37" fmla="+- 53607 0 0"/>
                  <a:gd name="G38" fmla="+- 54110 0 0"/>
                  <a:gd name="T0" fmla="*/ 7983 w 110"/>
                  <a:gd name="T1" fmla="*/ 15044 h 63"/>
                  <a:gd name="T2" fmla="*/ 7086 w 110"/>
                  <a:gd name="T3" fmla="*/ 16245 h 63"/>
                  <a:gd name="T4" fmla="*/ 6313 w 110"/>
                  <a:gd name="T5" fmla="*/ 16976 h 63"/>
                  <a:gd name="T6" fmla="*/ 5536 w 110"/>
                  <a:gd name="T7" fmla="*/ 17536 h 63"/>
                  <a:gd name="T8" fmla="*/ 4840 w 110"/>
                  <a:gd name="T9" fmla="*/ 16760 h 63"/>
                  <a:gd name="T10" fmla="*/ 4049 w 110"/>
                  <a:gd name="T11" fmla="*/ 15978 h 63"/>
                  <a:gd name="T12" fmla="*/ 3365 w 110"/>
                  <a:gd name="T13" fmla="*/ 14791 h 63"/>
                  <a:gd name="T14" fmla="*/ 2728 w 110"/>
                  <a:gd name="T15" fmla="*/ 12937 h 63"/>
                  <a:gd name="T16" fmla="*/ 2170 w 110"/>
                  <a:gd name="T17" fmla="*/ 11549 h 63"/>
                  <a:gd name="T18" fmla="*/ 1665 w 110"/>
                  <a:gd name="T19" fmla="*/ 9521 h 63"/>
                  <a:gd name="T20" fmla="*/ 1222 w 110"/>
                  <a:gd name="T21" fmla="*/ 7921 h 63"/>
                  <a:gd name="T22" fmla="*/ 954 w 110"/>
                  <a:gd name="T23" fmla="*/ 6282 h 63"/>
                  <a:gd name="T24" fmla="*/ 843 w 110"/>
                  <a:gd name="T25" fmla="*/ 4280 h 63"/>
                  <a:gd name="T26" fmla="*/ 793 w 110"/>
                  <a:gd name="T27" fmla="*/ 3391 h 63"/>
                  <a:gd name="T28" fmla="*/ 793 w 110"/>
                  <a:gd name="T29" fmla="*/ 3169 h 63"/>
                  <a:gd name="T30" fmla="*/ 843 w 110"/>
                  <a:gd name="T31" fmla="*/ 2704 h 63"/>
                  <a:gd name="T32" fmla="*/ 1015 w 110"/>
                  <a:gd name="T33" fmla="*/ 2704 h 63"/>
                  <a:gd name="T34" fmla="*/ 1015 w 110"/>
                  <a:gd name="T35" fmla="*/ 0 h 63"/>
                  <a:gd name="T36" fmla="*/ 7 w 110"/>
                  <a:gd name="T37" fmla="*/ 1 h 63"/>
                  <a:gd name="T38" fmla="*/ 2 w 110"/>
                  <a:gd name="T39" fmla="*/ 5 h 63"/>
                  <a:gd name="T40" fmla="*/ 0 w 110"/>
                  <a:gd name="T41" fmla="*/ 3669 h 63"/>
                  <a:gd name="T42" fmla="*/ 2 w 110"/>
                  <a:gd name="T43" fmla="*/ 5389 h 63"/>
                  <a:gd name="T44" fmla="*/ 6 w 110"/>
                  <a:gd name="T45" fmla="*/ 7579 h 63"/>
                  <a:gd name="T46" fmla="*/ 793 w 110"/>
                  <a:gd name="T47" fmla="*/ 9521 h 63"/>
                  <a:gd name="T48" fmla="*/ 1149 w 110"/>
                  <a:gd name="T49" fmla="*/ 11760 h 63"/>
                  <a:gd name="T50" fmla="*/ 1884 w 110"/>
                  <a:gd name="T51" fmla="*/ 13960 h 63"/>
                  <a:gd name="T52" fmla="*/ 2412 w 110"/>
                  <a:gd name="T53" fmla="*/ 15724 h 63"/>
                  <a:gd name="T54" fmla="*/ 3142 w 110"/>
                  <a:gd name="T55" fmla="*/ 17536 h 63"/>
                  <a:gd name="T56" fmla="*/ 3807 w 110"/>
                  <a:gd name="T57" fmla="*/ 18903 h 63"/>
                  <a:gd name="T58" fmla="*/ 4752 w 110"/>
                  <a:gd name="T59" fmla="*/ 19765 h 63"/>
                  <a:gd name="T60" fmla="*/ 5536 w 110"/>
                  <a:gd name="T61" fmla="*/ 20104 h 63"/>
                  <a:gd name="T62" fmla="*/ 6469 w 110"/>
                  <a:gd name="T63" fmla="*/ 20104 h 63"/>
                  <a:gd name="T64" fmla="*/ 7408 w 110"/>
                  <a:gd name="T65" fmla="*/ 19552 h 63"/>
                  <a:gd name="T66" fmla="*/ 8280 w 110"/>
                  <a:gd name="T67" fmla="*/ 18088 h 63"/>
                  <a:gd name="T68" fmla="*/ 7983 w 110"/>
                  <a:gd name="T69" fmla="*/ 15044 h 63"/>
                  <a:gd name="T70" fmla="*/ 0 w 110"/>
                  <a:gd name="T71" fmla="*/ 0 h 63"/>
                  <a:gd name="T72" fmla="*/ 110 w 110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3" y="19"/>
                    </a:lnTo>
                    <a:lnTo>
                      <a:pt x="11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6" name="Freeform 102"/>
              <p:cNvSpPr>
                <a:spLocks noChangeArrowheads="1"/>
              </p:cNvSpPr>
              <p:nvPr/>
            </p:nvSpPr>
            <p:spPr bwMode="auto">
              <a:xfrm>
                <a:off x="3338" y="102"/>
                <a:ext cx="46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1 0 0"/>
                  <a:gd name="G24" fmla="+- 45537 0 0"/>
                  <a:gd name="G25" fmla="+- 40449 0 0"/>
                  <a:gd name="T0" fmla="*/ 0 w 46"/>
                  <a:gd name="T1" fmla="*/ 9568 h 48"/>
                  <a:gd name="T2" fmla="*/ 745 w 46"/>
                  <a:gd name="T3" fmla="*/ 14280 h 48"/>
                  <a:gd name="T4" fmla="*/ 1318 w 46"/>
                  <a:gd name="T5" fmla="*/ 21317 h 48"/>
                  <a:gd name="T6" fmla="*/ 1927 w 46"/>
                  <a:gd name="T7" fmla="*/ 27014 h 48"/>
                  <a:gd name="T8" fmla="*/ 2482 w 46"/>
                  <a:gd name="T9" fmla="*/ 32729 h 48"/>
                  <a:gd name="T10" fmla="*/ 2950 w 46"/>
                  <a:gd name="T11" fmla="*/ 40331 h 48"/>
                  <a:gd name="T12" fmla="*/ 3196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626 w 46"/>
                  <a:gd name="T23" fmla="*/ 55586 h 48"/>
                  <a:gd name="T24" fmla="*/ 3862 w 46"/>
                  <a:gd name="T25" fmla="*/ 51261 h 48"/>
                  <a:gd name="T26" fmla="*/ 3862 w 46"/>
                  <a:gd name="T27" fmla="*/ 47341 h 48"/>
                  <a:gd name="T28" fmla="*/ 3862 w 46"/>
                  <a:gd name="T29" fmla="*/ 43696 h 48"/>
                  <a:gd name="T30" fmla="*/ 3797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4999 h 48"/>
                  <a:gd name="T36" fmla="*/ 2482 w 46"/>
                  <a:gd name="T37" fmla="*/ 19601 h 48"/>
                  <a:gd name="T38" fmla="*/ 1698 w 46"/>
                  <a:gd name="T39" fmla="*/ 11199 h 48"/>
                  <a:gd name="T40" fmla="*/ 1023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7" name="Freeform 103"/>
              <p:cNvSpPr>
                <a:spLocks noChangeArrowheads="1"/>
              </p:cNvSpPr>
              <p:nvPr/>
            </p:nvSpPr>
            <p:spPr bwMode="auto">
              <a:xfrm>
                <a:off x="3282" y="93"/>
                <a:ext cx="56" cy="14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1 0 0"/>
                  <a:gd name="G22" fmla="+- 65342 0 0"/>
                  <a:gd name="T0" fmla="*/ 0 w 56"/>
                  <a:gd name="T1" fmla="*/ 629 h 16"/>
                  <a:gd name="T2" fmla="*/ 4 w 56"/>
                  <a:gd name="T3" fmla="*/ 629 h 16"/>
                  <a:gd name="T4" fmla="*/ 435 w 56"/>
                  <a:gd name="T5" fmla="*/ 629 h 16"/>
                  <a:gd name="T6" fmla="*/ 595 w 56"/>
                  <a:gd name="T7" fmla="*/ 629 h 16"/>
                  <a:gd name="T8" fmla="*/ 813 w 56"/>
                  <a:gd name="T9" fmla="*/ 710 h 16"/>
                  <a:gd name="T10" fmla="*/ 1173 w 56"/>
                  <a:gd name="T11" fmla="*/ 710 h 16"/>
                  <a:gd name="T12" fmla="*/ 1446 w 56"/>
                  <a:gd name="T13" fmla="*/ 801 h 16"/>
                  <a:gd name="T14" fmla="*/ 1762 w 56"/>
                  <a:gd name="T15" fmla="*/ 904 h 16"/>
                  <a:gd name="T16" fmla="*/ 2060 w 56"/>
                  <a:gd name="T17" fmla="*/ 1021 h 16"/>
                  <a:gd name="T18" fmla="*/ 2170 w 56"/>
                  <a:gd name="T19" fmla="*/ 629 h 16"/>
                  <a:gd name="T20" fmla="*/ 1884 w 56"/>
                  <a:gd name="T21" fmla="*/ 5 h 16"/>
                  <a:gd name="T22" fmla="*/ 1506 w 56"/>
                  <a:gd name="T23" fmla="*/ 3 h 16"/>
                  <a:gd name="T24" fmla="*/ 1236 w 56"/>
                  <a:gd name="T25" fmla="*/ 1 h 16"/>
                  <a:gd name="T26" fmla="*/ 857 w 56"/>
                  <a:gd name="T27" fmla="*/ 0 h 16"/>
                  <a:gd name="T28" fmla="*/ 595 w 56"/>
                  <a:gd name="T29" fmla="*/ 0 h 16"/>
                  <a:gd name="T30" fmla="*/ 435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w 56"/>
                  <a:gd name="T39" fmla="*/ 0 h 16"/>
                  <a:gd name="T40" fmla="*/ 56 w 56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8" name="Freeform 104"/>
              <p:cNvSpPr>
                <a:spLocks noChangeArrowheads="1"/>
              </p:cNvSpPr>
              <p:nvPr/>
            </p:nvSpPr>
            <p:spPr bwMode="auto">
              <a:xfrm>
                <a:off x="2007" y="97"/>
                <a:ext cx="107" cy="58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57263 60354"/>
                  <a:gd name="G5" fmla="*/ 1 4590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+- 37 0 0"/>
                  <a:gd name="G24" fmla="sin G22 G23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3 0 0"/>
                  <a:gd name="G40" fmla="+- 65534 0 0"/>
                  <a:gd name="G41" fmla="+- 63734 0 0"/>
                  <a:gd name="G42" fmla="+- 62983 0 0"/>
                  <a:gd name="G43" fmla="+- 61642 0 0"/>
                  <a:gd name="G44" fmla="+- 60387 0 0"/>
                  <a:gd name="T0" fmla="*/ 530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1802 h 55"/>
                  <a:gd name="T8" fmla="*/ 1 w 104"/>
                  <a:gd name="T9" fmla="*/ 2554 h 55"/>
                  <a:gd name="T10" fmla="*/ 4 w 104"/>
                  <a:gd name="T11" fmla="*/ 3898 h 55"/>
                  <a:gd name="T12" fmla="*/ 8 w 104"/>
                  <a:gd name="T13" fmla="*/ 5157 h 55"/>
                  <a:gd name="T14" fmla="*/ 701 w 104"/>
                  <a:gd name="T15" fmla="*/ 6538 h 55"/>
                  <a:gd name="T16" fmla="*/ 1039 w 104"/>
                  <a:gd name="T17" fmla="*/ 7868 h 55"/>
                  <a:gd name="T18" fmla="*/ 1473 w 104"/>
                  <a:gd name="T19" fmla="*/ 9268 h 55"/>
                  <a:gd name="T20" fmla="*/ 1925 w 104"/>
                  <a:gd name="T21" fmla="*/ 10268 h 55"/>
                  <a:gd name="T22" fmla="*/ 2441 w 104"/>
                  <a:gd name="T23" fmla="*/ 11426 h 55"/>
                  <a:gd name="T24" fmla="*/ 3013 w 104"/>
                  <a:gd name="T25" fmla="*/ 11984 h 55"/>
                  <a:gd name="T26" fmla="*/ 3480 w 104"/>
                  <a:gd name="T27" fmla="*/ 12262 h 55"/>
                  <a:gd name="T28" fmla="*/ 4075 w 104"/>
                  <a:gd name="T29" fmla="*/ 12262 h 55"/>
                  <a:gd name="T30" fmla="*/ 4650 w 104"/>
                  <a:gd name="T31" fmla="*/ 11522 h 55"/>
                  <a:gd name="T32" fmla="*/ 5202 w 104"/>
                  <a:gd name="T33" fmla="*/ 10420 h 55"/>
                  <a:gd name="T34" fmla="*/ 5279 w 104"/>
                  <a:gd name="T35" fmla="*/ 10268 h 55"/>
                  <a:gd name="T36" fmla="*/ 5279 w 104"/>
                  <a:gd name="T37" fmla="*/ 9934 h 55"/>
                  <a:gd name="T38" fmla="*/ 5279 w 104"/>
                  <a:gd name="T39" fmla="*/ 9552 h 55"/>
                  <a:gd name="T40" fmla="*/ 5202 w 104"/>
                  <a:gd name="T41" fmla="*/ 9060 h 55"/>
                  <a:gd name="T42" fmla="*/ 5100 w 104"/>
                  <a:gd name="T43" fmla="*/ 8059 h 55"/>
                  <a:gd name="T44" fmla="*/ 4822 w 104"/>
                  <a:gd name="T45" fmla="*/ 6538 h 55"/>
                  <a:gd name="T46" fmla="*/ 4462 w 104"/>
                  <a:gd name="T47" fmla="*/ 5290 h 55"/>
                  <a:gd name="T48" fmla="*/ 4118 w 104"/>
                  <a:gd name="T49" fmla="*/ 3898 h 55"/>
                  <a:gd name="T50" fmla="*/ 3681 w 104"/>
                  <a:gd name="T51" fmla="*/ 2752 h 55"/>
                  <a:gd name="T52" fmla="*/ 3256 w 104"/>
                  <a:gd name="T53" fmla="*/ 1942 h 55"/>
                  <a:gd name="T54" fmla="*/ 2849 w 104"/>
                  <a:gd name="T55" fmla="*/ 82 h 55"/>
                  <a:gd name="T56" fmla="*/ 2408 w 104"/>
                  <a:gd name="T57" fmla="*/ 3 h 55"/>
                  <a:gd name="T58" fmla="*/ 2036 w 104"/>
                  <a:gd name="T59" fmla="*/ 1 h 55"/>
                  <a:gd name="T60" fmla="*/ 1558 w 104"/>
                  <a:gd name="T61" fmla="*/ 0 h 55"/>
                  <a:gd name="T62" fmla="*/ 1300 w 104"/>
                  <a:gd name="T63" fmla="*/ 0 h 55"/>
                  <a:gd name="T64" fmla="*/ 877 w 104"/>
                  <a:gd name="T65" fmla="*/ 0 h 55"/>
                  <a:gd name="T66" fmla="*/ 627 w 104"/>
                  <a:gd name="T67" fmla="*/ 0 h 55"/>
                  <a:gd name="T68" fmla="*/ 530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3" y="13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9" name="Freeform 105"/>
              <p:cNvSpPr>
                <a:spLocks noChangeArrowheads="1"/>
              </p:cNvSpPr>
              <p:nvPr/>
            </p:nvSpPr>
            <p:spPr bwMode="auto">
              <a:xfrm>
                <a:off x="2001" y="93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61665 51712"/>
                  <a:gd name="G6" fmla="+- 10 0 0"/>
                  <a:gd name="G7" fmla="cos 14 G6"/>
                  <a:gd name="G8" fmla="+- 14 0 0"/>
                  <a:gd name="G9" fmla="cos 10 G8"/>
                  <a:gd name="G10" fmla="+- 6 0 0"/>
                  <a:gd name="G11" fmla="*/ 1 5 2"/>
                  <a:gd name="G12" fmla="*/ 1 23 2"/>
                  <a:gd name="G13" fmla="+- 16 0 0"/>
                  <a:gd name="G14" fmla="cos 30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48189 1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+- 1 0 0"/>
                  <a:gd name="G36" fmla="+- 1 0 0"/>
                  <a:gd name="T0" fmla="*/ 3416 w 110"/>
                  <a:gd name="T1" fmla="*/ 15044 h 63"/>
                  <a:gd name="T2" fmla="*/ 3076 w 110"/>
                  <a:gd name="T3" fmla="*/ 16245 h 63"/>
                  <a:gd name="T4" fmla="*/ 2711 w 110"/>
                  <a:gd name="T5" fmla="*/ 16976 h 63"/>
                  <a:gd name="T6" fmla="*/ 2361 w 110"/>
                  <a:gd name="T7" fmla="*/ 17536 h 63"/>
                  <a:gd name="T8" fmla="*/ 2054 w 110"/>
                  <a:gd name="T9" fmla="*/ 16976 h 63"/>
                  <a:gd name="T10" fmla="*/ 1712 w 110"/>
                  <a:gd name="T11" fmla="*/ 15978 h 63"/>
                  <a:gd name="T12" fmla="*/ 1431 w 110"/>
                  <a:gd name="T13" fmla="*/ 14791 h 63"/>
                  <a:gd name="T14" fmla="*/ 1151 w 110"/>
                  <a:gd name="T15" fmla="*/ 12937 h 63"/>
                  <a:gd name="T16" fmla="*/ 938 w 110"/>
                  <a:gd name="T17" fmla="*/ 11549 h 63"/>
                  <a:gd name="T18" fmla="*/ 636 w 110"/>
                  <a:gd name="T19" fmla="*/ 9521 h 63"/>
                  <a:gd name="T20" fmla="*/ 488 w 110"/>
                  <a:gd name="T21" fmla="*/ 7921 h 63"/>
                  <a:gd name="T22" fmla="*/ 418 w 110"/>
                  <a:gd name="T23" fmla="*/ 6282 h 63"/>
                  <a:gd name="T24" fmla="*/ 357 w 110"/>
                  <a:gd name="T25" fmla="*/ 4280 h 63"/>
                  <a:gd name="T26" fmla="*/ 357 w 110"/>
                  <a:gd name="T27" fmla="*/ 3391 h 63"/>
                  <a:gd name="T28" fmla="*/ 357 w 110"/>
                  <a:gd name="T29" fmla="*/ 3169 h 63"/>
                  <a:gd name="T30" fmla="*/ 440 w 110"/>
                  <a:gd name="T31" fmla="*/ 2704 h 63"/>
                  <a:gd name="T32" fmla="*/ 440 w 110"/>
                  <a:gd name="T33" fmla="*/ 0 h 63"/>
                  <a:gd name="T34" fmla="*/ 7 w 110"/>
                  <a:gd name="T35" fmla="*/ 1 h 63"/>
                  <a:gd name="T36" fmla="*/ 2 w 110"/>
                  <a:gd name="T37" fmla="*/ 5 h 63"/>
                  <a:gd name="T38" fmla="*/ 0 w 110"/>
                  <a:gd name="T39" fmla="*/ 3669 h 63"/>
                  <a:gd name="T40" fmla="*/ 2 w 110"/>
                  <a:gd name="T41" fmla="*/ 5389 h 63"/>
                  <a:gd name="T42" fmla="*/ 6 w 110"/>
                  <a:gd name="T43" fmla="*/ 7579 h 63"/>
                  <a:gd name="T44" fmla="*/ 357 w 110"/>
                  <a:gd name="T45" fmla="*/ 9521 h 63"/>
                  <a:gd name="T46" fmla="*/ 488 w 110"/>
                  <a:gd name="T47" fmla="*/ 11760 h 63"/>
                  <a:gd name="T48" fmla="*/ 751 w 110"/>
                  <a:gd name="T49" fmla="*/ 13960 h 63"/>
                  <a:gd name="T50" fmla="*/ 1036 w 110"/>
                  <a:gd name="T51" fmla="*/ 15724 h 63"/>
                  <a:gd name="T52" fmla="*/ 1343 w 110"/>
                  <a:gd name="T53" fmla="*/ 17536 h 63"/>
                  <a:gd name="T54" fmla="*/ 1622 w 110"/>
                  <a:gd name="T55" fmla="*/ 18903 h 63"/>
                  <a:gd name="T56" fmla="*/ 2011 w 110"/>
                  <a:gd name="T57" fmla="*/ 19765 h 63"/>
                  <a:gd name="T58" fmla="*/ 2361 w 110"/>
                  <a:gd name="T59" fmla="*/ 20104 h 63"/>
                  <a:gd name="T60" fmla="*/ 2760 w 110"/>
                  <a:gd name="T61" fmla="*/ 20104 h 63"/>
                  <a:gd name="T62" fmla="*/ 3142 w 110"/>
                  <a:gd name="T63" fmla="*/ 19552 h 63"/>
                  <a:gd name="T64" fmla="*/ 3503 w 110"/>
                  <a:gd name="T65" fmla="*/ 18088 h 63"/>
                  <a:gd name="T66" fmla="*/ 3416 w 110"/>
                  <a:gd name="T67" fmla="*/ 15044 h 63"/>
                  <a:gd name="T68" fmla="*/ 0 w 110"/>
                  <a:gd name="T69" fmla="*/ 0 h 63"/>
                  <a:gd name="T70" fmla="*/ 110 w 110"/>
                  <a:gd name="T71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10" h="63">
                    <a:moveTo>
                      <a:pt x="106" y="47"/>
                    </a:moveTo>
                    <a:lnTo>
                      <a:pt x="96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2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0" name="Freeform 106"/>
              <p:cNvSpPr>
                <a:spLocks noChangeArrowheads="1"/>
              </p:cNvSpPr>
              <p:nvPr/>
            </p:nvSpPr>
            <p:spPr bwMode="auto">
              <a:xfrm>
                <a:off x="2072" y="102"/>
                <a:ext cx="47" cy="54"/>
              </a:xfrm>
              <a:custGeom>
                <a:avLst/>
                <a:gdLst>
                  <a:gd name="G0" fmla="+- 3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959 0 0"/>
                  <a:gd name="G24" fmla="+- 45373 0 0"/>
                  <a:gd name="G25" fmla="+- 40301 0 0"/>
                  <a:gd name="T0" fmla="*/ 0 w 47"/>
                  <a:gd name="T1" fmla="*/ 9568 h 48"/>
                  <a:gd name="T2" fmla="*/ 703 w 47"/>
                  <a:gd name="T3" fmla="*/ 14280 h 48"/>
                  <a:gd name="T4" fmla="*/ 1154 w 47"/>
                  <a:gd name="T5" fmla="*/ 21317 h 48"/>
                  <a:gd name="T6" fmla="*/ 1779 w 47"/>
                  <a:gd name="T7" fmla="*/ 27014 h 48"/>
                  <a:gd name="T8" fmla="*/ 2280 w 47"/>
                  <a:gd name="T9" fmla="*/ 32729 h 48"/>
                  <a:gd name="T10" fmla="*/ 2640 w 47"/>
                  <a:gd name="T11" fmla="*/ 40331 h 48"/>
                  <a:gd name="T12" fmla="*/ 2921 w 47"/>
                  <a:gd name="T13" fmla="*/ 44074 h 48"/>
                  <a:gd name="T14" fmla="*/ 2921 w 47"/>
                  <a:gd name="T15" fmla="*/ 45086 h 48"/>
                  <a:gd name="T16" fmla="*/ 2921 w 47"/>
                  <a:gd name="T17" fmla="*/ 47341 h 48"/>
                  <a:gd name="T18" fmla="*/ 2921 w 47"/>
                  <a:gd name="T19" fmla="*/ 45086 h 48"/>
                  <a:gd name="T20" fmla="*/ 2988 w 47"/>
                  <a:gd name="T21" fmla="*/ 44074 h 48"/>
                  <a:gd name="T22" fmla="*/ 3305 w 47"/>
                  <a:gd name="T23" fmla="*/ 55586 h 48"/>
                  <a:gd name="T24" fmla="*/ 3387 w 47"/>
                  <a:gd name="T25" fmla="*/ 51261 h 48"/>
                  <a:gd name="T26" fmla="*/ 3598 w 47"/>
                  <a:gd name="T27" fmla="*/ 47341 h 48"/>
                  <a:gd name="T28" fmla="*/ 3598 w 47"/>
                  <a:gd name="T29" fmla="*/ 43696 h 48"/>
                  <a:gd name="T30" fmla="*/ 3387 w 47"/>
                  <a:gd name="T31" fmla="*/ 40331 h 48"/>
                  <a:gd name="T32" fmla="*/ 3179 w 47"/>
                  <a:gd name="T33" fmla="*/ 32729 h 48"/>
                  <a:gd name="T34" fmla="*/ 2746 w 47"/>
                  <a:gd name="T35" fmla="*/ 24999 h 48"/>
                  <a:gd name="T36" fmla="*/ 2280 w 47"/>
                  <a:gd name="T37" fmla="*/ 19601 h 48"/>
                  <a:gd name="T38" fmla="*/ 1572 w 47"/>
                  <a:gd name="T39" fmla="*/ 11199 h 48"/>
                  <a:gd name="T40" fmla="*/ 959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1" name="Freeform 107"/>
              <p:cNvSpPr>
                <a:spLocks noChangeArrowheads="1"/>
              </p:cNvSpPr>
              <p:nvPr/>
            </p:nvSpPr>
            <p:spPr bwMode="auto">
              <a:xfrm>
                <a:off x="2017" y="93"/>
                <a:ext cx="56" cy="14"/>
              </a:xfrm>
              <a:custGeom>
                <a:avLst/>
                <a:gdLst>
                  <a:gd name="G0" fmla="+- 3 0 0"/>
                  <a:gd name="G1" fmla="+- 15 0 0"/>
                  <a:gd name="G2" fmla="sin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0 0 0"/>
                  <a:gd name="G22" fmla="+- 64916 0 0"/>
                  <a:gd name="T0" fmla="*/ 0 w 56"/>
                  <a:gd name="T1" fmla="*/ 629 h 16"/>
                  <a:gd name="T2" fmla="*/ 3 w 56"/>
                  <a:gd name="T3" fmla="*/ 629 h 16"/>
                  <a:gd name="T4" fmla="*/ 9 w 56"/>
                  <a:gd name="T5" fmla="*/ 629 h 16"/>
                  <a:gd name="T6" fmla="*/ 565 w 56"/>
                  <a:gd name="T7" fmla="*/ 629 h 16"/>
                  <a:gd name="T8" fmla="*/ 813 w 56"/>
                  <a:gd name="T9" fmla="*/ 710 h 16"/>
                  <a:gd name="T10" fmla="*/ 1173 w 56"/>
                  <a:gd name="T11" fmla="*/ 710 h 16"/>
                  <a:gd name="T12" fmla="*/ 1446 w 56"/>
                  <a:gd name="T13" fmla="*/ 801 h 16"/>
                  <a:gd name="T14" fmla="*/ 1782 w 56"/>
                  <a:gd name="T15" fmla="*/ 904 h 16"/>
                  <a:gd name="T16" fmla="*/ 2060 w 56"/>
                  <a:gd name="T17" fmla="*/ 1021 h 16"/>
                  <a:gd name="T18" fmla="*/ 2170 w 56"/>
                  <a:gd name="T19" fmla="*/ 629 h 16"/>
                  <a:gd name="T20" fmla="*/ 1877 w 56"/>
                  <a:gd name="T21" fmla="*/ 5 h 16"/>
                  <a:gd name="T22" fmla="*/ 1506 w 56"/>
                  <a:gd name="T23" fmla="*/ 3 h 16"/>
                  <a:gd name="T24" fmla="*/ 1222 w 56"/>
                  <a:gd name="T25" fmla="*/ 1 h 16"/>
                  <a:gd name="T26" fmla="*/ 857 w 56"/>
                  <a:gd name="T27" fmla="*/ 0 h 16"/>
                  <a:gd name="T28" fmla="*/ 595 w 56"/>
                  <a:gd name="T29" fmla="*/ 0 h 16"/>
                  <a:gd name="T30" fmla="*/ 435 w 56"/>
                  <a:gd name="T31" fmla="*/ 0 h 16"/>
                  <a:gd name="T32" fmla="*/ 3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w 56"/>
                  <a:gd name="T39" fmla="*/ 0 h 16"/>
                  <a:gd name="T40" fmla="*/ 56 w 56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6">
                    <a:moveTo>
                      <a:pt x="0" y="8"/>
                    </a:moveTo>
                    <a:lnTo>
                      <a:pt x="3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8" y="5"/>
                    </a:lnTo>
                    <a:lnTo>
                      <a:pt x="39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2" name="Freeform 108"/>
              <p:cNvSpPr>
                <a:spLocks noChangeArrowheads="1"/>
              </p:cNvSpPr>
              <p:nvPr/>
            </p:nvSpPr>
            <p:spPr bwMode="auto">
              <a:xfrm>
                <a:off x="4540" y="97"/>
                <a:ext cx="107" cy="58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*/ 1 0 51712"/>
                  <a:gd name="G4" fmla="*/ 1 38057 25856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4 0 0"/>
                  <a:gd name="G38" fmla="+- 65534 0 0"/>
                  <a:gd name="G39" fmla="+- 63734 0 0"/>
                  <a:gd name="G40" fmla="+- 62983 0 0"/>
                  <a:gd name="G41" fmla="+- 61643 0 0"/>
                  <a:gd name="G42" fmla="+- 60762 0 0"/>
                  <a:gd name="T0" fmla="*/ 383 w 105"/>
                  <a:gd name="T1" fmla="*/ 0 h 55"/>
                  <a:gd name="T2" fmla="*/ 5 w 105"/>
                  <a:gd name="T3" fmla="*/ 1 h 55"/>
                  <a:gd name="T4" fmla="*/ 1 w 105"/>
                  <a:gd name="T5" fmla="*/ 3 h 55"/>
                  <a:gd name="T6" fmla="*/ 0 w 105"/>
                  <a:gd name="T7" fmla="*/ 1802 h 55"/>
                  <a:gd name="T8" fmla="*/ 1 w 105"/>
                  <a:gd name="T9" fmla="*/ 2554 h 55"/>
                  <a:gd name="T10" fmla="*/ 5 w 105"/>
                  <a:gd name="T11" fmla="*/ 3898 h 55"/>
                  <a:gd name="T12" fmla="*/ 383 w 105"/>
                  <a:gd name="T13" fmla="*/ 5157 h 55"/>
                  <a:gd name="T14" fmla="*/ 506 w 105"/>
                  <a:gd name="T15" fmla="*/ 6538 h 55"/>
                  <a:gd name="T16" fmla="*/ 780 w 105"/>
                  <a:gd name="T17" fmla="*/ 7868 h 55"/>
                  <a:gd name="T18" fmla="*/ 1139 w 105"/>
                  <a:gd name="T19" fmla="*/ 9268 h 55"/>
                  <a:gd name="T20" fmla="*/ 1424 w 105"/>
                  <a:gd name="T21" fmla="*/ 10268 h 55"/>
                  <a:gd name="T22" fmla="*/ 1800 w 105"/>
                  <a:gd name="T23" fmla="*/ 11426 h 55"/>
                  <a:gd name="T24" fmla="*/ 2222 w 105"/>
                  <a:gd name="T25" fmla="*/ 11984 h 55"/>
                  <a:gd name="T26" fmla="*/ 2622 w 105"/>
                  <a:gd name="T27" fmla="*/ 12262 h 55"/>
                  <a:gd name="T28" fmla="*/ 3084 w 105"/>
                  <a:gd name="T29" fmla="*/ 11984 h 55"/>
                  <a:gd name="T30" fmla="*/ 3466 w 105"/>
                  <a:gd name="T31" fmla="*/ 11522 h 55"/>
                  <a:gd name="T32" fmla="*/ 3894 w 105"/>
                  <a:gd name="T33" fmla="*/ 10420 h 55"/>
                  <a:gd name="T34" fmla="*/ 3920 w 105"/>
                  <a:gd name="T35" fmla="*/ 10268 h 55"/>
                  <a:gd name="T36" fmla="*/ 3920 w 105"/>
                  <a:gd name="T37" fmla="*/ 9934 h 55"/>
                  <a:gd name="T38" fmla="*/ 3920 w 105"/>
                  <a:gd name="T39" fmla="*/ 9552 h 55"/>
                  <a:gd name="T40" fmla="*/ 3894 w 105"/>
                  <a:gd name="T41" fmla="*/ 9060 h 55"/>
                  <a:gd name="T42" fmla="*/ 3848 w 105"/>
                  <a:gd name="T43" fmla="*/ 8059 h 55"/>
                  <a:gd name="T44" fmla="*/ 3637 w 105"/>
                  <a:gd name="T45" fmla="*/ 6538 h 55"/>
                  <a:gd name="T46" fmla="*/ 3315 w 105"/>
                  <a:gd name="T47" fmla="*/ 5290 h 55"/>
                  <a:gd name="T48" fmla="*/ 3084 w 105"/>
                  <a:gd name="T49" fmla="*/ 3898 h 55"/>
                  <a:gd name="T50" fmla="*/ 2752 w 105"/>
                  <a:gd name="T51" fmla="*/ 2554 h 55"/>
                  <a:gd name="T52" fmla="*/ 2410 w 105"/>
                  <a:gd name="T53" fmla="*/ 1942 h 55"/>
                  <a:gd name="T54" fmla="*/ 2098 w 105"/>
                  <a:gd name="T55" fmla="*/ 82 h 55"/>
                  <a:gd name="T56" fmla="*/ 1800 w 105"/>
                  <a:gd name="T57" fmla="*/ 3 h 55"/>
                  <a:gd name="T58" fmla="*/ 1528 w 105"/>
                  <a:gd name="T59" fmla="*/ 1 h 55"/>
                  <a:gd name="T60" fmla="*/ 1212 w 105"/>
                  <a:gd name="T61" fmla="*/ 0 h 55"/>
                  <a:gd name="T62" fmla="*/ 924 w 105"/>
                  <a:gd name="T63" fmla="*/ 0 h 55"/>
                  <a:gd name="T64" fmla="*/ 631 w 105"/>
                  <a:gd name="T65" fmla="*/ 0 h 55"/>
                  <a:gd name="T66" fmla="*/ 477 w 105"/>
                  <a:gd name="T67" fmla="*/ 0 h 55"/>
                  <a:gd name="T68" fmla="*/ 383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3" name="Freeform 109"/>
              <p:cNvSpPr>
                <a:spLocks noChangeArrowheads="1"/>
              </p:cNvSpPr>
              <p:nvPr/>
            </p:nvSpPr>
            <p:spPr bwMode="auto">
              <a:xfrm>
                <a:off x="4536" y="93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cos 14 G6"/>
                  <a:gd name="G8" fmla="+- 10 0 0"/>
                  <a:gd name="G9" fmla="cos 10 G8"/>
                  <a:gd name="G10" fmla="*/ 1 59343 38528"/>
                  <a:gd name="G11" fmla="*/ 1 1215 2304"/>
                  <a:gd name="G12" fmla="+- 65532 0 0"/>
                  <a:gd name="G13" fmla="+- 10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3314 0 0"/>
                  <a:gd name="G35" fmla="+- 52174 0 0"/>
                  <a:gd name="G36" fmla="+- 51169 0 0"/>
                  <a:gd name="G37" fmla="+- 51506 0 0"/>
                  <a:gd name="G38" fmla="+- 51856 0 0"/>
                  <a:gd name="G39" fmla="+- 52644 0 0"/>
                  <a:gd name="T0" fmla="*/ 4478 w 109"/>
                  <a:gd name="T1" fmla="*/ 15044 h 63"/>
                  <a:gd name="T2" fmla="*/ 4023 w 109"/>
                  <a:gd name="T3" fmla="*/ 16245 h 63"/>
                  <a:gd name="T4" fmla="*/ 3614 w 109"/>
                  <a:gd name="T5" fmla="*/ 16976 h 63"/>
                  <a:gd name="T6" fmla="*/ 3169 w 109"/>
                  <a:gd name="T7" fmla="*/ 17536 h 63"/>
                  <a:gd name="T8" fmla="*/ 2730 w 109"/>
                  <a:gd name="T9" fmla="*/ 16760 h 63"/>
                  <a:gd name="T10" fmla="*/ 2298 w 109"/>
                  <a:gd name="T11" fmla="*/ 15978 h 63"/>
                  <a:gd name="T12" fmla="*/ 1899 w 109"/>
                  <a:gd name="T13" fmla="*/ 14791 h 63"/>
                  <a:gd name="T14" fmla="*/ 1515 w 109"/>
                  <a:gd name="T15" fmla="*/ 12937 h 63"/>
                  <a:gd name="T16" fmla="*/ 1237 w 109"/>
                  <a:gd name="T17" fmla="*/ 11549 h 63"/>
                  <a:gd name="T18" fmla="*/ 841 w 109"/>
                  <a:gd name="T19" fmla="*/ 9521 h 63"/>
                  <a:gd name="T20" fmla="*/ 644 w 109"/>
                  <a:gd name="T21" fmla="*/ 7921 h 63"/>
                  <a:gd name="T22" fmla="*/ 519 w 109"/>
                  <a:gd name="T23" fmla="*/ 6282 h 63"/>
                  <a:gd name="T24" fmla="*/ 466 w 109"/>
                  <a:gd name="T25" fmla="*/ 4280 h 63"/>
                  <a:gd name="T26" fmla="*/ 9 w 109"/>
                  <a:gd name="T27" fmla="*/ 3391 h 63"/>
                  <a:gd name="T28" fmla="*/ 466 w 109"/>
                  <a:gd name="T29" fmla="*/ 3169 h 63"/>
                  <a:gd name="T30" fmla="*/ 466 w 109"/>
                  <a:gd name="T31" fmla="*/ 2704 h 63"/>
                  <a:gd name="T32" fmla="*/ 548 w 109"/>
                  <a:gd name="T33" fmla="*/ 2704 h 63"/>
                  <a:gd name="T34" fmla="*/ 548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3669 h 63"/>
                  <a:gd name="T42" fmla="*/ 1 w 109"/>
                  <a:gd name="T43" fmla="*/ 5389 h 63"/>
                  <a:gd name="T44" fmla="*/ 4 w 109"/>
                  <a:gd name="T45" fmla="*/ 7579 h 63"/>
                  <a:gd name="T46" fmla="*/ 466 w 109"/>
                  <a:gd name="T47" fmla="*/ 9521 h 63"/>
                  <a:gd name="T48" fmla="*/ 644 w 109"/>
                  <a:gd name="T49" fmla="*/ 11760 h 63"/>
                  <a:gd name="T50" fmla="*/ 936 w 109"/>
                  <a:gd name="T51" fmla="*/ 13960 h 63"/>
                  <a:gd name="T52" fmla="*/ 1305 w 109"/>
                  <a:gd name="T53" fmla="*/ 15724 h 63"/>
                  <a:gd name="T54" fmla="*/ 1686 w 109"/>
                  <a:gd name="T55" fmla="*/ 17536 h 63"/>
                  <a:gd name="T56" fmla="*/ 2178 w 109"/>
                  <a:gd name="T57" fmla="*/ 18903 h 63"/>
                  <a:gd name="T58" fmla="*/ 2620 w 109"/>
                  <a:gd name="T59" fmla="*/ 19765 h 63"/>
                  <a:gd name="T60" fmla="*/ 3077 w 109"/>
                  <a:gd name="T61" fmla="*/ 20104 h 63"/>
                  <a:gd name="T62" fmla="*/ 3702 w 109"/>
                  <a:gd name="T63" fmla="*/ 20104 h 63"/>
                  <a:gd name="T64" fmla="*/ 4142 w 109"/>
                  <a:gd name="T65" fmla="*/ 19552 h 63"/>
                  <a:gd name="T66" fmla="*/ 4625 w 109"/>
                  <a:gd name="T67" fmla="*/ 18088 h 63"/>
                  <a:gd name="T68" fmla="*/ 4478 w 109"/>
                  <a:gd name="T69" fmla="*/ 15044 h 63"/>
                  <a:gd name="T70" fmla="*/ 0 w 109"/>
                  <a:gd name="T71" fmla="*/ 0 h 63"/>
                  <a:gd name="T72" fmla="*/ 109 w 109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4" name="Freeform 110"/>
              <p:cNvSpPr>
                <a:spLocks noChangeArrowheads="1"/>
              </p:cNvSpPr>
              <p:nvPr/>
            </p:nvSpPr>
            <p:spPr bwMode="auto">
              <a:xfrm>
                <a:off x="4605" y="102"/>
                <a:ext cx="46" cy="54"/>
              </a:xfrm>
              <a:custGeom>
                <a:avLst/>
                <a:gdLst>
                  <a:gd name="G0" fmla="+- 3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1 0 0"/>
                  <a:gd name="G24" fmla="+- 45456 0 0"/>
                  <a:gd name="G25" fmla="+- 40449 0 0"/>
                  <a:gd name="T0" fmla="*/ 0 w 46"/>
                  <a:gd name="T1" fmla="*/ 9568 h 48"/>
                  <a:gd name="T2" fmla="*/ 745 w 46"/>
                  <a:gd name="T3" fmla="*/ 14280 h 48"/>
                  <a:gd name="T4" fmla="*/ 1237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950 w 46"/>
                  <a:gd name="T11" fmla="*/ 40331 h 48"/>
                  <a:gd name="T12" fmla="*/ 3142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565 w 46"/>
                  <a:gd name="T23" fmla="*/ 55586 h 48"/>
                  <a:gd name="T24" fmla="*/ 3797 w 46"/>
                  <a:gd name="T25" fmla="*/ 51261 h 48"/>
                  <a:gd name="T26" fmla="*/ 3862 w 46"/>
                  <a:gd name="T27" fmla="*/ 47341 h 48"/>
                  <a:gd name="T28" fmla="*/ 3862 w 46"/>
                  <a:gd name="T29" fmla="*/ 43696 h 48"/>
                  <a:gd name="T30" fmla="*/ 3629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4999 h 48"/>
                  <a:gd name="T36" fmla="*/ 2330 w 46"/>
                  <a:gd name="T37" fmla="*/ 19601 h 48"/>
                  <a:gd name="T38" fmla="*/ 1698 w 46"/>
                  <a:gd name="T39" fmla="*/ 11199 h 48"/>
                  <a:gd name="T40" fmla="*/ 960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8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5" name="Freeform 111"/>
              <p:cNvSpPr>
                <a:spLocks noChangeArrowheads="1"/>
              </p:cNvSpPr>
              <p:nvPr/>
            </p:nvSpPr>
            <p:spPr bwMode="auto">
              <a:xfrm>
                <a:off x="4549" y="93"/>
                <a:ext cx="57" cy="14"/>
              </a:xfrm>
              <a:custGeom>
                <a:avLst/>
                <a:gdLst>
                  <a:gd name="G0" fmla="+- 4 0 0"/>
                  <a:gd name="G1" fmla="+- 16 0 0"/>
                  <a:gd name="G2" fmla="sin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1 0 0"/>
                  <a:gd name="G22" fmla="+- 64916 0 0"/>
                  <a:gd name="T0" fmla="*/ 0 w 57"/>
                  <a:gd name="T1" fmla="*/ 629 h 16"/>
                  <a:gd name="T2" fmla="*/ 4 w 57"/>
                  <a:gd name="T3" fmla="*/ 629 h 16"/>
                  <a:gd name="T4" fmla="*/ 9 w 57"/>
                  <a:gd name="T5" fmla="*/ 629 h 16"/>
                  <a:gd name="T6" fmla="*/ 555 w 57"/>
                  <a:gd name="T7" fmla="*/ 629 h 16"/>
                  <a:gd name="T8" fmla="*/ 795 w 57"/>
                  <a:gd name="T9" fmla="*/ 710 h 16"/>
                  <a:gd name="T10" fmla="*/ 1138 w 57"/>
                  <a:gd name="T11" fmla="*/ 710 h 16"/>
                  <a:gd name="T12" fmla="*/ 1348 w 57"/>
                  <a:gd name="T13" fmla="*/ 801 h 16"/>
                  <a:gd name="T14" fmla="*/ 1656 w 57"/>
                  <a:gd name="T15" fmla="*/ 904 h 16"/>
                  <a:gd name="T16" fmla="*/ 1932 w 57"/>
                  <a:gd name="T17" fmla="*/ 1021 h 16"/>
                  <a:gd name="T18" fmla="*/ 2034 w 57"/>
                  <a:gd name="T19" fmla="*/ 629 h 16"/>
                  <a:gd name="T20" fmla="*/ 1805 w 57"/>
                  <a:gd name="T21" fmla="*/ 5 h 16"/>
                  <a:gd name="T22" fmla="*/ 1419 w 57"/>
                  <a:gd name="T23" fmla="*/ 3 h 16"/>
                  <a:gd name="T24" fmla="*/ 1156 w 57"/>
                  <a:gd name="T25" fmla="*/ 1 h 16"/>
                  <a:gd name="T26" fmla="*/ 837 w 57"/>
                  <a:gd name="T27" fmla="*/ 0 h 16"/>
                  <a:gd name="T28" fmla="*/ 584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6" name="Freeform 112"/>
              <p:cNvSpPr>
                <a:spLocks noChangeArrowheads="1"/>
              </p:cNvSpPr>
              <p:nvPr/>
            </p:nvSpPr>
            <p:spPr bwMode="auto">
              <a:xfrm>
                <a:off x="1330" y="100"/>
                <a:ext cx="107" cy="58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+- 2 0 0"/>
                  <a:gd name="G4" fmla="*/ 1 17 2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4 0 0"/>
                  <a:gd name="G38" fmla="+- 65534 0 0"/>
                  <a:gd name="G39" fmla="+- 63734 0 0"/>
                  <a:gd name="G40" fmla="+- 62984 0 0"/>
                  <a:gd name="G41" fmla="+- 61643 0 0"/>
                  <a:gd name="G42" fmla="+- 60873 0 0"/>
                  <a:gd name="T0" fmla="*/ 494 w 105"/>
                  <a:gd name="T1" fmla="*/ 0 h 55"/>
                  <a:gd name="T2" fmla="*/ 5 w 105"/>
                  <a:gd name="T3" fmla="*/ 1 h 55"/>
                  <a:gd name="T4" fmla="*/ 2 w 105"/>
                  <a:gd name="T5" fmla="*/ 4 h 55"/>
                  <a:gd name="T6" fmla="*/ 0 w 105"/>
                  <a:gd name="T7" fmla="*/ 1802 h 55"/>
                  <a:gd name="T8" fmla="*/ 2 w 105"/>
                  <a:gd name="T9" fmla="*/ 2554 h 55"/>
                  <a:gd name="T10" fmla="*/ 5 w 105"/>
                  <a:gd name="T11" fmla="*/ 3898 h 55"/>
                  <a:gd name="T12" fmla="*/ 494 w 105"/>
                  <a:gd name="T13" fmla="*/ 5157 h 55"/>
                  <a:gd name="T14" fmla="*/ 652 w 105"/>
                  <a:gd name="T15" fmla="*/ 6538 h 55"/>
                  <a:gd name="T16" fmla="*/ 1017 w 105"/>
                  <a:gd name="T17" fmla="*/ 7868 h 55"/>
                  <a:gd name="T18" fmla="*/ 1482 w 105"/>
                  <a:gd name="T19" fmla="*/ 9268 h 55"/>
                  <a:gd name="T20" fmla="*/ 1875 w 105"/>
                  <a:gd name="T21" fmla="*/ 10268 h 55"/>
                  <a:gd name="T22" fmla="*/ 2342 w 105"/>
                  <a:gd name="T23" fmla="*/ 11426 h 55"/>
                  <a:gd name="T24" fmla="*/ 2889 w 105"/>
                  <a:gd name="T25" fmla="*/ 11797 h 55"/>
                  <a:gd name="T26" fmla="*/ 3414 w 105"/>
                  <a:gd name="T27" fmla="*/ 12262 h 55"/>
                  <a:gd name="T28" fmla="*/ 4002 w 105"/>
                  <a:gd name="T29" fmla="*/ 11984 h 55"/>
                  <a:gd name="T30" fmla="*/ 4507 w 105"/>
                  <a:gd name="T31" fmla="*/ 11522 h 55"/>
                  <a:gd name="T32" fmla="*/ 5067 w 105"/>
                  <a:gd name="T33" fmla="*/ 10420 h 55"/>
                  <a:gd name="T34" fmla="*/ 5100 w 105"/>
                  <a:gd name="T35" fmla="*/ 10268 h 55"/>
                  <a:gd name="T36" fmla="*/ 5100 w 105"/>
                  <a:gd name="T37" fmla="*/ 9934 h 55"/>
                  <a:gd name="T38" fmla="*/ 5100 w 105"/>
                  <a:gd name="T39" fmla="*/ 9552 h 55"/>
                  <a:gd name="T40" fmla="*/ 5067 w 105"/>
                  <a:gd name="T41" fmla="*/ 9060 h 55"/>
                  <a:gd name="T42" fmla="*/ 4999 w 105"/>
                  <a:gd name="T43" fmla="*/ 8317 h 55"/>
                  <a:gd name="T44" fmla="*/ 4729 w 105"/>
                  <a:gd name="T45" fmla="*/ 6538 h 55"/>
                  <a:gd name="T46" fmla="*/ 4316 w 105"/>
                  <a:gd name="T47" fmla="*/ 5290 h 55"/>
                  <a:gd name="T48" fmla="*/ 4033 w 105"/>
                  <a:gd name="T49" fmla="*/ 3898 h 55"/>
                  <a:gd name="T50" fmla="*/ 3581 w 105"/>
                  <a:gd name="T51" fmla="*/ 2554 h 55"/>
                  <a:gd name="T52" fmla="*/ 3135 w 105"/>
                  <a:gd name="T53" fmla="*/ 1942 h 55"/>
                  <a:gd name="T54" fmla="*/ 2767 w 105"/>
                  <a:gd name="T55" fmla="*/ 82 h 55"/>
                  <a:gd name="T56" fmla="*/ 2342 w 105"/>
                  <a:gd name="T57" fmla="*/ 4 h 55"/>
                  <a:gd name="T58" fmla="*/ 1982 w 105"/>
                  <a:gd name="T59" fmla="*/ 1 h 55"/>
                  <a:gd name="T60" fmla="*/ 1567 w 105"/>
                  <a:gd name="T61" fmla="*/ 0 h 55"/>
                  <a:gd name="T62" fmla="*/ 1201 w 105"/>
                  <a:gd name="T63" fmla="*/ 0 h 55"/>
                  <a:gd name="T64" fmla="*/ 814 w 105"/>
                  <a:gd name="T65" fmla="*/ 0 h 55"/>
                  <a:gd name="T66" fmla="*/ 617 w 105"/>
                  <a:gd name="T67" fmla="*/ 0 h 55"/>
                  <a:gd name="T68" fmla="*/ 494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7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" name="Freeform 113"/>
              <p:cNvSpPr>
                <a:spLocks noChangeArrowheads="1"/>
              </p:cNvSpPr>
              <p:nvPr/>
            </p:nvSpPr>
            <p:spPr bwMode="auto">
              <a:xfrm>
                <a:off x="1325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cos 10 G8"/>
                  <a:gd name="G10" fmla="+- 3 0 0"/>
                  <a:gd name="G11" fmla="*/ 1 1215 2304"/>
                  <a:gd name="G12" fmla="+- 65531 0 0"/>
                  <a:gd name="G13" fmla="+- 10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041 0 0"/>
                  <a:gd name="G35" fmla="+- 63310 0 0"/>
                  <a:gd name="G36" fmla="+- 62665 0 0"/>
                  <a:gd name="G37" fmla="+- 62595 0 0"/>
                  <a:gd name="G38" fmla="+- 62495 0 0"/>
                  <a:gd name="G39" fmla="+- 62464 0 0"/>
                  <a:gd name="T0" fmla="*/ 4382 w 110"/>
                  <a:gd name="T1" fmla="*/ 4954 h 64"/>
                  <a:gd name="T2" fmla="*/ 3873 w 110"/>
                  <a:gd name="T3" fmla="*/ 5368 h 64"/>
                  <a:gd name="T4" fmla="*/ 3483 w 110"/>
                  <a:gd name="T5" fmla="*/ 5709 h 64"/>
                  <a:gd name="T6" fmla="*/ 3025 w 110"/>
                  <a:gd name="T7" fmla="*/ 5896 h 64"/>
                  <a:gd name="T8" fmla="*/ 2632 w 110"/>
                  <a:gd name="T9" fmla="*/ 5573 h 64"/>
                  <a:gd name="T10" fmla="*/ 2200 w 110"/>
                  <a:gd name="T11" fmla="*/ 5241 h 64"/>
                  <a:gd name="T12" fmla="*/ 1841 w 110"/>
                  <a:gd name="T13" fmla="*/ 4913 h 64"/>
                  <a:gd name="T14" fmla="*/ 1469 w 110"/>
                  <a:gd name="T15" fmla="*/ 4463 h 64"/>
                  <a:gd name="T16" fmla="*/ 1204 w 110"/>
                  <a:gd name="T17" fmla="*/ 3728 h 64"/>
                  <a:gd name="T18" fmla="*/ 820 w 110"/>
                  <a:gd name="T19" fmla="*/ 3224 h 64"/>
                  <a:gd name="T20" fmla="*/ 630 w 110"/>
                  <a:gd name="T21" fmla="*/ 2528 h 64"/>
                  <a:gd name="T22" fmla="*/ 509 w 110"/>
                  <a:gd name="T23" fmla="*/ 1868 h 64"/>
                  <a:gd name="T24" fmla="*/ 458 w 110"/>
                  <a:gd name="T25" fmla="*/ 1382 h 64"/>
                  <a:gd name="T26" fmla="*/ 9 w 110"/>
                  <a:gd name="T27" fmla="*/ 1155 h 64"/>
                  <a:gd name="T28" fmla="*/ 458 w 110"/>
                  <a:gd name="T29" fmla="*/ 1081 h 64"/>
                  <a:gd name="T30" fmla="*/ 458 w 110"/>
                  <a:gd name="T31" fmla="*/ 1013 h 64"/>
                  <a:gd name="T32" fmla="*/ 537 w 110"/>
                  <a:gd name="T33" fmla="*/ 1013 h 64"/>
                  <a:gd name="T34" fmla="*/ 537 w 110"/>
                  <a:gd name="T35" fmla="*/ 0 h 64"/>
                  <a:gd name="T36" fmla="*/ 7 w 110"/>
                  <a:gd name="T37" fmla="*/ 1 h 64"/>
                  <a:gd name="T38" fmla="*/ 1 w 110"/>
                  <a:gd name="T39" fmla="*/ 5 h 64"/>
                  <a:gd name="T40" fmla="*/ 0 w 110"/>
                  <a:gd name="T41" fmla="*/ 1155 h 64"/>
                  <a:gd name="T42" fmla="*/ 1 w 110"/>
                  <a:gd name="T43" fmla="*/ 1664 h 64"/>
                  <a:gd name="T44" fmla="*/ 4 w 110"/>
                  <a:gd name="T45" fmla="*/ 2528 h 64"/>
                  <a:gd name="T46" fmla="*/ 458 w 110"/>
                  <a:gd name="T47" fmla="*/ 3224 h 64"/>
                  <a:gd name="T48" fmla="*/ 630 w 110"/>
                  <a:gd name="T49" fmla="*/ 3877 h 64"/>
                  <a:gd name="T50" fmla="*/ 912 w 110"/>
                  <a:gd name="T51" fmla="*/ 4645 h 64"/>
                  <a:gd name="T52" fmla="*/ 1321 w 110"/>
                  <a:gd name="T53" fmla="*/ 5239 h 64"/>
                  <a:gd name="T54" fmla="*/ 1633 w 110"/>
                  <a:gd name="T55" fmla="*/ 5896 h 64"/>
                  <a:gd name="T56" fmla="*/ 2086 w 110"/>
                  <a:gd name="T57" fmla="*/ 6288 h 64"/>
                  <a:gd name="T58" fmla="*/ 2580 w 110"/>
                  <a:gd name="T59" fmla="*/ 6674 h 64"/>
                  <a:gd name="T60" fmla="*/ 2970 w 110"/>
                  <a:gd name="T61" fmla="*/ 6697 h 64"/>
                  <a:gd name="T62" fmla="*/ 3547 w 110"/>
                  <a:gd name="T63" fmla="*/ 6697 h 64"/>
                  <a:gd name="T64" fmla="*/ 4025 w 110"/>
                  <a:gd name="T65" fmla="*/ 6303 h 64"/>
                  <a:gd name="T66" fmla="*/ 4511 w 110"/>
                  <a:gd name="T67" fmla="*/ 5916 h 64"/>
                  <a:gd name="T68" fmla="*/ 4382 w 110"/>
                  <a:gd name="T69" fmla="*/ 4954 h 64"/>
                  <a:gd name="T70" fmla="*/ 0 w 110"/>
                  <a:gd name="T71" fmla="*/ 0 h 64"/>
                  <a:gd name="T72" fmla="*/ 110 w 110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3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8" name="Freeform 114"/>
              <p:cNvSpPr>
                <a:spLocks noChangeArrowheads="1"/>
              </p:cNvSpPr>
              <p:nvPr/>
            </p:nvSpPr>
            <p:spPr bwMode="auto">
              <a:xfrm>
                <a:off x="1397" y="105"/>
                <a:ext cx="46" cy="55"/>
              </a:xfrm>
              <a:custGeom>
                <a:avLst/>
                <a:gdLst>
                  <a:gd name="G0" fmla="+- 3 0 0"/>
                  <a:gd name="G1" fmla="*/ 1 461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2 0 0"/>
                  <a:gd name="G11" fmla="+- 4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8142 0 0"/>
                  <a:gd name="G24" fmla="+- 39515 0 0"/>
                  <a:gd name="G25" fmla="+- 30645 0 0"/>
                  <a:gd name="T0" fmla="*/ 0 w 46"/>
                  <a:gd name="T1" fmla="*/ 12100 h 47"/>
                  <a:gd name="T2" fmla="*/ 745 w 46"/>
                  <a:gd name="T3" fmla="*/ 18139 h 47"/>
                  <a:gd name="T4" fmla="*/ 1237 w 46"/>
                  <a:gd name="T5" fmla="*/ 27258 h 47"/>
                  <a:gd name="T6" fmla="*/ 1927 w 46"/>
                  <a:gd name="T7" fmla="*/ 36818 h 47"/>
                  <a:gd name="T8" fmla="*/ 2440 w 46"/>
                  <a:gd name="T9" fmla="*/ 44597 h 47"/>
                  <a:gd name="T10" fmla="*/ 2950 w 46"/>
                  <a:gd name="T11" fmla="*/ 55301 h 47"/>
                  <a:gd name="T12" fmla="*/ 3142 w 46"/>
                  <a:gd name="T13" fmla="*/ 60445 h 47"/>
                  <a:gd name="T14" fmla="*/ 3196 w 46"/>
                  <a:gd name="T15" fmla="*/ 61723 h 47"/>
                  <a:gd name="T16" fmla="*/ 3196 w 46"/>
                  <a:gd name="T17" fmla="*/ 65093 h 47"/>
                  <a:gd name="T18" fmla="*/ 3196 w 46"/>
                  <a:gd name="T19" fmla="*/ 61723 h 47"/>
                  <a:gd name="T20" fmla="*/ 3347 w 46"/>
                  <a:gd name="T21" fmla="*/ 60445 h 47"/>
                  <a:gd name="T22" fmla="*/ 3626 w 46"/>
                  <a:gd name="T23" fmla="*/ 76635 h 47"/>
                  <a:gd name="T24" fmla="*/ 3797 w 46"/>
                  <a:gd name="T25" fmla="*/ 71169 h 47"/>
                  <a:gd name="T26" fmla="*/ 3862 w 46"/>
                  <a:gd name="T27" fmla="*/ 65093 h 47"/>
                  <a:gd name="T28" fmla="*/ 3862 w 46"/>
                  <a:gd name="T29" fmla="*/ 59980 h 47"/>
                  <a:gd name="T30" fmla="*/ 3797 w 46"/>
                  <a:gd name="T31" fmla="*/ 55301 h 47"/>
                  <a:gd name="T32" fmla="*/ 3407 w 46"/>
                  <a:gd name="T33" fmla="*/ 44597 h 47"/>
                  <a:gd name="T34" fmla="*/ 3000 w 46"/>
                  <a:gd name="T35" fmla="*/ 34814 h 47"/>
                  <a:gd name="T36" fmla="*/ 2330 w 46"/>
                  <a:gd name="T37" fmla="*/ 25079 h 47"/>
                  <a:gd name="T38" fmla="*/ 1698 w 46"/>
                  <a:gd name="T39" fmla="*/ 15414 h 47"/>
                  <a:gd name="T40" fmla="*/ 1023 w 46"/>
                  <a:gd name="T41" fmla="*/ 40 h 47"/>
                  <a:gd name="T42" fmla="*/ 3 w 46"/>
                  <a:gd name="T43" fmla="*/ 0 h 47"/>
                  <a:gd name="T44" fmla="*/ 0 w 46"/>
                  <a:gd name="T45" fmla="*/ 12100 h 47"/>
                  <a:gd name="T46" fmla="*/ 0 w 46"/>
                  <a:gd name="T47" fmla="*/ 0 h 47"/>
                  <a:gd name="T48" fmla="*/ 46 w 46"/>
                  <a:gd name="T4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29" y="28"/>
                    </a:lnTo>
                    <a:lnTo>
                      <a:pt x="35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5" y="44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8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9" name="Freeform 115"/>
              <p:cNvSpPr>
                <a:spLocks noChangeArrowheads="1"/>
              </p:cNvSpPr>
              <p:nvPr/>
            </p:nvSpPr>
            <p:spPr bwMode="auto">
              <a:xfrm>
                <a:off x="1340" y="95"/>
                <a:ext cx="57" cy="14"/>
              </a:xfrm>
              <a:custGeom>
                <a:avLst/>
                <a:gdLst>
                  <a:gd name="G0" fmla="+- 4 0 0"/>
                  <a:gd name="G1" fmla="+- 16 0 0"/>
                  <a:gd name="G2" fmla="sin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872 0 0"/>
                  <a:gd name="G22" fmla="+- 64877 0 0"/>
                  <a:gd name="T0" fmla="*/ 0 w 57"/>
                  <a:gd name="T1" fmla="*/ 668 h 16"/>
                  <a:gd name="T2" fmla="*/ 4 w 57"/>
                  <a:gd name="T3" fmla="*/ 668 h 16"/>
                  <a:gd name="T4" fmla="*/ 9 w 57"/>
                  <a:gd name="T5" fmla="*/ 668 h 16"/>
                  <a:gd name="T6" fmla="*/ 555 w 57"/>
                  <a:gd name="T7" fmla="*/ 668 h 16"/>
                  <a:gd name="T8" fmla="*/ 795 w 57"/>
                  <a:gd name="T9" fmla="*/ 710 h 16"/>
                  <a:gd name="T10" fmla="*/ 1138 w 57"/>
                  <a:gd name="T11" fmla="*/ 710 h 16"/>
                  <a:gd name="T12" fmla="*/ 1348 w 57"/>
                  <a:gd name="T13" fmla="*/ 801 h 16"/>
                  <a:gd name="T14" fmla="*/ 1656 w 57"/>
                  <a:gd name="T15" fmla="*/ 904 h 16"/>
                  <a:gd name="T16" fmla="*/ 1932 w 57"/>
                  <a:gd name="T17" fmla="*/ 1021 h 16"/>
                  <a:gd name="T18" fmla="*/ 2034 w 57"/>
                  <a:gd name="T19" fmla="*/ 668 h 16"/>
                  <a:gd name="T20" fmla="*/ 1805 w 57"/>
                  <a:gd name="T21" fmla="*/ 5 h 16"/>
                  <a:gd name="T22" fmla="*/ 1419 w 57"/>
                  <a:gd name="T23" fmla="*/ 3 h 16"/>
                  <a:gd name="T24" fmla="*/ 1156 w 57"/>
                  <a:gd name="T25" fmla="*/ 1 h 16"/>
                  <a:gd name="T26" fmla="*/ 837 w 57"/>
                  <a:gd name="T27" fmla="*/ 0 h 16"/>
                  <a:gd name="T28" fmla="*/ 584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0" name="Freeform 116"/>
              <p:cNvSpPr>
                <a:spLocks noChangeArrowheads="1"/>
              </p:cNvSpPr>
              <p:nvPr/>
            </p:nvSpPr>
            <p:spPr bwMode="auto">
              <a:xfrm>
                <a:off x="3864" y="100"/>
                <a:ext cx="107" cy="58"/>
              </a:xfrm>
              <a:custGeom>
                <a:avLst/>
                <a:gdLst>
                  <a:gd name="G0" fmla="*/ 1 0 51712"/>
                  <a:gd name="G1" fmla="+- 3 0 0"/>
                  <a:gd name="G2" fmla="sin G0 G1"/>
                  <a:gd name="G3" fmla="*/ 1 0 51712"/>
                  <a:gd name="G4" fmla="*/ 1 38057 25856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2 0 0"/>
                  <a:gd name="G38" fmla="+- 65533 0 0"/>
                  <a:gd name="G39" fmla="+- 63734 0 0"/>
                  <a:gd name="G40" fmla="+- 62983 0 0"/>
                  <a:gd name="G41" fmla="+- 61643 0 0"/>
                  <a:gd name="G42" fmla="+- 60762 0 0"/>
                  <a:gd name="T0" fmla="*/ 383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1802 h 55"/>
                  <a:gd name="T8" fmla="*/ 1 w 105"/>
                  <a:gd name="T9" fmla="*/ 2554 h 55"/>
                  <a:gd name="T10" fmla="*/ 5 w 105"/>
                  <a:gd name="T11" fmla="*/ 3898 h 55"/>
                  <a:gd name="T12" fmla="*/ 383 w 105"/>
                  <a:gd name="T13" fmla="*/ 5157 h 55"/>
                  <a:gd name="T14" fmla="*/ 506 w 105"/>
                  <a:gd name="T15" fmla="*/ 6538 h 55"/>
                  <a:gd name="T16" fmla="*/ 741 w 105"/>
                  <a:gd name="T17" fmla="*/ 7868 h 55"/>
                  <a:gd name="T18" fmla="*/ 1102 w 105"/>
                  <a:gd name="T19" fmla="*/ 9060 h 55"/>
                  <a:gd name="T20" fmla="*/ 1424 w 105"/>
                  <a:gd name="T21" fmla="*/ 10268 h 55"/>
                  <a:gd name="T22" fmla="*/ 1800 w 105"/>
                  <a:gd name="T23" fmla="*/ 11426 h 55"/>
                  <a:gd name="T24" fmla="*/ 2160 w 105"/>
                  <a:gd name="T25" fmla="*/ 11797 h 55"/>
                  <a:gd name="T26" fmla="*/ 2609 w 105"/>
                  <a:gd name="T27" fmla="*/ 12262 h 55"/>
                  <a:gd name="T28" fmla="*/ 3084 w 105"/>
                  <a:gd name="T29" fmla="*/ 11984 h 55"/>
                  <a:gd name="T30" fmla="*/ 3466 w 105"/>
                  <a:gd name="T31" fmla="*/ 11522 h 55"/>
                  <a:gd name="T32" fmla="*/ 3869 w 105"/>
                  <a:gd name="T33" fmla="*/ 10420 h 55"/>
                  <a:gd name="T34" fmla="*/ 3894 w 105"/>
                  <a:gd name="T35" fmla="*/ 10268 h 55"/>
                  <a:gd name="T36" fmla="*/ 3920 w 105"/>
                  <a:gd name="T37" fmla="*/ 9934 h 55"/>
                  <a:gd name="T38" fmla="*/ 3920 w 105"/>
                  <a:gd name="T39" fmla="*/ 9552 h 55"/>
                  <a:gd name="T40" fmla="*/ 3894 w 105"/>
                  <a:gd name="T41" fmla="*/ 9060 h 55"/>
                  <a:gd name="T42" fmla="*/ 3848 w 105"/>
                  <a:gd name="T43" fmla="*/ 7868 h 55"/>
                  <a:gd name="T44" fmla="*/ 3552 w 105"/>
                  <a:gd name="T45" fmla="*/ 6538 h 55"/>
                  <a:gd name="T46" fmla="*/ 3315 w 105"/>
                  <a:gd name="T47" fmla="*/ 5290 h 55"/>
                  <a:gd name="T48" fmla="*/ 3084 w 105"/>
                  <a:gd name="T49" fmla="*/ 3898 h 55"/>
                  <a:gd name="T50" fmla="*/ 2696 w 105"/>
                  <a:gd name="T51" fmla="*/ 2554 h 55"/>
                  <a:gd name="T52" fmla="*/ 2410 w 105"/>
                  <a:gd name="T53" fmla="*/ 1942 h 55"/>
                  <a:gd name="T54" fmla="*/ 2098 w 105"/>
                  <a:gd name="T55" fmla="*/ 82 h 55"/>
                  <a:gd name="T56" fmla="*/ 1800 w 105"/>
                  <a:gd name="T57" fmla="*/ 4 h 55"/>
                  <a:gd name="T58" fmla="*/ 1450 w 105"/>
                  <a:gd name="T59" fmla="*/ 1 h 55"/>
                  <a:gd name="T60" fmla="*/ 1212 w 105"/>
                  <a:gd name="T61" fmla="*/ 0 h 55"/>
                  <a:gd name="T62" fmla="*/ 924 w 105"/>
                  <a:gd name="T63" fmla="*/ 0 h 55"/>
                  <a:gd name="T64" fmla="*/ 631 w 105"/>
                  <a:gd name="T65" fmla="*/ 0 h 55"/>
                  <a:gd name="T66" fmla="*/ 477 w 105"/>
                  <a:gd name="T67" fmla="*/ 0 h 55"/>
                  <a:gd name="T68" fmla="*/ 383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1" name="Freeform 117"/>
              <p:cNvSpPr>
                <a:spLocks noChangeArrowheads="1"/>
              </p:cNvSpPr>
              <p:nvPr/>
            </p:nvSpPr>
            <p:spPr bwMode="auto">
              <a:xfrm>
                <a:off x="3859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+- 1 0 0"/>
                  <a:gd name="G12" fmla="+- 65531 0 0"/>
                  <a:gd name="G13" fmla="+- 10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139 0 0"/>
                  <a:gd name="G35" fmla="+- 63395 0 0"/>
                  <a:gd name="G36" fmla="+- 62809 0 0"/>
                  <a:gd name="G37" fmla="+- 62693 0 0"/>
                  <a:gd name="G38" fmla="+- 62593 0 0"/>
                  <a:gd name="G39" fmla="+- 62500 0 0"/>
                  <a:gd name="T0" fmla="*/ 4478 w 109"/>
                  <a:gd name="T1" fmla="*/ 4954 h 64"/>
                  <a:gd name="T2" fmla="*/ 3971 w 109"/>
                  <a:gd name="T3" fmla="*/ 5368 h 64"/>
                  <a:gd name="T4" fmla="*/ 3568 w 109"/>
                  <a:gd name="T5" fmla="*/ 5709 h 64"/>
                  <a:gd name="T6" fmla="*/ 3169 w 109"/>
                  <a:gd name="T7" fmla="*/ 5896 h 64"/>
                  <a:gd name="T8" fmla="*/ 2730 w 109"/>
                  <a:gd name="T9" fmla="*/ 5573 h 64"/>
                  <a:gd name="T10" fmla="*/ 2298 w 109"/>
                  <a:gd name="T11" fmla="*/ 5241 h 64"/>
                  <a:gd name="T12" fmla="*/ 1877 w 109"/>
                  <a:gd name="T13" fmla="*/ 4913 h 64"/>
                  <a:gd name="T14" fmla="*/ 1515 w 109"/>
                  <a:gd name="T15" fmla="*/ 4463 h 64"/>
                  <a:gd name="T16" fmla="*/ 1223 w 109"/>
                  <a:gd name="T17" fmla="*/ 3728 h 64"/>
                  <a:gd name="T18" fmla="*/ 841 w 109"/>
                  <a:gd name="T19" fmla="*/ 3224 h 64"/>
                  <a:gd name="T20" fmla="*/ 644 w 109"/>
                  <a:gd name="T21" fmla="*/ 2528 h 64"/>
                  <a:gd name="T22" fmla="*/ 519 w 109"/>
                  <a:gd name="T23" fmla="*/ 1868 h 64"/>
                  <a:gd name="T24" fmla="*/ 466 w 109"/>
                  <a:gd name="T25" fmla="*/ 1382 h 64"/>
                  <a:gd name="T26" fmla="*/ 9 w 109"/>
                  <a:gd name="T27" fmla="*/ 1155 h 64"/>
                  <a:gd name="T28" fmla="*/ 9 w 109"/>
                  <a:gd name="T29" fmla="*/ 1081 h 64"/>
                  <a:gd name="T30" fmla="*/ 466 w 109"/>
                  <a:gd name="T31" fmla="*/ 1013 h 64"/>
                  <a:gd name="T32" fmla="*/ 548 w 109"/>
                  <a:gd name="T33" fmla="*/ 1013 h 64"/>
                  <a:gd name="T34" fmla="*/ 548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4 w 109"/>
                  <a:gd name="T45" fmla="*/ 2528 h 64"/>
                  <a:gd name="T46" fmla="*/ 466 w 109"/>
                  <a:gd name="T47" fmla="*/ 3224 h 64"/>
                  <a:gd name="T48" fmla="*/ 610 w 109"/>
                  <a:gd name="T49" fmla="*/ 3877 h 64"/>
                  <a:gd name="T50" fmla="*/ 887 w 109"/>
                  <a:gd name="T51" fmla="*/ 4645 h 64"/>
                  <a:gd name="T52" fmla="*/ 1305 w 109"/>
                  <a:gd name="T53" fmla="*/ 5239 h 64"/>
                  <a:gd name="T54" fmla="*/ 1686 w 109"/>
                  <a:gd name="T55" fmla="*/ 5896 h 64"/>
                  <a:gd name="T56" fmla="*/ 2178 w 109"/>
                  <a:gd name="T57" fmla="*/ 6288 h 64"/>
                  <a:gd name="T58" fmla="*/ 2588 w 109"/>
                  <a:gd name="T59" fmla="*/ 6674 h 64"/>
                  <a:gd name="T60" fmla="*/ 3077 w 109"/>
                  <a:gd name="T61" fmla="*/ 6697 h 64"/>
                  <a:gd name="T62" fmla="*/ 3614 w 109"/>
                  <a:gd name="T63" fmla="*/ 6697 h 64"/>
                  <a:gd name="T64" fmla="*/ 4142 w 109"/>
                  <a:gd name="T65" fmla="*/ 6303 h 64"/>
                  <a:gd name="T66" fmla="*/ 4625 w 109"/>
                  <a:gd name="T67" fmla="*/ 5916 h 64"/>
                  <a:gd name="T68" fmla="*/ 4478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6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2" name="Freeform 118"/>
              <p:cNvSpPr>
                <a:spLocks noChangeArrowheads="1"/>
              </p:cNvSpPr>
              <p:nvPr/>
            </p:nvSpPr>
            <p:spPr bwMode="auto">
              <a:xfrm>
                <a:off x="3930" y="104"/>
                <a:ext cx="46" cy="54"/>
              </a:xfrm>
              <a:custGeom>
                <a:avLst/>
                <a:gdLst>
                  <a:gd name="G0" fmla="+- 2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5 0 0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263 0 0"/>
                  <a:gd name="G24" fmla="+- 45456 0 0"/>
                  <a:gd name="G25" fmla="+- 40449 0 0"/>
                  <a:gd name="T0" fmla="*/ 0 w 46"/>
                  <a:gd name="T1" fmla="*/ 9568 h 48"/>
                  <a:gd name="T2" fmla="*/ 7 w 46"/>
                  <a:gd name="T3" fmla="*/ 14280 h 48"/>
                  <a:gd name="T4" fmla="*/ 1237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816 w 46"/>
                  <a:gd name="T11" fmla="*/ 40331 h 48"/>
                  <a:gd name="T12" fmla="*/ 3142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565 w 46"/>
                  <a:gd name="T23" fmla="*/ 55586 h 48"/>
                  <a:gd name="T24" fmla="*/ 3797 w 46"/>
                  <a:gd name="T25" fmla="*/ 51382 h 48"/>
                  <a:gd name="T26" fmla="*/ 3862 w 46"/>
                  <a:gd name="T27" fmla="*/ 47341 h 48"/>
                  <a:gd name="T28" fmla="*/ 3797 w 46"/>
                  <a:gd name="T29" fmla="*/ 43696 h 48"/>
                  <a:gd name="T30" fmla="*/ 3629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5743 h 48"/>
                  <a:gd name="T36" fmla="*/ 2330 w 46"/>
                  <a:gd name="T37" fmla="*/ 19601 h 48"/>
                  <a:gd name="T38" fmla="*/ 1698 w 46"/>
                  <a:gd name="T39" fmla="*/ 12132 h 48"/>
                  <a:gd name="T40" fmla="*/ 945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7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3" name="Freeform 119"/>
              <p:cNvSpPr>
                <a:spLocks noChangeArrowheads="1"/>
              </p:cNvSpPr>
              <p:nvPr/>
            </p:nvSpPr>
            <p:spPr bwMode="auto">
              <a:xfrm>
                <a:off x="3873" y="94"/>
                <a:ext cx="57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555 w 57"/>
                  <a:gd name="T7" fmla="*/ 574 h 17"/>
                  <a:gd name="T8" fmla="*/ 795 w 57"/>
                  <a:gd name="T9" fmla="*/ 574 h 17"/>
                  <a:gd name="T10" fmla="*/ 1098 w 57"/>
                  <a:gd name="T11" fmla="*/ 608 h 17"/>
                  <a:gd name="T12" fmla="*/ 1348 w 57"/>
                  <a:gd name="T13" fmla="*/ 682 h 17"/>
                  <a:gd name="T14" fmla="*/ 1656 w 57"/>
                  <a:gd name="T15" fmla="*/ 764 h 17"/>
                  <a:gd name="T16" fmla="*/ 1932 w 57"/>
                  <a:gd name="T17" fmla="*/ 857 h 17"/>
                  <a:gd name="T18" fmla="*/ 2034 w 57"/>
                  <a:gd name="T19" fmla="*/ 542 h 17"/>
                  <a:gd name="T20" fmla="*/ 1743 w 57"/>
                  <a:gd name="T21" fmla="*/ 6 h 17"/>
                  <a:gd name="T22" fmla="*/ 1419 w 57"/>
                  <a:gd name="T23" fmla="*/ 4 h 17"/>
                  <a:gd name="T24" fmla="*/ 1138 w 57"/>
                  <a:gd name="T25" fmla="*/ 2 h 17"/>
                  <a:gd name="T26" fmla="*/ 795 w 57"/>
                  <a:gd name="T27" fmla="*/ 1 h 17"/>
                  <a:gd name="T28" fmla="*/ 555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4" name="Freeform 120"/>
              <p:cNvSpPr>
                <a:spLocks noChangeArrowheads="1"/>
              </p:cNvSpPr>
              <p:nvPr/>
            </p:nvSpPr>
            <p:spPr bwMode="auto">
              <a:xfrm>
                <a:off x="2596" y="100"/>
                <a:ext cx="95" cy="58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38057 25856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3 0 0"/>
                  <a:gd name="G38" fmla="+- 65533 0 0"/>
                  <a:gd name="G39" fmla="+- 63734 0 0"/>
                  <a:gd name="G40" fmla="+- 62983 0 0"/>
                  <a:gd name="G41" fmla="+- 61643 0 0"/>
                  <a:gd name="G42" fmla="+- 60537 0 0"/>
                  <a:gd name="T0" fmla="*/ 158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1802 h 55"/>
                  <a:gd name="T8" fmla="*/ 1 w 105"/>
                  <a:gd name="T9" fmla="*/ 2554 h 55"/>
                  <a:gd name="T10" fmla="*/ 5 w 105"/>
                  <a:gd name="T11" fmla="*/ 3898 h 55"/>
                  <a:gd name="T12" fmla="*/ 158 w 105"/>
                  <a:gd name="T13" fmla="*/ 5157 h 55"/>
                  <a:gd name="T14" fmla="*/ 208 w 105"/>
                  <a:gd name="T15" fmla="*/ 6538 h 55"/>
                  <a:gd name="T16" fmla="*/ 324 w 105"/>
                  <a:gd name="T17" fmla="*/ 7868 h 55"/>
                  <a:gd name="T18" fmla="*/ 453 w 105"/>
                  <a:gd name="T19" fmla="*/ 9268 h 55"/>
                  <a:gd name="T20" fmla="*/ 589 w 105"/>
                  <a:gd name="T21" fmla="*/ 10268 h 55"/>
                  <a:gd name="T22" fmla="*/ 746 w 105"/>
                  <a:gd name="T23" fmla="*/ 11426 h 55"/>
                  <a:gd name="T24" fmla="*/ 921 w 105"/>
                  <a:gd name="T25" fmla="*/ 11797 h 55"/>
                  <a:gd name="T26" fmla="*/ 1078 w 105"/>
                  <a:gd name="T27" fmla="*/ 12262 h 55"/>
                  <a:gd name="T28" fmla="*/ 1275 w 105"/>
                  <a:gd name="T29" fmla="*/ 11984 h 55"/>
                  <a:gd name="T30" fmla="*/ 1435 w 105"/>
                  <a:gd name="T31" fmla="*/ 11522 h 55"/>
                  <a:gd name="T32" fmla="*/ 1604 w 105"/>
                  <a:gd name="T33" fmla="*/ 10420 h 55"/>
                  <a:gd name="T34" fmla="*/ 1614 w 105"/>
                  <a:gd name="T35" fmla="*/ 10268 h 55"/>
                  <a:gd name="T36" fmla="*/ 1623 w 105"/>
                  <a:gd name="T37" fmla="*/ 9934 h 55"/>
                  <a:gd name="T38" fmla="*/ 1614 w 105"/>
                  <a:gd name="T39" fmla="*/ 9552 h 55"/>
                  <a:gd name="T40" fmla="*/ 1614 w 105"/>
                  <a:gd name="T41" fmla="*/ 9060 h 55"/>
                  <a:gd name="T42" fmla="*/ 1558 w 105"/>
                  <a:gd name="T43" fmla="*/ 8317 h 55"/>
                  <a:gd name="T44" fmla="*/ 1505 w 105"/>
                  <a:gd name="T45" fmla="*/ 6538 h 55"/>
                  <a:gd name="T46" fmla="*/ 1366 w 105"/>
                  <a:gd name="T47" fmla="*/ 5290 h 55"/>
                  <a:gd name="T48" fmla="*/ 1275 w 105"/>
                  <a:gd name="T49" fmla="*/ 3898 h 55"/>
                  <a:gd name="T50" fmla="*/ 1115 w 105"/>
                  <a:gd name="T51" fmla="*/ 2554 h 55"/>
                  <a:gd name="T52" fmla="*/ 999 w 105"/>
                  <a:gd name="T53" fmla="*/ 1942 h 55"/>
                  <a:gd name="T54" fmla="*/ 870 w 105"/>
                  <a:gd name="T55" fmla="*/ 82 h 55"/>
                  <a:gd name="T56" fmla="*/ 746 w 105"/>
                  <a:gd name="T57" fmla="*/ 4 h 55"/>
                  <a:gd name="T58" fmla="*/ 623 w 105"/>
                  <a:gd name="T59" fmla="*/ 1 h 55"/>
                  <a:gd name="T60" fmla="*/ 498 w 105"/>
                  <a:gd name="T61" fmla="*/ 0 h 55"/>
                  <a:gd name="T62" fmla="*/ 383 w 105"/>
                  <a:gd name="T63" fmla="*/ 0 h 55"/>
                  <a:gd name="T64" fmla="*/ 259 w 105"/>
                  <a:gd name="T65" fmla="*/ 0 h 55"/>
                  <a:gd name="T66" fmla="*/ 196 w 105"/>
                  <a:gd name="T67" fmla="*/ 0 h 55"/>
                  <a:gd name="T68" fmla="*/ 158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7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5" name="Freeform 121"/>
              <p:cNvSpPr>
                <a:spLocks noChangeArrowheads="1"/>
              </p:cNvSpPr>
              <p:nvPr/>
            </p:nvSpPr>
            <p:spPr bwMode="auto">
              <a:xfrm>
                <a:off x="2591" y="95"/>
                <a:ext cx="99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+- 1 0 0"/>
                  <a:gd name="G12" fmla="+- 65531 0 0"/>
                  <a:gd name="G13" fmla="+- 10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1487 0 0"/>
                  <a:gd name="G35" fmla="+- 61014 0 0"/>
                  <a:gd name="G36" fmla="+- 60662 0 0"/>
                  <a:gd name="G37" fmla="+- 60870 0 0"/>
                  <a:gd name="G38" fmla="+- 61034 0 0"/>
                  <a:gd name="G39" fmla="+- 61254 0 0"/>
                  <a:gd name="T0" fmla="*/ 1483 w 109"/>
                  <a:gd name="T1" fmla="*/ 4954 h 64"/>
                  <a:gd name="T2" fmla="*/ 1319 w 109"/>
                  <a:gd name="T3" fmla="*/ 5368 h 64"/>
                  <a:gd name="T4" fmla="*/ 1187 w 109"/>
                  <a:gd name="T5" fmla="*/ 5709 h 64"/>
                  <a:gd name="T6" fmla="*/ 1022 w 109"/>
                  <a:gd name="T7" fmla="*/ 5896 h 64"/>
                  <a:gd name="T8" fmla="*/ 907 w 109"/>
                  <a:gd name="T9" fmla="*/ 5573 h 64"/>
                  <a:gd name="T10" fmla="*/ 739 w 109"/>
                  <a:gd name="T11" fmla="*/ 5241 h 64"/>
                  <a:gd name="T12" fmla="*/ 631 w 109"/>
                  <a:gd name="T13" fmla="*/ 4913 h 64"/>
                  <a:gd name="T14" fmla="*/ 482 w 109"/>
                  <a:gd name="T15" fmla="*/ 4463 h 64"/>
                  <a:gd name="T16" fmla="*/ 406 w 109"/>
                  <a:gd name="T17" fmla="*/ 3728 h 64"/>
                  <a:gd name="T18" fmla="*/ 279 w 109"/>
                  <a:gd name="T19" fmla="*/ 3224 h 64"/>
                  <a:gd name="T20" fmla="*/ 213 w 109"/>
                  <a:gd name="T21" fmla="*/ 2528 h 64"/>
                  <a:gd name="T22" fmla="*/ 171 w 109"/>
                  <a:gd name="T23" fmla="*/ 1868 h 64"/>
                  <a:gd name="T24" fmla="*/ 154 w 109"/>
                  <a:gd name="T25" fmla="*/ 1382 h 64"/>
                  <a:gd name="T26" fmla="*/ 8 w 109"/>
                  <a:gd name="T27" fmla="*/ 1155 h 64"/>
                  <a:gd name="T28" fmla="*/ 8 w 109"/>
                  <a:gd name="T29" fmla="*/ 1081 h 64"/>
                  <a:gd name="T30" fmla="*/ 154 w 109"/>
                  <a:gd name="T31" fmla="*/ 1013 h 64"/>
                  <a:gd name="T32" fmla="*/ 181 w 109"/>
                  <a:gd name="T33" fmla="*/ 1013 h 64"/>
                  <a:gd name="T34" fmla="*/ 181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4 w 109"/>
                  <a:gd name="T45" fmla="*/ 2528 h 64"/>
                  <a:gd name="T46" fmla="*/ 154 w 109"/>
                  <a:gd name="T47" fmla="*/ 3224 h 64"/>
                  <a:gd name="T48" fmla="*/ 201 w 109"/>
                  <a:gd name="T49" fmla="*/ 3877 h 64"/>
                  <a:gd name="T50" fmla="*/ 295 w 109"/>
                  <a:gd name="T51" fmla="*/ 4645 h 64"/>
                  <a:gd name="T52" fmla="*/ 434 w 109"/>
                  <a:gd name="T53" fmla="*/ 5239 h 64"/>
                  <a:gd name="T54" fmla="*/ 560 w 109"/>
                  <a:gd name="T55" fmla="*/ 5896 h 64"/>
                  <a:gd name="T56" fmla="*/ 722 w 109"/>
                  <a:gd name="T57" fmla="*/ 6288 h 64"/>
                  <a:gd name="T58" fmla="*/ 860 w 109"/>
                  <a:gd name="T59" fmla="*/ 6674 h 64"/>
                  <a:gd name="T60" fmla="*/ 1022 w 109"/>
                  <a:gd name="T61" fmla="*/ 6697 h 64"/>
                  <a:gd name="T62" fmla="*/ 1199 w 109"/>
                  <a:gd name="T63" fmla="*/ 6697 h 64"/>
                  <a:gd name="T64" fmla="*/ 1375 w 109"/>
                  <a:gd name="T65" fmla="*/ 6303 h 64"/>
                  <a:gd name="T66" fmla="*/ 1536 w 109"/>
                  <a:gd name="T67" fmla="*/ 5916 h 64"/>
                  <a:gd name="T68" fmla="*/ 1483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6" name="Freeform 122"/>
              <p:cNvSpPr>
                <a:spLocks noChangeArrowheads="1"/>
              </p:cNvSpPr>
              <p:nvPr/>
            </p:nvSpPr>
            <p:spPr bwMode="auto">
              <a:xfrm>
                <a:off x="2662" y="105"/>
                <a:ext cx="47" cy="55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4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8100 0 0"/>
                  <a:gd name="G24" fmla="+- 39506 0 0"/>
                  <a:gd name="G25" fmla="+- 30611 0 0"/>
                  <a:gd name="T0" fmla="*/ 0 w 47"/>
                  <a:gd name="T1" fmla="*/ 12100 h 47"/>
                  <a:gd name="T2" fmla="*/ 703 w 47"/>
                  <a:gd name="T3" fmla="*/ 18139 h 47"/>
                  <a:gd name="T4" fmla="*/ 1228 w 47"/>
                  <a:gd name="T5" fmla="*/ 27258 h 47"/>
                  <a:gd name="T6" fmla="*/ 1893 w 47"/>
                  <a:gd name="T7" fmla="*/ 36818 h 47"/>
                  <a:gd name="T8" fmla="*/ 2280 w 47"/>
                  <a:gd name="T9" fmla="*/ 44597 h 47"/>
                  <a:gd name="T10" fmla="*/ 2640 w 47"/>
                  <a:gd name="T11" fmla="*/ 55301 h 47"/>
                  <a:gd name="T12" fmla="*/ 2921 w 47"/>
                  <a:gd name="T13" fmla="*/ 60445 h 47"/>
                  <a:gd name="T14" fmla="*/ 2921 w 47"/>
                  <a:gd name="T15" fmla="*/ 61723 h 47"/>
                  <a:gd name="T16" fmla="*/ 2921 w 47"/>
                  <a:gd name="T17" fmla="*/ 65093 h 47"/>
                  <a:gd name="T18" fmla="*/ 2988 w 47"/>
                  <a:gd name="T19" fmla="*/ 61723 h 47"/>
                  <a:gd name="T20" fmla="*/ 2988 w 47"/>
                  <a:gd name="T21" fmla="*/ 60445 h 47"/>
                  <a:gd name="T22" fmla="*/ 3305 w 47"/>
                  <a:gd name="T23" fmla="*/ 76635 h 47"/>
                  <a:gd name="T24" fmla="*/ 3516 w 47"/>
                  <a:gd name="T25" fmla="*/ 71169 h 47"/>
                  <a:gd name="T26" fmla="*/ 3598 w 47"/>
                  <a:gd name="T27" fmla="*/ 65093 h 47"/>
                  <a:gd name="T28" fmla="*/ 3516 w 47"/>
                  <a:gd name="T29" fmla="*/ 59980 h 47"/>
                  <a:gd name="T30" fmla="*/ 3387 w 47"/>
                  <a:gd name="T31" fmla="*/ 55301 h 47"/>
                  <a:gd name="T32" fmla="*/ 3184 w 47"/>
                  <a:gd name="T33" fmla="*/ 44597 h 47"/>
                  <a:gd name="T34" fmla="*/ 2746 w 47"/>
                  <a:gd name="T35" fmla="*/ 34814 h 47"/>
                  <a:gd name="T36" fmla="*/ 2193 w 47"/>
                  <a:gd name="T37" fmla="*/ 25079 h 47"/>
                  <a:gd name="T38" fmla="*/ 1572 w 47"/>
                  <a:gd name="T39" fmla="*/ 15414 h 47"/>
                  <a:gd name="T40" fmla="*/ 901 w 47"/>
                  <a:gd name="T41" fmla="*/ 40 h 47"/>
                  <a:gd name="T42" fmla="*/ 4 w 47"/>
                  <a:gd name="T43" fmla="*/ 0 h 47"/>
                  <a:gd name="T44" fmla="*/ 0 w 47"/>
                  <a:gd name="T45" fmla="*/ 12100 h 47"/>
                  <a:gd name="T46" fmla="*/ 0 w 47"/>
                  <a:gd name="T47" fmla="*/ 0 h 47"/>
                  <a:gd name="T48" fmla="*/ 47 w 47"/>
                  <a:gd name="T4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2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" name="Freeform 123"/>
              <p:cNvSpPr>
                <a:spLocks noChangeArrowheads="1"/>
              </p:cNvSpPr>
              <p:nvPr/>
            </p:nvSpPr>
            <p:spPr bwMode="auto">
              <a:xfrm>
                <a:off x="2606" y="95"/>
                <a:ext cx="44" cy="14"/>
              </a:xfrm>
              <a:custGeom>
                <a:avLst/>
                <a:gdLst>
                  <a:gd name="G0" fmla="+- 4 0 0"/>
                  <a:gd name="G1" fmla="+- 16 0 0"/>
                  <a:gd name="G2" fmla="sin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870 0 0"/>
                  <a:gd name="G22" fmla="+- 64870 0 0"/>
                  <a:gd name="T0" fmla="*/ 0 w 57"/>
                  <a:gd name="T1" fmla="*/ 668 h 16"/>
                  <a:gd name="T2" fmla="*/ 2 w 57"/>
                  <a:gd name="T3" fmla="*/ 668 h 16"/>
                  <a:gd name="T4" fmla="*/ 2 w 57"/>
                  <a:gd name="T5" fmla="*/ 668 h 16"/>
                  <a:gd name="T6" fmla="*/ 61 w 57"/>
                  <a:gd name="T7" fmla="*/ 668 h 16"/>
                  <a:gd name="T8" fmla="*/ 82 w 57"/>
                  <a:gd name="T9" fmla="*/ 710 h 16"/>
                  <a:gd name="T10" fmla="*/ 125 w 57"/>
                  <a:gd name="T11" fmla="*/ 710 h 16"/>
                  <a:gd name="T12" fmla="*/ 148 w 57"/>
                  <a:gd name="T13" fmla="*/ 801 h 16"/>
                  <a:gd name="T14" fmla="*/ 178 w 57"/>
                  <a:gd name="T15" fmla="*/ 904 h 16"/>
                  <a:gd name="T16" fmla="*/ 210 w 57"/>
                  <a:gd name="T17" fmla="*/ 1021 h 16"/>
                  <a:gd name="T18" fmla="*/ 223 w 57"/>
                  <a:gd name="T19" fmla="*/ 668 h 16"/>
                  <a:gd name="T20" fmla="*/ 190 w 57"/>
                  <a:gd name="T21" fmla="*/ 5 h 16"/>
                  <a:gd name="T22" fmla="*/ 155 w 57"/>
                  <a:gd name="T23" fmla="*/ 3 h 16"/>
                  <a:gd name="T24" fmla="*/ 127 w 57"/>
                  <a:gd name="T25" fmla="*/ 1 h 16"/>
                  <a:gd name="T26" fmla="*/ 87 w 57"/>
                  <a:gd name="T27" fmla="*/ 0 h 16"/>
                  <a:gd name="T28" fmla="*/ 61 w 57"/>
                  <a:gd name="T29" fmla="*/ 0 h 16"/>
                  <a:gd name="T30" fmla="*/ 2 w 57"/>
                  <a:gd name="T31" fmla="*/ 0 h 16"/>
                  <a:gd name="T32" fmla="*/ 2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" name="Freeform 124"/>
              <p:cNvSpPr>
                <a:spLocks noChangeArrowheads="1"/>
              </p:cNvSpPr>
              <p:nvPr/>
            </p:nvSpPr>
            <p:spPr bwMode="auto">
              <a:xfrm>
                <a:off x="5133" y="100"/>
                <a:ext cx="107" cy="58"/>
              </a:xfrm>
              <a:custGeom>
                <a:avLst/>
                <a:gdLst>
                  <a:gd name="G0" fmla="*/ 1 0 51712"/>
                  <a:gd name="G1" fmla="+- 3 0 0"/>
                  <a:gd name="G2" fmla="sin G0 G1"/>
                  <a:gd name="G3" fmla="+- 65533 0 0"/>
                  <a:gd name="G4" fmla="+- 2 0 0"/>
                  <a:gd name="G5" fmla="*/ 1 4590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+- 37 0 0"/>
                  <a:gd name="G24" fmla="sin G22 G23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2 0 0"/>
                  <a:gd name="G40" fmla="+- 65532 0 0"/>
                  <a:gd name="G41" fmla="+- 63734 0 0"/>
                  <a:gd name="G42" fmla="+- 62983 0 0"/>
                  <a:gd name="G43" fmla="+- 61641 0 0"/>
                  <a:gd name="G44" fmla="+- 60387 0 0"/>
                  <a:gd name="T0" fmla="*/ 530 w 104"/>
                  <a:gd name="T1" fmla="*/ 0 h 55"/>
                  <a:gd name="T2" fmla="*/ 3 w 104"/>
                  <a:gd name="T3" fmla="*/ 1 h 55"/>
                  <a:gd name="T4" fmla="*/ 0 w 104"/>
                  <a:gd name="T5" fmla="*/ 4 h 55"/>
                  <a:gd name="T6" fmla="*/ 0 w 104"/>
                  <a:gd name="T7" fmla="*/ 1802 h 55"/>
                  <a:gd name="T8" fmla="*/ 1 w 104"/>
                  <a:gd name="T9" fmla="*/ 2554 h 55"/>
                  <a:gd name="T10" fmla="*/ 3 w 104"/>
                  <a:gd name="T11" fmla="*/ 3898 h 55"/>
                  <a:gd name="T12" fmla="*/ 8 w 104"/>
                  <a:gd name="T13" fmla="*/ 5157 h 55"/>
                  <a:gd name="T14" fmla="*/ 701 w 104"/>
                  <a:gd name="T15" fmla="*/ 6538 h 55"/>
                  <a:gd name="T16" fmla="*/ 982 w 104"/>
                  <a:gd name="T17" fmla="*/ 7868 h 55"/>
                  <a:gd name="T18" fmla="*/ 1473 w 104"/>
                  <a:gd name="T19" fmla="*/ 9060 h 55"/>
                  <a:gd name="T20" fmla="*/ 1925 w 104"/>
                  <a:gd name="T21" fmla="*/ 10268 h 55"/>
                  <a:gd name="T22" fmla="*/ 2441 w 104"/>
                  <a:gd name="T23" fmla="*/ 11426 h 55"/>
                  <a:gd name="T24" fmla="*/ 2941 w 104"/>
                  <a:gd name="T25" fmla="*/ 11797 h 55"/>
                  <a:gd name="T26" fmla="*/ 3480 w 104"/>
                  <a:gd name="T27" fmla="*/ 12262 h 55"/>
                  <a:gd name="T28" fmla="*/ 4118 w 104"/>
                  <a:gd name="T29" fmla="*/ 11984 h 55"/>
                  <a:gd name="T30" fmla="*/ 4607 w 104"/>
                  <a:gd name="T31" fmla="*/ 11522 h 55"/>
                  <a:gd name="T32" fmla="*/ 5202 w 104"/>
                  <a:gd name="T33" fmla="*/ 10420 h 55"/>
                  <a:gd name="T34" fmla="*/ 5279 w 104"/>
                  <a:gd name="T35" fmla="*/ 10268 h 55"/>
                  <a:gd name="T36" fmla="*/ 5279 w 104"/>
                  <a:gd name="T37" fmla="*/ 9934 h 55"/>
                  <a:gd name="T38" fmla="*/ 5279 w 104"/>
                  <a:gd name="T39" fmla="*/ 9552 h 55"/>
                  <a:gd name="T40" fmla="*/ 5202 w 104"/>
                  <a:gd name="T41" fmla="*/ 9060 h 55"/>
                  <a:gd name="T42" fmla="*/ 5100 w 104"/>
                  <a:gd name="T43" fmla="*/ 7868 h 55"/>
                  <a:gd name="T44" fmla="*/ 4785 w 104"/>
                  <a:gd name="T45" fmla="*/ 6538 h 55"/>
                  <a:gd name="T46" fmla="*/ 4462 w 104"/>
                  <a:gd name="T47" fmla="*/ 5290 h 55"/>
                  <a:gd name="T48" fmla="*/ 4118 w 104"/>
                  <a:gd name="T49" fmla="*/ 3898 h 55"/>
                  <a:gd name="T50" fmla="*/ 3643 w 104"/>
                  <a:gd name="T51" fmla="*/ 2554 h 55"/>
                  <a:gd name="T52" fmla="*/ 3256 w 104"/>
                  <a:gd name="T53" fmla="*/ 1942 h 55"/>
                  <a:gd name="T54" fmla="*/ 2781 w 104"/>
                  <a:gd name="T55" fmla="*/ 82 h 55"/>
                  <a:gd name="T56" fmla="*/ 2441 w 104"/>
                  <a:gd name="T57" fmla="*/ 4 h 55"/>
                  <a:gd name="T58" fmla="*/ 1950 w 104"/>
                  <a:gd name="T59" fmla="*/ 1 h 55"/>
                  <a:gd name="T60" fmla="*/ 1627 w 104"/>
                  <a:gd name="T61" fmla="*/ 0 h 55"/>
                  <a:gd name="T62" fmla="*/ 1300 w 104"/>
                  <a:gd name="T63" fmla="*/ 0 h 55"/>
                  <a:gd name="T64" fmla="*/ 877 w 104"/>
                  <a:gd name="T65" fmla="*/ 0 h 55"/>
                  <a:gd name="T66" fmla="*/ 663 w 104"/>
                  <a:gd name="T67" fmla="*/ 0 h 55"/>
                  <a:gd name="T68" fmla="*/ 530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9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9" name="Freeform 125"/>
              <p:cNvSpPr>
                <a:spLocks noChangeArrowheads="1"/>
              </p:cNvSpPr>
              <p:nvPr/>
            </p:nvSpPr>
            <p:spPr bwMode="auto">
              <a:xfrm>
                <a:off x="5129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8 0 0"/>
                  <a:gd name="G7" fmla="sin 14 G6"/>
                  <a:gd name="G8" fmla="*/ 1 313 512"/>
                  <a:gd name="G9" fmla="*/ 1 63095 51712"/>
                  <a:gd name="G10" fmla="*/ G9 1 180"/>
                  <a:gd name="G11" fmla="*/ G8 1 G10"/>
                  <a:gd name="G12" fmla="+- 3 0 0"/>
                  <a:gd name="G13" fmla="+- 1 0 0"/>
                  <a:gd name="G14" fmla="+- 65531 0 0"/>
                  <a:gd name="G15" fmla="+- 8 0 0"/>
                  <a:gd name="G16" fmla="*/ 1 0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4139 0 0"/>
                  <a:gd name="G37" fmla="+- 63395 0 0"/>
                  <a:gd name="G38" fmla="+- 62717 0 0"/>
                  <a:gd name="G39" fmla="+- 62583 0 0"/>
                  <a:gd name="G40" fmla="+- 62525 0 0"/>
                  <a:gd name="G41" fmla="+- 62423 0 0"/>
                  <a:gd name="T0" fmla="*/ 4467 w 109"/>
                  <a:gd name="T1" fmla="*/ 4954 h 64"/>
                  <a:gd name="T2" fmla="*/ 3971 w 109"/>
                  <a:gd name="T3" fmla="*/ 5368 h 64"/>
                  <a:gd name="T4" fmla="*/ 3568 w 109"/>
                  <a:gd name="T5" fmla="*/ 5709 h 64"/>
                  <a:gd name="T6" fmla="*/ 3077 w 109"/>
                  <a:gd name="T7" fmla="*/ 5896 h 64"/>
                  <a:gd name="T8" fmla="*/ 2620 w 109"/>
                  <a:gd name="T9" fmla="*/ 5573 h 64"/>
                  <a:gd name="T10" fmla="*/ 2230 w 109"/>
                  <a:gd name="T11" fmla="*/ 5241 h 64"/>
                  <a:gd name="T12" fmla="*/ 1800 w 109"/>
                  <a:gd name="T13" fmla="*/ 4913 h 64"/>
                  <a:gd name="T14" fmla="*/ 1453 w 109"/>
                  <a:gd name="T15" fmla="*/ 4463 h 64"/>
                  <a:gd name="T16" fmla="*/ 1159 w 109"/>
                  <a:gd name="T17" fmla="*/ 3728 h 64"/>
                  <a:gd name="T18" fmla="*/ 841 w 109"/>
                  <a:gd name="T19" fmla="*/ 3224 h 64"/>
                  <a:gd name="T20" fmla="*/ 644 w 109"/>
                  <a:gd name="T21" fmla="*/ 2528 h 64"/>
                  <a:gd name="T22" fmla="*/ 519 w 109"/>
                  <a:gd name="T23" fmla="*/ 1868 h 64"/>
                  <a:gd name="T24" fmla="*/ 9 w 109"/>
                  <a:gd name="T25" fmla="*/ 1382 h 64"/>
                  <a:gd name="T26" fmla="*/ 8 w 109"/>
                  <a:gd name="T27" fmla="*/ 1155 h 64"/>
                  <a:gd name="T28" fmla="*/ 8 w 109"/>
                  <a:gd name="T29" fmla="*/ 1081 h 64"/>
                  <a:gd name="T30" fmla="*/ 9 w 109"/>
                  <a:gd name="T31" fmla="*/ 1013 h 64"/>
                  <a:gd name="T32" fmla="*/ 548 w 109"/>
                  <a:gd name="T33" fmla="*/ 1013 h 64"/>
                  <a:gd name="T34" fmla="*/ 548 w 109"/>
                  <a:gd name="T35" fmla="*/ 0 h 64"/>
                  <a:gd name="T36" fmla="*/ 5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4 w 109"/>
                  <a:gd name="T45" fmla="*/ 2528 h 64"/>
                  <a:gd name="T46" fmla="*/ 8 w 109"/>
                  <a:gd name="T47" fmla="*/ 3224 h 64"/>
                  <a:gd name="T48" fmla="*/ 610 w 109"/>
                  <a:gd name="T49" fmla="*/ 3877 h 64"/>
                  <a:gd name="T50" fmla="*/ 887 w 109"/>
                  <a:gd name="T51" fmla="*/ 4645 h 64"/>
                  <a:gd name="T52" fmla="*/ 1305 w 109"/>
                  <a:gd name="T53" fmla="*/ 5239 h 64"/>
                  <a:gd name="T54" fmla="*/ 1686 w 109"/>
                  <a:gd name="T55" fmla="*/ 5896 h 64"/>
                  <a:gd name="T56" fmla="*/ 2178 w 109"/>
                  <a:gd name="T57" fmla="*/ 6288 h 64"/>
                  <a:gd name="T58" fmla="*/ 2588 w 109"/>
                  <a:gd name="T59" fmla="*/ 6674 h 64"/>
                  <a:gd name="T60" fmla="*/ 3077 w 109"/>
                  <a:gd name="T61" fmla="*/ 6697 h 64"/>
                  <a:gd name="T62" fmla="*/ 3614 w 109"/>
                  <a:gd name="T63" fmla="*/ 6697 h 64"/>
                  <a:gd name="T64" fmla="*/ 4142 w 109"/>
                  <a:gd name="T65" fmla="*/ 6303 h 64"/>
                  <a:gd name="T66" fmla="*/ 4625 w 109"/>
                  <a:gd name="T67" fmla="*/ 5916 h 64"/>
                  <a:gd name="T68" fmla="*/ 4467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2" y="53"/>
                    </a:lnTo>
                    <a:lnTo>
                      <a:pt x="53" y="50"/>
                    </a:lnTo>
                    <a:lnTo>
                      <a:pt x="43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0" name="Freeform 126"/>
              <p:cNvSpPr>
                <a:spLocks noChangeArrowheads="1"/>
              </p:cNvSpPr>
              <p:nvPr/>
            </p:nvSpPr>
            <p:spPr bwMode="auto">
              <a:xfrm>
                <a:off x="5198" y="104"/>
                <a:ext cx="47" cy="54"/>
              </a:xfrm>
              <a:custGeom>
                <a:avLst/>
                <a:gdLst>
                  <a:gd name="G0" fmla="+- 3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959 0 0"/>
                  <a:gd name="G24" fmla="+- 45373 0 0"/>
                  <a:gd name="G25" fmla="+- 40415 0 0"/>
                  <a:gd name="T0" fmla="*/ 0 w 47"/>
                  <a:gd name="T1" fmla="*/ 9568 h 48"/>
                  <a:gd name="T2" fmla="*/ 703 w 47"/>
                  <a:gd name="T3" fmla="*/ 14280 h 48"/>
                  <a:gd name="T4" fmla="*/ 1154 w 47"/>
                  <a:gd name="T5" fmla="*/ 21317 h 48"/>
                  <a:gd name="T6" fmla="*/ 1893 w 47"/>
                  <a:gd name="T7" fmla="*/ 27014 h 48"/>
                  <a:gd name="T8" fmla="*/ 2193 w 47"/>
                  <a:gd name="T9" fmla="*/ 32729 h 48"/>
                  <a:gd name="T10" fmla="*/ 2581 w 47"/>
                  <a:gd name="T11" fmla="*/ 40331 h 48"/>
                  <a:gd name="T12" fmla="*/ 2921 w 47"/>
                  <a:gd name="T13" fmla="*/ 44074 h 48"/>
                  <a:gd name="T14" fmla="*/ 2921 w 47"/>
                  <a:gd name="T15" fmla="*/ 45086 h 48"/>
                  <a:gd name="T16" fmla="*/ 2921 w 47"/>
                  <a:gd name="T17" fmla="*/ 47341 h 48"/>
                  <a:gd name="T18" fmla="*/ 2921 w 47"/>
                  <a:gd name="T19" fmla="*/ 45086 h 48"/>
                  <a:gd name="T20" fmla="*/ 2988 w 47"/>
                  <a:gd name="T21" fmla="*/ 44074 h 48"/>
                  <a:gd name="T22" fmla="*/ 3305 w 47"/>
                  <a:gd name="T23" fmla="*/ 55586 h 48"/>
                  <a:gd name="T24" fmla="*/ 3516 w 47"/>
                  <a:gd name="T25" fmla="*/ 51382 h 48"/>
                  <a:gd name="T26" fmla="*/ 3598 w 47"/>
                  <a:gd name="T27" fmla="*/ 47341 h 48"/>
                  <a:gd name="T28" fmla="*/ 3516 w 47"/>
                  <a:gd name="T29" fmla="*/ 43696 h 48"/>
                  <a:gd name="T30" fmla="*/ 3387 w 47"/>
                  <a:gd name="T31" fmla="*/ 40331 h 48"/>
                  <a:gd name="T32" fmla="*/ 3179 w 47"/>
                  <a:gd name="T33" fmla="*/ 32729 h 48"/>
                  <a:gd name="T34" fmla="*/ 2746 w 47"/>
                  <a:gd name="T35" fmla="*/ 25743 h 48"/>
                  <a:gd name="T36" fmla="*/ 2193 w 47"/>
                  <a:gd name="T37" fmla="*/ 19601 h 48"/>
                  <a:gd name="T38" fmla="*/ 1572 w 47"/>
                  <a:gd name="T39" fmla="*/ 12132 h 48"/>
                  <a:gd name="T40" fmla="*/ 901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1" name="Freeform 127"/>
              <p:cNvSpPr>
                <a:spLocks noChangeArrowheads="1"/>
              </p:cNvSpPr>
              <p:nvPr/>
            </p:nvSpPr>
            <p:spPr bwMode="auto">
              <a:xfrm>
                <a:off x="5142" y="94"/>
                <a:ext cx="56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595 w 56"/>
                  <a:gd name="T7" fmla="*/ 574 h 17"/>
                  <a:gd name="T8" fmla="*/ 813 w 56"/>
                  <a:gd name="T9" fmla="*/ 574 h 17"/>
                  <a:gd name="T10" fmla="*/ 1160 w 56"/>
                  <a:gd name="T11" fmla="*/ 608 h 17"/>
                  <a:gd name="T12" fmla="*/ 1446 w 56"/>
                  <a:gd name="T13" fmla="*/ 682 h 17"/>
                  <a:gd name="T14" fmla="*/ 1762 w 56"/>
                  <a:gd name="T15" fmla="*/ 764 h 17"/>
                  <a:gd name="T16" fmla="*/ 2060 w 56"/>
                  <a:gd name="T17" fmla="*/ 857 h 17"/>
                  <a:gd name="T18" fmla="*/ 2170 w 56"/>
                  <a:gd name="T19" fmla="*/ 542 h 17"/>
                  <a:gd name="T20" fmla="*/ 1877 w 56"/>
                  <a:gd name="T21" fmla="*/ 6 h 17"/>
                  <a:gd name="T22" fmla="*/ 1523 w 56"/>
                  <a:gd name="T23" fmla="*/ 4 h 17"/>
                  <a:gd name="T24" fmla="*/ 1222 w 56"/>
                  <a:gd name="T25" fmla="*/ 2 h 17"/>
                  <a:gd name="T26" fmla="*/ 857 w 56"/>
                  <a:gd name="T27" fmla="*/ 1 h 17"/>
                  <a:gd name="T28" fmla="*/ 59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w 56"/>
                  <a:gd name="T39" fmla="*/ 0 h 17"/>
                  <a:gd name="T40" fmla="*/ 56 w 56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2" name="Freeform 128"/>
              <p:cNvSpPr>
                <a:spLocks noChangeArrowheads="1"/>
              </p:cNvSpPr>
              <p:nvPr/>
            </p:nvSpPr>
            <p:spPr bwMode="auto">
              <a:xfrm>
                <a:off x="5532" y="97"/>
                <a:ext cx="58" cy="41"/>
              </a:xfrm>
              <a:custGeom>
                <a:avLst/>
                <a:gdLst>
                  <a:gd name="G0" fmla="+- 2 0 0"/>
                  <a:gd name="G1" fmla="+- 65534 0 0"/>
                  <a:gd name="G2" fmla="*/ 1 9 4"/>
                  <a:gd name="G3" fmla="+- 10 0 0"/>
                  <a:gd name="G4" fmla="*/ 1 0 517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7 0 0"/>
                  <a:gd name="G20" fmla="+- 43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5535 0 0"/>
                  <a:gd name="G34" fmla="+- 2 0 0"/>
                  <a:gd name="G35" fmla="+- 3 0 0"/>
                  <a:gd name="G36" fmla="+- 91 0 0"/>
                  <a:gd name="G37" fmla="+- 2883 0 0"/>
                  <a:gd name="G38" fmla="+- 3606 0 0"/>
                  <a:gd name="G39" fmla="+- 4096 0 0"/>
                  <a:gd name="G40" fmla="+- 5947 0 0"/>
                  <a:gd name="T0" fmla="*/ 5 w 58"/>
                  <a:gd name="T1" fmla="*/ 1 h 40"/>
                  <a:gd name="T2" fmla="*/ 2 w 58"/>
                  <a:gd name="T3" fmla="*/ 2 h 40"/>
                  <a:gd name="T4" fmla="*/ 0 w 58"/>
                  <a:gd name="T5" fmla="*/ 3 h 40"/>
                  <a:gd name="T6" fmla="*/ 0 w 58"/>
                  <a:gd name="T7" fmla="*/ 92 h 40"/>
                  <a:gd name="T8" fmla="*/ 1 w 58"/>
                  <a:gd name="T9" fmla="*/ 2886 h 40"/>
                  <a:gd name="T10" fmla="*/ 3 w 58"/>
                  <a:gd name="T11" fmla="*/ 3612 h 40"/>
                  <a:gd name="T12" fmla="*/ 6 w 58"/>
                  <a:gd name="T13" fmla="*/ 4484 h 40"/>
                  <a:gd name="T14" fmla="*/ 388 w 58"/>
                  <a:gd name="T15" fmla="*/ 6446 h 40"/>
                  <a:gd name="T16" fmla="*/ 499 w 58"/>
                  <a:gd name="T17" fmla="*/ 7463 h 40"/>
                  <a:gd name="T18" fmla="*/ 581 w 58"/>
                  <a:gd name="T19" fmla="*/ 7989 h 40"/>
                  <a:gd name="T20" fmla="*/ 643 w 58"/>
                  <a:gd name="T21" fmla="*/ 9233 h 40"/>
                  <a:gd name="T22" fmla="*/ 748 w 58"/>
                  <a:gd name="T23" fmla="*/ 10054 h 40"/>
                  <a:gd name="T24" fmla="*/ 828 w 58"/>
                  <a:gd name="T25" fmla="*/ 10821 h 40"/>
                  <a:gd name="T26" fmla="*/ 916 w 58"/>
                  <a:gd name="T27" fmla="*/ 11494 h 40"/>
                  <a:gd name="T28" fmla="*/ 1050 w 58"/>
                  <a:gd name="T29" fmla="*/ 11630 h 40"/>
                  <a:gd name="T30" fmla="*/ 1104 w 58"/>
                  <a:gd name="T31" fmla="*/ 12366 h 40"/>
                  <a:gd name="T32" fmla="*/ 1161 w 58"/>
                  <a:gd name="T33" fmla="*/ 11494 h 40"/>
                  <a:gd name="T34" fmla="*/ 1178 w 58"/>
                  <a:gd name="T35" fmla="*/ 10971 h 40"/>
                  <a:gd name="T36" fmla="*/ 1239 w 58"/>
                  <a:gd name="T37" fmla="*/ 10682 h 40"/>
                  <a:gd name="T38" fmla="*/ 1284 w 58"/>
                  <a:gd name="T39" fmla="*/ 9346 h 40"/>
                  <a:gd name="T40" fmla="*/ 1350 w 58"/>
                  <a:gd name="T41" fmla="*/ 8695 h 40"/>
                  <a:gd name="T42" fmla="*/ 1420 w 58"/>
                  <a:gd name="T43" fmla="*/ 7515 h 40"/>
                  <a:gd name="T44" fmla="*/ 1493 w 58"/>
                  <a:gd name="T45" fmla="*/ 6909 h 40"/>
                  <a:gd name="T46" fmla="*/ 1570 w 58"/>
                  <a:gd name="T47" fmla="*/ 6446 h 40"/>
                  <a:gd name="T48" fmla="*/ 1736 w 58"/>
                  <a:gd name="T49" fmla="*/ 4807 h 40"/>
                  <a:gd name="T50" fmla="*/ 1826 w 58"/>
                  <a:gd name="T51" fmla="*/ 4152 h 40"/>
                  <a:gd name="T52" fmla="*/ 1854 w 58"/>
                  <a:gd name="T53" fmla="*/ 3612 h 40"/>
                  <a:gd name="T54" fmla="*/ 1926 w 58"/>
                  <a:gd name="T55" fmla="*/ 3129 h 40"/>
                  <a:gd name="T56" fmla="*/ 1950 w 58"/>
                  <a:gd name="T57" fmla="*/ 2707 h 40"/>
                  <a:gd name="T58" fmla="*/ 1950 w 58"/>
                  <a:gd name="T59" fmla="*/ 2500 h 40"/>
                  <a:gd name="T60" fmla="*/ 1950 w 58"/>
                  <a:gd name="T61" fmla="*/ 92 h 40"/>
                  <a:gd name="T62" fmla="*/ 1950 w 58"/>
                  <a:gd name="T63" fmla="*/ 4 h 40"/>
                  <a:gd name="T64" fmla="*/ 1926 w 58"/>
                  <a:gd name="T65" fmla="*/ 3 h 40"/>
                  <a:gd name="T66" fmla="*/ 1763 w 58"/>
                  <a:gd name="T67" fmla="*/ 1 h 40"/>
                  <a:gd name="T68" fmla="*/ 1493 w 58"/>
                  <a:gd name="T69" fmla="*/ 0 h 40"/>
                  <a:gd name="T70" fmla="*/ 1239 w 58"/>
                  <a:gd name="T71" fmla="*/ 0 h 40"/>
                  <a:gd name="T72" fmla="*/ 963 w 58"/>
                  <a:gd name="T73" fmla="*/ 0 h 40"/>
                  <a:gd name="T74" fmla="*/ 643 w 58"/>
                  <a:gd name="T75" fmla="*/ 0 h 40"/>
                  <a:gd name="T76" fmla="*/ 474 w 58"/>
                  <a:gd name="T77" fmla="*/ 1 h 40"/>
                  <a:gd name="T78" fmla="*/ 7 w 58"/>
                  <a:gd name="T79" fmla="*/ 1 h 40"/>
                  <a:gd name="T80" fmla="*/ 5 w 58"/>
                  <a:gd name="T81" fmla="*/ 1 h 40"/>
                  <a:gd name="T82" fmla="*/ 0 w 58"/>
                  <a:gd name="T83" fmla="*/ 0 h 40"/>
                  <a:gd name="T84" fmla="*/ 58 w 58"/>
                  <a:gd name="T8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58" h="40">
                    <a:moveTo>
                      <a:pt x="5" y="1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5"/>
                    </a:lnTo>
                    <a:lnTo>
                      <a:pt x="10" y="20"/>
                    </a:lnTo>
                    <a:lnTo>
                      <a:pt x="15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23" y="33"/>
                    </a:lnTo>
                    <a:lnTo>
                      <a:pt x="25" y="35"/>
                    </a:lnTo>
                    <a:lnTo>
                      <a:pt x="27" y="37"/>
                    </a:lnTo>
                    <a:lnTo>
                      <a:pt x="30" y="38"/>
                    </a:lnTo>
                    <a:lnTo>
                      <a:pt x="32" y="40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7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5" y="12"/>
                    </a:lnTo>
                    <a:lnTo>
                      <a:pt x="57" y="10"/>
                    </a:lnTo>
                    <a:lnTo>
                      <a:pt x="58" y="8"/>
                    </a:lnTo>
                    <a:lnTo>
                      <a:pt x="58" y="7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3" name="Freeform 129"/>
              <p:cNvSpPr>
                <a:spLocks noChangeArrowheads="1"/>
              </p:cNvSpPr>
              <p:nvPr/>
            </p:nvSpPr>
            <p:spPr bwMode="auto">
              <a:xfrm>
                <a:off x="5527" y="93"/>
                <a:ext cx="20" cy="29"/>
              </a:xfrm>
              <a:custGeom>
                <a:avLst/>
                <a:gdLst>
                  <a:gd name="G0" fmla="+- 1 0 0"/>
                  <a:gd name="G1" fmla="*/ 1 10899 61568"/>
                  <a:gd name="G2" fmla="+- 8 0 0"/>
                  <a:gd name="G3" fmla="sin 10 G2"/>
                  <a:gd name="G4" fmla="*/ 1 9887 51712"/>
                  <a:gd name="G5" fmla="*/ 1 63095 51712"/>
                  <a:gd name="G6" fmla="*/ G5 1 180"/>
                  <a:gd name="G7" fmla="*/ G4 1 G6"/>
                  <a:gd name="G8" fmla="+- 9 0 0"/>
                  <a:gd name="G9" fmla="sin 10 G8"/>
                  <a:gd name="G10" fmla="+- 1 0 0"/>
                  <a:gd name="G11" fmla="+- 65534 0 0"/>
                  <a:gd name="G12" fmla="+- 7 0 0"/>
                  <a:gd name="G13" fmla="*/ 1 23395 49664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64289 0 0"/>
                  <a:gd name="G26" fmla="+- 64585 0 0"/>
                  <a:gd name="T0" fmla="*/ 463 w 22"/>
                  <a:gd name="T1" fmla="*/ 2256 h 30"/>
                  <a:gd name="T2" fmla="*/ 388 w 22"/>
                  <a:gd name="T3" fmla="*/ 1635 h 30"/>
                  <a:gd name="T4" fmla="*/ 312 w 22"/>
                  <a:gd name="T5" fmla="*/ 1263 h 30"/>
                  <a:gd name="T6" fmla="*/ 10 w 22"/>
                  <a:gd name="T7" fmla="*/ 1041 h 30"/>
                  <a:gd name="T8" fmla="*/ 9 w 22"/>
                  <a:gd name="T9" fmla="*/ 915 h 30"/>
                  <a:gd name="T10" fmla="*/ 8 w 22"/>
                  <a:gd name="T11" fmla="*/ 7 h 30"/>
                  <a:gd name="T12" fmla="*/ 8 w 22"/>
                  <a:gd name="T13" fmla="*/ 804 h 30"/>
                  <a:gd name="T14" fmla="*/ 7 w 22"/>
                  <a:gd name="T15" fmla="*/ 915 h 30"/>
                  <a:gd name="T16" fmla="*/ 9 w 22"/>
                  <a:gd name="T17" fmla="*/ 915 h 30"/>
                  <a:gd name="T18" fmla="*/ 9 w 22"/>
                  <a:gd name="T19" fmla="*/ 0 h 30"/>
                  <a:gd name="T20" fmla="*/ 4 w 22"/>
                  <a:gd name="T21" fmla="*/ 1 h 30"/>
                  <a:gd name="T22" fmla="*/ 1 w 22"/>
                  <a:gd name="T23" fmla="*/ 4 h 30"/>
                  <a:gd name="T24" fmla="*/ 0 w 22"/>
                  <a:gd name="T25" fmla="*/ 915 h 30"/>
                  <a:gd name="T26" fmla="*/ 1 w 22"/>
                  <a:gd name="T27" fmla="*/ 1110 h 30"/>
                  <a:gd name="T28" fmla="*/ 4 w 22"/>
                  <a:gd name="T29" fmla="*/ 1437 h 30"/>
                  <a:gd name="T30" fmla="*/ 7 w 22"/>
                  <a:gd name="T31" fmla="*/ 1984 h 30"/>
                  <a:gd name="T32" fmla="*/ 285 w 22"/>
                  <a:gd name="T33" fmla="*/ 2406 h 30"/>
                  <a:gd name="T34" fmla="*/ 371 w 22"/>
                  <a:gd name="T35" fmla="*/ 2737 h 30"/>
                  <a:gd name="T36" fmla="*/ 463 w 22"/>
                  <a:gd name="T37" fmla="*/ 2256 h 30"/>
                  <a:gd name="T38" fmla="*/ 0 w 22"/>
                  <a:gd name="T39" fmla="*/ 0 h 30"/>
                  <a:gd name="T40" fmla="*/ 22 w 22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2" h="30">
                    <a:moveTo>
                      <a:pt x="22" y="24"/>
                    </a:moveTo>
                    <a:lnTo>
                      <a:pt x="18" y="19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7"/>
                    </a:lnTo>
                    <a:lnTo>
                      <a:pt x="7" y="22"/>
                    </a:lnTo>
                    <a:lnTo>
                      <a:pt x="11" y="26"/>
                    </a:lnTo>
                    <a:lnTo>
                      <a:pt x="17" y="30"/>
                    </a:lnTo>
                    <a:lnTo>
                      <a:pt x="22" y="2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4" name="Freeform 130"/>
              <p:cNvSpPr>
                <a:spLocks noChangeArrowheads="1"/>
              </p:cNvSpPr>
              <p:nvPr/>
            </p:nvSpPr>
            <p:spPr bwMode="auto">
              <a:xfrm>
                <a:off x="5545" y="119"/>
                <a:ext cx="24" cy="22"/>
              </a:xfrm>
              <a:custGeom>
                <a:avLst/>
                <a:gdLst>
                  <a:gd name="G0" fmla="+- 1 0 0"/>
                  <a:gd name="G1" fmla="+- 1 0 0"/>
                  <a:gd name="G2" fmla="*/ 1 519 25856"/>
                  <a:gd name="G3" fmla="+- 8 0 0"/>
                  <a:gd name="G4" fmla="cos 5 G3"/>
                  <a:gd name="G5" fmla="*/ 1 0 51712"/>
                  <a:gd name="G6" fmla="*/ 1 13 2"/>
                  <a:gd name="G7" fmla="+- 9 0 0"/>
                  <a:gd name="G8" fmla="*/ 1 22675 4816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39 0 0"/>
                  <a:gd name="G22" fmla="+- 80 0 0"/>
                  <a:gd name="T0" fmla="*/ 3932 w 25"/>
                  <a:gd name="T1" fmla="*/ 4167 h 23"/>
                  <a:gd name="T2" fmla="*/ 3932 w 25"/>
                  <a:gd name="T3" fmla="*/ 4529 h 23"/>
                  <a:gd name="T4" fmla="*/ 4247 w 25"/>
                  <a:gd name="T5" fmla="*/ 4167 h 23"/>
                  <a:gd name="T6" fmla="*/ 3932 w 25"/>
                  <a:gd name="T7" fmla="*/ 4167 h 23"/>
                  <a:gd name="T8" fmla="*/ 3121 w 25"/>
                  <a:gd name="T9" fmla="*/ 3527 h 23"/>
                  <a:gd name="T10" fmla="*/ 2676 w 25"/>
                  <a:gd name="T11" fmla="*/ 2985 h 23"/>
                  <a:gd name="T12" fmla="*/ 2124 w 25"/>
                  <a:gd name="T13" fmla="*/ 5 h 23"/>
                  <a:gd name="T14" fmla="*/ 1821 w 25"/>
                  <a:gd name="T15" fmla="*/ 2 h 23"/>
                  <a:gd name="T16" fmla="*/ 5 w 25"/>
                  <a:gd name="T17" fmla="*/ 0 h 23"/>
                  <a:gd name="T18" fmla="*/ 0 w 25"/>
                  <a:gd name="T19" fmla="*/ 2324 h 23"/>
                  <a:gd name="T20" fmla="*/ 2 w 25"/>
                  <a:gd name="T21" fmla="*/ 2985 h 23"/>
                  <a:gd name="T22" fmla="*/ 4 w 25"/>
                  <a:gd name="T23" fmla="*/ 3834 h 23"/>
                  <a:gd name="T24" fmla="*/ 6 w 25"/>
                  <a:gd name="T25" fmla="*/ 4529 h 23"/>
                  <a:gd name="T26" fmla="*/ 1967 w 25"/>
                  <a:gd name="T27" fmla="*/ 5816 h 23"/>
                  <a:gd name="T28" fmla="*/ 2478 w 25"/>
                  <a:gd name="T29" fmla="*/ 7346 h 23"/>
                  <a:gd name="T30" fmla="*/ 3121 w 25"/>
                  <a:gd name="T31" fmla="*/ 7470 h 23"/>
                  <a:gd name="T32" fmla="*/ 4587 w 25"/>
                  <a:gd name="T33" fmla="*/ 7985 h 23"/>
                  <a:gd name="T34" fmla="*/ 5350 w 25"/>
                  <a:gd name="T35" fmla="*/ 6872 h 23"/>
                  <a:gd name="T36" fmla="*/ 3932 w 25"/>
                  <a:gd name="T37" fmla="*/ 4167 h 23"/>
                  <a:gd name="T38" fmla="*/ 0 w 25"/>
                  <a:gd name="T39" fmla="*/ 0 h 23"/>
                  <a:gd name="T40" fmla="*/ 25 w 25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23">
                    <a:moveTo>
                      <a:pt x="18" y="13"/>
                    </a:moveTo>
                    <a:lnTo>
                      <a:pt x="18" y="14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9" y="17"/>
                    </a:lnTo>
                    <a:lnTo>
                      <a:pt x="12" y="21"/>
                    </a:lnTo>
                    <a:lnTo>
                      <a:pt x="15" y="22"/>
                    </a:lnTo>
                    <a:lnTo>
                      <a:pt x="21" y="23"/>
                    </a:lnTo>
                    <a:lnTo>
                      <a:pt x="25" y="20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5" name="Freeform 131"/>
              <p:cNvSpPr>
                <a:spLocks noChangeArrowheads="1"/>
              </p:cNvSpPr>
              <p:nvPr/>
            </p:nvSpPr>
            <p:spPr bwMode="auto">
              <a:xfrm>
                <a:off x="5564" y="110"/>
                <a:ext cx="19" cy="27"/>
              </a:xfrm>
              <a:custGeom>
                <a:avLst/>
                <a:gdLst>
                  <a:gd name="G0" fmla="+- 3 0 0"/>
                  <a:gd name="G1" fmla="+- 7 0 0"/>
                  <a:gd name="G2" fmla="cos 7 G1"/>
                  <a:gd name="G3" fmla="+- 12 0 0"/>
                  <a:gd name="G4" fmla="+- 10 0 0"/>
                  <a:gd name="G5" fmla="*/ 1 0 51712"/>
                  <a:gd name="G6" fmla="*/ 1 23187 38528"/>
                  <a:gd name="G7" fmla="*/ 1 63095 51712"/>
                  <a:gd name="G8" fmla="*/ G7 1 180"/>
                  <a:gd name="G9" fmla="*/ G6 1 G8"/>
                  <a:gd name="G10" fmla="*/ 1 6907 23040"/>
                  <a:gd name="G11" fmla="+- 19 0 0"/>
                  <a:gd name="G12" fmla="+- 1 0 0"/>
                  <a:gd name="G13" fmla="+- 24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334 0 0"/>
                  <a:gd name="G25" fmla="+- 64508 0 0"/>
                  <a:gd name="T0" fmla="*/ 388 w 21"/>
                  <a:gd name="T1" fmla="*/ 0 h 28"/>
                  <a:gd name="T2" fmla="*/ 337 w 21"/>
                  <a:gd name="T3" fmla="*/ 3 h 28"/>
                  <a:gd name="T4" fmla="*/ 10 w 21"/>
                  <a:gd name="T5" fmla="*/ 1038 h 28"/>
                  <a:gd name="T6" fmla="*/ 7 w 21"/>
                  <a:gd name="T7" fmla="*/ 1276 h 28"/>
                  <a:gd name="T8" fmla="*/ 5 w 21"/>
                  <a:gd name="T9" fmla="*/ 1465 h 28"/>
                  <a:gd name="T10" fmla="*/ 4 w 21"/>
                  <a:gd name="T11" fmla="*/ 1931 h 28"/>
                  <a:gd name="T12" fmla="*/ 2 w 21"/>
                  <a:gd name="T13" fmla="*/ 2375 h 28"/>
                  <a:gd name="T14" fmla="*/ 1 w 21"/>
                  <a:gd name="T15" fmla="*/ 2545 h 28"/>
                  <a:gd name="T16" fmla="*/ 0 w 21"/>
                  <a:gd name="T17" fmla="*/ 2727 h 28"/>
                  <a:gd name="T18" fmla="*/ 7 w 21"/>
                  <a:gd name="T19" fmla="*/ 3458 h 28"/>
                  <a:gd name="T20" fmla="*/ 8 w 21"/>
                  <a:gd name="T21" fmla="*/ 3131 h 28"/>
                  <a:gd name="T22" fmla="*/ 9 w 21"/>
                  <a:gd name="T23" fmla="*/ 2922 h 28"/>
                  <a:gd name="T24" fmla="*/ 322 w 21"/>
                  <a:gd name="T25" fmla="*/ 2727 h 28"/>
                  <a:gd name="T26" fmla="*/ 337 w 21"/>
                  <a:gd name="T27" fmla="*/ 2217 h 28"/>
                  <a:gd name="T28" fmla="*/ 370 w 21"/>
                  <a:gd name="T29" fmla="*/ 1682 h 28"/>
                  <a:gd name="T30" fmla="*/ 425 w 21"/>
                  <a:gd name="T31" fmla="*/ 1465 h 28"/>
                  <a:gd name="T32" fmla="*/ 466 w 21"/>
                  <a:gd name="T33" fmla="*/ 1276 h 28"/>
                  <a:gd name="T34" fmla="*/ 511 w 21"/>
                  <a:gd name="T35" fmla="*/ 1112 h 28"/>
                  <a:gd name="T36" fmla="*/ 388 w 21"/>
                  <a:gd name="T37" fmla="*/ 0 h 28"/>
                  <a:gd name="T38" fmla="*/ 0 w 21"/>
                  <a:gd name="T39" fmla="*/ 0 h 28"/>
                  <a:gd name="T40" fmla="*/ 21 w 21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1" h="28">
                    <a:moveTo>
                      <a:pt x="15" y="0"/>
                    </a:moveTo>
                    <a:lnTo>
                      <a:pt x="12" y="3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7" y="28"/>
                    </a:lnTo>
                    <a:lnTo>
                      <a:pt x="8" y="25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6" name="Freeform 132"/>
              <p:cNvSpPr>
                <a:spLocks noChangeArrowheads="1"/>
              </p:cNvSpPr>
              <p:nvPr/>
            </p:nvSpPr>
            <p:spPr bwMode="auto">
              <a:xfrm>
                <a:off x="5580" y="97"/>
                <a:ext cx="14" cy="20"/>
              </a:xfrm>
              <a:custGeom>
                <a:avLst/>
                <a:gdLst>
                  <a:gd name="G0" fmla="*/ 1 29071 57600"/>
                  <a:gd name="G1" fmla="*/ 1 63095 51712"/>
                  <a:gd name="G2" fmla="*/ G1 1 180"/>
                  <a:gd name="G3" fmla="*/ G0 1 G2"/>
                  <a:gd name="G4" fmla="*/ 1 32399 25856"/>
                  <a:gd name="G5" fmla="*/ 1 63095 51712"/>
                  <a:gd name="G6" fmla="*/ G5 1 180"/>
                  <a:gd name="G7" fmla="*/ G4 1 G6"/>
                  <a:gd name="G8" fmla="+- 4 0 0"/>
                  <a:gd name="G9" fmla="+- 65534 0 0"/>
                  <a:gd name="G10" fmla="+- 12 0 0"/>
                  <a:gd name="G11" fmla="sin 18 G10"/>
                  <a:gd name="G12" fmla="+- 18 0 0"/>
                  <a:gd name="G13" fmla="*/ 1 22273 45696"/>
                  <a:gd name="G14" fmla="*/ 1 0 51712"/>
                  <a:gd name="G15" fmla="*/ 1 8067 30784"/>
                  <a:gd name="G16" fmla="*/ 1 63095 51712"/>
                  <a:gd name="G17" fmla="*/ G16 1 180"/>
                  <a:gd name="G18" fmla="*/ G15 1 G17"/>
                  <a:gd name="G19" fmla="*/ 1 16385 2"/>
                  <a:gd name="G20" fmla="+- 1 0 0"/>
                  <a:gd name="G21" fmla="+- 1 0 0"/>
                  <a:gd name="G22" fmla="+- 1 0 0"/>
                  <a:gd name="G23" fmla="*/ 1 50009 48160"/>
                  <a:gd name="G24" fmla="+- 1 0 0"/>
                  <a:gd name="G25" fmla="+- 4039 0 0"/>
                  <a:gd name="G26" fmla="+- 3633 0 0"/>
                  <a:gd name="T0" fmla="*/ 629 w 16"/>
                  <a:gd name="T1" fmla="*/ 4668 h 21"/>
                  <a:gd name="T2" fmla="*/ 629 w 16"/>
                  <a:gd name="T3" fmla="*/ 4262 h 21"/>
                  <a:gd name="T4" fmla="*/ 629 w 16"/>
                  <a:gd name="T5" fmla="*/ 5 h 21"/>
                  <a:gd name="T6" fmla="*/ 7 w 16"/>
                  <a:gd name="T7" fmla="*/ 4262 h 21"/>
                  <a:gd name="T8" fmla="*/ 6 w 16"/>
                  <a:gd name="T9" fmla="*/ 5113 h 21"/>
                  <a:gd name="T10" fmla="*/ 4 w 16"/>
                  <a:gd name="T11" fmla="*/ 6133 h 21"/>
                  <a:gd name="T12" fmla="*/ 0 w 16"/>
                  <a:gd name="T13" fmla="*/ 7357 h 21"/>
                  <a:gd name="T14" fmla="*/ 6 w 16"/>
                  <a:gd name="T15" fmla="*/ 11929 h 21"/>
                  <a:gd name="T16" fmla="*/ 668 w 16"/>
                  <a:gd name="T17" fmla="*/ 10585 h 21"/>
                  <a:gd name="T18" fmla="*/ 801 w 16"/>
                  <a:gd name="T19" fmla="*/ 8825 h 21"/>
                  <a:gd name="T20" fmla="*/ 904 w 16"/>
                  <a:gd name="T21" fmla="*/ 7357 h 21"/>
                  <a:gd name="T22" fmla="*/ 960 w 16"/>
                  <a:gd name="T23" fmla="*/ 5600 h 21"/>
                  <a:gd name="T24" fmla="*/ 1021 w 16"/>
                  <a:gd name="T25" fmla="*/ 4668 h 21"/>
                  <a:gd name="T26" fmla="*/ 1021 w 16"/>
                  <a:gd name="T27" fmla="*/ 4 h 21"/>
                  <a:gd name="T28" fmla="*/ 960 w 16"/>
                  <a:gd name="T29" fmla="*/ 1 h 21"/>
                  <a:gd name="T30" fmla="*/ 851 w 16"/>
                  <a:gd name="T31" fmla="*/ 0 h 21"/>
                  <a:gd name="T32" fmla="*/ 629 w 16"/>
                  <a:gd name="T33" fmla="*/ 4668 h 21"/>
                  <a:gd name="T34" fmla="*/ 0 w 16"/>
                  <a:gd name="T35" fmla="*/ 0 h 21"/>
                  <a:gd name="T36" fmla="*/ 16 w 16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T34" t="T35" r="T36" b="T37"/>
                <a:pathLst>
                  <a:path w="16" h="21">
                    <a:moveTo>
                      <a:pt x="8" y="8"/>
                    </a:moveTo>
                    <a:lnTo>
                      <a:pt x="8" y="7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0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" name="Freeform 133"/>
              <p:cNvSpPr>
                <a:spLocks noChangeArrowheads="1"/>
              </p:cNvSpPr>
              <p:nvPr/>
            </p:nvSpPr>
            <p:spPr bwMode="auto">
              <a:xfrm>
                <a:off x="5537" y="90"/>
                <a:ext cx="54" cy="12"/>
              </a:xfrm>
              <a:custGeom>
                <a:avLst/>
                <a:gdLst>
                  <a:gd name="G0" fmla="+- 5 0 0"/>
                  <a:gd name="G1" fmla="+- 16 0 0"/>
                  <a:gd name="G2" fmla="sin 11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27961 45696"/>
                  <a:gd name="G9" fmla="*/ 1 3 2"/>
                  <a:gd name="G10" fmla="+- 10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172 0 0"/>
                  <a:gd name="G22" fmla="+- 64633 0 0"/>
                  <a:gd name="T0" fmla="*/ 0 w 54"/>
                  <a:gd name="T1" fmla="*/ 1570 h 14"/>
                  <a:gd name="T2" fmla="*/ 3 w 54"/>
                  <a:gd name="T3" fmla="*/ 1367 h 14"/>
                  <a:gd name="T4" fmla="*/ 464 w 54"/>
                  <a:gd name="T5" fmla="*/ 1367 h 14"/>
                  <a:gd name="T6" fmla="*/ 662 w 54"/>
                  <a:gd name="T7" fmla="*/ 1276 h 14"/>
                  <a:gd name="T8" fmla="*/ 990 w 54"/>
                  <a:gd name="T9" fmla="*/ 1276 h 14"/>
                  <a:gd name="T10" fmla="*/ 1412 w 54"/>
                  <a:gd name="T11" fmla="*/ 1276 h 14"/>
                  <a:gd name="T12" fmla="*/ 1699 w 54"/>
                  <a:gd name="T13" fmla="*/ 1276 h 14"/>
                  <a:gd name="T14" fmla="*/ 2060 w 54"/>
                  <a:gd name="T15" fmla="*/ 1367 h 14"/>
                  <a:gd name="T16" fmla="*/ 2174 w 54"/>
                  <a:gd name="T17" fmla="*/ 1682 h 14"/>
                  <a:gd name="T18" fmla="*/ 2350 w 54"/>
                  <a:gd name="T19" fmla="*/ 6 h 14"/>
                  <a:gd name="T20" fmla="*/ 2109 w 54"/>
                  <a:gd name="T21" fmla="*/ 3 h 14"/>
                  <a:gd name="T22" fmla="*/ 1752 w 54"/>
                  <a:gd name="T23" fmla="*/ 2 h 14"/>
                  <a:gd name="T24" fmla="*/ 1412 w 54"/>
                  <a:gd name="T25" fmla="*/ 0 h 14"/>
                  <a:gd name="T26" fmla="*/ 990 w 54"/>
                  <a:gd name="T27" fmla="*/ 2 h 14"/>
                  <a:gd name="T28" fmla="*/ 642 w 54"/>
                  <a:gd name="T29" fmla="*/ 2 h 14"/>
                  <a:gd name="T30" fmla="*/ 8 w 54"/>
                  <a:gd name="T31" fmla="*/ 3 h 14"/>
                  <a:gd name="T32" fmla="*/ 2 w 54"/>
                  <a:gd name="T33" fmla="*/ 3 h 14"/>
                  <a:gd name="T34" fmla="*/ 0 w 54"/>
                  <a:gd name="T35" fmla="*/ 3 h 14"/>
                  <a:gd name="T36" fmla="*/ 0 w 54"/>
                  <a:gd name="T37" fmla="*/ 1570 h 14"/>
                  <a:gd name="T38" fmla="*/ 0 w 54"/>
                  <a:gd name="T39" fmla="*/ 0 h 14"/>
                  <a:gd name="T40" fmla="*/ 54 w 54"/>
                  <a:gd name="T4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4">
                    <a:moveTo>
                      <a:pt x="0" y="13"/>
                    </a:moveTo>
                    <a:lnTo>
                      <a:pt x="3" y="11"/>
                    </a:lnTo>
                    <a:lnTo>
                      <a:pt x="9" y="11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5" y="2"/>
                    </a:lnTo>
                    <a:lnTo>
                      <a:pt x="8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" name="Freeform 134"/>
              <p:cNvSpPr>
                <a:spLocks noChangeArrowheads="1"/>
              </p:cNvSpPr>
              <p:nvPr/>
            </p:nvSpPr>
            <p:spPr bwMode="auto">
              <a:xfrm>
                <a:off x="5558" y="190"/>
                <a:ext cx="52" cy="113"/>
              </a:xfrm>
              <a:custGeom>
                <a:avLst/>
                <a:gdLst>
                  <a:gd name="G0" fmla="+- 65531 0 0"/>
                  <a:gd name="G1" fmla="+- 105 0 0"/>
                  <a:gd name="G2" fmla="*/ 1 3231 25856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21327 51712"/>
                  <a:gd name="G14" fmla="*/ 1 63095 51712"/>
                  <a:gd name="G15" fmla="*/ G14 1 180"/>
                  <a:gd name="G16" fmla="*/ G13 1 G15"/>
                  <a:gd name="G17" fmla="+- 58 0 0"/>
                  <a:gd name="G18" fmla="+- 65529 0 0"/>
                  <a:gd name="G19" fmla="+- 65530 0 0"/>
                  <a:gd name="G20" fmla="+- 9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43459 0 0"/>
                  <a:gd name="G36" fmla="+- 43229 0 0"/>
                  <a:gd name="G37" fmla="+- 42844 0 0"/>
                  <a:gd name="G38" fmla="+- 43853 0 0"/>
                  <a:gd name="G39" fmla="+- 44491 0 0"/>
                  <a:gd name="G40" fmla="+- 46179 0 0"/>
                  <a:gd name="T0" fmla="*/ 0 w 52"/>
                  <a:gd name="T1" fmla="*/ 20519 h 106"/>
                  <a:gd name="T2" fmla="*/ 1 w 52"/>
                  <a:gd name="T3" fmla="*/ 22078 h 106"/>
                  <a:gd name="T4" fmla="*/ 3 w 52"/>
                  <a:gd name="T5" fmla="*/ 22310 h 106"/>
                  <a:gd name="T6" fmla="*/ 7 w 52"/>
                  <a:gd name="T7" fmla="*/ 22699 h 106"/>
                  <a:gd name="T8" fmla="*/ 627 w 52"/>
                  <a:gd name="T9" fmla="*/ 22310 h 106"/>
                  <a:gd name="T10" fmla="*/ 829 w 52"/>
                  <a:gd name="T11" fmla="*/ 21874 h 106"/>
                  <a:gd name="T12" fmla="*/ 1162 w 52"/>
                  <a:gd name="T13" fmla="*/ 20519 h 106"/>
                  <a:gd name="T14" fmla="*/ 1454 w 52"/>
                  <a:gd name="T15" fmla="*/ 19617 h 106"/>
                  <a:gd name="T16" fmla="*/ 1721 w 52"/>
                  <a:gd name="T17" fmla="*/ 17916 h 106"/>
                  <a:gd name="T18" fmla="*/ 1950 w 52"/>
                  <a:gd name="T19" fmla="*/ 16348 h 106"/>
                  <a:gd name="T20" fmla="*/ 2308 w 52"/>
                  <a:gd name="T21" fmla="*/ 14417 h 106"/>
                  <a:gd name="T22" fmla="*/ 2441 w 52"/>
                  <a:gd name="T23" fmla="*/ 12335 h 106"/>
                  <a:gd name="T24" fmla="*/ 2582 w 52"/>
                  <a:gd name="T25" fmla="*/ 10004 h 106"/>
                  <a:gd name="T26" fmla="*/ 2629 w 52"/>
                  <a:gd name="T27" fmla="*/ 7834 h 106"/>
                  <a:gd name="T28" fmla="*/ 2629 w 52"/>
                  <a:gd name="T29" fmla="*/ 5212 h 106"/>
                  <a:gd name="T30" fmla="*/ 2547 w 52"/>
                  <a:gd name="T31" fmla="*/ 2644 h 106"/>
                  <a:gd name="T32" fmla="*/ 2308 w 52"/>
                  <a:gd name="T33" fmla="*/ 2 h 106"/>
                  <a:gd name="T34" fmla="*/ 2277 w 52"/>
                  <a:gd name="T35" fmla="*/ 1 h 106"/>
                  <a:gd name="T36" fmla="*/ 2182 w 52"/>
                  <a:gd name="T37" fmla="*/ 0 h 106"/>
                  <a:gd name="T38" fmla="*/ 2153 w 52"/>
                  <a:gd name="T39" fmla="*/ 1 h 106"/>
                  <a:gd name="T40" fmla="*/ 1950 w 52"/>
                  <a:gd name="T41" fmla="*/ 1 h 106"/>
                  <a:gd name="T42" fmla="*/ 1721 w 52"/>
                  <a:gd name="T43" fmla="*/ 4 h 106"/>
                  <a:gd name="T44" fmla="*/ 1473 w 52"/>
                  <a:gd name="T45" fmla="*/ 2139 h 106"/>
                  <a:gd name="T46" fmla="*/ 1162 w 52"/>
                  <a:gd name="T47" fmla="*/ 3284 h 106"/>
                  <a:gd name="T48" fmla="*/ 829 w 52"/>
                  <a:gd name="T49" fmla="*/ 5110 h 106"/>
                  <a:gd name="T50" fmla="*/ 627 w 52"/>
                  <a:gd name="T51" fmla="*/ 6976 h 106"/>
                  <a:gd name="T52" fmla="*/ 8 w 52"/>
                  <a:gd name="T53" fmla="*/ 8666 h 106"/>
                  <a:gd name="T54" fmla="*/ 6 w 52"/>
                  <a:gd name="T55" fmla="*/ 10564 h 106"/>
                  <a:gd name="T56" fmla="*/ 3 w 52"/>
                  <a:gd name="T57" fmla="*/ 12335 h 106"/>
                  <a:gd name="T58" fmla="*/ 1 w 52"/>
                  <a:gd name="T59" fmla="*/ 14128 h 106"/>
                  <a:gd name="T60" fmla="*/ 0 w 52"/>
                  <a:gd name="T61" fmla="*/ 15789 h 106"/>
                  <a:gd name="T62" fmla="*/ 0 w 52"/>
                  <a:gd name="T63" fmla="*/ 17453 h 106"/>
                  <a:gd name="T64" fmla="*/ 0 w 52"/>
                  <a:gd name="T65" fmla="*/ 18786 h 106"/>
                  <a:gd name="T66" fmla="*/ 0 w 52"/>
                  <a:gd name="T67" fmla="*/ 20064 h 106"/>
                  <a:gd name="T68" fmla="*/ 0 w 52"/>
                  <a:gd name="T69" fmla="*/ 20519 h 106"/>
                  <a:gd name="T70" fmla="*/ 0 w 52"/>
                  <a:gd name="T71" fmla="*/ 0 h 106"/>
                  <a:gd name="T72" fmla="*/ 52 w 52"/>
                  <a:gd name="T7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2" h="106">
                    <a:moveTo>
                      <a:pt x="0" y="97"/>
                    </a:moveTo>
                    <a:lnTo>
                      <a:pt x="1" y="103"/>
                    </a:lnTo>
                    <a:lnTo>
                      <a:pt x="3" y="105"/>
                    </a:lnTo>
                    <a:lnTo>
                      <a:pt x="7" y="106"/>
                    </a:lnTo>
                    <a:lnTo>
                      <a:pt x="12" y="105"/>
                    </a:lnTo>
                    <a:lnTo>
                      <a:pt x="17" y="102"/>
                    </a:lnTo>
                    <a:lnTo>
                      <a:pt x="23" y="97"/>
                    </a:lnTo>
                    <a:lnTo>
                      <a:pt x="28" y="92"/>
                    </a:lnTo>
                    <a:lnTo>
                      <a:pt x="34" y="85"/>
                    </a:lnTo>
                    <a:lnTo>
                      <a:pt x="39" y="76"/>
                    </a:lnTo>
                    <a:lnTo>
                      <a:pt x="45" y="68"/>
                    </a:lnTo>
                    <a:lnTo>
                      <a:pt x="48" y="58"/>
                    </a:lnTo>
                    <a:lnTo>
                      <a:pt x="51" y="47"/>
                    </a:lnTo>
                    <a:lnTo>
                      <a:pt x="52" y="36"/>
                    </a:lnTo>
                    <a:lnTo>
                      <a:pt x="52" y="25"/>
                    </a:lnTo>
                    <a:lnTo>
                      <a:pt x="50" y="1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39" y="1"/>
                    </a:lnTo>
                    <a:lnTo>
                      <a:pt x="34" y="4"/>
                    </a:lnTo>
                    <a:lnTo>
                      <a:pt x="29" y="10"/>
                    </a:lnTo>
                    <a:lnTo>
                      <a:pt x="23" y="16"/>
                    </a:lnTo>
                    <a:lnTo>
                      <a:pt x="17" y="24"/>
                    </a:lnTo>
                    <a:lnTo>
                      <a:pt x="12" y="33"/>
                    </a:lnTo>
                    <a:lnTo>
                      <a:pt x="8" y="41"/>
                    </a:lnTo>
                    <a:lnTo>
                      <a:pt x="6" y="49"/>
                    </a:lnTo>
                    <a:lnTo>
                      <a:pt x="3" y="58"/>
                    </a:lnTo>
                    <a:lnTo>
                      <a:pt x="1" y="66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" name="Freeform 135"/>
              <p:cNvSpPr>
                <a:spLocks noChangeArrowheads="1"/>
              </p:cNvSpPr>
              <p:nvPr/>
            </p:nvSpPr>
            <p:spPr bwMode="auto">
              <a:xfrm>
                <a:off x="5554" y="190"/>
                <a:ext cx="61" cy="11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+- 9 0 0"/>
                  <a:gd name="G8" fmla="cos 102 G7"/>
                  <a:gd name="G9" fmla="*/ 1 0 51712"/>
                  <a:gd name="G10" fmla="sin 97 G9"/>
                  <a:gd name="G11" fmla="*/ 1 20297 51712"/>
                  <a:gd name="G12" fmla="*/ 1 58815 61568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2316 0 0"/>
                  <a:gd name="G35" fmla="+- 442 0 0"/>
                  <a:gd name="G36" fmla="+- 64078 0 0"/>
                  <a:gd name="G37" fmla="+- 62336 0 0"/>
                  <a:gd name="G38" fmla="+- 60388 0 0"/>
                  <a:gd name="G39" fmla="+- 58278 0 0"/>
                  <a:gd name="T0" fmla="*/ 4123 w 60"/>
                  <a:gd name="T1" fmla="*/ 4 h 111"/>
                  <a:gd name="T2" fmla="*/ 4587 w 60"/>
                  <a:gd name="T3" fmla="*/ 2271 h 111"/>
                  <a:gd name="T4" fmla="*/ 4691 w 60"/>
                  <a:gd name="T5" fmla="*/ 4249 h 111"/>
                  <a:gd name="T6" fmla="*/ 4691 w 60"/>
                  <a:gd name="T7" fmla="*/ 6149 h 111"/>
                  <a:gd name="T8" fmla="*/ 4590 w 60"/>
                  <a:gd name="T9" fmla="*/ 7790 h 111"/>
                  <a:gd name="T10" fmla="*/ 4303 w 60"/>
                  <a:gd name="T11" fmla="*/ 9451 h 111"/>
                  <a:gd name="T12" fmla="*/ 4031 w 60"/>
                  <a:gd name="T13" fmla="*/ 11289 h 111"/>
                  <a:gd name="T14" fmla="*/ 3623 w 60"/>
                  <a:gd name="T15" fmla="*/ 12481 h 111"/>
                  <a:gd name="T16" fmla="*/ 3116 w 60"/>
                  <a:gd name="T17" fmla="*/ 13936 h 111"/>
                  <a:gd name="T18" fmla="*/ 2567 w 60"/>
                  <a:gd name="T19" fmla="*/ 15003 h 111"/>
                  <a:gd name="T20" fmla="*/ 2116 w 60"/>
                  <a:gd name="T21" fmla="*/ 16011 h 111"/>
                  <a:gd name="T22" fmla="*/ 1533 w 60"/>
                  <a:gd name="T23" fmla="*/ 16493 h 111"/>
                  <a:gd name="T24" fmla="*/ 1184 w 60"/>
                  <a:gd name="T25" fmla="*/ 17163 h 111"/>
                  <a:gd name="T26" fmla="*/ 976 w 60"/>
                  <a:gd name="T27" fmla="*/ 17250 h 111"/>
                  <a:gd name="T28" fmla="*/ 915 w 60"/>
                  <a:gd name="T29" fmla="*/ 17250 h 111"/>
                  <a:gd name="T30" fmla="*/ 858 w 60"/>
                  <a:gd name="T31" fmla="*/ 17163 h 111"/>
                  <a:gd name="T32" fmla="*/ 858 w 60"/>
                  <a:gd name="T33" fmla="*/ 16286 h 111"/>
                  <a:gd name="T34" fmla="*/ 0 w 60"/>
                  <a:gd name="T35" fmla="*/ 16286 h 111"/>
                  <a:gd name="T36" fmla="*/ 1 w 60"/>
                  <a:gd name="T37" fmla="*/ 17446 h 111"/>
                  <a:gd name="T38" fmla="*/ 5 w 60"/>
                  <a:gd name="T39" fmla="*/ 18504 h 111"/>
                  <a:gd name="T40" fmla="*/ 976 w 60"/>
                  <a:gd name="T41" fmla="*/ 18712 h 111"/>
                  <a:gd name="T42" fmla="*/ 1437 w 60"/>
                  <a:gd name="T43" fmla="*/ 18504 h 111"/>
                  <a:gd name="T44" fmla="*/ 2116 w 60"/>
                  <a:gd name="T45" fmla="*/ 17995 h 111"/>
                  <a:gd name="T46" fmla="*/ 2737 w 60"/>
                  <a:gd name="T47" fmla="*/ 17250 h 111"/>
                  <a:gd name="T48" fmla="*/ 3116 w 60"/>
                  <a:gd name="T49" fmla="*/ 16099 h 111"/>
                  <a:gd name="T50" fmla="*/ 3779 w 60"/>
                  <a:gd name="T51" fmla="*/ 14904 h 111"/>
                  <a:gd name="T52" fmla="*/ 4303 w 60"/>
                  <a:gd name="T53" fmla="*/ 13388 h 111"/>
                  <a:gd name="T54" fmla="*/ 4691 w 60"/>
                  <a:gd name="T55" fmla="*/ 11838 h 111"/>
                  <a:gd name="T56" fmla="*/ 5212 w 60"/>
                  <a:gd name="T57" fmla="*/ 9995 h 111"/>
                  <a:gd name="T58" fmla="*/ 5338 w 60"/>
                  <a:gd name="T59" fmla="*/ 8109 h 111"/>
                  <a:gd name="T60" fmla="*/ 5559 w 60"/>
                  <a:gd name="T61" fmla="*/ 6149 h 111"/>
                  <a:gd name="T62" fmla="*/ 5559 w 60"/>
                  <a:gd name="T63" fmla="*/ 4050 h 111"/>
                  <a:gd name="T64" fmla="*/ 5222 w 60"/>
                  <a:gd name="T65" fmla="*/ 1973 h 111"/>
                  <a:gd name="T66" fmla="*/ 4893 w 60"/>
                  <a:gd name="T67" fmla="*/ 0 h 111"/>
                  <a:gd name="T68" fmla="*/ 4123 w 60"/>
                  <a:gd name="T69" fmla="*/ 4 h 111"/>
                  <a:gd name="T70" fmla="*/ 0 w 60"/>
                  <a:gd name="T71" fmla="*/ 0 h 111"/>
                  <a:gd name="T72" fmla="*/ 60 w 60"/>
                  <a:gd name="T7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0" h="111">
                    <a:moveTo>
                      <a:pt x="46" y="4"/>
                    </a:moveTo>
                    <a:lnTo>
                      <a:pt x="50" y="14"/>
                    </a:lnTo>
                    <a:lnTo>
                      <a:pt x="52" y="25"/>
                    </a:lnTo>
                    <a:lnTo>
                      <a:pt x="52" y="36"/>
                    </a:lnTo>
                    <a:lnTo>
                      <a:pt x="51" y="46"/>
                    </a:lnTo>
                    <a:lnTo>
                      <a:pt x="48" y="56"/>
                    </a:lnTo>
                    <a:lnTo>
                      <a:pt x="44" y="66"/>
                    </a:lnTo>
                    <a:lnTo>
                      <a:pt x="40" y="74"/>
                    </a:lnTo>
                    <a:lnTo>
                      <a:pt x="35" y="82"/>
                    </a:lnTo>
                    <a:lnTo>
                      <a:pt x="29" y="89"/>
                    </a:lnTo>
                    <a:lnTo>
                      <a:pt x="23" y="94"/>
                    </a:lnTo>
                    <a:lnTo>
                      <a:pt x="18" y="98"/>
                    </a:lnTo>
                    <a:lnTo>
                      <a:pt x="14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1"/>
                    </a:lnTo>
                    <a:lnTo>
                      <a:pt x="9" y="97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3" y="106"/>
                    </a:lnTo>
                    <a:lnTo>
                      <a:pt x="30" y="102"/>
                    </a:lnTo>
                    <a:lnTo>
                      <a:pt x="35" y="95"/>
                    </a:lnTo>
                    <a:lnTo>
                      <a:pt x="41" y="87"/>
                    </a:lnTo>
                    <a:lnTo>
                      <a:pt x="48" y="79"/>
                    </a:lnTo>
                    <a:lnTo>
                      <a:pt x="52" y="70"/>
                    </a:lnTo>
                    <a:lnTo>
                      <a:pt x="56" y="59"/>
                    </a:lnTo>
                    <a:lnTo>
                      <a:pt x="59" y="48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58" y="12"/>
                    </a:lnTo>
                    <a:lnTo>
                      <a:pt x="53" y="0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0" name="Freeform 136"/>
              <p:cNvSpPr>
                <a:spLocks noChangeArrowheads="1"/>
              </p:cNvSpPr>
              <p:nvPr/>
            </p:nvSpPr>
            <p:spPr bwMode="auto">
              <a:xfrm>
                <a:off x="5561" y="183"/>
                <a:ext cx="46" cy="51"/>
              </a:xfrm>
              <a:custGeom>
                <a:avLst/>
                <a:gdLst>
                  <a:gd name="G0" fmla="+- 13 0 0"/>
                  <a:gd name="G1" fmla="sin 49 G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34451 57600"/>
                  <a:gd name="G11" fmla="+- 4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833 w 46"/>
                  <a:gd name="T1" fmla="*/ 20305 h 49"/>
                  <a:gd name="T2" fmla="*/ 1023 w 46"/>
                  <a:gd name="T3" fmla="*/ 16719 h 49"/>
                  <a:gd name="T4" fmla="*/ 1404 w 46"/>
                  <a:gd name="T5" fmla="*/ 13554 h 49"/>
                  <a:gd name="T6" fmla="*/ 2053 w 46"/>
                  <a:gd name="T7" fmla="*/ 9900 h 49"/>
                  <a:gd name="T8" fmla="*/ 2440 w 46"/>
                  <a:gd name="T9" fmla="*/ 7643 h 49"/>
                  <a:gd name="T10" fmla="*/ 2816 w 46"/>
                  <a:gd name="T11" fmla="*/ 5181 h 49"/>
                  <a:gd name="T12" fmla="*/ 3347 w 46"/>
                  <a:gd name="T13" fmla="*/ 4075 h 49"/>
                  <a:gd name="T14" fmla="*/ 3404 w 46"/>
                  <a:gd name="T15" fmla="*/ 4075 h 49"/>
                  <a:gd name="T16" fmla="*/ 3404 w 46"/>
                  <a:gd name="T17" fmla="*/ 3774 h 49"/>
                  <a:gd name="T18" fmla="*/ 3347 w 46"/>
                  <a:gd name="T19" fmla="*/ 3774 h 49"/>
                  <a:gd name="T20" fmla="*/ 3862 w 46"/>
                  <a:gd name="T21" fmla="*/ 99 h 49"/>
                  <a:gd name="T22" fmla="*/ 3629 w 46"/>
                  <a:gd name="T23" fmla="*/ 1 h 49"/>
                  <a:gd name="T24" fmla="*/ 3404 w 46"/>
                  <a:gd name="T25" fmla="*/ 0 h 49"/>
                  <a:gd name="T26" fmla="*/ 3000 w 46"/>
                  <a:gd name="T27" fmla="*/ 1 h 49"/>
                  <a:gd name="T28" fmla="*/ 2816 w 46"/>
                  <a:gd name="T29" fmla="*/ 2 h 49"/>
                  <a:gd name="T30" fmla="*/ 2330 w 46"/>
                  <a:gd name="T31" fmla="*/ 109 h 49"/>
                  <a:gd name="T32" fmla="*/ 1927 w 46"/>
                  <a:gd name="T33" fmla="*/ 4431 h 49"/>
                  <a:gd name="T34" fmla="*/ 1237 w 46"/>
                  <a:gd name="T35" fmla="*/ 8240 h 49"/>
                  <a:gd name="T36" fmla="*/ 945 w 46"/>
                  <a:gd name="T37" fmla="*/ 11305 h 49"/>
                  <a:gd name="T38" fmla="*/ 6 w 46"/>
                  <a:gd name="T39" fmla="*/ 14635 h 49"/>
                  <a:gd name="T40" fmla="*/ 0 w 46"/>
                  <a:gd name="T41" fmla="*/ 18521 h 49"/>
                  <a:gd name="T42" fmla="*/ 833 w 46"/>
                  <a:gd name="T43" fmla="*/ 20305 h 49"/>
                  <a:gd name="T44" fmla="*/ 0 w 46"/>
                  <a:gd name="T45" fmla="*/ 0 h 49"/>
                  <a:gd name="T46" fmla="*/ 46 w 46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6" h="49">
                    <a:moveTo>
                      <a:pt x="9" y="49"/>
                    </a:moveTo>
                    <a:lnTo>
                      <a:pt x="13" y="40"/>
                    </a:lnTo>
                    <a:lnTo>
                      <a:pt x="18" y="32"/>
                    </a:lnTo>
                    <a:lnTo>
                      <a:pt x="24" y="24"/>
                    </a:lnTo>
                    <a:lnTo>
                      <a:pt x="29" y="18"/>
                    </a:lnTo>
                    <a:lnTo>
                      <a:pt x="34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9" y="9"/>
                    </a:lnTo>
                    <a:lnTo>
                      <a:pt x="46" y="5"/>
                    </a:lnTo>
                    <a:lnTo>
                      <a:pt x="44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28" y="6"/>
                    </a:lnTo>
                    <a:lnTo>
                      <a:pt x="23" y="11"/>
                    </a:lnTo>
                    <a:lnTo>
                      <a:pt x="16" y="19"/>
                    </a:lnTo>
                    <a:lnTo>
                      <a:pt x="11" y="27"/>
                    </a:lnTo>
                    <a:lnTo>
                      <a:pt x="6" y="35"/>
                    </a:lnTo>
                    <a:lnTo>
                      <a:pt x="0" y="44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1" name="Freeform 137"/>
              <p:cNvSpPr>
                <a:spLocks noChangeArrowheads="1"/>
              </p:cNvSpPr>
              <p:nvPr/>
            </p:nvSpPr>
            <p:spPr bwMode="auto">
              <a:xfrm>
                <a:off x="5553" y="230"/>
                <a:ext cx="15" cy="60"/>
              </a:xfrm>
              <a:custGeom>
                <a:avLst/>
                <a:gdLst>
                  <a:gd name="G0" fmla="+- 10 0 0"/>
                  <a:gd name="G1" fmla="cos 58 G0"/>
                  <a:gd name="G2" fmla="+- 10 0 0"/>
                  <a:gd name="G3" fmla="cos 48 G2"/>
                  <a:gd name="G4" fmla="+- 11 0 0"/>
                  <a:gd name="G5" fmla="cos 35 G4"/>
                  <a:gd name="G6" fmla="*/ 1 11605 45696"/>
                  <a:gd name="G7" fmla="+- 1 0 0"/>
                  <a:gd name="G8" fmla="+- 3 0 0"/>
                  <a:gd name="G9" fmla="+- 14 0 0"/>
                  <a:gd name="G10" fmla="*/ 1 7 8"/>
                  <a:gd name="G11" fmla="+- 65533 0 0"/>
                  <a:gd name="G12" fmla="+- 21 0 0"/>
                  <a:gd name="G13" fmla="cos 58 G12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593 0 0"/>
                  <a:gd name="G25" fmla="+- 50124 0 0"/>
                  <a:gd name="T0" fmla="*/ 574 w 17"/>
                  <a:gd name="T1" fmla="*/ 19429 h 58"/>
                  <a:gd name="T2" fmla="*/ 574 w 17"/>
                  <a:gd name="T3" fmla="*/ 18517 h 58"/>
                  <a:gd name="T4" fmla="*/ 574 w 17"/>
                  <a:gd name="T5" fmla="*/ 15986 h 58"/>
                  <a:gd name="T6" fmla="*/ 574 w 17"/>
                  <a:gd name="T7" fmla="*/ 14632 h 58"/>
                  <a:gd name="T8" fmla="*/ 574 w 17"/>
                  <a:gd name="T9" fmla="*/ 11820 h 58"/>
                  <a:gd name="T10" fmla="*/ 608 w 17"/>
                  <a:gd name="T11" fmla="*/ 9545 h 58"/>
                  <a:gd name="T12" fmla="*/ 682 w 17"/>
                  <a:gd name="T13" fmla="*/ 6854 h 58"/>
                  <a:gd name="T14" fmla="*/ 722 w 17"/>
                  <a:gd name="T15" fmla="*/ 3865 h 58"/>
                  <a:gd name="T16" fmla="*/ 857 w 17"/>
                  <a:gd name="T17" fmla="*/ 70 h 58"/>
                  <a:gd name="T18" fmla="*/ 8 w 17"/>
                  <a:gd name="T19" fmla="*/ 0 h 58"/>
                  <a:gd name="T20" fmla="*/ 6 w 17"/>
                  <a:gd name="T21" fmla="*/ 3014 h 58"/>
                  <a:gd name="T22" fmla="*/ 3 w 17"/>
                  <a:gd name="T23" fmla="*/ 6313 h 58"/>
                  <a:gd name="T24" fmla="*/ 2 w 17"/>
                  <a:gd name="T25" fmla="*/ 9223 h 58"/>
                  <a:gd name="T26" fmla="*/ 1 w 17"/>
                  <a:gd name="T27" fmla="*/ 11446 h 58"/>
                  <a:gd name="T28" fmla="*/ 1 w 17"/>
                  <a:gd name="T29" fmla="*/ 14450 h 58"/>
                  <a:gd name="T30" fmla="*/ 1 w 17"/>
                  <a:gd name="T31" fmla="*/ 15986 h 58"/>
                  <a:gd name="T32" fmla="*/ 0 w 17"/>
                  <a:gd name="T33" fmla="*/ 18517 h 58"/>
                  <a:gd name="T34" fmla="*/ 1 w 17"/>
                  <a:gd name="T35" fmla="*/ 19429 h 58"/>
                  <a:gd name="T36" fmla="*/ 574 w 17"/>
                  <a:gd name="T37" fmla="*/ 19429 h 58"/>
                  <a:gd name="T38" fmla="*/ 0 w 17"/>
                  <a:gd name="T39" fmla="*/ 0 h 58"/>
                  <a:gd name="T40" fmla="*/ 17 w 17"/>
                  <a:gd name="T4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7" h="58">
                    <a:moveTo>
                      <a:pt x="10" y="58"/>
                    </a:moveTo>
                    <a:lnTo>
                      <a:pt x="10" y="54"/>
                    </a:lnTo>
                    <a:lnTo>
                      <a:pt x="10" y="48"/>
                    </a:lnTo>
                    <a:lnTo>
                      <a:pt x="10" y="43"/>
                    </a:lnTo>
                    <a:lnTo>
                      <a:pt x="10" y="35"/>
                    </a:lnTo>
                    <a:lnTo>
                      <a:pt x="11" y="28"/>
                    </a:lnTo>
                    <a:lnTo>
                      <a:pt x="13" y="20"/>
                    </a:lnTo>
                    <a:lnTo>
                      <a:pt x="14" y="12"/>
                    </a:lnTo>
                    <a:lnTo>
                      <a:pt x="17" y="5"/>
                    </a:lnTo>
                    <a:lnTo>
                      <a:pt x="8" y="0"/>
                    </a:lnTo>
                    <a:lnTo>
                      <a:pt x="6" y="9"/>
                    </a:lnTo>
                    <a:lnTo>
                      <a:pt x="3" y="18"/>
                    </a:lnTo>
                    <a:lnTo>
                      <a:pt x="2" y="27"/>
                    </a:lnTo>
                    <a:lnTo>
                      <a:pt x="1" y="34"/>
                    </a:lnTo>
                    <a:lnTo>
                      <a:pt x="1" y="42"/>
                    </a:lnTo>
                    <a:lnTo>
                      <a:pt x="1" y="48"/>
                    </a:lnTo>
                    <a:lnTo>
                      <a:pt x="0" y="54"/>
                    </a:lnTo>
                    <a:lnTo>
                      <a:pt x="1" y="58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2" name="Freeform 138"/>
              <p:cNvSpPr>
                <a:spLocks noChangeArrowheads="1"/>
              </p:cNvSpPr>
              <p:nvPr/>
            </p:nvSpPr>
            <p:spPr bwMode="auto">
              <a:xfrm>
                <a:off x="316" y="99"/>
                <a:ext cx="98" cy="58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*/ 1 22587 57600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44 0 0"/>
                  <a:gd name="G43" fmla="+- 442 0 0"/>
                  <a:gd name="T0" fmla="*/ 15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5 h 58"/>
                  <a:gd name="T12" fmla="*/ 1 w 108"/>
                  <a:gd name="T13" fmla="*/ 446 h 58"/>
                  <a:gd name="T14" fmla="*/ 4 w 108"/>
                  <a:gd name="T15" fmla="*/ 633 h 58"/>
                  <a:gd name="T16" fmla="*/ 7 w 108"/>
                  <a:gd name="T17" fmla="*/ 856 h 58"/>
                  <a:gd name="T18" fmla="*/ 211 w 108"/>
                  <a:gd name="T19" fmla="*/ 1151 h 58"/>
                  <a:gd name="T20" fmla="*/ 300 w 108"/>
                  <a:gd name="T21" fmla="*/ 1340 h 58"/>
                  <a:gd name="T22" fmla="*/ 440 w 108"/>
                  <a:gd name="T23" fmla="*/ 1548 h 58"/>
                  <a:gd name="T24" fmla="*/ 560 w 108"/>
                  <a:gd name="T25" fmla="*/ 1801 h 58"/>
                  <a:gd name="T26" fmla="*/ 715 w 108"/>
                  <a:gd name="T27" fmla="*/ 1894 h 58"/>
                  <a:gd name="T28" fmla="*/ 861 w 108"/>
                  <a:gd name="T29" fmla="*/ 1995 h 58"/>
                  <a:gd name="T30" fmla="*/ 1044 w 108"/>
                  <a:gd name="T31" fmla="*/ 2010 h 58"/>
                  <a:gd name="T32" fmla="*/ 1204 w 108"/>
                  <a:gd name="T33" fmla="*/ 2010 h 58"/>
                  <a:gd name="T34" fmla="*/ 1397 w 108"/>
                  <a:gd name="T35" fmla="*/ 1916 h 58"/>
                  <a:gd name="T36" fmla="*/ 1559 w 108"/>
                  <a:gd name="T37" fmla="*/ 1804 h 58"/>
                  <a:gd name="T38" fmla="*/ 1560 w 108"/>
                  <a:gd name="T39" fmla="*/ 1801 h 58"/>
                  <a:gd name="T40" fmla="*/ 1560 w 108"/>
                  <a:gd name="T41" fmla="*/ 1643 h 58"/>
                  <a:gd name="T42" fmla="*/ 1560 w 108"/>
                  <a:gd name="T43" fmla="*/ 1628 h 58"/>
                  <a:gd name="T44" fmla="*/ 1559 w 108"/>
                  <a:gd name="T45" fmla="*/ 1548 h 58"/>
                  <a:gd name="T46" fmla="*/ 1493 w 108"/>
                  <a:gd name="T47" fmla="*/ 1348 h 58"/>
                  <a:gd name="T48" fmla="*/ 1413 w 108"/>
                  <a:gd name="T49" fmla="*/ 1151 h 58"/>
                  <a:gd name="T50" fmla="*/ 1326 w 108"/>
                  <a:gd name="T51" fmla="*/ 856 h 58"/>
                  <a:gd name="T52" fmla="*/ 1204 w 108"/>
                  <a:gd name="T53" fmla="*/ 633 h 58"/>
                  <a:gd name="T54" fmla="*/ 1077 w 108"/>
                  <a:gd name="T55" fmla="*/ 469 h 58"/>
                  <a:gd name="T56" fmla="*/ 959 w 108"/>
                  <a:gd name="T57" fmla="*/ 47 h 58"/>
                  <a:gd name="T58" fmla="*/ 842 w 108"/>
                  <a:gd name="T59" fmla="*/ 6 h 58"/>
                  <a:gd name="T60" fmla="*/ 715 w 108"/>
                  <a:gd name="T61" fmla="*/ 3 h 58"/>
                  <a:gd name="T62" fmla="*/ 590 w 108"/>
                  <a:gd name="T63" fmla="*/ 1 h 58"/>
                  <a:gd name="T64" fmla="*/ 475 w 108"/>
                  <a:gd name="T65" fmla="*/ 0 h 58"/>
                  <a:gd name="T66" fmla="*/ 355 w 108"/>
                  <a:gd name="T67" fmla="*/ 0 h 58"/>
                  <a:gd name="T68" fmla="*/ 255 w 108"/>
                  <a:gd name="T69" fmla="*/ 0 h 58"/>
                  <a:gd name="T70" fmla="*/ 189 w 108"/>
                  <a:gd name="T71" fmla="*/ 0 h 58"/>
                  <a:gd name="T72" fmla="*/ 152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3" name="Freeform 139"/>
              <p:cNvSpPr>
                <a:spLocks noChangeArrowheads="1"/>
              </p:cNvSpPr>
              <p:nvPr/>
            </p:nvSpPr>
            <p:spPr bwMode="auto">
              <a:xfrm>
                <a:off x="310" y="94"/>
                <a:ext cx="104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cos 15 G6"/>
                  <a:gd name="G8" fmla="+- 10 0 0"/>
                  <a:gd name="G9" fmla="cos 9 G8"/>
                  <a:gd name="G10" fmla="*/ 1 36 5"/>
                  <a:gd name="G11" fmla="+- 23 0 0"/>
                  <a:gd name="G12" fmla="*/ 1 0 51712"/>
                  <a:gd name="G13" fmla="+- 7 0 0"/>
                  <a:gd name="G14" fmla="cos G12 G13"/>
                  <a:gd name="G15" fmla="+- 2 0 0"/>
                  <a:gd name="G16" fmla="+- 65533 0 0"/>
                  <a:gd name="G17" fmla="+- 10 0 0"/>
                  <a:gd name="G18" fmla="*/ 1 1181 25856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4018 0 0"/>
                  <a:gd name="G40" fmla="+- 63625 0 0"/>
                  <a:gd name="G41" fmla="+- 63452 0 0"/>
                  <a:gd name="G42" fmla="+- 63314 0 0"/>
                  <a:gd name="G43" fmla="+- 63314 0 0"/>
                  <a:gd name="G44" fmla="+- 63444 0 0"/>
                  <a:gd name="G45" fmla="+- 63518 0 0"/>
                  <a:gd name="T0" fmla="*/ 1967 w 114"/>
                  <a:gd name="T1" fmla="*/ 2957 h 67"/>
                  <a:gd name="T2" fmla="*/ 1750 w 114"/>
                  <a:gd name="T3" fmla="*/ 3268 h 67"/>
                  <a:gd name="T4" fmla="*/ 1552 w 114"/>
                  <a:gd name="T5" fmla="*/ 3463 h 67"/>
                  <a:gd name="T6" fmla="*/ 1379 w 114"/>
                  <a:gd name="T7" fmla="*/ 3463 h 67"/>
                  <a:gd name="T8" fmla="*/ 1171 w 114"/>
                  <a:gd name="T9" fmla="*/ 3393 h 67"/>
                  <a:gd name="T10" fmla="*/ 979 w 114"/>
                  <a:gd name="T11" fmla="*/ 3201 h 67"/>
                  <a:gd name="T12" fmla="*/ 818 w 114"/>
                  <a:gd name="T13" fmla="*/ 2910 h 67"/>
                  <a:gd name="T14" fmla="*/ 673 w 114"/>
                  <a:gd name="T15" fmla="*/ 2691 h 67"/>
                  <a:gd name="T16" fmla="*/ 512 w 114"/>
                  <a:gd name="T17" fmla="*/ 2276 h 67"/>
                  <a:gd name="T18" fmla="*/ 405 w 114"/>
                  <a:gd name="T19" fmla="*/ 1938 h 67"/>
                  <a:gd name="T20" fmla="*/ 283 w 114"/>
                  <a:gd name="T21" fmla="*/ 1607 h 67"/>
                  <a:gd name="T22" fmla="*/ 223 w 114"/>
                  <a:gd name="T23" fmla="*/ 1202 h 67"/>
                  <a:gd name="T24" fmla="*/ 188 w 114"/>
                  <a:gd name="T25" fmla="*/ 848 h 67"/>
                  <a:gd name="T26" fmla="*/ 188 w 114"/>
                  <a:gd name="T27" fmla="*/ 712 h 67"/>
                  <a:gd name="T28" fmla="*/ 188 w 114"/>
                  <a:gd name="T29" fmla="*/ 598 h 67"/>
                  <a:gd name="T30" fmla="*/ 188 w 114"/>
                  <a:gd name="T31" fmla="*/ 634 h 67"/>
                  <a:gd name="T32" fmla="*/ 200 w 114"/>
                  <a:gd name="T33" fmla="*/ 598 h 67"/>
                  <a:gd name="T34" fmla="*/ 210 w 114"/>
                  <a:gd name="T35" fmla="*/ 598 h 67"/>
                  <a:gd name="T36" fmla="*/ 239 w 114"/>
                  <a:gd name="T37" fmla="*/ 598 h 67"/>
                  <a:gd name="T38" fmla="*/ 239 w 114"/>
                  <a:gd name="T39" fmla="*/ 0 h 67"/>
                  <a:gd name="T40" fmla="*/ 188 w 114"/>
                  <a:gd name="T41" fmla="*/ 0 h 67"/>
                  <a:gd name="T42" fmla="*/ 7 w 114"/>
                  <a:gd name="T43" fmla="*/ 1 h 67"/>
                  <a:gd name="T44" fmla="*/ 4 w 114"/>
                  <a:gd name="T45" fmla="*/ 3 h 67"/>
                  <a:gd name="T46" fmla="*/ 2 w 114"/>
                  <a:gd name="T47" fmla="*/ 6 h 67"/>
                  <a:gd name="T48" fmla="*/ 0 w 114"/>
                  <a:gd name="T49" fmla="*/ 712 h 67"/>
                  <a:gd name="T50" fmla="*/ 3 w 114"/>
                  <a:gd name="T51" fmla="*/ 1012 h 67"/>
                  <a:gd name="T52" fmla="*/ 6 w 114"/>
                  <a:gd name="T53" fmla="*/ 1516 h 67"/>
                  <a:gd name="T54" fmla="*/ 188 w 114"/>
                  <a:gd name="T55" fmla="*/ 1913 h 67"/>
                  <a:gd name="T56" fmla="*/ 268 w 114"/>
                  <a:gd name="T57" fmla="*/ 2314 h 67"/>
                  <a:gd name="T58" fmla="*/ 430 w 114"/>
                  <a:gd name="T59" fmla="*/ 2746 h 67"/>
                  <a:gd name="T60" fmla="*/ 566 w 114"/>
                  <a:gd name="T61" fmla="*/ 3091 h 67"/>
                  <a:gd name="T62" fmla="*/ 772 w 114"/>
                  <a:gd name="T63" fmla="*/ 3463 h 67"/>
                  <a:gd name="T64" fmla="*/ 931 w 114"/>
                  <a:gd name="T65" fmla="*/ 3713 h 67"/>
                  <a:gd name="T66" fmla="*/ 1147 w 114"/>
                  <a:gd name="T67" fmla="*/ 3935 h 67"/>
                  <a:gd name="T68" fmla="*/ 1379 w 114"/>
                  <a:gd name="T69" fmla="*/ 3950 h 67"/>
                  <a:gd name="T70" fmla="*/ 1556 w 114"/>
                  <a:gd name="T71" fmla="*/ 3950 h 67"/>
                  <a:gd name="T72" fmla="*/ 1787 w 114"/>
                  <a:gd name="T73" fmla="*/ 3729 h 67"/>
                  <a:gd name="T74" fmla="*/ 2011 w 114"/>
                  <a:gd name="T75" fmla="*/ 3463 h 67"/>
                  <a:gd name="T76" fmla="*/ 1967 w 114"/>
                  <a:gd name="T77" fmla="*/ 2957 h 67"/>
                  <a:gd name="T78" fmla="*/ 0 w 114"/>
                  <a:gd name="T79" fmla="*/ 0 h 67"/>
                  <a:gd name="T80" fmla="*/ 114 w 114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8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3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4" name="Freeform 140"/>
              <p:cNvSpPr>
                <a:spLocks noChangeArrowheads="1"/>
              </p:cNvSpPr>
              <p:nvPr/>
            </p:nvSpPr>
            <p:spPr bwMode="auto">
              <a:xfrm>
                <a:off x="383" y="104"/>
                <a:ext cx="48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950 0 0"/>
                  <a:gd name="G19" fmla="+- 8764 0 0"/>
                  <a:gd name="G20" fmla="+- 12859 0 0"/>
                  <a:gd name="T0" fmla="*/ 0 w 48"/>
                  <a:gd name="T1" fmla="*/ 6659 h 49"/>
                  <a:gd name="T2" fmla="*/ 709 w 48"/>
                  <a:gd name="T3" fmla="*/ 9915 h 49"/>
                  <a:gd name="T4" fmla="*/ 1151 w 48"/>
                  <a:gd name="T5" fmla="*/ 14622 h 49"/>
                  <a:gd name="T6" fmla="*/ 1763 w 48"/>
                  <a:gd name="T7" fmla="*/ 18944 h 49"/>
                  <a:gd name="T8" fmla="*/ 2113 w 48"/>
                  <a:gd name="T9" fmla="*/ 23961 h 49"/>
                  <a:gd name="T10" fmla="*/ 2530 w 48"/>
                  <a:gd name="T11" fmla="*/ 28376 h 49"/>
                  <a:gd name="T12" fmla="*/ 2688 w 48"/>
                  <a:gd name="T13" fmla="*/ 32761 h 49"/>
                  <a:gd name="T14" fmla="*/ 2692 w 48"/>
                  <a:gd name="T15" fmla="*/ 33189 h 49"/>
                  <a:gd name="T16" fmla="*/ 2856 w 48"/>
                  <a:gd name="T17" fmla="*/ 32761 h 49"/>
                  <a:gd name="T18" fmla="*/ 3150 w 48"/>
                  <a:gd name="T19" fmla="*/ 38848 h 49"/>
                  <a:gd name="T20" fmla="*/ 3229 w 48"/>
                  <a:gd name="T21" fmla="*/ 37441 h 49"/>
                  <a:gd name="T22" fmla="*/ 3347 w 48"/>
                  <a:gd name="T23" fmla="*/ 33189 h 49"/>
                  <a:gd name="T24" fmla="*/ 3347 w 48"/>
                  <a:gd name="T25" fmla="*/ 30688 h 49"/>
                  <a:gd name="T26" fmla="*/ 3229 w 48"/>
                  <a:gd name="T27" fmla="*/ 28376 h 49"/>
                  <a:gd name="T28" fmla="*/ 3035 w 48"/>
                  <a:gd name="T29" fmla="*/ 23961 h 49"/>
                  <a:gd name="T30" fmla="*/ 2534 w 48"/>
                  <a:gd name="T31" fmla="*/ 18944 h 49"/>
                  <a:gd name="T32" fmla="*/ 2109 w 48"/>
                  <a:gd name="T33" fmla="*/ 13507 h 49"/>
                  <a:gd name="T34" fmla="*/ 1466 w 48"/>
                  <a:gd name="T35" fmla="*/ 8478 h 49"/>
                  <a:gd name="T36" fmla="*/ 903 w 48"/>
                  <a:gd name="T37" fmla="*/ 192 h 49"/>
                  <a:gd name="T38" fmla="*/ 3 w 48"/>
                  <a:gd name="T39" fmla="*/ 0 h 49"/>
                  <a:gd name="T40" fmla="*/ 0 w 48"/>
                  <a:gd name="T41" fmla="*/ 6659 h 49"/>
                  <a:gd name="T42" fmla="*/ 0 w 48"/>
                  <a:gd name="T43" fmla="*/ 0 h 49"/>
                  <a:gd name="T44" fmla="*/ 48 w 48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5" name="Freeform 141"/>
              <p:cNvSpPr>
                <a:spLocks noChangeArrowheads="1"/>
              </p:cNvSpPr>
              <p:nvPr/>
            </p:nvSpPr>
            <p:spPr bwMode="auto">
              <a:xfrm>
                <a:off x="325" y="93"/>
                <a:ext cx="45" cy="17"/>
              </a:xfrm>
              <a:custGeom>
                <a:avLst/>
                <a:gdLst>
                  <a:gd name="G0" fmla="+- 4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5 0 0"/>
                  <a:gd name="G22" fmla="+- 50427 0 0"/>
                  <a:gd name="T0" fmla="*/ 0 w 58"/>
                  <a:gd name="T1" fmla="*/ 15153 h 18"/>
                  <a:gd name="T2" fmla="*/ 2 w 58"/>
                  <a:gd name="T3" fmla="*/ 15153 h 18"/>
                  <a:gd name="T4" fmla="*/ 44 w 58"/>
                  <a:gd name="T5" fmla="*/ 15153 h 18"/>
                  <a:gd name="T6" fmla="*/ 60 w 58"/>
                  <a:gd name="T7" fmla="*/ 15153 h 18"/>
                  <a:gd name="T8" fmla="*/ 89 w 58"/>
                  <a:gd name="T9" fmla="*/ 16837 h 18"/>
                  <a:gd name="T10" fmla="*/ 122 w 58"/>
                  <a:gd name="T11" fmla="*/ 16837 h 18"/>
                  <a:gd name="T12" fmla="*/ 148 w 58"/>
                  <a:gd name="T13" fmla="*/ 20787 h 18"/>
                  <a:gd name="T14" fmla="*/ 181 w 58"/>
                  <a:gd name="T15" fmla="*/ 24070 h 18"/>
                  <a:gd name="T16" fmla="*/ 212 w 58"/>
                  <a:gd name="T17" fmla="*/ 28514 h 18"/>
                  <a:gd name="T18" fmla="*/ 221 w 58"/>
                  <a:gd name="T19" fmla="*/ 15153 h 18"/>
                  <a:gd name="T20" fmla="*/ 199 w 58"/>
                  <a:gd name="T21" fmla="*/ 9942 h 18"/>
                  <a:gd name="T22" fmla="*/ 156 w 58"/>
                  <a:gd name="T23" fmla="*/ 4 h 18"/>
                  <a:gd name="T24" fmla="*/ 127 w 58"/>
                  <a:gd name="T25" fmla="*/ 2 h 18"/>
                  <a:gd name="T26" fmla="*/ 94 w 58"/>
                  <a:gd name="T27" fmla="*/ 1 h 18"/>
                  <a:gd name="T28" fmla="*/ 60 w 58"/>
                  <a:gd name="T29" fmla="*/ 1 h 18"/>
                  <a:gd name="T30" fmla="*/ 44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15153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6" name="Freeform 142"/>
              <p:cNvSpPr>
                <a:spLocks noChangeArrowheads="1"/>
              </p:cNvSpPr>
              <p:nvPr/>
            </p:nvSpPr>
            <p:spPr bwMode="auto">
              <a:xfrm>
                <a:off x="2852" y="99"/>
                <a:ext cx="108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22587 57600"/>
                  <a:gd name="G7" fmla="*/ 1 1049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0 0 0"/>
                  <a:gd name="G40" fmla="+- 65532 0 0"/>
                  <a:gd name="G41" fmla="+- 65535 0 0"/>
                  <a:gd name="G42" fmla="+- 1 0 0"/>
                  <a:gd name="G43" fmla="+- 3 0 0"/>
                  <a:gd name="G44" fmla="+- 44 0 0"/>
                  <a:gd name="G45" fmla="+- 442 0 0"/>
                  <a:gd name="T0" fmla="*/ 8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45 h 58"/>
                  <a:gd name="T12" fmla="*/ 1 w 107"/>
                  <a:gd name="T13" fmla="*/ 446 h 58"/>
                  <a:gd name="T14" fmla="*/ 4 w 107"/>
                  <a:gd name="T15" fmla="*/ 633 h 58"/>
                  <a:gd name="T16" fmla="*/ 8 w 107"/>
                  <a:gd name="T17" fmla="*/ 856 h 58"/>
                  <a:gd name="T18" fmla="*/ 483 w 107"/>
                  <a:gd name="T19" fmla="*/ 1151 h 58"/>
                  <a:gd name="T20" fmla="*/ 743 w 107"/>
                  <a:gd name="T21" fmla="*/ 1340 h 58"/>
                  <a:gd name="T22" fmla="*/ 1026 w 107"/>
                  <a:gd name="T23" fmla="*/ 1548 h 58"/>
                  <a:gd name="T24" fmla="*/ 1347 w 107"/>
                  <a:gd name="T25" fmla="*/ 1801 h 58"/>
                  <a:gd name="T26" fmla="*/ 1740 w 107"/>
                  <a:gd name="T27" fmla="*/ 1894 h 58"/>
                  <a:gd name="T28" fmla="*/ 2086 w 107"/>
                  <a:gd name="T29" fmla="*/ 1995 h 58"/>
                  <a:gd name="T30" fmla="*/ 2445 w 107"/>
                  <a:gd name="T31" fmla="*/ 2010 h 58"/>
                  <a:gd name="T32" fmla="*/ 2886 w 107"/>
                  <a:gd name="T33" fmla="*/ 2010 h 58"/>
                  <a:gd name="T34" fmla="*/ 3350 w 107"/>
                  <a:gd name="T35" fmla="*/ 1916 h 58"/>
                  <a:gd name="T36" fmla="*/ 3735 w 107"/>
                  <a:gd name="T37" fmla="*/ 1804 h 58"/>
                  <a:gd name="T38" fmla="*/ 3748 w 107"/>
                  <a:gd name="T39" fmla="*/ 1801 h 58"/>
                  <a:gd name="T40" fmla="*/ 3748 w 107"/>
                  <a:gd name="T41" fmla="*/ 1643 h 58"/>
                  <a:gd name="T42" fmla="*/ 3748 w 107"/>
                  <a:gd name="T43" fmla="*/ 1628 h 58"/>
                  <a:gd name="T44" fmla="*/ 3735 w 107"/>
                  <a:gd name="T45" fmla="*/ 1548 h 58"/>
                  <a:gd name="T46" fmla="*/ 3606 w 107"/>
                  <a:gd name="T47" fmla="*/ 1348 h 58"/>
                  <a:gd name="T48" fmla="*/ 3409 w 107"/>
                  <a:gd name="T49" fmla="*/ 1151 h 58"/>
                  <a:gd name="T50" fmla="*/ 3181 w 107"/>
                  <a:gd name="T51" fmla="*/ 856 h 58"/>
                  <a:gd name="T52" fmla="*/ 2893 w 107"/>
                  <a:gd name="T53" fmla="*/ 633 h 58"/>
                  <a:gd name="T54" fmla="*/ 2593 w 107"/>
                  <a:gd name="T55" fmla="*/ 469 h 58"/>
                  <a:gd name="T56" fmla="*/ 2297 w 107"/>
                  <a:gd name="T57" fmla="*/ 47 h 58"/>
                  <a:gd name="T58" fmla="*/ 1972 w 107"/>
                  <a:gd name="T59" fmla="*/ 6 h 58"/>
                  <a:gd name="T60" fmla="*/ 1740 w 107"/>
                  <a:gd name="T61" fmla="*/ 3 h 58"/>
                  <a:gd name="T62" fmla="*/ 1423 w 107"/>
                  <a:gd name="T63" fmla="*/ 1 h 58"/>
                  <a:gd name="T64" fmla="*/ 1120 w 107"/>
                  <a:gd name="T65" fmla="*/ 0 h 58"/>
                  <a:gd name="T66" fmla="*/ 876 w 107"/>
                  <a:gd name="T67" fmla="*/ 0 h 58"/>
                  <a:gd name="T68" fmla="*/ 633 w 107"/>
                  <a:gd name="T69" fmla="*/ 0 h 58"/>
                  <a:gd name="T70" fmla="*/ 431 w 107"/>
                  <a:gd name="T71" fmla="*/ 0 h 58"/>
                  <a:gd name="T72" fmla="*/ 8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7" name="Freeform 143"/>
              <p:cNvSpPr>
                <a:spLocks noChangeArrowheads="1"/>
              </p:cNvSpPr>
              <p:nvPr/>
            </p:nvSpPr>
            <p:spPr bwMode="auto">
              <a:xfrm>
                <a:off x="2847" y="93"/>
                <a:ext cx="115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9 0 0"/>
                  <a:gd name="G7" fmla="cos 16 G6"/>
                  <a:gd name="G8" fmla="+- 10 0 0"/>
                  <a:gd name="G9" fmla="cos 10 G8"/>
                  <a:gd name="G10" fmla="+- 12 0 0"/>
                  <a:gd name="G11" fmla="cos 10 G10"/>
                  <a:gd name="G12" fmla="+- 23 0 0"/>
                  <a:gd name="G13" fmla="+- 7 0 0"/>
                  <a:gd name="G14" fmla="cos 1 G13"/>
                  <a:gd name="G15" fmla="+- 3 0 0"/>
                  <a:gd name="G16" fmla="+- 65531 0 0"/>
                  <a:gd name="G17" fmla="+- 26 0 0"/>
                  <a:gd name="G18" fmla="*/ 1 59879 5171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0433 0 0"/>
                  <a:gd name="G40" fmla="+- 58922 0 0"/>
                  <a:gd name="G41" fmla="+- 58167 0 0"/>
                  <a:gd name="G42" fmla="+- 57842 0 0"/>
                  <a:gd name="G43" fmla="+- 57656 0 0"/>
                  <a:gd name="G44" fmla="+- 58068 0 0"/>
                  <a:gd name="G45" fmla="+- 58485 0 0"/>
                  <a:gd name="T0" fmla="*/ 7617 w 112"/>
                  <a:gd name="T1" fmla="*/ 10966 h 68"/>
                  <a:gd name="T2" fmla="*/ 6828 w 112"/>
                  <a:gd name="T3" fmla="*/ 11931 h 68"/>
                  <a:gd name="T4" fmla="*/ 6048 w 112"/>
                  <a:gd name="T5" fmla="*/ 12662 h 68"/>
                  <a:gd name="T6" fmla="*/ 5293 w 112"/>
                  <a:gd name="T7" fmla="*/ 12662 h 68"/>
                  <a:gd name="T8" fmla="*/ 4641 w 112"/>
                  <a:gd name="T9" fmla="*/ 12335 h 68"/>
                  <a:gd name="T10" fmla="*/ 3869 w 112"/>
                  <a:gd name="T11" fmla="*/ 11749 h 68"/>
                  <a:gd name="T12" fmla="*/ 3225 w 112"/>
                  <a:gd name="T13" fmla="*/ 10693 h 68"/>
                  <a:gd name="T14" fmla="*/ 2587 w 112"/>
                  <a:gd name="T15" fmla="*/ 9638 h 68"/>
                  <a:gd name="T16" fmla="*/ 2030 w 112"/>
                  <a:gd name="T17" fmla="*/ 8365 h 68"/>
                  <a:gd name="T18" fmla="*/ 1655 w 112"/>
                  <a:gd name="T19" fmla="*/ 7267 h 68"/>
                  <a:gd name="T20" fmla="*/ 1083 w 112"/>
                  <a:gd name="T21" fmla="*/ 5658 h 68"/>
                  <a:gd name="T22" fmla="*/ 850 w 112"/>
                  <a:gd name="T23" fmla="*/ 4760 h 68"/>
                  <a:gd name="T24" fmla="*/ 753 w 112"/>
                  <a:gd name="T25" fmla="*/ 3211 h 68"/>
                  <a:gd name="T26" fmla="*/ 709 w 112"/>
                  <a:gd name="T27" fmla="*/ 2602 h 68"/>
                  <a:gd name="T28" fmla="*/ 753 w 112"/>
                  <a:gd name="T29" fmla="*/ 2104 h 68"/>
                  <a:gd name="T30" fmla="*/ 753 w 112"/>
                  <a:gd name="T31" fmla="*/ 2253 h 68"/>
                  <a:gd name="T32" fmla="*/ 753 w 112"/>
                  <a:gd name="T33" fmla="*/ 2104 h 68"/>
                  <a:gd name="T34" fmla="*/ 850 w 112"/>
                  <a:gd name="T35" fmla="*/ 2104 h 68"/>
                  <a:gd name="T36" fmla="*/ 959 w 112"/>
                  <a:gd name="T37" fmla="*/ 2104 h 68"/>
                  <a:gd name="T38" fmla="*/ 903 w 112"/>
                  <a:gd name="T39" fmla="*/ 0 h 68"/>
                  <a:gd name="T40" fmla="*/ 753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1705 h 68"/>
                  <a:gd name="T48" fmla="*/ 0 w 112"/>
                  <a:gd name="T49" fmla="*/ 2602 h 68"/>
                  <a:gd name="T50" fmla="*/ 1 w 112"/>
                  <a:gd name="T51" fmla="*/ 3972 h 68"/>
                  <a:gd name="T52" fmla="*/ 5 w 112"/>
                  <a:gd name="T53" fmla="*/ 5481 h 68"/>
                  <a:gd name="T54" fmla="*/ 753 w 112"/>
                  <a:gd name="T55" fmla="*/ 6983 h 68"/>
                  <a:gd name="T56" fmla="*/ 1083 w 112"/>
                  <a:gd name="T57" fmla="*/ 8373 h 68"/>
                  <a:gd name="T58" fmla="*/ 1758 w 112"/>
                  <a:gd name="T59" fmla="*/ 9969 h 68"/>
                  <a:gd name="T60" fmla="*/ 2241 w 112"/>
                  <a:gd name="T61" fmla="*/ 11116 h 68"/>
                  <a:gd name="T62" fmla="*/ 2965 w 112"/>
                  <a:gd name="T63" fmla="*/ 12662 h 68"/>
                  <a:gd name="T64" fmla="*/ 3641 w 112"/>
                  <a:gd name="T65" fmla="*/ 13567 h 68"/>
                  <a:gd name="T66" fmla="*/ 4466 w 112"/>
                  <a:gd name="T67" fmla="*/ 14213 h 68"/>
                  <a:gd name="T68" fmla="*/ 5243 w 112"/>
                  <a:gd name="T69" fmla="*/ 14581 h 68"/>
                  <a:gd name="T70" fmla="*/ 6137 w 112"/>
                  <a:gd name="T71" fmla="*/ 14581 h 68"/>
                  <a:gd name="T72" fmla="*/ 7094 w 112"/>
                  <a:gd name="T73" fmla="*/ 13771 h 68"/>
                  <a:gd name="T74" fmla="*/ 7760 w 112"/>
                  <a:gd name="T75" fmla="*/ 12662 h 68"/>
                  <a:gd name="T76" fmla="*/ 7617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3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" name="Freeform 144"/>
              <p:cNvSpPr>
                <a:spLocks noChangeArrowheads="1"/>
              </p:cNvSpPr>
              <p:nvPr/>
            </p:nvSpPr>
            <p:spPr bwMode="auto">
              <a:xfrm>
                <a:off x="2917" y="104"/>
                <a:ext cx="49" cy="54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9 0 0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981 0 0"/>
                  <a:gd name="G19" fmla="+- 8886 0 0"/>
                  <a:gd name="G20" fmla="+- 13062 0 0"/>
                  <a:gd name="T0" fmla="*/ 0 w 49"/>
                  <a:gd name="T1" fmla="*/ 6659 h 49"/>
                  <a:gd name="T2" fmla="*/ 678 w 49"/>
                  <a:gd name="T3" fmla="*/ 9915 h 49"/>
                  <a:gd name="T4" fmla="*/ 1029 w 49"/>
                  <a:gd name="T5" fmla="*/ 14622 h 49"/>
                  <a:gd name="T6" fmla="*/ 1560 w 49"/>
                  <a:gd name="T7" fmla="*/ 18944 h 49"/>
                  <a:gd name="T8" fmla="*/ 2042 w 49"/>
                  <a:gd name="T9" fmla="*/ 23961 h 49"/>
                  <a:gd name="T10" fmla="*/ 2300 w 49"/>
                  <a:gd name="T11" fmla="*/ 28376 h 49"/>
                  <a:gd name="T12" fmla="*/ 2510 w 49"/>
                  <a:gd name="T13" fmla="*/ 32761 h 49"/>
                  <a:gd name="T14" fmla="*/ 2590 w 49"/>
                  <a:gd name="T15" fmla="*/ 33189 h 49"/>
                  <a:gd name="T16" fmla="*/ 2664 w 49"/>
                  <a:gd name="T17" fmla="*/ 32761 h 49"/>
                  <a:gd name="T18" fmla="*/ 2827 w 49"/>
                  <a:gd name="T19" fmla="*/ 38848 h 49"/>
                  <a:gd name="T20" fmla="*/ 3096 w 49"/>
                  <a:gd name="T21" fmla="*/ 37441 h 49"/>
                  <a:gd name="T22" fmla="*/ 3124 w 49"/>
                  <a:gd name="T23" fmla="*/ 33189 h 49"/>
                  <a:gd name="T24" fmla="*/ 3124 w 49"/>
                  <a:gd name="T25" fmla="*/ 30688 h 49"/>
                  <a:gd name="T26" fmla="*/ 3000 w 49"/>
                  <a:gd name="T27" fmla="*/ 28376 h 49"/>
                  <a:gd name="T28" fmla="*/ 2774 w 49"/>
                  <a:gd name="T29" fmla="*/ 23961 h 49"/>
                  <a:gd name="T30" fmla="*/ 2441 w 49"/>
                  <a:gd name="T31" fmla="*/ 18944 h 49"/>
                  <a:gd name="T32" fmla="*/ 1979 w 49"/>
                  <a:gd name="T33" fmla="*/ 13507 h 49"/>
                  <a:gd name="T34" fmla="*/ 1385 w 49"/>
                  <a:gd name="T35" fmla="*/ 8478 h 49"/>
                  <a:gd name="T36" fmla="*/ 861 w 49"/>
                  <a:gd name="T37" fmla="*/ 192 h 49"/>
                  <a:gd name="T38" fmla="*/ 4 w 49"/>
                  <a:gd name="T39" fmla="*/ 0 h 49"/>
                  <a:gd name="T40" fmla="*/ 0 w 49"/>
                  <a:gd name="T41" fmla="*/ 6659 h 49"/>
                  <a:gd name="T42" fmla="*/ 0 w 49"/>
                  <a:gd name="T43" fmla="*/ 0 h 49"/>
                  <a:gd name="T44" fmla="*/ 49 w 49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49">
                    <a:moveTo>
                      <a:pt x="0" y="8"/>
                    </a:moveTo>
                    <a:lnTo>
                      <a:pt x="10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2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9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8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" name="Freeform 145"/>
              <p:cNvSpPr>
                <a:spLocks noChangeArrowheads="1"/>
              </p:cNvSpPr>
              <p:nvPr/>
            </p:nvSpPr>
            <p:spPr bwMode="auto">
              <a:xfrm>
                <a:off x="2861" y="93"/>
                <a:ext cx="60" cy="17"/>
              </a:xfrm>
              <a:custGeom>
                <a:avLst/>
                <a:gdLst>
                  <a:gd name="G0" fmla="+- 4 0 0"/>
                  <a:gd name="G1" fmla="*/ 1 48775 4569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35 4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0387 0 0"/>
                  <a:gd name="G21" fmla="+- 51449 0 0"/>
                  <a:gd name="T0" fmla="*/ 1 w 59"/>
                  <a:gd name="T1" fmla="*/ 15153 h 18"/>
                  <a:gd name="T2" fmla="*/ 4 w 59"/>
                  <a:gd name="T3" fmla="*/ 15153 h 18"/>
                  <a:gd name="T4" fmla="*/ 1066 w 59"/>
                  <a:gd name="T5" fmla="*/ 15153 h 18"/>
                  <a:gd name="T6" fmla="*/ 1579 w 59"/>
                  <a:gd name="T7" fmla="*/ 15153 h 18"/>
                  <a:gd name="T8" fmla="*/ 2391 w 59"/>
                  <a:gd name="T9" fmla="*/ 15153 h 18"/>
                  <a:gd name="T10" fmla="*/ 3108 w 59"/>
                  <a:gd name="T11" fmla="*/ 16837 h 18"/>
                  <a:gd name="T12" fmla="*/ 3954 w 59"/>
                  <a:gd name="T13" fmla="*/ 20787 h 18"/>
                  <a:gd name="T14" fmla="*/ 4728 w 59"/>
                  <a:gd name="T15" fmla="*/ 24070 h 18"/>
                  <a:gd name="T16" fmla="*/ 5479 w 59"/>
                  <a:gd name="T17" fmla="*/ 28514 h 18"/>
                  <a:gd name="T18" fmla="*/ 5850 w 59"/>
                  <a:gd name="T19" fmla="*/ 15153 h 18"/>
                  <a:gd name="T20" fmla="*/ 5049 w 59"/>
                  <a:gd name="T21" fmla="*/ 9942 h 18"/>
                  <a:gd name="T22" fmla="*/ 4041 w 59"/>
                  <a:gd name="T23" fmla="*/ 4 h 18"/>
                  <a:gd name="T24" fmla="*/ 3248 w 59"/>
                  <a:gd name="T25" fmla="*/ 2 h 18"/>
                  <a:gd name="T26" fmla="*/ 2391 w 59"/>
                  <a:gd name="T27" fmla="*/ 1 h 18"/>
                  <a:gd name="T28" fmla="*/ 1579 w 59"/>
                  <a:gd name="T29" fmla="*/ 1 h 18"/>
                  <a:gd name="T30" fmla="*/ 1066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1 w 59"/>
                  <a:gd name="T37" fmla="*/ 15153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1" y="10"/>
                    </a:moveTo>
                    <a:lnTo>
                      <a:pt x="4" y="10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0" name="Freeform 146"/>
              <p:cNvSpPr>
                <a:spLocks noChangeArrowheads="1"/>
              </p:cNvSpPr>
              <p:nvPr/>
            </p:nvSpPr>
            <p:spPr bwMode="auto">
              <a:xfrm>
                <a:off x="1584" y="99"/>
                <a:ext cx="111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22587 57600"/>
                  <a:gd name="G7" fmla="*/ 1 1049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0 0 0"/>
                  <a:gd name="G40" fmla="+- 65533 0 0"/>
                  <a:gd name="G41" fmla="+- 65535 0 0"/>
                  <a:gd name="G42" fmla="+- 1 0 0"/>
                  <a:gd name="G43" fmla="+- 3 0 0"/>
                  <a:gd name="G44" fmla="+- 44 0 0"/>
                  <a:gd name="G45" fmla="+- 442 0 0"/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5 h 58"/>
                  <a:gd name="T12" fmla="*/ 1 w 108"/>
                  <a:gd name="T13" fmla="*/ 446 h 58"/>
                  <a:gd name="T14" fmla="*/ 4 w 108"/>
                  <a:gd name="T15" fmla="*/ 633 h 58"/>
                  <a:gd name="T16" fmla="*/ 8 w 108"/>
                  <a:gd name="T17" fmla="*/ 856 h 58"/>
                  <a:gd name="T18" fmla="*/ 608 w 108"/>
                  <a:gd name="T19" fmla="*/ 1151 h 58"/>
                  <a:gd name="T20" fmla="*/ 868 w 108"/>
                  <a:gd name="T21" fmla="*/ 1340 h 58"/>
                  <a:gd name="T22" fmla="*/ 1297 w 108"/>
                  <a:gd name="T23" fmla="*/ 1548 h 58"/>
                  <a:gd name="T24" fmla="*/ 1699 w 108"/>
                  <a:gd name="T25" fmla="*/ 1801 h 58"/>
                  <a:gd name="T26" fmla="*/ 2174 w 108"/>
                  <a:gd name="T27" fmla="*/ 1894 h 58"/>
                  <a:gd name="T28" fmla="*/ 2619 w 108"/>
                  <a:gd name="T29" fmla="*/ 1995 h 58"/>
                  <a:gd name="T30" fmla="*/ 3110 w 108"/>
                  <a:gd name="T31" fmla="*/ 2010 h 58"/>
                  <a:gd name="T32" fmla="*/ 3624 w 108"/>
                  <a:gd name="T33" fmla="*/ 2010 h 58"/>
                  <a:gd name="T34" fmla="*/ 4160 w 108"/>
                  <a:gd name="T35" fmla="*/ 1916 h 58"/>
                  <a:gd name="T36" fmla="*/ 4635 w 108"/>
                  <a:gd name="T37" fmla="*/ 1804 h 58"/>
                  <a:gd name="T38" fmla="*/ 4738 w 108"/>
                  <a:gd name="T39" fmla="*/ 1801 h 58"/>
                  <a:gd name="T40" fmla="*/ 4749 w 108"/>
                  <a:gd name="T41" fmla="*/ 1643 h 58"/>
                  <a:gd name="T42" fmla="*/ 4738 w 108"/>
                  <a:gd name="T43" fmla="*/ 1628 h 58"/>
                  <a:gd name="T44" fmla="*/ 4738 w 108"/>
                  <a:gd name="T45" fmla="*/ 1548 h 58"/>
                  <a:gd name="T46" fmla="*/ 4499 w 108"/>
                  <a:gd name="T47" fmla="*/ 1348 h 58"/>
                  <a:gd name="T48" fmla="*/ 4262 w 108"/>
                  <a:gd name="T49" fmla="*/ 1151 h 58"/>
                  <a:gd name="T50" fmla="*/ 4035 w 108"/>
                  <a:gd name="T51" fmla="*/ 856 h 58"/>
                  <a:gd name="T52" fmla="*/ 3657 w 108"/>
                  <a:gd name="T53" fmla="*/ 633 h 58"/>
                  <a:gd name="T54" fmla="*/ 3252 w 108"/>
                  <a:gd name="T55" fmla="*/ 469 h 58"/>
                  <a:gd name="T56" fmla="*/ 2917 w 108"/>
                  <a:gd name="T57" fmla="*/ 47 h 58"/>
                  <a:gd name="T58" fmla="*/ 2481 w 108"/>
                  <a:gd name="T59" fmla="*/ 6 h 58"/>
                  <a:gd name="T60" fmla="*/ 2109 w 108"/>
                  <a:gd name="T61" fmla="*/ 3 h 58"/>
                  <a:gd name="T62" fmla="*/ 1793 w 108"/>
                  <a:gd name="T63" fmla="*/ 1 h 58"/>
                  <a:gd name="T64" fmla="*/ 1412 w 108"/>
                  <a:gd name="T65" fmla="*/ 0 h 58"/>
                  <a:gd name="T66" fmla="*/ 1078 w 108"/>
                  <a:gd name="T67" fmla="*/ 0 h 58"/>
                  <a:gd name="T68" fmla="*/ 779 w 108"/>
                  <a:gd name="T69" fmla="*/ 0 h 58"/>
                  <a:gd name="T70" fmla="*/ 533 w 108"/>
                  <a:gd name="T71" fmla="*/ 0 h 58"/>
                  <a:gd name="T72" fmla="*/ 8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8" y="47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1" name="Freeform 147"/>
              <p:cNvSpPr>
                <a:spLocks noChangeArrowheads="1"/>
              </p:cNvSpPr>
              <p:nvPr/>
            </p:nvSpPr>
            <p:spPr bwMode="auto">
              <a:xfrm>
                <a:off x="1579" y="94"/>
                <a:ext cx="117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9721 25856"/>
                  <a:gd name="G6" fmla="+- 9 0 0"/>
                  <a:gd name="G7" fmla="cos 15 G6"/>
                  <a:gd name="G8" fmla="+- 10 0 0"/>
                  <a:gd name="G9" fmla="cos 9 G8"/>
                  <a:gd name="G10" fmla="+- 11 0 0"/>
                  <a:gd name="G11" fmla="cos 9 G10"/>
                  <a:gd name="G12" fmla="+- 3 0 0"/>
                  <a:gd name="G13" fmla="*/ 1 0 51712"/>
                  <a:gd name="G14" fmla="+- 7 0 0"/>
                  <a:gd name="G15" fmla="cos G13 G14"/>
                  <a:gd name="G16" fmla="+- 1 0 0"/>
                  <a:gd name="G17" fmla="+- 65531 0 0"/>
                  <a:gd name="G18" fmla="+- 25 0 0"/>
                  <a:gd name="G19" fmla="*/ 1 1181 25856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3308 0 0"/>
                  <a:gd name="G41" fmla="+- 2368 0 0"/>
                  <a:gd name="G42" fmla="+- 1708 0 0"/>
                  <a:gd name="G43" fmla="+- 1016 0 0"/>
                  <a:gd name="G44" fmla="+- 481 0 0"/>
                  <a:gd name="G45" fmla="+- 165 0 0"/>
                  <a:gd name="G46" fmla="+- 65229 0 0"/>
                  <a:gd name="T0" fmla="*/ 7325 w 113"/>
                  <a:gd name="T1" fmla="*/ 2957 h 67"/>
                  <a:gd name="T2" fmla="*/ 6576 w 113"/>
                  <a:gd name="T3" fmla="*/ 3268 h 67"/>
                  <a:gd name="T4" fmla="*/ 5831 w 113"/>
                  <a:gd name="T5" fmla="*/ 3463 h 67"/>
                  <a:gd name="T6" fmla="*/ 5171 w 113"/>
                  <a:gd name="T7" fmla="*/ 3463 h 67"/>
                  <a:gd name="T8" fmla="*/ 4409 w 113"/>
                  <a:gd name="T9" fmla="*/ 3393 h 67"/>
                  <a:gd name="T10" fmla="*/ 3682 w 113"/>
                  <a:gd name="T11" fmla="*/ 3201 h 67"/>
                  <a:gd name="T12" fmla="*/ 3075 w 113"/>
                  <a:gd name="T13" fmla="*/ 2910 h 67"/>
                  <a:gd name="T14" fmla="*/ 2384 w 113"/>
                  <a:gd name="T15" fmla="*/ 2691 h 67"/>
                  <a:gd name="T16" fmla="*/ 1953 w 113"/>
                  <a:gd name="T17" fmla="*/ 2276 h 67"/>
                  <a:gd name="T18" fmla="*/ 1446 w 113"/>
                  <a:gd name="T19" fmla="*/ 1938 h 67"/>
                  <a:gd name="T20" fmla="*/ 1009 w 113"/>
                  <a:gd name="T21" fmla="*/ 1607 h 67"/>
                  <a:gd name="T22" fmla="*/ 794 w 113"/>
                  <a:gd name="T23" fmla="*/ 1202 h 67"/>
                  <a:gd name="T24" fmla="*/ 704 w 113"/>
                  <a:gd name="T25" fmla="*/ 848 h 67"/>
                  <a:gd name="T26" fmla="*/ 663 w 113"/>
                  <a:gd name="T27" fmla="*/ 712 h 67"/>
                  <a:gd name="T28" fmla="*/ 704 w 113"/>
                  <a:gd name="T29" fmla="*/ 598 h 67"/>
                  <a:gd name="T30" fmla="*/ 704 w 113"/>
                  <a:gd name="T31" fmla="*/ 634 h 67"/>
                  <a:gd name="T32" fmla="*/ 704 w 113"/>
                  <a:gd name="T33" fmla="*/ 598 h 67"/>
                  <a:gd name="T34" fmla="*/ 748 w 113"/>
                  <a:gd name="T35" fmla="*/ 598 h 67"/>
                  <a:gd name="T36" fmla="*/ 843 w 113"/>
                  <a:gd name="T37" fmla="*/ 598 h 67"/>
                  <a:gd name="T38" fmla="*/ 843 w 113"/>
                  <a:gd name="T39" fmla="*/ 0 h 67"/>
                  <a:gd name="T40" fmla="*/ 704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712 h 67"/>
                  <a:gd name="T50" fmla="*/ 1 w 113"/>
                  <a:gd name="T51" fmla="*/ 1012 h 67"/>
                  <a:gd name="T52" fmla="*/ 5 w 113"/>
                  <a:gd name="T53" fmla="*/ 1516 h 67"/>
                  <a:gd name="T54" fmla="*/ 704 w 113"/>
                  <a:gd name="T55" fmla="*/ 1913 h 67"/>
                  <a:gd name="T56" fmla="*/ 1009 w 113"/>
                  <a:gd name="T57" fmla="*/ 2314 h 67"/>
                  <a:gd name="T58" fmla="*/ 1631 w 113"/>
                  <a:gd name="T59" fmla="*/ 2746 h 67"/>
                  <a:gd name="T60" fmla="*/ 2114 w 113"/>
                  <a:gd name="T61" fmla="*/ 3091 h 67"/>
                  <a:gd name="T62" fmla="*/ 2856 w 113"/>
                  <a:gd name="T63" fmla="*/ 3463 h 67"/>
                  <a:gd name="T64" fmla="*/ 3467 w 113"/>
                  <a:gd name="T65" fmla="*/ 3713 h 67"/>
                  <a:gd name="T66" fmla="*/ 4309 w 113"/>
                  <a:gd name="T67" fmla="*/ 3935 h 67"/>
                  <a:gd name="T68" fmla="*/ 5160 w 113"/>
                  <a:gd name="T69" fmla="*/ 3950 h 67"/>
                  <a:gd name="T70" fmla="*/ 5877 w 113"/>
                  <a:gd name="T71" fmla="*/ 3950 h 67"/>
                  <a:gd name="T72" fmla="*/ 6715 w 113"/>
                  <a:gd name="T73" fmla="*/ 3729 h 67"/>
                  <a:gd name="T74" fmla="*/ 7548 w 113"/>
                  <a:gd name="T75" fmla="*/ 3463 h 67"/>
                  <a:gd name="T76" fmla="*/ 7325 w 113"/>
                  <a:gd name="T77" fmla="*/ 2957 h 67"/>
                  <a:gd name="T78" fmla="*/ 0 w 113"/>
                  <a:gd name="T79" fmla="*/ 0 h 67"/>
                  <a:gd name="T80" fmla="*/ 113 w 113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7">
                    <a:moveTo>
                      <a:pt x="108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6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8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2" name="Freeform 148"/>
              <p:cNvSpPr>
                <a:spLocks noChangeArrowheads="1"/>
              </p:cNvSpPr>
              <p:nvPr/>
            </p:nvSpPr>
            <p:spPr bwMode="auto">
              <a:xfrm>
                <a:off x="1649" y="104"/>
                <a:ext cx="49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9"/>
                  <a:gd name="T1" fmla="*/ 6659 h 49"/>
                  <a:gd name="T2" fmla="*/ 639 w 49"/>
                  <a:gd name="T3" fmla="*/ 9915 h 49"/>
                  <a:gd name="T4" fmla="*/ 1029 w 49"/>
                  <a:gd name="T5" fmla="*/ 14622 h 49"/>
                  <a:gd name="T6" fmla="*/ 1560 w 49"/>
                  <a:gd name="T7" fmla="*/ 18944 h 49"/>
                  <a:gd name="T8" fmla="*/ 1979 w 49"/>
                  <a:gd name="T9" fmla="*/ 23961 h 49"/>
                  <a:gd name="T10" fmla="*/ 2300 w 49"/>
                  <a:gd name="T11" fmla="*/ 28376 h 49"/>
                  <a:gd name="T12" fmla="*/ 2510 w 49"/>
                  <a:gd name="T13" fmla="*/ 32761 h 49"/>
                  <a:gd name="T14" fmla="*/ 2510 w 49"/>
                  <a:gd name="T15" fmla="*/ 33189 h 49"/>
                  <a:gd name="T16" fmla="*/ 2590 w 49"/>
                  <a:gd name="T17" fmla="*/ 33189 h 49"/>
                  <a:gd name="T18" fmla="*/ 2590 w 49"/>
                  <a:gd name="T19" fmla="*/ 32761 h 49"/>
                  <a:gd name="T20" fmla="*/ 2917 w 49"/>
                  <a:gd name="T21" fmla="*/ 38848 h 49"/>
                  <a:gd name="T22" fmla="*/ 3096 w 49"/>
                  <a:gd name="T23" fmla="*/ 37441 h 49"/>
                  <a:gd name="T24" fmla="*/ 3124 w 49"/>
                  <a:gd name="T25" fmla="*/ 33189 h 49"/>
                  <a:gd name="T26" fmla="*/ 3096 w 49"/>
                  <a:gd name="T27" fmla="*/ 30688 h 49"/>
                  <a:gd name="T28" fmla="*/ 3000 w 49"/>
                  <a:gd name="T29" fmla="*/ 28376 h 49"/>
                  <a:gd name="T30" fmla="*/ 2774 w 49"/>
                  <a:gd name="T31" fmla="*/ 23961 h 49"/>
                  <a:gd name="T32" fmla="*/ 2365 w 49"/>
                  <a:gd name="T33" fmla="*/ 18944 h 49"/>
                  <a:gd name="T34" fmla="*/ 1979 w 49"/>
                  <a:gd name="T35" fmla="*/ 13507 h 49"/>
                  <a:gd name="T36" fmla="*/ 1385 w 49"/>
                  <a:gd name="T37" fmla="*/ 8478 h 49"/>
                  <a:gd name="T38" fmla="*/ 861 w 49"/>
                  <a:gd name="T39" fmla="*/ 192 h 49"/>
                  <a:gd name="T40" fmla="*/ 4 w 49"/>
                  <a:gd name="T41" fmla="*/ 0 h 49"/>
                  <a:gd name="T42" fmla="*/ 0 w 49"/>
                  <a:gd name="T43" fmla="*/ 6659 h 49"/>
                  <a:gd name="T44" fmla="*/ 0 w 49"/>
                  <a:gd name="T45" fmla="*/ 0 h 49"/>
                  <a:gd name="T46" fmla="*/ 49 w 49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3" name="Freeform 149"/>
              <p:cNvSpPr>
                <a:spLocks noChangeArrowheads="1"/>
              </p:cNvSpPr>
              <p:nvPr/>
            </p:nvSpPr>
            <p:spPr bwMode="auto">
              <a:xfrm>
                <a:off x="1594" y="93"/>
                <a:ext cx="60" cy="17"/>
              </a:xfrm>
              <a:custGeom>
                <a:avLst/>
                <a:gdLst>
                  <a:gd name="G0" fmla="+- 4 0 0"/>
                  <a:gd name="G1" fmla="+- 17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1381 0 0"/>
                  <a:gd name="T0" fmla="*/ 0 w 59"/>
                  <a:gd name="T1" fmla="*/ 15153 h 18"/>
                  <a:gd name="T2" fmla="*/ 4 w 59"/>
                  <a:gd name="T3" fmla="*/ 15153 h 18"/>
                  <a:gd name="T4" fmla="*/ 998 w 59"/>
                  <a:gd name="T5" fmla="*/ 15153 h 18"/>
                  <a:gd name="T6" fmla="*/ 1579 w 59"/>
                  <a:gd name="T7" fmla="*/ 15153 h 18"/>
                  <a:gd name="T8" fmla="*/ 2391 w 59"/>
                  <a:gd name="T9" fmla="*/ 16837 h 18"/>
                  <a:gd name="T10" fmla="*/ 3108 w 59"/>
                  <a:gd name="T11" fmla="*/ 16837 h 18"/>
                  <a:gd name="T12" fmla="*/ 3884 w 59"/>
                  <a:gd name="T13" fmla="*/ 20787 h 18"/>
                  <a:gd name="T14" fmla="*/ 4728 w 59"/>
                  <a:gd name="T15" fmla="*/ 24070 h 18"/>
                  <a:gd name="T16" fmla="*/ 5479 w 59"/>
                  <a:gd name="T17" fmla="*/ 28514 h 18"/>
                  <a:gd name="T18" fmla="*/ 5850 w 59"/>
                  <a:gd name="T19" fmla="*/ 15153 h 18"/>
                  <a:gd name="T20" fmla="*/ 5049 w 59"/>
                  <a:gd name="T21" fmla="*/ 9942 h 18"/>
                  <a:gd name="T22" fmla="*/ 4041 w 59"/>
                  <a:gd name="T23" fmla="*/ 4 h 18"/>
                  <a:gd name="T24" fmla="*/ 3248 w 59"/>
                  <a:gd name="T25" fmla="*/ 2 h 18"/>
                  <a:gd name="T26" fmla="*/ 2391 w 59"/>
                  <a:gd name="T27" fmla="*/ 1 h 18"/>
                  <a:gd name="T28" fmla="*/ 1579 w 59"/>
                  <a:gd name="T29" fmla="*/ 1 h 18"/>
                  <a:gd name="T30" fmla="*/ 1066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15153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4" name="Freeform 150"/>
              <p:cNvSpPr>
                <a:spLocks noChangeArrowheads="1"/>
              </p:cNvSpPr>
              <p:nvPr/>
            </p:nvSpPr>
            <p:spPr bwMode="auto">
              <a:xfrm>
                <a:off x="4118" y="99"/>
                <a:ext cx="109" cy="58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3 2"/>
                  <a:gd name="G5" fmla="*/ 1 17 2"/>
                  <a:gd name="G6" fmla="+- 14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0 0 0"/>
                  <a:gd name="G36" fmla="+- 65532 0 0"/>
                  <a:gd name="G37" fmla="+- 65534 0 0"/>
                  <a:gd name="G38" fmla="*/ 1 0 51712"/>
                  <a:gd name="G39" fmla="+- 3 0 0"/>
                  <a:gd name="G40" fmla="+- 43 0 0"/>
                  <a:gd name="G41" fmla="+- 441 0 0"/>
                  <a:gd name="T0" fmla="*/ 374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3 w 107"/>
                  <a:gd name="T7" fmla="*/ 2 h 58"/>
                  <a:gd name="T8" fmla="*/ 2 w 107"/>
                  <a:gd name="T9" fmla="*/ 3 h 58"/>
                  <a:gd name="T10" fmla="*/ 0 w 107"/>
                  <a:gd name="T11" fmla="*/ 45 h 58"/>
                  <a:gd name="T12" fmla="*/ 2 w 107"/>
                  <a:gd name="T13" fmla="*/ 446 h 58"/>
                  <a:gd name="T14" fmla="*/ 5 w 107"/>
                  <a:gd name="T15" fmla="*/ 633 h 58"/>
                  <a:gd name="T16" fmla="*/ 374 w 107"/>
                  <a:gd name="T17" fmla="*/ 856 h 58"/>
                  <a:gd name="T18" fmla="*/ 483 w 107"/>
                  <a:gd name="T19" fmla="*/ 1151 h 58"/>
                  <a:gd name="T20" fmla="*/ 743 w 107"/>
                  <a:gd name="T21" fmla="*/ 1340 h 58"/>
                  <a:gd name="T22" fmla="*/ 1057 w 107"/>
                  <a:gd name="T23" fmla="*/ 1548 h 58"/>
                  <a:gd name="T24" fmla="*/ 1392 w 107"/>
                  <a:gd name="T25" fmla="*/ 1801 h 58"/>
                  <a:gd name="T26" fmla="*/ 1740 w 107"/>
                  <a:gd name="T27" fmla="*/ 1894 h 58"/>
                  <a:gd name="T28" fmla="*/ 2086 w 107"/>
                  <a:gd name="T29" fmla="*/ 1995 h 58"/>
                  <a:gd name="T30" fmla="*/ 2455 w 107"/>
                  <a:gd name="T31" fmla="*/ 2010 h 58"/>
                  <a:gd name="T32" fmla="*/ 2893 w 107"/>
                  <a:gd name="T33" fmla="*/ 2010 h 58"/>
                  <a:gd name="T34" fmla="*/ 3354 w 107"/>
                  <a:gd name="T35" fmla="*/ 1916 h 58"/>
                  <a:gd name="T36" fmla="*/ 3735 w 107"/>
                  <a:gd name="T37" fmla="*/ 1804 h 58"/>
                  <a:gd name="T38" fmla="*/ 3748 w 107"/>
                  <a:gd name="T39" fmla="*/ 1801 h 58"/>
                  <a:gd name="T40" fmla="*/ 3748 w 107"/>
                  <a:gd name="T41" fmla="*/ 1643 h 58"/>
                  <a:gd name="T42" fmla="*/ 3748 w 107"/>
                  <a:gd name="T43" fmla="*/ 1628 h 58"/>
                  <a:gd name="T44" fmla="*/ 3735 w 107"/>
                  <a:gd name="T45" fmla="*/ 1548 h 58"/>
                  <a:gd name="T46" fmla="*/ 3606 w 107"/>
                  <a:gd name="T47" fmla="*/ 1348 h 58"/>
                  <a:gd name="T48" fmla="*/ 3409 w 107"/>
                  <a:gd name="T49" fmla="*/ 1151 h 58"/>
                  <a:gd name="T50" fmla="*/ 3181 w 107"/>
                  <a:gd name="T51" fmla="*/ 856 h 58"/>
                  <a:gd name="T52" fmla="*/ 2893 w 107"/>
                  <a:gd name="T53" fmla="*/ 633 h 58"/>
                  <a:gd name="T54" fmla="*/ 2593 w 107"/>
                  <a:gd name="T55" fmla="*/ 469 h 58"/>
                  <a:gd name="T56" fmla="*/ 2324 w 107"/>
                  <a:gd name="T57" fmla="*/ 47 h 58"/>
                  <a:gd name="T58" fmla="*/ 2044 w 107"/>
                  <a:gd name="T59" fmla="*/ 6 h 58"/>
                  <a:gd name="T60" fmla="*/ 1740 w 107"/>
                  <a:gd name="T61" fmla="*/ 3 h 58"/>
                  <a:gd name="T62" fmla="*/ 1423 w 107"/>
                  <a:gd name="T63" fmla="*/ 1 h 58"/>
                  <a:gd name="T64" fmla="*/ 1152 w 107"/>
                  <a:gd name="T65" fmla="*/ 0 h 58"/>
                  <a:gd name="T66" fmla="*/ 922 w 107"/>
                  <a:gd name="T67" fmla="*/ 0 h 58"/>
                  <a:gd name="T68" fmla="*/ 596 w 107"/>
                  <a:gd name="T69" fmla="*/ 0 h 58"/>
                  <a:gd name="T70" fmla="*/ 454 w 107"/>
                  <a:gd name="T71" fmla="*/ 0 h 58"/>
                  <a:gd name="T72" fmla="*/ 374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40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5" name="Freeform 151"/>
              <p:cNvSpPr>
                <a:spLocks noChangeArrowheads="1"/>
              </p:cNvSpPr>
              <p:nvPr/>
            </p:nvSpPr>
            <p:spPr bwMode="auto">
              <a:xfrm>
                <a:off x="4113" y="93"/>
                <a:ext cx="116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9 0 0"/>
                  <a:gd name="G7" fmla="cos 16 G6"/>
                  <a:gd name="G8" fmla="+- 9 0 0"/>
                  <a:gd name="G9" fmla="sin 10 G8"/>
                  <a:gd name="G10" fmla="+- 11 0 0"/>
                  <a:gd name="G11" fmla="cos 10 G10"/>
                  <a:gd name="G12" fmla="*/ 1 8353 44808"/>
                  <a:gd name="G13" fmla="+- 7 0 0"/>
                  <a:gd name="G14" fmla="cos 1 G13"/>
                  <a:gd name="G15" fmla="+- 3 0 0"/>
                  <a:gd name="G16" fmla="+- 65531 0 0"/>
                  <a:gd name="G17" fmla="+- 10 0 0"/>
                  <a:gd name="G18" fmla="*/ 1 0 5171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0433 0 0"/>
                  <a:gd name="G40" fmla="+- 58850 0 0"/>
                  <a:gd name="G41" fmla="+- 58117 0 0"/>
                  <a:gd name="G42" fmla="+- 57733 0 0"/>
                  <a:gd name="G43" fmla="+- 57656 0 0"/>
                  <a:gd name="G44" fmla="+- 58068 0 0"/>
                  <a:gd name="G45" fmla="+- 58428 0 0"/>
                  <a:gd name="T0" fmla="*/ 7544 w 112"/>
                  <a:gd name="T1" fmla="*/ 10966 h 68"/>
                  <a:gd name="T2" fmla="*/ 6828 w 112"/>
                  <a:gd name="T3" fmla="*/ 11931 h 68"/>
                  <a:gd name="T4" fmla="*/ 5976 w 112"/>
                  <a:gd name="T5" fmla="*/ 12662 h 68"/>
                  <a:gd name="T6" fmla="*/ 5243 w 112"/>
                  <a:gd name="T7" fmla="*/ 12662 h 68"/>
                  <a:gd name="T8" fmla="*/ 4532 w 112"/>
                  <a:gd name="T9" fmla="*/ 12335 h 68"/>
                  <a:gd name="T10" fmla="*/ 3869 w 112"/>
                  <a:gd name="T11" fmla="*/ 11749 h 68"/>
                  <a:gd name="T12" fmla="*/ 3225 w 112"/>
                  <a:gd name="T13" fmla="*/ 10693 h 68"/>
                  <a:gd name="T14" fmla="*/ 2530 w 112"/>
                  <a:gd name="T15" fmla="*/ 9638 h 68"/>
                  <a:gd name="T16" fmla="*/ 2030 w 112"/>
                  <a:gd name="T17" fmla="*/ 8365 h 68"/>
                  <a:gd name="T18" fmla="*/ 1466 w 112"/>
                  <a:gd name="T19" fmla="*/ 7267 h 68"/>
                  <a:gd name="T20" fmla="*/ 1083 w 112"/>
                  <a:gd name="T21" fmla="*/ 5658 h 68"/>
                  <a:gd name="T22" fmla="*/ 850 w 112"/>
                  <a:gd name="T23" fmla="*/ 4760 h 68"/>
                  <a:gd name="T24" fmla="*/ 753 w 112"/>
                  <a:gd name="T25" fmla="*/ 3211 h 68"/>
                  <a:gd name="T26" fmla="*/ 709 w 112"/>
                  <a:gd name="T27" fmla="*/ 2602 h 68"/>
                  <a:gd name="T28" fmla="*/ 709 w 112"/>
                  <a:gd name="T29" fmla="*/ 2104 h 68"/>
                  <a:gd name="T30" fmla="*/ 709 w 112"/>
                  <a:gd name="T31" fmla="*/ 2253 h 68"/>
                  <a:gd name="T32" fmla="*/ 753 w 112"/>
                  <a:gd name="T33" fmla="*/ 2104 h 68"/>
                  <a:gd name="T34" fmla="*/ 800 w 112"/>
                  <a:gd name="T35" fmla="*/ 2104 h 68"/>
                  <a:gd name="T36" fmla="*/ 903 w 112"/>
                  <a:gd name="T37" fmla="*/ 2104 h 68"/>
                  <a:gd name="T38" fmla="*/ 903 w 112"/>
                  <a:gd name="T39" fmla="*/ 0 h 68"/>
                  <a:gd name="T40" fmla="*/ 753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1705 h 68"/>
                  <a:gd name="T48" fmla="*/ 0 w 112"/>
                  <a:gd name="T49" fmla="*/ 2602 h 68"/>
                  <a:gd name="T50" fmla="*/ 1 w 112"/>
                  <a:gd name="T51" fmla="*/ 3972 h 68"/>
                  <a:gd name="T52" fmla="*/ 4 w 112"/>
                  <a:gd name="T53" fmla="*/ 5481 h 68"/>
                  <a:gd name="T54" fmla="*/ 753 w 112"/>
                  <a:gd name="T55" fmla="*/ 6983 h 68"/>
                  <a:gd name="T56" fmla="*/ 1019 w 112"/>
                  <a:gd name="T57" fmla="*/ 8373 h 68"/>
                  <a:gd name="T58" fmla="*/ 1758 w 112"/>
                  <a:gd name="T59" fmla="*/ 9969 h 68"/>
                  <a:gd name="T60" fmla="*/ 2241 w 112"/>
                  <a:gd name="T61" fmla="*/ 11116 h 68"/>
                  <a:gd name="T62" fmla="*/ 2921 w 112"/>
                  <a:gd name="T63" fmla="*/ 12662 h 68"/>
                  <a:gd name="T64" fmla="*/ 3641 w 112"/>
                  <a:gd name="T65" fmla="*/ 13567 h 68"/>
                  <a:gd name="T66" fmla="*/ 4466 w 112"/>
                  <a:gd name="T67" fmla="*/ 14213 h 68"/>
                  <a:gd name="T68" fmla="*/ 5243 w 112"/>
                  <a:gd name="T69" fmla="*/ 14581 h 68"/>
                  <a:gd name="T70" fmla="*/ 6048 w 112"/>
                  <a:gd name="T71" fmla="*/ 14581 h 68"/>
                  <a:gd name="T72" fmla="*/ 6929 w 112"/>
                  <a:gd name="T73" fmla="*/ 13771 h 68"/>
                  <a:gd name="T74" fmla="*/ 7760 w 112"/>
                  <a:gd name="T75" fmla="*/ 12662 h 68"/>
                  <a:gd name="T76" fmla="*/ 7544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5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6" name="Freeform 152"/>
              <p:cNvSpPr>
                <a:spLocks noChangeArrowheads="1"/>
              </p:cNvSpPr>
              <p:nvPr/>
            </p:nvSpPr>
            <p:spPr bwMode="auto">
              <a:xfrm>
                <a:off x="4184" y="104"/>
                <a:ext cx="49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9"/>
                  <a:gd name="T1" fmla="*/ 6659 h 49"/>
                  <a:gd name="T2" fmla="*/ 8 w 49"/>
                  <a:gd name="T3" fmla="*/ 9915 h 49"/>
                  <a:gd name="T4" fmla="*/ 1029 w 49"/>
                  <a:gd name="T5" fmla="*/ 14622 h 49"/>
                  <a:gd name="T6" fmla="*/ 1560 w 49"/>
                  <a:gd name="T7" fmla="*/ 18944 h 49"/>
                  <a:gd name="T8" fmla="*/ 1979 w 49"/>
                  <a:gd name="T9" fmla="*/ 23961 h 49"/>
                  <a:gd name="T10" fmla="*/ 2300 w 49"/>
                  <a:gd name="T11" fmla="*/ 28376 h 49"/>
                  <a:gd name="T12" fmla="*/ 2510 w 49"/>
                  <a:gd name="T13" fmla="*/ 32761 h 49"/>
                  <a:gd name="T14" fmla="*/ 2510 w 49"/>
                  <a:gd name="T15" fmla="*/ 33189 h 49"/>
                  <a:gd name="T16" fmla="*/ 2590 w 49"/>
                  <a:gd name="T17" fmla="*/ 33189 h 49"/>
                  <a:gd name="T18" fmla="*/ 2590 w 49"/>
                  <a:gd name="T19" fmla="*/ 32761 h 49"/>
                  <a:gd name="T20" fmla="*/ 2827 w 49"/>
                  <a:gd name="T21" fmla="*/ 38848 h 49"/>
                  <a:gd name="T22" fmla="*/ 3096 w 49"/>
                  <a:gd name="T23" fmla="*/ 37441 h 49"/>
                  <a:gd name="T24" fmla="*/ 3124 w 49"/>
                  <a:gd name="T25" fmla="*/ 33189 h 49"/>
                  <a:gd name="T26" fmla="*/ 3096 w 49"/>
                  <a:gd name="T27" fmla="*/ 30688 h 49"/>
                  <a:gd name="T28" fmla="*/ 2944 w 49"/>
                  <a:gd name="T29" fmla="*/ 28376 h 49"/>
                  <a:gd name="T30" fmla="*/ 2749 w 49"/>
                  <a:gd name="T31" fmla="*/ 23961 h 49"/>
                  <a:gd name="T32" fmla="*/ 2365 w 49"/>
                  <a:gd name="T33" fmla="*/ 18944 h 49"/>
                  <a:gd name="T34" fmla="*/ 1924 w 49"/>
                  <a:gd name="T35" fmla="*/ 13507 h 49"/>
                  <a:gd name="T36" fmla="*/ 1385 w 49"/>
                  <a:gd name="T37" fmla="*/ 8478 h 49"/>
                  <a:gd name="T38" fmla="*/ 811 w 49"/>
                  <a:gd name="T39" fmla="*/ 192 h 49"/>
                  <a:gd name="T40" fmla="*/ 3 w 49"/>
                  <a:gd name="T41" fmla="*/ 0 h 49"/>
                  <a:gd name="T42" fmla="*/ 0 w 49"/>
                  <a:gd name="T43" fmla="*/ 6659 h 49"/>
                  <a:gd name="T44" fmla="*/ 0 w 49"/>
                  <a:gd name="T45" fmla="*/ 0 h 49"/>
                  <a:gd name="T46" fmla="*/ 49 w 49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7" name="Freeform 153"/>
              <p:cNvSpPr>
                <a:spLocks noChangeArrowheads="1"/>
              </p:cNvSpPr>
              <p:nvPr/>
            </p:nvSpPr>
            <p:spPr bwMode="auto">
              <a:xfrm>
                <a:off x="4127" y="93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0392 0 0"/>
                  <a:gd name="T0" fmla="*/ 0 w 58"/>
                  <a:gd name="T1" fmla="*/ 15153 h 18"/>
                  <a:gd name="T2" fmla="*/ 4 w 58"/>
                  <a:gd name="T3" fmla="*/ 15153 h 18"/>
                  <a:gd name="T4" fmla="*/ 9 w 58"/>
                  <a:gd name="T5" fmla="*/ 15153 h 18"/>
                  <a:gd name="T6" fmla="*/ 525 w 58"/>
                  <a:gd name="T7" fmla="*/ 15153 h 18"/>
                  <a:gd name="T8" fmla="*/ 748 w 58"/>
                  <a:gd name="T9" fmla="*/ 15153 h 18"/>
                  <a:gd name="T10" fmla="*/ 1104 w 58"/>
                  <a:gd name="T11" fmla="*/ 16837 h 18"/>
                  <a:gd name="T12" fmla="*/ 1303 w 58"/>
                  <a:gd name="T13" fmla="*/ 20787 h 18"/>
                  <a:gd name="T14" fmla="*/ 1651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5153 h 18"/>
                  <a:gd name="T20" fmla="*/ 1736 w 58"/>
                  <a:gd name="T21" fmla="*/ 9942 h 18"/>
                  <a:gd name="T22" fmla="*/ 1370 w 58"/>
                  <a:gd name="T23" fmla="*/ 4 h 18"/>
                  <a:gd name="T24" fmla="*/ 1120 w 58"/>
                  <a:gd name="T25" fmla="*/ 2 h 18"/>
                  <a:gd name="T26" fmla="*/ 787 w 58"/>
                  <a:gd name="T27" fmla="*/ 1 h 18"/>
                  <a:gd name="T28" fmla="*/ 552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15153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8" name="Freeform 154"/>
              <p:cNvSpPr>
                <a:spLocks noChangeArrowheads="1"/>
              </p:cNvSpPr>
              <p:nvPr/>
            </p:nvSpPr>
            <p:spPr bwMode="auto">
              <a:xfrm>
                <a:off x="910" y="101"/>
                <a:ext cx="109" cy="60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0 51712"/>
                  <a:gd name="G6" fmla="*/ 1 22587 57600"/>
                  <a:gd name="G7" fmla="*/ 1 2512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1 0 0"/>
                  <a:gd name="G40" fmla="+- 65533 0 0"/>
                  <a:gd name="G41" fmla="+- 65534 0 0"/>
                  <a:gd name="G42" fmla="+- 2 0 0"/>
                  <a:gd name="G43" fmla="+- 4 0 0"/>
                  <a:gd name="G44" fmla="+- 912 0 0"/>
                  <a:gd name="G45" fmla="+- 1183 0 0"/>
                  <a:gd name="T0" fmla="*/ 8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1 w 107"/>
                  <a:gd name="T9" fmla="*/ 4 h 59"/>
                  <a:gd name="T10" fmla="*/ 0 w 107"/>
                  <a:gd name="T11" fmla="*/ 913 h 59"/>
                  <a:gd name="T12" fmla="*/ 1 w 107"/>
                  <a:gd name="T13" fmla="*/ 1187 h 59"/>
                  <a:gd name="T14" fmla="*/ 4 w 107"/>
                  <a:gd name="T15" fmla="*/ 1860 h 59"/>
                  <a:gd name="T16" fmla="*/ 8 w 107"/>
                  <a:gd name="T17" fmla="*/ 2583 h 59"/>
                  <a:gd name="T18" fmla="*/ 454 w 107"/>
                  <a:gd name="T19" fmla="*/ 3134 h 59"/>
                  <a:gd name="T20" fmla="*/ 708 w 107"/>
                  <a:gd name="T21" fmla="*/ 3894 h 59"/>
                  <a:gd name="T22" fmla="*/ 1026 w 107"/>
                  <a:gd name="T23" fmla="*/ 4437 h 59"/>
                  <a:gd name="T24" fmla="*/ 1347 w 107"/>
                  <a:gd name="T25" fmla="*/ 5062 h 59"/>
                  <a:gd name="T26" fmla="*/ 1673 w 107"/>
                  <a:gd name="T27" fmla="*/ 5553 h 59"/>
                  <a:gd name="T28" fmla="*/ 2086 w 107"/>
                  <a:gd name="T29" fmla="*/ 5789 h 59"/>
                  <a:gd name="T30" fmla="*/ 2445 w 107"/>
                  <a:gd name="T31" fmla="*/ 6033 h 59"/>
                  <a:gd name="T32" fmla="*/ 2886 w 107"/>
                  <a:gd name="T33" fmla="*/ 6033 h 59"/>
                  <a:gd name="T34" fmla="*/ 3350 w 107"/>
                  <a:gd name="T35" fmla="*/ 5650 h 59"/>
                  <a:gd name="T36" fmla="*/ 3733 w 107"/>
                  <a:gd name="T37" fmla="*/ 5200 h 59"/>
                  <a:gd name="T38" fmla="*/ 3735 w 107"/>
                  <a:gd name="T39" fmla="*/ 5062 h 59"/>
                  <a:gd name="T40" fmla="*/ 3748 w 107"/>
                  <a:gd name="T41" fmla="*/ 4870 h 59"/>
                  <a:gd name="T42" fmla="*/ 3735 w 107"/>
                  <a:gd name="T43" fmla="*/ 4662 h 59"/>
                  <a:gd name="T44" fmla="*/ 3733 w 107"/>
                  <a:gd name="T45" fmla="*/ 4350 h 59"/>
                  <a:gd name="T46" fmla="*/ 3592 w 107"/>
                  <a:gd name="T47" fmla="*/ 3998 h 59"/>
                  <a:gd name="T48" fmla="*/ 3398 w 107"/>
                  <a:gd name="T49" fmla="*/ 3198 h 59"/>
                  <a:gd name="T50" fmla="*/ 3181 w 107"/>
                  <a:gd name="T51" fmla="*/ 2625 h 59"/>
                  <a:gd name="T52" fmla="*/ 2886 w 107"/>
                  <a:gd name="T53" fmla="*/ 1860 h 59"/>
                  <a:gd name="T54" fmla="*/ 2586 w 107"/>
                  <a:gd name="T55" fmla="*/ 1336 h 59"/>
                  <a:gd name="T56" fmla="*/ 2297 w 107"/>
                  <a:gd name="T57" fmla="*/ 976 h 59"/>
                  <a:gd name="T58" fmla="*/ 1972 w 107"/>
                  <a:gd name="T59" fmla="*/ 52 h 59"/>
                  <a:gd name="T60" fmla="*/ 1673 w 107"/>
                  <a:gd name="T61" fmla="*/ 4 h 59"/>
                  <a:gd name="T62" fmla="*/ 1392 w 107"/>
                  <a:gd name="T63" fmla="*/ 1 h 59"/>
                  <a:gd name="T64" fmla="*/ 1120 w 107"/>
                  <a:gd name="T65" fmla="*/ 0 h 59"/>
                  <a:gd name="T66" fmla="*/ 876 w 107"/>
                  <a:gd name="T67" fmla="*/ 0 h 59"/>
                  <a:gd name="T68" fmla="*/ 596 w 107"/>
                  <a:gd name="T69" fmla="*/ 0 h 59"/>
                  <a:gd name="T70" fmla="*/ 431 w 107"/>
                  <a:gd name="T71" fmla="*/ 0 h 59"/>
                  <a:gd name="T72" fmla="*/ 8 w 107"/>
                  <a:gd name="T73" fmla="*/ 0 h 59"/>
                  <a:gd name="T74" fmla="*/ 0 w 107"/>
                  <a:gd name="T75" fmla="*/ 0 h 59"/>
                  <a:gd name="T76" fmla="*/ 107 w 107"/>
                  <a:gd name="T7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9">
                    <a:moveTo>
                      <a:pt x="8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0" y="59"/>
                    </a:lnTo>
                    <a:lnTo>
                      <a:pt x="82" y="59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7" y="48"/>
                    </a:lnTo>
                    <a:lnTo>
                      <a:pt x="106" y="46"/>
                    </a:lnTo>
                    <a:lnTo>
                      <a:pt x="105" y="43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6"/>
                    </a:lnTo>
                    <a:lnTo>
                      <a:pt x="82" y="19"/>
                    </a:lnTo>
                    <a:lnTo>
                      <a:pt x="74" y="14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9" name="Freeform 155"/>
              <p:cNvSpPr>
                <a:spLocks noChangeArrowheads="1"/>
              </p:cNvSpPr>
              <p:nvPr/>
            </p:nvSpPr>
            <p:spPr bwMode="auto">
              <a:xfrm>
                <a:off x="905" y="95"/>
                <a:ext cx="116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9 0 0"/>
                  <a:gd name="G7" fmla="cos 16 G6"/>
                  <a:gd name="G8" fmla="+- 9 0 0"/>
                  <a:gd name="G9" fmla="cos 10 G8"/>
                  <a:gd name="G10" fmla="+- 11 0 0"/>
                  <a:gd name="G11" fmla="cos 10 G10"/>
                  <a:gd name="G12" fmla="*/ 1 8353 44808"/>
                  <a:gd name="G13" fmla="+- 7 0 0"/>
                  <a:gd name="G14" fmla="cos 1 G13"/>
                  <a:gd name="G15" fmla="+- 3 0 0"/>
                  <a:gd name="G16" fmla="+- 65530 0 0"/>
                  <a:gd name="G17" fmla="+- 26 0 0"/>
                  <a:gd name="G18" fmla="*/ 1 1181 25856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0433 0 0"/>
                  <a:gd name="G40" fmla="+- 59249 0 0"/>
                  <a:gd name="G41" fmla="+- 58117 0 0"/>
                  <a:gd name="G42" fmla="+- 57733 0 0"/>
                  <a:gd name="G43" fmla="+- 57656 0 0"/>
                  <a:gd name="G44" fmla="+- 58068 0 0"/>
                  <a:gd name="G45" fmla="+- 58428 0 0"/>
                  <a:gd name="T0" fmla="*/ 7544 w 112"/>
                  <a:gd name="T1" fmla="*/ 10966 h 68"/>
                  <a:gd name="T2" fmla="*/ 6828 w 112"/>
                  <a:gd name="T3" fmla="*/ 11931 h 68"/>
                  <a:gd name="T4" fmla="*/ 6048 w 112"/>
                  <a:gd name="T5" fmla="*/ 12335 h 68"/>
                  <a:gd name="T6" fmla="*/ 5243 w 112"/>
                  <a:gd name="T7" fmla="*/ 12662 h 68"/>
                  <a:gd name="T8" fmla="*/ 4532 w 112"/>
                  <a:gd name="T9" fmla="*/ 12335 h 68"/>
                  <a:gd name="T10" fmla="*/ 3869 w 112"/>
                  <a:gd name="T11" fmla="*/ 11749 h 68"/>
                  <a:gd name="T12" fmla="*/ 3225 w 112"/>
                  <a:gd name="T13" fmla="*/ 10693 h 68"/>
                  <a:gd name="T14" fmla="*/ 2530 w 112"/>
                  <a:gd name="T15" fmla="*/ 9638 h 68"/>
                  <a:gd name="T16" fmla="*/ 2030 w 112"/>
                  <a:gd name="T17" fmla="*/ 8365 h 68"/>
                  <a:gd name="T18" fmla="*/ 1466 w 112"/>
                  <a:gd name="T19" fmla="*/ 6983 h 68"/>
                  <a:gd name="T20" fmla="*/ 1083 w 112"/>
                  <a:gd name="T21" fmla="*/ 5658 h 68"/>
                  <a:gd name="T22" fmla="*/ 850 w 112"/>
                  <a:gd name="T23" fmla="*/ 4576 h 68"/>
                  <a:gd name="T24" fmla="*/ 753 w 112"/>
                  <a:gd name="T25" fmla="*/ 3211 h 68"/>
                  <a:gd name="T26" fmla="*/ 709 w 112"/>
                  <a:gd name="T27" fmla="*/ 2421 h 68"/>
                  <a:gd name="T28" fmla="*/ 753 w 112"/>
                  <a:gd name="T29" fmla="*/ 2104 h 68"/>
                  <a:gd name="T30" fmla="*/ 709 w 112"/>
                  <a:gd name="T31" fmla="*/ 2253 h 68"/>
                  <a:gd name="T32" fmla="*/ 753 w 112"/>
                  <a:gd name="T33" fmla="*/ 2104 h 68"/>
                  <a:gd name="T34" fmla="*/ 800 w 112"/>
                  <a:gd name="T35" fmla="*/ 2104 h 68"/>
                  <a:gd name="T36" fmla="*/ 903 w 112"/>
                  <a:gd name="T37" fmla="*/ 2104 h 68"/>
                  <a:gd name="T38" fmla="*/ 903 w 112"/>
                  <a:gd name="T39" fmla="*/ 0 h 68"/>
                  <a:gd name="T40" fmla="*/ 753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82 h 68"/>
                  <a:gd name="T48" fmla="*/ 0 w 112"/>
                  <a:gd name="T49" fmla="*/ 2602 h 68"/>
                  <a:gd name="T50" fmla="*/ 1 w 112"/>
                  <a:gd name="T51" fmla="*/ 4254 h 68"/>
                  <a:gd name="T52" fmla="*/ 5 w 112"/>
                  <a:gd name="T53" fmla="*/ 5481 h 68"/>
                  <a:gd name="T54" fmla="*/ 753 w 112"/>
                  <a:gd name="T55" fmla="*/ 6983 h 68"/>
                  <a:gd name="T56" fmla="*/ 1083 w 112"/>
                  <a:gd name="T57" fmla="*/ 8365 h 68"/>
                  <a:gd name="T58" fmla="*/ 1758 w 112"/>
                  <a:gd name="T59" fmla="*/ 9969 h 68"/>
                  <a:gd name="T60" fmla="*/ 2241 w 112"/>
                  <a:gd name="T61" fmla="*/ 11136 h 68"/>
                  <a:gd name="T62" fmla="*/ 2965 w 112"/>
                  <a:gd name="T63" fmla="*/ 12662 h 68"/>
                  <a:gd name="T64" fmla="*/ 3641 w 112"/>
                  <a:gd name="T65" fmla="*/ 13771 h 68"/>
                  <a:gd name="T66" fmla="*/ 4466 w 112"/>
                  <a:gd name="T67" fmla="*/ 14213 h 68"/>
                  <a:gd name="T68" fmla="*/ 5243 w 112"/>
                  <a:gd name="T69" fmla="*/ 14581 h 68"/>
                  <a:gd name="T70" fmla="*/ 6137 w 112"/>
                  <a:gd name="T71" fmla="*/ 14581 h 68"/>
                  <a:gd name="T72" fmla="*/ 6929 w 112"/>
                  <a:gd name="T73" fmla="*/ 13782 h 68"/>
                  <a:gd name="T74" fmla="*/ 7760 w 112"/>
                  <a:gd name="T75" fmla="*/ 12662 h 68"/>
                  <a:gd name="T76" fmla="*/ 7544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4" y="47"/>
                    </a:lnTo>
                    <a:lnTo>
                      <a:pt x="32" y="53"/>
                    </a:lnTo>
                    <a:lnTo>
                      <a:pt x="42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0" name="Freeform 156"/>
              <p:cNvSpPr>
                <a:spLocks noChangeArrowheads="1"/>
              </p:cNvSpPr>
              <p:nvPr/>
            </p:nvSpPr>
            <p:spPr bwMode="auto">
              <a:xfrm>
                <a:off x="975" y="106"/>
                <a:ext cx="49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9"/>
                  <a:gd name="T1" fmla="*/ 7220 h 49"/>
                  <a:gd name="T2" fmla="*/ 8 w 49"/>
                  <a:gd name="T3" fmla="*/ 9915 h 49"/>
                  <a:gd name="T4" fmla="*/ 1029 w 49"/>
                  <a:gd name="T5" fmla="*/ 14622 h 49"/>
                  <a:gd name="T6" fmla="*/ 1560 w 49"/>
                  <a:gd name="T7" fmla="*/ 18944 h 49"/>
                  <a:gd name="T8" fmla="*/ 1979 w 49"/>
                  <a:gd name="T9" fmla="*/ 25302 h 49"/>
                  <a:gd name="T10" fmla="*/ 2300 w 49"/>
                  <a:gd name="T11" fmla="*/ 28376 h 49"/>
                  <a:gd name="T12" fmla="*/ 2510 w 49"/>
                  <a:gd name="T13" fmla="*/ 32761 h 49"/>
                  <a:gd name="T14" fmla="*/ 2510 w 49"/>
                  <a:gd name="T15" fmla="*/ 34634 h 49"/>
                  <a:gd name="T16" fmla="*/ 2590 w 49"/>
                  <a:gd name="T17" fmla="*/ 34634 h 49"/>
                  <a:gd name="T18" fmla="*/ 2590 w 49"/>
                  <a:gd name="T19" fmla="*/ 32761 h 49"/>
                  <a:gd name="T20" fmla="*/ 2827 w 49"/>
                  <a:gd name="T21" fmla="*/ 38848 h 49"/>
                  <a:gd name="T22" fmla="*/ 3096 w 49"/>
                  <a:gd name="T23" fmla="*/ 37441 h 49"/>
                  <a:gd name="T24" fmla="*/ 3124 w 49"/>
                  <a:gd name="T25" fmla="*/ 34634 h 49"/>
                  <a:gd name="T26" fmla="*/ 3096 w 49"/>
                  <a:gd name="T27" fmla="*/ 30688 h 49"/>
                  <a:gd name="T28" fmla="*/ 3000 w 49"/>
                  <a:gd name="T29" fmla="*/ 28376 h 49"/>
                  <a:gd name="T30" fmla="*/ 2774 w 49"/>
                  <a:gd name="T31" fmla="*/ 25302 h 49"/>
                  <a:gd name="T32" fmla="*/ 2365 w 49"/>
                  <a:gd name="T33" fmla="*/ 18944 h 49"/>
                  <a:gd name="T34" fmla="*/ 1979 w 49"/>
                  <a:gd name="T35" fmla="*/ 13507 h 49"/>
                  <a:gd name="T36" fmla="*/ 1385 w 49"/>
                  <a:gd name="T37" fmla="*/ 8478 h 49"/>
                  <a:gd name="T38" fmla="*/ 811 w 49"/>
                  <a:gd name="T39" fmla="*/ 26 h 49"/>
                  <a:gd name="T40" fmla="*/ 4 w 49"/>
                  <a:gd name="T41" fmla="*/ 0 h 49"/>
                  <a:gd name="T42" fmla="*/ 0 w 49"/>
                  <a:gd name="T43" fmla="*/ 7220 h 49"/>
                  <a:gd name="T44" fmla="*/ 0 w 49"/>
                  <a:gd name="T45" fmla="*/ 0 h 49"/>
                  <a:gd name="T46" fmla="*/ 49 w 49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1" name="Freeform 157"/>
              <p:cNvSpPr>
                <a:spLocks noChangeArrowheads="1"/>
              </p:cNvSpPr>
              <p:nvPr/>
            </p:nvSpPr>
            <p:spPr bwMode="auto">
              <a:xfrm>
                <a:off x="918" y="95"/>
                <a:ext cx="59" cy="18"/>
              </a:xfrm>
              <a:custGeom>
                <a:avLst/>
                <a:gdLst>
                  <a:gd name="G0" fmla="+- 4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189 0 0"/>
                  <a:gd name="G22" fmla="+- 55552 0 0"/>
                  <a:gd name="T0" fmla="*/ 0 w 59"/>
                  <a:gd name="T1" fmla="*/ 10351 h 19"/>
                  <a:gd name="T2" fmla="*/ 4 w 59"/>
                  <a:gd name="T3" fmla="*/ 10351 h 19"/>
                  <a:gd name="T4" fmla="*/ 367 w 59"/>
                  <a:gd name="T5" fmla="*/ 10351 h 19"/>
                  <a:gd name="T6" fmla="*/ 496 w 59"/>
                  <a:gd name="T7" fmla="*/ 10351 h 19"/>
                  <a:gd name="T8" fmla="*/ 701 w 59"/>
                  <a:gd name="T9" fmla="*/ 10351 h 19"/>
                  <a:gd name="T10" fmla="*/ 1041 w 59"/>
                  <a:gd name="T11" fmla="*/ 11441 h 19"/>
                  <a:gd name="T12" fmla="*/ 1241 w 59"/>
                  <a:gd name="T13" fmla="*/ 13976 h 19"/>
                  <a:gd name="T14" fmla="*/ 1548 w 59"/>
                  <a:gd name="T15" fmla="*/ 17073 h 19"/>
                  <a:gd name="T16" fmla="*/ 1779 w 59"/>
                  <a:gd name="T17" fmla="*/ 20856 h 19"/>
                  <a:gd name="T18" fmla="*/ 1888 w 59"/>
                  <a:gd name="T19" fmla="*/ 10351 h 19"/>
                  <a:gd name="T20" fmla="*/ 1627 w 59"/>
                  <a:gd name="T21" fmla="*/ 6936 h 19"/>
                  <a:gd name="T22" fmla="*/ 1304 w 59"/>
                  <a:gd name="T23" fmla="*/ 4 h 19"/>
                  <a:gd name="T24" fmla="*/ 1070 w 59"/>
                  <a:gd name="T25" fmla="*/ 2 h 19"/>
                  <a:gd name="T26" fmla="*/ 737 w 59"/>
                  <a:gd name="T27" fmla="*/ 1 h 19"/>
                  <a:gd name="T28" fmla="*/ 521 w 59"/>
                  <a:gd name="T29" fmla="*/ 1 h 19"/>
                  <a:gd name="T30" fmla="*/ 36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0351 h 19"/>
                  <a:gd name="T38" fmla="*/ 0 w 59"/>
                  <a:gd name="T39" fmla="*/ 0 h 19"/>
                  <a:gd name="T40" fmla="*/ 59 w 59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2" name="Freeform 158"/>
              <p:cNvSpPr>
                <a:spLocks noChangeArrowheads="1"/>
              </p:cNvSpPr>
              <p:nvPr/>
            </p:nvSpPr>
            <p:spPr bwMode="auto">
              <a:xfrm>
                <a:off x="3441" y="100"/>
                <a:ext cx="109" cy="63"/>
              </a:xfrm>
              <a:custGeom>
                <a:avLst/>
                <a:gdLst>
                  <a:gd name="G0" fmla="+- 6 0 0"/>
                  <a:gd name="G1" fmla="sin 1 G0"/>
                  <a:gd name="G2" fmla="+- 1 0 0"/>
                  <a:gd name="G3" fmla="+- 65532 0 0"/>
                  <a:gd name="G4" fmla="*/ 1 13 5"/>
                  <a:gd name="G5" fmla="+- 14 0 0"/>
                  <a:gd name="G6" fmla="sin 26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39 0 0"/>
                  <a:gd name="G21" fmla="sin 1 G2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5531 0 0"/>
                  <a:gd name="G34" fmla="+- 65533 0 0"/>
                  <a:gd name="G35" fmla="*/ 1 0 51712"/>
                  <a:gd name="G36" fmla="+- 2 0 0"/>
                  <a:gd name="G37" fmla="+- 98 0 0"/>
                  <a:gd name="G38" fmla="+- 3939 0 0"/>
                  <a:gd name="G39" fmla="+- 5451 0 0"/>
                  <a:gd name="T0" fmla="*/ 374 w 107"/>
                  <a:gd name="T1" fmla="*/ 1 h 60"/>
                  <a:gd name="T2" fmla="*/ 6 w 107"/>
                  <a:gd name="T3" fmla="*/ 1 h 60"/>
                  <a:gd name="T4" fmla="*/ 4 w 107"/>
                  <a:gd name="T5" fmla="*/ 1 h 60"/>
                  <a:gd name="T6" fmla="*/ 1 w 107"/>
                  <a:gd name="T7" fmla="*/ 2 h 60"/>
                  <a:gd name="T8" fmla="*/ 0 w 107"/>
                  <a:gd name="T9" fmla="*/ 98 h 60"/>
                  <a:gd name="T10" fmla="*/ 0 w 107"/>
                  <a:gd name="T11" fmla="*/ 3940 h 60"/>
                  <a:gd name="T12" fmla="*/ 1 w 107"/>
                  <a:gd name="T13" fmla="*/ 5455 h 60"/>
                  <a:gd name="T14" fmla="*/ 4 w 107"/>
                  <a:gd name="T15" fmla="*/ 8809 h 60"/>
                  <a:gd name="T16" fmla="*/ 374 w 107"/>
                  <a:gd name="T17" fmla="*/ 11194 h 60"/>
                  <a:gd name="T18" fmla="*/ 483 w 107"/>
                  <a:gd name="T19" fmla="*/ 13952 h 60"/>
                  <a:gd name="T20" fmla="*/ 743 w 107"/>
                  <a:gd name="T21" fmla="*/ 16700 h 60"/>
                  <a:gd name="T22" fmla="*/ 1057 w 107"/>
                  <a:gd name="T23" fmla="*/ 19241 h 60"/>
                  <a:gd name="T24" fmla="*/ 1392 w 107"/>
                  <a:gd name="T25" fmla="*/ 21467 h 60"/>
                  <a:gd name="T26" fmla="*/ 1740 w 107"/>
                  <a:gd name="T27" fmla="*/ 23255 h 60"/>
                  <a:gd name="T28" fmla="*/ 2086 w 107"/>
                  <a:gd name="T29" fmla="*/ 24695 h 60"/>
                  <a:gd name="T30" fmla="*/ 2455 w 107"/>
                  <a:gd name="T31" fmla="*/ 25205 h 60"/>
                  <a:gd name="T32" fmla="*/ 2893 w 107"/>
                  <a:gd name="T33" fmla="*/ 25205 h 60"/>
                  <a:gd name="T34" fmla="*/ 3354 w 107"/>
                  <a:gd name="T35" fmla="*/ 24410 h 60"/>
                  <a:gd name="T36" fmla="*/ 3735 w 107"/>
                  <a:gd name="T37" fmla="*/ 22545 h 60"/>
                  <a:gd name="T38" fmla="*/ 3748 w 107"/>
                  <a:gd name="T39" fmla="*/ 21467 h 60"/>
                  <a:gd name="T40" fmla="*/ 3748 w 107"/>
                  <a:gd name="T41" fmla="*/ 20852 h 60"/>
                  <a:gd name="T42" fmla="*/ 3748 w 107"/>
                  <a:gd name="T43" fmla="*/ 19622 h 60"/>
                  <a:gd name="T44" fmla="*/ 3735 w 107"/>
                  <a:gd name="T45" fmla="*/ 19191 h 60"/>
                  <a:gd name="T46" fmla="*/ 3606 w 107"/>
                  <a:gd name="T47" fmla="*/ 16882 h 60"/>
                  <a:gd name="T48" fmla="*/ 3409 w 107"/>
                  <a:gd name="T49" fmla="*/ 14256 h 60"/>
                  <a:gd name="T50" fmla="*/ 3181 w 107"/>
                  <a:gd name="T51" fmla="*/ 11308 h 60"/>
                  <a:gd name="T52" fmla="*/ 2893 w 107"/>
                  <a:gd name="T53" fmla="*/ 8809 h 60"/>
                  <a:gd name="T54" fmla="*/ 2586 w 107"/>
                  <a:gd name="T55" fmla="*/ 6393 h 60"/>
                  <a:gd name="T56" fmla="*/ 2324 w 107"/>
                  <a:gd name="T57" fmla="*/ 4302 h 60"/>
                  <a:gd name="T58" fmla="*/ 1972 w 107"/>
                  <a:gd name="T59" fmla="*/ 3352 h 60"/>
                  <a:gd name="T60" fmla="*/ 1740 w 107"/>
                  <a:gd name="T61" fmla="*/ 98 h 60"/>
                  <a:gd name="T62" fmla="*/ 1423 w 107"/>
                  <a:gd name="T63" fmla="*/ 2 h 60"/>
                  <a:gd name="T64" fmla="*/ 1152 w 107"/>
                  <a:gd name="T65" fmla="*/ 1 h 60"/>
                  <a:gd name="T66" fmla="*/ 876 w 107"/>
                  <a:gd name="T67" fmla="*/ 1 h 60"/>
                  <a:gd name="T68" fmla="*/ 596 w 107"/>
                  <a:gd name="T69" fmla="*/ 1 h 60"/>
                  <a:gd name="T70" fmla="*/ 454 w 107"/>
                  <a:gd name="T71" fmla="*/ 0 h 60"/>
                  <a:gd name="T72" fmla="*/ 374 w 107"/>
                  <a:gd name="T73" fmla="*/ 1 h 60"/>
                  <a:gd name="T74" fmla="*/ 0 w 107"/>
                  <a:gd name="T75" fmla="*/ 0 h 60"/>
                  <a:gd name="T76" fmla="*/ 107 w 107"/>
                  <a:gd name="T7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40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5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7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3" name="Freeform 159"/>
              <p:cNvSpPr>
                <a:spLocks noChangeArrowheads="1"/>
              </p:cNvSpPr>
              <p:nvPr/>
            </p:nvSpPr>
            <p:spPr bwMode="auto">
              <a:xfrm>
                <a:off x="3436" y="95"/>
                <a:ext cx="117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47577 51712"/>
                  <a:gd name="G7" fmla="+- 10 0 0"/>
                  <a:gd name="G8" fmla="cos 10 G7"/>
                  <a:gd name="G9" fmla="*/ 1 18527 57600"/>
                  <a:gd name="G10" fmla="+- 24 0 0"/>
                  <a:gd name="G11" fmla="+- 6 0 0"/>
                  <a:gd name="G12" fmla="cos 1 G11"/>
                  <a:gd name="G13" fmla="+- 1 0 0"/>
                  <a:gd name="G14" fmla="+- 65531 0 0"/>
                  <a:gd name="G15" fmla="+- 26 0 0"/>
                  <a:gd name="G16" fmla="*/ 1 49067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60181 0 0"/>
                  <a:gd name="G38" fmla="+- 59032 0 0"/>
                  <a:gd name="G39" fmla="+- 58034 0 0"/>
                  <a:gd name="G40" fmla="+- 57978 0 0"/>
                  <a:gd name="G41" fmla="+- 57569 0 0"/>
                  <a:gd name="G42" fmla="+- 57918 0 0"/>
                  <a:gd name="G43" fmla="+- 58381 0 0"/>
                  <a:gd name="T0" fmla="*/ 7400 w 113"/>
                  <a:gd name="T1" fmla="*/ 10966 h 68"/>
                  <a:gd name="T2" fmla="*/ 6576 w 113"/>
                  <a:gd name="T3" fmla="*/ 11931 h 68"/>
                  <a:gd name="T4" fmla="*/ 5831 w 113"/>
                  <a:gd name="T5" fmla="*/ 12335 h 68"/>
                  <a:gd name="T6" fmla="*/ 5160 w 113"/>
                  <a:gd name="T7" fmla="*/ 12662 h 68"/>
                  <a:gd name="T8" fmla="*/ 4409 w 113"/>
                  <a:gd name="T9" fmla="*/ 11967 h 68"/>
                  <a:gd name="T10" fmla="*/ 3782 w 113"/>
                  <a:gd name="T11" fmla="*/ 11749 h 68"/>
                  <a:gd name="T12" fmla="*/ 3075 w 113"/>
                  <a:gd name="T13" fmla="*/ 10693 h 68"/>
                  <a:gd name="T14" fmla="*/ 2483 w 113"/>
                  <a:gd name="T15" fmla="*/ 9638 h 68"/>
                  <a:gd name="T16" fmla="*/ 1991 w 113"/>
                  <a:gd name="T17" fmla="*/ 8365 h 68"/>
                  <a:gd name="T18" fmla="*/ 1446 w 113"/>
                  <a:gd name="T19" fmla="*/ 6983 h 68"/>
                  <a:gd name="T20" fmla="*/ 1072 w 113"/>
                  <a:gd name="T21" fmla="*/ 5658 h 68"/>
                  <a:gd name="T22" fmla="*/ 843 w 113"/>
                  <a:gd name="T23" fmla="*/ 4576 h 68"/>
                  <a:gd name="T24" fmla="*/ 748 w 113"/>
                  <a:gd name="T25" fmla="*/ 3211 h 68"/>
                  <a:gd name="T26" fmla="*/ 704 w 113"/>
                  <a:gd name="T27" fmla="*/ 2421 h 68"/>
                  <a:gd name="T28" fmla="*/ 704 w 113"/>
                  <a:gd name="T29" fmla="*/ 2104 h 68"/>
                  <a:gd name="T30" fmla="*/ 704 w 113"/>
                  <a:gd name="T31" fmla="*/ 2253 h 68"/>
                  <a:gd name="T32" fmla="*/ 748 w 113"/>
                  <a:gd name="T33" fmla="*/ 2104 h 68"/>
                  <a:gd name="T34" fmla="*/ 794 w 113"/>
                  <a:gd name="T35" fmla="*/ 2104 h 68"/>
                  <a:gd name="T36" fmla="*/ 895 w 113"/>
                  <a:gd name="T37" fmla="*/ 2104 h 68"/>
                  <a:gd name="T38" fmla="*/ 895 w 113"/>
                  <a:gd name="T39" fmla="*/ 0 h 68"/>
                  <a:gd name="T40" fmla="*/ 704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82 h 68"/>
                  <a:gd name="T48" fmla="*/ 0 w 113"/>
                  <a:gd name="T49" fmla="*/ 2602 h 68"/>
                  <a:gd name="T50" fmla="*/ 2 w 113"/>
                  <a:gd name="T51" fmla="*/ 4254 h 68"/>
                  <a:gd name="T52" fmla="*/ 5 w 113"/>
                  <a:gd name="T53" fmla="*/ 5481 h 68"/>
                  <a:gd name="T54" fmla="*/ 704 w 113"/>
                  <a:gd name="T55" fmla="*/ 6983 h 68"/>
                  <a:gd name="T56" fmla="*/ 1009 w 113"/>
                  <a:gd name="T57" fmla="*/ 8365 h 68"/>
                  <a:gd name="T58" fmla="*/ 1536 w 113"/>
                  <a:gd name="T59" fmla="*/ 9969 h 68"/>
                  <a:gd name="T60" fmla="*/ 2202 w 113"/>
                  <a:gd name="T61" fmla="*/ 11136 h 68"/>
                  <a:gd name="T62" fmla="*/ 2856 w 113"/>
                  <a:gd name="T63" fmla="*/ 12662 h 68"/>
                  <a:gd name="T64" fmla="*/ 3561 w 113"/>
                  <a:gd name="T65" fmla="*/ 13771 h 68"/>
                  <a:gd name="T66" fmla="*/ 4351 w 113"/>
                  <a:gd name="T67" fmla="*/ 14213 h 68"/>
                  <a:gd name="T68" fmla="*/ 5160 w 113"/>
                  <a:gd name="T69" fmla="*/ 14581 h 68"/>
                  <a:gd name="T70" fmla="*/ 5877 w 113"/>
                  <a:gd name="T71" fmla="*/ 14581 h 68"/>
                  <a:gd name="T72" fmla="*/ 6715 w 113"/>
                  <a:gd name="T73" fmla="*/ 13782 h 68"/>
                  <a:gd name="T74" fmla="*/ 7548 w 113"/>
                  <a:gd name="T75" fmla="*/ 12662 h 68"/>
                  <a:gd name="T76" fmla="*/ 7400 w 113"/>
                  <a:gd name="T77" fmla="*/ 10966 h 68"/>
                  <a:gd name="T78" fmla="*/ 0 w 113"/>
                  <a:gd name="T79" fmla="*/ 0 h 68"/>
                  <a:gd name="T80" fmla="*/ 113 w 113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6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30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5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4" name="Freeform 160"/>
              <p:cNvSpPr>
                <a:spLocks noChangeArrowheads="1"/>
              </p:cNvSpPr>
              <p:nvPr/>
            </p:nvSpPr>
            <p:spPr bwMode="auto">
              <a:xfrm>
                <a:off x="3510" y="106"/>
                <a:ext cx="47" cy="54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7"/>
                  <a:gd name="T1" fmla="*/ 6180 h 49"/>
                  <a:gd name="T2" fmla="*/ 703 w 47"/>
                  <a:gd name="T3" fmla="*/ 9915 h 49"/>
                  <a:gd name="T4" fmla="*/ 1228 w 47"/>
                  <a:gd name="T5" fmla="*/ 14622 h 49"/>
                  <a:gd name="T6" fmla="*/ 1893 w 47"/>
                  <a:gd name="T7" fmla="*/ 18944 h 49"/>
                  <a:gd name="T8" fmla="*/ 2333 w 47"/>
                  <a:gd name="T9" fmla="*/ 25302 h 49"/>
                  <a:gd name="T10" fmla="*/ 2746 w 47"/>
                  <a:gd name="T11" fmla="*/ 28376 h 49"/>
                  <a:gd name="T12" fmla="*/ 2988 w 47"/>
                  <a:gd name="T13" fmla="*/ 32761 h 49"/>
                  <a:gd name="T14" fmla="*/ 2988 w 47"/>
                  <a:gd name="T15" fmla="*/ 34634 h 49"/>
                  <a:gd name="T16" fmla="*/ 2988 w 47"/>
                  <a:gd name="T17" fmla="*/ 32761 h 49"/>
                  <a:gd name="T18" fmla="*/ 3107 w 47"/>
                  <a:gd name="T19" fmla="*/ 32761 h 49"/>
                  <a:gd name="T20" fmla="*/ 3382 w 47"/>
                  <a:gd name="T21" fmla="*/ 38848 h 49"/>
                  <a:gd name="T22" fmla="*/ 3598 w 47"/>
                  <a:gd name="T23" fmla="*/ 37441 h 49"/>
                  <a:gd name="T24" fmla="*/ 3598 w 47"/>
                  <a:gd name="T25" fmla="*/ 34634 h 49"/>
                  <a:gd name="T26" fmla="*/ 3598 w 47"/>
                  <a:gd name="T27" fmla="*/ 30688 h 49"/>
                  <a:gd name="T28" fmla="*/ 3516 w 47"/>
                  <a:gd name="T29" fmla="*/ 28376 h 49"/>
                  <a:gd name="T30" fmla="*/ 3184 w 47"/>
                  <a:gd name="T31" fmla="*/ 25302 h 49"/>
                  <a:gd name="T32" fmla="*/ 2809 w 47"/>
                  <a:gd name="T33" fmla="*/ 18944 h 49"/>
                  <a:gd name="T34" fmla="*/ 2193 w 47"/>
                  <a:gd name="T35" fmla="*/ 13507 h 49"/>
                  <a:gd name="T36" fmla="*/ 1672 w 47"/>
                  <a:gd name="T37" fmla="*/ 8478 h 49"/>
                  <a:gd name="T38" fmla="*/ 959 w 47"/>
                  <a:gd name="T39" fmla="*/ 26 h 49"/>
                  <a:gd name="T40" fmla="*/ 3 w 47"/>
                  <a:gd name="T41" fmla="*/ 0 h 49"/>
                  <a:gd name="T42" fmla="*/ 0 w 47"/>
                  <a:gd name="T43" fmla="*/ 6180 h 49"/>
                  <a:gd name="T44" fmla="*/ 0 w 47"/>
                  <a:gd name="T45" fmla="*/ 0 h 49"/>
                  <a:gd name="T46" fmla="*/ 47 w 47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5" name="Freeform 161"/>
              <p:cNvSpPr>
                <a:spLocks noChangeArrowheads="1"/>
              </p:cNvSpPr>
              <p:nvPr/>
            </p:nvSpPr>
            <p:spPr bwMode="auto">
              <a:xfrm>
                <a:off x="3451" y="95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525 w 58"/>
                  <a:gd name="T7" fmla="*/ 574 h 17"/>
                  <a:gd name="T8" fmla="*/ 748 w 58"/>
                  <a:gd name="T9" fmla="*/ 574 h 17"/>
                  <a:gd name="T10" fmla="*/ 1065 w 58"/>
                  <a:gd name="T11" fmla="*/ 608 h 17"/>
                  <a:gd name="T12" fmla="*/ 1303 w 58"/>
                  <a:gd name="T13" fmla="*/ 682 h 17"/>
                  <a:gd name="T14" fmla="*/ 1594 w 58"/>
                  <a:gd name="T15" fmla="*/ 764 h 17"/>
                  <a:gd name="T16" fmla="*/ 1854 w 58"/>
                  <a:gd name="T17" fmla="*/ 857 h 17"/>
                  <a:gd name="T18" fmla="*/ 1950 w 58"/>
                  <a:gd name="T19" fmla="*/ 574 h 17"/>
                  <a:gd name="T20" fmla="*/ 1736 w 58"/>
                  <a:gd name="T21" fmla="*/ 6 h 17"/>
                  <a:gd name="T22" fmla="*/ 1370 w 58"/>
                  <a:gd name="T23" fmla="*/ 4 h 17"/>
                  <a:gd name="T24" fmla="*/ 1120 w 58"/>
                  <a:gd name="T25" fmla="*/ 2 h 17"/>
                  <a:gd name="T26" fmla="*/ 787 w 58"/>
                  <a:gd name="T27" fmla="*/ 1 h 17"/>
                  <a:gd name="T28" fmla="*/ 552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6" name="Freeform 162"/>
              <p:cNvSpPr>
                <a:spLocks noChangeArrowheads="1"/>
              </p:cNvSpPr>
              <p:nvPr/>
            </p:nvSpPr>
            <p:spPr bwMode="auto">
              <a:xfrm>
                <a:off x="2175" y="101"/>
                <a:ext cx="99" cy="60"/>
              </a:xfrm>
              <a:custGeom>
                <a:avLst/>
                <a:gdLst>
                  <a:gd name="G0" fmla="*/ 1 0 51712"/>
                  <a:gd name="G1" fmla="+- 7 0 0"/>
                  <a:gd name="G2" fmla="cos G0 G1"/>
                  <a:gd name="G3" fmla="+- 3 0 0"/>
                  <a:gd name="G4" fmla="*/ 1 0 51712"/>
                  <a:gd name="G5" fmla="+- 12 0 0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cos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1 0 0"/>
                  <a:gd name="G37" fmla="+- 65533 0 0"/>
                  <a:gd name="G38" fmla="+- 2 0 0"/>
                  <a:gd name="G39" fmla="+- 4 0 0"/>
                  <a:gd name="G40" fmla="+- 910 0 0"/>
                  <a:gd name="G41" fmla="+- 1182 0 0"/>
                  <a:gd name="T0" fmla="*/ 274 w 108"/>
                  <a:gd name="T1" fmla="*/ 0 h 59"/>
                  <a:gd name="T2" fmla="*/ 7 w 108"/>
                  <a:gd name="T3" fmla="*/ 0 h 59"/>
                  <a:gd name="T4" fmla="*/ 5 w 108"/>
                  <a:gd name="T5" fmla="*/ 0 h 59"/>
                  <a:gd name="T6" fmla="*/ 3 w 108"/>
                  <a:gd name="T7" fmla="*/ 3 h 59"/>
                  <a:gd name="T8" fmla="*/ 1 w 108"/>
                  <a:gd name="T9" fmla="*/ 4 h 59"/>
                  <a:gd name="T10" fmla="*/ 0 w 108"/>
                  <a:gd name="T11" fmla="*/ 913 h 59"/>
                  <a:gd name="T12" fmla="*/ 3 w 108"/>
                  <a:gd name="T13" fmla="*/ 1187 h 59"/>
                  <a:gd name="T14" fmla="*/ 5 w 108"/>
                  <a:gd name="T15" fmla="*/ 1860 h 59"/>
                  <a:gd name="T16" fmla="*/ 259 w 108"/>
                  <a:gd name="T17" fmla="*/ 2583 h 59"/>
                  <a:gd name="T18" fmla="*/ 378 w 108"/>
                  <a:gd name="T19" fmla="*/ 3134 h 59"/>
                  <a:gd name="T20" fmla="*/ 626 w 108"/>
                  <a:gd name="T21" fmla="*/ 3894 h 59"/>
                  <a:gd name="T22" fmla="*/ 841 w 108"/>
                  <a:gd name="T23" fmla="*/ 4437 h 59"/>
                  <a:gd name="T24" fmla="*/ 1100 w 108"/>
                  <a:gd name="T25" fmla="*/ 5062 h 59"/>
                  <a:gd name="T26" fmla="*/ 1340 w 108"/>
                  <a:gd name="T27" fmla="*/ 5553 h 59"/>
                  <a:gd name="T28" fmla="*/ 1626 w 108"/>
                  <a:gd name="T29" fmla="*/ 5789 h 59"/>
                  <a:gd name="T30" fmla="*/ 1952 w 108"/>
                  <a:gd name="T31" fmla="*/ 6033 h 59"/>
                  <a:gd name="T32" fmla="*/ 2265 w 108"/>
                  <a:gd name="T33" fmla="*/ 6033 h 59"/>
                  <a:gd name="T34" fmla="*/ 2599 w 108"/>
                  <a:gd name="T35" fmla="*/ 5650 h 59"/>
                  <a:gd name="T36" fmla="*/ 2876 w 108"/>
                  <a:gd name="T37" fmla="*/ 5200 h 59"/>
                  <a:gd name="T38" fmla="*/ 2912 w 108"/>
                  <a:gd name="T39" fmla="*/ 5062 h 59"/>
                  <a:gd name="T40" fmla="*/ 2912 w 108"/>
                  <a:gd name="T41" fmla="*/ 4870 h 59"/>
                  <a:gd name="T42" fmla="*/ 2912 w 108"/>
                  <a:gd name="T43" fmla="*/ 4662 h 59"/>
                  <a:gd name="T44" fmla="*/ 2876 w 108"/>
                  <a:gd name="T45" fmla="*/ 4350 h 59"/>
                  <a:gd name="T46" fmla="*/ 2824 w 108"/>
                  <a:gd name="T47" fmla="*/ 3998 h 59"/>
                  <a:gd name="T48" fmla="*/ 2675 w 108"/>
                  <a:gd name="T49" fmla="*/ 3198 h 59"/>
                  <a:gd name="T50" fmla="*/ 2446 w 108"/>
                  <a:gd name="T51" fmla="*/ 2625 h 59"/>
                  <a:gd name="T52" fmla="*/ 2265 w 108"/>
                  <a:gd name="T53" fmla="*/ 1860 h 59"/>
                  <a:gd name="T54" fmla="*/ 2061 w 108"/>
                  <a:gd name="T55" fmla="*/ 1336 h 59"/>
                  <a:gd name="T56" fmla="*/ 1787 w 108"/>
                  <a:gd name="T57" fmla="*/ 976 h 59"/>
                  <a:gd name="T58" fmla="*/ 1605 w 108"/>
                  <a:gd name="T59" fmla="*/ 52 h 59"/>
                  <a:gd name="T60" fmla="*/ 1340 w 108"/>
                  <a:gd name="T61" fmla="*/ 4 h 59"/>
                  <a:gd name="T62" fmla="*/ 1150 w 108"/>
                  <a:gd name="T63" fmla="*/ 1 h 59"/>
                  <a:gd name="T64" fmla="*/ 896 w 108"/>
                  <a:gd name="T65" fmla="*/ 0 h 59"/>
                  <a:gd name="T66" fmla="*/ 709 w 108"/>
                  <a:gd name="T67" fmla="*/ 0 h 59"/>
                  <a:gd name="T68" fmla="*/ 485 w 108"/>
                  <a:gd name="T69" fmla="*/ 0 h 59"/>
                  <a:gd name="T70" fmla="*/ 353 w 108"/>
                  <a:gd name="T71" fmla="*/ 0 h 59"/>
                  <a:gd name="T72" fmla="*/ 274 w 108"/>
                  <a:gd name="T73" fmla="*/ 0 h 59"/>
                  <a:gd name="T74" fmla="*/ 0 w 108"/>
                  <a:gd name="T75" fmla="*/ 0 h 59"/>
                  <a:gd name="T76" fmla="*/ 108 w 108"/>
                  <a:gd name="T7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9">
                    <a:moveTo>
                      <a:pt x="10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9"/>
                    </a:lnTo>
                    <a:lnTo>
                      <a:pt x="84" y="59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6" y="14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7" name="Freeform 163"/>
              <p:cNvSpPr>
                <a:spLocks noChangeArrowheads="1"/>
              </p:cNvSpPr>
              <p:nvPr/>
            </p:nvSpPr>
            <p:spPr bwMode="auto">
              <a:xfrm>
                <a:off x="2172" y="95"/>
                <a:ext cx="103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cos 16 G6"/>
                  <a:gd name="G8" fmla="+- 10 0 0"/>
                  <a:gd name="G9" fmla="cos 10 G8"/>
                  <a:gd name="G10" fmla="*/ 1 18527 57600"/>
                  <a:gd name="G11" fmla="+- 24 0 0"/>
                  <a:gd name="G12" fmla="+- 7 0 0"/>
                  <a:gd name="G13" fmla="cos 1 G12"/>
                  <a:gd name="G14" fmla="+- 1 0 0"/>
                  <a:gd name="G15" fmla="+- 65531 0 0"/>
                  <a:gd name="G16" fmla="+- 26 0 0"/>
                  <a:gd name="G17" fmla="*/ 1 49067 5171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55892 0 0"/>
                  <a:gd name="G39" fmla="+- 55232 0 0"/>
                  <a:gd name="G40" fmla="+- 54672 0 0"/>
                  <a:gd name="G41" fmla="+- 54737 0 0"/>
                  <a:gd name="G42" fmla="+- 55069 0 0"/>
                  <a:gd name="G43" fmla="+- 55914 0 0"/>
                  <a:gd name="G44" fmla="+- 56763 0 0"/>
                  <a:gd name="T0" fmla="*/ 2578 w 113"/>
                  <a:gd name="T1" fmla="*/ 10966 h 68"/>
                  <a:gd name="T2" fmla="*/ 2287 w 113"/>
                  <a:gd name="T3" fmla="*/ 11931 h 68"/>
                  <a:gd name="T4" fmla="*/ 2031 w 113"/>
                  <a:gd name="T5" fmla="*/ 12335 h 68"/>
                  <a:gd name="T6" fmla="*/ 1798 w 113"/>
                  <a:gd name="T7" fmla="*/ 12662 h 68"/>
                  <a:gd name="T8" fmla="*/ 1536 w 113"/>
                  <a:gd name="T9" fmla="*/ 12335 h 68"/>
                  <a:gd name="T10" fmla="*/ 1282 w 113"/>
                  <a:gd name="T11" fmla="*/ 11749 h 68"/>
                  <a:gd name="T12" fmla="*/ 1071 w 113"/>
                  <a:gd name="T13" fmla="*/ 10693 h 68"/>
                  <a:gd name="T14" fmla="*/ 865 w 113"/>
                  <a:gd name="T15" fmla="*/ 9638 h 68"/>
                  <a:gd name="T16" fmla="*/ 683 w 113"/>
                  <a:gd name="T17" fmla="*/ 8365 h 68"/>
                  <a:gd name="T18" fmla="*/ 505 w 113"/>
                  <a:gd name="T19" fmla="*/ 6983 h 68"/>
                  <a:gd name="T20" fmla="*/ 374 w 113"/>
                  <a:gd name="T21" fmla="*/ 5658 h 68"/>
                  <a:gd name="T22" fmla="*/ 294 w 113"/>
                  <a:gd name="T23" fmla="*/ 4576 h 68"/>
                  <a:gd name="T24" fmla="*/ 245 w 113"/>
                  <a:gd name="T25" fmla="*/ 3211 h 68"/>
                  <a:gd name="T26" fmla="*/ 245 w 113"/>
                  <a:gd name="T27" fmla="*/ 2421 h 68"/>
                  <a:gd name="T28" fmla="*/ 245 w 113"/>
                  <a:gd name="T29" fmla="*/ 2104 h 68"/>
                  <a:gd name="T30" fmla="*/ 245 w 113"/>
                  <a:gd name="T31" fmla="*/ 2253 h 68"/>
                  <a:gd name="T32" fmla="*/ 261 w 113"/>
                  <a:gd name="T33" fmla="*/ 2104 h 68"/>
                  <a:gd name="T34" fmla="*/ 277 w 113"/>
                  <a:gd name="T35" fmla="*/ 2104 h 68"/>
                  <a:gd name="T36" fmla="*/ 312 w 113"/>
                  <a:gd name="T37" fmla="*/ 2104 h 68"/>
                  <a:gd name="T38" fmla="*/ 312 w 113"/>
                  <a:gd name="T39" fmla="*/ 0 h 68"/>
                  <a:gd name="T40" fmla="*/ 245 w 113"/>
                  <a:gd name="T41" fmla="*/ 1 h 68"/>
                  <a:gd name="T42" fmla="*/ 7 w 113"/>
                  <a:gd name="T43" fmla="*/ 2 h 68"/>
                  <a:gd name="T44" fmla="*/ 4 w 113"/>
                  <a:gd name="T45" fmla="*/ 3 h 68"/>
                  <a:gd name="T46" fmla="*/ 1 w 113"/>
                  <a:gd name="T47" fmla="*/ 82 h 68"/>
                  <a:gd name="T48" fmla="*/ 0 w 113"/>
                  <a:gd name="T49" fmla="*/ 2602 h 68"/>
                  <a:gd name="T50" fmla="*/ 2 w 113"/>
                  <a:gd name="T51" fmla="*/ 4254 h 68"/>
                  <a:gd name="T52" fmla="*/ 5 w 113"/>
                  <a:gd name="T53" fmla="*/ 5481 h 68"/>
                  <a:gd name="T54" fmla="*/ 245 w 113"/>
                  <a:gd name="T55" fmla="*/ 6983 h 68"/>
                  <a:gd name="T56" fmla="*/ 353 w 113"/>
                  <a:gd name="T57" fmla="*/ 8365 h 68"/>
                  <a:gd name="T58" fmla="*/ 536 w 113"/>
                  <a:gd name="T59" fmla="*/ 9969 h 68"/>
                  <a:gd name="T60" fmla="*/ 769 w 113"/>
                  <a:gd name="T61" fmla="*/ 11136 h 68"/>
                  <a:gd name="T62" fmla="*/ 996 w 113"/>
                  <a:gd name="T63" fmla="*/ 12662 h 68"/>
                  <a:gd name="T64" fmla="*/ 1241 w 113"/>
                  <a:gd name="T65" fmla="*/ 13771 h 68"/>
                  <a:gd name="T66" fmla="*/ 1502 w 113"/>
                  <a:gd name="T67" fmla="*/ 14213 h 68"/>
                  <a:gd name="T68" fmla="*/ 1798 w 113"/>
                  <a:gd name="T69" fmla="*/ 14581 h 68"/>
                  <a:gd name="T70" fmla="*/ 2048 w 113"/>
                  <a:gd name="T71" fmla="*/ 14581 h 68"/>
                  <a:gd name="T72" fmla="*/ 2341 w 113"/>
                  <a:gd name="T73" fmla="*/ 13782 h 68"/>
                  <a:gd name="T74" fmla="*/ 2630 w 113"/>
                  <a:gd name="T75" fmla="*/ 12662 h 68"/>
                  <a:gd name="T76" fmla="*/ 2578 w 113"/>
                  <a:gd name="T77" fmla="*/ 10966 h 68"/>
                  <a:gd name="T78" fmla="*/ 0 w 113"/>
                  <a:gd name="T79" fmla="*/ 0 h 68"/>
                  <a:gd name="T80" fmla="*/ 113 w 113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8" name="Freeform 164"/>
              <p:cNvSpPr>
                <a:spLocks noChangeArrowheads="1"/>
              </p:cNvSpPr>
              <p:nvPr/>
            </p:nvSpPr>
            <p:spPr bwMode="auto">
              <a:xfrm>
                <a:off x="2244" y="106"/>
                <a:ext cx="48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2 0 0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553 0 0"/>
                  <a:gd name="G19" fmla="+- 8764 0 0"/>
                  <a:gd name="G20" fmla="+- 12864 0 0"/>
                  <a:gd name="T0" fmla="*/ 0 w 48"/>
                  <a:gd name="T1" fmla="*/ 7220 h 49"/>
                  <a:gd name="T2" fmla="*/ 667 w 48"/>
                  <a:gd name="T3" fmla="*/ 9915 h 49"/>
                  <a:gd name="T4" fmla="*/ 1151 w 48"/>
                  <a:gd name="T5" fmla="*/ 14622 h 49"/>
                  <a:gd name="T6" fmla="*/ 1758 w 48"/>
                  <a:gd name="T7" fmla="*/ 18944 h 49"/>
                  <a:gd name="T8" fmla="*/ 2113 w 48"/>
                  <a:gd name="T9" fmla="*/ 25302 h 49"/>
                  <a:gd name="T10" fmla="*/ 2530 w 48"/>
                  <a:gd name="T11" fmla="*/ 28376 h 49"/>
                  <a:gd name="T12" fmla="*/ 2688 w 48"/>
                  <a:gd name="T13" fmla="*/ 32761 h 49"/>
                  <a:gd name="T14" fmla="*/ 2692 w 48"/>
                  <a:gd name="T15" fmla="*/ 34634 h 49"/>
                  <a:gd name="T16" fmla="*/ 2856 w 48"/>
                  <a:gd name="T17" fmla="*/ 32761 h 49"/>
                  <a:gd name="T18" fmla="*/ 3039 w 48"/>
                  <a:gd name="T19" fmla="*/ 38848 h 49"/>
                  <a:gd name="T20" fmla="*/ 3225 w 48"/>
                  <a:gd name="T21" fmla="*/ 37441 h 49"/>
                  <a:gd name="T22" fmla="*/ 3347 w 48"/>
                  <a:gd name="T23" fmla="*/ 34634 h 49"/>
                  <a:gd name="T24" fmla="*/ 3347 w 48"/>
                  <a:gd name="T25" fmla="*/ 30688 h 49"/>
                  <a:gd name="T26" fmla="*/ 3225 w 48"/>
                  <a:gd name="T27" fmla="*/ 28376 h 49"/>
                  <a:gd name="T28" fmla="*/ 2965 w 48"/>
                  <a:gd name="T29" fmla="*/ 25302 h 49"/>
                  <a:gd name="T30" fmla="*/ 2534 w 48"/>
                  <a:gd name="T31" fmla="*/ 18944 h 49"/>
                  <a:gd name="T32" fmla="*/ 2109 w 48"/>
                  <a:gd name="T33" fmla="*/ 13507 h 49"/>
                  <a:gd name="T34" fmla="*/ 1466 w 48"/>
                  <a:gd name="T35" fmla="*/ 8478 h 49"/>
                  <a:gd name="T36" fmla="*/ 903 w 48"/>
                  <a:gd name="T37" fmla="*/ 26 h 49"/>
                  <a:gd name="T38" fmla="*/ 3 w 48"/>
                  <a:gd name="T39" fmla="*/ 0 h 49"/>
                  <a:gd name="T40" fmla="*/ 0 w 48"/>
                  <a:gd name="T41" fmla="*/ 7220 h 49"/>
                  <a:gd name="T42" fmla="*/ 0 w 48"/>
                  <a:gd name="T43" fmla="*/ 0 h 49"/>
                  <a:gd name="T44" fmla="*/ 48 w 48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" name="Freeform 165"/>
              <p:cNvSpPr>
                <a:spLocks noChangeArrowheads="1"/>
              </p:cNvSpPr>
              <p:nvPr/>
            </p:nvSpPr>
            <p:spPr bwMode="auto">
              <a:xfrm>
                <a:off x="2187" y="95"/>
                <a:ext cx="45" cy="18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187 0 0"/>
                  <a:gd name="G22" fmla="+- 55187 0 0"/>
                  <a:gd name="T0" fmla="*/ 0 w 58"/>
                  <a:gd name="T1" fmla="*/ 10351 h 19"/>
                  <a:gd name="T2" fmla="*/ 2 w 58"/>
                  <a:gd name="T3" fmla="*/ 10351 h 19"/>
                  <a:gd name="T4" fmla="*/ 2 w 58"/>
                  <a:gd name="T5" fmla="*/ 10351 h 19"/>
                  <a:gd name="T6" fmla="*/ 60 w 58"/>
                  <a:gd name="T7" fmla="*/ 10351 h 19"/>
                  <a:gd name="T8" fmla="*/ 85 w 58"/>
                  <a:gd name="T9" fmla="*/ 10351 h 19"/>
                  <a:gd name="T10" fmla="*/ 122 w 58"/>
                  <a:gd name="T11" fmla="*/ 11441 h 19"/>
                  <a:gd name="T12" fmla="*/ 148 w 58"/>
                  <a:gd name="T13" fmla="*/ 13976 h 19"/>
                  <a:gd name="T14" fmla="*/ 179 w 58"/>
                  <a:gd name="T15" fmla="*/ 17073 h 19"/>
                  <a:gd name="T16" fmla="*/ 212 w 58"/>
                  <a:gd name="T17" fmla="*/ 20856 h 19"/>
                  <a:gd name="T18" fmla="*/ 221 w 58"/>
                  <a:gd name="T19" fmla="*/ 10351 h 19"/>
                  <a:gd name="T20" fmla="*/ 199 w 58"/>
                  <a:gd name="T21" fmla="*/ 6936 h 19"/>
                  <a:gd name="T22" fmla="*/ 156 w 58"/>
                  <a:gd name="T23" fmla="*/ 4 h 19"/>
                  <a:gd name="T24" fmla="*/ 127 w 58"/>
                  <a:gd name="T25" fmla="*/ 2 h 19"/>
                  <a:gd name="T26" fmla="*/ 89 w 58"/>
                  <a:gd name="T27" fmla="*/ 1 h 19"/>
                  <a:gd name="T28" fmla="*/ 60 w 58"/>
                  <a:gd name="T29" fmla="*/ 1 h 19"/>
                  <a:gd name="T30" fmla="*/ 2 w 58"/>
                  <a:gd name="T31" fmla="*/ 0 h 19"/>
                  <a:gd name="T32" fmla="*/ 2 w 58"/>
                  <a:gd name="T33" fmla="*/ 0 h 19"/>
                  <a:gd name="T34" fmla="*/ 0 w 58"/>
                  <a:gd name="T35" fmla="*/ 0 h 19"/>
                  <a:gd name="T36" fmla="*/ 0 w 58"/>
                  <a:gd name="T37" fmla="*/ 10351 h 19"/>
                  <a:gd name="T38" fmla="*/ 0 w 58"/>
                  <a:gd name="T39" fmla="*/ 0 h 19"/>
                  <a:gd name="T40" fmla="*/ 58 w 58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0" name="Freeform 166"/>
              <p:cNvSpPr>
                <a:spLocks noChangeArrowheads="1"/>
              </p:cNvSpPr>
              <p:nvPr/>
            </p:nvSpPr>
            <p:spPr bwMode="auto">
              <a:xfrm>
                <a:off x="4710" y="100"/>
                <a:ext cx="111" cy="63"/>
              </a:xfrm>
              <a:custGeom>
                <a:avLst/>
                <a:gdLst>
                  <a:gd name="G0" fmla="+- 7 0 0"/>
                  <a:gd name="G1" fmla="cos 1 G0"/>
                  <a:gd name="G2" fmla="+- 1 0 0"/>
                  <a:gd name="G3" fmla="*/ 1 0 51712"/>
                  <a:gd name="G4" fmla="*/ 1 13 5"/>
                  <a:gd name="G5" fmla="+- 15 0 0"/>
                  <a:gd name="G6" fmla="sin 26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39 0 0"/>
                  <a:gd name="G21" fmla="cos 1 G2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5530 0 0"/>
                  <a:gd name="G34" fmla="+- 65533 0 0"/>
                  <a:gd name="G35" fmla="+- 65535 0 0"/>
                  <a:gd name="G36" fmla="+- 1 0 0"/>
                  <a:gd name="G37" fmla="+- 98 0 0"/>
                  <a:gd name="G38" fmla="+- 3939 0 0"/>
                  <a:gd name="G39" fmla="+- 5451 0 0"/>
                  <a:gd name="T0" fmla="*/ 490 w 108"/>
                  <a:gd name="T1" fmla="*/ 1 h 60"/>
                  <a:gd name="T2" fmla="*/ 7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98 h 60"/>
                  <a:gd name="T10" fmla="*/ 0 w 108"/>
                  <a:gd name="T11" fmla="*/ 3940 h 60"/>
                  <a:gd name="T12" fmla="*/ 1 w 108"/>
                  <a:gd name="T13" fmla="*/ 5455 h 60"/>
                  <a:gd name="T14" fmla="*/ 4 w 108"/>
                  <a:gd name="T15" fmla="*/ 8809 h 60"/>
                  <a:gd name="T16" fmla="*/ 464 w 108"/>
                  <a:gd name="T17" fmla="*/ 11194 h 60"/>
                  <a:gd name="T18" fmla="*/ 642 w 108"/>
                  <a:gd name="T19" fmla="*/ 13952 h 60"/>
                  <a:gd name="T20" fmla="*/ 916 w 108"/>
                  <a:gd name="T21" fmla="*/ 16700 h 60"/>
                  <a:gd name="T22" fmla="*/ 1338 w 108"/>
                  <a:gd name="T23" fmla="*/ 19241 h 60"/>
                  <a:gd name="T24" fmla="*/ 1699 w 108"/>
                  <a:gd name="T25" fmla="*/ 21467 h 60"/>
                  <a:gd name="T26" fmla="*/ 2225 w 108"/>
                  <a:gd name="T27" fmla="*/ 23255 h 60"/>
                  <a:gd name="T28" fmla="*/ 2700 w 108"/>
                  <a:gd name="T29" fmla="*/ 24695 h 60"/>
                  <a:gd name="T30" fmla="*/ 3175 w 108"/>
                  <a:gd name="T31" fmla="*/ 25205 h 60"/>
                  <a:gd name="T32" fmla="*/ 3657 w 108"/>
                  <a:gd name="T33" fmla="*/ 25205 h 60"/>
                  <a:gd name="T34" fmla="*/ 4160 w 108"/>
                  <a:gd name="T35" fmla="*/ 24410 h 60"/>
                  <a:gd name="T36" fmla="*/ 4746 w 108"/>
                  <a:gd name="T37" fmla="*/ 22545 h 60"/>
                  <a:gd name="T38" fmla="*/ 4749 w 108"/>
                  <a:gd name="T39" fmla="*/ 21467 h 60"/>
                  <a:gd name="T40" fmla="*/ 4749 w 108"/>
                  <a:gd name="T41" fmla="*/ 20852 h 60"/>
                  <a:gd name="T42" fmla="*/ 4749 w 108"/>
                  <a:gd name="T43" fmla="*/ 19622 h 60"/>
                  <a:gd name="T44" fmla="*/ 4746 w 108"/>
                  <a:gd name="T45" fmla="*/ 19191 h 60"/>
                  <a:gd name="T46" fmla="*/ 4552 w 108"/>
                  <a:gd name="T47" fmla="*/ 16882 h 60"/>
                  <a:gd name="T48" fmla="*/ 4391 w 108"/>
                  <a:gd name="T49" fmla="*/ 14256 h 60"/>
                  <a:gd name="T50" fmla="*/ 4035 w 108"/>
                  <a:gd name="T51" fmla="*/ 11308 h 60"/>
                  <a:gd name="T52" fmla="*/ 3733 w 108"/>
                  <a:gd name="T53" fmla="*/ 8809 h 60"/>
                  <a:gd name="T54" fmla="*/ 3283 w 108"/>
                  <a:gd name="T55" fmla="*/ 6393 h 60"/>
                  <a:gd name="T56" fmla="*/ 2919 w 108"/>
                  <a:gd name="T57" fmla="*/ 4302 h 60"/>
                  <a:gd name="T58" fmla="*/ 2558 w 108"/>
                  <a:gd name="T59" fmla="*/ 3352 h 60"/>
                  <a:gd name="T60" fmla="*/ 2225 w 108"/>
                  <a:gd name="T61" fmla="*/ 98 h 60"/>
                  <a:gd name="T62" fmla="*/ 1793 w 108"/>
                  <a:gd name="T63" fmla="*/ 2 h 60"/>
                  <a:gd name="T64" fmla="*/ 1445 w 108"/>
                  <a:gd name="T65" fmla="*/ 1 h 60"/>
                  <a:gd name="T66" fmla="*/ 1138 w 108"/>
                  <a:gd name="T67" fmla="*/ 1 h 60"/>
                  <a:gd name="T68" fmla="*/ 779 w 108"/>
                  <a:gd name="T69" fmla="*/ 1 h 60"/>
                  <a:gd name="T70" fmla="*/ 608 w 108"/>
                  <a:gd name="T71" fmla="*/ 0 h 60"/>
                  <a:gd name="T72" fmla="*/ 490 w 108"/>
                  <a:gd name="T73" fmla="*/ 1 h 60"/>
                  <a:gd name="T74" fmla="*/ 0 w 108"/>
                  <a:gd name="T75" fmla="*/ 0 h 60"/>
                  <a:gd name="T76" fmla="*/ 108 w 108"/>
                  <a:gd name="T7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60">
                    <a:moveTo>
                      <a:pt x="10" y="1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1" y="58"/>
                    </a:lnTo>
                    <a:lnTo>
                      <a:pt x="72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9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1" name="Freeform 167"/>
              <p:cNvSpPr>
                <a:spLocks noChangeArrowheads="1"/>
              </p:cNvSpPr>
              <p:nvPr/>
            </p:nvSpPr>
            <p:spPr bwMode="auto">
              <a:xfrm>
                <a:off x="4706" y="95"/>
                <a:ext cx="116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19701 51712"/>
                  <a:gd name="G6" fmla="+- 8 0 0"/>
                  <a:gd name="G7" fmla="cos 16 G6"/>
                  <a:gd name="G8" fmla="+- 10 0 0"/>
                  <a:gd name="G9" fmla="cos 10 G8"/>
                  <a:gd name="G10" fmla="+- 12 0 0"/>
                  <a:gd name="G11" fmla="cos 10 G10"/>
                  <a:gd name="G12" fmla="+- 24 0 0"/>
                  <a:gd name="G13" fmla="+- 6 0 0"/>
                  <a:gd name="G14" fmla="cos 1 G13"/>
                  <a:gd name="G15" fmla="+- 3 0 0"/>
                  <a:gd name="G16" fmla="+- 65530 0 0"/>
                  <a:gd name="G17" fmla="+- 10 0 0"/>
                  <a:gd name="G18" fmla="*/ 1 49067 5171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0352 0 0"/>
                  <a:gd name="G40" fmla="+- 59249 0 0"/>
                  <a:gd name="G41" fmla="+- 58167 0 0"/>
                  <a:gd name="G42" fmla="+- 58210 0 0"/>
                  <a:gd name="G43" fmla="+- 57656 0 0"/>
                  <a:gd name="G44" fmla="+- 57993 0 0"/>
                  <a:gd name="G45" fmla="+- 58485 0 0"/>
                  <a:gd name="T0" fmla="*/ 7617 w 112"/>
                  <a:gd name="T1" fmla="*/ 10966 h 68"/>
                  <a:gd name="T2" fmla="*/ 6747 w 112"/>
                  <a:gd name="T3" fmla="*/ 11931 h 68"/>
                  <a:gd name="T4" fmla="*/ 6048 w 112"/>
                  <a:gd name="T5" fmla="*/ 12335 h 68"/>
                  <a:gd name="T6" fmla="*/ 5293 w 112"/>
                  <a:gd name="T7" fmla="*/ 12662 h 68"/>
                  <a:gd name="T8" fmla="*/ 4641 w 112"/>
                  <a:gd name="T9" fmla="*/ 11967 h 68"/>
                  <a:gd name="T10" fmla="*/ 3869 w 112"/>
                  <a:gd name="T11" fmla="*/ 11749 h 68"/>
                  <a:gd name="T12" fmla="*/ 3150 w 112"/>
                  <a:gd name="T13" fmla="*/ 10693 h 68"/>
                  <a:gd name="T14" fmla="*/ 2587 w 112"/>
                  <a:gd name="T15" fmla="*/ 9638 h 68"/>
                  <a:gd name="T16" fmla="*/ 2030 w 112"/>
                  <a:gd name="T17" fmla="*/ 8365 h 68"/>
                  <a:gd name="T18" fmla="*/ 1558 w 112"/>
                  <a:gd name="T19" fmla="*/ 6983 h 68"/>
                  <a:gd name="T20" fmla="*/ 1083 w 112"/>
                  <a:gd name="T21" fmla="*/ 5658 h 68"/>
                  <a:gd name="T22" fmla="*/ 903 w 112"/>
                  <a:gd name="T23" fmla="*/ 4576 h 68"/>
                  <a:gd name="T24" fmla="*/ 753 w 112"/>
                  <a:gd name="T25" fmla="*/ 3211 h 68"/>
                  <a:gd name="T26" fmla="*/ 667 w 112"/>
                  <a:gd name="T27" fmla="*/ 2421 h 68"/>
                  <a:gd name="T28" fmla="*/ 753 w 112"/>
                  <a:gd name="T29" fmla="*/ 2104 h 68"/>
                  <a:gd name="T30" fmla="*/ 753 w 112"/>
                  <a:gd name="T31" fmla="*/ 2253 h 68"/>
                  <a:gd name="T32" fmla="*/ 753 w 112"/>
                  <a:gd name="T33" fmla="*/ 2104 h 68"/>
                  <a:gd name="T34" fmla="*/ 850 w 112"/>
                  <a:gd name="T35" fmla="*/ 2104 h 68"/>
                  <a:gd name="T36" fmla="*/ 959 w 112"/>
                  <a:gd name="T37" fmla="*/ 2104 h 68"/>
                  <a:gd name="T38" fmla="*/ 959 w 112"/>
                  <a:gd name="T39" fmla="*/ 0 h 68"/>
                  <a:gd name="T40" fmla="*/ 753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82 h 68"/>
                  <a:gd name="T48" fmla="*/ 0 w 112"/>
                  <a:gd name="T49" fmla="*/ 2602 h 68"/>
                  <a:gd name="T50" fmla="*/ 1 w 112"/>
                  <a:gd name="T51" fmla="*/ 4254 h 68"/>
                  <a:gd name="T52" fmla="*/ 4 w 112"/>
                  <a:gd name="T53" fmla="*/ 5481 h 68"/>
                  <a:gd name="T54" fmla="*/ 753 w 112"/>
                  <a:gd name="T55" fmla="*/ 6983 h 68"/>
                  <a:gd name="T56" fmla="*/ 1083 w 112"/>
                  <a:gd name="T57" fmla="*/ 8365 h 68"/>
                  <a:gd name="T58" fmla="*/ 1655 w 112"/>
                  <a:gd name="T59" fmla="*/ 9969 h 68"/>
                  <a:gd name="T60" fmla="*/ 2241 w 112"/>
                  <a:gd name="T61" fmla="*/ 11136 h 68"/>
                  <a:gd name="T62" fmla="*/ 2921 w 112"/>
                  <a:gd name="T63" fmla="*/ 12662 h 68"/>
                  <a:gd name="T64" fmla="*/ 3641 w 112"/>
                  <a:gd name="T65" fmla="*/ 13771 h 68"/>
                  <a:gd name="T66" fmla="*/ 4372 w 112"/>
                  <a:gd name="T67" fmla="*/ 14213 h 68"/>
                  <a:gd name="T68" fmla="*/ 5243 w 112"/>
                  <a:gd name="T69" fmla="*/ 14581 h 68"/>
                  <a:gd name="T70" fmla="*/ 6137 w 112"/>
                  <a:gd name="T71" fmla="*/ 14581 h 68"/>
                  <a:gd name="T72" fmla="*/ 6929 w 112"/>
                  <a:gd name="T73" fmla="*/ 13782 h 68"/>
                  <a:gd name="T74" fmla="*/ 7760 w 112"/>
                  <a:gd name="T75" fmla="*/ 12662 h 68"/>
                  <a:gd name="T76" fmla="*/ 7617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2" name="Freeform 168"/>
              <p:cNvSpPr>
                <a:spLocks noChangeArrowheads="1"/>
              </p:cNvSpPr>
              <p:nvPr/>
            </p:nvSpPr>
            <p:spPr bwMode="auto">
              <a:xfrm>
                <a:off x="4779" y="106"/>
                <a:ext cx="47" cy="54"/>
              </a:xfrm>
              <a:custGeom>
                <a:avLst/>
                <a:gdLst>
                  <a:gd name="G0" fmla="+- 2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7"/>
                  <a:gd name="T1" fmla="*/ 6180 h 49"/>
                  <a:gd name="T2" fmla="*/ 703 w 47"/>
                  <a:gd name="T3" fmla="*/ 9915 h 49"/>
                  <a:gd name="T4" fmla="*/ 1154 w 47"/>
                  <a:gd name="T5" fmla="*/ 14622 h 49"/>
                  <a:gd name="T6" fmla="*/ 1893 w 47"/>
                  <a:gd name="T7" fmla="*/ 18944 h 49"/>
                  <a:gd name="T8" fmla="*/ 2280 w 47"/>
                  <a:gd name="T9" fmla="*/ 25302 h 49"/>
                  <a:gd name="T10" fmla="*/ 2640 w 47"/>
                  <a:gd name="T11" fmla="*/ 28376 h 49"/>
                  <a:gd name="T12" fmla="*/ 2921 w 47"/>
                  <a:gd name="T13" fmla="*/ 32761 h 49"/>
                  <a:gd name="T14" fmla="*/ 2988 w 47"/>
                  <a:gd name="T15" fmla="*/ 34634 h 49"/>
                  <a:gd name="T16" fmla="*/ 2988 w 47"/>
                  <a:gd name="T17" fmla="*/ 32761 h 49"/>
                  <a:gd name="T18" fmla="*/ 3107 w 47"/>
                  <a:gd name="T19" fmla="*/ 32761 h 49"/>
                  <a:gd name="T20" fmla="*/ 3305 w 47"/>
                  <a:gd name="T21" fmla="*/ 38848 h 49"/>
                  <a:gd name="T22" fmla="*/ 3516 w 47"/>
                  <a:gd name="T23" fmla="*/ 37441 h 49"/>
                  <a:gd name="T24" fmla="*/ 3598 w 47"/>
                  <a:gd name="T25" fmla="*/ 34634 h 49"/>
                  <a:gd name="T26" fmla="*/ 3598 w 47"/>
                  <a:gd name="T27" fmla="*/ 30688 h 49"/>
                  <a:gd name="T28" fmla="*/ 3387 w 47"/>
                  <a:gd name="T29" fmla="*/ 28376 h 49"/>
                  <a:gd name="T30" fmla="*/ 3184 w 47"/>
                  <a:gd name="T31" fmla="*/ 25302 h 49"/>
                  <a:gd name="T32" fmla="*/ 2809 w 47"/>
                  <a:gd name="T33" fmla="*/ 18944 h 49"/>
                  <a:gd name="T34" fmla="*/ 2193 w 47"/>
                  <a:gd name="T35" fmla="*/ 13507 h 49"/>
                  <a:gd name="T36" fmla="*/ 1572 w 47"/>
                  <a:gd name="T37" fmla="*/ 8478 h 49"/>
                  <a:gd name="T38" fmla="*/ 901 w 47"/>
                  <a:gd name="T39" fmla="*/ 26 h 49"/>
                  <a:gd name="T40" fmla="*/ 3 w 47"/>
                  <a:gd name="T41" fmla="*/ 0 h 49"/>
                  <a:gd name="T42" fmla="*/ 0 w 47"/>
                  <a:gd name="T43" fmla="*/ 6180 h 49"/>
                  <a:gd name="T44" fmla="*/ 0 w 47"/>
                  <a:gd name="T45" fmla="*/ 0 h 49"/>
                  <a:gd name="T46" fmla="*/ 47 w 47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9"/>
                    </a:lnTo>
                    <a:lnTo>
                      <a:pt x="46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3" name="Freeform 169"/>
              <p:cNvSpPr>
                <a:spLocks noChangeArrowheads="1"/>
              </p:cNvSpPr>
              <p:nvPr/>
            </p:nvSpPr>
            <p:spPr bwMode="auto">
              <a:xfrm>
                <a:off x="4721" y="95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525 w 58"/>
                  <a:gd name="T7" fmla="*/ 574 h 17"/>
                  <a:gd name="T8" fmla="*/ 748 w 58"/>
                  <a:gd name="T9" fmla="*/ 574 h 17"/>
                  <a:gd name="T10" fmla="*/ 1050 w 58"/>
                  <a:gd name="T11" fmla="*/ 608 h 17"/>
                  <a:gd name="T12" fmla="*/ 1303 w 58"/>
                  <a:gd name="T13" fmla="*/ 682 h 17"/>
                  <a:gd name="T14" fmla="*/ 1570 w 58"/>
                  <a:gd name="T15" fmla="*/ 764 h 17"/>
                  <a:gd name="T16" fmla="*/ 1854 w 58"/>
                  <a:gd name="T17" fmla="*/ 857 h 17"/>
                  <a:gd name="T18" fmla="*/ 1950 w 58"/>
                  <a:gd name="T19" fmla="*/ 574 h 17"/>
                  <a:gd name="T20" fmla="*/ 1676 w 58"/>
                  <a:gd name="T21" fmla="*/ 6 h 17"/>
                  <a:gd name="T22" fmla="*/ 1370 w 58"/>
                  <a:gd name="T23" fmla="*/ 4 h 17"/>
                  <a:gd name="T24" fmla="*/ 1065 w 58"/>
                  <a:gd name="T25" fmla="*/ 2 h 17"/>
                  <a:gd name="T26" fmla="*/ 787 w 58"/>
                  <a:gd name="T27" fmla="*/ 1 h 17"/>
                  <a:gd name="T28" fmla="*/ 525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4" name="Freeform 170"/>
              <p:cNvSpPr>
                <a:spLocks noChangeArrowheads="1"/>
              </p:cNvSpPr>
              <p:nvPr/>
            </p:nvSpPr>
            <p:spPr bwMode="auto">
              <a:xfrm>
                <a:off x="653" y="95"/>
                <a:ext cx="110" cy="60"/>
              </a:xfrm>
              <a:custGeom>
                <a:avLst/>
                <a:gdLst>
                  <a:gd name="G0" fmla="*/ 1 0 51712"/>
                  <a:gd name="G1" fmla="+- 7 0 0"/>
                  <a:gd name="G2" fmla="sin G0 G1"/>
                  <a:gd name="G3" fmla="+- 1 0 0"/>
                  <a:gd name="G4" fmla="*/ 1 0 51712"/>
                  <a:gd name="G5" fmla="*/ 1 14705 45696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2 0 0"/>
                  <a:gd name="G37" fmla="+- 65535 0 0"/>
                  <a:gd name="G38" fmla="+- 1 0 0"/>
                  <a:gd name="G39" fmla="+- 3 0 0"/>
                  <a:gd name="G40" fmla="+- 2776 0 0"/>
                  <a:gd name="G41" fmla="+- 4192 0 0"/>
                  <a:gd name="T0" fmla="*/ 464 w 108"/>
                  <a:gd name="T1" fmla="*/ 0 h 58"/>
                  <a:gd name="T2" fmla="*/ 7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4196 h 58"/>
                  <a:gd name="T14" fmla="*/ 4 w 108"/>
                  <a:gd name="T15" fmla="*/ 6630 h 58"/>
                  <a:gd name="T16" fmla="*/ 464 w 108"/>
                  <a:gd name="T17" fmla="*/ 8490 h 58"/>
                  <a:gd name="T18" fmla="*/ 642 w 108"/>
                  <a:gd name="T19" fmla="*/ 10881 h 58"/>
                  <a:gd name="T20" fmla="*/ 868 w 108"/>
                  <a:gd name="T21" fmla="*/ 12839 h 58"/>
                  <a:gd name="T22" fmla="*/ 1338 w 108"/>
                  <a:gd name="T23" fmla="*/ 14708 h 58"/>
                  <a:gd name="T24" fmla="*/ 1699 w 108"/>
                  <a:gd name="T25" fmla="*/ 16467 h 58"/>
                  <a:gd name="T26" fmla="*/ 2225 w 108"/>
                  <a:gd name="T27" fmla="*/ 18517 h 58"/>
                  <a:gd name="T28" fmla="*/ 2700 w 108"/>
                  <a:gd name="T29" fmla="*/ 18861 h 58"/>
                  <a:gd name="T30" fmla="*/ 3110 w 108"/>
                  <a:gd name="T31" fmla="*/ 19429 h 58"/>
                  <a:gd name="T32" fmla="*/ 3657 w 108"/>
                  <a:gd name="T33" fmla="*/ 19429 h 58"/>
                  <a:gd name="T34" fmla="*/ 4160 w 108"/>
                  <a:gd name="T35" fmla="*/ 18791 h 58"/>
                  <a:gd name="T36" fmla="*/ 4738 w 108"/>
                  <a:gd name="T37" fmla="*/ 17047 h 58"/>
                  <a:gd name="T38" fmla="*/ 4746 w 108"/>
                  <a:gd name="T39" fmla="*/ 16467 h 58"/>
                  <a:gd name="T40" fmla="*/ 4749 w 108"/>
                  <a:gd name="T41" fmla="*/ 15986 h 58"/>
                  <a:gd name="T42" fmla="*/ 4749 w 108"/>
                  <a:gd name="T43" fmla="*/ 15696 h 58"/>
                  <a:gd name="T44" fmla="*/ 4746 w 108"/>
                  <a:gd name="T45" fmla="*/ 14708 h 58"/>
                  <a:gd name="T46" fmla="*/ 4541 w 108"/>
                  <a:gd name="T47" fmla="*/ 12839 h 58"/>
                  <a:gd name="T48" fmla="*/ 4302 w 108"/>
                  <a:gd name="T49" fmla="*/ 10881 h 58"/>
                  <a:gd name="T50" fmla="*/ 4035 w 108"/>
                  <a:gd name="T51" fmla="*/ 8490 h 58"/>
                  <a:gd name="T52" fmla="*/ 3733 w 108"/>
                  <a:gd name="T53" fmla="*/ 6854 h 58"/>
                  <a:gd name="T54" fmla="*/ 3252 w 108"/>
                  <a:gd name="T55" fmla="*/ 4196 h 58"/>
                  <a:gd name="T56" fmla="*/ 2919 w 108"/>
                  <a:gd name="T57" fmla="*/ 3014 h 58"/>
                  <a:gd name="T58" fmla="*/ 2481 w 108"/>
                  <a:gd name="T59" fmla="*/ 70 h 58"/>
                  <a:gd name="T60" fmla="*/ 2174 w 108"/>
                  <a:gd name="T61" fmla="*/ 3 h 58"/>
                  <a:gd name="T62" fmla="*/ 1793 w 108"/>
                  <a:gd name="T63" fmla="*/ 1 h 58"/>
                  <a:gd name="T64" fmla="*/ 1445 w 108"/>
                  <a:gd name="T65" fmla="*/ 1 h 58"/>
                  <a:gd name="T66" fmla="*/ 1138 w 108"/>
                  <a:gd name="T67" fmla="*/ 0 h 58"/>
                  <a:gd name="T68" fmla="*/ 779 w 108"/>
                  <a:gd name="T69" fmla="*/ 0 h 58"/>
                  <a:gd name="T70" fmla="*/ 576 w 108"/>
                  <a:gd name="T71" fmla="*/ 0 h 58"/>
                  <a:gd name="T72" fmla="*/ 464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5" name="Freeform 171"/>
              <p:cNvSpPr>
                <a:spLocks noChangeArrowheads="1"/>
              </p:cNvSpPr>
              <p:nvPr/>
            </p:nvSpPr>
            <p:spPr bwMode="auto">
              <a:xfrm>
                <a:off x="649" y="90"/>
                <a:ext cx="116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cos 16 G6"/>
                  <a:gd name="G8" fmla="+- 11 0 0"/>
                  <a:gd name="G9" fmla="cos 10 G8"/>
                  <a:gd name="G10" fmla="+- 3 0 0"/>
                  <a:gd name="G11" fmla="*/ 1 0 51712"/>
                  <a:gd name="G12" fmla="+- 6 0 0"/>
                  <a:gd name="G13" fmla="cos G11 G12"/>
                  <a:gd name="G14" fmla="+- 4 0 0"/>
                  <a:gd name="G15" fmla="+- 65531 0 0"/>
                  <a:gd name="G16" fmla="+- 10 0 0"/>
                  <a:gd name="G17" fmla="*/ 1 46899 1152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4896 0 0"/>
                  <a:gd name="G35" fmla="+- 6707 0 0"/>
                  <a:gd name="G36" fmla="+- 8150 0 0"/>
                  <a:gd name="G37" fmla="+- 8802 0 0"/>
                  <a:gd name="G38" fmla="+- 9519 0 0"/>
                  <a:gd name="G39" fmla="+- 9310 0 0"/>
                  <a:gd name="G40" fmla="+- 8981 0 0"/>
                  <a:gd name="T0" fmla="*/ 7544 w 112"/>
                  <a:gd name="T1" fmla="*/ 11643 h 67"/>
                  <a:gd name="T2" fmla="*/ 6747 w 112"/>
                  <a:gd name="T3" fmla="*/ 12755 h 67"/>
                  <a:gd name="T4" fmla="*/ 6048 w 112"/>
                  <a:gd name="T5" fmla="*/ 13443 h 67"/>
                  <a:gd name="T6" fmla="*/ 5293 w 112"/>
                  <a:gd name="T7" fmla="*/ 13443 h 67"/>
                  <a:gd name="T8" fmla="*/ 4641 w 112"/>
                  <a:gd name="T9" fmla="*/ 13388 h 67"/>
                  <a:gd name="T10" fmla="*/ 3869 w 112"/>
                  <a:gd name="T11" fmla="*/ 12460 h 67"/>
                  <a:gd name="T12" fmla="*/ 3150 w 112"/>
                  <a:gd name="T13" fmla="*/ 11568 h 67"/>
                  <a:gd name="T14" fmla="*/ 2587 w 112"/>
                  <a:gd name="T15" fmla="*/ 10728 h 67"/>
                  <a:gd name="T16" fmla="*/ 2030 w 112"/>
                  <a:gd name="T17" fmla="*/ 8895 h 67"/>
                  <a:gd name="T18" fmla="*/ 1558 w 112"/>
                  <a:gd name="T19" fmla="*/ 7566 h 67"/>
                  <a:gd name="T20" fmla="*/ 1083 w 112"/>
                  <a:gd name="T21" fmla="*/ 6091 h 67"/>
                  <a:gd name="T22" fmla="*/ 850 w 112"/>
                  <a:gd name="T23" fmla="*/ 4903 h 67"/>
                  <a:gd name="T24" fmla="*/ 753 w 112"/>
                  <a:gd name="T25" fmla="*/ 3439 h 67"/>
                  <a:gd name="T26" fmla="*/ 667 w 112"/>
                  <a:gd name="T27" fmla="*/ 2773 h 67"/>
                  <a:gd name="T28" fmla="*/ 753 w 112"/>
                  <a:gd name="T29" fmla="*/ 2225 h 67"/>
                  <a:gd name="T30" fmla="*/ 800 w 112"/>
                  <a:gd name="T31" fmla="*/ 2071 h 67"/>
                  <a:gd name="T32" fmla="*/ 903 w 112"/>
                  <a:gd name="T33" fmla="*/ 2071 h 67"/>
                  <a:gd name="T34" fmla="*/ 903 w 112"/>
                  <a:gd name="T35" fmla="*/ 0 h 67"/>
                  <a:gd name="T36" fmla="*/ 753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1793 h 67"/>
                  <a:gd name="T44" fmla="*/ 0 w 112"/>
                  <a:gd name="T45" fmla="*/ 2773 h 67"/>
                  <a:gd name="T46" fmla="*/ 1 w 112"/>
                  <a:gd name="T47" fmla="*/ 4273 h 67"/>
                  <a:gd name="T48" fmla="*/ 4 w 112"/>
                  <a:gd name="T49" fmla="*/ 6026 h 67"/>
                  <a:gd name="T50" fmla="*/ 753 w 112"/>
                  <a:gd name="T51" fmla="*/ 7469 h 67"/>
                  <a:gd name="T52" fmla="*/ 1083 w 112"/>
                  <a:gd name="T53" fmla="*/ 9263 h 67"/>
                  <a:gd name="T54" fmla="*/ 1655 w 112"/>
                  <a:gd name="T55" fmla="*/ 10841 h 67"/>
                  <a:gd name="T56" fmla="*/ 2241 w 112"/>
                  <a:gd name="T57" fmla="*/ 12366 h 67"/>
                  <a:gd name="T58" fmla="*/ 2921 w 112"/>
                  <a:gd name="T59" fmla="*/ 13443 h 67"/>
                  <a:gd name="T60" fmla="*/ 3641 w 112"/>
                  <a:gd name="T61" fmla="*/ 14447 h 67"/>
                  <a:gd name="T62" fmla="*/ 4372 w 112"/>
                  <a:gd name="T63" fmla="*/ 15340 h 67"/>
                  <a:gd name="T64" fmla="*/ 5243 w 112"/>
                  <a:gd name="T65" fmla="*/ 15439 h 67"/>
                  <a:gd name="T66" fmla="*/ 6137 w 112"/>
                  <a:gd name="T67" fmla="*/ 15439 h 67"/>
                  <a:gd name="T68" fmla="*/ 6929 w 112"/>
                  <a:gd name="T69" fmla="*/ 14714 h 67"/>
                  <a:gd name="T70" fmla="*/ 7760 w 112"/>
                  <a:gd name="T71" fmla="*/ 13702 h 67"/>
                  <a:gd name="T72" fmla="*/ 7544 w 112"/>
                  <a:gd name="T73" fmla="*/ 11643 h 67"/>
                  <a:gd name="T74" fmla="*/ 0 w 112"/>
                  <a:gd name="T75" fmla="*/ 0 h 67"/>
                  <a:gd name="T76" fmla="*/ 112 w 112"/>
                  <a:gd name="T7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6" name="Freeform 172"/>
              <p:cNvSpPr>
                <a:spLocks noChangeArrowheads="1"/>
              </p:cNvSpPr>
              <p:nvPr/>
            </p:nvSpPr>
            <p:spPr bwMode="auto">
              <a:xfrm>
                <a:off x="719" y="100"/>
                <a:ext cx="48" cy="55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983 0 0"/>
                  <a:gd name="G19" fmla="+- 3783 0 0"/>
                  <a:gd name="G20" fmla="+- 5984 0 0"/>
                  <a:gd name="T0" fmla="*/ 0 w 48"/>
                  <a:gd name="T1" fmla="*/ 3650 h 51"/>
                  <a:gd name="T2" fmla="*/ 667 w 48"/>
                  <a:gd name="T3" fmla="*/ 4934 h 51"/>
                  <a:gd name="T4" fmla="*/ 1151 w 48"/>
                  <a:gd name="T5" fmla="*/ 7742 h 51"/>
                  <a:gd name="T6" fmla="*/ 1758 w 48"/>
                  <a:gd name="T7" fmla="*/ 10499 h 51"/>
                  <a:gd name="T8" fmla="*/ 2113 w 48"/>
                  <a:gd name="T9" fmla="*/ 12854 h 51"/>
                  <a:gd name="T10" fmla="*/ 2530 w 48"/>
                  <a:gd name="T11" fmla="*/ 15198 h 51"/>
                  <a:gd name="T12" fmla="*/ 2692 w 48"/>
                  <a:gd name="T13" fmla="*/ 17369 h 51"/>
                  <a:gd name="T14" fmla="*/ 2856 w 48"/>
                  <a:gd name="T15" fmla="*/ 17666 h 51"/>
                  <a:gd name="T16" fmla="*/ 2856 w 48"/>
                  <a:gd name="T17" fmla="*/ 17369 h 51"/>
                  <a:gd name="T18" fmla="*/ 3039 w 48"/>
                  <a:gd name="T19" fmla="*/ 20688 h 51"/>
                  <a:gd name="T20" fmla="*/ 3229 w 48"/>
                  <a:gd name="T21" fmla="*/ 19178 h 51"/>
                  <a:gd name="T22" fmla="*/ 3347 w 48"/>
                  <a:gd name="T23" fmla="*/ 17784 h 51"/>
                  <a:gd name="T24" fmla="*/ 3229 w 48"/>
                  <a:gd name="T25" fmla="*/ 16495 h 51"/>
                  <a:gd name="T26" fmla="*/ 3225 w 48"/>
                  <a:gd name="T27" fmla="*/ 15279 h 51"/>
                  <a:gd name="T28" fmla="*/ 3035 w 48"/>
                  <a:gd name="T29" fmla="*/ 12854 h 51"/>
                  <a:gd name="T30" fmla="*/ 2534 w 48"/>
                  <a:gd name="T31" fmla="*/ 9727 h 51"/>
                  <a:gd name="T32" fmla="*/ 2109 w 48"/>
                  <a:gd name="T33" fmla="*/ 7191 h 51"/>
                  <a:gd name="T34" fmla="*/ 1558 w 48"/>
                  <a:gd name="T35" fmla="*/ 4258 h 51"/>
                  <a:gd name="T36" fmla="*/ 903 w 48"/>
                  <a:gd name="T37" fmla="*/ 121 h 51"/>
                  <a:gd name="T38" fmla="*/ 4 w 48"/>
                  <a:gd name="T39" fmla="*/ 0 h 51"/>
                  <a:gd name="T40" fmla="*/ 0 w 48"/>
                  <a:gd name="T41" fmla="*/ 3650 h 51"/>
                  <a:gd name="T42" fmla="*/ 0 w 48"/>
                  <a:gd name="T43" fmla="*/ 0 h 51"/>
                  <a:gd name="T44" fmla="*/ 48 w 48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7" name="Freeform 173"/>
              <p:cNvSpPr>
                <a:spLocks noChangeArrowheads="1"/>
              </p:cNvSpPr>
              <p:nvPr/>
            </p:nvSpPr>
            <p:spPr bwMode="auto">
              <a:xfrm>
                <a:off x="661" y="90"/>
                <a:ext cx="59" cy="17"/>
              </a:xfrm>
              <a:custGeom>
                <a:avLst/>
                <a:gdLst>
                  <a:gd name="G0" fmla="+- 4 0 0"/>
                  <a:gd name="G1" fmla="+- 17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2265 0 0"/>
                  <a:gd name="T0" fmla="*/ 0 w 59"/>
                  <a:gd name="T1" fmla="*/ 13638 h 18"/>
                  <a:gd name="T2" fmla="*/ 4 w 59"/>
                  <a:gd name="T3" fmla="*/ 13638 h 18"/>
                  <a:gd name="T4" fmla="*/ 367 w 59"/>
                  <a:gd name="T5" fmla="*/ 13638 h 18"/>
                  <a:gd name="T6" fmla="*/ 521 w 59"/>
                  <a:gd name="T7" fmla="*/ 13638 h 18"/>
                  <a:gd name="T8" fmla="*/ 737 w 59"/>
                  <a:gd name="T9" fmla="*/ 15153 h 18"/>
                  <a:gd name="T10" fmla="*/ 1018 w 59"/>
                  <a:gd name="T11" fmla="*/ 16837 h 18"/>
                  <a:gd name="T12" fmla="*/ 1269 w 59"/>
                  <a:gd name="T13" fmla="*/ 20787 h 18"/>
                  <a:gd name="T14" fmla="*/ 1513 w 59"/>
                  <a:gd name="T15" fmla="*/ 24070 h 18"/>
                  <a:gd name="T16" fmla="*/ 1779 w 59"/>
                  <a:gd name="T17" fmla="*/ 28514 h 18"/>
                  <a:gd name="T18" fmla="*/ 1888 w 59"/>
                  <a:gd name="T19" fmla="*/ 13638 h 18"/>
                  <a:gd name="T20" fmla="*/ 1627 w 59"/>
                  <a:gd name="T21" fmla="*/ 9942 h 18"/>
                  <a:gd name="T22" fmla="*/ 1304 w 59"/>
                  <a:gd name="T23" fmla="*/ 4 h 18"/>
                  <a:gd name="T24" fmla="*/ 1041 w 59"/>
                  <a:gd name="T25" fmla="*/ 2 h 18"/>
                  <a:gd name="T26" fmla="*/ 737 w 59"/>
                  <a:gd name="T27" fmla="*/ 0 h 18"/>
                  <a:gd name="T28" fmla="*/ 521 w 59"/>
                  <a:gd name="T29" fmla="*/ 0 h 18"/>
                  <a:gd name="T30" fmla="*/ 36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8" name="Freeform 174"/>
              <p:cNvSpPr>
                <a:spLocks noChangeArrowheads="1"/>
              </p:cNvSpPr>
              <p:nvPr/>
            </p:nvSpPr>
            <p:spPr bwMode="auto">
              <a:xfrm>
                <a:off x="3186" y="95"/>
                <a:ext cx="112" cy="60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+- 1 0 0"/>
                  <a:gd name="G4" fmla="*/ 1 0 51712"/>
                  <a:gd name="G5" fmla="*/ 1 22587 57600"/>
                  <a:gd name="G6" fmla="+- 14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1 0 0"/>
                  <a:gd name="G36" fmla="+- 65533 0 0"/>
                  <a:gd name="G37" fmla="+- 65535 0 0"/>
                  <a:gd name="G38" fmla="+- 1 0 0"/>
                  <a:gd name="G39" fmla="+- 3 0 0"/>
                  <a:gd name="G40" fmla="+- 2776 0 0"/>
                  <a:gd name="G41" fmla="+- 3861 0 0"/>
                  <a:gd name="T0" fmla="*/ 781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3865 h 58"/>
                  <a:gd name="T14" fmla="*/ 4 w 108"/>
                  <a:gd name="T15" fmla="*/ 6630 h 58"/>
                  <a:gd name="T16" fmla="*/ 781 w 108"/>
                  <a:gd name="T17" fmla="*/ 8490 h 58"/>
                  <a:gd name="T18" fmla="*/ 1069 w 108"/>
                  <a:gd name="T19" fmla="*/ 10881 h 58"/>
                  <a:gd name="T20" fmla="*/ 1660 w 108"/>
                  <a:gd name="T21" fmla="*/ 12839 h 58"/>
                  <a:gd name="T22" fmla="*/ 2420 w 108"/>
                  <a:gd name="T23" fmla="*/ 14708 h 58"/>
                  <a:gd name="T24" fmla="*/ 3256 w 108"/>
                  <a:gd name="T25" fmla="*/ 16467 h 58"/>
                  <a:gd name="T26" fmla="*/ 4001 w 108"/>
                  <a:gd name="T27" fmla="*/ 18517 h 58"/>
                  <a:gd name="T28" fmla="*/ 4874 w 108"/>
                  <a:gd name="T29" fmla="*/ 18861 h 58"/>
                  <a:gd name="T30" fmla="*/ 5831 w 108"/>
                  <a:gd name="T31" fmla="*/ 19429 h 58"/>
                  <a:gd name="T32" fmla="*/ 6701 w 108"/>
                  <a:gd name="T33" fmla="*/ 19429 h 58"/>
                  <a:gd name="T34" fmla="*/ 7597 w 108"/>
                  <a:gd name="T35" fmla="*/ 18791 h 58"/>
                  <a:gd name="T36" fmla="*/ 8613 w 108"/>
                  <a:gd name="T37" fmla="*/ 17047 h 58"/>
                  <a:gd name="T38" fmla="*/ 8659 w 108"/>
                  <a:gd name="T39" fmla="*/ 16467 h 58"/>
                  <a:gd name="T40" fmla="*/ 8766 w 108"/>
                  <a:gd name="T41" fmla="*/ 15927 h 58"/>
                  <a:gd name="T42" fmla="*/ 8659 w 108"/>
                  <a:gd name="T43" fmla="*/ 15696 h 58"/>
                  <a:gd name="T44" fmla="*/ 8613 w 108"/>
                  <a:gd name="T45" fmla="*/ 14708 h 58"/>
                  <a:gd name="T46" fmla="*/ 8352 w 108"/>
                  <a:gd name="T47" fmla="*/ 12839 h 58"/>
                  <a:gd name="T48" fmla="*/ 7844 w 108"/>
                  <a:gd name="T49" fmla="*/ 10881 h 58"/>
                  <a:gd name="T50" fmla="*/ 7367 w 108"/>
                  <a:gd name="T51" fmla="*/ 8490 h 58"/>
                  <a:gd name="T52" fmla="*/ 6701 w 108"/>
                  <a:gd name="T53" fmla="*/ 6854 h 58"/>
                  <a:gd name="T54" fmla="*/ 6013 w 108"/>
                  <a:gd name="T55" fmla="*/ 4196 h 58"/>
                  <a:gd name="T56" fmla="*/ 5382 w 108"/>
                  <a:gd name="T57" fmla="*/ 3014 h 58"/>
                  <a:gd name="T58" fmla="*/ 4597 w 108"/>
                  <a:gd name="T59" fmla="*/ 70 h 58"/>
                  <a:gd name="T60" fmla="*/ 4001 w 108"/>
                  <a:gd name="T61" fmla="*/ 3 h 58"/>
                  <a:gd name="T62" fmla="*/ 3313 w 108"/>
                  <a:gd name="T63" fmla="*/ 1 h 58"/>
                  <a:gd name="T64" fmla="*/ 2697 w 108"/>
                  <a:gd name="T65" fmla="*/ 1 h 58"/>
                  <a:gd name="T66" fmla="*/ 2098 w 108"/>
                  <a:gd name="T67" fmla="*/ 0 h 58"/>
                  <a:gd name="T68" fmla="*/ 1375 w 108"/>
                  <a:gd name="T69" fmla="*/ 0 h 58"/>
                  <a:gd name="T70" fmla="*/ 1004 w 108"/>
                  <a:gd name="T71" fmla="*/ 0 h 58"/>
                  <a:gd name="T72" fmla="*/ 781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" name="Freeform 175"/>
              <p:cNvSpPr>
                <a:spLocks noChangeArrowheads="1"/>
              </p:cNvSpPr>
              <p:nvPr/>
            </p:nvSpPr>
            <p:spPr bwMode="auto">
              <a:xfrm>
                <a:off x="3182" y="90"/>
                <a:ext cx="116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83 800"/>
                  <a:gd name="G6" fmla="+- 8 0 0"/>
                  <a:gd name="G7" fmla="sin 16 G6"/>
                  <a:gd name="G8" fmla="*/ 1 313 512"/>
                  <a:gd name="G9" fmla="*/ 1 63095 51712"/>
                  <a:gd name="G10" fmla="*/ G9 1 180"/>
                  <a:gd name="G11" fmla="*/ G8 1 G10"/>
                  <a:gd name="G12" fmla="+- 13 0 0"/>
                  <a:gd name="G13" fmla="cos 9 G12"/>
                  <a:gd name="G14" fmla="*/ 1 0 51712"/>
                  <a:gd name="G15" fmla="+- 3 0 0"/>
                  <a:gd name="G16" fmla="*/ 1 0 51712"/>
                  <a:gd name="G17" fmla="*/ 1 7849 45696"/>
                  <a:gd name="G18" fmla="+- 16 0 0"/>
                  <a:gd name="G19" fmla="sin 32 G18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4829 4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T0" fmla="*/ 7544 w 112"/>
                  <a:gd name="T1" fmla="*/ 11643 h 67"/>
                  <a:gd name="T2" fmla="*/ 6747 w 112"/>
                  <a:gd name="T3" fmla="*/ 12502 h 67"/>
                  <a:gd name="T4" fmla="*/ 6048 w 112"/>
                  <a:gd name="T5" fmla="*/ 13443 h 67"/>
                  <a:gd name="T6" fmla="*/ 5243 w 112"/>
                  <a:gd name="T7" fmla="*/ 13443 h 67"/>
                  <a:gd name="T8" fmla="*/ 4466 w 112"/>
                  <a:gd name="T9" fmla="*/ 13388 h 67"/>
                  <a:gd name="T10" fmla="*/ 3869 w 112"/>
                  <a:gd name="T11" fmla="*/ 12460 h 67"/>
                  <a:gd name="T12" fmla="*/ 3150 w 112"/>
                  <a:gd name="T13" fmla="*/ 11568 h 67"/>
                  <a:gd name="T14" fmla="*/ 2530 w 112"/>
                  <a:gd name="T15" fmla="*/ 10728 h 67"/>
                  <a:gd name="T16" fmla="*/ 1985 w 112"/>
                  <a:gd name="T17" fmla="*/ 8895 h 67"/>
                  <a:gd name="T18" fmla="*/ 1466 w 112"/>
                  <a:gd name="T19" fmla="*/ 7566 h 67"/>
                  <a:gd name="T20" fmla="*/ 1083 w 112"/>
                  <a:gd name="T21" fmla="*/ 6091 h 67"/>
                  <a:gd name="T22" fmla="*/ 800 w 112"/>
                  <a:gd name="T23" fmla="*/ 4903 h 67"/>
                  <a:gd name="T24" fmla="*/ 709 w 112"/>
                  <a:gd name="T25" fmla="*/ 3439 h 67"/>
                  <a:gd name="T26" fmla="*/ 667 w 112"/>
                  <a:gd name="T27" fmla="*/ 2773 h 67"/>
                  <a:gd name="T28" fmla="*/ 667 w 112"/>
                  <a:gd name="T29" fmla="*/ 2225 h 67"/>
                  <a:gd name="T30" fmla="*/ 709 w 112"/>
                  <a:gd name="T31" fmla="*/ 2225 h 67"/>
                  <a:gd name="T32" fmla="*/ 753 w 112"/>
                  <a:gd name="T33" fmla="*/ 2071 h 67"/>
                  <a:gd name="T34" fmla="*/ 903 w 112"/>
                  <a:gd name="T35" fmla="*/ 2071 h 67"/>
                  <a:gd name="T36" fmla="*/ 903 w 112"/>
                  <a:gd name="T37" fmla="*/ 0 h 67"/>
                  <a:gd name="T38" fmla="*/ 709 w 112"/>
                  <a:gd name="T39" fmla="*/ 0 h 67"/>
                  <a:gd name="T40" fmla="*/ 6 w 112"/>
                  <a:gd name="T41" fmla="*/ 2 h 67"/>
                  <a:gd name="T42" fmla="*/ 3 w 112"/>
                  <a:gd name="T43" fmla="*/ 4 h 67"/>
                  <a:gd name="T44" fmla="*/ 1 w 112"/>
                  <a:gd name="T45" fmla="*/ 1793 h 67"/>
                  <a:gd name="T46" fmla="*/ 0 w 112"/>
                  <a:gd name="T47" fmla="*/ 2773 h 67"/>
                  <a:gd name="T48" fmla="*/ 1 w 112"/>
                  <a:gd name="T49" fmla="*/ 4273 h 67"/>
                  <a:gd name="T50" fmla="*/ 4 w 112"/>
                  <a:gd name="T51" fmla="*/ 6026 h 67"/>
                  <a:gd name="T52" fmla="*/ 709 w 112"/>
                  <a:gd name="T53" fmla="*/ 7469 h 67"/>
                  <a:gd name="T54" fmla="*/ 1083 w 112"/>
                  <a:gd name="T55" fmla="*/ 9263 h 67"/>
                  <a:gd name="T56" fmla="*/ 1655 w 112"/>
                  <a:gd name="T57" fmla="*/ 10841 h 67"/>
                  <a:gd name="T58" fmla="*/ 2241 w 112"/>
                  <a:gd name="T59" fmla="*/ 12366 h 67"/>
                  <a:gd name="T60" fmla="*/ 2921 w 112"/>
                  <a:gd name="T61" fmla="*/ 13443 h 67"/>
                  <a:gd name="T62" fmla="*/ 3641 w 112"/>
                  <a:gd name="T63" fmla="*/ 14447 h 67"/>
                  <a:gd name="T64" fmla="*/ 4372 w 112"/>
                  <a:gd name="T65" fmla="*/ 15340 h 67"/>
                  <a:gd name="T66" fmla="*/ 5243 w 112"/>
                  <a:gd name="T67" fmla="*/ 15439 h 67"/>
                  <a:gd name="T68" fmla="*/ 6137 w 112"/>
                  <a:gd name="T69" fmla="*/ 15439 h 67"/>
                  <a:gd name="T70" fmla="*/ 6874 w 112"/>
                  <a:gd name="T71" fmla="*/ 14714 h 67"/>
                  <a:gd name="T72" fmla="*/ 7760 w 112"/>
                  <a:gd name="T73" fmla="*/ 13702 h 67"/>
                  <a:gd name="T74" fmla="*/ 7544 w 112"/>
                  <a:gd name="T75" fmla="*/ 11643 h 67"/>
                  <a:gd name="T76" fmla="*/ 0 w 112"/>
                  <a:gd name="T77" fmla="*/ 0 h 67"/>
                  <a:gd name="T78" fmla="*/ 112 w 112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2" h="67">
                    <a:moveTo>
                      <a:pt x="108" y="51"/>
                    </a:moveTo>
                    <a:lnTo>
                      <a:pt x="97" y="55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0" name="Freeform 176"/>
              <p:cNvSpPr>
                <a:spLocks noChangeArrowheads="1"/>
              </p:cNvSpPr>
              <p:nvPr/>
            </p:nvSpPr>
            <p:spPr bwMode="auto">
              <a:xfrm>
                <a:off x="3254" y="100"/>
                <a:ext cx="48" cy="55"/>
              </a:xfrm>
              <a:custGeom>
                <a:avLst/>
                <a:gdLst>
                  <a:gd name="G0" fmla="+- 4 0 0"/>
                  <a:gd name="G1" fmla="*/ 1 53105 4569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8"/>
                  <a:gd name="T1" fmla="*/ 3650 h 51"/>
                  <a:gd name="T2" fmla="*/ 667 w 48"/>
                  <a:gd name="T3" fmla="*/ 4934 h 51"/>
                  <a:gd name="T4" fmla="*/ 1083 w 48"/>
                  <a:gd name="T5" fmla="*/ 7742 h 51"/>
                  <a:gd name="T6" fmla="*/ 1758 w 48"/>
                  <a:gd name="T7" fmla="*/ 9727 h 51"/>
                  <a:gd name="T8" fmla="*/ 2109 w 48"/>
                  <a:gd name="T9" fmla="*/ 12854 h 51"/>
                  <a:gd name="T10" fmla="*/ 2530 w 48"/>
                  <a:gd name="T11" fmla="*/ 15198 h 51"/>
                  <a:gd name="T12" fmla="*/ 2692 w 48"/>
                  <a:gd name="T13" fmla="*/ 17369 h 51"/>
                  <a:gd name="T14" fmla="*/ 2692 w 48"/>
                  <a:gd name="T15" fmla="*/ 17666 h 51"/>
                  <a:gd name="T16" fmla="*/ 2856 w 48"/>
                  <a:gd name="T17" fmla="*/ 17666 h 51"/>
                  <a:gd name="T18" fmla="*/ 2856 w 48"/>
                  <a:gd name="T19" fmla="*/ 17369 h 51"/>
                  <a:gd name="T20" fmla="*/ 3039 w 48"/>
                  <a:gd name="T21" fmla="*/ 20688 h 51"/>
                  <a:gd name="T22" fmla="*/ 3229 w 48"/>
                  <a:gd name="T23" fmla="*/ 19178 h 51"/>
                  <a:gd name="T24" fmla="*/ 3347 w 48"/>
                  <a:gd name="T25" fmla="*/ 17784 h 51"/>
                  <a:gd name="T26" fmla="*/ 3229 w 48"/>
                  <a:gd name="T27" fmla="*/ 16495 h 51"/>
                  <a:gd name="T28" fmla="*/ 3225 w 48"/>
                  <a:gd name="T29" fmla="*/ 15279 h 51"/>
                  <a:gd name="T30" fmla="*/ 2965 w 48"/>
                  <a:gd name="T31" fmla="*/ 12854 h 51"/>
                  <a:gd name="T32" fmla="*/ 2534 w 48"/>
                  <a:gd name="T33" fmla="*/ 9727 h 51"/>
                  <a:gd name="T34" fmla="*/ 1989 w 48"/>
                  <a:gd name="T35" fmla="*/ 7191 h 51"/>
                  <a:gd name="T36" fmla="*/ 1558 w 48"/>
                  <a:gd name="T37" fmla="*/ 4258 h 51"/>
                  <a:gd name="T38" fmla="*/ 850 w 48"/>
                  <a:gd name="T39" fmla="*/ 121 h 51"/>
                  <a:gd name="T40" fmla="*/ 3 w 48"/>
                  <a:gd name="T41" fmla="*/ 0 h 51"/>
                  <a:gd name="T42" fmla="*/ 0 w 48"/>
                  <a:gd name="T43" fmla="*/ 3650 h 51"/>
                  <a:gd name="T44" fmla="*/ 0 w 48"/>
                  <a:gd name="T45" fmla="*/ 0 h 51"/>
                  <a:gd name="T46" fmla="*/ 48 w 48"/>
                  <a:gd name="T4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1" name="Freeform 177"/>
              <p:cNvSpPr>
                <a:spLocks noChangeArrowheads="1"/>
              </p:cNvSpPr>
              <p:nvPr/>
            </p:nvSpPr>
            <p:spPr bwMode="auto">
              <a:xfrm>
                <a:off x="3196" y="90"/>
                <a:ext cx="58" cy="17"/>
              </a:xfrm>
              <a:custGeom>
                <a:avLst/>
                <a:gdLst>
                  <a:gd name="G0" fmla="+- 4 0 0"/>
                  <a:gd name="G1" fmla="+- 15 0 0"/>
                  <a:gd name="G2" fmla="sin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1907 0 0"/>
                  <a:gd name="T0" fmla="*/ 0 w 58"/>
                  <a:gd name="T1" fmla="*/ 13638 h 18"/>
                  <a:gd name="T2" fmla="*/ 4 w 58"/>
                  <a:gd name="T3" fmla="*/ 13638 h 18"/>
                  <a:gd name="T4" fmla="*/ 9 w 58"/>
                  <a:gd name="T5" fmla="*/ 13638 h 18"/>
                  <a:gd name="T6" fmla="*/ 499 w 58"/>
                  <a:gd name="T7" fmla="*/ 13638 h 18"/>
                  <a:gd name="T8" fmla="*/ 748 w 58"/>
                  <a:gd name="T9" fmla="*/ 15153 h 18"/>
                  <a:gd name="T10" fmla="*/ 1065 w 58"/>
                  <a:gd name="T11" fmla="*/ 16837 h 18"/>
                  <a:gd name="T12" fmla="*/ 1303 w 58"/>
                  <a:gd name="T13" fmla="*/ 20787 h 18"/>
                  <a:gd name="T14" fmla="*/ 1594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3638 h 18"/>
                  <a:gd name="T20" fmla="*/ 1676 w 58"/>
                  <a:gd name="T21" fmla="*/ 9942 h 18"/>
                  <a:gd name="T22" fmla="*/ 1370 w 58"/>
                  <a:gd name="T23" fmla="*/ 4 h 18"/>
                  <a:gd name="T24" fmla="*/ 1104 w 58"/>
                  <a:gd name="T25" fmla="*/ 2 h 18"/>
                  <a:gd name="T26" fmla="*/ 787 w 58"/>
                  <a:gd name="T27" fmla="*/ 0 h 18"/>
                  <a:gd name="T28" fmla="*/ 525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13638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2" name="Freeform 178"/>
              <p:cNvSpPr>
                <a:spLocks noChangeArrowheads="1"/>
              </p:cNvSpPr>
              <p:nvPr/>
            </p:nvSpPr>
            <p:spPr bwMode="auto">
              <a:xfrm>
                <a:off x="1922" y="95"/>
                <a:ext cx="109" cy="60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+- 1 0 0"/>
                  <a:gd name="G4" fmla="+- 65531 0 0"/>
                  <a:gd name="G5" fmla="*/ 1 41413 49664"/>
                  <a:gd name="G6" fmla="+- 14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1 0 0"/>
                  <a:gd name="G36" fmla="+- 65533 0 0"/>
                  <a:gd name="G37" fmla="+- 65535 0 0"/>
                  <a:gd name="G38" fmla="+- 2 0 0"/>
                  <a:gd name="G39" fmla="+- 3 0 0"/>
                  <a:gd name="G40" fmla="+- 2776 0 0"/>
                  <a:gd name="G41" fmla="+- 4193 0 0"/>
                  <a:gd name="T0" fmla="*/ 374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2777 h 58"/>
                  <a:gd name="T12" fmla="*/ 1 w 107"/>
                  <a:gd name="T13" fmla="*/ 4196 h 58"/>
                  <a:gd name="T14" fmla="*/ 3 w 107"/>
                  <a:gd name="T15" fmla="*/ 6630 h 58"/>
                  <a:gd name="T16" fmla="*/ 374 w 107"/>
                  <a:gd name="T17" fmla="*/ 8490 h 58"/>
                  <a:gd name="T18" fmla="*/ 483 w 107"/>
                  <a:gd name="T19" fmla="*/ 10881 h 58"/>
                  <a:gd name="T20" fmla="*/ 708 w 107"/>
                  <a:gd name="T21" fmla="*/ 12839 h 58"/>
                  <a:gd name="T22" fmla="*/ 1057 w 107"/>
                  <a:gd name="T23" fmla="*/ 14708 h 58"/>
                  <a:gd name="T24" fmla="*/ 1347 w 107"/>
                  <a:gd name="T25" fmla="*/ 16467 h 58"/>
                  <a:gd name="T26" fmla="*/ 1740 w 107"/>
                  <a:gd name="T27" fmla="*/ 18517 h 58"/>
                  <a:gd name="T28" fmla="*/ 2061 w 107"/>
                  <a:gd name="T29" fmla="*/ 18861 h 58"/>
                  <a:gd name="T30" fmla="*/ 2455 w 107"/>
                  <a:gd name="T31" fmla="*/ 19429 h 58"/>
                  <a:gd name="T32" fmla="*/ 2893 w 107"/>
                  <a:gd name="T33" fmla="*/ 19429 h 58"/>
                  <a:gd name="T34" fmla="*/ 3350 w 107"/>
                  <a:gd name="T35" fmla="*/ 18791 h 58"/>
                  <a:gd name="T36" fmla="*/ 3735 w 107"/>
                  <a:gd name="T37" fmla="*/ 17047 h 58"/>
                  <a:gd name="T38" fmla="*/ 3748 w 107"/>
                  <a:gd name="T39" fmla="*/ 16467 h 58"/>
                  <a:gd name="T40" fmla="*/ 3748 w 107"/>
                  <a:gd name="T41" fmla="*/ 15986 h 58"/>
                  <a:gd name="T42" fmla="*/ 3748 w 107"/>
                  <a:gd name="T43" fmla="*/ 15696 h 58"/>
                  <a:gd name="T44" fmla="*/ 3735 w 107"/>
                  <a:gd name="T45" fmla="*/ 14708 h 58"/>
                  <a:gd name="T46" fmla="*/ 3606 w 107"/>
                  <a:gd name="T47" fmla="*/ 12839 h 58"/>
                  <a:gd name="T48" fmla="*/ 3398 w 107"/>
                  <a:gd name="T49" fmla="*/ 10881 h 58"/>
                  <a:gd name="T50" fmla="*/ 3181 w 107"/>
                  <a:gd name="T51" fmla="*/ 8490 h 58"/>
                  <a:gd name="T52" fmla="*/ 2893 w 107"/>
                  <a:gd name="T53" fmla="*/ 6854 h 58"/>
                  <a:gd name="T54" fmla="*/ 2586 w 107"/>
                  <a:gd name="T55" fmla="*/ 4196 h 58"/>
                  <a:gd name="T56" fmla="*/ 2324 w 107"/>
                  <a:gd name="T57" fmla="*/ 3014 h 58"/>
                  <a:gd name="T58" fmla="*/ 1972 w 107"/>
                  <a:gd name="T59" fmla="*/ 70 h 58"/>
                  <a:gd name="T60" fmla="*/ 1740 w 107"/>
                  <a:gd name="T61" fmla="*/ 3 h 58"/>
                  <a:gd name="T62" fmla="*/ 1392 w 107"/>
                  <a:gd name="T63" fmla="*/ 1 h 58"/>
                  <a:gd name="T64" fmla="*/ 1152 w 107"/>
                  <a:gd name="T65" fmla="*/ 1 h 58"/>
                  <a:gd name="T66" fmla="*/ 827 w 107"/>
                  <a:gd name="T67" fmla="*/ 0 h 58"/>
                  <a:gd name="T68" fmla="*/ 596 w 107"/>
                  <a:gd name="T69" fmla="*/ 0 h 58"/>
                  <a:gd name="T70" fmla="*/ 454 w 107"/>
                  <a:gd name="T71" fmla="*/ 0 h 58"/>
                  <a:gd name="T72" fmla="*/ 374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3" name="Freeform 179"/>
              <p:cNvSpPr>
                <a:spLocks noChangeArrowheads="1"/>
              </p:cNvSpPr>
              <p:nvPr/>
            </p:nvSpPr>
            <p:spPr bwMode="auto">
              <a:xfrm>
                <a:off x="1917" y="90"/>
                <a:ext cx="11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sin 16 G6"/>
                  <a:gd name="G8" fmla="*/ 1 313 512"/>
                  <a:gd name="G9" fmla="*/ 1 63095 51712"/>
                  <a:gd name="G10" fmla="*/ G9 1 180"/>
                  <a:gd name="G11" fmla="*/ G8 1 G10"/>
                  <a:gd name="G12" fmla="*/ 1 16285 45696"/>
                  <a:gd name="G13" fmla="*/ 1 0 51712"/>
                  <a:gd name="G14" fmla="+- 3 0 0"/>
                  <a:gd name="G15" fmla="*/ 1 0 51712"/>
                  <a:gd name="G16" fmla="*/ 1 7849 45696"/>
                  <a:gd name="G17" fmla="*/ 1 44401 57600"/>
                  <a:gd name="G18" fmla="*/ 1 63095 51712"/>
                  <a:gd name="G19" fmla="*/ G18 1 180"/>
                  <a:gd name="G20" fmla="*/ G17 1 G19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4829 4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T0" fmla="*/ 3253 w 112"/>
                  <a:gd name="T1" fmla="*/ 11643 h 67"/>
                  <a:gd name="T2" fmla="*/ 2895 w 112"/>
                  <a:gd name="T3" fmla="*/ 12755 h 67"/>
                  <a:gd name="T4" fmla="*/ 2601 w 112"/>
                  <a:gd name="T5" fmla="*/ 13443 h 67"/>
                  <a:gd name="T6" fmla="*/ 2228 w 112"/>
                  <a:gd name="T7" fmla="*/ 13443 h 67"/>
                  <a:gd name="T8" fmla="*/ 1911 w 112"/>
                  <a:gd name="T9" fmla="*/ 13388 h 67"/>
                  <a:gd name="T10" fmla="*/ 1629 w 112"/>
                  <a:gd name="T11" fmla="*/ 12460 h 67"/>
                  <a:gd name="T12" fmla="*/ 1384 w 112"/>
                  <a:gd name="T13" fmla="*/ 11568 h 67"/>
                  <a:gd name="T14" fmla="*/ 1072 w 112"/>
                  <a:gd name="T15" fmla="*/ 10728 h 67"/>
                  <a:gd name="T16" fmla="*/ 865 w 112"/>
                  <a:gd name="T17" fmla="*/ 8895 h 67"/>
                  <a:gd name="T18" fmla="*/ 605 w 112"/>
                  <a:gd name="T19" fmla="*/ 7566 h 67"/>
                  <a:gd name="T20" fmla="*/ 464 w 112"/>
                  <a:gd name="T21" fmla="*/ 6091 h 67"/>
                  <a:gd name="T22" fmla="*/ 375 w 112"/>
                  <a:gd name="T23" fmla="*/ 4903 h 67"/>
                  <a:gd name="T24" fmla="*/ 9 w 112"/>
                  <a:gd name="T25" fmla="*/ 3439 h 67"/>
                  <a:gd name="T26" fmla="*/ 8 w 112"/>
                  <a:gd name="T27" fmla="*/ 2773 h 67"/>
                  <a:gd name="T28" fmla="*/ 8 w 112"/>
                  <a:gd name="T29" fmla="*/ 2225 h 67"/>
                  <a:gd name="T30" fmla="*/ 9 w 112"/>
                  <a:gd name="T31" fmla="*/ 2225 h 67"/>
                  <a:gd name="T32" fmla="*/ 359 w 112"/>
                  <a:gd name="T33" fmla="*/ 2071 h 67"/>
                  <a:gd name="T34" fmla="*/ 394 w 112"/>
                  <a:gd name="T35" fmla="*/ 2071 h 67"/>
                  <a:gd name="T36" fmla="*/ 394 w 112"/>
                  <a:gd name="T37" fmla="*/ 0 h 67"/>
                  <a:gd name="T38" fmla="*/ 9 w 112"/>
                  <a:gd name="T39" fmla="*/ 0 h 67"/>
                  <a:gd name="T40" fmla="*/ 5 w 112"/>
                  <a:gd name="T41" fmla="*/ 2 h 67"/>
                  <a:gd name="T42" fmla="*/ 3 w 112"/>
                  <a:gd name="T43" fmla="*/ 4 h 67"/>
                  <a:gd name="T44" fmla="*/ 1 w 112"/>
                  <a:gd name="T45" fmla="*/ 1793 h 67"/>
                  <a:gd name="T46" fmla="*/ 0 w 112"/>
                  <a:gd name="T47" fmla="*/ 2773 h 67"/>
                  <a:gd name="T48" fmla="*/ 1 w 112"/>
                  <a:gd name="T49" fmla="*/ 4273 h 67"/>
                  <a:gd name="T50" fmla="*/ 4 w 112"/>
                  <a:gd name="T51" fmla="*/ 6026 h 67"/>
                  <a:gd name="T52" fmla="*/ 8 w 112"/>
                  <a:gd name="T53" fmla="*/ 7469 h 67"/>
                  <a:gd name="T54" fmla="*/ 443 w 112"/>
                  <a:gd name="T55" fmla="*/ 9263 h 67"/>
                  <a:gd name="T56" fmla="*/ 666 w 112"/>
                  <a:gd name="T57" fmla="*/ 10841 h 67"/>
                  <a:gd name="T58" fmla="*/ 962 w 112"/>
                  <a:gd name="T59" fmla="*/ 12366 h 67"/>
                  <a:gd name="T60" fmla="*/ 1237 w 112"/>
                  <a:gd name="T61" fmla="*/ 13443 h 67"/>
                  <a:gd name="T62" fmla="*/ 1548 w 112"/>
                  <a:gd name="T63" fmla="*/ 14447 h 67"/>
                  <a:gd name="T64" fmla="*/ 1897 w 112"/>
                  <a:gd name="T65" fmla="*/ 15340 h 67"/>
                  <a:gd name="T66" fmla="*/ 2228 w 112"/>
                  <a:gd name="T67" fmla="*/ 15439 h 67"/>
                  <a:gd name="T68" fmla="*/ 2614 w 112"/>
                  <a:gd name="T69" fmla="*/ 15439 h 67"/>
                  <a:gd name="T70" fmla="*/ 3012 w 112"/>
                  <a:gd name="T71" fmla="*/ 14714 h 67"/>
                  <a:gd name="T72" fmla="*/ 3372 w 112"/>
                  <a:gd name="T73" fmla="*/ 13702 h 67"/>
                  <a:gd name="T74" fmla="*/ 3253 w 112"/>
                  <a:gd name="T75" fmla="*/ 11643 h 67"/>
                  <a:gd name="T76" fmla="*/ 0 w 112"/>
                  <a:gd name="T77" fmla="*/ 0 h 67"/>
                  <a:gd name="T78" fmla="*/ 112 w 112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8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4" name="Freeform 180"/>
              <p:cNvSpPr>
                <a:spLocks noChangeArrowheads="1"/>
              </p:cNvSpPr>
              <p:nvPr/>
            </p:nvSpPr>
            <p:spPr bwMode="auto">
              <a:xfrm>
                <a:off x="1988" y="100"/>
                <a:ext cx="48" cy="55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983 0 0"/>
                  <a:gd name="G19" fmla="+- 3783 0 0"/>
                  <a:gd name="G20" fmla="+- 5984 0 0"/>
                  <a:gd name="T0" fmla="*/ 0 w 48"/>
                  <a:gd name="T1" fmla="*/ 3650 h 51"/>
                  <a:gd name="T2" fmla="*/ 667 w 48"/>
                  <a:gd name="T3" fmla="*/ 4934 h 51"/>
                  <a:gd name="T4" fmla="*/ 1151 w 48"/>
                  <a:gd name="T5" fmla="*/ 7742 h 51"/>
                  <a:gd name="T6" fmla="*/ 1758 w 48"/>
                  <a:gd name="T7" fmla="*/ 10499 h 51"/>
                  <a:gd name="T8" fmla="*/ 2109 w 48"/>
                  <a:gd name="T9" fmla="*/ 12854 h 51"/>
                  <a:gd name="T10" fmla="*/ 2530 w 48"/>
                  <a:gd name="T11" fmla="*/ 15198 h 51"/>
                  <a:gd name="T12" fmla="*/ 2692 w 48"/>
                  <a:gd name="T13" fmla="*/ 17369 h 51"/>
                  <a:gd name="T14" fmla="*/ 2692 w 48"/>
                  <a:gd name="T15" fmla="*/ 17666 h 51"/>
                  <a:gd name="T16" fmla="*/ 2856 w 48"/>
                  <a:gd name="T17" fmla="*/ 17369 h 51"/>
                  <a:gd name="T18" fmla="*/ 3039 w 48"/>
                  <a:gd name="T19" fmla="*/ 20688 h 51"/>
                  <a:gd name="T20" fmla="*/ 3229 w 48"/>
                  <a:gd name="T21" fmla="*/ 19178 h 51"/>
                  <a:gd name="T22" fmla="*/ 3347 w 48"/>
                  <a:gd name="T23" fmla="*/ 17784 h 51"/>
                  <a:gd name="T24" fmla="*/ 3229 w 48"/>
                  <a:gd name="T25" fmla="*/ 16495 h 51"/>
                  <a:gd name="T26" fmla="*/ 3225 w 48"/>
                  <a:gd name="T27" fmla="*/ 15279 h 51"/>
                  <a:gd name="T28" fmla="*/ 2965 w 48"/>
                  <a:gd name="T29" fmla="*/ 12854 h 51"/>
                  <a:gd name="T30" fmla="*/ 2534 w 48"/>
                  <a:gd name="T31" fmla="*/ 9727 h 51"/>
                  <a:gd name="T32" fmla="*/ 1989 w 48"/>
                  <a:gd name="T33" fmla="*/ 7191 h 51"/>
                  <a:gd name="T34" fmla="*/ 1558 w 48"/>
                  <a:gd name="T35" fmla="*/ 4258 h 51"/>
                  <a:gd name="T36" fmla="*/ 850 w 48"/>
                  <a:gd name="T37" fmla="*/ 121 h 51"/>
                  <a:gd name="T38" fmla="*/ 3 w 48"/>
                  <a:gd name="T39" fmla="*/ 0 h 51"/>
                  <a:gd name="T40" fmla="*/ 0 w 48"/>
                  <a:gd name="T41" fmla="*/ 3650 h 51"/>
                  <a:gd name="T42" fmla="*/ 0 w 48"/>
                  <a:gd name="T43" fmla="*/ 0 h 51"/>
                  <a:gd name="T44" fmla="*/ 48 w 48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5" name="Freeform 181"/>
              <p:cNvSpPr>
                <a:spLocks noChangeArrowheads="1"/>
              </p:cNvSpPr>
              <p:nvPr/>
            </p:nvSpPr>
            <p:spPr bwMode="auto">
              <a:xfrm>
                <a:off x="1930" y="90"/>
                <a:ext cx="58" cy="17"/>
              </a:xfrm>
              <a:custGeom>
                <a:avLst/>
                <a:gdLst>
                  <a:gd name="G0" fmla="+- 4 0 0"/>
                  <a:gd name="G1" fmla="+- 15 0 0"/>
                  <a:gd name="G2" fmla="sin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1907 0 0"/>
                  <a:gd name="T0" fmla="*/ 0 w 58"/>
                  <a:gd name="T1" fmla="*/ 13638 h 18"/>
                  <a:gd name="T2" fmla="*/ 4 w 58"/>
                  <a:gd name="T3" fmla="*/ 13638 h 18"/>
                  <a:gd name="T4" fmla="*/ 9 w 58"/>
                  <a:gd name="T5" fmla="*/ 13638 h 18"/>
                  <a:gd name="T6" fmla="*/ 499 w 58"/>
                  <a:gd name="T7" fmla="*/ 13638 h 18"/>
                  <a:gd name="T8" fmla="*/ 748 w 58"/>
                  <a:gd name="T9" fmla="*/ 15153 h 18"/>
                  <a:gd name="T10" fmla="*/ 1065 w 58"/>
                  <a:gd name="T11" fmla="*/ 16837 h 18"/>
                  <a:gd name="T12" fmla="*/ 1303 w 58"/>
                  <a:gd name="T13" fmla="*/ 20787 h 18"/>
                  <a:gd name="T14" fmla="*/ 1594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3638 h 18"/>
                  <a:gd name="T20" fmla="*/ 1676 w 58"/>
                  <a:gd name="T21" fmla="*/ 9942 h 18"/>
                  <a:gd name="T22" fmla="*/ 1370 w 58"/>
                  <a:gd name="T23" fmla="*/ 4 h 18"/>
                  <a:gd name="T24" fmla="*/ 1104 w 58"/>
                  <a:gd name="T25" fmla="*/ 2 h 18"/>
                  <a:gd name="T26" fmla="*/ 787 w 58"/>
                  <a:gd name="T27" fmla="*/ 0 h 18"/>
                  <a:gd name="T28" fmla="*/ 552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13638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6" name="Freeform 182"/>
              <p:cNvSpPr>
                <a:spLocks noChangeArrowheads="1"/>
              </p:cNvSpPr>
              <p:nvPr/>
            </p:nvSpPr>
            <p:spPr bwMode="auto">
              <a:xfrm>
                <a:off x="4454" y="95"/>
                <a:ext cx="97" cy="60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*/ 1 22587 57600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2776 0 0"/>
                  <a:gd name="G43" fmla="+- 3861 0 0"/>
                  <a:gd name="T0" fmla="*/ 117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3865 h 58"/>
                  <a:gd name="T14" fmla="*/ 4 w 108"/>
                  <a:gd name="T15" fmla="*/ 6630 h 58"/>
                  <a:gd name="T16" fmla="*/ 7 w 108"/>
                  <a:gd name="T17" fmla="*/ 8490 h 58"/>
                  <a:gd name="T18" fmla="*/ 161 w 108"/>
                  <a:gd name="T19" fmla="*/ 10881 h 58"/>
                  <a:gd name="T20" fmla="*/ 231 w 108"/>
                  <a:gd name="T21" fmla="*/ 12839 h 58"/>
                  <a:gd name="T22" fmla="*/ 344 w 108"/>
                  <a:gd name="T23" fmla="*/ 14708 h 58"/>
                  <a:gd name="T24" fmla="*/ 430 w 108"/>
                  <a:gd name="T25" fmla="*/ 16467 h 58"/>
                  <a:gd name="T26" fmla="*/ 558 w 108"/>
                  <a:gd name="T27" fmla="*/ 18517 h 58"/>
                  <a:gd name="T28" fmla="*/ 660 w 108"/>
                  <a:gd name="T29" fmla="*/ 18861 h 58"/>
                  <a:gd name="T30" fmla="*/ 799 w 108"/>
                  <a:gd name="T31" fmla="*/ 19429 h 58"/>
                  <a:gd name="T32" fmla="*/ 941 w 108"/>
                  <a:gd name="T33" fmla="*/ 19429 h 58"/>
                  <a:gd name="T34" fmla="*/ 1073 w 108"/>
                  <a:gd name="T35" fmla="*/ 18791 h 58"/>
                  <a:gd name="T36" fmla="*/ 1194 w 108"/>
                  <a:gd name="T37" fmla="*/ 17047 h 58"/>
                  <a:gd name="T38" fmla="*/ 1197 w 108"/>
                  <a:gd name="T39" fmla="*/ 16467 h 58"/>
                  <a:gd name="T40" fmla="*/ 1197 w 108"/>
                  <a:gd name="T41" fmla="*/ 15927 h 58"/>
                  <a:gd name="T42" fmla="*/ 1197 w 108"/>
                  <a:gd name="T43" fmla="*/ 15696 h 58"/>
                  <a:gd name="T44" fmla="*/ 1194 w 108"/>
                  <a:gd name="T45" fmla="*/ 14708 h 58"/>
                  <a:gd name="T46" fmla="*/ 1147 w 108"/>
                  <a:gd name="T47" fmla="*/ 12839 h 58"/>
                  <a:gd name="T48" fmla="*/ 1081 w 108"/>
                  <a:gd name="T49" fmla="*/ 10881 h 58"/>
                  <a:gd name="T50" fmla="*/ 1019 w 108"/>
                  <a:gd name="T51" fmla="*/ 8490 h 58"/>
                  <a:gd name="T52" fmla="*/ 941 w 108"/>
                  <a:gd name="T53" fmla="*/ 6854 h 58"/>
                  <a:gd name="T54" fmla="*/ 829 w 108"/>
                  <a:gd name="T55" fmla="*/ 4196 h 58"/>
                  <a:gd name="T56" fmla="*/ 735 w 108"/>
                  <a:gd name="T57" fmla="*/ 3014 h 58"/>
                  <a:gd name="T58" fmla="*/ 644 w 108"/>
                  <a:gd name="T59" fmla="*/ 70 h 58"/>
                  <a:gd name="T60" fmla="*/ 558 w 108"/>
                  <a:gd name="T61" fmla="*/ 3 h 58"/>
                  <a:gd name="T62" fmla="*/ 454 w 108"/>
                  <a:gd name="T63" fmla="*/ 1 h 58"/>
                  <a:gd name="T64" fmla="*/ 364 w 108"/>
                  <a:gd name="T65" fmla="*/ 1 h 58"/>
                  <a:gd name="T66" fmla="*/ 272 w 108"/>
                  <a:gd name="T67" fmla="*/ 0 h 58"/>
                  <a:gd name="T68" fmla="*/ 197 w 108"/>
                  <a:gd name="T69" fmla="*/ 0 h 58"/>
                  <a:gd name="T70" fmla="*/ 153 w 108"/>
                  <a:gd name="T71" fmla="*/ 0 h 58"/>
                  <a:gd name="T72" fmla="*/ 117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7" name="Freeform 183"/>
              <p:cNvSpPr>
                <a:spLocks noChangeArrowheads="1"/>
              </p:cNvSpPr>
              <p:nvPr/>
            </p:nvSpPr>
            <p:spPr bwMode="auto">
              <a:xfrm>
                <a:off x="4450" y="90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sin 16 G6"/>
                  <a:gd name="G8" fmla="+- 10 0 0"/>
                  <a:gd name="G9" fmla="sin 10 G8"/>
                  <a:gd name="G10" fmla="*/ 1 16285 45696"/>
                  <a:gd name="G11" fmla="*/ 1 0 51712"/>
                  <a:gd name="G12" fmla="+- 4 0 0"/>
                  <a:gd name="G13" fmla="*/ 1 0 51712"/>
                  <a:gd name="G14" fmla="+- 12 0 0"/>
                  <a:gd name="G15" fmla="+- 16 0 0"/>
                  <a:gd name="G16" fmla="sin 32 G15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2578 w 113"/>
                  <a:gd name="T1" fmla="*/ 11643 h 67"/>
                  <a:gd name="T2" fmla="*/ 2287 w 113"/>
                  <a:gd name="T3" fmla="*/ 12502 h 67"/>
                  <a:gd name="T4" fmla="*/ 2028 w 113"/>
                  <a:gd name="T5" fmla="*/ 13443 h 67"/>
                  <a:gd name="T6" fmla="*/ 1798 w 113"/>
                  <a:gd name="T7" fmla="*/ 13443 h 67"/>
                  <a:gd name="T8" fmla="*/ 1515 w 113"/>
                  <a:gd name="T9" fmla="*/ 13388 h 67"/>
                  <a:gd name="T10" fmla="*/ 1282 w 113"/>
                  <a:gd name="T11" fmla="*/ 12460 h 67"/>
                  <a:gd name="T12" fmla="*/ 1058 w 113"/>
                  <a:gd name="T13" fmla="*/ 11568 h 67"/>
                  <a:gd name="T14" fmla="*/ 865 w 113"/>
                  <a:gd name="T15" fmla="*/ 10728 h 67"/>
                  <a:gd name="T16" fmla="*/ 654 w 113"/>
                  <a:gd name="T17" fmla="*/ 8895 h 67"/>
                  <a:gd name="T18" fmla="*/ 505 w 113"/>
                  <a:gd name="T19" fmla="*/ 7566 h 67"/>
                  <a:gd name="T20" fmla="*/ 374 w 113"/>
                  <a:gd name="T21" fmla="*/ 6091 h 67"/>
                  <a:gd name="T22" fmla="*/ 277 w 113"/>
                  <a:gd name="T23" fmla="*/ 4903 h 67"/>
                  <a:gd name="T24" fmla="*/ 231 w 113"/>
                  <a:gd name="T25" fmla="*/ 3439 h 67"/>
                  <a:gd name="T26" fmla="*/ 231 w 113"/>
                  <a:gd name="T27" fmla="*/ 2773 h 67"/>
                  <a:gd name="T28" fmla="*/ 231 w 113"/>
                  <a:gd name="T29" fmla="*/ 2225 h 67"/>
                  <a:gd name="T30" fmla="*/ 245 w 113"/>
                  <a:gd name="T31" fmla="*/ 2225 h 67"/>
                  <a:gd name="T32" fmla="*/ 261 w 113"/>
                  <a:gd name="T33" fmla="*/ 2071 h 67"/>
                  <a:gd name="T34" fmla="*/ 294 w 113"/>
                  <a:gd name="T35" fmla="*/ 2071 h 67"/>
                  <a:gd name="T36" fmla="*/ 294 w 113"/>
                  <a:gd name="T37" fmla="*/ 0 h 67"/>
                  <a:gd name="T38" fmla="*/ 231 w 113"/>
                  <a:gd name="T39" fmla="*/ 0 h 67"/>
                  <a:gd name="T40" fmla="*/ 6 w 113"/>
                  <a:gd name="T41" fmla="*/ 2 h 67"/>
                  <a:gd name="T42" fmla="*/ 4 w 113"/>
                  <a:gd name="T43" fmla="*/ 4 h 67"/>
                  <a:gd name="T44" fmla="*/ 1 w 113"/>
                  <a:gd name="T45" fmla="*/ 1793 h 67"/>
                  <a:gd name="T46" fmla="*/ 0 w 113"/>
                  <a:gd name="T47" fmla="*/ 2773 h 67"/>
                  <a:gd name="T48" fmla="*/ 2 w 113"/>
                  <a:gd name="T49" fmla="*/ 4273 h 67"/>
                  <a:gd name="T50" fmla="*/ 5 w 113"/>
                  <a:gd name="T51" fmla="*/ 6026 h 67"/>
                  <a:gd name="T52" fmla="*/ 231 w 113"/>
                  <a:gd name="T53" fmla="*/ 7469 h 67"/>
                  <a:gd name="T54" fmla="*/ 353 w 113"/>
                  <a:gd name="T55" fmla="*/ 9263 h 67"/>
                  <a:gd name="T56" fmla="*/ 536 w 113"/>
                  <a:gd name="T57" fmla="*/ 10841 h 67"/>
                  <a:gd name="T58" fmla="*/ 723 w 113"/>
                  <a:gd name="T59" fmla="*/ 12366 h 67"/>
                  <a:gd name="T60" fmla="*/ 996 w 113"/>
                  <a:gd name="T61" fmla="*/ 13443 h 67"/>
                  <a:gd name="T62" fmla="*/ 1241 w 113"/>
                  <a:gd name="T63" fmla="*/ 14447 h 67"/>
                  <a:gd name="T64" fmla="*/ 1487 w 113"/>
                  <a:gd name="T65" fmla="*/ 15340 h 67"/>
                  <a:gd name="T66" fmla="*/ 1798 w 113"/>
                  <a:gd name="T67" fmla="*/ 15439 h 67"/>
                  <a:gd name="T68" fmla="*/ 2048 w 113"/>
                  <a:gd name="T69" fmla="*/ 15439 h 67"/>
                  <a:gd name="T70" fmla="*/ 2332 w 113"/>
                  <a:gd name="T71" fmla="*/ 14714 h 67"/>
                  <a:gd name="T72" fmla="*/ 2630 w 113"/>
                  <a:gd name="T73" fmla="*/ 13702 h 67"/>
                  <a:gd name="T74" fmla="*/ 2578 w 113"/>
                  <a:gd name="T75" fmla="*/ 11643 h 67"/>
                  <a:gd name="T76" fmla="*/ 0 w 113"/>
                  <a:gd name="T77" fmla="*/ 0 h 67"/>
                  <a:gd name="T78" fmla="*/ 113 w 113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3" h="67">
                    <a:moveTo>
                      <a:pt x="109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8" name="Freeform 184"/>
              <p:cNvSpPr>
                <a:spLocks noChangeArrowheads="1"/>
              </p:cNvSpPr>
              <p:nvPr/>
            </p:nvSpPr>
            <p:spPr bwMode="auto">
              <a:xfrm>
                <a:off x="4522" y="100"/>
                <a:ext cx="48" cy="55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941 0 0"/>
                  <a:gd name="G19" fmla="+- 3783 0 0"/>
                  <a:gd name="G20" fmla="+- 5979 0 0"/>
                  <a:gd name="T0" fmla="*/ 0 w 48"/>
                  <a:gd name="T1" fmla="*/ 3650 h 51"/>
                  <a:gd name="T2" fmla="*/ 709 w 48"/>
                  <a:gd name="T3" fmla="*/ 4934 h 51"/>
                  <a:gd name="T4" fmla="*/ 1151 w 48"/>
                  <a:gd name="T5" fmla="*/ 7742 h 51"/>
                  <a:gd name="T6" fmla="*/ 1763 w 48"/>
                  <a:gd name="T7" fmla="*/ 9727 h 51"/>
                  <a:gd name="T8" fmla="*/ 2113 w 48"/>
                  <a:gd name="T9" fmla="*/ 12854 h 51"/>
                  <a:gd name="T10" fmla="*/ 2530 w 48"/>
                  <a:gd name="T11" fmla="*/ 15198 h 51"/>
                  <a:gd name="T12" fmla="*/ 2692 w 48"/>
                  <a:gd name="T13" fmla="*/ 17369 h 51"/>
                  <a:gd name="T14" fmla="*/ 2856 w 48"/>
                  <a:gd name="T15" fmla="*/ 17666 h 51"/>
                  <a:gd name="T16" fmla="*/ 2860 w 48"/>
                  <a:gd name="T17" fmla="*/ 17369 h 51"/>
                  <a:gd name="T18" fmla="*/ 3150 w 48"/>
                  <a:gd name="T19" fmla="*/ 20688 h 51"/>
                  <a:gd name="T20" fmla="*/ 3229 w 48"/>
                  <a:gd name="T21" fmla="*/ 19178 h 51"/>
                  <a:gd name="T22" fmla="*/ 3347 w 48"/>
                  <a:gd name="T23" fmla="*/ 17784 h 51"/>
                  <a:gd name="T24" fmla="*/ 3347 w 48"/>
                  <a:gd name="T25" fmla="*/ 16495 h 51"/>
                  <a:gd name="T26" fmla="*/ 3229 w 48"/>
                  <a:gd name="T27" fmla="*/ 15279 h 51"/>
                  <a:gd name="T28" fmla="*/ 3035 w 48"/>
                  <a:gd name="T29" fmla="*/ 12854 h 51"/>
                  <a:gd name="T30" fmla="*/ 2534 w 48"/>
                  <a:gd name="T31" fmla="*/ 9727 h 51"/>
                  <a:gd name="T32" fmla="*/ 2109 w 48"/>
                  <a:gd name="T33" fmla="*/ 7191 h 51"/>
                  <a:gd name="T34" fmla="*/ 1558 w 48"/>
                  <a:gd name="T35" fmla="*/ 4258 h 51"/>
                  <a:gd name="T36" fmla="*/ 903 w 48"/>
                  <a:gd name="T37" fmla="*/ 121 h 51"/>
                  <a:gd name="T38" fmla="*/ 4 w 48"/>
                  <a:gd name="T39" fmla="*/ 0 h 51"/>
                  <a:gd name="T40" fmla="*/ 0 w 48"/>
                  <a:gd name="T41" fmla="*/ 3650 h 51"/>
                  <a:gd name="T42" fmla="*/ 0 w 48"/>
                  <a:gd name="T43" fmla="*/ 0 h 51"/>
                  <a:gd name="T44" fmla="*/ 48 w 48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" name="Freeform 185"/>
              <p:cNvSpPr>
                <a:spLocks noChangeArrowheads="1"/>
              </p:cNvSpPr>
              <p:nvPr/>
            </p:nvSpPr>
            <p:spPr bwMode="auto">
              <a:xfrm>
                <a:off x="4464" y="90"/>
                <a:ext cx="46" cy="17"/>
              </a:xfrm>
              <a:custGeom>
                <a:avLst/>
                <a:gdLst>
                  <a:gd name="G0" fmla="+- 5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0 0 0"/>
                  <a:gd name="G22" fmla="+- 51942 0 0"/>
                  <a:gd name="T0" fmla="*/ 0 w 59"/>
                  <a:gd name="T1" fmla="*/ 13638 h 18"/>
                  <a:gd name="T2" fmla="*/ 2 w 59"/>
                  <a:gd name="T3" fmla="*/ 13638 h 18"/>
                  <a:gd name="T4" fmla="*/ 44 w 59"/>
                  <a:gd name="T5" fmla="*/ 13638 h 18"/>
                  <a:gd name="T6" fmla="*/ 58 w 59"/>
                  <a:gd name="T7" fmla="*/ 13638 h 18"/>
                  <a:gd name="T8" fmla="*/ 87 w 59"/>
                  <a:gd name="T9" fmla="*/ 15153 h 18"/>
                  <a:gd name="T10" fmla="*/ 120 w 59"/>
                  <a:gd name="T11" fmla="*/ 16837 h 18"/>
                  <a:gd name="T12" fmla="*/ 150 w 59"/>
                  <a:gd name="T13" fmla="*/ 20787 h 18"/>
                  <a:gd name="T14" fmla="*/ 179 w 59"/>
                  <a:gd name="T15" fmla="*/ 24070 h 18"/>
                  <a:gd name="T16" fmla="*/ 210 w 59"/>
                  <a:gd name="T17" fmla="*/ 28514 h 18"/>
                  <a:gd name="T18" fmla="*/ 223 w 59"/>
                  <a:gd name="T19" fmla="*/ 13638 h 18"/>
                  <a:gd name="T20" fmla="*/ 192 w 59"/>
                  <a:gd name="T21" fmla="*/ 9942 h 18"/>
                  <a:gd name="T22" fmla="*/ 159 w 59"/>
                  <a:gd name="T23" fmla="*/ 4 h 18"/>
                  <a:gd name="T24" fmla="*/ 125 w 59"/>
                  <a:gd name="T25" fmla="*/ 2 h 18"/>
                  <a:gd name="T26" fmla="*/ 92 w 59"/>
                  <a:gd name="T27" fmla="*/ 0 h 18"/>
                  <a:gd name="T28" fmla="*/ 58 w 59"/>
                  <a:gd name="T29" fmla="*/ 0 h 18"/>
                  <a:gd name="T30" fmla="*/ 4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" name="Freeform 186"/>
              <p:cNvSpPr>
                <a:spLocks noChangeArrowheads="1"/>
              </p:cNvSpPr>
              <p:nvPr/>
            </p:nvSpPr>
            <p:spPr bwMode="auto">
              <a:xfrm>
                <a:off x="1243" y="97"/>
                <a:ext cx="98" cy="60"/>
              </a:xfrm>
              <a:custGeom>
                <a:avLst/>
                <a:gdLst>
                  <a:gd name="G0" fmla="*/ 1 0 51712"/>
                  <a:gd name="G1" fmla="+- 6 0 0"/>
                  <a:gd name="G2" fmla="cos G0 G1"/>
                  <a:gd name="G3" fmla="+- 1 0 0"/>
                  <a:gd name="G4" fmla="*/ 1 0 51712"/>
                  <a:gd name="G5" fmla="+- 8 0 0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cos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2775 0 0"/>
                  <a:gd name="G43" fmla="+- 3861 0 0"/>
                  <a:gd name="T0" fmla="*/ 15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2 w 108"/>
                  <a:gd name="T13" fmla="*/ 3865 h 58"/>
                  <a:gd name="T14" fmla="*/ 4 w 108"/>
                  <a:gd name="T15" fmla="*/ 6630 h 58"/>
                  <a:gd name="T16" fmla="*/ 7 w 108"/>
                  <a:gd name="T17" fmla="*/ 8490 h 58"/>
                  <a:gd name="T18" fmla="*/ 211 w 108"/>
                  <a:gd name="T19" fmla="*/ 10881 h 58"/>
                  <a:gd name="T20" fmla="*/ 300 w 108"/>
                  <a:gd name="T21" fmla="*/ 13303 h 58"/>
                  <a:gd name="T22" fmla="*/ 451 w 108"/>
                  <a:gd name="T23" fmla="*/ 14708 h 58"/>
                  <a:gd name="T24" fmla="*/ 576 w 108"/>
                  <a:gd name="T25" fmla="*/ 16467 h 58"/>
                  <a:gd name="T26" fmla="*/ 730 w 108"/>
                  <a:gd name="T27" fmla="*/ 18517 h 58"/>
                  <a:gd name="T28" fmla="*/ 861 w 108"/>
                  <a:gd name="T29" fmla="*/ 18861 h 58"/>
                  <a:gd name="T30" fmla="*/ 1044 w 108"/>
                  <a:gd name="T31" fmla="*/ 19429 h 58"/>
                  <a:gd name="T32" fmla="*/ 1228 w 108"/>
                  <a:gd name="T33" fmla="*/ 19429 h 58"/>
                  <a:gd name="T34" fmla="*/ 1397 w 108"/>
                  <a:gd name="T35" fmla="*/ 18791 h 58"/>
                  <a:gd name="T36" fmla="*/ 1559 w 108"/>
                  <a:gd name="T37" fmla="*/ 17300 h 58"/>
                  <a:gd name="T38" fmla="*/ 1560 w 108"/>
                  <a:gd name="T39" fmla="*/ 16467 h 58"/>
                  <a:gd name="T40" fmla="*/ 1560 w 108"/>
                  <a:gd name="T41" fmla="*/ 15927 h 58"/>
                  <a:gd name="T42" fmla="*/ 1560 w 108"/>
                  <a:gd name="T43" fmla="*/ 15696 h 58"/>
                  <a:gd name="T44" fmla="*/ 1559 w 108"/>
                  <a:gd name="T45" fmla="*/ 14708 h 58"/>
                  <a:gd name="T46" fmla="*/ 1497 w 108"/>
                  <a:gd name="T47" fmla="*/ 13303 h 58"/>
                  <a:gd name="T48" fmla="*/ 1413 w 108"/>
                  <a:gd name="T49" fmla="*/ 10881 h 58"/>
                  <a:gd name="T50" fmla="*/ 1326 w 108"/>
                  <a:gd name="T51" fmla="*/ 8490 h 58"/>
                  <a:gd name="T52" fmla="*/ 1228 w 108"/>
                  <a:gd name="T53" fmla="*/ 6630 h 58"/>
                  <a:gd name="T54" fmla="*/ 1077 w 108"/>
                  <a:gd name="T55" fmla="*/ 4196 h 58"/>
                  <a:gd name="T56" fmla="*/ 960 w 108"/>
                  <a:gd name="T57" fmla="*/ 3014 h 58"/>
                  <a:gd name="T58" fmla="*/ 842 w 108"/>
                  <a:gd name="T59" fmla="*/ 2324 h 58"/>
                  <a:gd name="T60" fmla="*/ 730 w 108"/>
                  <a:gd name="T61" fmla="*/ 3 h 58"/>
                  <a:gd name="T62" fmla="*/ 590 w 108"/>
                  <a:gd name="T63" fmla="*/ 1 h 58"/>
                  <a:gd name="T64" fmla="*/ 475 w 108"/>
                  <a:gd name="T65" fmla="*/ 0 h 58"/>
                  <a:gd name="T66" fmla="*/ 355 w 108"/>
                  <a:gd name="T67" fmla="*/ 0 h 58"/>
                  <a:gd name="T68" fmla="*/ 255 w 108"/>
                  <a:gd name="T69" fmla="*/ 0 h 58"/>
                  <a:gd name="T70" fmla="*/ 199 w 108"/>
                  <a:gd name="T71" fmla="*/ 0 h 58"/>
                  <a:gd name="T72" fmla="*/ 159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10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1" name="Freeform 187"/>
              <p:cNvSpPr>
                <a:spLocks noChangeArrowheads="1"/>
              </p:cNvSpPr>
              <p:nvPr/>
            </p:nvSpPr>
            <p:spPr bwMode="auto">
              <a:xfrm>
                <a:off x="1240" y="93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sin 15 G6"/>
                  <a:gd name="G8" fmla="+- 10 0 0"/>
                  <a:gd name="G9" fmla="sin 10 G8"/>
                  <a:gd name="G10" fmla="*/ 1 50561 16960"/>
                  <a:gd name="G11" fmla="+- 9 0 0"/>
                  <a:gd name="G12" fmla="+- 4 0 0"/>
                  <a:gd name="G13" fmla="*/ 1 0 51712"/>
                  <a:gd name="G14" fmla="*/ 1 23 2"/>
                  <a:gd name="G15" fmla="+- 16 0 0"/>
                  <a:gd name="G16" fmla="sin 32 G15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2578 w 113"/>
                  <a:gd name="T1" fmla="*/ 11568 h 67"/>
                  <a:gd name="T2" fmla="*/ 2292 w 113"/>
                  <a:gd name="T3" fmla="*/ 12502 h 67"/>
                  <a:gd name="T4" fmla="*/ 2031 w 113"/>
                  <a:gd name="T5" fmla="*/ 13388 h 67"/>
                  <a:gd name="T6" fmla="*/ 1798 w 113"/>
                  <a:gd name="T7" fmla="*/ 13388 h 67"/>
                  <a:gd name="T8" fmla="*/ 1515 w 113"/>
                  <a:gd name="T9" fmla="*/ 13285 h 67"/>
                  <a:gd name="T10" fmla="*/ 1282 w 113"/>
                  <a:gd name="T11" fmla="*/ 12366 h 67"/>
                  <a:gd name="T12" fmla="*/ 1058 w 113"/>
                  <a:gd name="T13" fmla="*/ 11507 h 67"/>
                  <a:gd name="T14" fmla="*/ 865 w 113"/>
                  <a:gd name="T15" fmla="*/ 10260 h 67"/>
                  <a:gd name="T16" fmla="*/ 654 w 113"/>
                  <a:gd name="T17" fmla="*/ 8731 h 67"/>
                  <a:gd name="T18" fmla="*/ 505 w 113"/>
                  <a:gd name="T19" fmla="*/ 7566 h 67"/>
                  <a:gd name="T20" fmla="*/ 374 w 113"/>
                  <a:gd name="T21" fmla="*/ 6026 h 67"/>
                  <a:gd name="T22" fmla="*/ 277 w 113"/>
                  <a:gd name="T23" fmla="*/ 4903 h 67"/>
                  <a:gd name="T24" fmla="*/ 231 w 113"/>
                  <a:gd name="T25" fmla="*/ 3183 h 67"/>
                  <a:gd name="T26" fmla="*/ 231 w 113"/>
                  <a:gd name="T27" fmla="*/ 2570 h 67"/>
                  <a:gd name="T28" fmla="*/ 231 w 113"/>
                  <a:gd name="T29" fmla="*/ 2225 h 67"/>
                  <a:gd name="T30" fmla="*/ 245 w 113"/>
                  <a:gd name="T31" fmla="*/ 1930 h 67"/>
                  <a:gd name="T32" fmla="*/ 261 w 113"/>
                  <a:gd name="T33" fmla="*/ 1930 h 67"/>
                  <a:gd name="T34" fmla="*/ 312 w 113"/>
                  <a:gd name="T35" fmla="*/ 1930 h 67"/>
                  <a:gd name="T36" fmla="*/ 312 w 113"/>
                  <a:gd name="T37" fmla="*/ 0 h 67"/>
                  <a:gd name="T38" fmla="*/ 231 w 113"/>
                  <a:gd name="T39" fmla="*/ 0 h 67"/>
                  <a:gd name="T40" fmla="*/ 6 w 113"/>
                  <a:gd name="T41" fmla="*/ 1 h 67"/>
                  <a:gd name="T42" fmla="*/ 4 w 113"/>
                  <a:gd name="T43" fmla="*/ 3 h 67"/>
                  <a:gd name="T44" fmla="*/ 1 w 113"/>
                  <a:gd name="T45" fmla="*/ 82 h 67"/>
                  <a:gd name="T46" fmla="*/ 0 w 113"/>
                  <a:gd name="T47" fmla="*/ 2570 h 67"/>
                  <a:gd name="T48" fmla="*/ 2 w 113"/>
                  <a:gd name="T49" fmla="*/ 3946 h 67"/>
                  <a:gd name="T50" fmla="*/ 5 w 113"/>
                  <a:gd name="T51" fmla="*/ 5661 h 67"/>
                  <a:gd name="T52" fmla="*/ 231 w 113"/>
                  <a:gd name="T53" fmla="*/ 7469 h 67"/>
                  <a:gd name="T54" fmla="*/ 353 w 113"/>
                  <a:gd name="T55" fmla="*/ 8895 h 67"/>
                  <a:gd name="T56" fmla="*/ 536 w 113"/>
                  <a:gd name="T57" fmla="*/ 10728 h 67"/>
                  <a:gd name="T58" fmla="*/ 769 w 113"/>
                  <a:gd name="T59" fmla="*/ 11843 h 67"/>
                  <a:gd name="T60" fmla="*/ 996 w 113"/>
                  <a:gd name="T61" fmla="*/ 13388 h 67"/>
                  <a:gd name="T62" fmla="*/ 1241 w 113"/>
                  <a:gd name="T63" fmla="*/ 14372 h 67"/>
                  <a:gd name="T64" fmla="*/ 1487 w 113"/>
                  <a:gd name="T65" fmla="*/ 15340 h 67"/>
                  <a:gd name="T66" fmla="*/ 1798 w 113"/>
                  <a:gd name="T67" fmla="*/ 15439 h 67"/>
                  <a:gd name="T68" fmla="*/ 2048 w 113"/>
                  <a:gd name="T69" fmla="*/ 15439 h 67"/>
                  <a:gd name="T70" fmla="*/ 2332 w 113"/>
                  <a:gd name="T71" fmla="*/ 14447 h 67"/>
                  <a:gd name="T72" fmla="*/ 2630 w 113"/>
                  <a:gd name="T73" fmla="*/ 13388 h 67"/>
                  <a:gd name="T74" fmla="*/ 2578 w 113"/>
                  <a:gd name="T75" fmla="*/ 11568 h 67"/>
                  <a:gd name="T76" fmla="*/ 0 w 113"/>
                  <a:gd name="T77" fmla="*/ 0 h 67"/>
                  <a:gd name="T78" fmla="*/ 113 w 113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2" name="Freeform 188"/>
              <p:cNvSpPr>
                <a:spLocks noChangeArrowheads="1"/>
              </p:cNvSpPr>
              <p:nvPr/>
            </p:nvSpPr>
            <p:spPr bwMode="auto">
              <a:xfrm>
                <a:off x="1314" y="102"/>
                <a:ext cx="47" cy="54"/>
              </a:xfrm>
              <a:custGeom>
                <a:avLst/>
                <a:gdLst>
                  <a:gd name="G0" fmla="+- 3 0 0"/>
                  <a:gd name="G1" fmla="*/ 1 53105 4569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4428 0 0"/>
                  <a:gd name="G19" fmla="+- 6385 0 0"/>
                  <a:gd name="G20" fmla="+- 9229 0 0"/>
                  <a:gd name="T0" fmla="*/ 0 w 47"/>
                  <a:gd name="T1" fmla="*/ 5131 h 50"/>
                  <a:gd name="T2" fmla="*/ 703 w 47"/>
                  <a:gd name="T3" fmla="*/ 7539 h 50"/>
                  <a:gd name="T4" fmla="*/ 1154 w 47"/>
                  <a:gd name="T5" fmla="*/ 11122 h 50"/>
                  <a:gd name="T6" fmla="*/ 1893 w 47"/>
                  <a:gd name="T7" fmla="*/ 13944 h 50"/>
                  <a:gd name="T8" fmla="*/ 2280 w 47"/>
                  <a:gd name="T9" fmla="*/ 17589 h 50"/>
                  <a:gd name="T10" fmla="*/ 2640 w 47"/>
                  <a:gd name="T11" fmla="*/ 21039 h 50"/>
                  <a:gd name="T12" fmla="*/ 2988 w 47"/>
                  <a:gd name="T13" fmla="*/ 23919 h 50"/>
                  <a:gd name="T14" fmla="*/ 2988 w 47"/>
                  <a:gd name="T15" fmla="*/ 24559 h 50"/>
                  <a:gd name="T16" fmla="*/ 3107 w 47"/>
                  <a:gd name="T17" fmla="*/ 23919 h 50"/>
                  <a:gd name="T18" fmla="*/ 3382 w 47"/>
                  <a:gd name="T19" fmla="*/ 28623 h 50"/>
                  <a:gd name="T20" fmla="*/ 3516 w 47"/>
                  <a:gd name="T21" fmla="*/ 27180 h 50"/>
                  <a:gd name="T22" fmla="*/ 3598 w 47"/>
                  <a:gd name="T23" fmla="*/ 25127 h 50"/>
                  <a:gd name="T24" fmla="*/ 3598 w 47"/>
                  <a:gd name="T25" fmla="*/ 23272 h 50"/>
                  <a:gd name="T26" fmla="*/ 3516 w 47"/>
                  <a:gd name="T27" fmla="*/ 21561 h 50"/>
                  <a:gd name="T28" fmla="*/ 3184 w 47"/>
                  <a:gd name="T29" fmla="*/ 17589 h 50"/>
                  <a:gd name="T30" fmla="*/ 2809 w 47"/>
                  <a:gd name="T31" fmla="*/ 13944 h 50"/>
                  <a:gd name="T32" fmla="*/ 2193 w 47"/>
                  <a:gd name="T33" fmla="*/ 10252 h 50"/>
                  <a:gd name="T34" fmla="*/ 1572 w 47"/>
                  <a:gd name="T35" fmla="*/ 6004 h 50"/>
                  <a:gd name="T36" fmla="*/ 901 w 47"/>
                  <a:gd name="T37" fmla="*/ 156 h 50"/>
                  <a:gd name="T38" fmla="*/ 3 w 47"/>
                  <a:gd name="T39" fmla="*/ 0 h 50"/>
                  <a:gd name="T40" fmla="*/ 0 w 47"/>
                  <a:gd name="T41" fmla="*/ 5131 h 50"/>
                  <a:gd name="T42" fmla="*/ 0 w 47"/>
                  <a:gd name="T43" fmla="*/ 0 h 50"/>
                  <a:gd name="T44" fmla="*/ 47 w 47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6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1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3" name="Freeform 189"/>
              <p:cNvSpPr>
                <a:spLocks noChangeArrowheads="1"/>
              </p:cNvSpPr>
              <p:nvPr/>
            </p:nvSpPr>
            <p:spPr bwMode="auto">
              <a:xfrm>
                <a:off x="1255" y="93"/>
                <a:ext cx="45" cy="15"/>
              </a:xfrm>
              <a:custGeom>
                <a:avLst/>
                <a:gdLst>
                  <a:gd name="G0" fmla="+- 4 0 0"/>
                  <a:gd name="G1" fmla="+- 15 0 0"/>
                  <a:gd name="G2" fmla="sin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5530 0 0"/>
                  <a:gd name="G22" fmla="+- 65530 0 0"/>
                  <a:gd name="T0" fmla="*/ 0 w 58"/>
                  <a:gd name="T1" fmla="*/ 8 h 17"/>
                  <a:gd name="T2" fmla="*/ 2 w 58"/>
                  <a:gd name="T3" fmla="*/ 8 h 17"/>
                  <a:gd name="T4" fmla="*/ 2 w 58"/>
                  <a:gd name="T5" fmla="*/ 8 h 17"/>
                  <a:gd name="T6" fmla="*/ 57 w 58"/>
                  <a:gd name="T7" fmla="*/ 8 h 17"/>
                  <a:gd name="T8" fmla="*/ 85 w 58"/>
                  <a:gd name="T9" fmla="*/ 574 h 17"/>
                  <a:gd name="T10" fmla="*/ 120 w 58"/>
                  <a:gd name="T11" fmla="*/ 574 h 17"/>
                  <a:gd name="T12" fmla="*/ 148 w 58"/>
                  <a:gd name="T13" fmla="*/ 644 h 17"/>
                  <a:gd name="T14" fmla="*/ 181 w 58"/>
                  <a:gd name="T15" fmla="*/ 722 h 17"/>
                  <a:gd name="T16" fmla="*/ 212 w 58"/>
                  <a:gd name="T17" fmla="*/ 857 h 17"/>
                  <a:gd name="T18" fmla="*/ 221 w 58"/>
                  <a:gd name="T19" fmla="*/ 8 h 17"/>
                  <a:gd name="T20" fmla="*/ 191 w 58"/>
                  <a:gd name="T21" fmla="*/ 5 h 17"/>
                  <a:gd name="T22" fmla="*/ 156 w 58"/>
                  <a:gd name="T23" fmla="*/ 3 h 17"/>
                  <a:gd name="T24" fmla="*/ 126 w 58"/>
                  <a:gd name="T25" fmla="*/ 1 h 17"/>
                  <a:gd name="T26" fmla="*/ 89 w 58"/>
                  <a:gd name="T27" fmla="*/ 0 h 17"/>
                  <a:gd name="T28" fmla="*/ 60 w 58"/>
                  <a:gd name="T29" fmla="*/ 0 h 17"/>
                  <a:gd name="T30" fmla="*/ 2 w 58"/>
                  <a:gd name="T31" fmla="*/ 0 h 17"/>
                  <a:gd name="T32" fmla="*/ 2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4" name="Freeform 190"/>
              <p:cNvSpPr>
                <a:spLocks noChangeArrowheads="1"/>
              </p:cNvSpPr>
              <p:nvPr/>
            </p:nvSpPr>
            <p:spPr bwMode="auto">
              <a:xfrm>
                <a:off x="3780" y="97"/>
                <a:ext cx="110" cy="60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*/ 1 22587 57600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2776 0 0"/>
                  <a:gd name="G43" fmla="+- 3861 0 0"/>
                  <a:gd name="T0" fmla="*/ 464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3865 h 58"/>
                  <a:gd name="T14" fmla="*/ 4 w 108"/>
                  <a:gd name="T15" fmla="*/ 6630 h 58"/>
                  <a:gd name="T16" fmla="*/ 8 w 108"/>
                  <a:gd name="T17" fmla="*/ 8490 h 58"/>
                  <a:gd name="T18" fmla="*/ 642 w 108"/>
                  <a:gd name="T19" fmla="*/ 10881 h 58"/>
                  <a:gd name="T20" fmla="*/ 916 w 108"/>
                  <a:gd name="T21" fmla="*/ 12433 h 58"/>
                  <a:gd name="T22" fmla="*/ 1369 w 108"/>
                  <a:gd name="T23" fmla="*/ 14708 h 58"/>
                  <a:gd name="T24" fmla="*/ 1699 w 108"/>
                  <a:gd name="T25" fmla="*/ 16467 h 58"/>
                  <a:gd name="T26" fmla="*/ 2225 w 108"/>
                  <a:gd name="T27" fmla="*/ 18517 h 58"/>
                  <a:gd name="T28" fmla="*/ 2619 w 108"/>
                  <a:gd name="T29" fmla="*/ 18861 h 58"/>
                  <a:gd name="T30" fmla="*/ 3175 w 108"/>
                  <a:gd name="T31" fmla="*/ 19429 h 58"/>
                  <a:gd name="T32" fmla="*/ 3624 w 108"/>
                  <a:gd name="T33" fmla="*/ 19429 h 58"/>
                  <a:gd name="T34" fmla="*/ 4253 w 108"/>
                  <a:gd name="T35" fmla="*/ 18791 h 58"/>
                  <a:gd name="T36" fmla="*/ 4746 w 108"/>
                  <a:gd name="T37" fmla="*/ 17300 h 58"/>
                  <a:gd name="T38" fmla="*/ 4749 w 108"/>
                  <a:gd name="T39" fmla="*/ 16467 h 58"/>
                  <a:gd name="T40" fmla="*/ 4749 w 108"/>
                  <a:gd name="T41" fmla="*/ 15927 h 58"/>
                  <a:gd name="T42" fmla="*/ 4749 w 108"/>
                  <a:gd name="T43" fmla="*/ 15696 h 58"/>
                  <a:gd name="T44" fmla="*/ 4746 w 108"/>
                  <a:gd name="T45" fmla="*/ 14708 h 58"/>
                  <a:gd name="T46" fmla="*/ 4552 w 108"/>
                  <a:gd name="T47" fmla="*/ 13303 h 58"/>
                  <a:gd name="T48" fmla="*/ 4302 w 108"/>
                  <a:gd name="T49" fmla="*/ 10881 h 58"/>
                  <a:gd name="T50" fmla="*/ 4035 w 108"/>
                  <a:gd name="T51" fmla="*/ 8490 h 58"/>
                  <a:gd name="T52" fmla="*/ 3657 w 108"/>
                  <a:gd name="T53" fmla="*/ 6630 h 58"/>
                  <a:gd name="T54" fmla="*/ 3283 w 108"/>
                  <a:gd name="T55" fmla="*/ 4196 h 58"/>
                  <a:gd name="T56" fmla="*/ 2917 w 108"/>
                  <a:gd name="T57" fmla="*/ 3014 h 58"/>
                  <a:gd name="T58" fmla="*/ 2558 w 108"/>
                  <a:gd name="T59" fmla="*/ 2324 h 58"/>
                  <a:gd name="T60" fmla="*/ 2225 w 108"/>
                  <a:gd name="T61" fmla="*/ 3 h 58"/>
                  <a:gd name="T62" fmla="*/ 1793 w 108"/>
                  <a:gd name="T63" fmla="*/ 1 h 58"/>
                  <a:gd name="T64" fmla="*/ 1445 w 108"/>
                  <a:gd name="T65" fmla="*/ 0 h 58"/>
                  <a:gd name="T66" fmla="*/ 1078 w 108"/>
                  <a:gd name="T67" fmla="*/ 0 h 58"/>
                  <a:gd name="T68" fmla="*/ 779 w 108"/>
                  <a:gd name="T69" fmla="*/ 0 h 58"/>
                  <a:gd name="T70" fmla="*/ 608 w 108"/>
                  <a:gd name="T71" fmla="*/ 0 h 58"/>
                  <a:gd name="T72" fmla="*/ 464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5" name="Freeform 191"/>
              <p:cNvSpPr>
                <a:spLocks noChangeArrowheads="1"/>
              </p:cNvSpPr>
              <p:nvPr/>
            </p:nvSpPr>
            <p:spPr bwMode="auto">
              <a:xfrm>
                <a:off x="3775" y="93"/>
                <a:ext cx="117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5 G6"/>
                  <a:gd name="G8" fmla="+- 9 0 0"/>
                  <a:gd name="G9" fmla="sin 8 G8"/>
                  <a:gd name="G10" fmla="+- 11 0 0"/>
                  <a:gd name="G11" fmla="sin 8 G10"/>
                  <a:gd name="G12" fmla="*/ 1 59343 38528"/>
                  <a:gd name="G13" fmla="*/ 1 0 51712"/>
                  <a:gd name="G14" fmla="+- 6 0 0"/>
                  <a:gd name="G15" fmla="sin G13 G14"/>
                  <a:gd name="G16" fmla="+- 3 0 0"/>
                  <a:gd name="G17" fmla="+- 65531 0 0"/>
                  <a:gd name="G18" fmla="+- 9 0 0"/>
                  <a:gd name="G19" fmla="*/ 1 0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9596 0 0"/>
                  <a:gd name="G41" fmla="+- 57967 0 0"/>
                  <a:gd name="G42" fmla="+- 57308 0 0"/>
                  <a:gd name="G43" fmla="+- 56602 0 0"/>
                  <a:gd name="G44" fmla="+- 56852 0 0"/>
                  <a:gd name="G45" fmla="+- 57062 0 0"/>
                  <a:gd name="G46" fmla="+- 57759 0 0"/>
                  <a:gd name="T0" fmla="*/ 7400 w 113"/>
                  <a:gd name="T1" fmla="*/ 11568 h 67"/>
                  <a:gd name="T2" fmla="*/ 6562 w 113"/>
                  <a:gd name="T3" fmla="*/ 12502 h 67"/>
                  <a:gd name="T4" fmla="*/ 5819 w 113"/>
                  <a:gd name="T5" fmla="*/ 13388 h 67"/>
                  <a:gd name="T6" fmla="*/ 5160 w 113"/>
                  <a:gd name="T7" fmla="*/ 13388 h 67"/>
                  <a:gd name="T8" fmla="*/ 4351 w 113"/>
                  <a:gd name="T9" fmla="*/ 13285 h 67"/>
                  <a:gd name="T10" fmla="*/ 3682 w 113"/>
                  <a:gd name="T11" fmla="*/ 12366 h 67"/>
                  <a:gd name="T12" fmla="*/ 3033 w 113"/>
                  <a:gd name="T13" fmla="*/ 11507 h 67"/>
                  <a:gd name="T14" fmla="*/ 2483 w 113"/>
                  <a:gd name="T15" fmla="*/ 10260 h 67"/>
                  <a:gd name="T16" fmla="*/ 1875 w 113"/>
                  <a:gd name="T17" fmla="*/ 8731 h 67"/>
                  <a:gd name="T18" fmla="*/ 1446 w 113"/>
                  <a:gd name="T19" fmla="*/ 7566 h 67"/>
                  <a:gd name="T20" fmla="*/ 950 w 113"/>
                  <a:gd name="T21" fmla="*/ 6026 h 67"/>
                  <a:gd name="T22" fmla="*/ 794 w 113"/>
                  <a:gd name="T23" fmla="*/ 4903 h 67"/>
                  <a:gd name="T24" fmla="*/ 663 w 113"/>
                  <a:gd name="T25" fmla="*/ 3183 h 67"/>
                  <a:gd name="T26" fmla="*/ 8 w 113"/>
                  <a:gd name="T27" fmla="*/ 2570 h 67"/>
                  <a:gd name="T28" fmla="*/ 663 w 113"/>
                  <a:gd name="T29" fmla="*/ 1930 h 67"/>
                  <a:gd name="T30" fmla="*/ 663 w 113"/>
                  <a:gd name="T31" fmla="*/ 2225 h 67"/>
                  <a:gd name="T32" fmla="*/ 663 w 113"/>
                  <a:gd name="T33" fmla="*/ 1930 h 67"/>
                  <a:gd name="T34" fmla="*/ 748 w 113"/>
                  <a:gd name="T35" fmla="*/ 1930 h 67"/>
                  <a:gd name="T36" fmla="*/ 843 w 113"/>
                  <a:gd name="T37" fmla="*/ 1930 h 67"/>
                  <a:gd name="T38" fmla="*/ 843 w 113"/>
                  <a:gd name="T39" fmla="*/ 0 h 67"/>
                  <a:gd name="T40" fmla="*/ 663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82 h 67"/>
                  <a:gd name="T48" fmla="*/ 0 w 113"/>
                  <a:gd name="T49" fmla="*/ 2570 h 67"/>
                  <a:gd name="T50" fmla="*/ 1 w 113"/>
                  <a:gd name="T51" fmla="*/ 3946 h 67"/>
                  <a:gd name="T52" fmla="*/ 4 w 113"/>
                  <a:gd name="T53" fmla="*/ 5661 h 67"/>
                  <a:gd name="T54" fmla="*/ 663 w 113"/>
                  <a:gd name="T55" fmla="*/ 7469 h 67"/>
                  <a:gd name="T56" fmla="*/ 950 w 113"/>
                  <a:gd name="T57" fmla="*/ 8895 h 67"/>
                  <a:gd name="T58" fmla="*/ 1536 w 113"/>
                  <a:gd name="T59" fmla="*/ 10728 h 67"/>
                  <a:gd name="T60" fmla="*/ 2074 w 113"/>
                  <a:gd name="T61" fmla="*/ 11843 h 67"/>
                  <a:gd name="T62" fmla="*/ 2800 w 113"/>
                  <a:gd name="T63" fmla="*/ 13388 h 67"/>
                  <a:gd name="T64" fmla="*/ 3421 w 113"/>
                  <a:gd name="T65" fmla="*/ 14372 h 67"/>
                  <a:gd name="T66" fmla="*/ 4265 w 113"/>
                  <a:gd name="T67" fmla="*/ 15340 h 67"/>
                  <a:gd name="T68" fmla="*/ 5108 w 113"/>
                  <a:gd name="T69" fmla="*/ 15439 h 67"/>
                  <a:gd name="T70" fmla="*/ 5831 w 113"/>
                  <a:gd name="T71" fmla="*/ 15439 h 67"/>
                  <a:gd name="T72" fmla="*/ 6693 w 113"/>
                  <a:gd name="T73" fmla="*/ 14447 h 67"/>
                  <a:gd name="T74" fmla="*/ 7548 w 113"/>
                  <a:gd name="T75" fmla="*/ 13388 h 67"/>
                  <a:gd name="T76" fmla="*/ 7400 w 113"/>
                  <a:gd name="T77" fmla="*/ 11568 h 67"/>
                  <a:gd name="T78" fmla="*/ 0 w 113"/>
                  <a:gd name="T79" fmla="*/ 0 h 67"/>
                  <a:gd name="T80" fmla="*/ 113 w 113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5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6" name="Freeform 192"/>
              <p:cNvSpPr>
                <a:spLocks noChangeArrowheads="1"/>
              </p:cNvSpPr>
              <p:nvPr/>
            </p:nvSpPr>
            <p:spPr bwMode="auto">
              <a:xfrm>
                <a:off x="3846" y="102"/>
                <a:ext cx="48" cy="54"/>
              </a:xfrm>
              <a:custGeom>
                <a:avLst/>
                <a:gdLst>
                  <a:gd name="G0" fmla="+- 4 0 0"/>
                  <a:gd name="G1" fmla="*/ 1 1376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4422 0 0"/>
                  <a:gd name="G19" fmla="+- 6456 0 0"/>
                  <a:gd name="G20" fmla="+- 9359 0 0"/>
                  <a:gd name="T0" fmla="*/ 0 w 48"/>
                  <a:gd name="T1" fmla="*/ 5131 h 50"/>
                  <a:gd name="T2" fmla="*/ 709 w 48"/>
                  <a:gd name="T3" fmla="*/ 7539 h 50"/>
                  <a:gd name="T4" fmla="*/ 1083 w 48"/>
                  <a:gd name="T5" fmla="*/ 11122 h 50"/>
                  <a:gd name="T6" fmla="*/ 1763 w 48"/>
                  <a:gd name="T7" fmla="*/ 13944 h 50"/>
                  <a:gd name="T8" fmla="*/ 2113 w 48"/>
                  <a:gd name="T9" fmla="*/ 17589 h 50"/>
                  <a:gd name="T10" fmla="*/ 2385 w 48"/>
                  <a:gd name="T11" fmla="*/ 21039 h 50"/>
                  <a:gd name="T12" fmla="*/ 2688 w 48"/>
                  <a:gd name="T13" fmla="*/ 23919 h 50"/>
                  <a:gd name="T14" fmla="*/ 2856 w 48"/>
                  <a:gd name="T15" fmla="*/ 24559 h 50"/>
                  <a:gd name="T16" fmla="*/ 2860 w 48"/>
                  <a:gd name="T17" fmla="*/ 23919 h 50"/>
                  <a:gd name="T18" fmla="*/ 3150 w 48"/>
                  <a:gd name="T19" fmla="*/ 28623 h 50"/>
                  <a:gd name="T20" fmla="*/ 3229 w 48"/>
                  <a:gd name="T21" fmla="*/ 27180 h 50"/>
                  <a:gd name="T22" fmla="*/ 3347 w 48"/>
                  <a:gd name="T23" fmla="*/ 24559 h 50"/>
                  <a:gd name="T24" fmla="*/ 3347 w 48"/>
                  <a:gd name="T25" fmla="*/ 22719 h 50"/>
                  <a:gd name="T26" fmla="*/ 3225 w 48"/>
                  <a:gd name="T27" fmla="*/ 21039 h 50"/>
                  <a:gd name="T28" fmla="*/ 3035 w 48"/>
                  <a:gd name="T29" fmla="*/ 17589 h 50"/>
                  <a:gd name="T30" fmla="*/ 2534 w 48"/>
                  <a:gd name="T31" fmla="*/ 13944 h 50"/>
                  <a:gd name="T32" fmla="*/ 2109 w 48"/>
                  <a:gd name="T33" fmla="*/ 10252 h 50"/>
                  <a:gd name="T34" fmla="*/ 1558 w 48"/>
                  <a:gd name="T35" fmla="*/ 6004 h 50"/>
                  <a:gd name="T36" fmla="*/ 903 w 48"/>
                  <a:gd name="T37" fmla="*/ 156 h 50"/>
                  <a:gd name="T38" fmla="*/ 4 w 48"/>
                  <a:gd name="T39" fmla="*/ 0 h 50"/>
                  <a:gd name="T40" fmla="*/ 0 w 48"/>
                  <a:gd name="T41" fmla="*/ 5131 h 50"/>
                  <a:gd name="T42" fmla="*/ 0 w 48"/>
                  <a:gd name="T43" fmla="*/ 0 h 50"/>
                  <a:gd name="T44" fmla="*/ 48 w 48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6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7" name="Freeform 193"/>
              <p:cNvSpPr>
                <a:spLocks noChangeArrowheads="1"/>
              </p:cNvSpPr>
              <p:nvPr/>
            </p:nvSpPr>
            <p:spPr bwMode="auto">
              <a:xfrm>
                <a:off x="3789" y="92"/>
                <a:ext cx="59" cy="17"/>
              </a:xfrm>
              <a:custGeom>
                <a:avLst/>
                <a:gdLst>
                  <a:gd name="G0" fmla="+- 5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3 0 0"/>
                  <a:gd name="G22" fmla="+- 52265 0 0"/>
                  <a:gd name="T0" fmla="*/ 0 w 59"/>
                  <a:gd name="T1" fmla="*/ 13638 h 18"/>
                  <a:gd name="T2" fmla="*/ 5 w 59"/>
                  <a:gd name="T3" fmla="*/ 13638 h 18"/>
                  <a:gd name="T4" fmla="*/ 367 w 59"/>
                  <a:gd name="T5" fmla="*/ 13638 h 18"/>
                  <a:gd name="T6" fmla="*/ 496 w 59"/>
                  <a:gd name="T7" fmla="*/ 13638 h 18"/>
                  <a:gd name="T8" fmla="*/ 737 w 59"/>
                  <a:gd name="T9" fmla="*/ 16837 h 18"/>
                  <a:gd name="T10" fmla="*/ 1018 w 59"/>
                  <a:gd name="T11" fmla="*/ 16837 h 18"/>
                  <a:gd name="T12" fmla="*/ 1241 w 59"/>
                  <a:gd name="T13" fmla="*/ 20787 h 18"/>
                  <a:gd name="T14" fmla="*/ 1513 w 59"/>
                  <a:gd name="T15" fmla="*/ 24070 h 18"/>
                  <a:gd name="T16" fmla="*/ 1779 w 59"/>
                  <a:gd name="T17" fmla="*/ 28514 h 18"/>
                  <a:gd name="T18" fmla="*/ 1888 w 59"/>
                  <a:gd name="T19" fmla="*/ 13638 h 18"/>
                  <a:gd name="T20" fmla="*/ 1627 w 59"/>
                  <a:gd name="T21" fmla="*/ 9942 h 18"/>
                  <a:gd name="T22" fmla="*/ 1334 w 59"/>
                  <a:gd name="T23" fmla="*/ 4 h 18"/>
                  <a:gd name="T24" fmla="*/ 1041 w 59"/>
                  <a:gd name="T25" fmla="*/ 2 h 18"/>
                  <a:gd name="T26" fmla="*/ 774 w 59"/>
                  <a:gd name="T27" fmla="*/ 1 h 18"/>
                  <a:gd name="T28" fmla="*/ 496 w 59"/>
                  <a:gd name="T29" fmla="*/ 1 h 18"/>
                  <a:gd name="T30" fmla="*/ 367 w 59"/>
                  <a:gd name="T31" fmla="*/ 1 h 18"/>
                  <a:gd name="T32" fmla="*/ 5 w 59"/>
                  <a:gd name="T33" fmla="*/ 0 h 18"/>
                  <a:gd name="T34" fmla="*/ 0 w 59"/>
                  <a:gd name="T35" fmla="*/ 1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8" name="Freeform 194"/>
              <p:cNvSpPr>
                <a:spLocks noChangeArrowheads="1"/>
              </p:cNvSpPr>
              <p:nvPr/>
            </p:nvSpPr>
            <p:spPr bwMode="auto">
              <a:xfrm>
                <a:off x="2511" y="97"/>
                <a:ext cx="111" cy="60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22587 57600"/>
                  <a:gd name="G7" fmla="*/ 1 57241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0 0 0"/>
                  <a:gd name="G40" fmla="+- 65532 0 0"/>
                  <a:gd name="G41" fmla="+- 65535 0 0"/>
                  <a:gd name="G42" fmla="+- 1 0 0"/>
                  <a:gd name="G43" fmla="+- 3 0 0"/>
                  <a:gd name="G44" fmla="+- 2776 0 0"/>
                  <a:gd name="G45" fmla="+- 3861 0 0"/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3865 h 58"/>
                  <a:gd name="T14" fmla="*/ 4 w 108"/>
                  <a:gd name="T15" fmla="*/ 6630 h 58"/>
                  <a:gd name="T16" fmla="*/ 8 w 108"/>
                  <a:gd name="T17" fmla="*/ 8490 h 58"/>
                  <a:gd name="T18" fmla="*/ 642 w 108"/>
                  <a:gd name="T19" fmla="*/ 10881 h 58"/>
                  <a:gd name="T20" fmla="*/ 916 w 108"/>
                  <a:gd name="T21" fmla="*/ 13303 h 58"/>
                  <a:gd name="T22" fmla="*/ 1338 w 108"/>
                  <a:gd name="T23" fmla="*/ 14708 h 58"/>
                  <a:gd name="T24" fmla="*/ 1699 w 108"/>
                  <a:gd name="T25" fmla="*/ 16467 h 58"/>
                  <a:gd name="T26" fmla="*/ 2225 w 108"/>
                  <a:gd name="T27" fmla="*/ 18517 h 58"/>
                  <a:gd name="T28" fmla="*/ 2619 w 108"/>
                  <a:gd name="T29" fmla="*/ 18861 h 58"/>
                  <a:gd name="T30" fmla="*/ 3110 w 108"/>
                  <a:gd name="T31" fmla="*/ 19429 h 58"/>
                  <a:gd name="T32" fmla="*/ 3624 w 108"/>
                  <a:gd name="T33" fmla="*/ 19429 h 58"/>
                  <a:gd name="T34" fmla="*/ 4160 w 108"/>
                  <a:gd name="T35" fmla="*/ 18791 h 58"/>
                  <a:gd name="T36" fmla="*/ 4738 w 108"/>
                  <a:gd name="T37" fmla="*/ 17300 h 58"/>
                  <a:gd name="T38" fmla="*/ 4746 w 108"/>
                  <a:gd name="T39" fmla="*/ 16467 h 58"/>
                  <a:gd name="T40" fmla="*/ 4749 w 108"/>
                  <a:gd name="T41" fmla="*/ 15927 h 58"/>
                  <a:gd name="T42" fmla="*/ 4749 w 108"/>
                  <a:gd name="T43" fmla="*/ 15696 h 58"/>
                  <a:gd name="T44" fmla="*/ 4746 w 108"/>
                  <a:gd name="T45" fmla="*/ 14708 h 58"/>
                  <a:gd name="T46" fmla="*/ 4541 w 108"/>
                  <a:gd name="T47" fmla="*/ 13303 h 58"/>
                  <a:gd name="T48" fmla="*/ 4302 w 108"/>
                  <a:gd name="T49" fmla="*/ 10881 h 58"/>
                  <a:gd name="T50" fmla="*/ 4035 w 108"/>
                  <a:gd name="T51" fmla="*/ 8490 h 58"/>
                  <a:gd name="T52" fmla="*/ 3657 w 108"/>
                  <a:gd name="T53" fmla="*/ 6630 h 58"/>
                  <a:gd name="T54" fmla="*/ 3283 w 108"/>
                  <a:gd name="T55" fmla="*/ 4196 h 58"/>
                  <a:gd name="T56" fmla="*/ 2919 w 108"/>
                  <a:gd name="T57" fmla="*/ 3014 h 58"/>
                  <a:gd name="T58" fmla="*/ 2481 w 108"/>
                  <a:gd name="T59" fmla="*/ 2324 h 58"/>
                  <a:gd name="T60" fmla="*/ 2174 w 108"/>
                  <a:gd name="T61" fmla="*/ 3 h 58"/>
                  <a:gd name="T62" fmla="*/ 1793 w 108"/>
                  <a:gd name="T63" fmla="*/ 1 h 58"/>
                  <a:gd name="T64" fmla="*/ 1445 w 108"/>
                  <a:gd name="T65" fmla="*/ 0 h 58"/>
                  <a:gd name="T66" fmla="*/ 1078 w 108"/>
                  <a:gd name="T67" fmla="*/ 0 h 58"/>
                  <a:gd name="T68" fmla="*/ 779 w 108"/>
                  <a:gd name="T69" fmla="*/ 0 h 58"/>
                  <a:gd name="T70" fmla="*/ 576 w 108"/>
                  <a:gd name="T71" fmla="*/ 0 h 58"/>
                  <a:gd name="T72" fmla="*/ 8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9" name="Freeform 195"/>
              <p:cNvSpPr>
                <a:spLocks noChangeArrowheads="1"/>
              </p:cNvSpPr>
              <p:nvPr/>
            </p:nvSpPr>
            <p:spPr bwMode="auto">
              <a:xfrm>
                <a:off x="2509" y="93"/>
                <a:ext cx="11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11759 500"/>
                  <a:gd name="G6" fmla="+- 8 0 0"/>
                  <a:gd name="G7" fmla="sin 15 G6"/>
                  <a:gd name="G8" fmla="+- 9 0 0"/>
                  <a:gd name="G9" fmla="sin 10 G8"/>
                  <a:gd name="G10" fmla="+- 12 0 0"/>
                  <a:gd name="G11" fmla="cos 8 G10"/>
                  <a:gd name="G12" fmla="*/ 1 0 51712"/>
                  <a:gd name="G13" fmla="+- 3 0 0"/>
                  <a:gd name="G14" fmla="*/ 1 0 51712"/>
                  <a:gd name="G15" fmla="*/ 1 72 25"/>
                  <a:gd name="G16" fmla="+- 16 0 0"/>
                  <a:gd name="G17" fmla="sin 32 G16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4829 4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T0" fmla="*/ 5959 w 112"/>
                  <a:gd name="T1" fmla="*/ 11568 h 67"/>
                  <a:gd name="T2" fmla="*/ 5284 w 112"/>
                  <a:gd name="T3" fmla="*/ 12502 h 67"/>
                  <a:gd name="T4" fmla="*/ 4683 w 112"/>
                  <a:gd name="T5" fmla="*/ 13388 h 67"/>
                  <a:gd name="T6" fmla="*/ 4143 w 112"/>
                  <a:gd name="T7" fmla="*/ 13388 h 67"/>
                  <a:gd name="T8" fmla="*/ 3555 w 112"/>
                  <a:gd name="T9" fmla="*/ 13285 h 67"/>
                  <a:gd name="T10" fmla="*/ 3029 w 112"/>
                  <a:gd name="T11" fmla="*/ 12366 h 67"/>
                  <a:gd name="T12" fmla="*/ 2474 w 112"/>
                  <a:gd name="T13" fmla="*/ 11507 h 67"/>
                  <a:gd name="T14" fmla="*/ 2023 w 112"/>
                  <a:gd name="T15" fmla="*/ 10260 h 67"/>
                  <a:gd name="T16" fmla="*/ 1550 w 112"/>
                  <a:gd name="T17" fmla="*/ 8731 h 67"/>
                  <a:gd name="T18" fmla="*/ 1221 w 112"/>
                  <a:gd name="T19" fmla="*/ 7566 h 67"/>
                  <a:gd name="T20" fmla="*/ 849 w 112"/>
                  <a:gd name="T21" fmla="*/ 6026 h 67"/>
                  <a:gd name="T22" fmla="*/ 625 w 112"/>
                  <a:gd name="T23" fmla="*/ 4903 h 67"/>
                  <a:gd name="T24" fmla="*/ 546 w 112"/>
                  <a:gd name="T25" fmla="*/ 3183 h 67"/>
                  <a:gd name="T26" fmla="*/ 515 w 112"/>
                  <a:gd name="T27" fmla="*/ 2570 h 67"/>
                  <a:gd name="T28" fmla="*/ 546 w 112"/>
                  <a:gd name="T29" fmla="*/ 2225 h 67"/>
                  <a:gd name="T30" fmla="*/ 546 w 112"/>
                  <a:gd name="T31" fmla="*/ 1930 h 67"/>
                  <a:gd name="T32" fmla="*/ 589 w 112"/>
                  <a:gd name="T33" fmla="*/ 1930 h 67"/>
                  <a:gd name="T34" fmla="*/ 663 w 112"/>
                  <a:gd name="T35" fmla="*/ 1930 h 67"/>
                  <a:gd name="T36" fmla="*/ 663 w 112"/>
                  <a:gd name="T37" fmla="*/ 0 h 67"/>
                  <a:gd name="T38" fmla="*/ 546 w 112"/>
                  <a:gd name="T39" fmla="*/ 0 h 67"/>
                  <a:gd name="T40" fmla="*/ 6 w 112"/>
                  <a:gd name="T41" fmla="*/ 1 h 67"/>
                  <a:gd name="T42" fmla="*/ 3 w 112"/>
                  <a:gd name="T43" fmla="*/ 3 h 67"/>
                  <a:gd name="T44" fmla="*/ 1 w 112"/>
                  <a:gd name="T45" fmla="*/ 82 h 67"/>
                  <a:gd name="T46" fmla="*/ 0 w 112"/>
                  <a:gd name="T47" fmla="*/ 2570 h 67"/>
                  <a:gd name="T48" fmla="*/ 1 w 112"/>
                  <a:gd name="T49" fmla="*/ 3946 h 67"/>
                  <a:gd name="T50" fmla="*/ 4 w 112"/>
                  <a:gd name="T51" fmla="*/ 5661 h 67"/>
                  <a:gd name="T52" fmla="*/ 546 w 112"/>
                  <a:gd name="T53" fmla="*/ 7469 h 67"/>
                  <a:gd name="T54" fmla="*/ 849 w 112"/>
                  <a:gd name="T55" fmla="*/ 8895 h 67"/>
                  <a:gd name="T56" fmla="*/ 1293 w 112"/>
                  <a:gd name="T57" fmla="*/ 10728 h 67"/>
                  <a:gd name="T58" fmla="*/ 1691 w 112"/>
                  <a:gd name="T59" fmla="*/ 11843 h 67"/>
                  <a:gd name="T60" fmla="*/ 2286 w 112"/>
                  <a:gd name="T61" fmla="*/ 13388 h 67"/>
                  <a:gd name="T62" fmla="*/ 2855 w 112"/>
                  <a:gd name="T63" fmla="*/ 14372 h 67"/>
                  <a:gd name="T64" fmla="*/ 3424 w 112"/>
                  <a:gd name="T65" fmla="*/ 15340 h 67"/>
                  <a:gd name="T66" fmla="*/ 4114 w 112"/>
                  <a:gd name="T67" fmla="*/ 15439 h 67"/>
                  <a:gd name="T68" fmla="*/ 4729 w 112"/>
                  <a:gd name="T69" fmla="*/ 15439 h 67"/>
                  <a:gd name="T70" fmla="*/ 5430 w 112"/>
                  <a:gd name="T71" fmla="*/ 14447 h 67"/>
                  <a:gd name="T72" fmla="*/ 6074 w 112"/>
                  <a:gd name="T73" fmla="*/ 13388 h 67"/>
                  <a:gd name="T74" fmla="*/ 5959 w 112"/>
                  <a:gd name="T75" fmla="*/ 11568 h 67"/>
                  <a:gd name="T76" fmla="*/ 0 w 112"/>
                  <a:gd name="T77" fmla="*/ 0 h 67"/>
                  <a:gd name="T78" fmla="*/ 112 w 112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2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0" name="Freeform 196"/>
              <p:cNvSpPr>
                <a:spLocks noChangeArrowheads="1"/>
              </p:cNvSpPr>
              <p:nvPr/>
            </p:nvSpPr>
            <p:spPr bwMode="auto">
              <a:xfrm>
                <a:off x="2579" y="102"/>
                <a:ext cx="49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1 0 0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4492 0 0"/>
                  <a:gd name="G19" fmla="+- 6510 0 0"/>
                  <a:gd name="G20" fmla="+- 9466 0 0"/>
                  <a:gd name="T0" fmla="*/ 0 w 49"/>
                  <a:gd name="T1" fmla="*/ 5131 h 50"/>
                  <a:gd name="T2" fmla="*/ 639 w 49"/>
                  <a:gd name="T3" fmla="*/ 7539 h 50"/>
                  <a:gd name="T4" fmla="*/ 1029 w 49"/>
                  <a:gd name="T5" fmla="*/ 11122 h 50"/>
                  <a:gd name="T6" fmla="*/ 1656 w 49"/>
                  <a:gd name="T7" fmla="*/ 13944 h 50"/>
                  <a:gd name="T8" fmla="*/ 2042 w 49"/>
                  <a:gd name="T9" fmla="*/ 17589 h 50"/>
                  <a:gd name="T10" fmla="*/ 2300 w 49"/>
                  <a:gd name="T11" fmla="*/ 21039 h 50"/>
                  <a:gd name="T12" fmla="*/ 2590 w 49"/>
                  <a:gd name="T13" fmla="*/ 23919 h 50"/>
                  <a:gd name="T14" fmla="*/ 2664 w 49"/>
                  <a:gd name="T15" fmla="*/ 24559 h 50"/>
                  <a:gd name="T16" fmla="*/ 2749 w 49"/>
                  <a:gd name="T17" fmla="*/ 23919 h 50"/>
                  <a:gd name="T18" fmla="*/ 2917 w 49"/>
                  <a:gd name="T19" fmla="*/ 28623 h 50"/>
                  <a:gd name="T20" fmla="*/ 3096 w 49"/>
                  <a:gd name="T21" fmla="*/ 27180 h 50"/>
                  <a:gd name="T22" fmla="*/ 3124 w 49"/>
                  <a:gd name="T23" fmla="*/ 25127 h 50"/>
                  <a:gd name="T24" fmla="*/ 3124 w 49"/>
                  <a:gd name="T25" fmla="*/ 23272 h 50"/>
                  <a:gd name="T26" fmla="*/ 3000 w 49"/>
                  <a:gd name="T27" fmla="*/ 21561 h 50"/>
                  <a:gd name="T28" fmla="*/ 2827 w 49"/>
                  <a:gd name="T29" fmla="*/ 17589 h 50"/>
                  <a:gd name="T30" fmla="*/ 2365 w 49"/>
                  <a:gd name="T31" fmla="*/ 13944 h 50"/>
                  <a:gd name="T32" fmla="*/ 1979 w 49"/>
                  <a:gd name="T33" fmla="*/ 10252 h 50"/>
                  <a:gd name="T34" fmla="*/ 1470 w 49"/>
                  <a:gd name="T35" fmla="*/ 6004 h 50"/>
                  <a:gd name="T36" fmla="*/ 861 w 49"/>
                  <a:gd name="T37" fmla="*/ 156 h 50"/>
                  <a:gd name="T38" fmla="*/ 5 w 49"/>
                  <a:gd name="T39" fmla="*/ 0 h 50"/>
                  <a:gd name="T40" fmla="*/ 0 w 49"/>
                  <a:gd name="T41" fmla="*/ 5131 h 50"/>
                  <a:gd name="T42" fmla="*/ 0 w 49"/>
                  <a:gd name="T43" fmla="*/ 0 h 50"/>
                  <a:gd name="T44" fmla="*/ 49 w 49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40" y="42"/>
                    </a:lnTo>
                    <a:lnTo>
                      <a:pt x="41" y="43"/>
                    </a:lnTo>
                    <a:lnTo>
                      <a:pt x="42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9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1" name="Freeform 197"/>
              <p:cNvSpPr>
                <a:spLocks noChangeArrowheads="1"/>
              </p:cNvSpPr>
              <p:nvPr/>
            </p:nvSpPr>
            <p:spPr bwMode="auto">
              <a:xfrm>
                <a:off x="2521" y="93"/>
                <a:ext cx="61" cy="15"/>
              </a:xfrm>
              <a:custGeom>
                <a:avLst/>
                <a:gdLst>
                  <a:gd name="G0" fmla="+- 5 0 0"/>
                  <a:gd name="G1" fmla="*/ 1 26055 2585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5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5533 0 0"/>
                  <a:gd name="G21" fmla="+- 968 0 0"/>
                  <a:gd name="T0" fmla="*/ 0 w 60"/>
                  <a:gd name="T1" fmla="*/ 8 h 17"/>
                  <a:gd name="T2" fmla="*/ 5 w 60"/>
                  <a:gd name="T3" fmla="*/ 8 h 17"/>
                  <a:gd name="T4" fmla="*/ 976 w 60"/>
                  <a:gd name="T5" fmla="*/ 8 h 17"/>
                  <a:gd name="T6" fmla="*/ 1437 w 60"/>
                  <a:gd name="T7" fmla="*/ 8 h 17"/>
                  <a:gd name="T8" fmla="*/ 2257 w 60"/>
                  <a:gd name="T9" fmla="*/ 574 h 17"/>
                  <a:gd name="T10" fmla="*/ 2919 w 60"/>
                  <a:gd name="T11" fmla="*/ 574 h 17"/>
                  <a:gd name="T12" fmla="*/ 3779 w 60"/>
                  <a:gd name="T13" fmla="*/ 644 h 17"/>
                  <a:gd name="T14" fmla="*/ 4303 w 60"/>
                  <a:gd name="T15" fmla="*/ 722 h 17"/>
                  <a:gd name="T16" fmla="*/ 5004 w 60"/>
                  <a:gd name="T17" fmla="*/ 857 h 17"/>
                  <a:gd name="T18" fmla="*/ 5559 w 60"/>
                  <a:gd name="T19" fmla="*/ 8 h 17"/>
                  <a:gd name="T20" fmla="*/ 4590 w 60"/>
                  <a:gd name="T21" fmla="*/ 5 h 17"/>
                  <a:gd name="T22" fmla="*/ 3782 w 60"/>
                  <a:gd name="T23" fmla="*/ 3 h 17"/>
                  <a:gd name="T24" fmla="*/ 2921 w 60"/>
                  <a:gd name="T25" fmla="*/ 1 h 17"/>
                  <a:gd name="T26" fmla="*/ 2257 w 60"/>
                  <a:gd name="T27" fmla="*/ 0 h 17"/>
                  <a:gd name="T28" fmla="*/ 1437 w 60"/>
                  <a:gd name="T29" fmla="*/ 0 h 17"/>
                  <a:gd name="T30" fmla="*/ 976 w 60"/>
                  <a:gd name="T31" fmla="*/ 0 h 17"/>
                  <a:gd name="T32" fmla="*/ 5 w 60"/>
                  <a:gd name="T33" fmla="*/ 0 h 17"/>
                  <a:gd name="T34" fmla="*/ 0 w 60"/>
                  <a:gd name="T35" fmla="*/ 0 h 17"/>
                  <a:gd name="T36" fmla="*/ 0 w 60"/>
                  <a:gd name="T37" fmla="*/ 8 h 17"/>
                  <a:gd name="T38" fmla="*/ 0 w 60"/>
                  <a:gd name="T39" fmla="*/ 0 h 17"/>
                  <a:gd name="T40" fmla="*/ 60 w 60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0" h="17">
                    <a:moveTo>
                      <a:pt x="0" y="8"/>
                    </a:moveTo>
                    <a:lnTo>
                      <a:pt x="5" y="8"/>
                    </a:lnTo>
                    <a:lnTo>
                      <a:pt x="11" y="8"/>
                    </a:lnTo>
                    <a:lnTo>
                      <a:pt x="17" y="8"/>
                    </a:lnTo>
                    <a:lnTo>
                      <a:pt x="25" y="10"/>
                    </a:lnTo>
                    <a:lnTo>
                      <a:pt x="32" y="10"/>
                    </a:lnTo>
                    <a:lnTo>
                      <a:pt x="41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60" y="8"/>
                    </a:lnTo>
                    <a:lnTo>
                      <a:pt x="51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2" name="Freeform 198"/>
              <p:cNvSpPr>
                <a:spLocks noChangeArrowheads="1"/>
              </p:cNvSpPr>
              <p:nvPr/>
            </p:nvSpPr>
            <p:spPr bwMode="auto">
              <a:xfrm>
                <a:off x="5047" y="97"/>
                <a:ext cx="111" cy="60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22587 57600"/>
                  <a:gd name="G7" fmla="*/ 1 1049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1 0 0"/>
                  <a:gd name="G40" fmla="+- 65533 0 0"/>
                  <a:gd name="G41" fmla="+- 65535 0 0"/>
                  <a:gd name="G42" fmla="+- 1 0 0"/>
                  <a:gd name="G43" fmla="+- 3 0 0"/>
                  <a:gd name="G44" fmla="+- 2776 0 0"/>
                  <a:gd name="G45" fmla="+- 3861 0 0"/>
                  <a:gd name="T0" fmla="*/ 8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3865 h 58"/>
                  <a:gd name="T14" fmla="*/ 4 w 108"/>
                  <a:gd name="T15" fmla="*/ 6630 h 58"/>
                  <a:gd name="T16" fmla="*/ 8 w 108"/>
                  <a:gd name="T17" fmla="*/ 8490 h 58"/>
                  <a:gd name="T18" fmla="*/ 608 w 108"/>
                  <a:gd name="T19" fmla="*/ 10881 h 58"/>
                  <a:gd name="T20" fmla="*/ 868 w 108"/>
                  <a:gd name="T21" fmla="*/ 12433 h 58"/>
                  <a:gd name="T22" fmla="*/ 1297 w 108"/>
                  <a:gd name="T23" fmla="*/ 14708 h 58"/>
                  <a:gd name="T24" fmla="*/ 1699 w 108"/>
                  <a:gd name="T25" fmla="*/ 16467 h 58"/>
                  <a:gd name="T26" fmla="*/ 2109 w 108"/>
                  <a:gd name="T27" fmla="*/ 18517 h 58"/>
                  <a:gd name="T28" fmla="*/ 2619 w 108"/>
                  <a:gd name="T29" fmla="*/ 18861 h 58"/>
                  <a:gd name="T30" fmla="*/ 3110 w 108"/>
                  <a:gd name="T31" fmla="*/ 19429 h 58"/>
                  <a:gd name="T32" fmla="*/ 3624 w 108"/>
                  <a:gd name="T33" fmla="*/ 19429 h 58"/>
                  <a:gd name="T34" fmla="*/ 4160 w 108"/>
                  <a:gd name="T35" fmla="*/ 18791 h 58"/>
                  <a:gd name="T36" fmla="*/ 4738 w 108"/>
                  <a:gd name="T37" fmla="*/ 17300 h 58"/>
                  <a:gd name="T38" fmla="*/ 4746 w 108"/>
                  <a:gd name="T39" fmla="*/ 16467 h 58"/>
                  <a:gd name="T40" fmla="*/ 4749 w 108"/>
                  <a:gd name="T41" fmla="*/ 15927 h 58"/>
                  <a:gd name="T42" fmla="*/ 4746 w 108"/>
                  <a:gd name="T43" fmla="*/ 15696 h 58"/>
                  <a:gd name="T44" fmla="*/ 4738 w 108"/>
                  <a:gd name="T45" fmla="*/ 14708 h 58"/>
                  <a:gd name="T46" fmla="*/ 4499 w 108"/>
                  <a:gd name="T47" fmla="*/ 13303 h 58"/>
                  <a:gd name="T48" fmla="*/ 4262 w 108"/>
                  <a:gd name="T49" fmla="*/ 10881 h 58"/>
                  <a:gd name="T50" fmla="*/ 4035 w 108"/>
                  <a:gd name="T51" fmla="*/ 8490 h 58"/>
                  <a:gd name="T52" fmla="*/ 3624 w 108"/>
                  <a:gd name="T53" fmla="*/ 6630 h 58"/>
                  <a:gd name="T54" fmla="*/ 3252 w 108"/>
                  <a:gd name="T55" fmla="*/ 4196 h 58"/>
                  <a:gd name="T56" fmla="*/ 2917 w 108"/>
                  <a:gd name="T57" fmla="*/ 3014 h 58"/>
                  <a:gd name="T58" fmla="*/ 2481 w 108"/>
                  <a:gd name="T59" fmla="*/ 2324 h 58"/>
                  <a:gd name="T60" fmla="*/ 2109 w 108"/>
                  <a:gd name="T61" fmla="*/ 3 h 58"/>
                  <a:gd name="T62" fmla="*/ 1752 w 108"/>
                  <a:gd name="T63" fmla="*/ 1 h 58"/>
                  <a:gd name="T64" fmla="*/ 1445 w 108"/>
                  <a:gd name="T65" fmla="*/ 0 h 58"/>
                  <a:gd name="T66" fmla="*/ 1078 w 108"/>
                  <a:gd name="T67" fmla="*/ 0 h 58"/>
                  <a:gd name="T68" fmla="*/ 738 w 108"/>
                  <a:gd name="T69" fmla="*/ 0 h 58"/>
                  <a:gd name="T70" fmla="*/ 533 w 108"/>
                  <a:gd name="T71" fmla="*/ 0 h 58"/>
                  <a:gd name="T72" fmla="*/ 8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3" name="Freeform 199"/>
              <p:cNvSpPr>
                <a:spLocks noChangeArrowheads="1"/>
              </p:cNvSpPr>
              <p:nvPr/>
            </p:nvSpPr>
            <p:spPr bwMode="auto">
              <a:xfrm>
                <a:off x="5043" y="93"/>
                <a:ext cx="116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5 G6"/>
                  <a:gd name="G8" fmla="+- 8 0 0"/>
                  <a:gd name="G9" fmla="sin 8 G8"/>
                  <a:gd name="G10" fmla="+- 10 0 0"/>
                  <a:gd name="G11" fmla="sin 8 G10"/>
                  <a:gd name="G12" fmla="*/ 1 0 51712"/>
                  <a:gd name="G13" fmla="*/ 1 0 51712"/>
                  <a:gd name="G14" fmla="+- 6 0 0"/>
                  <a:gd name="G15" fmla="sin G13 G14"/>
                  <a:gd name="G16" fmla="+- 3 0 0"/>
                  <a:gd name="G17" fmla="+- 65531 0 0"/>
                  <a:gd name="G18" fmla="+- 9 0 0"/>
                  <a:gd name="G19" fmla="*/ 1 0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9781 0 0"/>
                  <a:gd name="G41" fmla="+- 58124 0 0"/>
                  <a:gd name="G42" fmla="+- 57391 0 0"/>
                  <a:gd name="G43" fmla="+- 56717 0 0"/>
                  <a:gd name="G44" fmla="+- 57039 0 0"/>
                  <a:gd name="G45" fmla="+- 57179 0 0"/>
                  <a:gd name="G46" fmla="+- 57711 0 0"/>
                  <a:gd name="T0" fmla="*/ 7537 w 112"/>
                  <a:gd name="T1" fmla="*/ 11568 h 67"/>
                  <a:gd name="T2" fmla="*/ 6747 w 112"/>
                  <a:gd name="T3" fmla="*/ 12502 h 67"/>
                  <a:gd name="T4" fmla="*/ 5976 w 112"/>
                  <a:gd name="T5" fmla="*/ 13388 h 67"/>
                  <a:gd name="T6" fmla="*/ 5243 w 112"/>
                  <a:gd name="T7" fmla="*/ 13388 h 67"/>
                  <a:gd name="T8" fmla="*/ 4466 w 112"/>
                  <a:gd name="T9" fmla="*/ 13285 h 67"/>
                  <a:gd name="T10" fmla="*/ 3869 w 112"/>
                  <a:gd name="T11" fmla="*/ 12366 h 67"/>
                  <a:gd name="T12" fmla="*/ 3150 w 112"/>
                  <a:gd name="T13" fmla="*/ 11507 h 67"/>
                  <a:gd name="T14" fmla="*/ 2435 w 112"/>
                  <a:gd name="T15" fmla="*/ 10260 h 67"/>
                  <a:gd name="T16" fmla="*/ 1985 w 112"/>
                  <a:gd name="T17" fmla="*/ 8731 h 67"/>
                  <a:gd name="T18" fmla="*/ 1466 w 112"/>
                  <a:gd name="T19" fmla="*/ 7566 h 67"/>
                  <a:gd name="T20" fmla="*/ 1019 w 112"/>
                  <a:gd name="T21" fmla="*/ 6026 h 67"/>
                  <a:gd name="T22" fmla="*/ 800 w 112"/>
                  <a:gd name="T23" fmla="*/ 4903 h 67"/>
                  <a:gd name="T24" fmla="*/ 709 w 112"/>
                  <a:gd name="T25" fmla="*/ 3183 h 67"/>
                  <a:gd name="T26" fmla="*/ 667 w 112"/>
                  <a:gd name="T27" fmla="*/ 2570 h 67"/>
                  <a:gd name="T28" fmla="*/ 709 w 112"/>
                  <a:gd name="T29" fmla="*/ 1930 h 67"/>
                  <a:gd name="T30" fmla="*/ 667 w 112"/>
                  <a:gd name="T31" fmla="*/ 2225 h 67"/>
                  <a:gd name="T32" fmla="*/ 709 w 112"/>
                  <a:gd name="T33" fmla="*/ 1930 h 67"/>
                  <a:gd name="T34" fmla="*/ 753 w 112"/>
                  <a:gd name="T35" fmla="*/ 1930 h 67"/>
                  <a:gd name="T36" fmla="*/ 850 w 112"/>
                  <a:gd name="T37" fmla="*/ 1930 h 67"/>
                  <a:gd name="T38" fmla="*/ 850 w 112"/>
                  <a:gd name="T39" fmla="*/ 0 h 67"/>
                  <a:gd name="T40" fmla="*/ 709 w 112"/>
                  <a:gd name="T41" fmla="*/ 0 h 67"/>
                  <a:gd name="T42" fmla="*/ 6 w 112"/>
                  <a:gd name="T43" fmla="*/ 1 h 67"/>
                  <a:gd name="T44" fmla="*/ 3 w 112"/>
                  <a:gd name="T45" fmla="*/ 3 h 67"/>
                  <a:gd name="T46" fmla="*/ 1 w 112"/>
                  <a:gd name="T47" fmla="*/ 82 h 67"/>
                  <a:gd name="T48" fmla="*/ 0 w 112"/>
                  <a:gd name="T49" fmla="*/ 2570 h 67"/>
                  <a:gd name="T50" fmla="*/ 1 w 112"/>
                  <a:gd name="T51" fmla="*/ 3946 h 67"/>
                  <a:gd name="T52" fmla="*/ 4 w 112"/>
                  <a:gd name="T53" fmla="*/ 5661 h 67"/>
                  <a:gd name="T54" fmla="*/ 709 w 112"/>
                  <a:gd name="T55" fmla="*/ 7469 h 67"/>
                  <a:gd name="T56" fmla="*/ 1019 w 112"/>
                  <a:gd name="T57" fmla="*/ 8895 h 67"/>
                  <a:gd name="T58" fmla="*/ 1655 w 112"/>
                  <a:gd name="T59" fmla="*/ 10728 h 67"/>
                  <a:gd name="T60" fmla="*/ 2157 w 112"/>
                  <a:gd name="T61" fmla="*/ 11843 h 67"/>
                  <a:gd name="T62" fmla="*/ 2921 w 112"/>
                  <a:gd name="T63" fmla="*/ 13388 h 67"/>
                  <a:gd name="T64" fmla="*/ 3556 w 112"/>
                  <a:gd name="T65" fmla="*/ 14372 h 67"/>
                  <a:gd name="T66" fmla="*/ 4372 w 112"/>
                  <a:gd name="T67" fmla="*/ 15340 h 67"/>
                  <a:gd name="T68" fmla="*/ 5243 w 112"/>
                  <a:gd name="T69" fmla="*/ 15439 h 67"/>
                  <a:gd name="T70" fmla="*/ 6048 w 112"/>
                  <a:gd name="T71" fmla="*/ 15439 h 67"/>
                  <a:gd name="T72" fmla="*/ 6874 w 112"/>
                  <a:gd name="T73" fmla="*/ 14447 h 67"/>
                  <a:gd name="T74" fmla="*/ 7760 w 112"/>
                  <a:gd name="T75" fmla="*/ 13388 h 67"/>
                  <a:gd name="T76" fmla="*/ 7537 w 112"/>
                  <a:gd name="T77" fmla="*/ 11568 h 67"/>
                  <a:gd name="T78" fmla="*/ 0 w 112"/>
                  <a:gd name="T79" fmla="*/ 0 h 67"/>
                  <a:gd name="T80" fmla="*/ 112 w 112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5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4" name="Freeform 200"/>
              <p:cNvSpPr>
                <a:spLocks noChangeArrowheads="1"/>
              </p:cNvSpPr>
              <p:nvPr/>
            </p:nvSpPr>
            <p:spPr bwMode="auto">
              <a:xfrm>
                <a:off x="5114" y="102"/>
                <a:ext cx="49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9"/>
                  <a:gd name="T1" fmla="*/ 5131 h 50"/>
                  <a:gd name="T2" fmla="*/ 639 w 49"/>
                  <a:gd name="T3" fmla="*/ 7539 h 50"/>
                  <a:gd name="T4" fmla="*/ 1029 w 49"/>
                  <a:gd name="T5" fmla="*/ 11122 h 50"/>
                  <a:gd name="T6" fmla="*/ 1656 w 49"/>
                  <a:gd name="T7" fmla="*/ 13944 h 50"/>
                  <a:gd name="T8" fmla="*/ 1979 w 49"/>
                  <a:gd name="T9" fmla="*/ 17589 h 50"/>
                  <a:gd name="T10" fmla="*/ 2300 w 49"/>
                  <a:gd name="T11" fmla="*/ 21039 h 50"/>
                  <a:gd name="T12" fmla="*/ 2510 w 49"/>
                  <a:gd name="T13" fmla="*/ 23919 h 50"/>
                  <a:gd name="T14" fmla="*/ 2510 w 49"/>
                  <a:gd name="T15" fmla="*/ 24559 h 50"/>
                  <a:gd name="T16" fmla="*/ 2590 w 49"/>
                  <a:gd name="T17" fmla="*/ 24559 h 50"/>
                  <a:gd name="T18" fmla="*/ 2590 w 49"/>
                  <a:gd name="T19" fmla="*/ 23919 h 50"/>
                  <a:gd name="T20" fmla="*/ 2917 w 49"/>
                  <a:gd name="T21" fmla="*/ 28623 h 50"/>
                  <a:gd name="T22" fmla="*/ 3096 w 49"/>
                  <a:gd name="T23" fmla="*/ 27180 h 50"/>
                  <a:gd name="T24" fmla="*/ 3124 w 49"/>
                  <a:gd name="T25" fmla="*/ 24559 h 50"/>
                  <a:gd name="T26" fmla="*/ 3096 w 49"/>
                  <a:gd name="T27" fmla="*/ 22719 h 50"/>
                  <a:gd name="T28" fmla="*/ 3000 w 49"/>
                  <a:gd name="T29" fmla="*/ 21039 h 50"/>
                  <a:gd name="T30" fmla="*/ 2827 w 49"/>
                  <a:gd name="T31" fmla="*/ 17589 h 50"/>
                  <a:gd name="T32" fmla="*/ 2365 w 49"/>
                  <a:gd name="T33" fmla="*/ 13944 h 50"/>
                  <a:gd name="T34" fmla="*/ 1979 w 49"/>
                  <a:gd name="T35" fmla="*/ 10252 h 50"/>
                  <a:gd name="T36" fmla="*/ 1385 w 49"/>
                  <a:gd name="T37" fmla="*/ 6004 h 50"/>
                  <a:gd name="T38" fmla="*/ 811 w 49"/>
                  <a:gd name="T39" fmla="*/ 156 h 50"/>
                  <a:gd name="T40" fmla="*/ 4 w 49"/>
                  <a:gd name="T41" fmla="*/ 0 h 50"/>
                  <a:gd name="T42" fmla="*/ 0 w 49"/>
                  <a:gd name="T43" fmla="*/ 5131 h 50"/>
                  <a:gd name="T44" fmla="*/ 0 w 49"/>
                  <a:gd name="T45" fmla="*/ 0 h 50"/>
                  <a:gd name="T46" fmla="*/ 49 w 49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5" name="Freeform 201"/>
              <p:cNvSpPr>
                <a:spLocks noChangeArrowheads="1"/>
              </p:cNvSpPr>
              <p:nvPr/>
            </p:nvSpPr>
            <p:spPr bwMode="auto">
              <a:xfrm>
                <a:off x="5056" y="92"/>
                <a:ext cx="60" cy="17"/>
              </a:xfrm>
              <a:custGeom>
                <a:avLst/>
                <a:gdLst>
                  <a:gd name="G0" fmla="+- 4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2896 0 0"/>
                  <a:gd name="T0" fmla="*/ 0 w 59"/>
                  <a:gd name="T1" fmla="*/ 13638 h 18"/>
                  <a:gd name="T2" fmla="*/ 4 w 59"/>
                  <a:gd name="T3" fmla="*/ 13638 h 18"/>
                  <a:gd name="T4" fmla="*/ 998 w 59"/>
                  <a:gd name="T5" fmla="*/ 13638 h 18"/>
                  <a:gd name="T6" fmla="*/ 1479 w 59"/>
                  <a:gd name="T7" fmla="*/ 13638 h 18"/>
                  <a:gd name="T8" fmla="*/ 2340 w 59"/>
                  <a:gd name="T9" fmla="*/ 16837 h 18"/>
                  <a:gd name="T10" fmla="*/ 3108 w 59"/>
                  <a:gd name="T11" fmla="*/ 16837 h 18"/>
                  <a:gd name="T12" fmla="*/ 3884 w 59"/>
                  <a:gd name="T13" fmla="*/ 20787 h 18"/>
                  <a:gd name="T14" fmla="*/ 4728 w 59"/>
                  <a:gd name="T15" fmla="*/ 24070 h 18"/>
                  <a:gd name="T16" fmla="*/ 5479 w 59"/>
                  <a:gd name="T17" fmla="*/ 28514 h 18"/>
                  <a:gd name="T18" fmla="*/ 5850 w 59"/>
                  <a:gd name="T19" fmla="*/ 13638 h 18"/>
                  <a:gd name="T20" fmla="*/ 4920 w 59"/>
                  <a:gd name="T21" fmla="*/ 9942 h 18"/>
                  <a:gd name="T22" fmla="*/ 4041 w 59"/>
                  <a:gd name="T23" fmla="*/ 4 h 18"/>
                  <a:gd name="T24" fmla="*/ 3248 w 59"/>
                  <a:gd name="T25" fmla="*/ 2 h 18"/>
                  <a:gd name="T26" fmla="*/ 2499 w 59"/>
                  <a:gd name="T27" fmla="*/ 1 h 18"/>
                  <a:gd name="T28" fmla="*/ 1579 w 59"/>
                  <a:gd name="T29" fmla="*/ 1 h 18"/>
                  <a:gd name="T30" fmla="*/ 998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6" name="Freeform 202"/>
              <p:cNvSpPr>
                <a:spLocks noChangeArrowheads="1"/>
              </p:cNvSpPr>
              <p:nvPr/>
            </p:nvSpPr>
            <p:spPr bwMode="auto">
              <a:xfrm>
                <a:off x="5381" y="97"/>
                <a:ext cx="97" cy="60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+- 1 0 0"/>
                  <a:gd name="G4" fmla="+- 65531 0 0"/>
                  <a:gd name="G5" fmla="*/ 1 8365 49664"/>
                  <a:gd name="G6" fmla="+- 14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1 0 0"/>
                  <a:gd name="G36" fmla="+- 65533 0 0"/>
                  <a:gd name="G37" fmla="*/ 1 0 51712"/>
                  <a:gd name="G38" fmla="+- 2 0 0"/>
                  <a:gd name="G39" fmla="+- 3 0 0"/>
                  <a:gd name="G40" fmla="+- 2776 0 0"/>
                  <a:gd name="G41" fmla="+- 3862 0 0"/>
                  <a:gd name="T0" fmla="*/ 154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1 w 107"/>
                  <a:gd name="T7" fmla="*/ 2 h 58"/>
                  <a:gd name="T8" fmla="*/ 0 w 107"/>
                  <a:gd name="T9" fmla="*/ 3 h 58"/>
                  <a:gd name="T10" fmla="*/ 0 w 107"/>
                  <a:gd name="T11" fmla="*/ 2777 h 58"/>
                  <a:gd name="T12" fmla="*/ 1 w 107"/>
                  <a:gd name="T13" fmla="*/ 3865 h 58"/>
                  <a:gd name="T14" fmla="*/ 3 w 107"/>
                  <a:gd name="T15" fmla="*/ 6630 h 58"/>
                  <a:gd name="T16" fmla="*/ 154 w 107"/>
                  <a:gd name="T17" fmla="*/ 8490 h 58"/>
                  <a:gd name="T18" fmla="*/ 201 w 107"/>
                  <a:gd name="T19" fmla="*/ 10881 h 58"/>
                  <a:gd name="T20" fmla="*/ 295 w 107"/>
                  <a:gd name="T21" fmla="*/ 12433 h 58"/>
                  <a:gd name="T22" fmla="*/ 448 w 107"/>
                  <a:gd name="T23" fmla="*/ 14708 h 58"/>
                  <a:gd name="T24" fmla="*/ 567 w 107"/>
                  <a:gd name="T25" fmla="*/ 16467 h 58"/>
                  <a:gd name="T26" fmla="*/ 734 w 107"/>
                  <a:gd name="T27" fmla="*/ 18517 h 58"/>
                  <a:gd name="T28" fmla="*/ 866 w 107"/>
                  <a:gd name="T29" fmla="*/ 18861 h 58"/>
                  <a:gd name="T30" fmla="*/ 1037 w 107"/>
                  <a:gd name="T31" fmla="*/ 19429 h 58"/>
                  <a:gd name="T32" fmla="*/ 1221 w 107"/>
                  <a:gd name="T33" fmla="*/ 19429 h 58"/>
                  <a:gd name="T34" fmla="*/ 1408 w 107"/>
                  <a:gd name="T35" fmla="*/ 18791 h 58"/>
                  <a:gd name="T36" fmla="*/ 1572 w 107"/>
                  <a:gd name="T37" fmla="*/ 17300 h 58"/>
                  <a:gd name="T38" fmla="*/ 1579 w 107"/>
                  <a:gd name="T39" fmla="*/ 16467 h 58"/>
                  <a:gd name="T40" fmla="*/ 1579 w 107"/>
                  <a:gd name="T41" fmla="*/ 15927 h 58"/>
                  <a:gd name="T42" fmla="*/ 1579 w 107"/>
                  <a:gd name="T43" fmla="*/ 15696 h 58"/>
                  <a:gd name="T44" fmla="*/ 1572 w 107"/>
                  <a:gd name="T45" fmla="*/ 14708 h 58"/>
                  <a:gd name="T46" fmla="*/ 1519 w 107"/>
                  <a:gd name="T47" fmla="*/ 13303 h 58"/>
                  <a:gd name="T48" fmla="*/ 1434 w 107"/>
                  <a:gd name="T49" fmla="*/ 10881 h 58"/>
                  <a:gd name="T50" fmla="*/ 1342 w 107"/>
                  <a:gd name="T51" fmla="*/ 8490 h 58"/>
                  <a:gd name="T52" fmla="*/ 1221 w 107"/>
                  <a:gd name="T53" fmla="*/ 6630 h 58"/>
                  <a:gd name="T54" fmla="*/ 1092 w 107"/>
                  <a:gd name="T55" fmla="*/ 4196 h 58"/>
                  <a:gd name="T56" fmla="*/ 979 w 107"/>
                  <a:gd name="T57" fmla="*/ 3014 h 58"/>
                  <a:gd name="T58" fmla="*/ 833 w 107"/>
                  <a:gd name="T59" fmla="*/ 2324 h 58"/>
                  <a:gd name="T60" fmla="*/ 734 w 107"/>
                  <a:gd name="T61" fmla="*/ 3 h 58"/>
                  <a:gd name="T62" fmla="*/ 587 w 107"/>
                  <a:gd name="T63" fmla="*/ 1 h 58"/>
                  <a:gd name="T64" fmla="*/ 483 w 107"/>
                  <a:gd name="T65" fmla="*/ 0 h 58"/>
                  <a:gd name="T66" fmla="*/ 348 w 107"/>
                  <a:gd name="T67" fmla="*/ 0 h 58"/>
                  <a:gd name="T68" fmla="*/ 251 w 107"/>
                  <a:gd name="T69" fmla="*/ 0 h 58"/>
                  <a:gd name="T70" fmla="*/ 191 w 107"/>
                  <a:gd name="T71" fmla="*/ 0 h 58"/>
                  <a:gd name="T72" fmla="*/ 154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7" name="Freeform 203"/>
              <p:cNvSpPr>
                <a:spLocks noChangeArrowheads="1"/>
              </p:cNvSpPr>
              <p:nvPr/>
            </p:nvSpPr>
            <p:spPr bwMode="auto">
              <a:xfrm>
                <a:off x="5376" y="93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cos 15 G6"/>
                  <a:gd name="G8" fmla="+- 9 0 0"/>
                  <a:gd name="G9" fmla="sin 8 G8"/>
                  <a:gd name="G10" fmla="+- 12 0 0"/>
                  <a:gd name="G11" fmla="cos 8 G10"/>
                  <a:gd name="G12" fmla="+- 22 0 0"/>
                  <a:gd name="G13" fmla="*/ 1 0 51712"/>
                  <a:gd name="G14" fmla="+- 6 0 0"/>
                  <a:gd name="G15" fmla="sin G13 G14"/>
                  <a:gd name="G16" fmla="+- 1 0 0"/>
                  <a:gd name="G17" fmla="+- 65532 0 0"/>
                  <a:gd name="G18" fmla="+- 25 0 0"/>
                  <a:gd name="G19" fmla="*/ 1 49067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5326 0 0"/>
                  <a:gd name="G41" fmla="+- 54179 0 0"/>
                  <a:gd name="G42" fmla="+- 53946 0 0"/>
                  <a:gd name="G43" fmla="+- 53766 0 0"/>
                  <a:gd name="G44" fmla="+- 54488 0 0"/>
                  <a:gd name="G45" fmla="+- 55087 0 0"/>
                  <a:gd name="G46" fmla="+- 56141 0 0"/>
                  <a:gd name="T0" fmla="*/ 2578 w 113"/>
                  <a:gd name="T1" fmla="*/ 11568 h 67"/>
                  <a:gd name="T2" fmla="*/ 2292 w 113"/>
                  <a:gd name="T3" fmla="*/ 12502 h 67"/>
                  <a:gd name="T4" fmla="*/ 2031 w 113"/>
                  <a:gd name="T5" fmla="*/ 13388 h 67"/>
                  <a:gd name="T6" fmla="*/ 1798 w 113"/>
                  <a:gd name="T7" fmla="*/ 13388 h 67"/>
                  <a:gd name="T8" fmla="*/ 1515 w 113"/>
                  <a:gd name="T9" fmla="*/ 13285 h 67"/>
                  <a:gd name="T10" fmla="*/ 1318 w 113"/>
                  <a:gd name="T11" fmla="*/ 12366 h 67"/>
                  <a:gd name="T12" fmla="*/ 1058 w 113"/>
                  <a:gd name="T13" fmla="*/ 11507 h 67"/>
                  <a:gd name="T14" fmla="*/ 865 w 113"/>
                  <a:gd name="T15" fmla="*/ 10260 h 67"/>
                  <a:gd name="T16" fmla="*/ 683 w 113"/>
                  <a:gd name="T17" fmla="*/ 8731 h 67"/>
                  <a:gd name="T18" fmla="*/ 505 w 113"/>
                  <a:gd name="T19" fmla="*/ 7566 h 67"/>
                  <a:gd name="T20" fmla="*/ 374 w 113"/>
                  <a:gd name="T21" fmla="*/ 6026 h 67"/>
                  <a:gd name="T22" fmla="*/ 294 w 113"/>
                  <a:gd name="T23" fmla="*/ 4903 h 67"/>
                  <a:gd name="T24" fmla="*/ 245 w 113"/>
                  <a:gd name="T25" fmla="*/ 3183 h 67"/>
                  <a:gd name="T26" fmla="*/ 231 w 113"/>
                  <a:gd name="T27" fmla="*/ 2570 h 67"/>
                  <a:gd name="T28" fmla="*/ 231 w 113"/>
                  <a:gd name="T29" fmla="*/ 1930 h 67"/>
                  <a:gd name="T30" fmla="*/ 231 w 113"/>
                  <a:gd name="T31" fmla="*/ 2225 h 67"/>
                  <a:gd name="T32" fmla="*/ 245 w 113"/>
                  <a:gd name="T33" fmla="*/ 1930 h 67"/>
                  <a:gd name="T34" fmla="*/ 277 w 113"/>
                  <a:gd name="T35" fmla="*/ 1930 h 67"/>
                  <a:gd name="T36" fmla="*/ 312 w 113"/>
                  <a:gd name="T37" fmla="*/ 1930 h 67"/>
                  <a:gd name="T38" fmla="*/ 312 w 113"/>
                  <a:gd name="T39" fmla="*/ 0 h 67"/>
                  <a:gd name="T40" fmla="*/ 231 w 113"/>
                  <a:gd name="T41" fmla="*/ 0 h 67"/>
                  <a:gd name="T42" fmla="*/ 6 w 113"/>
                  <a:gd name="T43" fmla="*/ 1 h 67"/>
                  <a:gd name="T44" fmla="*/ 4 w 113"/>
                  <a:gd name="T45" fmla="*/ 3 h 67"/>
                  <a:gd name="T46" fmla="*/ 1 w 113"/>
                  <a:gd name="T47" fmla="*/ 82 h 67"/>
                  <a:gd name="T48" fmla="*/ 0 w 113"/>
                  <a:gd name="T49" fmla="*/ 2570 h 67"/>
                  <a:gd name="T50" fmla="*/ 2 w 113"/>
                  <a:gd name="T51" fmla="*/ 3946 h 67"/>
                  <a:gd name="T52" fmla="*/ 5 w 113"/>
                  <a:gd name="T53" fmla="*/ 5661 h 67"/>
                  <a:gd name="T54" fmla="*/ 231 w 113"/>
                  <a:gd name="T55" fmla="*/ 7469 h 67"/>
                  <a:gd name="T56" fmla="*/ 353 w 113"/>
                  <a:gd name="T57" fmla="*/ 8895 h 67"/>
                  <a:gd name="T58" fmla="*/ 536 w 113"/>
                  <a:gd name="T59" fmla="*/ 10728 h 67"/>
                  <a:gd name="T60" fmla="*/ 769 w 113"/>
                  <a:gd name="T61" fmla="*/ 11843 h 67"/>
                  <a:gd name="T62" fmla="*/ 996 w 113"/>
                  <a:gd name="T63" fmla="*/ 13388 h 67"/>
                  <a:gd name="T64" fmla="*/ 1241 w 113"/>
                  <a:gd name="T65" fmla="*/ 14372 h 67"/>
                  <a:gd name="T66" fmla="*/ 1502 w 113"/>
                  <a:gd name="T67" fmla="*/ 15340 h 67"/>
                  <a:gd name="T68" fmla="*/ 1798 w 113"/>
                  <a:gd name="T69" fmla="*/ 15439 h 67"/>
                  <a:gd name="T70" fmla="*/ 2048 w 113"/>
                  <a:gd name="T71" fmla="*/ 15439 h 67"/>
                  <a:gd name="T72" fmla="*/ 2332 w 113"/>
                  <a:gd name="T73" fmla="*/ 14447 h 67"/>
                  <a:gd name="T74" fmla="*/ 2630 w 113"/>
                  <a:gd name="T75" fmla="*/ 13388 h 67"/>
                  <a:gd name="T76" fmla="*/ 2578 w 113"/>
                  <a:gd name="T77" fmla="*/ 11568 h 67"/>
                  <a:gd name="T78" fmla="*/ 0 w 113"/>
                  <a:gd name="T79" fmla="*/ 0 h 67"/>
                  <a:gd name="T80" fmla="*/ 113 w 113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6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8" name="Freeform 204"/>
              <p:cNvSpPr>
                <a:spLocks noChangeArrowheads="1"/>
              </p:cNvSpPr>
              <p:nvPr/>
            </p:nvSpPr>
            <p:spPr bwMode="auto">
              <a:xfrm>
                <a:off x="5449" y="102"/>
                <a:ext cx="47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4428 0 0"/>
                  <a:gd name="G19" fmla="+- 6311 0 0"/>
                  <a:gd name="G20" fmla="+- 9229 0 0"/>
                  <a:gd name="T0" fmla="*/ 0 w 47"/>
                  <a:gd name="T1" fmla="*/ 5131 h 50"/>
                  <a:gd name="T2" fmla="*/ 703 w 47"/>
                  <a:gd name="T3" fmla="*/ 7539 h 50"/>
                  <a:gd name="T4" fmla="*/ 1228 w 47"/>
                  <a:gd name="T5" fmla="*/ 11122 h 50"/>
                  <a:gd name="T6" fmla="*/ 1893 w 47"/>
                  <a:gd name="T7" fmla="*/ 13944 h 50"/>
                  <a:gd name="T8" fmla="*/ 2280 w 47"/>
                  <a:gd name="T9" fmla="*/ 17589 h 50"/>
                  <a:gd name="T10" fmla="*/ 2746 w 47"/>
                  <a:gd name="T11" fmla="*/ 21039 h 50"/>
                  <a:gd name="T12" fmla="*/ 2988 w 47"/>
                  <a:gd name="T13" fmla="*/ 23919 h 50"/>
                  <a:gd name="T14" fmla="*/ 2988 w 47"/>
                  <a:gd name="T15" fmla="*/ 24559 h 50"/>
                  <a:gd name="T16" fmla="*/ 3107 w 47"/>
                  <a:gd name="T17" fmla="*/ 23919 h 50"/>
                  <a:gd name="T18" fmla="*/ 3382 w 47"/>
                  <a:gd name="T19" fmla="*/ 28623 h 50"/>
                  <a:gd name="T20" fmla="*/ 3598 w 47"/>
                  <a:gd name="T21" fmla="*/ 27180 h 50"/>
                  <a:gd name="T22" fmla="*/ 3598 w 47"/>
                  <a:gd name="T23" fmla="*/ 24559 h 50"/>
                  <a:gd name="T24" fmla="*/ 3598 w 47"/>
                  <a:gd name="T25" fmla="*/ 22719 h 50"/>
                  <a:gd name="T26" fmla="*/ 3516 w 47"/>
                  <a:gd name="T27" fmla="*/ 21039 h 50"/>
                  <a:gd name="T28" fmla="*/ 3184 w 47"/>
                  <a:gd name="T29" fmla="*/ 17589 h 50"/>
                  <a:gd name="T30" fmla="*/ 2809 w 47"/>
                  <a:gd name="T31" fmla="*/ 13944 h 50"/>
                  <a:gd name="T32" fmla="*/ 2193 w 47"/>
                  <a:gd name="T33" fmla="*/ 10252 h 50"/>
                  <a:gd name="T34" fmla="*/ 1672 w 47"/>
                  <a:gd name="T35" fmla="*/ 6004 h 50"/>
                  <a:gd name="T36" fmla="*/ 901 w 47"/>
                  <a:gd name="T37" fmla="*/ 156 h 50"/>
                  <a:gd name="T38" fmla="*/ 3 w 47"/>
                  <a:gd name="T39" fmla="*/ 0 h 50"/>
                  <a:gd name="T40" fmla="*/ 0 w 47"/>
                  <a:gd name="T41" fmla="*/ 5131 h 50"/>
                  <a:gd name="T42" fmla="*/ 0 w 47"/>
                  <a:gd name="T43" fmla="*/ 0 h 50"/>
                  <a:gd name="T44" fmla="*/ 47 w 47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7" y="48"/>
                    </a:lnTo>
                    <a:lnTo>
                      <a:pt x="47" y="43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29" name="Freeform 205"/>
              <p:cNvSpPr>
                <a:spLocks noChangeArrowheads="1"/>
              </p:cNvSpPr>
              <p:nvPr/>
            </p:nvSpPr>
            <p:spPr bwMode="auto">
              <a:xfrm>
                <a:off x="5389" y="92"/>
                <a:ext cx="48" cy="17"/>
              </a:xfrm>
              <a:custGeom>
                <a:avLst/>
                <a:gdLst>
                  <a:gd name="G0" fmla="+- 4 0 0"/>
                  <a:gd name="G1" fmla="+- 15 0 0"/>
                  <a:gd name="G2" fmla="sin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1902 0 0"/>
                  <a:gd name="T0" fmla="*/ 0 w 58"/>
                  <a:gd name="T1" fmla="*/ 13638 h 18"/>
                  <a:gd name="T2" fmla="*/ 4 w 58"/>
                  <a:gd name="T3" fmla="*/ 13638 h 18"/>
                  <a:gd name="T4" fmla="*/ 4 w 58"/>
                  <a:gd name="T5" fmla="*/ 13638 h 18"/>
                  <a:gd name="T6" fmla="*/ 113 w 58"/>
                  <a:gd name="T7" fmla="*/ 13638 h 18"/>
                  <a:gd name="T8" fmla="*/ 169 w 58"/>
                  <a:gd name="T9" fmla="*/ 16837 h 18"/>
                  <a:gd name="T10" fmla="*/ 237 w 58"/>
                  <a:gd name="T11" fmla="*/ 16837 h 18"/>
                  <a:gd name="T12" fmla="*/ 294 w 58"/>
                  <a:gd name="T13" fmla="*/ 20787 h 18"/>
                  <a:gd name="T14" fmla="*/ 361 w 58"/>
                  <a:gd name="T15" fmla="*/ 24070 h 18"/>
                  <a:gd name="T16" fmla="*/ 420 w 58"/>
                  <a:gd name="T17" fmla="*/ 28514 h 18"/>
                  <a:gd name="T18" fmla="*/ 442 w 58"/>
                  <a:gd name="T19" fmla="*/ 13638 h 18"/>
                  <a:gd name="T20" fmla="*/ 380 w 58"/>
                  <a:gd name="T21" fmla="*/ 9942 h 18"/>
                  <a:gd name="T22" fmla="*/ 310 w 58"/>
                  <a:gd name="T23" fmla="*/ 4 h 18"/>
                  <a:gd name="T24" fmla="*/ 251 w 58"/>
                  <a:gd name="T25" fmla="*/ 2 h 18"/>
                  <a:gd name="T26" fmla="*/ 178 w 58"/>
                  <a:gd name="T27" fmla="*/ 1 h 18"/>
                  <a:gd name="T28" fmla="*/ 126 w 58"/>
                  <a:gd name="T29" fmla="*/ 1 h 18"/>
                  <a:gd name="T30" fmla="*/ 4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13638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1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" name="Freeform 206"/>
              <p:cNvSpPr>
                <a:spLocks noChangeArrowheads="1"/>
              </p:cNvSpPr>
              <p:nvPr/>
            </p:nvSpPr>
            <p:spPr bwMode="auto">
              <a:xfrm>
                <a:off x="5464" y="95"/>
                <a:ext cx="97" cy="60"/>
              </a:xfrm>
              <a:custGeom>
                <a:avLst/>
                <a:gdLst>
                  <a:gd name="G0" fmla="*/ 1 0 51712"/>
                  <a:gd name="G1" fmla="+- 65533 0 0"/>
                  <a:gd name="G2" fmla="+- 10 0 0"/>
                  <a:gd name="G3" fmla="+- 15 0 0"/>
                  <a:gd name="G4" fmla="cos 22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0 0 0"/>
                  <a:gd name="G18" fmla="+- 40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 0 0"/>
                  <a:gd name="G34" fmla="+- 65534 0 0"/>
                  <a:gd name="G35" fmla="+- 65531 0 0"/>
                  <a:gd name="G36" fmla="+- 63667 0 0"/>
                  <a:gd name="G37" fmla="+- 62921 0 0"/>
                  <a:gd name="G38" fmla="+- 61753 0 0"/>
                  <a:gd name="T0" fmla="*/ 6 w 95"/>
                  <a:gd name="T1" fmla="*/ 0 h 57"/>
                  <a:gd name="T2" fmla="*/ 3 w 95"/>
                  <a:gd name="T3" fmla="*/ 0 h 57"/>
                  <a:gd name="T4" fmla="*/ 0 w 95"/>
                  <a:gd name="T5" fmla="*/ 2 h 57"/>
                  <a:gd name="T6" fmla="*/ 0 w 95"/>
                  <a:gd name="T7" fmla="*/ 5 h 57"/>
                  <a:gd name="T8" fmla="*/ 3 w 95"/>
                  <a:gd name="T9" fmla="*/ 1872 h 57"/>
                  <a:gd name="T10" fmla="*/ 5 w 95"/>
                  <a:gd name="T11" fmla="*/ 2620 h 57"/>
                  <a:gd name="T12" fmla="*/ 408 w 95"/>
                  <a:gd name="T13" fmla="*/ 4191 h 57"/>
                  <a:gd name="T14" fmla="*/ 527 w 95"/>
                  <a:gd name="T15" fmla="*/ 5137 h 57"/>
                  <a:gd name="T16" fmla="*/ 755 w 95"/>
                  <a:gd name="T17" fmla="*/ 6369 h 57"/>
                  <a:gd name="T18" fmla="*/ 1081 w 95"/>
                  <a:gd name="T19" fmla="*/ 7699 h 57"/>
                  <a:gd name="T20" fmla="*/ 1281 w 95"/>
                  <a:gd name="T21" fmla="*/ 8347 h 57"/>
                  <a:gd name="T22" fmla="*/ 1629 w 95"/>
                  <a:gd name="T23" fmla="*/ 9481 h 57"/>
                  <a:gd name="T24" fmla="*/ 1932 w 95"/>
                  <a:gd name="T25" fmla="*/ 10142 h 57"/>
                  <a:gd name="T26" fmla="*/ 2333 w 95"/>
                  <a:gd name="T27" fmla="*/ 10577 h 57"/>
                  <a:gd name="T28" fmla="*/ 2629 w 95"/>
                  <a:gd name="T29" fmla="*/ 10577 h 57"/>
                  <a:gd name="T30" fmla="*/ 3015 w 95"/>
                  <a:gd name="T31" fmla="*/ 10142 h 57"/>
                  <a:gd name="T32" fmla="*/ 3341 w 95"/>
                  <a:gd name="T33" fmla="*/ 9410 h 57"/>
                  <a:gd name="T34" fmla="*/ 3397 w 95"/>
                  <a:gd name="T35" fmla="*/ 8933 h 57"/>
                  <a:gd name="T36" fmla="*/ 3439 w 95"/>
                  <a:gd name="T37" fmla="*/ 8850 h 57"/>
                  <a:gd name="T38" fmla="*/ 3397 w 95"/>
                  <a:gd name="T39" fmla="*/ 8347 h 57"/>
                  <a:gd name="T40" fmla="*/ 3397 w 95"/>
                  <a:gd name="T41" fmla="*/ 8232 h 57"/>
                  <a:gd name="T42" fmla="*/ 3267 w 95"/>
                  <a:gd name="T43" fmla="*/ 7188 h 57"/>
                  <a:gd name="T44" fmla="*/ 3066 w 95"/>
                  <a:gd name="T45" fmla="*/ 5890 h 57"/>
                  <a:gd name="T46" fmla="*/ 2864 w 95"/>
                  <a:gd name="T47" fmla="*/ 4544 h 57"/>
                  <a:gd name="T48" fmla="*/ 2625 w 95"/>
                  <a:gd name="T49" fmla="*/ 3668 h 57"/>
                  <a:gd name="T50" fmla="*/ 2369 w 95"/>
                  <a:gd name="T51" fmla="*/ 2270 h 57"/>
                  <a:gd name="T52" fmla="*/ 2034 w 95"/>
                  <a:gd name="T53" fmla="*/ 1737 h 57"/>
                  <a:gd name="T54" fmla="*/ 1805 w 95"/>
                  <a:gd name="T55" fmla="*/ 5 h 57"/>
                  <a:gd name="T56" fmla="*/ 1494 w 95"/>
                  <a:gd name="T57" fmla="*/ 3 h 57"/>
                  <a:gd name="T58" fmla="*/ 1217 w 95"/>
                  <a:gd name="T59" fmla="*/ 2 h 57"/>
                  <a:gd name="T60" fmla="*/ 976 w 95"/>
                  <a:gd name="T61" fmla="*/ 1 h 57"/>
                  <a:gd name="T62" fmla="*/ 717 w 95"/>
                  <a:gd name="T63" fmla="*/ 1 h 57"/>
                  <a:gd name="T64" fmla="*/ 501 w 95"/>
                  <a:gd name="T65" fmla="*/ 0 h 57"/>
                  <a:gd name="T66" fmla="*/ 408 w 95"/>
                  <a:gd name="T67" fmla="*/ 0 h 57"/>
                  <a:gd name="T68" fmla="*/ 6 w 95"/>
                  <a:gd name="T69" fmla="*/ 0 h 57"/>
                  <a:gd name="T70" fmla="*/ 0 w 95"/>
                  <a:gd name="T71" fmla="*/ 0 h 57"/>
                  <a:gd name="T72" fmla="*/ 95 w 95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5" h="57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10" y="22"/>
                    </a:lnTo>
                    <a:lnTo>
                      <a:pt x="15" y="28"/>
                    </a:lnTo>
                    <a:lnTo>
                      <a:pt x="22" y="35"/>
                    </a:lnTo>
                    <a:lnTo>
                      <a:pt x="29" y="41"/>
                    </a:lnTo>
                    <a:lnTo>
                      <a:pt x="36" y="46"/>
                    </a:lnTo>
                    <a:lnTo>
                      <a:pt x="45" y="51"/>
                    </a:lnTo>
                    <a:lnTo>
                      <a:pt x="54" y="55"/>
                    </a:lnTo>
                    <a:lnTo>
                      <a:pt x="64" y="57"/>
                    </a:lnTo>
                    <a:lnTo>
                      <a:pt x="73" y="57"/>
                    </a:lnTo>
                    <a:lnTo>
                      <a:pt x="83" y="55"/>
                    </a:lnTo>
                    <a:lnTo>
                      <a:pt x="92" y="50"/>
                    </a:lnTo>
                    <a:lnTo>
                      <a:pt x="94" y="49"/>
                    </a:lnTo>
                    <a:lnTo>
                      <a:pt x="95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0" y="38"/>
                    </a:lnTo>
                    <a:lnTo>
                      <a:pt x="85" y="32"/>
                    </a:lnTo>
                    <a:lnTo>
                      <a:pt x="79" y="25"/>
                    </a:lnTo>
                    <a:lnTo>
                      <a:pt x="72" y="20"/>
                    </a:lnTo>
                    <a:lnTo>
                      <a:pt x="65" y="13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2" y="3"/>
                    </a:lnTo>
                    <a:lnTo>
                      <a:pt x="34" y="2"/>
                    </a:lnTo>
                    <a:lnTo>
                      <a:pt x="27" y="1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1" name="Freeform 207"/>
              <p:cNvSpPr>
                <a:spLocks noChangeArrowheads="1"/>
              </p:cNvSpPr>
              <p:nvPr/>
            </p:nvSpPr>
            <p:spPr bwMode="auto">
              <a:xfrm>
                <a:off x="5460" y="90"/>
                <a:ext cx="102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cos 14 G6"/>
                  <a:gd name="G8" fmla="+- 8 0 0"/>
                  <a:gd name="G9" fmla="sin 8 G8"/>
                  <a:gd name="G10" fmla="+- 11 0 0"/>
                  <a:gd name="G11" fmla="cos 9 G10"/>
                  <a:gd name="G12" fmla="*/ 1 0 51712"/>
                  <a:gd name="G13" fmla="+- 65532 0 0"/>
                  <a:gd name="G14" fmla="+- 24 0 0"/>
                  <a:gd name="G15" fmla="*/ 1 65435 51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57226 0 0"/>
                  <a:gd name="G36" fmla="+- 56206 0 0"/>
                  <a:gd name="G37" fmla="+- 55630 0 0"/>
                  <a:gd name="G38" fmla="+- 55594 0 0"/>
                  <a:gd name="G39" fmla="+- 55562 0 0"/>
                  <a:gd name="G40" fmla="+- 56040 0 0"/>
                  <a:gd name="T0" fmla="*/ 5849 w 99"/>
                  <a:gd name="T1" fmla="*/ 12659 h 66"/>
                  <a:gd name="T2" fmla="*/ 5288 w 99"/>
                  <a:gd name="T3" fmla="*/ 13598 h 66"/>
                  <a:gd name="T4" fmla="*/ 4755 w 99"/>
                  <a:gd name="T5" fmla="*/ 14085 h 66"/>
                  <a:gd name="T6" fmla="*/ 4179 w 99"/>
                  <a:gd name="T7" fmla="*/ 14085 h 66"/>
                  <a:gd name="T8" fmla="*/ 3656 w 99"/>
                  <a:gd name="T9" fmla="*/ 13598 h 66"/>
                  <a:gd name="T10" fmla="*/ 3114 w 99"/>
                  <a:gd name="T11" fmla="*/ 13088 h 66"/>
                  <a:gd name="T12" fmla="*/ 2681 w 99"/>
                  <a:gd name="T13" fmla="*/ 12177 h 66"/>
                  <a:gd name="T14" fmla="*/ 2120 w 99"/>
                  <a:gd name="T15" fmla="*/ 10525 h 66"/>
                  <a:gd name="T16" fmla="*/ 1728 w 99"/>
                  <a:gd name="T17" fmla="*/ 9177 h 66"/>
                  <a:gd name="T18" fmla="*/ 1324 w 99"/>
                  <a:gd name="T19" fmla="*/ 7380 h 66"/>
                  <a:gd name="T20" fmla="*/ 987 w 99"/>
                  <a:gd name="T21" fmla="*/ 5907 h 66"/>
                  <a:gd name="T22" fmla="*/ 781 w 99"/>
                  <a:gd name="T23" fmla="*/ 4414 h 66"/>
                  <a:gd name="T24" fmla="*/ 654 w 99"/>
                  <a:gd name="T25" fmla="*/ 3283 h 66"/>
                  <a:gd name="T26" fmla="*/ 617 w 99"/>
                  <a:gd name="T27" fmla="*/ 2304 h 66"/>
                  <a:gd name="T28" fmla="*/ 617 w 99"/>
                  <a:gd name="T29" fmla="*/ 2119 h 66"/>
                  <a:gd name="T30" fmla="*/ 8 w 99"/>
                  <a:gd name="T31" fmla="*/ 2304 h 66"/>
                  <a:gd name="T32" fmla="*/ 654 w 99"/>
                  <a:gd name="T33" fmla="*/ 2304 h 66"/>
                  <a:gd name="T34" fmla="*/ 694 w 99"/>
                  <a:gd name="T35" fmla="*/ 0 h 66"/>
                  <a:gd name="T36" fmla="*/ 4 w 99"/>
                  <a:gd name="T37" fmla="*/ 0 h 66"/>
                  <a:gd name="T38" fmla="*/ 0 w 99"/>
                  <a:gd name="T39" fmla="*/ 82 h 66"/>
                  <a:gd name="T40" fmla="*/ 0 w 99"/>
                  <a:gd name="T41" fmla="*/ 2637 h 66"/>
                  <a:gd name="T42" fmla="*/ 2 w 99"/>
                  <a:gd name="T43" fmla="*/ 4099 h 66"/>
                  <a:gd name="T44" fmla="*/ 5 w 99"/>
                  <a:gd name="T45" fmla="*/ 5907 h 66"/>
                  <a:gd name="T46" fmla="*/ 654 w 99"/>
                  <a:gd name="T47" fmla="*/ 7380 h 66"/>
                  <a:gd name="T48" fmla="*/ 931 w 99"/>
                  <a:gd name="T49" fmla="*/ 9177 h 66"/>
                  <a:gd name="T50" fmla="*/ 1324 w 99"/>
                  <a:gd name="T51" fmla="*/ 10611 h 66"/>
                  <a:gd name="T52" fmla="*/ 1833 w 99"/>
                  <a:gd name="T53" fmla="*/ 12319 h 66"/>
                  <a:gd name="T54" fmla="*/ 2320 w 99"/>
                  <a:gd name="T55" fmla="*/ 13598 h 66"/>
                  <a:gd name="T56" fmla="*/ 2936 w 99"/>
                  <a:gd name="T57" fmla="*/ 15181 h 66"/>
                  <a:gd name="T58" fmla="*/ 3503 w 99"/>
                  <a:gd name="T59" fmla="*/ 16166 h 66"/>
                  <a:gd name="T60" fmla="*/ 4179 w 99"/>
                  <a:gd name="T61" fmla="*/ 16467 h 66"/>
                  <a:gd name="T62" fmla="*/ 4755 w 99"/>
                  <a:gd name="T63" fmla="*/ 16467 h 66"/>
                  <a:gd name="T64" fmla="*/ 5431 w 99"/>
                  <a:gd name="T65" fmla="*/ 16166 h 66"/>
                  <a:gd name="T66" fmla="*/ 6109 w 99"/>
                  <a:gd name="T67" fmla="*/ 14647 h 66"/>
                  <a:gd name="T68" fmla="*/ 5849 w 99"/>
                  <a:gd name="T69" fmla="*/ 1265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94" y="51"/>
                    </a:moveTo>
                    <a:lnTo>
                      <a:pt x="86" y="55"/>
                    </a:lnTo>
                    <a:lnTo>
                      <a:pt x="77" y="56"/>
                    </a:lnTo>
                    <a:lnTo>
                      <a:pt x="68" y="56"/>
                    </a:lnTo>
                    <a:lnTo>
                      <a:pt x="59" y="55"/>
                    </a:lnTo>
                    <a:lnTo>
                      <a:pt x="51" y="52"/>
                    </a:lnTo>
                    <a:lnTo>
                      <a:pt x="43" y="48"/>
                    </a:lnTo>
                    <a:lnTo>
                      <a:pt x="35" y="42"/>
                    </a:lnTo>
                    <a:lnTo>
                      <a:pt x="28" y="37"/>
                    </a:lnTo>
                    <a:lnTo>
                      <a:pt x="22" y="30"/>
                    </a:lnTo>
                    <a:lnTo>
                      <a:pt x="17" y="24"/>
                    </a:lnTo>
                    <a:lnTo>
                      <a:pt x="13" y="18"/>
                    </a:lnTo>
                    <a:lnTo>
                      <a:pt x="10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2" y="43"/>
                    </a:lnTo>
                    <a:lnTo>
                      <a:pt x="30" y="50"/>
                    </a:lnTo>
                    <a:lnTo>
                      <a:pt x="38" y="55"/>
                    </a:lnTo>
                    <a:lnTo>
                      <a:pt x="48" y="60"/>
                    </a:lnTo>
                    <a:lnTo>
                      <a:pt x="57" y="64"/>
                    </a:lnTo>
                    <a:lnTo>
                      <a:pt x="68" y="66"/>
                    </a:lnTo>
                    <a:lnTo>
                      <a:pt x="77" y="66"/>
                    </a:lnTo>
                    <a:lnTo>
                      <a:pt x="88" y="64"/>
                    </a:lnTo>
                    <a:lnTo>
                      <a:pt x="99" y="59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232" name="Group 208"/>
            <p:cNvGrpSpPr>
              <a:grpSpLocks/>
            </p:cNvGrpSpPr>
            <p:nvPr/>
          </p:nvGrpSpPr>
          <p:grpSpPr bwMode="auto">
            <a:xfrm>
              <a:off x="196" y="90"/>
              <a:ext cx="5419" cy="4138"/>
              <a:chOff x="196" y="90"/>
              <a:chExt cx="5419" cy="4138"/>
            </a:xfrm>
          </p:grpSpPr>
          <p:sp>
            <p:nvSpPr>
              <p:cNvPr id="1233" name="Freeform 209"/>
              <p:cNvSpPr>
                <a:spLocks noChangeArrowheads="1"/>
              </p:cNvSpPr>
              <p:nvPr/>
            </p:nvSpPr>
            <p:spPr bwMode="auto">
              <a:xfrm>
                <a:off x="5521" y="100"/>
                <a:ext cx="45" cy="55"/>
              </a:xfrm>
              <a:custGeom>
                <a:avLst/>
                <a:gdLst>
                  <a:gd name="G0" fmla="+- 4 0 0"/>
                  <a:gd name="G1" fmla="*/ 1 36347 460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5"/>
                  <a:gd name="T1" fmla="*/ 5131 h 50"/>
                  <a:gd name="T2" fmla="*/ 804 w 45"/>
                  <a:gd name="T3" fmla="*/ 6996 h 50"/>
                  <a:gd name="T4" fmla="*/ 1263 w 45"/>
                  <a:gd name="T5" fmla="*/ 11122 h 50"/>
                  <a:gd name="T6" fmla="*/ 2116 w 45"/>
                  <a:gd name="T7" fmla="*/ 13559 h 50"/>
                  <a:gd name="T8" fmla="*/ 2566 w 45"/>
                  <a:gd name="T9" fmla="*/ 17589 h 50"/>
                  <a:gd name="T10" fmla="*/ 2919 w 45"/>
                  <a:gd name="T11" fmla="*/ 21039 h 50"/>
                  <a:gd name="T12" fmla="*/ 3116 w 45"/>
                  <a:gd name="T13" fmla="*/ 23919 h 50"/>
                  <a:gd name="T14" fmla="*/ 3116 w 45"/>
                  <a:gd name="T15" fmla="*/ 24559 h 50"/>
                  <a:gd name="T16" fmla="*/ 3322 w 45"/>
                  <a:gd name="T17" fmla="*/ 24559 h 50"/>
                  <a:gd name="T18" fmla="*/ 3322 w 45"/>
                  <a:gd name="T19" fmla="*/ 23919 h 50"/>
                  <a:gd name="T20" fmla="*/ 3779 w 45"/>
                  <a:gd name="T21" fmla="*/ 28623 h 50"/>
                  <a:gd name="T22" fmla="*/ 4031 w 45"/>
                  <a:gd name="T23" fmla="*/ 26984 h 50"/>
                  <a:gd name="T24" fmla="*/ 4034 w 45"/>
                  <a:gd name="T25" fmla="*/ 25127 h 50"/>
                  <a:gd name="T26" fmla="*/ 4031 w 45"/>
                  <a:gd name="T27" fmla="*/ 23272 h 50"/>
                  <a:gd name="T28" fmla="*/ 3865 w 45"/>
                  <a:gd name="T29" fmla="*/ 21561 h 50"/>
                  <a:gd name="T30" fmla="*/ 3623 w 45"/>
                  <a:gd name="T31" fmla="*/ 17589 h 50"/>
                  <a:gd name="T32" fmla="*/ 3114 w 45"/>
                  <a:gd name="T33" fmla="*/ 13559 h 50"/>
                  <a:gd name="T34" fmla="*/ 2566 w 45"/>
                  <a:gd name="T35" fmla="*/ 10252 h 50"/>
                  <a:gd name="T36" fmla="*/ 1744 w 45"/>
                  <a:gd name="T37" fmla="*/ 6004 h 50"/>
                  <a:gd name="T38" fmla="*/ 1110 w 45"/>
                  <a:gd name="T39" fmla="*/ 156 h 50"/>
                  <a:gd name="T40" fmla="*/ 5 w 45"/>
                  <a:gd name="T41" fmla="*/ 0 h 50"/>
                  <a:gd name="T42" fmla="*/ 0 w 45"/>
                  <a:gd name="T43" fmla="*/ 5131 h 50"/>
                  <a:gd name="T44" fmla="*/ 0 w 45"/>
                  <a:gd name="T45" fmla="*/ 0 h 50"/>
                  <a:gd name="T46" fmla="*/ 45 w 45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50">
                    <a:moveTo>
                      <a:pt x="0" y="9"/>
                    </a:moveTo>
                    <a:lnTo>
                      <a:pt x="8" y="13"/>
                    </a:lnTo>
                    <a:lnTo>
                      <a:pt x="15" y="19"/>
                    </a:lnTo>
                    <a:lnTo>
                      <a:pt x="23" y="24"/>
                    </a:lnTo>
                    <a:lnTo>
                      <a:pt x="28" y="31"/>
                    </a:lnTo>
                    <a:lnTo>
                      <a:pt x="32" y="37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41" y="50"/>
                    </a:lnTo>
                    <a:lnTo>
                      <a:pt x="44" y="47"/>
                    </a:lnTo>
                    <a:lnTo>
                      <a:pt x="45" y="44"/>
                    </a:lnTo>
                    <a:lnTo>
                      <a:pt x="44" y="41"/>
                    </a:lnTo>
                    <a:lnTo>
                      <a:pt x="43" y="38"/>
                    </a:lnTo>
                    <a:lnTo>
                      <a:pt x="40" y="31"/>
                    </a:lnTo>
                    <a:lnTo>
                      <a:pt x="34" y="24"/>
                    </a:lnTo>
                    <a:lnTo>
                      <a:pt x="28" y="18"/>
                    </a:lnTo>
                    <a:lnTo>
                      <a:pt x="20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4" name="Freeform 210"/>
              <p:cNvSpPr>
                <a:spLocks noChangeArrowheads="1"/>
              </p:cNvSpPr>
              <p:nvPr/>
            </p:nvSpPr>
            <p:spPr bwMode="auto">
              <a:xfrm>
                <a:off x="5470" y="90"/>
                <a:ext cx="53" cy="17"/>
              </a:xfrm>
              <a:custGeom>
                <a:avLst/>
                <a:gdLst>
                  <a:gd name="G0" fmla="+- 3 0 0"/>
                  <a:gd name="G1" fmla="*/ 1 44919 25856"/>
                  <a:gd name="G2" fmla="*/ 1 63095 5171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*/ 1 0 51712"/>
                  <a:gd name="G12" fmla="+- 6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901 0 0"/>
                  <a:gd name="G24" fmla="+- 50391 0 0"/>
                  <a:gd name="T0" fmla="*/ 0 w 53"/>
                  <a:gd name="T1" fmla="*/ 13638 h 18"/>
                  <a:gd name="T2" fmla="*/ 3 w 53"/>
                  <a:gd name="T3" fmla="*/ 13638 h 18"/>
                  <a:gd name="T4" fmla="*/ 8 w 53"/>
                  <a:gd name="T5" fmla="*/ 15153 h 18"/>
                  <a:gd name="T6" fmla="*/ 678 w 53"/>
                  <a:gd name="T7" fmla="*/ 15153 h 18"/>
                  <a:gd name="T8" fmla="*/ 944 w 53"/>
                  <a:gd name="T9" fmla="*/ 15153 h 18"/>
                  <a:gd name="T10" fmla="*/ 1313 w 53"/>
                  <a:gd name="T11" fmla="*/ 16837 h 18"/>
                  <a:gd name="T12" fmla="*/ 1637 w 53"/>
                  <a:gd name="T13" fmla="*/ 20787 h 18"/>
                  <a:gd name="T14" fmla="*/ 1950 w 53"/>
                  <a:gd name="T15" fmla="*/ 24070 h 18"/>
                  <a:gd name="T16" fmla="*/ 2277 w 53"/>
                  <a:gd name="T17" fmla="*/ 28514 h 18"/>
                  <a:gd name="T18" fmla="*/ 2467 w 53"/>
                  <a:gd name="T19" fmla="*/ 13638 h 18"/>
                  <a:gd name="T20" fmla="*/ 2155 w 53"/>
                  <a:gd name="T21" fmla="*/ 9942 h 18"/>
                  <a:gd name="T22" fmla="*/ 1730 w 53"/>
                  <a:gd name="T23" fmla="*/ 4 h 18"/>
                  <a:gd name="T24" fmla="*/ 1387 w 53"/>
                  <a:gd name="T25" fmla="*/ 3 h 18"/>
                  <a:gd name="T26" fmla="*/ 997 w 53"/>
                  <a:gd name="T27" fmla="*/ 2 h 18"/>
                  <a:gd name="T28" fmla="*/ 678 w 53"/>
                  <a:gd name="T29" fmla="*/ 0 h 18"/>
                  <a:gd name="T30" fmla="*/ 487 w 53"/>
                  <a:gd name="T31" fmla="*/ 0 h 18"/>
                  <a:gd name="T32" fmla="*/ 4 w 53"/>
                  <a:gd name="T33" fmla="*/ 0 h 18"/>
                  <a:gd name="T34" fmla="*/ 1 w 53"/>
                  <a:gd name="T35" fmla="*/ 0 h 18"/>
                  <a:gd name="T36" fmla="*/ 0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0" y="9"/>
                    </a:moveTo>
                    <a:lnTo>
                      <a:pt x="3" y="9"/>
                    </a:lnTo>
                    <a:lnTo>
                      <a:pt x="8" y="10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7" y="11"/>
                    </a:lnTo>
                    <a:lnTo>
                      <a:pt x="35" y="13"/>
                    </a:lnTo>
                    <a:lnTo>
                      <a:pt x="42" y="15"/>
                    </a:lnTo>
                    <a:lnTo>
                      <a:pt x="48" y="18"/>
                    </a:lnTo>
                    <a:lnTo>
                      <a:pt x="53" y="9"/>
                    </a:lnTo>
                    <a:lnTo>
                      <a:pt x="45" y="6"/>
                    </a:lnTo>
                    <a:lnTo>
                      <a:pt x="37" y="4"/>
                    </a:lnTo>
                    <a:lnTo>
                      <a:pt x="29" y="3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5" name="Freeform 211"/>
              <p:cNvSpPr>
                <a:spLocks noChangeArrowheads="1"/>
              </p:cNvSpPr>
              <p:nvPr/>
            </p:nvSpPr>
            <p:spPr bwMode="auto">
              <a:xfrm>
                <a:off x="486" y="99"/>
                <a:ext cx="109" cy="60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+- 65531 0 0"/>
                  <a:gd name="G6" fmla="*/ 1 8365 49664"/>
                  <a:gd name="G7" fmla="*/ 1 2512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1 0 0"/>
                  <a:gd name="G40" fmla="+- 65533 0 0"/>
                  <a:gd name="G41" fmla="*/ 1 0 51712"/>
                  <a:gd name="G42" fmla="+- 2 0 0"/>
                  <a:gd name="G43" fmla="+- 3 0 0"/>
                  <a:gd name="G44" fmla="+- 1496 0 0"/>
                  <a:gd name="G45" fmla="+- 1928 0 0"/>
                  <a:gd name="T0" fmla="*/ 8 w 106"/>
                  <a:gd name="T1" fmla="*/ 0 h 58"/>
                  <a:gd name="T2" fmla="*/ 5 w 106"/>
                  <a:gd name="T3" fmla="*/ 0 h 58"/>
                  <a:gd name="T4" fmla="*/ 3 w 106"/>
                  <a:gd name="T5" fmla="*/ 1 h 58"/>
                  <a:gd name="T6" fmla="*/ 1 w 106"/>
                  <a:gd name="T7" fmla="*/ 2 h 58"/>
                  <a:gd name="T8" fmla="*/ 0 w 106"/>
                  <a:gd name="T9" fmla="*/ 3 h 58"/>
                  <a:gd name="T10" fmla="*/ 0 w 106"/>
                  <a:gd name="T11" fmla="*/ 1497 h 58"/>
                  <a:gd name="T12" fmla="*/ 1 w 106"/>
                  <a:gd name="T13" fmla="*/ 1931 h 58"/>
                  <a:gd name="T14" fmla="*/ 3 w 106"/>
                  <a:gd name="T15" fmla="*/ 3091 h 58"/>
                  <a:gd name="T16" fmla="*/ 8 w 106"/>
                  <a:gd name="T17" fmla="*/ 4301 h 58"/>
                  <a:gd name="T18" fmla="*/ 608 w 106"/>
                  <a:gd name="T19" fmla="*/ 5280 h 58"/>
                  <a:gd name="T20" fmla="*/ 944 w 106"/>
                  <a:gd name="T21" fmla="*/ 6433 h 58"/>
                  <a:gd name="T22" fmla="*/ 1387 w 106"/>
                  <a:gd name="T23" fmla="*/ 7364 h 58"/>
                  <a:gd name="T24" fmla="*/ 1828 w 106"/>
                  <a:gd name="T25" fmla="*/ 8384 h 58"/>
                  <a:gd name="T26" fmla="*/ 2277 w 106"/>
                  <a:gd name="T27" fmla="*/ 9178 h 58"/>
                  <a:gd name="T28" fmla="*/ 2755 w 106"/>
                  <a:gd name="T29" fmla="*/ 9598 h 58"/>
                  <a:gd name="T30" fmla="*/ 3250 w 106"/>
                  <a:gd name="T31" fmla="*/ 9824 h 58"/>
                  <a:gd name="T32" fmla="*/ 3833 w 106"/>
                  <a:gd name="T33" fmla="*/ 9824 h 58"/>
                  <a:gd name="T34" fmla="*/ 4441 w 106"/>
                  <a:gd name="T35" fmla="*/ 9234 h 58"/>
                  <a:gd name="T36" fmla="*/ 4958 w 106"/>
                  <a:gd name="T37" fmla="*/ 8652 h 58"/>
                  <a:gd name="T38" fmla="*/ 4971 w 106"/>
                  <a:gd name="T39" fmla="*/ 8384 h 58"/>
                  <a:gd name="T40" fmla="*/ 4971 w 106"/>
                  <a:gd name="T41" fmla="*/ 7862 h 58"/>
                  <a:gd name="T42" fmla="*/ 4971 w 106"/>
                  <a:gd name="T43" fmla="*/ 7852 h 58"/>
                  <a:gd name="T44" fmla="*/ 4958 w 106"/>
                  <a:gd name="T45" fmla="*/ 7364 h 58"/>
                  <a:gd name="T46" fmla="*/ 4777 w 106"/>
                  <a:gd name="T47" fmla="*/ 6607 h 58"/>
                  <a:gd name="T48" fmla="*/ 4521 w 106"/>
                  <a:gd name="T49" fmla="*/ 5280 h 58"/>
                  <a:gd name="T50" fmla="*/ 4214 w 106"/>
                  <a:gd name="T51" fmla="*/ 4301 h 58"/>
                  <a:gd name="T52" fmla="*/ 3833 w 106"/>
                  <a:gd name="T53" fmla="*/ 3091 h 58"/>
                  <a:gd name="T54" fmla="*/ 3434 w 106"/>
                  <a:gd name="T55" fmla="*/ 2072 h 58"/>
                  <a:gd name="T56" fmla="*/ 3057 w 106"/>
                  <a:gd name="T57" fmla="*/ 1575 h 58"/>
                  <a:gd name="T58" fmla="*/ 2686 w 106"/>
                  <a:gd name="T59" fmla="*/ 76 h 58"/>
                  <a:gd name="T60" fmla="*/ 2277 w 106"/>
                  <a:gd name="T61" fmla="*/ 3 h 58"/>
                  <a:gd name="T62" fmla="*/ 1846 w 106"/>
                  <a:gd name="T63" fmla="*/ 1 h 58"/>
                  <a:gd name="T64" fmla="*/ 1480 w 106"/>
                  <a:gd name="T65" fmla="*/ 0 h 58"/>
                  <a:gd name="T66" fmla="*/ 1113 w 106"/>
                  <a:gd name="T67" fmla="*/ 0 h 58"/>
                  <a:gd name="T68" fmla="*/ 757 w 106"/>
                  <a:gd name="T69" fmla="*/ 0 h 58"/>
                  <a:gd name="T70" fmla="*/ 575 w 106"/>
                  <a:gd name="T71" fmla="*/ 0 h 58"/>
                  <a:gd name="T72" fmla="*/ 8 w 106"/>
                  <a:gd name="T73" fmla="*/ 0 h 58"/>
                  <a:gd name="T74" fmla="*/ 0 w 106"/>
                  <a:gd name="T75" fmla="*/ 0 h 58"/>
                  <a:gd name="T76" fmla="*/ 106 w 106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6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6" y="47"/>
                    </a:lnTo>
                    <a:lnTo>
                      <a:pt x="106" y="46"/>
                    </a:lnTo>
                    <a:lnTo>
                      <a:pt x="105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0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6" name="Freeform 212"/>
              <p:cNvSpPr>
                <a:spLocks noChangeArrowheads="1"/>
              </p:cNvSpPr>
              <p:nvPr/>
            </p:nvSpPr>
            <p:spPr bwMode="auto">
              <a:xfrm>
                <a:off x="479" y="94"/>
                <a:ext cx="117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45735 57600"/>
                  <a:gd name="G7" fmla="+- 10 0 0"/>
                  <a:gd name="G8" fmla="cos 9 G7"/>
                  <a:gd name="G9" fmla="*/ 1 36 5"/>
                  <a:gd name="G10" fmla="+- 23 0 0"/>
                  <a:gd name="G11" fmla="*/ 1 0 51712"/>
                  <a:gd name="G12" fmla="+- 7 0 0"/>
                  <a:gd name="G13" fmla="cos G11 G12"/>
                  <a:gd name="G14" fmla="+- 1 0 0"/>
                  <a:gd name="G15" fmla="+- 65532 0 0"/>
                  <a:gd name="G16" fmla="+- 10 0 0"/>
                  <a:gd name="G17" fmla="*/ 1 49067 5171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59662 0 0"/>
                  <a:gd name="G39" fmla="+- 57979 0 0"/>
                  <a:gd name="G40" fmla="+- 57308 0 0"/>
                  <a:gd name="G41" fmla="+- 56660 0 0"/>
                  <a:gd name="G42" fmla="+- 56858 0 0"/>
                  <a:gd name="G43" fmla="+- 57104 0 0"/>
                  <a:gd name="G44" fmla="+- 57759 0 0"/>
                  <a:gd name="T0" fmla="*/ 7400 w 113"/>
                  <a:gd name="T1" fmla="*/ 11568 h 67"/>
                  <a:gd name="T2" fmla="*/ 6628 w 113"/>
                  <a:gd name="T3" fmla="*/ 12502 h 67"/>
                  <a:gd name="T4" fmla="*/ 5831 w 113"/>
                  <a:gd name="T5" fmla="*/ 13388 h 67"/>
                  <a:gd name="T6" fmla="*/ 5160 w 113"/>
                  <a:gd name="T7" fmla="*/ 13388 h 67"/>
                  <a:gd name="T8" fmla="*/ 4409 w 113"/>
                  <a:gd name="T9" fmla="*/ 13285 h 67"/>
                  <a:gd name="T10" fmla="*/ 3782 w 113"/>
                  <a:gd name="T11" fmla="*/ 12460 h 67"/>
                  <a:gd name="T12" fmla="*/ 3075 w 113"/>
                  <a:gd name="T13" fmla="*/ 11507 h 67"/>
                  <a:gd name="T14" fmla="*/ 2483 w 113"/>
                  <a:gd name="T15" fmla="*/ 10260 h 67"/>
                  <a:gd name="T16" fmla="*/ 1991 w 113"/>
                  <a:gd name="T17" fmla="*/ 8731 h 67"/>
                  <a:gd name="T18" fmla="*/ 1446 w 113"/>
                  <a:gd name="T19" fmla="*/ 7566 h 67"/>
                  <a:gd name="T20" fmla="*/ 1072 w 113"/>
                  <a:gd name="T21" fmla="*/ 6026 h 67"/>
                  <a:gd name="T22" fmla="*/ 843 w 113"/>
                  <a:gd name="T23" fmla="*/ 4903 h 67"/>
                  <a:gd name="T24" fmla="*/ 748 w 113"/>
                  <a:gd name="T25" fmla="*/ 3183 h 67"/>
                  <a:gd name="T26" fmla="*/ 704 w 113"/>
                  <a:gd name="T27" fmla="*/ 2570 h 67"/>
                  <a:gd name="T28" fmla="*/ 704 w 113"/>
                  <a:gd name="T29" fmla="*/ 2071 h 67"/>
                  <a:gd name="T30" fmla="*/ 704 w 113"/>
                  <a:gd name="T31" fmla="*/ 2225 h 67"/>
                  <a:gd name="T32" fmla="*/ 748 w 113"/>
                  <a:gd name="T33" fmla="*/ 2071 h 67"/>
                  <a:gd name="T34" fmla="*/ 794 w 113"/>
                  <a:gd name="T35" fmla="*/ 2071 h 67"/>
                  <a:gd name="T36" fmla="*/ 895 w 113"/>
                  <a:gd name="T37" fmla="*/ 2071 h 67"/>
                  <a:gd name="T38" fmla="*/ 895 w 113"/>
                  <a:gd name="T39" fmla="*/ 0 h 67"/>
                  <a:gd name="T40" fmla="*/ 704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82 h 67"/>
                  <a:gd name="T48" fmla="*/ 0 w 113"/>
                  <a:gd name="T49" fmla="*/ 2570 h 67"/>
                  <a:gd name="T50" fmla="*/ 2 w 113"/>
                  <a:gd name="T51" fmla="*/ 3946 h 67"/>
                  <a:gd name="T52" fmla="*/ 6 w 113"/>
                  <a:gd name="T53" fmla="*/ 5661 h 67"/>
                  <a:gd name="T54" fmla="*/ 704 w 113"/>
                  <a:gd name="T55" fmla="*/ 7469 h 67"/>
                  <a:gd name="T56" fmla="*/ 1009 w 113"/>
                  <a:gd name="T57" fmla="*/ 8895 h 67"/>
                  <a:gd name="T58" fmla="*/ 1536 w 113"/>
                  <a:gd name="T59" fmla="*/ 10728 h 67"/>
                  <a:gd name="T60" fmla="*/ 2202 w 113"/>
                  <a:gd name="T61" fmla="*/ 11843 h 67"/>
                  <a:gd name="T62" fmla="*/ 2896 w 113"/>
                  <a:gd name="T63" fmla="*/ 13388 h 67"/>
                  <a:gd name="T64" fmla="*/ 3561 w 113"/>
                  <a:gd name="T65" fmla="*/ 14372 h 67"/>
                  <a:gd name="T66" fmla="*/ 4351 w 113"/>
                  <a:gd name="T67" fmla="*/ 15340 h 67"/>
                  <a:gd name="T68" fmla="*/ 5160 w 113"/>
                  <a:gd name="T69" fmla="*/ 15439 h 67"/>
                  <a:gd name="T70" fmla="*/ 5877 w 113"/>
                  <a:gd name="T71" fmla="*/ 15439 h 67"/>
                  <a:gd name="T72" fmla="*/ 6715 w 113"/>
                  <a:gd name="T73" fmla="*/ 14447 h 67"/>
                  <a:gd name="T74" fmla="*/ 7548 w 113"/>
                  <a:gd name="T75" fmla="*/ 13388 h 67"/>
                  <a:gd name="T76" fmla="*/ 7400 w 113"/>
                  <a:gd name="T77" fmla="*/ 11568 h 67"/>
                  <a:gd name="T78" fmla="*/ 0 w 113"/>
                  <a:gd name="T79" fmla="*/ 0 h 67"/>
                  <a:gd name="T80" fmla="*/ 113 w 113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6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30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5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7" name="Freeform 213"/>
              <p:cNvSpPr>
                <a:spLocks noChangeArrowheads="1"/>
              </p:cNvSpPr>
              <p:nvPr/>
            </p:nvSpPr>
            <p:spPr bwMode="auto">
              <a:xfrm>
                <a:off x="553" y="104"/>
                <a:ext cx="49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651 0 0"/>
                  <a:gd name="G19" fmla="+- 8886 0 0"/>
                  <a:gd name="G20" fmla="+- 13062 0 0"/>
                  <a:gd name="T0" fmla="*/ 0 w 49"/>
                  <a:gd name="T1" fmla="*/ 6659 h 49"/>
                  <a:gd name="T2" fmla="*/ 8 w 49"/>
                  <a:gd name="T3" fmla="*/ 9915 h 49"/>
                  <a:gd name="T4" fmla="*/ 1029 w 49"/>
                  <a:gd name="T5" fmla="*/ 14622 h 49"/>
                  <a:gd name="T6" fmla="*/ 1560 w 49"/>
                  <a:gd name="T7" fmla="*/ 18944 h 49"/>
                  <a:gd name="T8" fmla="*/ 1979 w 49"/>
                  <a:gd name="T9" fmla="*/ 23961 h 49"/>
                  <a:gd name="T10" fmla="*/ 2300 w 49"/>
                  <a:gd name="T11" fmla="*/ 28376 h 49"/>
                  <a:gd name="T12" fmla="*/ 2510 w 49"/>
                  <a:gd name="T13" fmla="*/ 32761 h 49"/>
                  <a:gd name="T14" fmla="*/ 2510 w 49"/>
                  <a:gd name="T15" fmla="*/ 33189 h 49"/>
                  <a:gd name="T16" fmla="*/ 2590 w 49"/>
                  <a:gd name="T17" fmla="*/ 32761 h 49"/>
                  <a:gd name="T18" fmla="*/ 2827 w 49"/>
                  <a:gd name="T19" fmla="*/ 38848 h 49"/>
                  <a:gd name="T20" fmla="*/ 3096 w 49"/>
                  <a:gd name="T21" fmla="*/ 37441 h 49"/>
                  <a:gd name="T22" fmla="*/ 3124 w 49"/>
                  <a:gd name="T23" fmla="*/ 33189 h 49"/>
                  <a:gd name="T24" fmla="*/ 3096 w 49"/>
                  <a:gd name="T25" fmla="*/ 30688 h 49"/>
                  <a:gd name="T26" fmla="*/ 3000 w 49"/>
                  <a:gd name="T27" fmla="*/ 28376 h 49"/>
                  <a:gd name="T28" fmla="*/ 2749 w 49"/>
                  <a:gd name="T29" fmla="*/ 23961 h 49"/>
                  <a:gd name="T30" fmla="*/ 2365 w 49"/>
                  <a:gd name="T31" fmla="*/ 18944 h 49"/>
                  <a:gd name="T32" fmla="*/ 1924 w 49"/>
                  <a:gd name="T33" fmla="*/ 13507 h 49"/>
                  <a:gd name="T34" fmla="*/ 1385 w 49"/>
                  <a:gd name="T35" fmla="*/ 8478 h 49"/>
                  <a:gd name="T36" fmla="*/ 811 w 49"/>
                  <a:gd name="T37" fmla="*/ 192 h 49"/>
                  <a:gd name="T38" fmla="*/ 3 w 49"/>
                  <a:gd name="T39" fmla="*/ 0 h 49"/>
                  <a:gd name="T40" fmla="*/ 0 w 49"/>
                  <a:gd name="T41" fmla="*/ 6659 h 49"/>
                  <a:gd name="T42" fmla="*/ 0 w 49"/>
                  <a:gd name="T43" fmla="*/ 0 h 49"/>
                  <a:gd name="T44" fmla="*/ 49 w 49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8" name="Freeform 214"/>
              <p:cNvSpPr>
                <a:spLocks noChangeArrowheads="1"/>
              </p:cNvSpPr>
              <p:nvPr/>
            </p:nvSpPr>
            <p:spPr bwMode="auto">
              <a:xfrm>
                <a:off x="494" y="93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0392 0 0"/>
                  <a:gd name="T0" fmla="*/ 0 w 58"/>
                  <a:gd name="T1" fmla="*/ 15153 h 18"/>
                  <a:gd name="T2" fmla="*/ 4 w 58"/>
                  <a:gd name="T3" fmla="*/ 15153 h 18"/>
                  <a:gd name="T4" fmla="*/ 9 w 58"/>
                  <a:gd name="T5" fmla="*/ 15153 h 18"/>
                  <a:gd name="T6" fmla="*/ 525 w 58"/>
                  <a:gd name="T7" fmla="*/ 15153 h 18"/>
                  <a:gd name="T8" fmla="*/ 748 w 58"/>
                  <a:gd name="T9" fmla="*/ 16837 h 18"/>
                  <a:gd name="T10" fmla="*/ 1065 w 58"/>
                  <a:gd name="T11" fmla="*/ 16837 h 18"/>
                  <a:gd name="T12" fmla="*/ 1303 w 58"/>
                  <a:gd name="T13" fmla="*/ 20787 h 18"/>
                  <a:gd name="T14" fmla="*/ 1651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5153 h 18"/>
                  <a:gd name="T20" fmla="*/ 1736 w 58"/>
                  <a:gd name="T21" fmla="*/ 9942 h 18"/>
                  <a:gd name="T22" fmla="*/ 1370 w 58"/>
                  <a:gd name="T23" fmla="*/ 4 h 18"/>
                  <a:gd name="T24" fmla="*/ 1120 w 58"/>
                  <a:gd name="T25" fmla="*/ 2 h 18"/>
                  <a:gd name="T26" fmla="*/ 787 w 58"/>
                  <a:gd name="T27" fmla="*/ 1 h 18"/>
                  <a:gd name="T28" fmla="*/ 552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15153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9" name="Freeform 215"/>
              <p:cNvSpPr>
                <a:spLocks noChangeArrowheads="1"/>
              </p:cNvSpPr>
              <p:nvPr/>
            </p:nvSpPr>
            <p:spPr bwMode="auto">
              <a:xfrm>
                <a:off x="3017" y="99"/>
                <a:ext cx="112" cy="60"/>
              </a:xfrm>
              <a:custGeom>
                <a:avLst/>
                <a:gdLst>
                  <a:gd name="G0" fmla="*/ 1 0 51712"/>
                  <a:gd name="G1" fmla="+- 7 0 0"/>
                  <a:gd name="G2" fmla="cos G0 G1"/>
                  <a:gd name="G3" fmla="+- 2 0 0"/>
                  <a:gd name="G4" fmla="*/ 1 0 51712"/>
                  <a:gd name="G5" fmla="*/ 1 57387 49664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cos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1 0 0"/>
                  <a:gd name="G37" fmla="+- 65535 0 0"/>
                  <a:gd name="G38" fmla="+- 1 0 0"/>
                  <a:gd name="G39" fmla="+- 3 0 0"/>
                  <a:gd name="G40" fmla="+- 1496 0 0"/>
                  <a:gd name="G41" fmla="+- 1926 0 0"/>
                  <a:gd name="T0" fmla="*/ 832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497 h 58"/>
                  <a:gd name="T12" fmla="*/ 1 w 108"/>
                  <a:gd name="T13" fmla="*/ 1931 h 58"/>
                  <a:gd name="T14" fmla="*/ 5 w 108"/>
                  <a:gd name="T15" fmla="*/ 3091 h 58"/>
                  <a:gd name="T16" fmla="*/ 781 w 108"/>
                  <a:gd name="T17" fmla="*/ 4301 h 58"/>
                  <a:gd name="T18" fmla="*/ 1138 w 108"/>
                  <a:gd name="T19" fmla="*/ 5280 h 58"/>
                  <a:gd name="T20" fmla="*/ 1883 w 108"/>
                  <a:gd name="T21" fmla="*/ 6433 h 58"/>
                  <a:gd name="T22" fmla="*/ 2533 w 108"/>
                  <a:gd name="T23" fmla="*/ 7364 h 58"/>
                  <a:gd name="T24" fmla="*/ 3256 w 108"/>
                  <a:gd name="T25" fmla="*/ 8384 h 58"/>
                  <a:gd name="T26" fmla="*/ 4036 w 108"/>
                  <a:gd name="T27" fmla="*/ 9178 h 58"/>
                  <a:gd name="T28" fmla="*/ 4895 w 108"/>
                  <a:gd name="T29" fmla="*/ 9598 h 58"/>
                  <a:gd name="T30" fmla="*/ 5884 w 108"/>
                  <a:gd name="T31" fmla="*/ 9824 h 58"/>
                  <a:gd name="T32" fmla="*/ 6818 w 108"/>
                  <a:gd name="T33" fmla="*/ 9824 h 58"/>
                  <a:gd name="T34" fmla="*/ 7731 w 108"/>
                  <a:gd name="T35" fmla="*/ 9234 h 58"/>
                  <a:gd name="T36" fmla="*/ 8659 w 108"/>
                  <a:gd name="T37" fmla="*/ 8652 h 58"/>
                  <a:gd name="T38" fmla="*/ 8766 w 108"/>
                  <a:gd name="T39" fmla="*/ 8384 h 58"/>
                  <a:gd name="T40" fmla="*/ 8766 w 108"/>
                  <a:gd name="T41" fmla="*/ 7862 h 58"/>
                  <a:gd name="T42" fmla="*/ 8766 w 108"/>
                  <a:gd name="T43" fmla="*/ 7852 h 58"/>
                  <a:gd name="T44" fmla="*/ 8659 w 108"/>
                  <a:gd name="T45" fmla="*/ 7364 h 58"/>
                  <a:gd name="T46" fmla="*/ 8498 w 108"/>
                  <a:gd name="T47" fmla="*/ 6607 h 58"/>
                  <a:gd name="T48" fmla="*/ 8053 w 108"/>
                  <a:gd name="T49" fmla="*/ 5280 h 58"/>
                  <a:gd name="T50" fmla="*/ 7367 w 108"/>
                  <a:gd name="T51" fmla="*/ 4301 h 58"/>
                  <a:gd name="T52" fmla="*/ 6818 w 108"/>
                  <a:gd name="T53" fmla="*/ 3091 h 58"/>
                  <a:gd name="T54" fmla="*/ 6102 w 108"/>
                  <a:gd name="T55" fmla="*/ 2072 h 58"/>
                  <a:gd name="T56" fmla="*/ 5382 w 108"/>
                  <a:gd name="T57" fmla="*/ 1575 h 58"/>
                  <a:gd name="T58" fmla="*/ 4746 w 108"/>
                  <a:gd name="T59" fmla="*/ 76 h 58"/>
                  <a:gd name="T60" fmla="*/ 4036 w 108"/>
                  <a:gd name="T61" fmla="*/ 3 h 58"/>
                  <a:gd name="T62" fmla="*/ 3467 w 108"/>
                  <a:gd name="T63" fmla="*/ 1 h 58"/>
                  <a:gd name="T64" fmla="*/ 2697 w 108"/>
                  <a:gd name="T65" fmla="*/ 0 h 58"/>
                  <a:gd name="T66" fmla="*/ 2135 w 108"/>
                  <a:gd name="T67" fmla="*/ 0 h 58"/>
                  <a:gd name="T68" fmla="*/ 1464 w 108"/>
                  <a:gd name="T69" fmla="*/ 0 h 58"/>
                  <a:gd name="T70" fmla="*/ 1069 w 108"/>
                  <a:gd name="T71" fmla="*/ 0 h 58"/>
                  <a:gd name="T72" fmla="*/ 832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0" name="Freeform 216"/>
              <p:cNvSpPr>
                <a:spLocks noChangeArrowheads="1"/>
              </p:cNvSpPr>
              <p:nvPr/>
            </p:nvSpPr>
            <p:spPr bwMode="auto">
              <a:xfrm>
                <a:off x="3012" y="93"/>
                <a:ext cx="117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cos 16 G6"/>
                  <a:gd name="G8" fmla="+- 10 0 0"/>
                  <a:gd name="G9" fmla="cos 10 G8"/>
                  <a:gd name="G10" fmla="*/ 1 18527 57600"/>
                  <a:gd name="G11" fmla="+- 24 0 0"/>
                  <a:gd name="G12" fmla="+- 6 0 0"/>
                  <a:gd name="G13" fmla="cos 1 G12"/>
                  <a:gd name="G14" fmla="+- 3 0 0"/>
                  <a:gd name="G15" fmla="+- 65532 0 0"/>
                  <a:gd name="G16" fmla="+- 26 0 0"/>
                  <a:gd name="G17" fmla="*/ 1 46899 1152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0167 0 0"/>
                  <a:gd name="G39" fmla="+- 58705 0 0"/>
                  <a:gd name="G40" fmla="+- 58034 0 0"/>
                  <a:gd name="G41" fmla="+- 57610 0 0"/>
                  <a:gd name="G42" fmla="+- 57469 0 0"/>
                  <a:gd name="G43" fmla="+- 57918 0 0"/>
                  <a:gd name="G44" fmla="+- 58381 0 0"/>
                  <a:gd name="T0" fmla="*/ 7400 w 113"/>
                  <a:gd name="T1" fmla="*/ 10966 h 68"/>
                  <a:gd name="T2" fmla="*/ 6562 w 113"/>
                  <a:gd name="T3" fmla="*/ 11931 h 68"/>
                  <a:gd name="T4" fmla="*/ 5831 w 113"/>
                  <a:gd name="T5" fmla="*/ 12662 h 68"/>
                  <a:gd name="T6" fmla="*/ 5160 w 113"/>
                  <a:gd name="T7" fmla="*/ 12662 h 68"/>
                  <a:gd name="T8" fmla="*/ 4409 w 113"/>
                  <a:gd name="T9" fmla="*/ 12335 h 68"/>
                  <a:gd name="T10" fmla="*/ 3682 w 113"/>
                  <a:gd name="T11" fmla="*/ 11749 h 68"/>
                  <a:gd name="T12" fmla="*/ 3075 w 113"/>
                  <a:gd name="T13" fmla="*/ 10693 h 68"/>
                  <a:gd name="T14" fmla="*/ 2483 w 113"/>
                  <a:gd name="T15" fmla="*/ 9638 h 68"/>
                  <a:gd name="T16" fmla="*/ 1953 w 113"/>
                  <a:gd name="T17" fmla="*/ 8365 h 68"/>
                  <a:gd name="T18" fmla="*/ 1446 w 113"/>
                  <a:gd name="T19" fmla="*/ 7267 h 68"/>
                  <a:gd name="T20" fmla="*/ 1072 w 113"/>
                  <a:gd name="T21" fmla="*/ 5658 h 68"/>
                  <a:gd name="T22" fmla="*/ 843 w 113"/>
                  <a:gd name="T23" fmla="*/ 4760 h 68"/>
                  <a:gd name="T24" fmla="*/ 704 w 113"/>
                  <a:gd name="T25" fmla="*/ 3211 h 68"/>
                  <a:gd name="T26" fmla="*/ 704 w 113"/>
                  <a:gd name="T27" fmla="*/ 2602 h 68"/>
                  <a:gd name="T28" fmla="*/ 704 w 113"/>
                  <a:gd name="T29" fmla="*/ 2104 h 68"/>
                  <a:gd name="T30" fmla="*/ 704 w 113"/>
                  <a:gd name="T31" fmla="*/ 2253 h 68"/>
                  <a:gd name="T32" fmla="*/ 748 w 113"/>
                  <a:gd name="T33" fmla="*/ 2104 h 68"/>
                  <a:gd name="T34" fmla="*/ 794 w 113"/>
                  <a:gd name="T35" fmla="*/ 2104 h 68"/>
                  <a:gd name="T36" fmla="*/ 895 w 113"/>
                  <a:gd name="T37" fmla="*/ 2104 h 68"/>
                  <a:gd name="T38" fmla="*/ 895 w 113"/>
                  <a:gd name="T39" fmla="*/ 0 h 68"/>
                  <a:gd name="T40" fmla="*/ 704 w 113"/>
                  <a:gd name="T41" fmla="*/ 1 h 68"/>
                  <a:gd name="T42" fmla="*/ 6 w 113"/>
                  <a:gd name="T43" fmla="*/ 2 h 68"/>
                  <a:gd name="T44" fmla="*/ 3 w 113"/>
                  <a:gd name="T45" fmla="*/ 3 h 68"/>
                  <a:gd name="T46" fmla="*/ 1 w 113"/>
                  <a:gd name="T47" fmla="*/ 1705 h 68"/>
                  <a:gd name="T48" fmla="*/ 0 w 113"/>
                  <a:gd name="T49" fmla="*/ 2602 h 68"/>
                  <a:gd name="T50" fmla="*/ 2 w 113"/>
                  <a:gd name="T51" fmla="*/ 3972 h 68"/>
                  <a:gd name="T52" fmla="*/ 5 w 113"/>
                  <a:gd name="T53" fmla="*/ 5481 h 68"/>
                  <a:gd name="T54" fmla="*/ 704 w 113"/>
                  <a:gd name="T55" fmla="*/ 6983 h 68"/>
                  <a:gd name="T56" fmla="*/ 1009 w 113"/>
                  <a:gd name="T57" fmla="*/ 8373 h 68"/>
                  <a:gd name="T58" fmla="*/ 1536 w 113"/>
                  <a:gd name="T59" fmla="*/ 9969 h 68"/>
                  <a:gd name="T60" fmla="*/ 2114 w 113"/>
                  <a:gd name="T61" fmla="*/ 11116 h 68"/>
                  <a:gd name="T62" fmla="*/ 2856 w 113"/>
                  <a:gd name="T63" fmla="*/ 12662 h 68"/>
                  <a:gd name="T64" fmla="*/ 3561 w 113"/>
                  <a:gd name="T65" fmla="*/ 13567 h 68"/>
                  <a:gd name="T66" fmla="*/ 4309 w 113"/>
                  <a:gd name="T67" fmla="*/ 14213 h 68"/>
                  <a:gd name="T68" fmla="*/ 5160 w 113"/>
                  <a:gd name="T69" fmla="*/ 14581 h 68"/>
                  <a:gd name="T70" fmla="*/ 5877 w 113"/>
                  <a:gd name="T71" fmla="*/ 14581 h 68"/>
                  <a:gd name="T72" fmla="*/ 6715 w 113"/>
                  <a:gd name="T73" fmla="*/ 13771 h 68"/>
                  <a:gd name="T74" fmla="*/ 7548 w 113"/>
                  <a:gd name="T75" fmla="*/ 12662 h 68"/>
                  <a:gd name="T76" fmla="*/ 7400 w 113"/>
                  <a:gd name="T77" fmla="*/ 10966 h 68"/>
                  <a:gd name="T78" fmla="*/ 0 w 113"/>
                  <a:gd name="T79" fmla="*/ 0 h 68"/>
                  <a:gd name="T80" fmla="*/ 113 w 113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22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1" name="Freeform 217"/>
              <p:cNvSpPr>
                <a:spLocks noChangeArrowheads="1"/>
              </p:cNvSpPr>
              <p:nvPr/>
            </p:nvSpPr>
            <p:spPr bwMode="auto">
              <a:xfrm>
                <a:off x="3085" y="104"/>
                <a:ext cx="44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324 0 0"/>
                  <a:gd name="G19" fmla="+- 9331 0 0"/>
                  <a:gd name="G20" fmla="+- 13721 0 0"/>
                  <a:gd name="T0" fmla="*/ 0 w 47"/>
                  <a:gd name="T1" fmla="*/ 6659 h 49"/>
                  <a:gd name="T2" fmla="*/ 335 w 47"/>
                  <a:gd name="T3" fmla="*/ 9915 h 49"/>
                  <a:gd name="T4" fmla="*/ 584 w 47"/>
                  <a:gd name="T5" fmla="*/ 14622 h 49"/>
                  <a:gd name="T6" fmla="*/ 901 w 47"/>
                  <a:gd name="T7" fmla="*/ 18944 h 49"/>
                  <a:gd name="T8" fmla="*/ 1085 w 47"/>
                  <a:gd name="T9" fmla="*/ 23961 h 49"/>
                  <a:gd name="T10" fmla="*/ 1306 w 47"/>
                  <a:gd name="T11" fmla="*/ 28376 h 49"/>
                  <a:gd name="T12" fmla="*/ 1389 w 47"/>
                  <a:gd name="T13" fmla="*/ 32761 h 49"/>
                  <a:gd name="T14" fmla="*/ 1421 w 47"/>
                  <a:gd name="T15" fmla="*/ 33189 h 49"/>
                  <a:gd name="T16" fmla="*/ 1478 w 47"/>
                  <a:gd name="T17" fmla="*/ 32761 h 49"/>
                  <a:gd name="T18" fmla="*/ 1609 w 47"/>
                  <a:gd name="T19" fmla="*/ 38848 h 49"/>
                  <a:gd name="T20" fmla="*/ 1672 w 47"/>
                  <a:gd name="T21" fmla="*/ 37441 h 49"/>
                  <a:gd name="T22" fmla="*/ 1712 w 47"/>
                  <a:gd name="T23" fmla="*/ 33189 h 49"/>
                  <a:gd name="T24" fmla="*/ 1712 w 47"/>
                  <a:gd name="T25" fmla="*/ 30688 h 49"/>
                  <a:gd name="T26" fmla="*/ 1672 w 47"/>
                  <a:gd name="T27" fmla="*/ 28376 h 49"/>
                  <a:gd name="T28" fmla="*/ 1515 w 47"/>
                  <a:gd name="T29" fmla="*/ 23961 h 49"/>
                  <a:gd name="T30" fmla="*/ 1336 w 47"/>
                  <a:gd name="T31" fmla="*/ 18944 h 49"/>
                  <a:gd name="T32" fmla="*/ 1043 w 47"/>
                  <a:gd name="T33" fmla="*/ 13507 h 49"/>
                  <a:gd name="T34" fmla="*/ 748 w 47"/>
                  <a:gd name="T35" fmla="*/ 8478 h 49"/>
                  <a:gd name="T36" fmla="*/ 456 w 47"/>
                  <a:gd name="T37" fmla="*/ 192 h 49"/>
                  <a:gd name="T38" fmla="*/ 3 w 47"/>
                  <a:gd name="T39" fmla="*/ 0 h 49"/>
                  <a:gd name="T40" fmla="*/ 0 w 47"/>
                  <a:gd name="T41" fmla="*/ 6659 h 49"/>
                  <a:gd name="T42" fmla="*/ 0 w 47"/>
                  <a:gd name="T43" fmla="*/ 0 h 49"/>
                  <a:gd name="T44" fmla="*/ 47 w 47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2" name="Freeform 218"/>
              <p:cNvSpPr>
                <a:spLocks noChangeArrowheads="1"/>
              </p:cNvSpPr>
              <p:nvPr/>
            </p:nvSpPr>
            <p:spPr bwMode="auto">
              <a:xfrm>
                <a:off x="3027" y="93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0392 0 0"/>
                  <a:gd name="T0" fmla="*/ 0 w 58"/>
                  <a:gd name="T1" fmla="*/ 15153 h 18"/>
                  <a:gd name="T2" fmla="*/ 4 w 58"/>
                  <a:gd name="T3" fmla="*/ 15153 h 18"/>
                  <a:gd name="T4" fmla="*/ 9 w 58"/>
                  <a:gd name="T5" fmla="*/ 15153 h 18"/>
                  <a:gd name="T6" fmla="*/ 525 w 58"/>
                  <a:gd name="T7" fmla="*/ 15153 h 18"/>
                  <a:gd name="T8" fmla="*/ 748 w 58"/>
                  <a:gd name="T9" fmla="*/ 15153 h 18"/>
                  <a:gd name="T10" fmla="*/ 1050 w 58"/>
                  <a:gd name="T11" fmla="*/ 16837 h 18"/>
                  <a:gd name="T12" fmla="*/ 1303 w 58"/>
                  <a:gd name="T13" fmla="*/ 20787 h 18"/>
                  <a:gd name="T14" fmla="*/ 1570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5153 h 18"/>
                  <a:gd name="T20" fmla="*/ 1736 w 58"/>
                  <a:gd name="T21" fmla="*/ 9942 h 18"/>
                  <a:gd name="T22" fmla="*/ 1370 w 58"/>
                  <a:gd name="T23" fmla="*/ 4 h 18"/>
                  <a:gd name="T24" fmla="*/ 1120 w 58"/>
                  <a:gd name="T25" fmla="*/ 2 h 18"/>
                  <a:gd name="T26" fmla="*/ 787 w 58"/>
                  <a:gd name="T27" fmla="*/ 1 h 18"/>
                  <a:gd name="T28" fmla="*/ 525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15153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3" name="Freeform 219"/>
              <p:cNvSpPr>
                <a:spLocks noChangeArrowheads="1"/>
              </p:cNvSpPr>
              <p:nvPr/>
            </p:nvSpPr>
            <p:spPr bwMode="auto">
              <a:xfrm>
                <a:off x="1765" y="99"/>
                <a:ext cx="98" cy="60"/>
              </a:xfrm>
              <a:custGeom>
                <a:avLst/>
                <a:gdLst>
                  <a:gd name="G0" fmla="*/ 1 0 51712"/>
                  <a:gd name="G1" fmla="+- 7 0 0"/>
                  <a:gd name="G2" fmla="cos G0 G1"/>
                  <a:gd name="G3" fmla="+- 2 0 0"/>
                  <a:gd name="G4" fmla="*/ 1 0 51712"/>
                  <a:gd name="G5" fmla="*/ 1 57387 49664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cos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1 0 0"/>
                  <a:gd name="G37" fmla="+- 65535 0 0"/>
                  <a:gd name="G38" fmla="+- 1 0 0"/>
                  <a:gd name="G39" fmla="+- 3 0 0"/>
                  <a:gd name="G40" fmla="+- 1496 0 0"/>
                  <a:gd name="G41" fmla="+- 1926 0 0"/>
                  <a:gd name="T0" fmla="*/ 159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497 h 58"/>
                  <a:gd name="T12" fmla="*/ 1 w 108"/>
                  <a:gd name="T13" fmla="*/ 1931 h 58"/>
                  <a:gd name="T14" fmla="*/ 5 w 108"/>
                  <a:gd name="T15" fmla="*/ 3091 h 58"/>
                  <a:gd name="T16" fmla="*/ 152 w 108"/>
                  <a:gd name="T17" fmla="*/ 4301 h 58"/>
                  <a:gd name="T18" fmla="*/ 211 w 108"/>
                  <a:gd name="T19" fmla="*/ 5280 h 58"/>
                  <a:gd name="T20" fmla="*/ 325 w 108"/>
                  <a:gd name="T21" fmla="*/ 6433 h 58"/>
                  <a:gd name="T22" fmla="*/ 451 w 108"/>
                  <a:gd name="T23" fmla="*/ 7364 h 58"/>
                  <a:gd name="T24" fmla="*/ 576 w 108"/>
                  <a:gd name="T25" fmla="*/ 8384 h 58"/>
                  <a:gd name="T26" fmla="*/ 730 w 108"/>
                  <a:gd name="T27" fmla="*/ 9178 h 58"/>
                  <a:gd name="T28" fmla="*/ 888 w 108"/>
                  <a:gd name="T29" fmla="*/ 9598 h 58"/>
                  <a:gd name="T30" fmla="*/ 1044 w 108"/>
                  <a:gd name="T31" fmla="*/ 9824 h 58"/>
                  <a:gd name="T32" fmla="*/ 1204 w 108"/>
                  <a:gd name="T33" fmla="*/ 9824 h 58"/>
                  <a:gd name="T34" fmla="*/ 1399 w 108"/>
                  <a:gd name="T35" fmla="*/ 9234 h 58"/>
                  <a:gd name="T36" fmla="*/ 1559 w 108"/>
                  <a:gd name="T37" fmla="*/ 8652 h 58"/>
                  <a:gd name="T38" fmla="*/ 1560 w 108"/>
                  <a:gd name="T39" fmla="*/ 8384 h 58"/>
                  <a:gd name="T40" fmla="*/ 1560 w 108"/>
                  <a:gd name="T41" fmla="*/ 7862 h 58"/>
                  <a:gd name="T42" fmla="*/ 1560 w 108"/>
                  <a:gd name="T43" fmla="*/ 7852 h 58"/>
                  <a:gd name="T44" fmla="*/ 1559 w 108"/>
                  <a:gd name="T45" fmla="*/ 7364 h 58"/>
                  <a:gd name="T46" fmla="*/ 1497 w 108"/>
                  <a:gd name="T47" fmla="*/ 6607 h 58"/>
                  <a:gd name="T48" fmla="*/ 1444 w 108"/>
                  <a:gd name="T49" fmla="*/ 5280 h 58"/>
                  <a:gd name="T50" fmla="*/ 1326 w 108"/>
                  <a:gd name="T51" fmla="*/ 4301 h 58"/>
                  <a:gd name="T52" fmla="*/ 1228 w 108"/>
                  <a:gd name="T53" fmla="*/ 3091 h 58"/>
                  <a:gd name="T54" fmla="*/ 1077 w 108"/>
                  <a:gd name="T55" fmla="*/ 2072 h 58"/>
                  <a:gd name="T56" fmla="*/ 960 w 108"/>
                  <a:gd name="T57" fmla="*/ 1575 h 58"/>
                  <a:gd name="T58" fmla="*/ 860 w 108"/>
                  <a:gd name="T59" fmla="*/ 76 h 58"/>
                  <a:gd name="T60" fmla="*/ 730 w 108"/>
                  <a:gd name="T61" fmla="*/ 3 h 58"/>
                  <a:gd name="T62" fmla="*/ 608 w 108"/>
                  <a:gd name="T63" fmla="*/ 1 h 58"/>
                  <a:gd name="T64" fmla="*/ 475 w 108"/>
                  <a:gd name="T65" fmla="*/ 0 h 58"/>
                  <a:gd name="T66" fmla="*/ 374 w 108"/>
                  <a:gd name="T67" fmla="*/ 0 h 58"/>
                  <a:gd name="T68" fmla="*/ 255 w 108"/>
                  <a:gd name="T69" fmla="*/ 0 h 58"/>
                  <a:gd name="T70" fmla="*/ 199 w 108"/>
                  <a:gd name="T71" fmla="*/ 0 h 58"/>
                  <a:gd name="T72" fmla="*/ 159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4" name="Freeform 220"/>
              <p:cNvSpPr>
                <a:spLocks noChangeArrowheads="1"/>
              </p:cNvSpPr>
              <p:nvPr/>
            </p:nvSpPr>
            <p:spPr bwMode="auto">
              <a:xfrm>
                <a:off x="1760" y="94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9509 45696"/>
                  <a:gd name="G6" fmla="+- 9 0 0"/>
                  <a:gd name="G7" fmla="cos 15 G6"/>
                  <a:gd name="G8" fmla="+- 10 0 0"/>
                  <a:gd name="G9" fmla="cos 9 G8"/>
                  <a:gd name="G10" fmla="+- 12 0 0"/>
                  <a:gd name="G11" fmla="cos 9 G10"/>
                  <a:gd name="G12" fmla="+- 23 0 0"/>
                  <a:gd name="G13" fmla="*/ 1 0 51712"/>
                  <a:gd name="G14" fmla="+- 6 0 0"/>
                  <a:gd name="G15" fmla="cos G13 G14"/>
                  <a:gd name="G16" fmla="+- 3 0 0"/>
                  <a:gd name="G17" fmla="+- 65531 0 0"/>
                  <a:gd name="G18" fmla="+- 10 0 0"/>
                  <a:gd name="G19" fmla="*/ 1 49067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5321 0 0"/>
                  <a:gd name="G41" fmla="+- 54179 0 0"/>
                  <a:gd name="G42" fmla="+- 53946 0 0"/>
                  <a:gd name="G43" fmla="+- 53787 0 0"/>
                  <a:gd name="G44" fmla="+- 54358 0 0"/>
                  <a:gd name="G45" fmla="+- 55100 0 0"/>
                  <a:gd name="G46" fmla="+- 56141 0 0"/>
                  <a:gd name="T0" fmla="*/ 2578 w 113"/>
                  <a:gd name="T1" fmla="*/ 11568 h 67"/>
                  <a:gd name="T2" fmla="*/ 2287 w 113"/>
                  <a:gd name="T3" fmla="*/ 12502 h 67"/>
                  <a:gd name="T4" fmla="*/ 2031 w 113"/>
                  <a:gd name="T5" fmla="*/ 13388 h 67"/>
                  <a:gd name="T6" fmla="*/ 1798 w 113"/>
                  <a:gd name="T7" fmla="*/ 13388 h 67"/>
                  <a:gd name="T8" fmla="*/ 1536 w 113"/>
                  <a:gd name="T9" fmla="*/ 13285 h 67"/>
                  <a:gd name="T10" fmla="*/ 1282 w 113"/>
                  <a:gd name="T11" fmla="*/ 12460 h 67"/>
                  <a:gd name="T12" fmla="*/ 1071 w 113"/>
                  <a:gd name="T13" fmla="*/ 11507 h 67"/>
                  <a:gd name="T14" fmla="*/ 865 w 113"/>
                  <a:gd name="T15" fmla="*/ 10260 h 67"/>
                  <a:gd name="T16" fmla="*/ 683 w 113"/>
                  <a:gd name="T17" fmla="*/ 8731 h 67"/>
                  <a:gd name="T18" fmla="*/ 505 w 113"/>
                  <a:gd name="T19" fmla="*/ 7566 h 67"/>
                  <a:gd name="T20" fmla="*/ 353 w 113"/>
                  <a:gd name="T21" fmla="*/ 6026 h 67"/>
                  <a:gd name="T22" fmla="*/ 294 w 113"/>
                  <a:gd name="T23" fmla="*/ 4903 h 67"/>
                  <a:gd name="T24" fmla="*/ 245 w 113"/>
                  <a:gd name="T25" fmla="*/ 3183 h 67"/>
                  <a:gd name="T26" fmla="*/ 231 w 113"/>
                  <a:gd name="T27" fmla="*/ 2570 h 67"/>
                  <a:gd name="T28" fmla="*/ 245 w 113"/>
                  <a:gd name="T29" fmla="*/ 2071 h 67"/>
                  <a:gd name="T30" fmla="*/ 245 w 113"/>
                  <a:gd name="T31" fmla="*/ 2225 h 67"/>
                  <a:gd name="T32" fmla="*/ 245 w 113"/>
                  <a:gd name="T33" fmla="*/ 2071 h 67"/>
                  <a:gd name="T34" fmla="*/ 277 w 113"/>
                  <a:gd name="T35" fmla="*/ 2071 h 67"/>
                  <a:gd name="T36" fmla="*/ 312 w 113"/>
                  <a:gd name="T37" fmla="*/ 2071 h 67"/>
                  <a:gd name="T38" fmla="*/ 312 w 113"/>
                  <a:gd name="T39" fmla="*/ 0 h 67"/>
                  <a:gd name="T40" fmla="*/ 245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82 h 67"/>
                  <a:gd name="T48" fmla="*/ 0 w 113"/>
                  <a:gd name="T49" fmla="*/ 2570 h 67"/>
                  <a:gd name="T50" fmla="*/ 1 w 113"/>
                  <a:gd name="T51" fmla="*/ 3946 h 67"/>
                  <a:gd name="T52" fmla="*/ 4 w 113"/>
                  <a:gd name="T53" fmla="*/ 5661 h 67"/>
                  <a:gd name="T54" fmla="*/ 245 w 113"/>
                  <a:gd name="T55" fmla="*/ 7469 h 67"/>
                  <a:gd name="T56" fmla="*/ 353 w 113"/>
                  <a:gd name="T57" fmla="*/ 8895 h 67"/>
                  <a:gd name="T58" fmla="*/ 536 w 113"/>
                  <a:gd name="T59" fmla="*/ 10728 h 67"/>
                  <a:gd name="T60" fmla="*/ 736 w 113"/>
                  <a:gd name="T61" fmla="*/ 11843 h 67"/>
                  <a:gd name="T62" fmla="*/ 977 w 113"/>
                  <a:gd name="T63" fmla="*/ 13388 h 67"/>
                  <a:gd name="T64" fmla="*/ 1208 w 113"/>
                  <a:gd name="T65" fmla="*/ 14372 h 67"/>
                  <a:gd name="T66" fmla="*/ 1502 w 113"/>
                  <a:gd name="T67" fmla="*/ 15340 h 67"/>
                  <a:gd name="T68" fmla="*/ 1779 w 113"/>
                  <a:gd name="T69" fmla="*/ 15439 h 67"/>
                  <a:gd name="T70" fmla="*/ 2048 w 113"/>
                  <a:gd name="T71" fmla="*/ 15439 h 67"/>
                  <a:gd name="T72" fmla="*/ 2341 w 113"/>
                  <a:gd name="T73" fmla="*/ 14447 h 67"/>
                  <a:gd name="T74" fmla="*/ 2630 w 113"/>
                  <a:gd name="T75" fmla="*/ 13388 h 67"/>
                  <a:gd name="T76" fmla="*/ 2578 w 113"/>
                  <a:gd name="T77" fmla="*/ 11568 h 67"/>
                  <a:gd name="T78" fmla="*/ 0 w 113"/>
                  <a:gd name="T79" fmla="*/ 0 h 67"/>
                  <a:gd name="T80" fmla="*/ 113 w 113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2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5" name="Freeform 221"/>
              <p:cNvSpPr>
                <a:spLocks noChangeArrowheads="1"/>
              </p:cNvSpPr>
              <p:nvPr/>
            </p:nvSpPr>
            <p:spPr bwMode="auto">
              <a:xfrm>
                <a:off x="1820" y="104"/>
                <a:ext cx="47" cy="54"/>
              </a:xfrm>
              <a:custGeom>
                <a:avLst/>
                <a:gdLst>
                  <a:gd name="G0" fmla="+- 3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956 0 0"/>
                  <a:gd name="G19" fmla="+- 8761 0 0"/>
                  <a:gd name="G20" fmla="+- 12729 0 0"/>
                  <a:gd name="T0" fmla="*/ 0 w 47"/>
                  <a:gd name="T1" fmla="*/ 6659 h 49"/>
                  <a:gd name="T2" fmla="*/ 703 w 47"/>
                  <a:gd name="T3" fmla="*/ 9915 h 49"/>
                  <a:gd name="T4" fmla="*/ 1154 w 47"/>
                  <a:gd name="T5" fmla="*/ 14622 h 49"/>
                  <a:gd name="T6" fmla="*/ 1893 w 47"/>
                  <a:gd name="T7" fmla="*/ 18944 h 49"/>
                  <a:gd name="T8" fmla="*/ 2333 w 47"/>
                  <a:gd name="T9" fmla="*/ 23961 h 49"/>
                  <a:gd name="T10" fmla="*/ 2640 w 47"/>
                  <a:gd name="T11" fmla="*/ 28376 h 49"/>
                  <a:gd name="T12" fmla="*/ 2921 w 47"/>
                  <a:gd name="T13" fmla="*/ 32761 h 49"/>
                  <a:gd name="T14" fmla="*/ 2988 w 47"/>
                  <a:gd name="T15" fmla="*/ 33189 h 49"/>
                  <a:gd name="T16" fmla="*/ 3107 w 47"/>
                  <a:gd name="T17" fmla="*/ 32761 h 49"/>
                  <a:gd name="T18" fmla="*/ 3382 w 47"/>
                  <a:gd name="T19" fmla="*/ 38848 h 49"/>
                  <a:gd name="T20" fmla="*/ 3516 w 47"/>
                  <a:gd name="T21" fmla="*/ 37441 h 49"/>
                  <a:gd name="T22" fmla="*/ 3598 w 47"/>
                  <a:gd name="T23" fmla="*/ 33189 h 49"/>
                  <a:gd name="T24" fmla="*/ 3598 w 47"/>
                  <a:gd name="T25" fmla="*/ 30688 h 49"/>
                  <a:gd name="T26" fmla="*/ 3387 w 47"/>
                  <a:gd name="T27" fmla="*/ 28376 h 49"/>
                  <a:gd name="T28" fmla="*/ 3184 w 47"/>
                  <a:gd name="T29" fmla="*/ 23961 h 49"/>
                  <a:gd name="T30" fmla="*/ 2809 w 47"/>
                  <a:gd name="T31" fmla="*/ 18944 h 49"/>
                  <a:gd name="T32" fmla="*/ 2280 w 47"/>
                  <a:gd name="T33" fmla="*/ 13507 h 49"/>
                  <a:gd name="T34" fmla="*/ 1572 w 47"/>
                  <a:gd name="T35" fmla="*/ 8478 h 49"/>
                  <a:gd name="T36" fmla="*/ 959 w 47"/>
                  <a:gd name="T37" fmla="*/ 192 h 49"/>
                  <a:gd name="T38" fmla="*/ 3 w 47"/>
                  <a:gd name="T39" fmla="*/ 0 h 49"/>
                  <a:gd name="T40" fmla="*/ 0 w 47"/>
                  <a:gd name="T41" fmla="*/ 6659 h 49"/>
                  <a:gd name="T42" fmla="*/ 0 w 47"/>
                  <a:gd name="T43" fmla="*/ 0 h 49"/>
                  <a:gd name="T44" fmla="*/ 47 w 47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6" name="Freeform 222"/>
              <p:cNvSpPr>
                <a:spLocks noChangeArrowheads="1"/>
              </p:cNvSpPr>
              <p:nvPr/>
            </p:nvSpPr>
            <p:spPr bwMode="auto">
              <a:xfrm>
                <a:off x="1775" y="93"/>
                <a:ext cx="45" cy="17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5 0 0"/>
                  <a:gd name="G22" fmla="+- 50385 0 0"/>
                  <a:gd name="T0" fmla="*/ 0 w 58"/>
                  <a:gd name="T1" fmla="*/ 15153 h 18"/>
                  <a:gd name="T2" fmla="*/ 2 w 58"/>
                  <a:gd name="T3" fmla="*/ 15153 h 18"/>
                  <a:gd name="T4" fmla="*/ 2 w 58"/>
                  <a:gd name="T5" fmla="*/ 15153 h 18"/>
                  <a:gd name="T6" fmla="*/ 60 w 58"/>
                  <a:gd name="T7" fmla="*/ 15153 h 18"/>
                  <a:gd name="T8" fmla="*/ 85 w 58"/>
                  <a:gd name="T9" fmla="*/ 16837 h 18"/>
                  <a:gd name="T10" fmla="*/ 122 w 58"/>
                  <a:gd name="T11" fmla="*/ 16837 h 18"/>
                  <a:gd name="T12" fmla="*/ 148 w 58"/>
                  <a:gd name="T13" fmla="*/ 20787 h 18"/>
                  <a:gd name="T14" fmla="*/ 179 w 58"/>
                  <a:gd name="T15" fmla="*/ 24070 h 18"/>
                  <a:gd name="T16" fmla="*/ 212 w 58"/>
                  <a:gd name="T17" fmla="*/ 28514 h 18"/>
                  <a:gd name="T18" fmla="*/ 221 w 58"/>
                  <a:gd name="T19" fmla="*/ 15153 h 18"/>
                  <a:gd name="T20" fmla="*/ 199 w 58"/>
                  <a:gd name="T21" fmla="*/ 9942 h 18"/>
                  <a:gd name="T22" fmla="*/ 156 w 58"/>
                  <a:gd name="T23" fmla="*/ 4 h 18"/>
                  <a:gd name="T24" fmla="*/ 126 w 58"/>
                  <a:gd name="T25" fmla="*/ 2 h 18"/>
                  <a:gd name="T26" fmla="*/ 89 w 58"/>
                  <a:gd name="T27" fmla="*/ 1 h 18"/>
                  <a:gd name="T28" fmla="*/ 60 w 58"/>
                  <a:gd name="T29" fmla="*/ 1 h 18"/>
                  <a:gd name="T30" fmla="*/ 2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15153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7" name="Freeform 223"/>
              <p:cNvSpPr>
                <a:spLocks noChangeArrowheads="1"/>
              </p:cNvSpPr>
              <p:nvPr/>
            </p:nvSpPr>
            <p:spPr bwMode="auto">
              <a:xfrm>
                <a:off x="4286" y="99"/>
                <a:ext cx="112" cy="60"/>
              </a:xfrm>
              <a:custGeom>
                <a:avLst/>
                <a:gdLst>
                  <a:gd name="G0" fmla="*/ 1 0 51712"/>
                  <a:gd name="G1" fmla="+- 7 0 0"/>
                  <a:gd name="G2" fmla="sin G0 G1"/>
                  <a:gd name="G3" fmla="+- 1 0 0"/>
                  <a:gd name="G4" fmla="*/ 1 0 51712"/>
                  <a:gd name="G5" fmla="*/ 1 22587 57600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3 0 0"/>
                  <a:gd name="G37" fmla="+- 65535 0 0"/>
                  <a:gd name="G38" fmla="+- 1 0 0"/>
                  <a:gd name="G39" fmla="+- 3 0 0"/>
                  <a:gd name="G40" fmla="+- 1496 0 0"/>
                  <a:gd name="G41" fmla="+- 1927 0 0"/>
                  <a:gd name="T0" fmla="*/ 781 w 108"/>
                  <a:gd name="T1" fmla="*/ 0 h 58"/>
                  <a:gd name="T2" fmla="*/ 7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497 h 58"/>
                  <a:gd name="T12" fmla="*/ 1 w 108"/>
                  <a:gd name="T13" fmla="*/ 1931 h 58"/>
                  <a:gd name="T14" fmla="*/ 4 w 108"/>
                  <a:gd name="T15" fmla="*/ 3091 h 58"/>
                  <a:gd name="T16" fmla="*/ 781 w 108"/>
                  <a:gd name="T17" fmla="*/ 4301 h 58"/>
                  <a:gd name="T18" fmla="*/ 1138 w 108"/>
                  <a:gd name="T19" fmla="*/ 5280 h 58"/>
                  <a:gd name="T20" fmla="*/ 1660 w 108"/>
                  <a:gd name="T21" fmla="*/ 6433 h 58"/>
                  <a:gd name="T22" fmla="*/ 2420 w 108"/>
                  <a:gd name="T23" fmla="*/ 7364 h 58"/>
                  <a:gd name="T24" fmla="*/ 3256 w 108"/>
                  <a:gd name="T25" fmla="*/ 8384 h 58"/>
                  <a:gd name="T26" fmla="*/ 4036 w 108"/>
                  <a:gd name="T27" fmla="*/ 9178 h 58"/>
                  <a:gd name="T28" fmla="*/ 4895 w 108"/>
                  <a:gd name="T29" fmla="*/ 9598 h 58"/>
                  <a:gd name="T30" fmla="*/ 5831 w 108"/>
                  <a:gd name="T31" fmla="*/ 9824 h 58"/>
                  <a:gd name="T32" fmla="*/ 6701 w 108"/>
                  <a:gd name="T33" fmla="*/ 9824 h 58"/>
                  <a:gd name="T34" fmla="*/ 7597 w 108"/>
                  <a:gd name="T35" fmla="*/ 9234 h 58"/>
                  <a:gd name="T36" fmla="*/ 8613 w 108"/>
                  <a:gd name="T37" fmla="*/ 8652 h 58"/>
                  <a:gd name="T38" fmla="*/ 8659 w 108"/>
                  <a:gd name="T39" fmla="*/ 8384 h 58"/>
                  <a:gd name="T40" fmla="*/ 8766 w 108"/>
                  <a:gd name="T41" fmla="*/ 7862 h 58"/>
                  <a:gd name="T42" fmla="*/ 8659 w 108"/>
                  <a:gd name="T43" fmla="*/ 7852 h 58"/>
                  <a:gd name="T44" fmla="*/ 8659 w 108"/>
                  <a:gd name="T45" fmla="*/ 7364 h 58"/>
                  <a:gd name="T46" fmla="*/ 8352 w 108"/>
                  <a:gd name="T47" fmla="*/ 6607 h 58"/>
                  <a:gd name="T48" fmla="*/ 7981 w 108"/>
                  <a:gd name="T49" fmla="*/ 5280 h 58"/>
                  <a:gd name="T50" fmla="*/ 7367 w 108"/>
                  <a:gd name="T51" fmla="*/ 4301 h 58"/>
                  <a:gd name="T52" fmla="*/ 6818 w 108"/>
                  <a:gd name="T53" fmla="*/ 3091 h 58"/>
                  <a:gd name="T54" fmla="*/ 6013 w 108"/>
                  <a:gd name="T55" fmla="*/ 2072 h 58"/>
                  <a:gd name="T56" fmla="*/ 5382 w 108"/>
                  <a:gd name="T57" fmla="*/ 1575 h 58"/>
                  <a:gd name="T58" fmla="*/ 4597 w 108"/>
                  <a:gd name="T59" fmla="*/ 76 h 58"/>
                  <a:gd name="T60" fmla="*/ 4001 w 108"/>
                  <a:gd name="T61" fmla="*/ 3 h 58"/>
                  <a:gd name="T62" fmla="*/ 3342 w 108"/>
                  <a:gd name="T63" fmla="*/ 1 h 58"/>
                  <a:gd name="T64" fmla="*/ 2697 w 108"/>
                  <a:gd name="T65" fmla="*/ 0 h 58"/>
                  <a:gd name="T66" fmla="*/ 2135 w 108"/>
                  <a:gd name="T67" fmla="*/ 0 h 58"/>
                  <a:gd name="T68" fmla="*/ 1464 w 108"/>
                  <a:gd name="T69" fmla="*/ 0 h 58"/>
                  <a:gd name="T70" fmla="*/ 1004 w 108"/>
                  <a:gd name="T71" fmla="*/ 0 h 58"/>
                  <a:gd name="T72" fmla="*/ 781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8" name="Freeform 224"/>
              <p:cNvSpPr>
                <a:spLocks noChangeArrowheads="1"/>
              </p:cNvSpPr>
              <p:nvPr/>
            </p:nvSpPr>
            <p:spPr bwMode="auto">
              <a:xfrm>
                <a:off x="4282" y="93"/>
                <a:ext cx="114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sin 16 G6"/>
                  <a:gd name="G8" fmla="+- 9 0 0"/>
                  <a:gd name="G9" fmla="sin 10 G8"/>
                  <a:gd name="G10" fmla="+- 11 0 0"/>
                  <a:gd name="G11" fmla="sin 10 G10"/>
                  <a:gd name="G12" fmla="*/ 1 8353 44808"/>
                  <a:gd name="G13" fmla="+- 6 0 0"/>
                  <a:gd name="G14" fmla="sin 1 G13"/>
                  <a:gd name="G15" fmla="+- 3 0 0"/>
                  <a:gd name="G16" fmla="+- 65531 0 0"/>
                  <a:gd name="G17" fmla="+- 9 0 0"/>
                  <a:gd name="G18" fmla="*/ 1 46899 1152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58889 0 0"/>
                  <a:gd name="G40" fmla="+- 57603 0 0"/>
                  <a:gd name="G41" fmla="+- 56988 0 0"/>
                  <a:gd name="G42" fmla="+- 56840 0 0"/>
                  <a:gd name="G43" fmla="+- 56816 0 0"/>
                  <a:gd name="G44" fmla="+- 57317 0 0"/>
                  <a:gd name="G45" fmla="+- 57879 0 0"/>
                  <a:gd name="T0" fmla="*/ 5902 w 112"/>
                  <a:gd name="T1" fmla="*/ 10966 h 68"/>
                  <a:gd name="T2" fmla="*/ 5284 w 112"/>
                  <a:gd name="T3" fmla="*/ 11931 h 68"/>
                  <a:gd name="T4" fmla="*/ 4729 w 112"/>
                  <a:gd name="T5" fmla="*/ 12662 h 68"/>
                  <a:gd name="T6" fmla="*/ 4114 w 112"/>
                  <a:gd name="T7" fmla="*/ 12662 h 68"/>
                  <a:gd name="T8" fmla="*/ 3639 w 112"/>
                  <a:gd name="T9" fmla="*/ 12335 h 68"/>
                  <a:gd name="T10" fmla="*/ 3029 w 112"/>
                  <a:gd name="T11" fmla="*/ 11749 h 68"/>
                  <a:gd name="T12" fmla="*/ 2474 w 112"/>
                  <a:gd name="T13" fmla="*/ 10693 h 68"/>
                  <a:gd name="T14" fmla="*/ 1981 w 112"/>
                  <a:gd name="T15" fmla="*/ 9638 h 68"/>
                  <a:gd name="T16" fmla="*/ 1592 w 112"/>
                  <a:gd name="T17" fmla="*/ 8365 h 68"/>
                  <a:gd name="T18" fmla="*/ 1144 w 112"/>
                  <a:gd name="T19" fmla="*/ 7267 h 68"/>
                  <a:gd name="T20" fmla="*/ 849 w 112"/>
                  <a:gd name="T21" fmla="*/ 5658 h 68"/>
                  <a:gd name="T22" fmla="*/ 663 w 112"/>
                  <a:gd name="T23" fmla="*/ 4760 h 68"/>
                  <a:gd name="T24" fmla="*/ 546 w 112"/>
                  <a:gd name="T25" fmla="*/ 3211 h 68"/>
                  <a:gd name="T26" fmla="*/ 515 w 112"/>
                  <a:gd name="T27" fmla="*/ 2602 h 68"/>
                  <a:gd name="T28" fmla="*/ 546 w 112"/>
                  <a:gd name="T29" fmla="*/ 2104 h 68"/>
                  <a:gd name="T30" fmla="*/ 546 w 112"/>
                  <a:gd name="T31" fmla="*/ 2253 h 68"/>
                  <a:gd name="T32" fmla="*/ 546 w 112"/>
                  <a:gd name="T33" fmla="*/ 2104 h 68"/>
                  <a:gd name="T34" fmla="*/ 625 w 112"/>
                  <a:gd name="T35" fmla="*/ 2104 h 68"/>
                  <a:gd name="T36" fmla="*/ 704 w 112"/>
                  <a:gd name="T37" fmla="*/ 2104 h 68"/>
                  <a:gd name="T38" fmla="*/ 704 w 112"/>
                  <a:gd name="T39" fmla="*/ 0 h 68"/>
                  <a:gd name="T40" fmla="*/ 546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1705 h 68"/>
                  <a:gd name="T48" fmla="*/ 0 w 112"/>
                  <a:gd name="T49" fmla="*/ 2602 h 68"/>
                  <a:gd name="T50" fmla="*/ 1 w 112"/>
                  <a:gd name="T51" fmla="*/ 3972 h 68"/>
                  <a:gd name="T52" fmla="*/ 4 w 112"/>
                  <a:gd name="T53" fmla="*/ 5481 h 68"/>
                  <a:gd name="T54" fmla="*/ 546 w 112"/>
                  <a:gd name="T55" fmla="*/ 6983 h 68"/>
                  <a:gd name="T56" fmla="*/ 849 w 112"/>
                  <a:gd name="T57" fmla="*/ 8373 h 68"/>
                  <a:gd name="T58" fmla="*/ 1293 w 112"/>
                  <a:gd name="T59" fmla="*/ 9969 h 68"/>
                  <a:gd name="T60" fmla="*/ 1754 w 112"/>
                  <a:gd name="T61" fmla="*/ 11116 h 68"/>
                  <a:gd name="T62" fmla="*/ 2286 w 112"/>
                  <a:gd name="T63" fmla="*/ 12662 h 68"/>
                  <a:gd name="T64" fmla="*/ 2855 w 112"/>
                  <a:gd name="T65" fmla="*/ 13567 h 68"/>
                  <a:gd name="T66" fmla="*/ 3424 w 112"/>
                  <a:gd name="T67" fmla="*/ 14213 h 68"/>
                  <a:gd name="T68" fmla="*/ 4114 w 112"/>
                  <a:gd name="T69" fmla="*/ 14581 h 68"/>
                  <a:gd name="T70" fmla="*/ 4815 w 112"/>
                  <a:gd name="T71" fmla="*/ 14581 h 68"/>
                  <a:gd name="T72" fmla="*/ 5430 w 112"/>
                  <a:gd name="T73" fmla="*/ 13771 h 68"/>
                  <a:gd name="T74" fmla="*/ 6074 w 112"/>
                  <a:gd name="T75" fmla="*/ 12662 h 68"/>
                  <a:gd name="T76" fmla="*/ 5902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9" name="Freeform 225"/>
              <p:cNvSpPr>
                <a:spLocks noChangeArrowheads="1"/>
              </p:cNvSpPr>
              <p:nvPr/>
            </p:nvSpPr>
            <p:spPr bwMode="auto">
              <a:xfrm>
                <a:off x="4354" y="104"/>
                <a:ext cx="48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8"/>
                  <a:gd name="T1" fmla="*/ 6659 h 49"/>
                  <a:gd name="T2" fmla="*/ 667 w 48"/>
                  <a:gd name="T3" fmla="*/ 9915 h 49"/>
                  <a:gd name="T4" fmla="*/ 1151 w 48"/>
                  <a:gd name="T5" fmla="*/ 14622 h 49"/>
                  <a:gd name="T6" fmla="*/ 1758 w 48"/>
                  <a:gd name="T7" fmla="*/ 18944 h 49"/>
                  <a:gd name="T8" fmla="*/ 2109 w 48"/>
                  <a:gd name="T9" fmla="*/ 23961 h 49"/>
                  <a:gd name="T10" fmla="*/ 2530 w 48"/>
                  <a:gd name="T11" fmla="*/ 28376 h 49"/>
                  <a:gd name="T12" fmla="*/ 2692 w 48"/>
                  <a:gd name="T13" fmla="*/ 32761 h 49"/>
                  <a:gd name="T14" fmla="*/ 2692 w 48"/>
                  <a:gd name="T15" fmla="*/ 33189 h 49"/>
                  <a:gd name="T16" fmla="*/ 2856 w 48"/>
                  <a:gd name="T17" fmla="*/ 33189 h 49"/>
                  <a:gd name="T18" fmla="*/ 2856 w 48"/>
                  <a:gd name="T19" fmla="*/ 32761 h 49"/>
                  <a:gd name="T20" fmla="*/ 3039 w 48"/>
                  <a:gd name="T21" fmla="*/ 38848 h 49"/>
                  <a:gd name="T22" fmla="*/ 3229 w 48"/>
                  <a:gd name="T23" fmla="*/ 37441 h 49"/>
                  <a:gd name="T24" fmla="*/ 3347 w 48"/>
                  <a:gd name="T25" fmla="*/ 33189 h 49"/>
                  <a:gd name="T26" fmla="*/ 3229 w 48"/>
                  <a:gd name="T27" fmla="*/ 30688 h 49"/>
                  <a:gd name="T28" fmla="*/ 3225 w 48"/>
                  <a:gd name="T29" fmla="*/ 28376 h 49"/>
                  <a:gd name="T30" fmla="*/ 3035 w 48"/>
                  <a:gd name="T31" fmla="*/ 23961 h 49"/>
                  <a:gd name="T32" fmla="*/ 2534 w 48"/>
                  <a:gd name="T33" fmla="*/ 18944 h 49"/>
                  <a:gd name="T34" fmla="*/ 2109 w 48"/>
                  <a:gd name="T35" fmla="*/ 13507 h 49"/>
                  <a:gd name="T36" fmla="*/ 1558 w 48"/>
                  <a:gd name="T37" fmla="*/ 8478 h 49"/>
                  <a:gd name="T38" fmla="*/ 903 w 48"/>
                  <a:gd name="T39" fmla="*/ 192 h 49"/>
                  <a:gd name="T40" fmla="*/ 4 w 48"/>
                  <a:gd name="T41" fmla="*/ 0 h 49"/>
                  <a:gd name="T42" fmla="*/ 0 w 48"/>
                  <a:gd name="T43" fmla="*/ 6659 h 49"/>
                  <a:gd name="T44" fmla="*/ 0 w 48"/>
                  <a:gd name="T45" fmla="*/ 0 h 49"/>
                  <a:gd name="T46" fmla="*/ 48 w 48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8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0" name="Freeform 226"/>
              <p:cNvSpPr>
                <a:spLocks noChangeArrowheads="1"/>
              </p:cNvSpPr>
              <p:nvPr/>
            </p:nvSpPr>
            <p:spPr bwMode="auto">
              <a:xfrm>
                <a:off x="4295" y="93"/>
                <a:ext cx="59" cy="17"/>
              </a:xfrm>
              <a:custGeom>
                <a:avLst/>
                <a:gdLst>
                  <a:gd name="G0" fmla="+- 4 0 0"/>
                  <a:gd name="G1" fmla="+- 17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0392 0 0"/>
                  <a:gd name="T0" fmla="*/ 0 w 59"/>
                  <a:gd name="T1" fmla="*/ 15153 h 18"/>
                  <a:gd name="T2" fmla="*/ 4 w 59"/>
                  <a:gd name="T3" fmla="*/ 15153 h 18"/>
                  <a:gd name="T4" fmla="*/ 9 w 59"/>
                  <a:gd name="T5" fmla="*/ 15153 h 18"/>
                  <a:gd name="T6" fmla="*/ 521 w 59"/>
                  <a:gd name="T7" fmla="*/ 15153 h 18"/>
                  <a:gd name="T8" fmla="*/ 737 w 59"/>
                  <a:gd name="T9" fmla="*/ 15153 h 18"/>
                  <a:gd name="T10" fmla="*/ 1018 w 59"/>
                  <a:gd name="T11" fmla="*/ 16837 h 18"/>
                  <a:gd name="T12" fmla="*/ 1241 w 59"/>
                  <a:gd name="T13" fmla="*/ 20787 h 18"/>
                  <a:gd name="T14" fmla="*/ 1513 w 59"/>
                  <a:gd name="T15" fmla="*/ 24070 h 18"/>
                  <a:gd name="T16" fmla="*/ 1779 w 59"/>
                  <a:gd name="T17" fmla="*/ 28514 h 18"/>
                  <a:gd name="T18" fmla="*/ 1888 w 59"/>
                  <a:gd name="T19" fmla="*/ 15153 h 18"/>
                  <a:gd name="T20" fmla="*/ 1627 w 59"/>
                  <a:gd name="T21" fmla="*/ 9942 h 18"/>
                  <a:gd name="T22" fmla="*/ 1304 w 59"/>
                  <a:gd name="T23" fmla="*/ 4 h 18"/>
                  <a:gd name="T24" fmla="*/ 1041 w 59"/>
                  <a:gd name="T25" fmla="*/ 2 h 18"/>
                  <a:gd name="T26" fmla="*/ 737 w 59"/>
                  <a:gd name="T27" fmla="*/ 1 h 18"/>
                  <a:gd name="T28" fmla="*/ 521 w 59"/>
                  <a:gd name="T29" fmla="*/ 1 h 18"/>
                  <a:gd name="T30" fmla="*/ 36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15153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1" name="Freeform 227"/>
              <p:cNvSpPr>
                <a:spLocks noChangeArrowheads="1"/>
              </p:cNvSpPr>
              <p:nvPr/>
            </p:nvSpPr>
            <p:spPr bwMode="auto">
              <a:xfrm>
                <a:off x="1078" y="101"/>
                <a:ext cx="111" cy="62"/>
              </a:xfrm>
              <a:custGeom>
                <a:avLst/>
                <a:gdLst>
                  <a:gd name="G0" fmla="*/ 1 0 51712"/>
                  <a:gd name="G1" fmla="+- 7 0 0"/>
                  <a:gd name="G2" fmla="sin G0 G1"/>
                  <a:gd name="G3" fmla="*/ 1 0 51712"/>
                  <a:gd name="G4" fmla="*/ 1 0 51712"/>
                  <a:gd name="G5" fmla="*/ 1 22587 57600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2 0 0"/>
                  <a:gd name="G37" fmla="+- 65534 0 0"/>
                  <a:gd name="G38" fmla="+- 2 0 0"/>
                  <a:gd name="G39" fmla="+- 4 0 0"/>
                  <a:gd name="G40" fmla="+- 3814 0 0"/>
                  <a:gd name="G41" fmla="+- 5324 0 0"/>
                  <a:gd name="T0" fmla="*/ 464 w 108"/>
                  <a:gd name="T1" fmla="*/ 0 h 59"/>
                  <a:gd name="T2" fmla="*/ 7 w 108"/>
                  <a:gd name="T3" fmla="*/ 0 h 59"/>
                  <a:gd name="T4" fmla="*/ 4 w 108"/>
                  <a:gd name="T5" fmla="*/ 0 h 59"/>
                  <a:gd name="T6" fmla="*/ 2 w 108"/>
                  <a:gd name="T7" fmla="*/ 3 h 59"/>
                  <a:gd name="T8" fmla="*/ 1 w 108"/>
                  <a:gd name="T9" fmla="*/ 4 h 59"/>
                  <a:gd name="T10" fmla="*/ 0 w 108"/>
                  <a:gd name="T11" fmla="*/ 3815 h 59"/>
                  <a:gd name="T12" fmla="*/ 1 w 108"/>
                  <a:gd name="T13" fmla="*/ 5328 h 59"/>
                  <a:gd name="T14" fmla="*/ 4 w 108"/>
                  <a:gd name="T15" fmla="*/ 9146 h 59"/>
                  <a:gd name="T16" fmla="*/ 464 w 108"/>
                  <a:gd name="T17" fmla="*/ 11680 h 59"/>
                  <a:gd name="T18" fmla="*/ 642 w 108"/>
                  <a:gd name="T19" fmla="*/ 14903 h 59"/>
                  <a:gd name="T20" fmla="*/ 868 w 108"/>
                  <a:gd name="T21" fmla="*/ 17632 h 59"/>
                  <a:gd name="T22" fmla="*/ 1338 w 108"/>
                  <a:gd name="T23" fmla="*/ 20731 h 59"/>
                  <a:gd name="T24" fmla="*/ 1699 w 108"/>
                  <a:gd name="T25" fmla="*/ 22951 h 59"/>
                  <a:gd name="T26" fmla="*/ 2225 w 108"/>
                  <a:gd name="T27" fmla="*/ 24901 h 59"/>
                  <a:gd name="T28" fmla="*/ 2700 w 108"/>
                  <a:gd name="T29" fmla="*/ 26694 h 59"/>
                  <a:gd name="T30" fmla="*/ 3110 w 108"/>
                  <a:gd name="T31" fmla="*/ 26999 h 59"/>
                  <a:gd name="T32" fmla="*/ 3657 w 108"/>
                  <a:gd name="T33" fmla="*/ 26999 h 59"/>
                  <a:gd name="T34" fmla="*/ 4160 w 108"/>
                  <a:gd name="T35" fmla="*/ 26360 h 59"/>
                  <a:gd name="T36" fmla="*/ 4738 w 108"/>
                  <a:gd name="T37" fmla="*/ 24288 h 59"/>
                  <a:gd name="T38" fmla="*/ 4746 w 108"/>
                  <a:gd name="T39" fmla="*/ 22951 h 59"/>
                  <a:gd name="T40" fmla="*/ 4749 w 108"/>
                  <a:gd name="T41" fmla="*/ 22501 h 59"/>
                  <a:gd name="T42" fmla="*/ 4749 w 108"/>
                  <a:gd name="T43" fmla="*/ 21177 h 59"/>
                  <a:gd name="T44" fmla="*/ 4746 w 108"/>
                  <a:gd name="T45" fmla="*/ 20673 h 59"/>
                  <a:gd name="T46" fmla="*/ 4541 w 108"/>
                  <a:gd name="T47" fmla="*/ 17970 h 59"/>
                  <a:gd name="T48" fmla="*/ 4302 w 108"/>
                  <a:gd name="T49" fmla="*/ 14965 h 59"/>
                  <a:gd name="T50" fmla="*/ 4035 w 108"/>
                  <a:gd name="T51" fmla="*/ 11969 h 59"/>
                  <a:gd name="T52" fmla="*/ 3733 w 108"/>
                  <a:gd name="T53" fmla="*/ 9146 h 59"/>
                  <a:gd name="T54" fmla="*/ 3283 w 108"/>
                  <a:gd name="T55" fmla="*/ 6222 h 59"/>
                  <a:gd name="T56" fmla="*/ 2919 w 108"/>
                  <a:gd name="T57" fmla="*/ 4163 h 59"/>
                  <a:gd name="T58" fmla="*/ 2481 w 108"/>
                  <a:gd name="T59" fmla="*/ 3247 h 59"/>
                  <a:gd name="T60" fmla="*/ 2174 w 108"/>
                  <a:gd name="T61" fmla="*/ 4 h 59"/>
                  <a:gd name="T62" fmla="*/ 1849 w 108"/>
                  <a:gd name="T63" fmla="*/ 1 h 59"/>
                  <a:gd name="T64" fmla="*/ 1445 w 108"/>
                  <a:gd name="T65" fmla="*/ 0 h 59"/>
                  <a:gd name="T66" fmla="*/ 1138 w 108"/>
                  <a:gd name="T67" fmla="*/ 0 h 59"/>
                  <a:gd name="T68" fmla="*/ 779 w 108"/>
                  <a:gd name="T69" fmla="*/ 0 h 59"/>
                  <a:gd name="T70" fmla="*/ 576 w 108"/>
                  <a:gd name="T71" fmla="*/ 0 h 59"/>
                  <a:gd name="T72" fmla="*/ 464 w 108"/>
                  <a:gd name="T73" fmla="*/ 0 h 59"/>
                  <a:gd name="T74" fmla="*/ 0 w 108"/>
                  <a:gd name="T75" fmla="*/ 0 h 59"/>
                  <a:gd name="T76" fmla="*/ 108 w 108"/>
                  <a:gd name="T7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9">
                    <a:moveTo>
                      <a:pt x="9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5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2" name="Freeform 228"/>
              <p:cNvSpPr>
                <a:spLocks noChangeArrowheads="1"/>
              </p:cNvSpPr>
              <p:nvPr/>
            </p:nvSpPr>
            <p:spPr bwMode="auto">
              <a:xfrm>
                <a:off x="1073" y="95"/>
                <a:ext cx="114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cos 16 G6"/>
                  <a:gd name="G8" fmla="+- 10 0 0"/>
                  <a:gd name="G9" fmla="cos 10 G8"/>
                  <a:gd name="G10" fmla="+- 11 0 0"/>
                  <a:gd name="G11" fmla="cos 10 G10"/>
                  <a:gd name="G12" fmla="*/ 1 8353 44808"/>
                  <a:gd name="G13" fmla="+- 6 0 0"/>
                  <a:gd name="G14" fmla="cos 1 G13"/>
                  <a:gd name="G15" fmla="+- 3 0 0"/>
                  <a:gd name="G16" fmla="+- 65530 0 0"/>
                  <a:gd name="G17" fmla="+- 10 0 0"/>
                  <a:gd name="G18" fmla="*/ 1 49067 5171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57316 0 0"/>
                  <a:gd name="G40" fmla="+- 56544 0 0"/>
                  <a:gd name="G41" fmla="+- 55841 0 0"/>
                  <a:gd name="G42" fmla="+- 55770 0 0"/>
                  <a:gd name="G43" fmla="+- 55878 0 0"/>
                  <a:gd name="G44" fmla="+- 56625 0 0"/>
                  <a:gd name="G45" fmla="+- 57327 0 0"/>
                  <a:gd name="T0" fmla="*/ 4159 w 112"/>
                  <a:gd name="T1" fmla="*/ 10966 h 68"/>
                  <a:gd name="T2" fmla="*/ 3711 w 112"/>
                  <a:gd name="T3" fmla="*/ 11931 h 68"/>
                  <a:gd name="T4" fmla="*/ 3343 w 112"/>
                  <a:gd name="T5" fmla="*/ 12335 h 68"/>
                  <a:gd name="T6" fmla="*/ 2967 w 112"/>
                  <a:gd name="T7" fmla="*/ 12662 h 68"/>
                  <a:gd name="T8" fmla="*/ 2569 w 112"/>
                  <a:gd name="T9" fmla="*/ 12335 h 68"/>
                  <a:gd name="T10" fmla="*/ 2091 w 112"/>
                  <a:gd name="T11" fmla="*/ 11749 h 68"/>
                  <a:gd name="T12" fmla="*/ 1782 w 112"/>
                  <a:gd name="T13" fmla="*/ 10693 h 68"/>
                  <a:gd name="T14" fmla="*/ 1429 w 112"/>
                  <a:gd name="T15" fmla="*/ 9638 h 68"/>
                  <a:gd name="T16" fmla="*/ 1160 w 112"/>
                  <a:gd name="T17" fmla="*/ 8365 h 68"/>
                  <a:gd name="T18" fmla="*/ 813 w 112"/>
                  <a:gd name="T19" fmla="*/ 6983 h 68"/>
                  <a:gd name="T20" fmla="*/ 595 w 112"/>
                  <a:gd name="T21" fmla="*/ 5658 h 68"/>
                  <a:gd name="T22" fmla="*/ 483 w 112"/>
                  <a:gd name="T23" fmla="*/ 4576 h 68"/>
                  <a:gd name="T24" fmla="*/ 435 w 112"/>
                  <a:gd name="T25" fmla="*/ 3211 h 68"/>
                  <a:gd name="T26" fmla="*/ 8 w 112"/>
                  <a:gd name="T27" fmla="*/ 2421 h 68"/>
                  <a:gd name="T28" fmla="*/ 435 w 112"/>
                  <a:gd name="T29" fmla="*/ 2104 h 68"/>
                  <a:gd name="T30" fmla="*/ 435 w 112"/>
                  <a:gd name="T31" fmla="*/ 2253 h 68"/>
                  <a:gd name="T32" fmla="*/ 435 w 112"/>
                  <a:gd name="T33" fmla="*/ 2104 h 68"/>
                  <a:gd name="T34" fmla="*/ 458 w 112"/>
                  <a:gd name="T35" fmla="*/ 2104 h 68"/>
                  <a:gd name="T36" fmla="*/ 509 w 112"/>
                  <a:gd name="T37" fmla="*/ 2104 h 68"/>
                  <a:gd name="T38" fmla="*/ 509 w 112"/>
                  <a:gd name="T39" fmla="*/ 0 h 68"/>
                  <a:gd name="T40" fmla="*/ 435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82 h 68"/>
                  <a:gd name="T48" fmla="*/ 0 w 112"/>
                  <a:gd name="T49" fmla="*/ 2602 h 68"/>
                  <a:gd name="T50" fmla="*/ 1 w 112"/>
                  <a:gd name="T51" fmla="*/ 4254 h 68"/>
                  <a:gd name="T52" fmla="*/ 4 w 112"/>
                  <a:gd name="T53" fmla="*/ 5481 h 68"/>
                  <a:gd name="T54" fmla="*/ 435 w 112"/>
                  <a:gd name="T55" fmla="*/ 6983 h 68"/>
                  <a:gd name="T56" fmla="*/ 595 w 112"/>
                  <a:gd name="T57" fmla="*/ 8365 h 68"/>
                  <a:gd name="T58" fmla="*/ 857 w 112"/>
                  <a:gd name="T59" fmla="*/ 9969 h 68"/>
                  <a:gd name="T60" fmla="*/ 1236 w 112"/>
                  <a:gd name="T61" fmla="*/ 11136 h 68"/>
                  <a:gd name="T62" fmla="*/ 1587 w 112"/>
                  <a:gd name="T63" fmla="*/ 12662 h 68"/>
                  <a:gd name="T64" fmla="*/ 1985 w 112"/>
                  <a:gd name="T65" fmla="*/ 13771 h 68"/>
                  <a:gd name="T66" fmla="*/ 2445 w 112"/>
                  <a:gd name="T67" fmla="*/ 14213 h 68"/>
                  <a:gd name="T68" fmla="*/ 2859 w 112"/>
                  <a:gd name="T69" fmla="*/ 14581 h 68"/>
                  <a:gd name="T70" fmla="*/ 3390 w 112"/>
                  <a:gd name="T71" fmla="*/ 14581 h 68"/>
                  <a:gd name="T72" fmla="*/ 3901 w 112"/>
                  <a:gd name="T73" fmla="*/ 13782 h 68"/>
                  <a:gd name="T74" fmla="*/ 4330 w 112"/>
                  <a:gd name="T75" fmla="*/ 12662 h 68"/>
                  <a:gd name="T76" fmla="*/ 4159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3" name="Freeform 229"/>
              <p:cNvSpPr>
                <a:spLocks noChangeArrowheads="1"/>
              </p:cNvSpPr>
              <p:nvPr/>
            </p:nvSpPr>
            <p:spPr bwMode="auto">
              <a:xfrm>
                <a:off x="1143" y="106"/>
                <a:ext cx="48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2 0 0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553 0 0"/>
                  <a:gd name="G19" fmla="+- 8764 0 0"/>
                  <a:gd name="G20" fmla="+- 12864 0 0"/>
                  <a:gd name="T0" fmla="*/ 0 w 48"/>
                  <a:gd name="T1" fmla="*/ 7220 h 49"/>
                  <a:gd name="T2" fmla="*/ 667 w 48"/>
                  <a:gd name="T3" fmla="*/ 9915 h 49"/>
                  <a:gd name="T4" fmla="*/ 1151 w 48"/>
                  <a:gd name="T5" fmla="*/ 14622 h 49"/>
                  <a:gd name="T6" fmla="*/ 1758 w 48"/>
                  <a:gd name="T7" fmla="*/ 18944 h 49"/>
                  <a:gd name="T8" fmla="*/ 2113 w 48"/>
                  <a:gd name="T9" fmla="*/ 25302 h 49"/>
                  <a:gd name="T10" fmla="*/ 2530 w 48"/>
                  <a:gd name="T11" fmla="*/ 28376 h 49"/>
                  <a:gd name="T12" fmla="*/ 2692 w 48"/>
                  <a:gd name="T13" fmla="*/ 32761 h 49"/>
                  <a:gd name="T14" fmla="*/ 2856 w 48"/>
                  <a:gd name="T15" fmla="*/ 34634 h 49"/>
                  <a:gd name="T16" fmla="*/ 2856 w 48"/>
                  <a:gd name="T17" fmla="*/ 32761 h 49"/>
                  <a:gd name="T18" fmla="*/ 3039 w 48"/>
                  <a:gd name="T19" fmla="*/ 38848 h 49"/>
                  <a:gd name="T20" fmla="*/ 3229 w 48"/>
                  <a:gd name="T21" fmla="*/ 37441 h 49"/>
                  <a:gd name="T22" fmla="*/ 3347 w 48"/>
                  <a:gd name="T23" fmla="*/ 34634 h 49"/>
                  <a:gd name="T24" fmla="*/ 3347 w 48"/>
                  <a:gd name="T25" fmla="*/ 30688 h 49"/>
                  <a:gd name="T26" fmla="*/ 3225 w 48"/>
                  <a:gd name="T27" fmla="*/ 28376 h 49"/>
                  <a:gd name="T28" fmla="*/ 3035 w 48"/>
                  <a:gd name="T29" fmla="*/ 25302 h 49"/>
                  <a:gd name="T30" fmla="*/ 2534 w 48"/>
                  <a:gd name="T31" fmla="*/ 18944 h 49"/>
                  <a:gd name="T32" fmla="*/ 2109 w 48"/>
                  <a:gd name="T33" fmla="*/ 13507 h 49"/>
                  <a:gd name="T34" fmla="*/ 1558 w 48"/>
                  <a:gd name="T35" fmla="*/ 8478 h 49"/>
                  <a:gd name="T36" fmla="*/ 903 w 48"/>
                  <a:gd name="T37" fmla="*/ 26 h 49"/>
                  <a:gd name="T38" fmla="*/ 4 w 48"/>
                  <a:gd name="T39" fmla="*/ 0 h 49"/>
                  <a:gd name="T40" fmla="*/ 0 w 48"/>
                  <a:gd name="T41" fmla="*/ 7220 h 49"/>
                  <a:gd name="T42" fmla="*/ 0 w 48"/>
                  <a:gd name="T43" fmla="*/ 0 h 49"/>
                  <a:gd name="T44" fmla="*/ 48 w 48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4" name="Freeform 230"/>
              <p:cNvSpPr>
                <a:spLocks noChangeArrowheads="1"/>
              </p:cNvSpPr>
              <p:nvPr/>
            </p:nvSpPr>
            <p:spPr bwMode="auto">
              <a:xfrm>
                <a:off x="1086" y="95"/>
                <a:ext cx="59" cy="18"/>
              </a:xfrm>
              <a:custGeom>
                <a:avLst/>
                <a:gdLst>
                  <a:gd name="G0" fmla="+- 4 0 0"/>
                  <a:gd name="G1" fmla="+- 17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189 0 0"/>
                  <a:gd name="G22" fmla="+- 55552 0 0"/>
                  <a:gd name="T0" fmla="*/ 0 w 59"/>
                  <a:gd name="T1" fmla="*/ 10351 h 19"/>
                  <a:gd name="T2" fmla="*/ 4 w 59"/>
                  <a:gd name="T3" fmla="*/ 10351 h 19"/>
                  <a:gd name="T4" fmla="*/ 367 w 59"/>
                  <a:gd name="T5" fmla="*/ 10351 h 19"/>
                  <a:gd name="T6" fmla="*/ 521 w 59"/>
                  <a:gd name="T7" fmla="*/ 10351 h 19"/>
                  <a:gd name="T8" fmla="*/ 737 w 59"/>
                  <a:gd name="T9" fmla="*/ 10351 h 19"/>
                  <a:gd name="T10" fmla="*/ 1018 w 59"/>
                  <a:gd name="T11" fmla="*/ 11441 h 19"/>
                  <a:gd name="T12" fmla="*/ 1269 w 59"/>
                  <a:gd name="T13" fmla="*/ 13976 h 19"/>
                  <a:gd name="T14" fmla="*/ 1513 w 59"/>
                  <a:gd name="T15" fmla="*/ 17073 h 19"/>
                  <a:gd name="T16" fmla="*/ 1779 w 59"/>
                  <a:gd name="T17" fmla="*/ 20856 h 19"/>
                  <a:gd name="T18" fmla="*/ 1888 w 59"/>
                  <a:gd name="T19" fmla="*/ 10351 h 19"/>
                  <a:gd name="T20" fmla="*/ 1671 w 59"/>
                  <a:gd name="T21" fmla="*/ 6936 h 19"/>
                  <a:gd name="T22" fmla="*/ 1304 w 59"/>
                  <a:gd name="T23" fmla="*/ 4 h 19"/>
                  <a:gd name="T24" fmla="*/ 1070 w 59"/>
                  <a:gd name="T25" fmla="*/ 2 h 19"/>
                  <a:gd name="T26" fmla="*/ 737 w 59"/>
                  <a:gd name="T27" fmla="*/ 1 h 19"/>
                  <a:gd name="T28" fmla="*/ 521 w 59"/>
                  <a:gd name="T29" fmla="*/ 1 h 19"/>
                  <a:gd name="T30" fmla="*/ 36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0351 h 19"/>
                  <a:gd name="T38" fmla="*/ 0 w 59"/>
                  <a:gd name="T39" fmla="*/ 0 h 19"/>
                  <a:gd name="T40" fmla="*/ 59 w 59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5" name="Freeform 231"/>
              <p:cNvSpPr>
                <a:spLocks noChangeArrowheads="1"/>
              </p:cNvSpPr>
              <p:nvPr/>
            </p:nvSpPr>
            <p:spPr bwMode="auto">
              <a:xfrm>
                <a:off x="3610" y="100"/>
                <a:ext cx="112" cy="63"/>
              </a:xfrm>
              <a:custGeom>
                <a:avLst/>
                <a:gdLst>
                  <a:gd name="G0" fmla="+- 5 0 0"/>
                  <a:gd name="G1" fmla="sin 1 G0"/>
                  <a:gd name="G2" fmla="+- 1 0 0"/>
                  <a:gd name="G3" fmla="*/ 1 0 51712"/>
                  <a:gd name="G4" fmla="*/ 1 13 5"/>
                  <a:gd name="G5" fmla="+- 14 0 0"/>
                  <a:gd name="G6" fmla="sin 26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39 0 0"/>
                  <a:gd name="G21" fmla="sin 1 G2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5532 0 0"/>
                  <a:gd name="G34" fmla="+- 65534 0 0"/>
                  <a:gd name="G35" fmla="+- 65535 0 0"/>
                  <a:gd name="G36" fmla="+- 1 0 0"/>
                  <a:gd name="G37" fmla="+- 98 0 0"/>
                  <a:gd name="G38" fmla="+- 3939 0 0"/>
                  <a:gd name="G39" fmla="+- 5451 0 0"/>
                  <a:gd name="T0" fmla="*/ 781 w 108"/>
                  <a:gd name="T1" fmla="*/ 1 h 60"/>
                  <a:gd name="T2" fmla="*/ 5 w 108"/>
                  <a:gd name="T3" fmla="*/ 1 h 60"/>
                  <a:gd name="T4" fmla="*/ 3 w 108"/>
                  <a:gd name="T5" fmla="*/ 1 h 60"/>
                  <a:gd name="T6" fmla="*/ 2 w 108"/>
                  <a:gd name="T7" fmla="*/ 2 h 60"/>
                  <a:gd name="T8" fmla="*/ 1 w 108"/>
                  <a:gd name="T9" fmla="*/ 98 h 60"/>
                  <a:gd name="T10" fmla="*/ 0 w 108"/>
                  <a:gd name="T11" fmla="*/ 3940 h 60"/>
                  <a:gd name="T12" fmla="*/ 1 w 108"/>
                  <a:gd name="T13" fmla="*/ 5455 h 60"/>
                  <a:gd name="T14" fmla="*/ 4 w 108"/>
                  <a:gd name="T15" fmla="*/ 8809 h 60"/>
                  <a:gd name="T16" fmla="*/ 781 w 108"/>
                  <a:gd name="T17" fmla="*/ 11194 h 60"/>
                  <a:gd name="T18" fmla="*/ 1069 w 108"/>
                  <a:gd name="T19" fmla="*/ 13952 h 60"/>
                  <a:gd name="T20" fmla="*/ 1660 w 108"/>
                  <a:gd name="T21" fmla="*/ 16700 h 60"/>
                  <a:gd name="T22" fmla="*/ 2420 w 108"/>
                  <a:gd name="T23" fmla="*/ 19241 h 60"/>
                  <a:gd name="T24" fmla="*/ 3256 w 108"/>
                  <a:gd name="T25" fmla="*/ 21467 h 60"/>
                  <a:gd name="T26" fmla="*/ 4001 w 108"/>
                  <a:gd name="T27" fmla="*/ 23255 h 60"/>
                  <a:gd name="T28" fmla="*/ 4874 w 108"/>
                  <a:gd name="T29" fmla="*/ 24695 h 60"/>
                  <a:gd name="T30" fmla="*/ 5831 w 108"/>
                  <a:gd name="T31" fmla="*/ 25205 h 60"/>
                  <a:gd name="T32" fmla="*/ 6701 w 108"/>
                  <a:gd name="T33" fmla="*/ 25205 h 60"/>
                  <a:gd name="T34" fmla="*/ 7597 w 108"/>
                  <a:gd name="T35" fmla="*/ 24410 h 60"/>
                  <a:gd name="T36" fmla="*/ 8613 w 108"/>
                  <a:gd name="T37" fmla="*/ 22545 h 60"/>
                  <a:gd name="T38" fmla="*/ 8659 w 108"/>
                  <a:gd name="T39" fmla="*/ 21467 h 60"/>
                  <a:gd name="T40" fmla="*/ 8766 w 108"/>
                  <a:gd name="T41" fmla="*/ 20852 h 60"/>
                  <a:gd name="T42" fmla="*/ 8659 w 108"/>
                  <a:gd name="T43" fmla="*/ 19622 h 60"/>
                  <a:gd name="T44" fmla="*/ 8613 w 108"/>
                  <a:gd name="T45" fmla="*/ 19191 h 60"/>
                  <a:gd name="T46" fmla="*/ 8352 w 108"/>
                  <a:gd name="T47" fmla="*/ 16882 h 60"/>
                  <a:gd name="T48" fmla="*/ 7844 w 108"/>
                  <a:gd name="T49" fmla="*/ 14256 h 60"/>
                  <a:gd name="T50" fmla="*/ 7367 w 108"/>
                  <a:gd name="T51" fmla="*/ 11308 h 60"/>
                  <a:gd name="T52" fmla="*/ 6701 w 108"/>
                  <a:gd name="T53" fmla="*/ 8809 h 60"/>
                  <a:gd name="T54" fmla="*/ 6013 w 108"/>
                  <a:gd name="T55" fmla="*/ 6393 h 60"/>
                  <a:gd name="T56" fmla="*/ 5382 w 108"/>
                  <a:gd name="T57" fmla="*/ 4302 h 60"/>
                  <a:gd name="T58" fmla="*/ 4597 w 108"/>
                  <a:gd name="T59" fmla="*/ 3352 h 60"/>
                  <a:gd name="T60" fmla="*/ 4001 w 108"/>
                  <a:gd name="T61" fmla="*/ 98 h 60"/>
                  <a:gd name="T62" fmla="*/ 3313 w 108"/>
                  <a:gd name="T63" fmla="*/ 2 h 60"/>
                  <a:gd name="T64" fmla="*/ 2697 w 108"/>
                  <a:gd name="T65" fmla="*/ 1 h 60"/>
                  <a:gd name="T66" fmla="*/ 2098 w 108"/>
                  <a:gd name="T67" fmla="*/ 1 h 60"/>
                  <a:gd name="T68" fmla="*/ 1375 w 108"/>
                  <a:gd name="T69" fmla="*/ 1 h 60"/>
                  <a:gd name="T70" fmla="*/ 1004 w 108"/>
                  <a:gd name="T71" fmla="*/ 0 h 60"/>
                  <a:gd name="T72" fmla="*/ 781 w 108"/>
                  <a:gd name="T73" fmla="*/ 1 h 60"/>
                  <a:gd name="T74" fmla="*/ 0 w 108"/>
                  <a:gd name="T75" fmla="*/ 0 h 60"/>
                  <a:gd name="T76" fmla="*/ 108 w 108"/>
                  <a:gd name="T7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60">
                    <a:moveTo>
                      <a:pt x="9" y="1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7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6" name="Freeform 232"/>
              <p:cNvSpPr>
                <a:spLocks noChangeArrowheads="1"/>
              </p:cNvSpPr>
              <p:nvPr/>
            </p:nvSpPr>
            <p:spPr bwMode="auto">
              <a:xfrm>
                <a:off x="3606" y="95"/>
                <a:ext cx="115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sin 16 G6"/>
                  <a:gd name="G8" fmla="*/ 1 39191 51712"/>
                  <a:gd name="G9" fmla="*/ 1 63095 51712"/>
                  <a:gd name="G10" fmla="*/ G9 1 180"/>
                  <a:gd name="G11" fmla="*/ G8 1 G10"/>
                  <a:gd name="G12" fmla="+- 10 0 0"/>
                  <a:gd name="G13" fmla="sin 10 G12"/>
                  <a:gd name="G14" fmla="*/ 1 8353 44808"/>
                  <a:gd name="G15" fmla="+- 6 0 0"/>
                  <a:gd name="G16" fmla="sin 1 G15"/>
                  <a:gd name="G17" fmla="+- 3 0 0"/>
                  <a:gd name="G18" fmla="+- 65530 0 0"/>
                  <a:gd name="G19" fmla="+- 9 0 0"/>
                  <a:gd name="G20" fmla="*/ 1 49067 5171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58889 0 0"/>
                  <a:gd name="G42" fmla="+- 57930 0 0"/>
                  <a:gd name="G43" fmla="+- 56988 0 0"/>
                  <a:gd name="G44" fmla="+- 57063 0 0"/>
                  <a:gd name="G45" fmla="+- 56816 0 0"/>
                  <a:gd name="G46" fmla="+- 57317 0 0"/>
                  <a:gd name="G47" fmla="+- 57879 0 0"/>
                  <a:gd name="T0" fmla="*/ 5902 w 112"/>
                  <a:gd name="T1" fmla="*/ 10966 h 68"/>
                  <a:gd name="T2" fmla="*/ 5284 w 112"/>
                  <a:gd name="T3" fmla="*/ 11931 h 68"/>
                  <a:gd name="T4" fmla="*/ 4729 w 112"/>
                  <a:gd name="T5" fmla="*/ 12335 h 68"/>
                  <a:gd name="T6" fmla="*/ 4114 w 112"/>
                  <a:gd name="T7" fmla="*/ 12662 h 68"/>
                  <a:gd name="T8" fmla="*/ 3494 w 112"/>
                  <a:gd name="T9" fmla="*/ 11967 h 68"/>
                  <a:gd name="T10" fmla="*/ 3029 w 112"/>
                  <a:gd name="T11" fmla="*/ 11749 h 68"/>
                  <a:gd name="T12" fmla="*/ 2474 w 112"/>
                  <a:gd name="T13" fmla="*/ 10693 h 68"/>
                  <a:gd name="T14" fmla="*/ 1981 w 112"/>
                  <a:gd name="T15" fmla="*/ 9638 h 68"/>
                  <a:gd name="T16" fmla="*/ 1550 w 112"/>
                  <a:gd name="T17" fmla="*/ 8365 h 68"/>
                  <a:gd name="T18" fmla="*/ 1144 w 112"/>
                  <a:gd name="T19" fmla="*/ 6983 h 68"/>
                  <a:gd name="T20" fmla="*/ 849 w 112"/>
                  <a:gd name="T21" fmla="*/ 5658 h 68"/>
                  <a:gd name="T22" fmla="*/ 663 w 112"/>
                  <a:gd name="T23" fmla="*/ 4576 h 68"/>
                  <a:gd name="T24" fmla="*/ 546 w 112"/>
                  <a:gd name="T25" fmla="*/ 3211 h 68"/>
                  <a:gd name="T26" fmla="*/ 515 w 112"/>
                  <a:gd name="T27" fmla="*/ 2421 h 68"/>
                  <a:gd name="T28" fmla="*/ 515 w 112"/>
                  <a:gd name="T29" fmla="*/ 2104 h 68"/>
                  <a:gd name="T30" fmla="*/ 515 w 112"/>
                  <a:gd name="T31" fmla="*/ 2253 h 68"/>
                  <a:gd name="T32" fmla="*/ 546 w 112"/>
                  <a:gd name="T33" fmla="*/ 2104 h 68"/>
                  <a:gd name="T34" fmla="*/ 589 w 112"/>
                  <a:gd name="T35" fmla="*/ 2104 h 68"/>
                  <a:gd name="T36" fmla="*/ 704 w 112"/>
                  <a:gd name="T37" fmla="*/ 2104 h 68"/>
                  <a:gd name="T38" fmla="*/ 704 w 112"/>
                  <a:gd name="T39" fmla="*/ 0 h 68"/>
                  <a:gd name="T40" fmla="*/ 546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82 h 68"/>
                  <a:gd name="T48" fmla="*/ 0 w 112"/>
                  <a:gd name="T49" fmla="*/ 2602 h 68"/>
                  <a:gd name="T50" fmla="*/ 1 w 112"/>
                  <a:gd name="T51" fmla="*/ 4254 h 68"/>
                  <a:gd name="T52" fmla="*/ 4 w 112"/>
                  <a:gd name="T53" fmla="*/ 5481 h 68"/>
                  <a:gd name="T54" fmla="*/ 546 w 112"/>
                  <a:gd name="T55" fmla="*/ 6983 h 68"/>
                  <a:gd name="T56" fmla="*/ 849 w 112"/>
                  <a:gd name="T57" fmla="*/ 8365 h 68"/>
                  <a:gd name="T58" fmla="*/ 1293 w 112"/>
                  <a:gd name="T59" fmla="*/ 9969 h 68"/>
                  <a:gd name="T60" fmla="*/ 1754 w 112"/>
                  <a:gd name="T61" fmla="*/ 11136 h 68"/>
                  <a:gd name="T62" fmla="*/ 2286 w 112"/>
                  <a:gd name="T63" fmla="*/ 12662 h 68"/>
                  <a:gd name="T64" fmla="*/ 2855 w 112"/>
                  <a:gd name="T65" fmla="*/ 13771 h 68"/>
                  <a:gd name="T66" fmla="*/ 3424 w 112"/>
                  <a:gd name="T67" fmla="*/ 14213 h 68"/>
                  <a:gd name="T68" fmla="*/ 4114 w 112"/>
                  <a:gd name="T69" fmla="*/ 14581 h 68"/>
                  <a:gd name="T70" fmla="*/ 4815 w 112"/>
                  <a:gd name="T71" fmla="*/ 14581 h 68"/>
                  <a:gd name="T72" fmla="*/ 5377 w 112"/>
                  <a:gd name="T73" fmla="*/ 13782 h 68"/>
                  <a:gd name="T74" fmla="*/ 6074 w 112"/>
                  <a:gd name="T75" fmla="*/ 12662 h 68"/>
                  <a:gd name="T76" fmla="*/ 5902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4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7" name="Freeform 233"/>
              <p:cNvSpPr>
                <a:spLocks noChangeArrowheads="1"/>
              </p:cNvSpPr>
              <p:nvPr/>
            </p:nvSpPr>
            <p:spPr bwMode="auto">
              <a:xfrm>
                <a:off x="3678" y="106"/>
                <a:ext cx="48" cy="54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513 0 0"/>
                  <a:gd name="G19" fmla="+- 8764 0 0"/>
                  <a:gd name="G20" fmla="+- 12864 0 0"/>
                  <a:gd name="T0" fmla="*/ 0 w 48"/>
                  <a:gd name="T1" fmla="*/ 6180 h 49"/>
                  <a:gd name="T2" fmla="*/ 667 w 48"/>
                  <a:gd name="T3" fmla="*/ 9915 h 49"/>
                  <a:gd name="T4" fmla="*/ 1151 w 48"/>
                  <a:gd name="T5" fmla="*/ 14622 h 49"/>
                  <a:gd name="T6" fmla="*/ 1758 w 48"/>
                  <a:gd name="T7" fmla="*/ 18944 h 49"/>
                  <a:gd name="T8" fmla="*/ 2109 w 48"/>
                  <a:gd name="T9" fmla="*/ 25302 h 49"/>
                  <a:gd name="T10" fmla="*/ 2530 w 48"/>
                  <a:gd name="T11" fmla="*/ 28376 h 49"/>
                  <a:gd name="T12" fmla="*/ 2692 w 48"/>
                  <a:gd name="T13" fmla="*/ 32761 h 49"/>
                  <a:gd name="T14" fmla="*/ 2692 w 48"/>
                  <a:gd name="T15" fmla="*/ 34634 h 49"/>
                  <a:gd name="T16" fmla="*/ 2856 w 48"/>
                  <a:gd name="T17" fmla="*/ 32761 h 49"/>
                  <a:gd name="T18" fmla="*/ 3039 w 48"/>
                  <a:gd name="T19" fmla="*/ 38848 h 49"/>
                  <a:gd name="T20" fmla="*/ 3229 w 48"/>
                  <a:gd name="T21" fmla="*/ 37441 h 49"/>
                  <a:gd name="T22" fmla="*/ 3347 w 48"/>
                  <a:gd name="T23" fmla="*/ 34634 h 49"/>
                  <a:gd name="T24" fmla="*/ 3229 w 48"/>
                  <a:gd name="T25" fmla="*/ 30688 h 49"/>
                  <a:gd name="T26" fmla="*/ 3225 w 48"/>
                  <a:gd name="T27" fmla="*/ 28376 h 49"/>
                  <a:gd name="T28" fmla="*/ 2965 w 48"/>
                  <a:gd name="T29" fmla="*/ 25302 h 49"/>
                  <a:gd name="T30" fmla="*/ 2534 w 48"/>
                  <a:gd name="T31" fmla="*/ 18944 h 49"/>
                  <a:gd name="T32" fmla="*/ 2109 w 48"/>
                  <a:gd name="T33" fmla="*/ 13507 h 49"/>
                  <a:gd name="T34" fmla="*/ 1558 w 48"/>
                  <a:gd name="T35" fmla="*/ 8478 h 49"/>
                  <a:gd name="T36" fmla="*/ 850 w 48"/>
                  <a:gd name="T37" fmla="*/ 26 h 49"/>
                  <a:gd name="T38" fmla="*/ 3 w 48"/>
                  <a:gd name="T39" fmla="*/ 0 h 49"/>
                  <a:gd name="T40" fmla="*/ 0 w 48"/>
                  <a:gd name="T41" fmla="*/ 6180 h 49"/>
                  <a:gd name="T42" fmla="*/ 0 w 48"/>
                  <a:gd name="T43" fmla="*/ 0 h 49"/>
                  <a:gd name="T44" fmla="*/ 48 w 48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8" name="Freeform 234"/>
              <p:cNvSpPr>
                <a:spLocks noChangeArrowheads="1"/>
              </p:cNvSpPr>
              <p:nvPr/>
            </p:nvSpPr>
            <p:spPr bwMode="auto">
              <a:xfrm>
                <a:off x="3620" y="95"/>
                <a:ext cx="58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499 w 58"/>
                  <a:gd name="T7" fmla="*/ 574 h 17"/>
                  <a:gd name="T8" fmla="*/ 748 w 58"/>
                  <a:gd name="T9" fmla="*/ 574 h 17"/>
                  <a:gd name="T10" fmla="*/ 1065 w 58"/>
                  <a:gd name="T11" fmla="*/ 608 h 17"/>
                  <a:gd name="T12" fmla="*/ 1303 w 58"/>
                  <a:gd name="T13" fmla="*/ 682 h 17"/>
                  <a:gd name="T14" fmla="*/ 1594 w 58"/>
                  <a:gd name="T15" fmla="*/ 764 h 17"/>
                  <a:gd name="T16" fmla="*/ 1854 w 58"/>
                  <a:gd name="T17" fmla="*/ 857 h 17"/>
                  <a:gd name="T18" fmla="*/ 1950 w 58"/>
                  <a:gd name="T19" fmla="*/ 574 h 17"/>
                  <a:gd name="T20" fmla="*/ 1676 w 58"/>
                  <a:gd name="T21" fmla="*/ 6 h 17"/>
                  <a:gd name="T22" fmla="*/ 1370 w 58"/>
                  <a:gd name="T23" fmla="*/ 4 h 17"/>
                  <a:gd name="T24" fmla="*/ 1104 w 58"/>
                  <a:gd name="T25" fmla="*/ 2 h 17"/>
                  <a:gd name="T26" fmla="*/ 787 w 58"/>
                  <a:gd name="T27" fmla="*/ 1 h 17"/>
                  <a:gd name="T28" fmla="*/ 525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59" name="Freeform 235"/>
              <p:cNvSpPr>
                <a:spLocks noChangeArrowheads="1"/>
              </p:cNvSpPr>
              <p:nvPr/>
            </p:nvSpPr>
            <p:spPr bwMode="auto">
              <a:xfrm>
                <a:off x="2344" y="101"/>
                <a:ext cx="109" cy="62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*/ 1 0 51712"/>
                  <a:gd name="G4" fmla="+- 65532 0 0"/>
                  <a:gd name="G5" fmla="*/ 1 8365 49664"/>
                  <a:gd name="G6" fmla="+- 14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1 0 0"/>
                  <a:gd name="G36" fmla="+- 65533 0 0"/>
                  <a:gd name="G37" fmla="+- 65534 0 0"/>
                  <a:gd name="G38" fmla="+- 3 0 0"/>
                  <a:gd name="G39" fmla="+- 4 0 0"/>
                  <a:gd name="G40" fmla="+- 3814 0 0"/>
                  <a:gd name="G41" fmla="+- 5325 0 0"/>
                  <a:gd name="T0" fmla="*/ 374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0 w 107"/>
                  <a:gd name="T9" fmla="*/ 4 h 59"/>
                  <a:gd name="T10" fmla="*/ 0 w 107"/>
                  <a:gd name="T11" fmla="*/ 3815 h 59"/>
                  <a:gd name="T12" fmla="*/ 1 w 107"/>
                  <a:gd name="T13" fmla="*/ 5328 h 59"/>
                  <a:gd name="T14" fmla="*/ 3 w 107"/>
                  <a:gd name="T15" fmla="*/ 9146 h 59"/>
                  <a:gd name="T16" fmla="*/ 374 w 107"/>
                  <a:gd name="T17" fmla="*/ 11680 h 59"/>
                  <a:gd name="T18" fmla="*/ 483 w 107"/>
                  <a:gd name="T19" fmla="*/ 14903 h 59"/>
                  <a:gd name="T20" fmla="*/ 708 w 107"/>
                  <a:gd name="T21" fmla="*/ 17632 h 59"/>
                  <a:gd name="T22" fmla="*/ 1057 w 107"/>
                  <a:gd name="T23" fmla="*/ 20731 h 59"/>
                  <a:gd name="T24" fmla="*/ 1347 w 107"/>
                  <a:gd name="T25" fmla="*/ 22951 h 59"/>
                  <a:gd name="T26" fmla="*/ 1740 w 107"/>
                  <a:gd name="T27" fmla="*/ 24901 h 59"/>
                  <a:gd name="T28" fmla="*/ 2061 w 107"/>
                  <a:gd name="T29" fmla="*/ 26694 h 59"/>
                  <a:gd name="T30" fmla="*/ 2455 w 107"/>
                  <a:gd name="T31" fmla="*/ 26999 h 59"/>
                  <a:gd name="T32" fmla="*/ 2893 w 107"/>
                  <a:gd name="T33" fmla="*/ 26999 h 59"/>
                  <a:gd name="T34" fmla="*/ 3350 w 107"/>
                  <a:gd name="T35" fmla="*/ 26360 h 59"/>
                  <a:gd name="T36" fmla="*/ 3735 w 107"/>
                  <a:gd name="T37" fmla="*/ 24288 h 59"/>
                  <a:gd name="T38" fmla="*/ 3748 w 107"/>
                  <a:gd name="T39" fmla="*/ 22951 h 59"/>
                  <a:gd name="T40" fmla="*/ 3748 w 107"/>
                  <a:gd name="T41" fmla="*/ 22501 h 59"/>
                  <a:gd name="T42" fmla="*/ 3748 w 107"/>
                  <a:gd name="T43" fmla="*/ 21177 h 59"/>
                  <a:gd name="T44" fmla="*/ 3735 w 107"/>
                  <a:gd name="T45" fmla="*/ 20673 h 59"/>
                  <a:gd name="T46" fmla="*/ 3606 w 107"/>
                  <a:gd name="T47" fmla="*/ 17970 h 59"/>
                  <a:gd name="T48" fmla="*/ 3409 w 107"/>
                  <a:gd name="T49" fmla="*/ 14965 h 59"/>
                  <a:gd name="T50" fmla="*/ 3181 w 107"/>
                  <a:gd name="T51" fmla="*/ 11969 h 59"/>
                  <a:gd name="T52" fmla="*/ 2893 w 107"/>
                  <a:gd name="T53" fmla="*/ 9146 h 59"/>
                  <a:gd name="T54" fmla="*/ 2586 w 107"/>
                  <a:gd name="T55" fmla="*/ 6222 h 59"/>
                  <a:gd name="T56" fmla="*/ 2324 w 107"/>
                  <a:gd name="T57" fmla="*/ 4163 h 59"/>
                  <a:gd name="T58" fmla="*/ 1972 w 107"/>
                  <a:gd name="T59" fmla="*/ 3247 h 59"/>
                  <a:gd name="T60" fmla="*/ 1740 w 107"/>
                  <a:gd name="T61" fmla="*/ 4 h 59"/>
                  <a:gd name="T62" fmla="*/ 1392 w 107"/>
                  <a:gd name="T63" fmla="*/ 1 h 59"/>
                  <a:gd name="T64" fmla="*/ 1152 w 107"/>
                  <a:gd name="T65" fmla="*/ 0 h 59"/>
                  <a:gd name="T66" fmla="*/ 922 w 107"/>
                  <a:gd name="T67" fmla="*/ 0 h 59"/>
                  <a:gd name="T68" fmla="*/ 596 w 107"/>
                  <a:gd name="T69" fmla="*/ 0 h 59"/>
                  <a:gd name="T70" fmla="*/ 454 w 107"/>
                  <a:gd name="T71" fmla="*/ 0 h 59"/>
                  <a:gd name="T72" fmla="*/ 374 w 107"/>
                  <a:gd name="T73" fmla="*/ 0 h 59"/>
                  <a:gd name="T74" fmla="*/ 0 w 107"/>
                  <a:gd name="T75" fmla="*/ 0 h 59"/>
                  <a:gd name="T76" fmla="*/ 107 w 107"/>
                  <a:gd name="T7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9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3" y="19"/>
                    </a:lnTo>
                    <a:lnTo>
                      <a:pt x="74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0" name="Freeform 236"/>
              <p:cNvSpPr>
                <a:spLocks noChangeArrowheads="1"/>
              </p:cNvSpPr>
              <p:nvPr/>
            </p:nvSpPr>
            <p:spPr bwMode="auto">
              <a:xfrm>
                <a:off x="2339" y="95"/>
                <a:ext cx="116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sin 16 G6"/>
                  <a:gd name="G8" fmla="*/ 1 39191 51712"/>
                  <a:gd name="G9" fmla="*/ 1 63095 51712"/>
                  <a:gd name="G10" fmla="*/ G9 1 180"/>
                  <a:gd name="G11" fmla="*/ G8 1 G10"/>
                  <a:gd name="G12" fmla="+- 11 0 0"/>
                  <a:gd name="G13" fmla="sin 10 G12"/>
                  <a:gd name="G14" fmla="*/ 1 8353 44808"/>
                  <a:gd name="G15" fmla="+- 5 0 0"/>
                  <a:gd name="G16" fmla="sin 1 G15"/>
                  <a:gd name="G17" fmla="+- 3 0 0"/>
                  <a:gd name="G18" fmla="+- 65530 0 0"/>
                  <a:gd name="G19" fmla="+- 8 0 0"/>
                  <a:gd name="G20" fmla="*/ 1 0 5171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60352 0 0"/>
                  <a:gd name="G42" fmla="+- 59177 0 0"/>
                  <a:gd name="G43" fmla="+- 58117 0 0"/>
                  <a:gd name="G44" fmla="+- 57667 0 0"/>
                  <a:gd name="G45" fmla="+- 57656 0 0"/>
                  <a:gd name="G46" fmla="+- 57993 0 0"/>
                  <a:gd name="G47" fmla="+- 58428 0 0"/>
                  <a:gd name="T0" fmla="*/ 7544 w 112"/>
                  <a:gd name="T1" fmla="*/ 10966 h 68"/>
                  <a:gd name="T2" fmla="*/ 6747 w 112"/>
                  <a:gd name="T3" fmla="*/ 11931 h 68"/>
                  <a:gd name="T4" fmla="*/ 5976 w 112"/>
                  <a:gd name="T5" fmla="*/ 12335 h 68"/>
                  <a:gd name="T6" fmla="*/ 5243 w 112"/>
                  <a:gd name="T7" fmla="*/ 12662 h 68"/>
                  <a:gd name="T8" fmla="*/ 4466 w 112"/>
                  <a:gd name="T9" fmla="*/ 12335 h 68"/>
                  <a:gd name="T10" fmla="*/ 3869 w 112"/>
                  <a:gd name="T11" fmla="*/ 11749 h 68"/>
                  <a:gd name="T12" fmla="*/ 3150 w 112"/>
                  <a:gd name="T13" fmla="*/ 10693 h 68"/>
                  <a:gd name="T14" fmla="*/ 2530 w 112"/>
                  <a:gd name="T15" fmla="*/ 9638 h 68"/>
                  <a:gd name="T16" fmla="*/ 2030 w 112"/>
                  <a:gd name="T17" fmla="*/ 8365 h 68"/>
                  <a:gd name="T18" fmla="*/ 1466 w 112"/>
                  <a:gd name="T19" fmla="*/ 6983 h 68"/>
                  <a:gd name="T20" fmla="*/ 1083 w 112"/>
                  <a:gd name="T21" fmla="*/ 5658 h 68"/>
                  <a:gd name="T22" fmla="*/ 850 w 112"/>
                  <a:gd name="T23" fmla="*/ 4576 h 68"/>
                  <a:gd name="T24" fmla="*/ 709 w 112"/>
                  <a:gd name="T25" fmla="*/ 3211 h 68"/>
                  <a:gd name="T26" fmla="*/ 667 w 112"/>
                  <a:gd name="T27" fmla="*/ 2421 h 68"/>
                  <a:gd name="T28" fmla="*/ 667 w 112"/>
                  <a:gd name="T29" fmla="*/ 2104 h 68"/>
                  <a:gd name="T30" fmla="*/ 667 w 112"/>
                  <a:gd name="T31" fmla="*/ 2253 h 68"/>
                  <a:gd name="T32" fmla="*/ 709 w 112"/>
                  <a:gd name="T33" fmla="*/ 2104 h 68"/>
                  <a:gd name="T34" fmla="*/ 800 w 112"/>
                  <a:gd name="T35" fmla="*/ 2104 h 68"/>
                  <a:gd name="T36" fmla="*/ 903 w 112"/>
                  <a:gd name="T37" fmla="*/ 2104 h 68"/>
                  <a:gd name="T38" fmla="*/ 903 w 112"/>
                  <a:gd name="T39" fmla="*/ 0 h 68"/>
                  <a:gd name="T40" fmla="*/ 709 w 112"/>
                  <a:gd name="T41" fmla="*/ 1 h 68"/>
                  <a:gd name="T42" fmla="*/ 5 w 112"/>
                  <a:gd name="T43" fmla="*/ 2 h 68"/>
                  <a:gd name="T44" fmla="*/ 3 w 112"/>
                  <a:gd name="T45" fmla="*/ 3 h 68"/>
                  <a:gd name="T46" fmla="*/ 1 w 112"/>
                  <a:gd name="T47" fmla="*/ 82 h 68"/>
                  <a:gd name="T48" fmla="*/ 0 w 112"/>
                  <a:gd name="T49" fmla="*/ 2602 h 68"/>
                  <a:gd name="T50" fmla="*/ 1 w 112"/>
                  <a:gd name="T51" fmla="*/ 4254 h 68"/>
                  <a:gd name="T52" fmla="*/ 4 w 112"/>
                  <a:gd name="T53" fmla="*/ 5481 h 68"/>
                  <a:gd name="T54" fmla="*/ 667 w 112"/>
                  <a:gd name="T55" fmla="*/ 6983 h 68"/>
                  <a:gd name="T56" fmla="*/ 1019 w 112"/>
                  <a:gd name="T57" fmla="*/ 8365 h 68"/>
                  <a:gd name="T58" fmla="*/ 1655 w 112"/>
                  <a:gd name="T59" fmla="*/ 9969 h 68"/>
                  <a:gd name="T60" fmla="*/ 2241 w 112"/>
                  <a:gd name="T61" fmla="*/ 11136 h 68"/>
                  <a:gd name="T62" fmla="*/ 2921 w 112"/>
                  <a:gd name="T63" fmla="*/ 12662 h 68"/>
                  <a:gd name="T64" fmla="*/ 3641 w 112"/>
                  <a:gd name="T65" fmla="*/ 13771 h 68"/>
                  <a:gd name="T66" fmla="*/ 4372 w 112"/>
                  <a:gd name="T67" fmla="*/ 14213 h 68"/>
                  <a:gd name="T68" fmla="*/ 5243 w 112"/>
                  <a:gd name="T69" fmla="*/ 14581 h 68"/>
                  <a:gd name="T70" fmla="*/ 6048 w 112"/>
                  <a:gd name="T71" fmla="*/ 14581 h 68"/>
                  <a:gd name="T72" fmla="*/ 6874 w 112"/>
                  <a:gd name="T73" fmla="*/ 13782 h 68"/>
                  <a:gd name="T74" fmla="*/ 7760 w 112"/>
                  <a:gd name="T75" fmla="*/ 12662 h 68"/>
                  <a:gd name="T76" fmla="*/ 7544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8" y="33"/>
                    </a:lnTo>
                    <a:lnTo>
                      <a:pt x="15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1" name="Freeform 237"/>
              <p:cNvSpPr>
                <a:spLocks noChangeArrowheads="1"/>
              </p:cNvSpPr>
              <p:nvPr/>
            </p:nvSpPr>
            <p:spPr bwMode="auto">
              <a:xfrm>
                <a:off x="2410" y="106"/>
                <a:ext cx="48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553 0 0"/>
                  <a:gd name="G19" fmla="+- 8764 0 0"/>
                  <a:gd name="G20" fmla="+- 12864 0 0"/>
                  <a:gd name="T0" fmla="*/ 0 w 48"/>
                  <a:gd name="T1" fmla="*/ 7220 h 49"/>
                  <a:gd name="T2" fmla="*/ 667 w 48"/>
                  <a:gd name="T3" fmla="*/ 9915 h 49"/>
                  <a:gd name="T4" fmla="*/ 1151 w 48"/>
                  <a:gd name="T5" fmla="*/ 14622 h 49"/>
                  <a:gd name="T6" fmla="*/ 1758 w 48"/>
                  <a:gd name="T7" fmla="*/ 18944 h 49"/>
                  <a:gd name="T8" fmla="*/ 2109 w 48"/>
                  <a:gd name="T9" fmla="*/ 25302 h 49"/>
                  <a:gd name="T10" fmla="*/ 2530 w 48"/>
                  <a:gd name="T11" fmla="*/ 28376 h 49"/>
                  <a:gd name="T12" fmla="*/ 2692 w 48"/>
                  <a:gd name="T13" fmla="*/ 32761 h 49"/>
                  <a:gd name="T14" fmla="*/ 2692 w 48"/>
                  <a:gd name="T15" fmla="*/ 34634 h 49"/>
                  <a:gd name="T16" fmla="*/ 2856 w 48"/>
                  <a:gd name="T17" fmla="*/ 32761 h 49"/>
                  <a:gd name="T18" fmla="*/ 3039 w 48"/>
                  <a:gd name="T19" fmla="*/ 38848 h 49"/>
                  <a:gd name="T20" fmla="*/ 3229 w 48"/>
                  <a:gd name="T21" fmla="*/ 37441 h 49"/>
                  <a:gd name="T22" fmla="*/ 3347 w 48"/>
                  <a:gd name="T23" fmla="*/ 34634 h 49"/>
                  <a:gd name="T24" fmla="*/ 3229 w 48"/>
                  <a:gd name="T25" fmla="*/ 30688 h 49"/>
                  <a:gd name="T26" fmla="*/ 3225 w 48"/>
                  <a:gd name="T27" fmla="*/ 28376 h 49"/>
                  <a:gd name="T28" fmla="*/ 2965 w 48"/>
                  <a:gd name="T29" fmla="*/ 25302 h 49"/>
                  <a:gd name="T30" fmla="*/ 2534 w 48"/>
                  <a:gd name="T31" fmla="*/ 18944 h 49"/>
                  <a:gd name="T32" fmla="*/ 1989 w 48"/>
                  <a:gd name="T33" fmla="*/ 13507 h 49"/>
                  <a:gd name="T34" fmla="*/ 1558 w 48"/>
                  <a:gd name="T35" fmla="*/ 8478 h 49"/>
                  <a:gd name="T36" fmla="*/ 850 w 48"/>
                  <a:gd name="T37" fmla="*/ 26 h 49"/>
                  <a:gd name="T38" fmla="*/ 3 w 48"/>
                  <a:gd name="T39" fmla="*/ 0 h 49"/>
                  <a:gd name="T40" fmla="*/ 0 w 48"/>
                  <a:gd name="T41" fmla="*/ 7220 h 49"/>
                  <a:gd name="T42" fmla="*/ 0 w 48"/>
                  <a:gd name="T43" fmla="*/ 0 h 49"/>
                  <a:gd name="T44" fmla="*/ 48 w 48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2" name="Freeform 238"/>
              <p:cNvSpPr>
                <a:spLocks noChangeArrowheads="1"/>
              </p:cNvSpPr>
              <p:nvPr/>
            </p:nvSpPr>
            <p:spPr bwMode="auto">
              <a:xfrm>
                <a:off x="2355" y="95"/>
                <a:ext cx="58" cy="18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189 0 0"/>
                  <a:gd name="G22" fmla="+- 55194 0 0"/>
                  <a:gd name="T0" fmla="*/ 0 w 58"/>
                  <a:gd name="T1" fmla="*/ 10351 h 19"/>
                  <a:gd name="T2" fmla="*/ 4 w 58"/>
                  <a:gd name="T3" fmla="*/ 10351 h 19"/>
                  <a:gd name="T4" fmla="*/ 9 w 58"/>
                  <a:gd name="T5" fmla="*/ 10351 h 19"/>
                  <a:gd name="T6" fmla="*/ 525 w 58"/>
                  <a:gd name="T7" fmla="*/ 10351 h 19"/>
                  <a:gd name="T8" fmla="*/ 748 w 58"/>
                  <a:gd name="T9" fmla="*/ 10351 h 19"/>
                  <a:gd name="T10" fmla="*/ 1065 w 58"/>
                  <a:gd name="T11" fmla="*/ 11441 h 19"/>
                  <a:gd name="T12" fmla="*/ 1303 w 58"/>
                  <a:gd name="T13" fmla="*/ 13976 h 19"/>
                  <a:gd name="T14" fmla="*/ 1594 w 58"/>
                  <a:gd name="T15" fmla="*/ 17073 h 19"/>
                  <a:gd name="T16" fmla="*/ 1854 w 58"/>
                  <a:gd name="T17" fmla="*/ 20856 h 19"/>
                  <a:gd name="T18" fmla="*/ 1950 w 58"/>
                  <a:gd name="T19" fmla="*/ 10351 h 19"/>
                  <a:gd name="T20" fmla="*/ 1676 w 58"/>
                  <a:gd name="T21" fmla="*/ 6936 h 19"/>
                  <a:gd name="T22" fmla="*/ 1370 w 58"/>
                  <a:gd name="T23" fmla="*/ 4 h 19"/>
                  <a:gd name="T24" fmla="*/ 1104 w 58"/>
                  <a:gd name="T25" fmla="*/ 2 h 19"/>
                  <a:gd name="T26" fmla="*/ 787 w 58"/>
                  <a:gd name="T27" fmla="*/ 1 h 19"/>
                  <a:gd name="T28" fmla="*/ 552 w 58"/>
                  <a:gd name="T29" fmla="*/ 1 h 19"/>
                  <a:gd name="T30" fmla="*/ 9 w 58"/>
                  <a:gd name="T31" fmla="*/ 0 h 19"/>
                  <a:gd name="T32" fmla="*/ 4 w 58"/>
                  <a:gd name="T33" fmla="*/ 0 h 19"/>
                  <a:gd name="T34" fmla="*/ 0 w 58"/>
                  <a:gd name="T35" fmla="*/ 0 h 19"/>
                  <a:gd name="T36" fmla="*/ 0 w 58"/>
                  <a:gd name="T37" fmla="*/ 10351 h 19"/>
                  <a:gd name="T38" fmla="*/ 0 w 58"/>
                  <a:gd name="T39" fmla="*/ 0 h 19"/>
                  <a:gd name="T40" fmla="*/ 58 w 58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3" name="Freeform 239"/>
              <p:cNvSpPr>
                <a:spLocks noChangeArrowheads="1"/>
              </p:cNvSpPr>
              <p:nvPr/>
            </p:nvSpPr>
            <p:spPr bwMode="auto">
              <a:xfrm>
                <a:off x="4879" y="100"/>
                <a:ext cx="98" cy="63"/>
              </a:xfrm>
              <a:custGeom>
                <a:avLst/>
                <a:gdLst>
                  <a:gd name="G0" fmla="+- 6 0 0"/>
                  <a:gd name="G1" fmla="sin 1 G0"/>
                  <a:gd name="G2" fmla="+- 1 0 0"/>
                  <a:gd name="G3" fmla="*/ 1 0 51712"/>
                  <a:gd name="G4" fmla="*/ 1 13 5"/>
                  <a:gd name="G5" fmla="*/ 1 37483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39 0 0"/>
                  <a:gd name="G23" fmla="sin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1 0 0"/>
                  <a:gd name="G36" fmla="+- 65533 0 0"/>
                  <a:gd name="G37" fmla="+- 65535 0 0"/>
                  <a:gd name="G38" fmla="+- 1 0 0"/>
                  <a:gd name="G39" fmla="+- 98 0 0"/>
                  <a:gd name="G40" fmla="+- 3939 0 0"/>
                  <a:gd name="G41" fmla="+- 5451 0 0"/>
                  <a:gd name="T0" fmla="*/ 152 w 108"/>
                  <a:gd name="T1" fmla="*/ 1 h 60"/>
                  <a:gd name="T2" fmla="*/ 6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98 h 60"/>
                  <a:gd name="T10" fmla="*/ 0 w 108"/>
                  <a:gd name="T11" fmla="*/ 3940 h 60"/>
                  <a:gd name="T12" fmla="*/ 1 w 108"/>
                  <a:gd name="T13" fmla="*/ 5455 h 60"/>
                  <a:gd name="T14" fmla="*/ 4 w 108"/>
                  <a:gd name="T15" fmla="*/ 8809 h 60"/>
                  <a:gd name="T16" fmla="*/ 7 w 108"/>
                  <a:gd name="T17" fmla="*/ 11194 h 60"/>
                  <a:gd name="T18" fmla="*/ 211 w 108"/>
                  <a:gd name="T19" fmla="*/ 13952 h 60"/>
                  <a:gd name="T20" fmla="*/ 300 w 108"/>
                  <a:gd name="T21" fmla="*/ 16700 h 60"/>
                  <a:gd name="T22" fmla="*/ 451 w 108"/>
                  <a:gd name="T23" fmla="*/ 19241 h 60"/>
                  <a:gd name="T24" fmla="*/ 560 w 108"/>
                  <a:gd name="T25" fmla="*/ 21467 h 60"/>
                  <a:gd name="T26" fmla="*/ 730 w 108"/>
                  <a:gd name="T27" fmla="*/ 23255 h 60"/>
                  <a:gd name="T28" fmla="*/ 861 w 108"/>
                  <a:gd name="T29" fmla="*/ 24695 h 60"/>
                  <a:gd name="T30" fmla="*/ 1044 w 108"/>
                  <a:gd name="T31" fmla="*/ 25205 h 60"/>
                  <a:gd name="T32" fmla="*/ 1228 w 108"/>
                  <a:gd name="T33" fmla="*/ 25205 h 60"/>
                  <a:gd name="T34" fmla="*/ 1397 w 108"/>
                  <a:gd name="T35" fmla="*/ 24410 h 60"/>
                  <a:gd name="T36" fmla="*/ 1559 w 108"/>
                  <a:gd name="T37" fmla="*/ 22545 h 60"/>
                  <a:gd name="T38" fmla="*/ 1560 w 108"/>
                  <a:gd name="T39" fmla="*/ 21467 h 60"/>
                  <a:gd name="T40" fmla="*/ 1560 w 108"/>
                  <a:gd name="T41" fmla="*/ 20852 h 60"/>
                  <a:gd name="T42" fmla="*/ 1560 w 108"/>
                  <a:gd name="T43" fmla="*/ 19622 h 60"/>
                  <a:gd name="T44" fmla="*/ 1559 w 108"/>
                  <a:gd name="T45" fmla="*/ 19191 h 60"/>
                  <a:gd name="T46" fmla="*/ 1497 w 108"/>
                  <a:gd name="T47" fmla="*/ 16882 h 60"/>
                  <a:gd name="T48" fmla="*/ 1413 w 108"/>
                  <a:gd name="T49" fmla="*/ 14256 h 60"/>
                  <a:gd name="T50" fmla="*/ 1326 w 108"/>
                  <a:gd name="T51" fmla="*/ 11308 h 60"/>
                  <a:gd name="T52" fmla="*/ 1228 w 108"/>
                  <a:gd name="T53" fmla="*/ 8809 h 60"/>
                  <a:gd name="T54" fmla="*/ 1077 w 108"/>
                  <a:gd name="T55" fmla="*/ 6393 h 60"/>
                  <a:gd name="T56" fmla="*/ 960 w 108"/>
                  <a:gd name="T57" fmla="*/ 4302 h 60"/>
                  <a:gd name="T58" fmla="*/ 842 w 108"/>
                  <a:gd name="T59" fmla="*/ 3352 h 60"/>
                  <a:gd name="T60" fmla="*/ 730 w 108"/>
                  <a:gd name="T61" fmla="*/ 98 h 60"/>
                  <a:gd name="T62" fmla="*/ 590 w 108"/>
                  <a:gd name="T63" fmla="*/ 2 h 60"/>
                  <a:gd name="T64" fmla="*/ 475 w 108"/>
                  <a:gd name="T65" fmla="*/ 1 h 60"/>
                  <a:gd name="T66" fmla="*/ 355 w 108"/>
                  <a:gd name="T67" fmla="*/ 1 h 60"/>
                  <a:gd name="T68" fmla="*/ 255 w 108"/>
                  <a:gd name="T69" fmla="*/ 1 h 60"/>
                  <a:gd name="T70" fmla="*/ 199 w 108"/>
                  <a:gd name="T71" fmla="*/ 0 h 60"/>
                  <a:gd name="T72" fmla="*/ 152 w 108"/>
                  <a:gd name="T73" fmla="*/ 1 h 60"/>
                  <a:gd name="T74" fmla="*/ 0 w 108"/>
                  <a:gd name="T75" fmla="*/ 0 h 60"/>
                  <a:gd name="T76" fmla="*/ 108 w 108"/>
                  <a:gd name="T7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8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0" y="58"/>
                    </a:lnTo>
                    <a:lnTo>
                      <a:pt x="72" y="60"/>
                    </a:lnTo>
                    <a:lnTo>
                      <a:pt x="84" y="60"/>
                    </a:lnTo>
                    <a:lnTo>
                      <a:pt x="95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4" name="Freeform 240"/>
              <p:cNvSpPr>
                <a:spLocks noChangeArrowheads="1"/>
              </p:cNvSpPr>
              <p:nvPr/>
            </p:nvSpPr>
            <p:spPr bwMode="auto">
              <a:xfrm>
                <a:off x="4874" y="95"/>
                <a:ext cx="104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sin 16 G6"/>
                  <a:gd name="G8" fmla="+- 9 0 0"/>
                  <a:gd name="G9" fmla="sin 10 G8"/>
                  <a:gd name="G10" fmla="+- 11 0 0"/>
                  <a:gd name="G11" fmla="cos 10 G10"/>
                  <a:gd name="G12" fmla="*/ 1 8353 44808"/>
                  <a:gd name="G13" fmla="+- 6 0 0"/>
                  <a:gd name="G14" fmla="sin 1 G13"/>
                  <a:gd name="G15" fmla="+- 1 0 0"/>
                  <a:gd name="G16" fmla="+- 65531 0 0"/>
                  <a:gd name="G17" fmla="+- 26 0 0"/>
                  <a:gd name="G18" fmla="*/ 1 49067 5171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55892 0 0"/>
                  <a:gd name="G40" fmla="+- 55229 0 0"/>
                  <a:gd name="G41" fmla="+- 54672 0 0"/>
                  <a:gd name="G42" fmla="+- 55084 0 0"/>
                  <a:gd name="G43" fmla="+- 55069 0 0"/>
                  <a:gd name="G44" fmla="+- 55901 0 0"/>
                  <a:gd name="G45" fmla="+- 56763 0 0"/>
                  <a:gd name="T0" fmla="*/ 2578 w 113"/>
                  <a:gd name="T1" fmla="*/ 10966 h 68"/>
                  <a:gd name="T2" fmla="*/ 2287 w 113"/>
                  <a:gd name="T3" fmla="*/ 11931 h 68"/>
                  <a:gd name="T4" fmla="*/ 2028 w 113"/>
                  <a:gd name="T5" fmla="*/ 12335 h 68"/>
                  <a:gd name="T6" fmla="*/ 1798 w 113"/>
                  <a:gd name="T7" fmla="*/ 12662 h 68"/>
                  <a:gd name="T8" fmla="*/ 1515 w 113"/>
                  <a:gd name="T9" fmla="*/ 11967 h 68"/>
                  <a:gd name="T10" fmla="*/ 1282 w 113"/>
                  <a:gd name="T11" fmla="*/ 11749 h 68"/>
                  <a:gd name="T12" fmla="*/ 1058 w 113"/>
                  <a:gd name="T13" fmla="*/ 10693 h 68"/>
                  <a:gd name="T14" fmla="*/ 865 w 113"/>
                  <a:gd name="T15" fmla="*/ 9638 h 68"/>
                  <a:gd name="T16" fmla="*/ 654 w 113"/>
                  <a:gd name="T17" fmla="*/ 8365 h 68"/>
                  <a:gd name="T18" fmla="*/ 505 w 113"/>
                  <a:gd name="T19" fmla="*/ 6983 h 68"/>
                  <a:gd name="T20" fmla="*/ 374 w 113"/>
                  <a:gd name="T21" fmla="*/ 5658 h 68"/>
                  <a:gd name="T22" fmla="*/ 277 w 113"/>
                  <a:gd name="T23" fmla="*/ 4576 h 68"/>
                  <a:gd name="T24" fmla="*/ 231 w 113"/>
                  <a:gd name="T25" fmla="*/ 3211 h 68"/>
                  <a:gd name="T26" fmla="*/ 231 w 113"/>
                  <a:gd name="T27" fmla="*/ 2421 h 68"/>
                  <a:gd name="T28" fmla="*/ 231 w 113"/>
                  <a:gd name="T29" fmla="*/ 2104 h 68"/>
                  <a:gd name="T30" fmla="*/ 231 w 113"/>
                  <a:gd name="T31" fmla="*/ 2253 h 68"/>
                  <a:gd name="T32" fmla="*/ 245 w 113"/>
                  <a:gd name="T33" fmla="*/ 2104 h 68"/>
                  <a:gd name="T34" fmla="*/ 261 w 113"/>
                  <a:gd name="T35" fmla="*/ 2104 h 68"/>
                  <a:gd name="T36" fmla="*/ 294 w 113"/>
                  <a:gd name="T37" fmla="*/ 2104 h 68"/>
                  <a:gd name="T38" fmla="*/ 294 w 113"/>
                  <a:gd name="T39" fmla="*/ 0 h 68"/>
                  <a:gd name="T40" fmla="*/ 231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82 h 68"/>
                  <a:gd name="T48" fmla="*/ 0 w 113"/>
                  <a:gd name="T49" fmla="*/ 2602 h 68"/>
                  <a:gd name="T50" fmla="*/ 2 w 113"/>
                  <a:gd name="T51" fmla="*/ 4254 h 68"/>
                  <a:gd name="T52" fmla="*/ 5 w 113"/>
                  <a:gd name="T53" fmla="*/ 5481 h 68"/>
                  <a:gd name="T54" fmla="*/ 231 w 113"/>
                  <a:gd name="T55" fmla="*/ 6983 h 68"/>
                  <a:gd name="T56" fmla="*/ 353 w 113"/>
                  <a:gd name="T57" fmla="*/ 8365 h 68"/>
                  <a:gd name="T58" fmla="*/ 536 w 113"/>
                  <a:gd name="T59" fmla="*/ 9969 h 68"/>
                  <a:gd name="T60" fmla="*/ 769 w 113"/>
                  <a:gd name="T61" fmla="*/ 11136 h 68"/>
                  <a:gd name="T62" fmla="*/ 996 w 113"/>
                  <a:gd name="T63" fmla="*/ 12662 h 68"/>
                  <a:gd name="T64" fmla="*/ 1241 w 113"/>
                  <a:gd name="T65" fmla="*/ 13771 h 68"/>
                  <a:gd name="T66" fmla="*/ 1487 w 113"/>
                  <a:gd name="T67" fmla="*/ 14213 h 68"/>
                  <a:gd name="T68" fmla="*/ 1798 w 113"/>
                  <a:gd name="T69" fmla="*/ 14581 h 68"/>
                  <a:gd name="T70" fmla="*/ 2048 w 113"/>
                  <a:gd name="T71" fmla="*/ 14581 h 68"/>
                  <a:gd name="T72" fmla="*/ 2332 w 113"/>
                  <a:gd name="T73" fmla="*/ 13782 h 68"/>
                  <a:gd name="T74" fmla="*/ 2630 w 113"/>
                  <a:gd name="T75" fmla="*/ 12662 h 68"/>
                  <a:gd name="T76" fmla="*/ 2578 w 113"/>
                  <a:gd name="T77" fmla="*/ 10966 h 68"/>
                  <a:gd name="T78" fmla="*/ 0 w 113"/>
                  <a:gd name="T79" fmla="*/ 0 h 68"/>
                  <a:gd name="T80" fmla="*/ 113 w 113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6" y="59"/>
                    </a:lnTo>
                    <a:lnTo>
                      <a:pt x="65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3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5" name="Freeform 241"/>
              <p:cNvSpPr>
                <a:spLocks noChangeArrowheads="1"/>
              </p:cNvSpPr>
              <p:nvPr/>
            </p:nvSpPr>
            <p:spPr bwMode="auto">
              <a:xfrm>
                <a:off x="4946" y="106"/>
                <a:ext cx="48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8"/>
                  <a:gd name="T1" fmla="*/ 6180 h 49"/>
                  <a:gd name="T2" fmla="*/ 709 w 48"/>
                  <a:gd name="T3" fmla="*/ 9915 h 49"/>
                  <a:gd name="T4" fmla="*/ 1151 w 48"/>
                  <a:gd name="T5" fmla="*/ 14622 h 49"/>
                  <a:gd name="T6" fmla="*/ 1763 w 48"/>
                  <a:gd name="T7" fmla="*/ 18944 h 49"/>
                  <a:gd name="T8" fmla="*/ 2113 w 48"/>
                  <a:gd name="T9" fmla="*/ 25302 h 49"/>
                  <a:gd name="T10" fmla="*/ 2530 w 48"/>
                  <a:gd name="T11" fmla="*/ 28376 h 49"/>
                  <a:gd name="T12" fmla="*/ 2692 w 48"/>
                  <a:gd name="T13" fmla="*/ 32761 h 49"/>
                  <a:gd name="T14" fmla="*/ 2856 w 48"/>
                  <a:gd name="T15" fmla="*/ 34634 h 49"/>
                  <a:gd name="T16" fmla="*/ 2856 w 48"/>
                  <a:gd name="T17" fmla="*/ 32761 h 49"/>
                  <a:gd name="T18" fmla="*/ 2860 w 48"/>
                  <a:gd name="T19" fmla="*/ 32761 h 49"/>
                  <a:gd name="T20" fmla="*/ 3150 w 48"/>
                  <a:gd name="T21" fmla="*/ 38848 h 49"/>
                  <a:gd name="T22" fmla="*/ 3229 w 48"/>
                  <a:gd name="T23" fmla="*/ 37441 h 49"/>
                  <a:gd name="T24" fmla="*/ 3347 w 48"/>
                  <a:gd name="T25" fmla="*/ 34634 h 49"/>
                  <a:gd name="T26" fmla="*/ 3347 w 48"/>
                  <a:gd name="T27" fmla="*/ 30688 h 49"/>
                  <a:gd name="T28" fmla="*/ 3229 w 48"/>
                  <a:gd name="T29" fmla="*/ 28376 h 49"/>
                  <a:gd name="T30" fmla="*/ 3035 w 48"/>
                  <a:gd name="T31" fmla="*/ 25302 h 49"/>
                  <a:gd name="T32" fmla="*/ 2688 w 48"/>
                  <a:gd name="T33" fmla="*/ 18944 h 49"/>
                  <a:gd name="T34" fmla="*/ 2109 w 48"/>
                  <a:gd name="T35" fmla="*/ 13507 h 49"/>
                  <a:gd name="T36" fmla="*/ 1558 w 48"/>
                  <a:gd name="T37" fmla="*/ 8478 h 49"/>
                  <a:gd name="T38" fmla="*/ 903 w 48"/>
                  <a:gd name="T39" fmla="*/ 26 h 49"/>
                  <a:gd name="T40" fmla="*/ 4 w 48"/>
                  <a:gd name="T41" fmla="*/ 0 h 49"/>
                  <a:gd name="T42" fmla="*/ 0 w 48"/>
                  <a:gd name="T43" fmla="*/ 6180 h 49"/>
                  <a:gd name="T44" fmla="*/ 0 w 48"/>
                  <a:gd name="T45" fmla="*/ 0 h 49"/>
                  <a:gd name="T46" fmla="*/ 48 w 48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8" h="49">
                    <a:moveTo>
                      <a:pt x="0" y="7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6" name="Freeform 242"/>
              <p:cNvSpPr>
                <a:spLocks noChangeArrowheads="1"/>
              </p:cNvSpPr>
              <p:nvPr/>
            </p:nvSpPr>
            <p:spPr bwMode="auto">
              <a:xfrm>
                <a:off x="4888" y="95"/>
                <a:ext cx="48" cy="15"/>
              </a:xfrm>
              <a:custGeom>
                <a:avLst/>
                <a:gdLst>
                  <a:gd name="G0" fmla="+- 5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5 0 0"/>
                  <a:gd name="G22" fmla="+- 65008 0 0"/>
                  <a:gd name="T0" fmla="*/ 0 w 59"/>
                  <a:gd name="T1" fmla="*/ 574 h 17"/>
                  <a:gd name="T2" fmla="*/ 3 w 59"/>
                  <a:gd name="T3" fmla="*/ 574 h 17"/>
                  <a:gd name="T4" fmla="*/ 46 w 59"/>
                  <a:gd name="T5" fmla="*/ 574 h 17"/>
                  <a:gd name="T6" fmla="*/ 61 w 59"/>
                  <a:gd name="T7" fmla="*/ 574 h 17"/>
                  <a:gd name="T8" fmla="*/ 91 w 59"/>
                  <a:gd name="T9" fmla="*/ 574 h 17"/>
                  <a:gd name="T10" fmla="*/ 125 w 59"/>
                  <a:gd name="T11" fmla="*/ 608 h 17"/>
                  <a:gd name="T12" fmla="*/ 156 w 59"/>
                  <a:gd name="T13" fmla="*/ 682 h 17"/>
                  <a:gd name="T14" fmla="*/ 187 w 59"/>
                  <a:gd name="T15" fmla="*/ 764 h 17"/>
                  <a:gd name="T16" fmla="*/ 219 w 59"/>
                  <a:gd name="T17" fmla="*/ 857 h 17"/>
                  <a:gd name="T18" fmla="*/ 233 w 59"/>
                  <a:gd name="T19" fmla="*/ 574 h 17"/>
                  <a:gd name="T20" fmla="*/ 200 w 59"/>
                  <a:gd name="T21" fmla="*/ 6 h 17"/>
                  <a:gd name="T22" fmla="*/ 165 w 59"/>
                  <a:gd name="T23" fmla="*/ 4 h 17"/>
                  <a:gd name="T24" fmla="*/ 131 w 59"/>
                  <a:gd name="T25" fmla="*/ 2 h 17"/>
                  <a:gd name="T26" fmla="*/ 96 w 59"/>
                  <a:gd name="T27" fmla="*/ 1 h 17"/>
                  <a:gd name="T28" fmla="*/ 61 w 59"/>
                  <a:gd name="T29" fmla="*/ 1 h 17"/>
                  <a:gd name="T30" fmla="*/ 46 w 59"/>
                  <a:gd name="T31" fmla="*/ 0 h 17"/>
                  <a:gd name="T32" fmla="*/ 3 w 59"/>
                  <a:gd name="T33" fmla="*/ 0 h 17"/>
                  <a:gd name="T34" fmla="*/ 0 w 59"/>
                  <a:gd name="T35" fmla="*/ 0 h 17"/>
                  <a:gd name="T36" fmla="*/ 0 w 59"/>
                  <a:gd name="T37" fmla="*/ 574 h 17"/>
                  <a:gd name="T38" fmla="*/ 0 w 59"/>
                  <a:gd name="T39" fmla="*/ 0 h 17"/>
                  <a:gd name="T40" fmla="*/ 59 w 59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7" name="Freeform 243"/>
              <p:cNvSpPr>
                <a:spLocks noChangeArrowheads="1"/>
              </p:cNvSpPr>
              <p:nvPr/>
            </p:nvSpPr>
            <p:spPr bwMode="auto">
              <a:xfrm>
                <a:off x="834" y="95"/>
                <a:ext cx="97" cy="61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*/ 1 14705 45696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4217 0 0"/>
                  <a:gd name="G43" fmla="+- 6387 0 0"/>
                  <a:gd name="T0" fmla="*/ 117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218 h 58"/>
                  <a:gd name="T12" fmla="*/ 1 w 108"/>
                  <a:gd name="T13" fmla="*/ 6391 h 58"/>
                  <a:gd name="T14" fmla="*/ 4 w 108"/>
                  <a:gd name="T15" fmla="*/ 10153 h 58"/>
                  <a:gd name="T16" fmla="*/ 7 w 108"/>
                  <a:gd name="T17" fmla="*/ 12996 h 58"/>
                  <a:gd name="T18" fmla="*/ 161 w 108"/>
                  <a:gd name="T19" fmla="*/ 16638 h 58"/>
                  <a:gd name="T20" fmla="*/ 231 w 108"/>
                  <a:gd name="T21" fmla="*/ 19633 h 58"/>
                  <a:gd name="T22" fmla="*/ 344 w 108"/>
                  <a:gd name="T23" fmla="*/ 22513 h 58"/>
                  <a:gd name="T24" fmla="*/ 430 w 108"/>
                  <a:gd name="T25" fmla="*/ 25205 h 58"/>
                  <a:gd name="T26" fmla="*/ 558 w 108"/>
                  <a:gd name="T27" fmla="*/ 28339 h 58"/>
                  <a:gd name="T28" fmla="*/ 660 w 108"/>
                  <a:gd name="T29" fmla="*/ 28858 h 58"/>
                  <a:gd name="T30" fmla="*/ 799 w 108"/>
                  <a:gd name="T31" fmla="*/ 29697 h 58"/>
                  <a:gd name="T32" fmla="*/ 915 w 108"/>
                  <a:gd name="T33" fmla="*/ 29697 h 58"/>
                  <a:gd name="T34" fmla="*/ 1073 w 108"/>
                  <a:gd name="T35" fmla="*/ 28723 h 58"/>
                  <a:gd name="T36" fmla="*/ 1194 w 108"/>
                  <a:gd name="T37" fmla="*/ 26073 h 58"/>
                  <a:gd name="T38" fmla="*/ 1197 w 108"/>
                  <a:gd name="T39" fmla="*/ 25205 h 58"/>
                  <a:gd name="T40" fmla="*/ 1197 w 108"/>
                  <a:gd name="T41" fmla="*/ 24458 h 58"/>
                  <a:gd name="T42" fmla="*/ 1197 w 108"/>
                  <a:gd name="T43" fmla="*/ 24010 h 58"/>
                  <a:gd name="T44" fmla="*/ 1194 w 108"/>
                  <a:gd name="T45" fmla="*/ 22513 h 58"/>
                  <a:gd name="T46" fmla="*/ 1147 w 108"/>
                  <a:gd name="T47" fmla="*/ 19633 h 58"/>
                  <a:gd name="T48" fmla="*/ 1081 w 108"/>
                  <a:gd name="T49" fmla="*/ 16638 h 58"/>
                  <a:gd name="T50" fmla="*/ 1019 w 108"/>
                  <a:gd name="T51" fmla="*/ 12996 h 58"/>
                  <a:gd name="T52" fmla="*/ 941 w 108"/>
                  <a:gd name="T53" fmla="*/ 10476 h 58"/>
                  <a:gd name="T54" fmla="*/ 829 w 108"/>
                  <a:gd name="T55" fmla="*/ 6391 h 58"/>
                  <a:gd name="T56" fmla="*/ 735 w 108"/>
                  <a:gd name="T57" fmla="*/ 4574 h 58"/>
                  <a:gd name="T58" fmla="*/ 644 w 108"/>
                  <a:gd name="T59" fmla="*/ 102 h 58"/>
                  <a:gd name="T60" fmla="*/ 558 w 108"/>
                  <a:gd name="T61" fmla="*/ 3 h 58"/>
                  <a:gd name="T62" fmla="*/ 454 w 108"/>
                  <a:gd name="T63" fmla="*/ 1 h 58"/>
                  <a:gd name="T64" fmla="*/ 364 w 108"/>
                  <a:gd name="T65" fmla="*/ 1 h 58"/>
                  <a:gd name="T66" fmla="*/ 272 w 108"/>
                  <a:gd name="T67" fmla="*/ 0 h 58"/>
                  <a:gd name="T68" fmla="*/ 197 w 108"/>
                  <a:gd name="T69" fmla="*/ 0 h 58"/>
                  <a:gd name="T70" fmla="*/ 153 w 108"/>
                  <a:gd name="T71" fmla="*/ 0 h 58"/>
                  <a:gd name="T72" fmla="*/ 117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8" name="Freeform 244"/>
              <p:cNvSpPr>
                <a:spLocks noChangeArrowheads="1"/>
              </p:cNvSpPr>
              <p:nvPr/>
            </p:nvSpPr>
            <p:spPr bwMode="auto">
              <a:xfrm>
                <a:off x="817" y="90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sin 16 G6"/>
                  <a:gd name="G8" fmla="+- 11 0 0"/>
                  <a:gd name="G9" fmla="sin 10 G8"/>
                  <a:gd name="G10" fmla="+- 3 0 0"/>
                  <a:gd name="G11" fmla="*/ 1 0 51712"/>
                  <a:gd name="G12" fmla="+- 6 0 0"/>
                  <a:gd name="G13" fmla="sin G11 G12"/>
                  <a:gd name="G14" fmla="+- 4 0 0"/>
                  <a:gd name="G15" fmla="+- 65531 0 0"/>
                  <a:gd name="G16" fmla="+- 26 0 0"/>
                  <a:gd name="G17" fmla="*/ 1 46899 1152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9356 0 0"/>
                  <a:gd name="G35" fmla="+- 10727 0 0"/>
                  <a:gd name="G36" fmla="+- 11645 0 0"/>
                  <a:gd name="G37" fmla="+- 11928 0 0"/>
                  <a:gd name="G38" fmla="+- 12106 0 0"/>
                  <a:gd name="G39" fmla="+- 11402 0 0"/>
                  <a:gd name="G40" fmla="+- 10703 0 0"/>
                  <a:gd name="T0" fmla="*/ 2578 w 113"/>
                  <a:gd name="T1" fmla="*/ 11643 h 67"/>
                  <a:gd name="T2" fmla="*/ 2287 w 113"/>
                  <a:gd name="T3" fmla="*/ 12755 h 67"/>
                  <a:gd name="T4" fmla="*/ 2028 w 113"/>
                  <a:gd name="T5" fmla="*/ 13443 h 67"/>
                  <a:gd name="T6" fmla="*/ 1798 w 113"/>
                  <a:gd name="T7" fmla="*/ 13443 h 67"/>
                  <a:gd name="T8" fmla="*/ 1515 w 113"/>
                  <a:gd name="T9" fmla="*/ 13388 h 67"/>
                  <a:gd name="T10" fmla="*/ 1282 w 113"/>
                  <a:gd name="T11" fmla="*/ 12460 h 67"/>
                  <a:gd name="T12" fmla="*/ 1058 w 113"/>
                  <a:gd name="T13" fmla="*/ 11568 h 67"/>
                  <a:gd name="T14" fmla="*/ 865 w 113"/>
                  <a:gd name="T15" fmla="*/ 10728 h 67"/>
                  <a:gd name="T16" fmla="*/ 654 w 113"/>
                  <a:gd name="T17" fmla="*/ 8895 h 67"/>
                  <a:gd name="T18" fmla="*/ 505 w 113"/>
                  <a:gd name="T19" fmla="*/ 7566 h 67"/>
                  <a:gd name="T20" fmla="*/ 353 w 113"/>
                  <a:gd name="T21" fmla="*/ 6091 h 67"/>
                  <a:gd name="T22" fmla="*/ 277 w 113"/>
                  <a:gd name="T23" fmla="*/ 4903 h 67"/>
                  <a:gd name="T24" fmla="*/ 231 w 113"/>
                  <a:gd name="T25" fmla="*/ 3439 h 67"/>
                  <a:gd name="T26" fmla="*/ 8 w 113"/>
                  <a:gd name="T27" fmla="*/ 2773 h 67"/>
                  <a:gd name="T28" fmla="*/ 231 w 113"/>
                  <a:gd name="T29" fmla="*/ 2225 h 67"/>
                  <a:gd name="T30" fmla="*/ 261 w 113"/>
                  <a:gd name="T31" fmla="*/ 2071 h 67"/>
                  <a:gd name="T32" fmla="*/ 294 w 113"/>
                  <a:gd name="T33" fmla="*/ 2071 h 67"/>
                  <a:gd name="T34" fmla="*/ 294 w 113"/>
                  <a:gd name="T35" fmla="*/ 0 h 67"/>
                  <a:gd name="T36" fmla="*/ 231 w 113"/>
                  <a:gd name="T37" fmla="*/ 0 h 67"/>
                  <a:gd name="T38" fmla="*/ 6 w 113"/>
                  <a:gd name="T39" fmla="*/ 2 h 67"/>
                  <a:gd name="T40" fmla="*/ 3 w 113"/>
                  <a:gd name="T41" fmla="*/ 4 h 67"/>
                  <a:gd name="T42" fmla="*/ 1 w 113"/>
                  <a:gd name="T43" fmla="*/ 1793 h 67"/>
                  <a:gd name="T44" fmla="*/ 0 w 113"/>
                  <a:gd name="T45" fmla="*/ 2773 h 67"/>
                  <a:gd name="T46" fmla="*/ 1 w 113"/>
                  <a:gd name="T47" fmla="*/ 4273 h 67"/>
                  <a:gd name="T48" fmla="*/ 5 w 113"/>
                  <a:gd name="T49" fmla="*/ 6026 h 67"/>
                  <a:gd name="T50" fmla="*/ 231 w 113"/>
                  <a:gd name="T51" fmla="*/ 7469 h 67"/>
                  <a:gd name="T52" fmla="*/ 353 w 113"/>
                  <a:gd name="T53" fmla="*/ 9263 h 67"/>
                  <a:gd name="T54" fmla="*/ 536 w 113"/>
                  <a:gd name="T55" fmla="*/ 10841 h 67"/>
                  <a:gd name="T56" fmla="*/ 723 w 113"/>
                  <a:gd name="T57" fmla="*/ 12366 h 67"/>
                  <a:gd name="T58" fmla="*/ 996 w 113"/>
                  <a:gd name="T59" fmla="*/ 13443 h 67"/>
                  <a:gd name="T60" fmla="*/ 1241 w 113"/>
                  <a:gd name="T61" fmla="*/ 14447 h 67"/>
                  <a:gd name="T62" fmla="*/ 1487 w 113"/>
                  <a:gd name="T63" fmla="*/ 15340 h 67"/>
                  <a:gd name="T64" fmla="*/ 1779 w 113"/>
                  <a:gd name="T65" fmla="*/ 15439 h 67"/>
                  <a:gd name="T66" fmla="*/ 2048 w 113"/>
                  <a:gd name="T67" fmla="*/ 15439 h 67"/>
                  <a:gd name="T68" fmla="*/ 2332 w 113"/>
                  <a:gd name="T69" fmla="*/ 14714 h 67"/>
                  <a:gd name="T70" fmla="*/ 2630 w 113"/>
                  <a:gd name="T71" fmla="*/ 13702 h 67"/>
                  <a:gd name="T72" fmla="*/ 2578 w 113"/>
                  <a:gd name="T73" fmla="*/ 11643 h 67"/>
                  <a:gd name="T74" fmla="*/ 0 w 113"/>
                  <a:gd name="T75" fmla="*/ 0 h 67"/>
                  <a:gd name="T76" fmla="*/ 113 w 113"/>
                  <a:gd name="T7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13" h="67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69" name="Freeform 245"/>
              <p:cNvSpPr>
                <a:spLocks noChangeArrowheads="1"/>
              </p:cNvSpPr>
              <p:nvPr/>
            </p:nvSpPr>
            <p:spPr bwMode="auto">
              <a:xfrm>
                <a:off x="889" y="100"/>
                <a:ext cx="48" cy="55"/>
              </a:xfrm>
              <a:custGeom>
                <a:avLst/>
                <a:gdLst>
                  <a:gd name="G0" fmla="+- 5 0 0"/>
                  <a:gd name="G1" fmla="*/ 1 1376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941 0 0"/>
                  <a:gd name="G19" fmla="+- 3851 0 0"/>
                  <a:gd name="G20" fmla="+- 5979 0 0"/>
                  <a:gd name="T0" fmla="*/ 0 w 48"/>
                  <a:gd name="T1" fmla="*/ 3650 h 51"/>
                  <a:gd name="T2" fmla="*/ 709 w 48"/>
                  <a:gd name="T3" fmla="*/ 4934 h 51"/>
                  <a:gd name="T4" fmla="*/ 1083 w 48"/>
                  <a:gd name="T5" fmla="*/ 7742 h 51"/>
                  <a:gd name="T6" fmla="*/ 1763 w 48"/>
                  <a:gd name="T7" fmla="*/ 10499 h 51"/>
                  <a:gd name="T8" fmla="*/ 2113 w 48"/>
                  <a:gd name="T9" fmla="*/ 12854 h 51"/>
                  <a:gd name="T10" fmla="*/ 2385 w 48"/>
                  <a:gd name="T11" fmla="*/ 15198 h 51"/>
                  <a:gd name="T12" fmla="*/ 2692 w 48"/>
                  <a:gd name="T13" fmla="*/ 17369 h 51"/>
                  <a:gd name="T14" fmla="*/ 2856 w 48"/>
                  <a:gd name="T15" fmla="*/ 17666 h 51"/>
                  <a:gd name="T16" fmla="*/ 2860 w 48"/>
                  <a:gd name="T17" fmla="*/ 17369 h 51"/>
                  <a:gd name="T18" fmla="*/ 3150 w 48"/>
                  <a:gd name="T19" fmla="*/ 20688 h 51"/>
                  <a:gd name="T20" fmla="*/ 3229 w 48"/>
                  <a:gd name="T21" fmla="*/ 19178 h 51"/>
                  <a:gd name="T22" fmla="*/ 3347 w 48"/>
                  <a:gd name="T23" fmla="*/ 17784 h 51"/>
                  <a:gd name="T24" fmla="*/ 3347 w 48"/>
                  <a:gd name="T25" fmla="*/ 16495 h 51"/>
                  <a:gd name="T26" fmla="*/ 3225 w 48"/>
                  <a:gd name="T27" fmla="*/ 15279 h 51"/>
                  <a:gd name="T28" fmla="*/ 3035 w 48"/>
                  <a:gd name="T29" fmla="*/ 12854 h 51"/>
                  <a:gd name="T30" fmla="*/ 2688 w 48"/>
                  <a:gd name="T31" fmla="*/ 9727 h 51"/>
                  <a:gd name="T32" fmla="*/ 2109 w 48"/>
                  <a:gd name="T33" fmla="*/ 7191 h 51"/>
                  <a:gd name="T34" fmla="*/ 1558 w 48"/>
                  <a:gd name="T35" fmla="*/ 4258 h 51"/>
                  <a:gd name="T36" fmla="*/ 903 w 48"/>
                  <a:gd name="T37" fmla="*/ 121 h 51"/>
                  <a:gd name="T38" fmla="*/ 4 w 48"/>
                  <a:gd name="T39" fmla="*/ 0 h 51"/>
                  <a:gd name="T40" fmla="*/ 0 w 48"/>
                  <a:gd name="T41" fmla="*/ 3650 h 51"/>
                  <a:gd name="T42" fmla="*/ 0 w 48"/>
                  <a:gd name="T43" fmla="*/ 0 h 51"/>
                  <a:gd name="T44" fmla="*/ 48 w 48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0" name="Freeform 246"/>
              <p:cNvSpPr>
                <a:spLocks noChangeArrowheads="1"/>
              </p:cNvSpPr>
              <p:nvPr/>
            </p:nvSpPr>
            <p:spPr bwMode="auto">
              <a:xfrm>
                <a:off x="843" y="90"/>
                <a:ext cx="46" cy="17"/>
              </a:xfrm>
              <a:custGeom>
                <a:avLst/>
                <a:gdLst>
                  <a:gd name="G0" fmla="+- 5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0 0 0"/>
                  <a:gd name="G22" fmla="+- 51942 0 0"/>
                  <a:gd name="T0" fmla="*/ 0 w 59"/>
                  <a:gd name="T1" fmla="*/ 13638 h 18"/>
                  <a:gd name="T2" fmla="*/ 2 w 59"/>
                  <a:gd name="T3" fmla="*/ 13638 h 18"/>
                  <a:gd name="T4" fmla="*/ 44 w 59"/>
                  <a:gd name="T5" fmla="*/ 13638 h 18"/>
                  <a:gd name="T6" fmla="*/ 58 w 59"/>
                  <a:gd name="T7" fmla="*/ 13638 h 18"/>
                  <a:gd name="T8" fmla="*/ 87 w 59"/>
                  <a:gd name="T9" fmla="*/ 15153 h 18"/>
                  <a:gd name="T10" fmla="*/ 120 w 59"/>
                  <a:gd name="T11" fmla="*/ 16837 h 18"/>
                  <a:gd name="T12" fmla="*/ 150 w 59"/>
                  <a:gd name="T13" fmla="*/ 20787 h 18"/>
                  <a:gd name="T14" fmla="*/ 179 w 59"/>
                  <a:gd name="T15" fmla="*/ 24070 h 18"/>
                  <a:gd name="T16" fmla="*/ 210 w 59"/>
                  <a:gd name="T17" fmla="*/ 28514 h 18"/>
                  <a:gd name="T18" fmla="*/ 223 w 59"/>
                  <a:gd name="T19" fmla="*/ 13638 h 18"/>
                  <a:gd name="T20" fmla="*/ 192 w 59"/>
                  <a:gd name="T21" fmla="*/ 9942 h 18"/>
                  <a:gd name="T22" fmla="*/ 159 w 59"/>
                  <a:gd name="T23" fmla="*/ 4 h 18"/>
                  <a:gd name="T24" fmla="*/ 123 w 59"/>
                  <a:gd name="T25" fmla="*/ 2 h 18"/>
                  <a:gd name="T26" fmla="*/ 92 w 59"/>
                  <a:gd name="T27" fmla="*/ 0 h 18"/>
                  <a:gd name="T28" fmla="*/ 58 w 59"/>
                  <a:gd name="T29" fmla="*/ 0 h 18"/>
                  <a:gd name="T30" fmla="*/ 4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1" name="Freeform 247"/>
              <p:cNvSpPr>
                <a:spLocks noChangeArrowheads="1"/>
              </p:cNvSpPr>
              <p:nvPr/>
            </p:nvSpPr>
            <p:spPr bwMode="auto">
              <a:xfrm>
                <a:off x="3356" y="95"/>
                <a:ext cx="111" cy="61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22587 57600"/>
                  <a:gd name="G7" fmla="*/ 1 57241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0 0 0"/>
                  <a:gd name="G40" fmla="+- 65532 0 0"/>
                  <a:gd name="G41" fmla="+- 65535 0 0"/>
                  <a:gd name="G42" fmla="+- 1 0 0"/>
                  <a:gd name="G43" fmla="+- 3 0 0"/>
                  <a:gd name="G44" fmla="+- 4217 0 0"/>
                  <a:gd name="G45" fmla="+- 5883 0 0"/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218 h 58"/>
                  <a:gd name="T12" fmla="*/ 1 w 108"/>
                  <a:gd name="T13" fmla="*/ 5887 h 58"/>
                  <a:gd name="T14" fmla="*/ 4 w 108"/>
                  <a:gd name="T15" fmla="*/ 10153 h 58"/>
                  <a:gd name="T16" fmla="*/ 8 w 108"/>
                  <a:gd name="T17" fmla="*/ 12996 h 58"/>
                  <a:gd name="T18" fmla="*/ 642 w 108"/>
                  <a:gd name="T19" fmla="*/ 16638 h 58"/>
                  <a:gd name="T20" fmla="*/ 868 w 108"/>
                  <a:gd name="T21" fmla="*/ 19633 h 58"/>
                  <a:gd name="T22" fmla="*/ 1297 w 108"/>
                  <a:gd name="T23" fmla="*/ 22513 h 58"/>
                  <a:gd name="T24" fmla="*/ 1699 w 108"/>
                  <a:gd name="T25" fmla="*/ 25205 h 58"/>
                  <a:gd name="T26" fmla="*/ 2225 w 108"/>
                  <a:gd name="T27" fmla="*/ 28339 h 58"/>
                  <a:gd name="T28" fmla="*/ 2619 w 108"/>
                  <a:gd name="T29" fmla="*/ 28858 h 58"/>
                  <a:gd name="T30" fmla="*/ 3110 w 108"/>
                  <a:gd name="T31" fmla="*/ 29697 h 58"/>
                  <a:gd name="T32" fmla="*/ 3624 w 108"/>
                  <a:gd name="T33" fmla="*/ 29697 h 58"/>
                  <a:gd name="T34" fmla="*/ 4160 w 108"/>
                  <a:gd name="T35" fmla="*/ 28723 h 58"/>
                  <a:gd name="T36" fmla="*/ 4738 w 108"/>
                  <a:gd name="T37" fmla="*/ 26073 h 58"/>
                  <a:gd name="T38" fmla="*/ 4746 w 108"/>
                  <a:gd name="T39" fmla="*/ 25205 h 58"/>
                  <a:gd name="T40" fmla="*/ 4749 w 108"/>
                  <a:gd name="T41" fmla="*/ 24342 h 58"/>
                  <a:gd name="T42" fmla="*/ 4746 w 108"/>
                  <a:gd name="T43" fmla="*/ 24010 h 58"/>
                  <a:gd name="T44" fmla="*/ 4746 w 108"/>
                  <a:gd name="T45" fmla="*/ 22513 h 58"/>
                  <a:gd name="T46" fmla="*/ 4499 w 108"/>
                  <a:gd name="T47" fmla="*/ 19633 h 58"/>
                  <a:gd name="T48" fmla="*/ 4262 w 108"/>
                  <a:gd name="T49" fmla="*/ 16638 h 58"/>
                  <a:gd name="T50" fmla="*/ 4035 w 108"/>
                  <a:gd name="T51" fmla="*/ 12996 h 58"/>
                  <a:gd name="T52" fmla="*/ 3657 w 108"/>
                  <a:gd name="T53" fmla="*/ 10476 h 58"/>
                  <a:gd name="T54" fmla="*/ 3252 w 108"/>
                  <a:gd name="T55" fmla="*/ 6391 h 58"/>
                  <a:gd name="T56" fmla="*/ 2917 w 108"/>
                  <a:gd name="T57" fmla="*/ 4574 h 58"/>
                  <a:gd name="T58" fmla="*/ 2481 w 108"/>
                  <a:gd name="T59" fmla="*/ 102 h 58"/>
                  <a:gd name="T60" fmla="*/ 2109 w 108"/>
                  <a:gd name="T61" fmla="*/ 3 h 58"/>
                  <a:gd name="T62" fmla="*/ 1793 w 108"/>
                  <a:gd name="T63" fmla="*/ 1 h 58"/>
                  <a:gd name="T64" fmla="*/ 1445 w 108"/>
                  <a:gd name="T65" fmla="*/ 1 h 58"/>
                  <a:gd name="T66" fmla="*/ 1078 w 108"/>
                  <a:gd name="T67" fmla="*/ 0 h 58"/>
                  <a:gd name="T68" fmla="*/ 779 w 108"/>
                  <a:gd name="T69" fmla="*/ 0 h 58"/>
                  <a:gd name="T70" fmla="*/ 576 w 108"/>
                  <a:gd name="T71" fmla="*/ 0 h 58"/>
                  <a:gd name="T72" fmla="*/ 8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2" name="Freeform 248"/>
              <p:cNvSpPr>
                <a:spLocks noChangeArrowheads="1"/>
              </p:cNvSpPr>
              <p:nvPr/>
            </p:nvSpPr>
            <p:spPr bwMode="auto">
              <a:xfrm>
                <a:off x="3351" y="90"/>
                <a:ext cx="116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6 G6"/>
                  <a:gd name="G8" fmla="+- 10 0 0"/>
                  <a:gd name="G9" fmla="sin 10 G8"/>
                  <a:gd name="G10" fmla="*/ 1 0 51712"/>
                  <a:gd name="G11" fmla="*/ 1 0 51712"/>
                  <a:gd name="G12" fmla="+- 6 0 0"/>
                  <a:gd name="G13" fmla="sin G11 G12"/>
                  <a:gd name="G14" fmla="+- 4 0 0"/>
                  <a:gd name="G15" fmla="+- 65531 0 0"/>
                  <a:gd name="G16" fmla="+- 9 0 0"/>
                  <a:gd name="G17" fmla="*/ 1 0 5171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4896 0 0"/>
                  <a:gd name="G35" fmla="+- 6526 0 0"/>
                  <a:gd name="G36" fmla="+- 8150 0 0"/>
                  <a:gd name="G37" fmla="+- 8911 0 0"/>
                  <a:gd name="G38" fmla="+- 9519 0 0"/>
                  <a:gd name="G39" fmla="+- 9310 0 0"/>
                  <a:gd name="G40" fmla="+- 8981 0 0"/>
                  <a:gd name="T0" fmla="*/ 7537 w 112"/>
                  <a:gd name="T1" fmla="*/ 11643 h 67"/>
                  <a:gd name="T2" fmla="*/ 6747 w 112"/>
                  <a:gd name="T3" fmla="*/ 12502 h 67"/>
                  <a:gd name="T4" fmla="*/ 5976 w 112"/>
                  <a:gd name="T5" fmla="*/ 13443 h 67"/>
                  <a:gd name="T6" fmla="*/ 5293 w 112"/>
                  <a:gd name="T7" fmla="*/ 13443 h 67"/>
                  <a:gd name="T8" fmla="*/ 4532 w 112"/>
                  <a:gd name="T9" fmla="*/ 13388 h 67"/>
                  <a:gd name="T10" fmla="*/ 3869 w 112"/>
                  <a:gd name="T11" fmla="*/ 12460 h 67"/>
                  <a:gd name="T12" fmla="*/ 3150 w 112"/>
                  <a:gd name="T13" fmla="*/ 11568 h 67"/>
                  <a:gd name="T14" fmla="*/ 2587 w 112"/>
                  <a:gd name="T15" fmla="*/ 10728 h 67"/>
                  <a:gd name="T16" fmla="*/ 1985 w 112"/>
                  <a:gd name="T17" fmla="*/ 8895 h 67"/>
                  <a:gd name="T18" fmla="*/ 1558 w 112"/>
                  <a:gd name="T19" fmla="*/ 7566 h 67"/>
                  <a:gd name="T20" fmla="*/ 1019 w 112"/>
                  <a:gd name="T21" fmla="*/ 6091 h 67"/>
                  <a:gd name="T22" fmla="*/ 800 w 112"/>
                  <a:gd name="T23" fmla="*/ 4903 h 67"/>
                  <a:gd name="T24" fmla="*/ 709 w 112"/>
                  <a:gd name="T25" fmla="*/ 3439 h 67"/>
                  <a:gd name="T26" fmla="*/ 667 w 112"/>
                  <a:gd name="T27" fmla="*/ 2773 h 67"/>
                  <a:gd name="T28" fmla="*/ 709 w 112"/>
                  <a:gd name="T29" fmla="*/ 2225 h 67"/>
                  <a:gd name="T30" fmla="*/ 753 w 112"/>
                  <a:gd name="T31" fmla="*/ 2071 h 67"/>
                  <a:gd name="T32" fmla="*/ 850 w 112"/>
                  <a:gd name="T33" fmla="*/ 2071 h 67"/>
                  <a:gd name="T34" fmla="*/ 850 w 112"/>
                  <a:gd name="T35" fmla="*/ 0 h 67"/>
                  <a:gd name="T36" fmla="*/ 709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1793 h 67"/>
                  <a:gd name="T44" fmla="*/ 0 w 112"/>
                  <a:gd name="T45" fmla="*/ 2773 h 67"/>
                  <a:gd name="T46" fmla="*/ 1 w 112"/>
                  <a:gd name="T47" fmla="*/ 4273 h 67"/>
                  <a:gd name="T48" fmla="*/ 4 w 112"/>
                  <a:gd name="T49" fmla="*/ 6026 h 67"/>
                  <a:gd name="T50" fmla="*/ 709 w 112"/>
                  <a:gd name="T51" fmla="*/ 7469 h 67"/>
                  <a:gd name="T52" fmla="*/ 1019 w 112"/>
                  <a:gd name="T53" fmla="*/ 9263 h 67"/>
                  <a:gd name="T54" fmla="*/ 1655 w 112"/>
                  <a:gd name="T55" fmla="*/ 10841 h 67"/>
                  <a:gd name="T56" fmla="*/ 2157 w 112"/>
                  <a:gd name="T57" fmla="*/ 12366 h 67"/>
                  <a:gd name="T58" fmla="*/ 2921 w 112"/>
                  <a:gd name="T59" fmla="*/ 13443 h 67"/>
                  <a:gd name="T60" fmla="*/ 3556 w 112"/>
                  <a:gd name="T61" fmla="*/ 14447 h 67"/>
                  <a:gd name="T62" fmla="*/ 4372 w 112"/>
                  <a:gd name="T63" fmla="*/ 15340 h 67"/>
                  <a:gd name="T64" fmla="*/ 5243 w 112"/>
                  <a:gd name="T65" fmla="*/ 15439 h 67"/>
                  <a:gd name="T66" fmla="*/ 6048 w 112"/>
                  <a:gd name="T67" fmla="*/ 15439 h 67"/>
                  <a:gd name="T68" fmla="*/ 6929 w 112"/>
                  <a:gd name="T69" fmla="*/ 14714 h 67"/>
                  <a:gd name="T70" fmla="*/ 7760 w 112"/>
                  <a:gd name="T71" fmla="*/ 13702 h 67"/>
                  <a:gd name="T72" fmla="*/ 7537 w 112"/>
                  <a:gd name="T73" fmla="*/ 11643 h 67"/>
                  <a:gd name="T74" fmla="*/ 0 w 112"/>
                  <a:gd name="T75" fmla="*/ 0 h 67"/>
                  <a:gd name="T76" fmla="*/ 112 w 112"/>
                  <a:gd name="T7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12" h="67">
                    <a:moveTo>
                      <a:pt x="107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5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7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3" name="Freeform 249"/>
              <p:cNvSpPr>
                <a:spLocks noChangeArrowheads="1"/>
              </p:cNvSpPr>
              <p:nvPr/>
            </p:nvSpPr>
            <p:spPr bwMode="auto">
              <a:xfrm>
                <a:off x="3421" y="100"/>
                <a:ext cx="49" cy="55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1 0 0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3011 0 0"/>
                  <a:gd name="G19" fmla="+- 3905 0 0"/>
                  <a:gd name="G20" fmla="+- 6086 0 0"/>
                  <a:gd name="T0" fmla="*/ 0 w 49"/>
                  <a:gd name="T1" fmla="*/ 3650 h 51"/>
                  <a:gd name="T2" fmla="*/ 639 w 49"/>
                  <a:gd name="T3" fmla="*/ 4934 h 51"/>
                  <a:gd name="T4" fmla="*/ 1029 w 49"/>
                  <a:gd name="T5" fmla="*/ 7742 h 51"/>
                  <a:gd name="T6" fmla="*/ 1656 w 49"/>
                  <a:gd name="T7" fmla="*/ 9727 h 51"/>
                  <a:gd name="T8" fmla="*/ 1979 w 49"/>
                  <a:gd name="T9" fmla="*/ 12854 h 51"/>
                  <a:gd name="T10" fmla="*/ 2300 w 49"/>
                  <a:gd name="T11" fmla="*/ 15198 h 51"/>
                  <a:gd name="T12" fmla="*/ 2510 w 49"/>
                  <a:gd name="T13" fmla="*/ 17369 h 51"/>
                  <a:gd name="T14" fmla="*/ 2590 w 49"/>
                  <a:gd name="T15" fmla="*/ 17666 h 51"/>
                  <a:gd name="T16" fmla="*/ 2590 w 49"/>
                  <a:gd name="T17" fmla="*/ 17369 h 51"/>
                  <a:gd name="T18" fmla="*/ 2917 w 49"/>
                  <a:gd name="T19" fmla="*/ 20688 h 51"/>
                  <a:gd name="T20" fmla="*/ 3096 w 49"/>
                  <a:gd name="T21" fmla="*/ 19178 h 51"/>
                  <a:gd name="T22" fmla="*/ 3124 w 49"/>
                  <a:gd name="T23" fmla="*/ 17784 h 51"/>
                  <a:gd name="T24" fmla="*/ 3096 w 49"/>
                  <a:gd name="T25" fmla="*/ 16495 h 51"/>
                  <a:gd name="T26" fmla="*/ 3000 w 49"/>
                  <a:gd name="T27" fmla="*/ 15279 h 51"/>
                  <a:gd name="T28" fmla="*/ 2827 w 49"/>
                  <a:gd name="T29" fmla="*/ 12854 h 51"/>
                  <a:gd name="T30" fmla="*/ 2365 w 49"/>
                  <a:gd name="T31" fmla="*/ 9727 h 51"/>
                  <a:gd name="T32" fmla="*/ 1979 w 49"/>
                  <a:gd name="T33" fmla="*/ 7191 h 51"/>
                  <a:gd name="T34" fmla="*/ 1385 w 49"/>
                  <a:gd name="T35" fmla="*/ 4258 h 51"/>
                  <a:gd name="T36" fmla="*/ 861 w 49"/>
                  <a:gd name="T37" fmla="*/ 121 h 51"/>
                  <a:gd name="T38" fmla="*/ 5 w 49"/>
                  <a:gd name="T39" fmla="*/ 0 h 51"/>
                  <a:gd name="T40" fmla="*/ 0 w 49"/>
                  <a:gd name="T41" fmla="*/ 3650 h 51"/>
                  <a:gd name="T42" fmla="*/ 0 w 49"/>
                  <a:gd name="T43" fmla="*/ 0 h 51"/>
                  <a:gd name="T44" fmla="*/ 49 w 49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4" name="Freeform 250"/>
              <p:cNvSpPr>
                <a:spLocks noChangeArrowheads="1"/>
              </p:cNvSpPr>
              <p:nvPr/>
            </p:nvSpPr>
            <p:spPr bwMode="auto">
              <a:xfrm>
                <a:off x="3364" y="90"/>
                <a:ext cx="61" cy="17"/>
              </a:xfrm>
              <a:custGeom>
                <a:avLst/>
                <a:gdLst>
                  <a:gd name="G0" fmla="+- 5 0 0"/>
                  <a:gd name="G1" fmla="+- 17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3 0 0"/>
                  <a:gd name="G22" fmla="+- 52813 0 0"/>
                  <a:gd name="T0" fmla="*/ 0 w 60"/>
                  <a:gd name="T1" fmla="*/ 13638 h 18"/>
                  <a:gd name="T2" fmla="*/ 5 w 60"/>
                  <a:gd name="T3" fmla="*/ 13638 h 18"/>
                  <a:gd name="T4" fmla="*/ 915 w 60"/>
                  <a:gd name="T5" fmla="*/ 13638 h 18"/>
                  <a:gd name="T6" fmla="*/ 1437 w 60"/>
                  <a:gd name="T7" fmla="*/ 13638 h 18"/>
                  <a:gd name="T8" fmla="*/ 2257 w 60"/>
                  <a:gd name="T9" fmla="*/ 15153 h 18"/>
                  <a:gd name="T10" fmla="*/ 2919 w 60"/>
                  <a:gd name="T11" fmla="*/ 16837 h 18"/>
                  <a:gd name="T12" fmla="*/ 3623 w 60"/>
                  <a:gd name="T13" fmla="*/ 20787 h 18"/>
                  <a:gd name="T14" fmla="*/ 4303 w 60"/>
                  <a:gd name="T15" fmla="*/ 24070 h 18"/>
                  <a:gd name="T16" fmla="*/ 5004 w 60"/>
                  <a:gd name="T17" fmla="*/ 28514 h 18"/>
                  <a:gd name="T18" fmla="*/ 5559 w 60"/>
                  <a:gd name="T19" fmla="*/ 13638 h 18"/>
                  <a:gd name="T20" fmla="*/ 4590 w 60"/>
                  <a:gd name="T21" fmla="*/ 9942 h 18"/>
                  <a:gd name="T22" fmla="*/ 3782 w 60"/>
                  <a:gd name="T23" fmla="*/ 4 h 18"/>
                  <a:gd name="T24" fmla="*/ 2921 w 60"/>
                  <a:gd name="T25" fmla="*/ 2 h 18"/>
                  <a:gd name="T26" fmla="*/ 2257 w 60"/>
                  <a:gd name="T27" fmla="*/ 0 h 18"/>
                  <a:gd name="T28" fmla="*/ 1437 w 60"/>
                  <a:gd name="T29" fmla="*/ 0 h 18"/>
                  <a:gd name="T30" fmla="*/ 976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13638 h 18"/>
                  <a:gd name="T38" fmla="*/ 0 w 60"/>
                  <a:gd name="T39" fmla="*/ 0 h 18"/>
                  <a:gd name="T40" fmla="*/ 60 w 60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5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1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5" name="Freeform 251"/>
              <p:cNvSpPr>
                <a:spLocks noChangeArrowheads="1"/>
              </p:cNvSpPr>
              <p:nvPr/>
            </p:nvSpPr>
            <p:spPr bwMode="auto">
              <a:xfrm>
                <a:off x="2090" y="95"/>
                <a:ext cx="111" cy="61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14705 45696"/>
                  <a:gd name="G7" fmla="*/ 1 1049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0 0 0"/>
                  <a:gd name="G40" fmla="+- 65533 0 0"/>
                  <a:gd name="G41" fmla="+- 65535 0 0"/>
                  <a:gd name="G42" fmla="+- 1 0 0"/>
                  <a:gd name="G43" fmla="+- 3 0 0"/>
                  <a:gd name="G44" fmla="+- 4217 0 0"/>
                  <a:gd name="G45" fmla="+- 6387 0 0"/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218 h 58"/>
                  <a:gd name="T12" fmla="*/ 1 w 108"/>
                  <a:gd name="T13" fmla="*/ 6391 h 58"/>
                  <a:gd name="T14" fmla="*/ 4 w 108"/>
                  <a:gd name="T15" fmla="*/ 10153 h 58"/>
                  <a:gd name="T16" fmla="*/ 8 w 108"/>
                  <a:gd name="T17" fmla="*/ 12996 h 58"/>
                  <a:gd name="T18" fmla="*/ 608 w 108"/>
                  <a:gd name="T19" fmla="*/ 16638 h 58"/>
                  <a:gd name="T20" fmla="*/ 868 w 108"/>
                  <a:gd name="T21" fmla="*/ 19633 h 58"/>
                  <a:gd name="T22" fmla="*/ 1338 w 108"/>
                  <a:gd name="T23" fmla="*/ 22513 h 58"/>
                  <a:gd name="T24" fmla="*/ 1699 w 108"/>
                  <a:gd name="T25" fmla="*/ 25205 h 58"/>
                  <a:gd name="T26" fmla="*/ 2174 w 108"/>
                  <a:gd name="T27" fmla="*/ 28339 h 58"/>
                  <a:gd name="T28" fmla="*/ 2619 w 108"/>
                  <a:gd name="T29" fmla="*/ 28858 h 58"/>
                  <a:gd name="T30" fmla="*/ 3110 w 108"/>
                  <a:gd name="T31" fmla="*/ 29697 h 58"/>
                  <a:gd name="T32" fmla="*/ 3624 w 108"/>
                  <a:gd name="T33" fmla="*/ 29697 h 58"/>
                  <a:gd name="T34" fmla="*/ 4160 w 108"/>
                  <a:gd name="T35" fmla="*/ 28723 h 58"/>
                  <a:gd name="T36" fmla="*/ 4738 w 108"/>
                  <a:gd name="T37" fmla="*/ 26073 h 58"/>
                  <a:gd name="T38" fmla="*/ 4746 w 108"/>
                  <a:gd name="T39" fmla="*/ 25205 h 58"/>
                  <a:gd name="T40" fmla="*/ 4749 w 108"/>
                  <a:gd name="T41" fmla="*/ 24458 h 58"/>
                  <a:gd name="T42" fmla="*/ 4746 w 108"/>
                  <a:gd name="T43" fmla="*/ 24010 h 58"/>
                  <a:gd name="T44" fmla="*/ 4746 w 108"/>
                  <a:gd name="T45" fmla="*/ 22513 h 58"/>
                  <a:gd name="T46" fmla="*/ 4499 w 108"/>
                  <a:gd name="T47" fmla="*/ 19633 h 58"/>
                  <a:gd name="T48" fmla="*/ 4262 w 108"/>
                  <a:gd name="T49" fmla="*/ 16638 h 58"/>
                  <a:gd name="T50" fmla="*/ 4035 w 108"/>
                  <a:gd name="T51" fmla="*/ 12996 h 58"/>
                  <a:gd name="T52" fmla="*/ 3624 w 108"/>
                  <a:gd name="T53" fmla="*/ 10476 h 58"/>
                  <a:gd name="T54" fmla="*/ 3252 w 108"/>
                  <a:gd name="T55" fmla="*/ 6391 h 58"/>
                  <a:gd name="T56" fmla="*/ 2917 w 108"/>
                  <a:gd name="T57" fmla="*/ 4574 h 58"/>
                  <a:gd name="T58" fmla="*/ 2481 w 108"/>
                  <a:gd name="T59" fmla="*/ 102 h 58"/>
                  <a:gd name="T60" fmla="*/ 2174 w 108"/>
                  <a:gd name="T61" fmla="*/ 3 h 58"/>
                  <a:gd name="T62" fmla="*/ 1752 w 108"/>
                  <a:gd name="T63" fmla="*/ 1 h 58"/>
                  <a:gd name="T64" fmla="*/ 1445 w 108"/>
                  <a:gd name="T65" fmla="*/ 1 h 58"/>
                  <a:gd name="T66" fmla="*/ 1078 w 108"/>
                  <a:gd name="T67" fmla="*/ 0 h 58"/>
                  <a:gd name="T68" fmla="*/ 738 w 108"/>
                  <a:gd name="T69" fmla="*/ 0 h 58"/>
                  <a:gd name="T70" fmla="*/ 576 w 108"/>
                  <a:gd name="T71" fmla="*/ 0 h 58"/>
                  <a:gd name="T72" fmla="*/ 8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6" name="Freeform 252"/>
              <p:cNvSpPr>
                <a:spLocks noChangeArrowheads="1"/>
              </p:cNvSpPr>
              <p:nvPr/>
            </p:nvSpPr>
            <p:spPr bwMode="auto">
              <a:xfrm>
                <a:off x="2085" y="90"/>
                <a:ext cx="116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83 800"/>
                  <a:gd name="G6" fmla="+- 8 0 0"/>
                  <a:gd name="G7" fmla="sin 16 G6"/>
                  <a:gd name="G8" fmla="+- 10 0 0"/>
                  <a:gd name="G9" fmla="sin 10 G8"/>
                  <a:gd name="G10" fmla="*/ 1 0 51712"/>
                  <a:gd name="G11" fmla="*/ 1 0 51712"/>
                  <a:gd name="G12" fmla="+- 6 0 0"/>
                  <a:gd name="G13" fmla="sin G11 G12"/>
                  <a:gd name="G14" fmla="+- 4 0 0"/>
                  <a:gd name="G15" fmla="+- 65531 0 0"/>
                  <a:gd name="G16" fmla="+- 9 0 0"/>
                  <a:gd name="G17" fmla="*/ 1 46899 1152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4896 0 0"/>
                  <a:gd name="G35" fmla="+- 6779 0 0"/>
                  <a:gd name="G36" fmla="+- 8200 0 0"/>
                  <a:gd name="G37" fmla="+- 8977 0 0"/>
                  <a:gd name="G38" fmla="+- 9519 0 0"/>
                  <a:gd name="G39" fmla="+- 9310 0 0"/>
                  <a:gd name="G40" fmla="+- 9038 0 0"/>
                  <a:gd name="T0" fmla="*/ 7544 w 112"/>
                  <a:gd name="T1" fmla="*/ 11643 h 67"/>
                  <a:gd name="T2" fmla="*/ 6747 w 112"/>
                  <a:gd name="T3" fmla="*/ 12755 h 67"/>
                  <a:gd name="T4" fmla="*/ 5976 w 112"/>
                  <a:gd name="T5" fmla="*/ 13443 h 67"/>
                  <a:gd name="T6" fmla="*/ 5243 w 112"/>
                  <a:gd name="T7" fmla="*/ 13443 h 67"/>
                  <a:gd name="T8" fmla="*/ 4466 w 112"/>
                  <a:gd name="T9" fmla="*/ 13388 h 67"/>
                  <a:gd name="T10" fmla="*/ 3869 w 112"/>
                  <a:gd name="T11" fmla="*/ 12460 h 67"/>
                  <a:gd name="T12" fmla="*/ 3150 w 112"/>
                  <a:gd name="T13" fmla="*/ 11568 h 67"/>
                  <a:gd name="T14" fmla="*/ 2530 w 112"/>
                  <a:gd name="T15" fmla="*/ 10728 h 67"/>
                  <a:gd name="T16" fmla="*/ 1985 w 112"/>
                  <a:gd name="T17" fmla="*/ 8895 h 67"/>
                  <a:gd name="T18" fmla="*/ 1466 w 112"/>
                  <a:gd name="T19" fmla="*/ 7566 h 67"/>
                  <a:gd name="T20" fmla="*/ 1083 w 112"/>
                  <a:gd name="T21" fmla="*/ 6091 h 67"/>
                  <a:gd name="T22" fmla="*/ 800 w 112"/>
                  <a:gd name="T23" fmla="*/ 4903 h 67"/>
                  <a:gd name="T24" fmla="*/ 709 w 112"/>
                  <a:gd name="T25" fmla="*/ 3439 h 67"/>
                  <a:gd name="T26" fmla="*/ 667 w 112"/>
                  <a:gd name="T27" fmla="*/ 2773 h 67"/>
                  <a:gd name="T28" fmla="*/ 709 w 112"/>
                  <a:gd name="T29" fmla="*/ 2225 h 67"/>
                  <a:gd name="T30" fmla="*/ 753 w 112"/>
                  <a:gd name="T31" fmla="*/ 2071 h 67"/>
                  <a:gd name="T32" fmla="*/ 850 w 112"/>
                  <a:gd name="T33" fmla="*/ 2071 h 67"/>
                  <a:gd name="T34" fmla="*/ 850 w 112"/>
                  <a:gd name="T35" fmla="*/ 0 h 67"/>
                  <a:gd name="T36" fmla="*/ 709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1793 h 67"/>
                  <a:gd name="T44" fmla="*/ 0 w 112"/>
                  <a:gd name="T45" fmla="*/ 2773 h 67"/>
                  <a:gd name="T46" fmla="*/ 1 w 112"/>
                  <a:gd name="T47" fmla="*/ 4273 h 67"/>
                  <a:gd name="T48" fmla="*/ 4 w 112"/>
                  <a:gd name="T49" fmla="*/ 6026 h 67"/>
                  <a:gd name="T50" fmla="*/ 709 w 112"/>
                  <a:gd name="T51" fmla="*/ 7469 h 67"/>
                  <a:gd name="T52" fmla="*/ 1083 w 112"/>
                  <a:gd name="T53" fmla="*/ 9263 h 67"/>
                  <a:gd name="T54" fmla="*/ 1655 w 112"/>
                  <a:gd name="T55" fmla="*/ 10841 h 67"/>
                  <a:gd name="T56" fmla="*/ 2157 w 112"/>
                  <a:gd name="T57" fmla="*/ 12366 h 67"/>
                  <a:gd name="T58" fmla="*/ 2921 w 112"/>
                  <a:gd name="T59" fmla="*/ 13443 h 67"/>
                  <a:gd name="T60" fmla="*/ 3556 w 112"/>
                  <a:gd name="T61" fmla="*/ 14447 h 67"/>
                  <a:gd name="T62" fmla="*/ 4372 w 112"/>
                  <a:gd name="T63" fmla="*/ 15340 h 67"/>
                  <a:gd name="T64" fmla="*/ 5243 w 112"/>
                  <a:gd name="T65" fmla="*/ 15439 h 67"/>
                  <a:gd name="T66" fmla="*/ 6048 w 112"/>
                  <a:gd name="T67" fmla="*/ 15439 h 67"/>
                  <a:gd name="T68" fmla="*/ 6874 w 112"/>
                  <a:gd name="T69" fmla="*/ 14714 h 67"/>
                  <a:gd name="T70" fmla="*/ 7760 w 112"/>
                  <a:gd name="T71" fmla="*/ 13702 h 67"/>
                  <a:gd name="T72" fmla="*/ 7544 w 112"/>
                  <a:gd name="T73" fmla="*/ 11643 h 67"/>
                  <a:gd name="T74" fmla="*/ 0 w 112"/>
                  <a:gd name="T75" fmla="*/ 0 h 67"/>
                  <a:gd name="T76" fmla="*/ 112 w 112"/>
                  <a:gd name="T7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7" name="Freeform 253"/>
              <p:cNvSpPr>
                <a:spLocks noChangeArrowheads="1"/>
              </p:cNvSpPr>
              <p:nvPr/>
            </p:nvSpPr>
            <p:spPr bwMode="auto">
              <a:xfrm>
                <a:off x="2156" y="100"/>
                <a:ext cx="49" cy="55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9"/>
                  <a:gd name="T1" fmla="*/ 3650 h 51"/>
                  <a:gd name="T2" fmla="*/ 639 w 49"/>
                  <a:gd name="T3" fmla="*/ 4934 h 51"/>
                  <a:gd name="T4" fmla="*/ 1029 w 49"/>
                  <a:gd name="T5" fmla="*/ 7742 h 51"/>
                  <a:gd name="T6" fmla="*/ 1656 w 49"/>
                  <a:gd name="T7" fmla="*/ 10499 h 51"/>
                  <a:gd name="T8" fmla="*/ 1979 w 49"/>
                  <a:gd name="T9" fmla="*/ 12854 h 51"/>
                  <a:gd name="T10" fmla="*/ 2300 w 49"/>
                  <a:gd name="T11" fmla="*/ 15198 h 51"/>
                  <a:gd name="T12" fmla="*/ 2510 w 49"/>
                  <a:gd name="T13" fmla="*/ 17369 h 51"/>
                  <a:gd name="T14" fmla="*/ 2510 w 49"/>
                  <a:gd name="T15" fmla="*/ 17666 h 51"/>
                  <a:gd name="T16" fmla="*/ 2664 w 49"/>
                  <a:gd name="T17" fmla="*/ 17666 h 51"/>
                  <a:gd name="T18" fmla="*/ 2664 w 49"/>
                  <a:gd name="T19" fmla="*/ 17369 h 51"/>
                  <a:gd name="T20" fmla="*/ 2917 w 49"/>
                  <a:gd name="T21" fmla="*/ 20688 h 51"/>
                  <a:gd name="T22" fmla="*/ 3096 w 49"/>
                  <a:gd name="T23" fmla="*/ 19178 h 51"/>
                  <a:gd name="T24" fmla="*/ 3124 w 49"/>
                  <a:gd name="T25" fmla="*/ 17784 h 51"/>
                  <a:gd name="T26" fmla="*/ 3096 w 49"/>
                  <a:gd name="T27" fmla="*/ 16495 h 51"/>
                  <a:gd name="T28" fmla="*/ 3000 w 49"/>
                  <a:gd name="T29" fmla="*/ 15279 h 51"/>
                  <a:gd name="T30" fmla="*/ 2827 w 49"/>
                  <a:gd name="T31" fmla="*/ 12854 h 51"/>
                  <a:gd name="T32" fmla="*/ 2365 w 49"/>
                  <a:gd name="T33" fmla="*/ 9727 h 51"/>
                  <a:gd name="T34" fmla="*/ 1979 w 49"/>
                  <a:gd name="T35" fmla="*/ 7191 h 51"/>
                  <a:gd name="T36" fmla="*/ 1470 w 49"/>
                  <a:gd name="T37" fmla="*/ 4258 h 51"/>
                  <a:gd name="T38" fmla="*/ 811 w 49"/>
                  <a:gd name="T39" fmla="*/ 121 h 51"/>
                  <a:gd name="T40" fmla="*/ 5 w 49"/>
                  <a:gd name="T41" fmla="*/ 0 h 51"/>
                  <a:gd name="T42" fmla="*/ 0 w 49"/>
                  <a:gd name="T43" fmla="*/ 3650 h 51"/>
                  <a:gd name="T44" fmla="*/ 0 w 49"/>
                  <a:gd name="T45" fmla="*/ 0 h 51"/>
                  <a:gd name="T46" fmla="*/ 49 w 49"/>
                  <a:gd name="T4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8" name="Freeform 254"/>
              <p:cNvSpPr>
                <a:spLocks noChangeArrowheads="1"/>
              </p:cNvSpPr>
              <p:nvPr/>
            </p:nvSpPr>
            <p:spPr bwMode="auto">
              <a:xfrm>
                <a:off x="2097" y="90"/>
                <a:ext cx="61" cy="17"/>
              </a:xfrm>
              <a:custGeom>
                <a:avLst/>
                <a:gdLst>
                  <a:gd name="G0" fmla="+- 5 0 0"/>
                  <a:gd name="G1" fmla="+- 17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3 0 0"/>
                  <a:gd name="G22" fmla="+- 52813 0 0"/>
                  <a:gd name="T0" fmla="*/ 0 w 60"/>
                  <a:gd name="T1" fmla="*/ 13638 h 18"/>
                  <a:gd name="T2" fmla="*/ 5 w 60"/>
                  <a:gd name="T3" fmla="*/ 13638 h 18"/>
                  <a:gd name="T4" fmla="*/ 915 w 60"/>
                  <a:gd name="T5" fmla="*/ 13638 h 18"/>
                  <a:gd name="T6" fmla="*/ 1437 w 60"/>
                  <a:gd name="T7" fmla="*/ 13638 h 18"/>
                  <a:gd name="T8" fmla="*/ 2256 w 60"/>
                  <a:gd name="T9" fmla="*/ 15153 h 18"/>
                  <a:gd name="T10" fmla="*/ 2919 w 60"/>
                  <a:gd name="T11" fmla="*/ 16837 h 18"/>
                  <a:gd name="T12" fmla="*/ 3546 w 60"/>
                  <a:gd name="T13" fmla="*/ 20787 h 18"/>
                  <a:gd name="T14" fmla="*/ 4303 w 60"/>
                  <a:gd name="T15" fmla="*/ 24070 h 18"/>
                  <a:gd name="T16" fmla="*/ 5004 w 60"/>
                  <a:gd name="T17" fmla="*/ 28514 h 18"/>
                  <a:gd name="T18" fmla="*/ 5559 w 60"/>
                  <a:gd name="T19" fmla="*/ 13638 h 18"/>
                  <a:gd name="T20" fmla="*/ 4587 w 60"/>
                  <a:gd name="T21" fmla="*/ 9942 h 18"/>
                  <a:gd name="T22" fmla="*/ 3782 w 60"/>
                  <a:gd name="T23" fmla="*/ 4 h 18"/>
                  <a:gd name="T24" fmla="*/ 2921 w 60"/>
                  <a:gd name="T25" fmla="*/ 2 h 18"/>
                  <a:gd name="T26" fmla="*/ 2257 w 60"/>
                  <a:gd name="T27" fmla="*/ 0 h 18"/>
                  <a:gd name="T28" fmla="*/ 1437 w 60"/>
                  <a:gd name="T29" fmla="*/ 0 h 18"/>
                  <a:gd name="T30" fmla="*/ 976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13638 h 18"/>
                  <a:gd name="T38" fmla="*/ 0 w 60"/>
                  <a:gd name="T39" fmla="*/ 0 h 18"/>
                  <a:gd name="T40" fmla="*/ 60 w 60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79" name="Freeform 255"/>
              <p:cNvSpPr>
                <a:spLocks noChangeArrowheads="1"/>
              </p:cNvSpPr>
              <p:nvPr/>
            </p:nvSpPr>
            <p:spPr bwMode="auto">
              <a:xfrm>
                <a:off x="4623" y="95"/>
                <a:ext cx="109" cy="61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+- 65531 0 0"/>
                  <a:gd name="G6" fmla="*/ 1 8365 49664"/>
                  <a:gd name="G7" fmla="*/ 1 2512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1 0 0"/>
                  <a:gd name="G40" fmla="+- 65533 0 0"/>
                  <a:gd name="G41" fmla="+- 65535 0 0"/>
                  <a:gd name="G42" fmla="+- 2 0 0"/>
                  <a:gd name="G43" fmla="+- 3 0 0"/>
                  <a:gd name="G44" fmla="+- 4217 0 0"/>
                  <a:gd name="G45" fmla="+- 5884 0 0"/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4218 h 58"/>
                  <a:gd name="T12" fmla="*/ 1 w 107"/>
                  <a:gd name="T13" fmla="*/ 5887 h 58"/>
                  <a:gd name="T14" fmla="*/ 3 w 107"/>
                  <a:gd name="T15" fmla="*/ 10153 h 58"/>
                  <a:gd name="T16" fmla="*/ 8 w 107"/>
                  <a:gd name="T17" fmla="*/ 12996 h 58"/>
                  <a:gd name="T18" fmla="*/ 585 w 107"/>
                  <a:gd name="T19" fmla="*/ 16638 h 58"/>
                  <a:gd name="T20" fmla="*/ 907 w 107"/>
                  <a:gd name="T21" fmla="*/ 19633 h 58"/>
                  <a:gd name="T22" fmla="*/ 1330 w 107"/>
                  <a:gd name="T23" fmla="*/ 22513 h 58"/>
                  <a:gd name="T24" fmla="*/ 1748 w 107"/>
                  <a:gd name="T25" fmla="*/ 25205 h 58"/>
                  <a:gd name="T26" fmla="*/ 2174 w 107"/>
                  <a:gd name="T27" fmla="*/ 28339 h 58"/>
                  <a:gd name="T28" fmla="*/ 2664 w 107"/>
                  <a:gd name="T29" fmla="*/ 28858 h 58"/>
                  <a:gd name="T30" fmla="*/ 3186 w 107"/>
                  <a:gd name="T31" fmla="*/ 29697 h 58"/>
                  <a:gd name="T32" fmla="*/ 3742 w 107"/>
                  <a:gd name="T33" fmla="*/ 29697 h 58"/>
                  <a:gd name="T34" fmla="*/ 4330 w 107"/>
                  <a:gd name="T35" fmla="*/ 28723 h 58"/>
                  <a:gd name="T36" fmla="*/ 4830 w 107"/>
                  <a:gd name="T37" fmla="*/ 26073 h 58"/>
                  <a:gd name="T38" fmla="*/ 4855 w 107"/>
                  <a:gd name="T39" fmla="*/ 25205 h 58"/>
                  <a:gd name="T40" fmla="*/ 4855 w 107"/>
                  <a:gd name="T41" fmla="*/ 24342 h 58"/>
                  <a:gd name="T42" fmla="*/ 4855 w 107"/>
                  <a:gd name="T43" fmla="*/ 24010 h 58"/>
                  <a:gd name="T44" fmla="*/ 4830 w 107"/>
                  <a:gd name="T45" fmla="*/ 22513 h 58"/>
                  <a:gd name="T46" fmla="*/ 4655 w 107"/>
                  <a:gd name="T47" fmla="*/ 19633 h 58"/>
                  <a:gd name="T48" fmla="*/ 4408 w 107"/>
                  <a:gd name="T49" fmla="*/ 16638 h 58"/>
                  <a:gd name="T50" fmla="*/ 4122 w 107"/>
                  <a:gd name="T51" fmla="*/ 12996 h 58"/>
                  <a:gd name="T52" fmla="*/ 3742 w 107"/>
                  <a:gd name="T53" fmla="*/ 10476 h 58"/>
                  <a:gd name="T54" fmla="*/ 3355 w 107"/>
                  <a:gd name="T55" fmla="*/ 6391 h 58"/>
                  <a:gd name="T56" fmla="*/ 2971 w 107"/>
                  <a:gd name="T57" fmla="*/ 4574 h 58"/>
                  <a:gd name="T58" fmla="*/ 2561 w 107"/>
                  <a:gd name="T59" fmla="*/ 102 h 58"/>
                  <a:gd name="T60" fmla="*/ 2174 w 107"/>
                  <a:gd name="T61" fmla="*/ 3 h 58"/>
                  <a:gd name="T62" fmla="*/ 1809 w 107"/>
                  <a:gd name="T63" fmla="*/ 1 h 58"/>
                  <a:gd name="T64" fmla="*/ 1484 w 107"/>
                  <a:gd name="T65" fmla="*/ 1 h 58"/>
                  <a:gd name="T66" fmla="*/ 1069 w 107"/>
                  <a:gd name="T67" fmla="*/ 0 h 58"/>
                  <a:gd name="T68" fmla="*/ 770 w 107"/>
                  <a:gd name="T69" fmla="*/ 0 h 58"/>
                  <a:gd name="T70" fmla="*/ 554 w 107"/>
                  <a:gd name="T71" fmla="*/ 0 h 58"/>
                  <a:gd name="T72" fmla="*/ 8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0" name="Freeform 256"/>
              <p:cNvSpPr>
                <a:spLocks noChangeArrowheads="1"/>
              </p:cNvSpPr>
              <p:nvPr/>
            </p:nvSpPr>
            <p:spPr bwMode="auto">
              <a:xfrm>
                <a:off x="4618" y="90"/>
                <a:ext cx="117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1629 51712"/>
                  <a:gd name="G7" fmla="+- 11 0 0"/>
                  <a:gd name="G8" fmla="cos 10 G7"/>
                  <a:gd name="G9" fmla="*/ 1 64237 51712"/>
                  <a:gd name="G10" fmla="+- 11 0 0"/>
                  <a:gd name="G11" fmla="*/ 1 38869 45696"/>
                  <a:gd name="G12" fmla="+- 7 0 0"/>
                  <a:gd name="G13" fmla="+- 19 0 0"/>
                  <a:gd name="G14" fmla="+- 16 0 0"/>
                  <a:gd name="G15" fmla="cos 32 G14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T0" fmla="*/ 3962 w 114"/>
                  <a:gd name="T1" fmla="*/ 11643 h 67"/>
                  <a:gd name="T2" fmla="*/ 3576 w 114"/>
                  <a:gd name="T3" fmla="*/ 12502 h 67"/>
                  <a:gd name="T4" fmla="*/ 3174 w 114"/>
                  <a:gd name="T5" fmla="*/ 13443 h 67"/>
                  <a:gd name="T6" fmla="*/ 2767 w 114"/>
                  <a:gd name="T7" fmla="*/ 13443 h 67"/>
                  <a:gd name="T8" fmla="*/ 2373 w 114"/>
                  <a:gd name="T9" fmla="*/ 13388 h 67"/>
                  <a:gd name="T10" fmla="*/ 2034 w 114"/>
                  <a:gd name="T11" fmla="*/ 12460 h 67"/>
                  <a:gd name="T12" fmla="*/ 1715 w 114"/>
                  <a:gd name="T13" fmla="*/ 11568 h 67"/>
                  <a:gd name="T14" fmla="*/ 1327 w 114"/>
                  <a:gd name="T15" fmla="*/ 10728 h 67"/>
                  <a:gd name="T16" fmla="*/ 1098 w 114"/>
                  <a:gd name="T17" fmla="*/ 8895 h 67"/>
                  <a:gd name="T18" fmla="*/ 795 w 114"/>
                  <a:gd name="T19" fmla="*/ 7566 h 67"/>
                  <a:gd name="T20" fmla="*/ 584 w 114"/>
                  <a:gd name="T21" fmla="*/ 6091 h 67"/>
                  <a:gd name="T22" fmla="*/ 476 w 114"/>
                  <a:gd name="T23" fmla="*/ 4903 h 67"/>
                  <a:gd name="T24" fmla="*/ 429 w 114"/>
                  <a:gd name="T25" fmla="*/ 3439 h 67"/>
                  <a:gd name="T26" fmla="*/ 408 w 114"/>
                  <a:gd name="T27" fmla="*/ 2773 h 67"/>
                  <a:gd name="T28" fmla="*/ 408 w 114"/>
                  <a:gd name="T29" fmla="*/ 2225 h 67"/>
                  <a:gd name="T30" fmla="*/ 429 w 114"/>
                  <a:gd name="T31" fmla="*/ 2225 h 67"/>
                  <a:gd name="T32" fmla="*/ 452 w 114"/>
                  <a:gd name="T33" fmla="*/ 2071 h 67"/>
                  <a:gd name="T34" fmla="*/ 501 w 114"/>
                  <a:gd name="T35" fmla="*/ 2071 h 67"/>
                  <a:gd name="T36" fmla="*/ 501 w 114"/>
                  <a:gd name="T37" fmla="*/ 0 h 67"/>
                  <a:gd name="T38" fmla="*/ 429 w 114"/>
                  <a:gd name="T39" fmla="*/ 0 h 67"/>
                  <a:gd name="T40" fmla="*/ 7 w 114"/>
                  <a:gd name="T41" fmla="*/ 2 h 67"/>
                  <a:gd name="T42" fmla="*/ 5 w 114"/>
                  <a:gd name="T43" fmla="*/ 4 h 67"/>
                  <a:gd name="T44" fmla="*/ 3 w 114"/>
                  <a:gd name="T45" fmla="*/ 1793 h 67"/>
                  <a:gd name="T46" fmla="*/ 0 w 114"/>
                  <a:gd name="T47" fmla="*/ 2773 h 67"/>
                  <a:gd name="T48" fmla="*/ 3 w 114"/>
                  <a:gd name="T49" fmla="*/ 4273 h 67"/>
                  <a:gd name="T50" fmla="*/ 6 w 114"/>
                  <a:gd name="T51" fmla="*/ 6026 h 67"/>
                  <a:gd name="T52" fmla="*/ 408 w 114"/>
                  <a:gd name="T53" fmla="*/ 7469 h 67"/>
                  <a:gd name="T54" fmla="*/ 555 w 114"/>
                  <a:gd name="T55" fmla="*/ 9263 h 67"/>
                  <a:gd name="T56" fmla="*/ 837 w 114"/>
                  <a:gd name="T57" fmla="*/ 10841 h 67"/>
                  <a:gd name="T58" fmla="*/ 1198 w 114"/>
                  <a:gd name="T59" fmla="*/ 12366 h 67"/>
                  <a:gd name="T60" fmla="*/ 1548 w 114"/>
                  <a:gd name="T61" fmla="*/ 13443 h 67"/>
                  <a:gd name="T62" fmla="*/ 1929 w 114"/>
                  <a:gd name="T63" fmla="*/ 14447 h 67"/>
                  <a:gd name="T64" fmla="*/ 2369 w 114"/>
                  <a:gd name="T65" fmla="*/ 15340 h 67"/>
                  <a:gd name="T66" fmla="*/ 2767 w 114"/>
                  <a:gd name="T67" fmla="*/ 15439 h 67"/>
                  <a:gd name="T68" fmla="*/ 3222 w 114"/>
                  <a:gd name="T69" fmla="*/ 15439 h 67"/>
                  <a:gd name="T70" fmla="*/ 3641 w 114"/>
                  <a:gd name="T71" fmla="*/ 14714 h 67"/>
                  <a:gd name="T72" fmla="*/ 4165 w 114"/>
                  <a:gd name="T73" fmla="*/ 13702 h 67"/>
                  <a:gd name="T74" fmla="*/ 3962 w 114"/>
                  <a:gd name="T75" fmla="*/ 11643 h 67"/>
                  <a:gd name="T76" fmla="*/ 0 w 114"/>
                  <a:gd name="T77" fmla="*/ 0 h 67"/>
                  <a:gd name="T78" fmla="*/ 114 w 114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4" h="67">
                    <a:moveTo>
                      <a:pt x="109" y="51"/>
                    </a:moveTo>
                    <a:lnTo>
                      <a:pt x="99" y="55"/>
                    </a:lnTo>
                    <a:lnTo>
                      <a:pt x="87" y="59"/>
                    </a:lnTo>
                    <a:lnTo>
                      <a:pt x="77" y="59"/>
                    </a:lnTo>
                    <a:lnTo>
                      <a:pt x="66" y="58"/>
                    </a:lnTo>
                    <a:lnTo>
                      <a:pt x="57" y="54"/>
                    </a:lnTo>
                    <a:lnTo>
                      <a:pt x="47" y="50"/>
                    </a:lnTo>
                    <a:lnTo>
                      <a:pt x="37" y="46"/>
                    </a:lnTo>
                    <a:lnTo>
                      <a:pt x="30" y="39"/>
                    </a:lnTo>
                    <a:lnTo>
                      <a:pt x="23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3" y="53"/>
                    </a:lnTo>
                    <a:lnTo>
                      <a:pt x="43" y="59"/>
                    </a:lnTo>
                    <a:lnTo>
                      <a:pt x="53" y="63"/>
                    </a:lnTo>
                    <a:lnTo>
                      <a:pt x="65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4"/>
                    </a:lnTo>
                    <a:lnTo>
                      <a:pt x="114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1" name="Freeform 257"/>
              <p:cNvSpPr>
                <a:spLocks noChangeArrowheads="1"/>
              </p:cNvSpPr>
              <p:nvPr/>
            </p:nvSpPr>
            <p:spPr bwMode="auto">
              <a:xfrm>
                <a:off x="4690" y="100"/>
                <a:ext cx="49" cy="55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3011 0 0"/>
                  <a:gd name="G19" fmla="+- 3905 0 0"/>
                  <a:gd name="G20" fmla="+- 6086 0 0"/>
                  <a:gd name="T0" fmla="*/ 0 w 49"/>
                  <a:gd name="T1" fmla="*/ 3650 h 51"/>
                  <a:gd name="T2" fmla="*/ 639 w 49"/>
                  <a:gd name="T3" fmla="*/ 4934 h 51"/>
                  <a:gd name="T4" fmla="*/ 1029 w 49"/>
                  <a:gd name="T5" fmla="*/ 7742 h 51"/>
                  <a:gd name="T6" fmla="*/ 1656 w 49"/>
                  <a:gd name="T7" fmla="*/ 9727 h 51"/>
                  <a:gd name="T8" fmla="*/ 1979 w 49"/>
                  <a:gd name="T9" fmla="*/ 12854 h 51"/>
                  <a:gd name="T10" fmla="*/ 2300 w 49"/>
                  <a:gd name="T11" fmla="*/ 15198 h 51"/>
                  <a:gd name="T12" fmla="*/ 2510 w 49"/>
                  <a:gd name="T13" fmla="*/ 17369 h 51"/>
                  <a:gd name="T14" fmla="*/ 2510 w 49"/>
                  <a:gd name="T15" fmla="*/ 17666 h 51"/>
                  <a:gd name="T16" fmla="*/ 2590 w 49"/>
                  <a:gd name="T17" fmla="*/ 17369 h 51"/>
                  <a:gd name="T18" fmla="*/ 2917 w 49"/>
                  <a:gd name="T19" fmla="*/ 20688 h 51"/>
                  <a:gd name="T20" fmla="*/ 3096 w 49"/>
                  <a:gd name="T21" fmla="*/ 19178 h 51"/>
                  <a:gd name="T22" fmla="*/ 3124 w 49"/>
                  <a:gd name="T23" fmla="*/ 17784 h 51"/>
                  <a:gd name="T24" fmla="*/ 3096 w 49"/>
                  <a:gd name="T25" fmla="*/ 16495 h 51"/>
                  <a:gd name="T26" fmla="*/ 3000 w 49"/>
                  <a:gd name="T27" fmla="*/ 15279 h 51"/>
                  <a:gd name="T28" fmla="*/ 2774 w 49"/>
                  <a:gd name="T29" fmla="*/ 12854 h 51"/>
                  <a:gd name="T30" fmla="*/ 2365 w 49"/>
                  <a:gd name="T31" fmla="*/ 9727 h 51"/>
                  <a:gd name="T32" fmla="*/ 1924 w 49"/>
                  <a:gd name="T33" fmla="*/ 7191 h 51"/>
                  <a:gd name="T34" fmla="*/ 1385 w 49"/>
                  <a:gd name="T35" fmla="*/ 4258 h 51"/>
                  <a:gd name="T36" fmla="*/ 811 w 49"/>
                  <a:gd name="T37" fmla="*/ 121 h 51"/>
                  <a:gd name="T38" fmla="*/ 3 w 49"/>
                  <a:gd name="T39" fmla="*/ 0 h 51"/>
                  <a:gd name="T40" fmla="*/ 0 w 49"/>
                  <a:gd name="T41" fmla="*/ 3650 h 51"/>
                  <a:gd name="T42" fmla="*/ 0 w 49"/>
                  <a:gd name="T43" fmla="*/ 0 h 51"/>
                  <a:gd name="T44" fmla="*/ 49 w 49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2" name="Freeform 258"/>
              <p:cNvSpPr>
                <a:spLocks noChangeArrowheads="1"/>
              </p:cNvSpPr>
              <p:nvPr/>
            </p:nvSpPr>
            <p:spPr bwMode="auto">
              <a:xfrm>
                <a:off x="4632" y="90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2286 0 0"/>
                  <a:gd name="T0" fmla="*/ 0 w 58"/>
                  <a:gd name="T1" fmla="*/ 13638 h 18"/>
                  <a:gd name="T2" fmla="*/ 4 w 58"/>
                  <a:gd name="T3" fmla="*/ 13638 h 18"/>
                  <a:gd name="T4" fmla="*/ 388 w 58"/>
                  <a:gd name="T5" fmla="*/ 13638 h 18"/>
                  <a:gd name="T6" fmla="*/ 525 w 58"/>
                  <a:gd name="T7" fmla="*/ 13638 h 18"/>
                  <a:gd name="T8" fmla="*/ 748 w 58"/>
                  <a:gd name="T9" fmla="*/ 15153 h 18"/>
                  <a:gd name="T10" fmla="*/ 1104 w 58"/>
                  <a:gd name="T11" fmla="*/ 16837 h 18"/>
                  <a:gd name="T12" fmla="*/ 1303 w 58"/>
                  <a:gd name="T13" fmla="*/ 20787 h 18"/>
                  <a:gd name="T14" fmla="*/ 1651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3638 h 18"/>
                  <a:gd name="T20" fmla="*/ 1736 w 58"/>
                  <a:gd name="T21" fmla="*/ 9942 h 18"/>
                  <a:gd name="T22" fmla="*/ 1370 w 58"/>
                  <a:gd name="T23" fmla="*/ 4 h 18"/>
                  <a:gd name="T24" fmla="*/ 1120 w 58"/>
                  <a:gd name="T25" fmla="*/ 2 h 18"/>
                  <a:gd name="T26" fmla="*/ 828 w 58"/>
                  <a:gd name="T27" fmla="*/ 0 h 18"/>
                  <a:gd name="T28" fmla="*/ 552 w 58"/>
                  <a:gd name="T29" fmla="*/ 0 h 18"/>
                  <a:gd name="T30" fmla="*/ 388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13638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3" name="Freeform 259"/>
              <p:cNvSpPr>
                <a:spLocks noChangeArrowheads="1"/>
              </p:cNvSpPr>
              <p:nvPr/>
            </p:nvSpPr>
            <p:spPr bwMode="auto">
              <a:xfrm>
                <a:off x="1415" y="97"/>
                <a:ext cx="108" cy="61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+- 65531 0 0"/>
                  <a:gd name="G6" fmla="*/ 1 8365 49664"/>
                  <a:gd name="G7" fmla="*/ 1 1049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1 0 0"/>
                  <a:gd name="G40" fmla="+- 65533 0 0"/>
                  <a:gd name="G41" fmla="+- 65535 0 0"/>
                  <a:gd name="G42" fmla="+- 2 0 0"/>
                  <a:gd name="G43" fmla="+- 3 0 0"/>
                  <a:gd name="G44" fmla="+- 4217 0 0"/>
                  <a:gd name="G45" fmla="+- 5884 0 0"/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4218 h 58"/>
                  <a:gd name="T12" fmla="*/ 1 w 107"/>
                  <a:gd name="T13" fmla="*/ 5887 h 58"/>
                  <a:gd name="T14" fmla="*/ 3 w 107"/>
                  <a:gd name="T15" fmla="*/ 10153 h 58"/>
                  <a:gd name="T16" fmla="*/ 8 w 107"/>
                  <a:gd name="T17" fmla="*/ 12996 h 58"/>
                  <a:gd name="T18" fmla="*/ 483 w 107"/>
                  <a:gd name="T19" fmla="*/ 16638 h 58"/>
                  <a:gd name="T20" fmla="*/ 708 w 107"/>
                  <a:gd name="T21" fmla="*/ 20366 h 58"/>
                  <a:gd name="T22" fmla="*/ 1026 w 107"/>
                  <a:gd name="T23" fmla="*/ 22513 h 58"/>
                  <a:gd name="T24" fmla="*/ 1347 w 107"/>
                  <a:gd name="T25" fmla="*/ 25205 h 58"/>
                  <a:gd name="T26" fmla="*/ 1673 w 107"/>
                  <a:gd name="T27" fmla="*/ 28339 h 58"/>
                  <a:gd name="T28" fmla="*/ 2061 w 107"/>
                  <a:gd name="T29" fmla="*/ 28858 h 58"/>
                  <a:gd name="T30" fmla="*/ 2455 w 107"/>
                  <a:gd name="T31" fmla="*/ 29697 h 58"/>
                  <a:gd name="T32" fmla="*/ 2886 w 107"/>
                  <a:gd name="T33" fmla="*/ 29697 h 58"/>
                  <a:gd name="T34" fmla="*/ 3350 w 107"/>
                  <a:gd name="T35" fmla="*/ 28723 h 58"/>
                  <a:gd name="T36" fmla="*/ 3735 w 107"/>
                  <a:gd name="T37" fmla="*/ 26439 h 58"/>
                  <a:gd name="T38" fmla="*/ 3748 w 107"/>
                  <a:gd name="T39" fmla="*/ 25205 h 58"/>
                  <a:gd name="T40" fmla="*/ 3748 w 107"/>
                  <a:gd name="T41" fmla="*/ 24342 h 58"/>
                  <a:gd name="T42" fmla="*/ 3748 w 107"/>
                  <a:gd name="T43" fmla="*/ 24010 h 58"/>
                  <a:gd name="T44" fmla="*/ 3735 w 107"/>
                  <a:gd name="T45" fmla="*/ 22513 h 58"/>
                  <a:gd name="T46" fmla="*/ 3592 w 107"/>
                  <a:gd name="T47" fmla="*/ 20366 h 58"/>
                  <a:gd name="T48" fmla="*/ 3398 w 107"/>
                  <a:gd name="T49" fmla="*/ 16638 h 58"/>
                  <a:gd name="T50" fmla="*/ 3181 w 107"/>
                  <a:gd name="T51" fmla="*/ 12996 h 58"/>
                  <a:gd name="T52" fmla="*/ 2886 w 107"/>
                  <a:gd name="T53" fmla="*/ 10153 h 58"/>
                  <a:gd name="T54" fmla="*/ 2586 w 107"/>
                  <a:gd name="T55" fmla="*/ 6391 h 58"/>
                  <a:gd name="T56" fmla="*/ 2297 w 107"/>
                  <a:gd name="T57" fmla="*/ 4574 h 58"/>
                  <a:gd name="T58" fmla="*/ 1972 w 107"/>
                  <a:gd name="T59" fmla="*/ 3577 h 58"/>
                  <a:gd name="T60" fmla="*/ 1673 w 107"/>
                  <a:gd name="T61" fmla="*/ 3 h 58"/>
                  <a:gd name="T62" fmla="*/ 1392 w 107"/>
                  <a:gd name="T63" fmla="*/ 1 h 58"/>
                  <a:gd name="T64" fmla="*/ 1152 w 107"/>
                  <a:gd name="T65" fmla="*/ 0 h 58"/>
                  <a:gd name="T66" fmla="*/ 876 w 107"/>
                  <a:gd name="T67" fmla="*/ 0 h 58"/>
                  <a:gd name="T68" fmla="*/ 596 w 107"/>
                  <a:gd name="T69" fmla="*/ 0 h 58"/>
                  <a:gd name="T70" fmla="*/ 431 w 107"/>
                  <a:gd name="T71" fmla="*/ 0 h 58"/>
                  <a:gd name="T72" fmla="*/ 8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4" name="Freeform 260"/>
              <p:cNvSpPr>
                <a:spLocks noChangeArrowheads="1"/>
              </p:cNvSpPr>
              <p:nvPr/>
            </p:nvSpPr>
            <p:spPr bwMode="auto">
              <a:xfrm>
                <a:off x="1410" y="93"/>
                <a:ext cx="115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5 G6"/>
                  <a:gd name="G8" fmla="*/ 1 313 512"/>
                  <a:gd name="G9" fmla="*/ 1 63095 51712"/>
                  <a:gd name="G10" fmla="*/ G9 1 180"/>
                  <a:gd name="G11" fmla="*/ G8 1 G10"/>
                  <a:gd name="G12" fmla="+- 12 0 0"/>
                  <a:gd name="G13" fmla="cos 8 G12"/>
                  <a:gd name="G14" fmla="*/ 1 0 51712"/>
                  <a:gd name="G15" fmla="+- 3 0 0"/>
                  <a:gd name="G16" fmla="*/ 1 0 51712"/>
                  <a:gd name="G17" fmla="*/ 1 72 25"/>
                  <a:gd name="G18" fmla="+- 14 0 0"/>
                  <a:gd name="G19" fmla="sin 32 G18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4829 4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T0" fmla="*/ 7537 w 112"/>
                  <a:gd name="T1" fmla="*/ 11568 h 67"/>
                  <a:gd name="T2" fmla="*/ 6747 w 112"/>
                  <a:gd name="T3" fmla="*/ 12502 h 67"/>
                  <a:gd name="T4" fmla="*/ 5919 w 112"/>
                  <a:gd name="T5" fmla="*/ 13388 h 67"/>
                  <a:gd name="T6" fmla="*/ 5243 w 112"/>
                  <a:gd name="T7" fmla="*/ 13388 h 67"/>
                  <a:gd name="T8" fmla="*/ 4466 w 112"/>
                  <a:gd name="T9" fmla="*/ 13285 h 67"/>
                  <a:gd name="T10" fmla="*/ 3869 w 112"/>
                  <a:gd name="T11" fmla="*/ 12366 h 67"/>
                  <a:gd name="T12" fmla="*/ 3150 w 112"/>
                  <a:gd name="T13" fmla="*/ 11507 h 67"/>
                  <a:gd name="T14" fmla="*/ 2530 w 112"/>
                  <a:gd name="T15" fmla="*/ 10260 h 67"/>
                  <a:gd name="T16" fmla="*/ 1985 w 112"/>
                  <a:gd name="T17" fmla="*/ 8731 h 67"/>
                  <a:gd name="T18" fmla="*/ 1466 w 112"/>
                  <a:gd name="T19" fmla="*/ 7566 h 67"/>
                  <a:gd name="T20" fmla="*/ 1019 w 112"/>
                  <a:gd name="T21" fmla="*/ 6026 h 67"/>
                  <a:gd name="T22" fmla="*/ 800 w 112"/>
                  <a:gd name="T23" fmla="*/ 4903 h 67"/>
                  <a:gd name="T24" fmla="*/ 709 w 112"/>
                  <a:gd name="T25" fmla="*/ 3183 h 67"/>
                  <a:gd name="T26" fmla="*/ 667 w 112"/>
                  <a:gd name="T27" fmla="*/ 2570 h 67"/>
                  <a:gd name="T28" fmla="*/ 667 w 112"/>
                  <a:gd name="T29" fmla="*/ 2225 h 67"/>
                  <a:gd name="T30" fmla="*/ 709 w 112"/>
                  <a:gd name="T31" fmla="*/ 1930 h 67"/>
                  <a:gd name="T32" fmla="*/ 753 w 112"/>
                  <a:gd name="T33" fmla="*/ 1930 h 67"/>
                  <a:gd name="T34" fmla="*/ 850 w 112"/>
                  <a:gd name="T35" fmla="*/ 1930 h 67"/>
                  <a:gd name="T36" fmla="*/ 850 w 112"/>
                  <a:gd name="T37" fmla="*/ 0 h 67"/>
                  <a:gd name="T38" fmla="*/ 709 w 112"/>
                  <a:gd name="T39" fmla="*/ 0 h 67"/>
                  <a:gd name="T40" fmla="*/ 5 w 112"/>
                  <a:gd name="T41" fmla="*/ 1 h 67"/>
                  <a:gd name="T42" fmla="*/ 3 w 112"/>
                  <a:gd name="T43" fmla="*/ 3 h 67"/>
                  <a:gd name="T44" fmla="*/ 1 w 112"/>
                  <a:gd name="T45" fmla="*/ 82 h 67"/>
                  <a:gd name="T46" fmla="*/ 0 w 112"/>
                  <a:gd name="T47" fmla="*/ 2570 h 67"/>
                  <a:gd name="T48" fmla="*/ 1 w 112"/>
                  <a:gd name="T49" fmla="*/ 3946 h 67"/>
                  <a:gd name="T50" fmla="*/ 4 w 112"/>
                  <a:gd name="T51" fmla="*/ 5661 h 67"/>
                  <a:gd name="T52" fmla="*/ 709 w 112"/>
                  <a:gd name="T53" fmla="*/ 7469 h 67"/>
                  <a:gd name="T54" fmla="*/ 959 w 112"/>
                  <a:gd name="T55" fmla="*/ 8895 h 67"/>
                  <a:gd name="T56" fmla="*/ 1655 w 112"/>
                  <a:gd name="T57" fmla="*/ 10728 h 67"/>
                  <a:gd name="T58" fmla="*/ 2157 w 112"/>
                  <a:gd name="T59" fmla="*/ 11843 h 67"/>
                  <a:gd name="T60" fmla="*/ 2921 w 112"/>
                  <a:gd name="T61" fmla="*/ 13388 h 67"/>
                  <a:gd name="T62" fmla="*/ 3556 w 112"/>
                  <a:gd name="T63" fmla="*/ 14372 h 67"/>
                  <a:gd name="T64" fmla="*/ 4372 w 112"/>
                  <a:gd name="T65" fmla="*/ 15340 h 67"/>
                  <a:gd name="T66" fmla="*/ 5243 w 112"/>
                  <a:gd name="T67" fmla="*/ 15439 h 67"/>
                  <a:gd name="T68" fmla="*/ 5976 w 112"/>
                  <a:gd name="T69" fmla="*/ 15439 h 67"/>
                  <a:gd name="T70" fmla="*/ 6874 w 112"/>
                  <a:gd name="T71" fmla="*/ 14447 h 67"/>
                  <a:gd name="T72" fmla="*/ 7760 w 112"/>
                  <a:gd name="T73" fmla="*/ 13388 h 67"/>
                  <a:gd name="T74" fmla="*/ 7537 w 112"/>
                  <a:gd name="T75" fmla="*/ 11568 h 67"/>
                  <a:gd name="T76" fmla="*/ 0 w 112"/>
                  <a:gd name="T77" fmla="*/ 0 h 67"/>
                  <a:gd name="T78" fmla="*/ 112 w 112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5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6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4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6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5" name="Freeform 261"/>
              <p:cNvSpPr>
                <a:spLocks noChangeArrowheads="1"/>
              </p:cNvSpPr>
              <p:nvPr/>
            </p:nvSpPr>
            <p:spPr bwMode="auto">
              <a:xfrm>
                <a:off x="1480" y="102"/>
                <a:ext cx="49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9"/>
                  <a:gd name="T1" fmla="*/ 5131 h 50"/>
                  <a:gd name="T2" fmla="*/ 639 w 49"/>
                  <a:gd name="T3" fmla="*/ 7539 h 50"/>
                  <a:gd name="T4" fmla="*/ 1029 w 49"/>
                  <a:gd name="T5" fmla="*/ 11122 h 50"/>
                  <a:gd name="T6" fmla="*/ 1656 w 49"/>
                  <a:gd name="T7" fmla="*/ 13944 h 50"/>
                  <a:gd name="T8" fmla="*/ 1979 w 49"/>
                  <a:gd name="T9" fmla="*/ 17589 h 50"/>
                  <a:gd name="T10" fmla="*/ 2300 w 49"/>
                  <a:gd name="T11" fmla="*/ 21039 h 50"/>
                  <a:gd name="T12" fmla="*/ 2510 w 49"/>
                  <a:gd name="T13" fmla="*/ 23919 h 50"/>
                  <a:gd name="T14" fmla="*/ 2510 w 49"/>
                  <a:gd name="T15" fmla="*/ 24559 h 50"/>
                  <a:gd name="T16" fmla="*/ 2590 w 49"/>
                  <a:gd name="T17" fmla="*/ 24559 h 50"/>
                  <a:gd name="T18" fmla="*/ 2590 w 49"/>
                  <a:gd name="T19" fmla="*/ 23919 h 50"/>
                  <a:gd name="T20" fmla="*/ 2917 w 49"/>
                  <a:gd name="T21" fmla="*/ 28623 h 50"/>
                  <a:gd name="T22" fmla="*/ 3096 w 49"/>
                  <a:gd name="T23" fmla="*/ 27180 h 50"/>
                  <a:gd name="T24" fmla="*/ 3124 w 49"/>
                  <a:gd name="T25" fmla="*/ 25127 h 50"/>
                  <a:gd name="T26" fmla="*/ 3096 w 49"/>
                  <a:gd name="T27" fmla="*/ 23272 h 50"/>
                  <a:gd name="T28" fmla="*/ 3000 w 49"/>
                  <a:gd name="T29" fmla="*/ 21561 h 50"/>
                  <a:gd name="T30" fmla="*/ 2774 w 49"/>
                  <a:gd name="T31" fmla="*/ 17589 h 50"/>
                  <a:gd name="T32" fmla="*/ 2365 w 49"/>
                  <a:gd name="T33" fmla="*/ 13944 h 50"/>
                  <a:gd name="T34" fmla="*/ 1924 w 49"/>
                  <a:gd name="T35" fmla="*/ 10252 h 50"/>
                  <a:gd name="T36" fmla="*/ 1385 w 49"/>
                  <a:gd name="T37" fmla="*/ 6004 h 50"/>
                  <a:gd name="T38" fmla="*/ 811 w 49"/>
                  <a:gd name="T39" fmla="*/ 156 h 50"/>
                  <a:gd name="T40" fmla="*/ 3 w 49"/>
                  <a:gd name="T41" fmla="*/ 0 h 50"/>
                  <a:gd name="T42" fmla="*/ 0 w 49"/>
                  <a:gd name="T43" fmla="*/ 5131 h 50"/>
                  <a:gd name="T44" fmla="*/ 0 w 49"/>
                  <a:gd name="T45" fmla="*/ 0 h 50"/>
                  <a:gd name="T46" fmla="*/ 49 w 49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6" name="Freeform 262"/>
              <p:cNvSpPr>
                <a:spLocks noChangeArrowheads="1"/>
              </p:cNvSpPr>
              <p:nvPr/>
            </p:nvSpPr>
            <p:spPr bwMode="auto">
              <a:xfrm>
                <a:off x="1423" y="93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5532 0 0"/>
                  <a:gd name="G22" fmla="+- 380 0 0"/>
                  <a:gd name="T0" fmla="*/ 0 w 58"/>
                  <a:gd name="T1" fmla="*/ 8 h 17"/>
                  <a:gd name="T2" fmla="*/ 4 w 58"/>
                  <a:gd name="T3" fmla="*/ 8 h 17"/>
                  <a:gd name="T4" fmla="*/ 388 w 58"/>
                  <a:gd name="T5" fmla="*/ 8 h 17"/>
                  <a:gd name="T6" fmla="*/ 525 w 58"/>
                  <a:gd name="T7" fmla="*/ 8 h 17"/>
                  <a:gd name="T8" fmla="*/ 787 w 58"/>
                  <a:gd name="T9" fmla="*/ 574 h 17"/>
                  <a:gd name="T10" fmla="*/ 1104 w 58"/>
                  <a:gd name="T11" fmla="*/ 574 h 17"/>
                  <a:gd name="T12" fmla="*/ 1303 w 58"/>
                  <a:gd name="T13" fmla="*/ 644 h 17"/>
                  <a:gd name="T14" fmla="*/ 1651 w 58"/>
                  <a:gd name="T15" fmla="*/ 722 h 17"/>
                  <a:gd name="T16" fmla="*/ 1854 w 58"/>
                  <a:gd name="T17" fmla="*/ 857 h 17"/>
                  <a:gd name="T18" fmla="*/ 1950 w 58"/>
                  <a:gd name="T19" fmla="*/ 8 h 17"/>
                  <a:gd name="T20" fmla="*/ 1736 w 58"/>
                  <a:gd name="T21" fmla="*/ 5 h 17"/>
                  <a:gd name="T22" fmla="*/ 1420 w 58"/>
                  <a:gd name="T23" fmla="*/ 3 h 17"/>
                  <a:gd name="T24" fmla="*/ 1120 w 58"/>
                  <a:gd name="T25" fmla="*/ 1 h 17"/>
                  <a:gd name="T26" fmla="*/ 828 w 58"/>
                  <a:gd name="T27" fmla="*/ 0 h 17"/>
                  <a:gd name="T28" fmla="*/ 552 w 58"/>
                  <a:gd name="T29" fmla="*/ 0 h 17"/>
                  <a:gd name="T30" fmla="*/ 388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2" y="10"/>
                    </a:lnTo>
                    <a:lnTo>
                      <a:pt x="39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7" name="Freeform 263"/>
              <p:cNvSpPr>
                <a:spLocks noChangeArrowheads="1"/>
              </p:cNvSpPr>
              <p:nvPr/>
            </p:nvSpPr>
            <p:spPr bwMode="auto">
              <a:xfrm>
                <a:off x="3947" y="97"/>
                <a:ext cx="96" cy="61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+- 8 0 0"/>
                  <a:gd name="G6" fmla="*/ 1 10497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4216 0 0"/>
                  <a:gd name="G43" fmla="+- 5883 0 0"/>
                  <a:gd name="T0" fmla="*/ 119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4218 h 58"/>
                  <a:gd name="T12" fmla="*/ 2 w 107"/>
                  <a:gd name="T13" fmla="*/ 5887 h 58"/>
                  <a:gd name="T14" fmla="*/ 4 w 107"/>
                  <a:gd name="T15" fmla="*/ 10153 h 58"/>
                  <a:gd name="T16" fmla="*/ 7 w 107"/>
                  <a:gd name="T17" fmla="*/ 12996 h 58"/>
                  <a:gd name="T18" fmla="*/ 155 w 107"/>
                  <a:gd name="T19" fmla="*/ 16638 h 58"/>
                  <a:gd name="T20" fmla="*/ 241 w 107"/>
                  <a:gd name="T21" fmla="*/ 18999 h 58"/>
                  <a:gd name="T22" fmla="*/ 340 w 107"/>
                  <a:gd name="T23" fmla="*/ 22513 h 58"/>
                  <a:gd name="T24" fmla="*/ 449 w 107"/>
                  <a:gd name="T25" fmla="*/ 25205 h 58"/>
                  <a:gd name="T26" fmla="*/ 562 w 107"/>
                  <a:gd name="T27" fmla="*/ 28339 h 58"/>
                  <a:gd name="T28" fmla="*/ 671 w 107"/>
                  <a:gd name="T29" fmla="*/ 28858 h 58"/>
                  <a:gd name="T30" fmla="*/ 821 w 107"/>
                  <a:gd name="T31" fmla="*/ 29697 h 58"/>
                  <a:gd name="T32" fmla="*/ 931 w 107"/>
                  <a:gd name="T33" fmla="*/ 29697 h 58"/>
                  <a:gd name="T34" fmla="*/ 1080 w 107"/>
                  <a:gd name="T35" fmla="*/ 28723 h 58"/>
                  <a:gd name="T36" fmla="*/ 1201 w 107"/>
                  <a:gd name="T37" fmla="*/ 26439 h 58"/>
                  <a:gd name="T38" fmla="*/ 1207 w 107"/>
                  <a:gd name="T39" fmla="*/ 25205 h 58"/>
                  <a:gd name="T40" fmla="*/ 1207 w 107"/>
                  <a:gd name="T41" fmla="*/ 24342 h 58"/>
                  <a:gd name="T42" fmla="*/ 1207 w 107"/>
                  <a:gd name="T43" fmla="*/ 24010 h 58"/>
                  <a:gd name="T44" fmla="*/ 1201 w 107"/>
                  <a:gd name="T45" fmla="*/ 22513 h 58"/>
                  <a:gd name="T46" fmla="*/ 1161 w 107"/>
                  <a:gd name="T47" fmla="*/ 20366 h 58"/>
                  <a:gd name="T48" fmla="*/ 1096 w 107"/>
                  <a:gd name="T49" fmla="*/ 16638 h 58"/>
                  <a:gd name="T50" fmla="*/ 1022 w 107"/>
                  <a:gd name="T51" fmla="*/ 12996 h 58"/>
                  <a:gd name="T52" fmla="*/ 931 w 107"/>
                  <a:gd name="T53" fmla="*/ 10153 h 58"/>
                  <a:gd name="T54" fmla="*/ 835 w 107"/>
                  <a:gd name="T55" fmla="*/ 6391 h 58"/>
                  <a:gd name="T56" fmla="*/ 740 w 107"/>
                  <a:gd name="T57" fmla="*/ 4574 h 58"/>
                  <a:gd name="T58" fmla="*/ 660 w 107"/>
                  <a:gd name="T59" fmla="*/ 3577 h 58"/>
                  <a:gd name="T60" fmla="*/ 562 w 107"/>
                  <a:gd name="T61" fmla="*/ 3 h 58"/>
                  <a:gd name="T62" fmla="*/ 459 w 107"/>
                  <a:gd name="T63" fmla="*/ 1 h 58"/>
                  <a:gd name="T64" fmla="*/ 360 w 107"/>
                  <a:gd name="T65" fmla="*/ 0 h 58"/>
                  <a:gd name="T66" fmla="*/ 282 w 107"/>
                  <a:gd name="T67" fmla="*/ 0 h 58"/>
                  <a:gd name="T68" fmla="*/ 203 w 107"/>
                  <a:gd name="T69" fmla="*/ 0 h 58"/>
                  <a:gd name="T70" fmla="*/ 147 w 107"/>
                  <a:gd name="T71" fmla="*/ 0 h 58"/>
                  <a:gd name="T72" fmla="*/ 119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8" name="Freeform 264"/>
              <p:cNvSpPr>
                <a:spLocks noChangeArrowheads="1"/>
              </p:cNvSpPr>
              <p:nvPr/>
            </p:nvSpPr>
            <p:spPr bwMode="auto">
              <a:xfrm>
                <a:off x="3942" y="93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cos 15 G6"/>
                  <a:gd name="G8" fmla="+- 10 0 0"/>
                  <a:gd name="G9" fmla="cos 8 G8"/>
                  <a:gd name="G10" fmla="*/ 1 23693 51712"/>
                  <a:gd name="G11" fmla="+- 22 0 0"/>
                  <a:gd name="G12" fmla="*/ 1 0 51712"/>
                  <a:gd name="G13" fmla="+- 7 0 0"/>
                  <a:gd name="G14" fmla="cos G12 G13"/>
                  <a:gd name="G15" fmla="+- 3 0 0"/>
                  <a:gd name="G16" fmla="+- 65532 0 0"/>
                  <a:gd name="G17" fmla="+- 10 0 0"/>
                  <a:gd name="G18" fmla="*/ 1 1181 25856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54788 0 0"/>
                  <a:gd name="G40" fmla="+- 53700 0 0"/>
                  <a:gd name="G41" fmla="+- 53527 0 0"/>
                  <a:gd name="G42" fmla="+- 53422 0 0"/>
                  <a:gd name="G43" fmla="+- 54149 0 0"/>
                  <a:gd name="G44" fmla="+- 54847 0 0"/>
                  <a:gd name="G45" fmla="+- 55926 0 0"/>
                  <a:gd name="T0" fmla="*/ 1967 w 114"/>
                  <a:gd name="T1" fmla="*/ 11568 h 67"/>
                  <a:gd name="T2" fmla="*/ 1754 w 114"/>
                  <a:gd name="T3" fmla="*/ 12502 h 67"/>
                  <a:gd name="T4" fmla="*/ 1552 w 114"/>
                  <a:gd name="T5" fmla="*/ 13388 h 67"/>
                  <a:gd name="T6" fmla="*/ 1379 w 114"/>
                  <a:gd name="T7" fmla="*/ 13388 h 67"/>
                  <a:gd name="T8" fmla="*/ 1171 w 114"/>
                  <a:gd name="T9" fmla="*/ 13285 h 67"/>
                  <a:gd name="T10" fmla="*/ 979 w 114"/>
                  <a:gd name="T11" fmla="*/ 12366 h 67"/>
                  <a:gd name="T12" fmla="*/ 818 w 114"/>
                  <a:gd name="T13" fmla="*/ 11507 h 67"/>
                  <a:gd name="T14" fmla="*/ 650 w 114"/>
                  <a:gd name="T15" fmla="*/ 10260 h 67"/>
                  <a:gd name="T16" fmla="*/ 512 w 114"/>
                  <a:gd name="T17" fmla="*/ 8731 h 67"/>
                  <a:gd name="T18" fmla="*/ 405 w 114"/>
                  <a:gd name="T19" fmla="*/ 7566 h 67"/>
                  <a:gd name="T20" fmla="*/ 283 w 114"/>
                  <a:gd name="T21" fmla="*/ 6026 h 67"/>
                  <a:gd name="T22" fmla="*/ 223 w 114"/>
                  <a:gd name="T23" fmla="*/ 4903 h 67"/>
                  <a:gd name="T24" fmla="*/ 188 w 114"/>
                  <a:gd name="T25" fmla="*/ 3183 h 67"/>
                  <a:gd name="T26" fmla="*/ 188 w 114"/>
                  <a:gd name="T27" fmla="*/ 2570 h 67"/>
                  <a:gd name="T28" fmla="*/ 188 w 114"/>
                  <a:gd name="T29" fmla="*/ 1930 h 67"/>
                  <a:gd name="T30" fmla="*/ 188 w 114"/>
                  <a:gd name="T31" fmla="*/ 2225 h 67"/>
                  <a:gd name="T32" fmla="*/ 200 w 114"/>
                  <a:gd name="T33" fmla="*/ 1930 h 67"/>
                  <a:gd name="T34" fmla="*/ 210 w 114"/>
                  <a:gd name="T35" fmla="*/ 1930 h 67"/>
                  <a:gd name="T36" fmla="*/ 239 w 114"/>
                  <a:gd name="T37" fmla="*/ 1930 h 67"/>
                  <a:gd name="T38" fmla="*/ 239 w 114"/>
                  <a:gd name="T39" fmla="*/ 0 h 67"/>
                  <a:gd name="T40" fmla="*/ 188 w 114"/>
                  <a:gd name="T41" fmla="*/ 0 h 67"/>
                  <a:gd name="T42" fmla="*/ 7 w 114"/>
                  <a:gd name="T43" fmla="*/ 1 h 67"/>
                  <a:gd name="T44" fmla="*/ 5 w 114"/>
                  <a:gd name="T45" fmla="*/ 3 h 67"/>
                  <a:gd name="T46" fmla="*/ 1 w 114"/>
                  <a:gd name="T47" fmla="*/ 82 h 67"/>
                  <a:gd name="T48" fmla="*/ 0 w 114"/>
                  <a:gd name="T49" fmla="*/ 2570 h 67"/>
                  <a:gd name="T50" fmla="*/ 2 w 114"/>
                  <a:gd name="T51" fmla="*/ 3946 h 67"/>
                  <a:gd name="T52" fmla="*/ 6 w 114"/>
                  <a:gd name="T53" fmla="*/ 5661 h 67"/>
                  <a:gd name="T54" fmla="*/ 188 w 114"/>
                  <a:gd name="T55" fmla="*/ 7469 h 67"/>
                  <a:gd name="T56" fmla="*/ 268 w 114"/>
                  <a:gd name="T57" fmla="*/ 8895 h 67"/>
                  <a:gd name="T58" fmla="*/ 430 w 114"/>
                  <a:gd name="T59" fmla="*/ 10728 h 67"/>
                  <a:gd name="T60" fmla="*/ 580 w 114"/>
                  <a:gd name="T61" fmla="*/ 11843 h 67"/>
                  <a:gd name="T62" fmla="*/ 772 w 114"/>
                  <a:gd name="T63" fmla="*/ 13388 h 67"/>
                  <a:gd name="T64" fmla="*/ 931 w 114"/>
                  <a:gd name="T65" fmla="*/ 14372 h 67"/>
                  <a:gd name="T66" fmla="*/ 1147 w 114"/>
                  <a:gd name="T67" fmla="*/ 15340 h 67"/>
                  <a:gd name="T68" fmla="*/ 1379 w 114"/>
                  <a:gd name="T69" fmla="*/ 15439 h 67"/>
                  <a:gd name="T70" fmla="*/ 1556 w 114"/>
                  <a:gd name="T71" fmla="*/ 15439 h 67"/>
                  <a:gd name="T72" fmla="*/ 1787 w 114"/>
                  <a:gd name="T73" fmla="*/ 14447 h 67"/>
                  <a:gd name="T74" fmla="*/ 2011 w 114"/>
                  <a:gd name="T75" fmla="*/ 13388 h 67"/>
                  <a:gd name="T76" fmla="*/ 1967 w 114"/>
                  <a:gd name="T77" fmla="*/ 11568 h 67"/>
                  <a:gd name="T78" fmla="*/ 0 w 114"/>
                  <a:gd name="T79" fmla="*/ 0 h 67"/>
                  <a:gd name="T80" fmla="*/ 114 w 114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4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9" name="Freeform 265"/>
              <p:cNvSpPr>
                <a:spLocks noChangeArrowheads="1"/>
              </p:cNvSpPr>
              <p:nvPr/>
            </p:nvSpPr>
            <p:spPr bwMode="auto">
              <a:xfrm>
                <a:off x="4014" y="102"/>
                <a:ext cx="35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081 0 0"/>
                  <a:gd name="G19" fmla="+- 7457 0 0"/>
                  <a:gd name="G20" fmla="+- 10998 0 0"/>
                  <a:gd name="T0" fmla="*/ 0 w 48"/>
                  <a:gd name="T1" fmla="*/ 5131 h 50"/>
                  <a:gd name="T2" fmla="*/ 50 w 48"/>
                  <a:gd name="T3" fmla="*/ 7539 h 50"/>
                  <a:gd name="T4" fmla="*/ 82 w 48"/>
                  <a:gd name="T5" fmla="*/ 11122 h 50"/>
                  <a:gd name="T6" fmla="*/ 124 w 48"/>
                  <a:gd name="T7" fmla="*/ 13944 h 50"/>
                  <a:gd name="T8" fmla="*/ 150 w 48"/>
                  <a:gd name="T9" fmla="*/ 17589 h 50"/>
                  <a:gd name="T10" fmla="*/ 179 w 48"/>
                  <a:gd name="T11" fmla="*/ 21039 h 50"/>
                  <a:gd name="T12" fmla="*/ 190 w 48"/>
                  <a:gd name="T13" fmla="*/ 23919 h 50"/>
                  <a:gd name="T14" fmla="*/ 190 w 48"/>
                  <a:gd name="T15" fmla="*/ 24559 h 50"/>
                  <a:gd name="T16" fmla="*/ 202 w 48"/>
                  <a:gd name="T17" fmla="*/ 23919 h 50"/>
                  <a:gd name="T18" fmla="*/ 223 w 48"/>
                  <a:gd name="T19" fmla="*/ 28623 h 50"/>
                  <a:gd name="T20" fmla="*/ 228 w 48"/>
                  <a:gd name="T21" fmla="*/ 27180 h 50"/>
                  <a:gd name="T22" fmla="*/ 236 w 48"/>
                  <a:gd name="T23" fmla="*/ 24559 h 50"/>
                  <a:gd name="T24" fmla="*/ 236 w 48"/>
                  <a:gd name="T25" fmla="*/ 22719 h 50"/>
                  <a:gd name="T26" fmla="*/ 228 w 48"/>
                  <a:gd name="T27" fmla="*/ 21039 h 50"/>
                  <a:gd name="T28" fmla="*/ 210 w 48"/>
                  <a:gd name="T29" fmla="*/ 17589 h 50"/>
                  <a:gd name="T30" fmla="*/ 180 w 48"/>
                  <a:gd name="T31" fmla="*/ 13944 h 50"/>
                  <a:gd name="T32" fmla="*/ 149 w 48"/>
                  <a:gd name="T33" fmla="*/ 10252 h 50"/>
                  <a:gd name="T34" fmla="*/ 105 w 48"/>
                  <a:gd name="T35" fmla="*/ 6004 h 50"/>
                  <a:gd name="T36" fmla="*/ 64 w 48"/>
                  <a:gd name="T37" fmla="*/ 156 h 50"/>
                  <a:gd name="T38" fmla="*/ 2 w 48"/>
                  <a:gd name="T39" fmla="*/ 0 h 50"/>
                  <a:gd name="T40" fmla="*/ 0 w 48"/>
                  <a:gd name="T41" fmla="*/ 5131 h 50"/>
                  <a:gd name="T42" fmla="*/ 0 w 48"/>
                  <a:gd name="T43" fmla="*/ 0 h 50"/>
                  <a:gd name="T44" fmla="*/ 48 w 48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0" name="Freeform 266"/>
              <p:cNvSpPr>
                <a:spLocks noChangeArrowheads="1"/>
              </p:cNvSpPr>
              <p:nvPr/>
            </p:nvSpPr>
            <p:spPr bwMode="auto">
              <a:xfrm>
                <a:off x="3956" y="92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2286 0 0"/>
                  <a:gd name="T0" fmla="*/ 0 w 58"/>
                  <a:gd name="T1" fmla="*/ 13638 h 18"/>
                  <a:gd name="T2" fmla="*/ 4 w 58"/>
                  <a:gd name="T3" fmla="*/ 13638 h 18"/>
                  <a:gd name="T4" fmla="*/ 388 w 58"/>
                  <a:gd name="T5" fmla="*/ 13638 h 18"/>
                  <a:gd name="T6" fmla="*/ 525 w 58"/>
                  <a:gd name="T7" fmla="*/ 13638 h 18"/>
                  <a:gd name="T8" fmla="*/ 748 w 58"/>
                  <a:gd name="T9" fmla="*/ 16837 h 18"/>
                  <a:gd name="T10" fmla="*/ 1065 w 58"/>
                  <a:gd name="T11" fmla="*/ 16837 h 18"/>
                  <a:gd name="T12" fmla="*/ 1303 w 58"/>
                  <a:gd name="T13" fmla="*/ 20787 h 18"/>
                  <a:gd name="T14" fmla="*/ 1651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3638 h 18"/>
                  <a:gd name="T20" fmla="*/ 1736 w 58"/>
                  <a:gd name="T21" fmla="*/ 9942 h 18"/>
                  <a:gd name="T22" fmla="*/ 1370 w 58"/>
                  <a:gd name="T23" fmla="*/ 4 h 18"/>
                  <a:gd name="T24" fmla="*/ 1120 w 58"/>
                  <a:gd name="T25" fmla="*/ 2 h 18"/>
                  <a:gd name="T26" fmla="*/ 787 w 58"/>
                  <a:gd name="T27" fmla="*/ 1 h 18"/>
                  <a:gd name="T28" fmla="*/ 552 w 58"/>
                  <a:gd name="T29" fmla="*/ 1 h 18"/>
                  <a:gd name="T30" fmla="*/ 388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13638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" name="Freeform 267"/>
              <p:cNvSpPr>
                <a:spLocks noChangeArrowheads="1"/>
              </p:cNvSpPr>
              <p:nvPr/>
            </p:nvSpPr>
            <p:spPr bwMode="auto">
              <a:xfrm>
                <a:off x="2681" y="97"/>
                <a:ext cx="110" cy="61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*/ 1 22587 57600"/>
                  <a:gd name="G6" fmla="*/ 1 10497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4217 0 0"/>
                  <a:gd name="G43" fmla="+- 5883 0 0"/>
                  <a:gd name="T0" fmla="*/ 62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218 h 58"/>
                  <a:gd name="T12" fmla="*/ 1 w 108"/>
                  <a:gd name="T13" fmla="*/ 5887 h 58"/>
                  <a:gd name="T14" fmla="*/ 4 w 108"/>
                  <a:gd name="T15" fmla="*/ 10153 h 58"/>
                  <a:gd name="T16" fmla="*/ 592 w 108"/>
                  <a:gd name="T17" fmla="*/ 12996 h 58"/>
                  <a:gd name="T18" fmla="*/ 862 w 108"/>
                  <a:gd name="T19" fmla="*/ 16638 h 58"/>
                  <a:gd name="T20" fmla="*/ 1432 w 108"/>
                  <a:gd name="T21" fmla="*/ 20366 h 58"/>
                  <a:gd name="T22" fmla="*/ 1959 w 108"/>
                  <a:gd name="T23" fmla="*/ 22513 h 58"/>
                  <a:gd name="T24" fmla="*/ 2638 w 108"/>
                  <a:gd name="T25" fmla="*/ 25205 h 58"/>
                  <a:gd name="T26" fmla="*/ 3239 w 108"/>
                  <a:gd name="T27" fmla="*/ 28339 h 58"/>
                  <a:gd name="T28" fmla="*/ 3946 w 108"/>
                  <a:gd name="T29" fmla="*/ 28858 h 58"/>
                  <a:gd name="T30" fmla="*/ 4767 w 108"/>
                  <a:gd name="T31" fmla="*/ 29697 h 58"/>
                  <a:gd name="T32" fmla="*/ 5428 w 108"/>
                  <a:gd name="T33" fmla="*/ 29697 h 58"/>
                  <a:gd name="T34" fmla="*/ 6261 w 108"/>
                  <a:gd name="T35" fmla="*/ 28723 h 58"/>
                  <a:gd name="T36" fmla="*/ 6978 w 108"/>
                  <a:gd name="T37" fmla="*/ 26439 h 58"/>
                  <a:gd name="T38" fmla="*/ 7100 w 108"/>
                  <a:gd name="T39" fmla="*/ 25205 h 58"/>
                  <a:gd name="T40" fmla="*/ 7100 w 108"/>
                  <a:gd name="T41" fmla="*/ 24342 h 58"/>
                  <a:gd name="T42" fmla="*/ 7100 w 108"/>
                  <a:gd name="T43" fmla="*/ 24010 h 58"/>
                  <a:gd name="T44" fmla="*/ 6978 w 108"/>
                  <a:gd name="T45" fmla="*/ 22513 h 58"/>
                  <a:gd name="T46" fmla="*/ 6764 w 108"/>
                  <a:gd name="T47" fmla="*/ 20366 h 58"/>
                  <a:gd name="T48" fmla="*/ 6465 w 108"/>
                  <a:gd name="T49" fmla="*/ 16638 h 58"/>
                  <a:gd name="T50" fmla="*/ 5968 w 108"/>
                  <a:gd name="T51" fmla="*/ 12996 h 58"/>
                  <a:gd name="T52" fmla="*/ 5428 w 108"/>
                  <a:gd name="T53" fmla="*/ 10153 h 58"/>
                  <a:gd name="T54" fmla="*/ 4944 w 108"/>
                  <a:gd name="T55" fmla="*/ 6391 h 58"/>
                  <a:gd name="T56" fmla="*/ 4223 w 108"/>
                  <a:gd name="T57" fmla="*/ 4574 h 58"/>
                  <a:gd name="T58" fmla="*/ 3845 w 108"/>
                  <a:gd name="T59" fmla="*/ 3577 h 58"/>
                  <a:gd name="T60" fmla="*/ 3239 w 108"/>
                  <a:gd name="T61" fmla="*/ 3 h 58"/>
                  <a:gd name="T62" fmla="*/ 2704 w 108"/>
                  <a:gd name="T63" fmla="*/ 1 h 58"/>
                  <a:gd name="T64" fmla="*/ 2085 w 108"/>
                  <a:gd name="T65" fmla="*/ 0 h 58"/>
                  <a:gd name="T66" fmla="*/ 1700 w 108"/>
                  <a:gd name="T67" fmla="*/ 0 h 58"/>
                  <a:gd name="T68" fmla="*/ 1184 w 108"/>
                  <a:gd name="T69" fmla="*/ 0 h 58"/>
                  <a:gd name="T70" fmla="*/ 811 w 108"/>
                  <a:gd name="T71" fmla="*/ 0 h 58"/>
                  <a:gd name="T72" fmla="*/ 629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2" name="Freeform 268"/>
              <p:cNvSpPr>
                <a:spLocks noChangeArrowheads="1"/>
              </p:cNvSpPr>
              <p:nvPr/>
            </p:nvSpPr>
            <p:spPr bwMode="auto">
              <a:xfrm>
                <a:off x="2681" y="93"/>
                <a:ext cx="111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cos 15 G6"/>
                  <a:gd name="G8" fmla="+- 11 0 0"/>
                  <a:gd name="G9" fmla="cos 10 G8"/>
                  <a:gd name="G10" fmla="*/ 1 63347 49664"/>
                  <a:gd name="G11" fmla="+- 10 0 0"/>
                  <a:gd name="G12" fmla="*/ 1 54323 23040"/>
                  <a:gd name="G13" fmla="*/ 1 0 51712"/>
                  <a:gd name="G14" fmla="*/ 1 108 25"/>
                  <a:gd name="G15" fmla="+- 16 0 0"/>
                  <a:gd name="G16" fmla="cos 32 G15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3514 w 114"/>
                  <a:gd name="T1" fmla="*/ 11568 h 67"/>
                  <a:gd name="T2" fmla="*/ 3122 w 114"/>
                  <a:gd name="T3" fmla="*/ 12502 h 67"/>
                  <a:gd name="T4" fmla="*/ 2771 w 114"/>
                  <a:gd name="T5" fmla="*/ 13388 h 67"/>
                  <a:gd name="T6" fmla="*/ 2460 w 114"/>
                  <a:gd name="T7" fmla="*/ 13388 h 67"/>
                  <a:gd name="T8" fmla="*/ 2096 w 114"/>
                  <a:gd name="T9" fmla="*/ 13285 h 67"/>
                  <a:gd name="T10" fmla="*/ 1753 w 114"/>
                  <a:gd name="T11" fmla="*/ 12366 h 67"/>
                  <a:gd name="T12" fmla="*/ 1466 w 114"/>
                  <a:gd name="T13" fmla="*/ 11507 h 67"/>
                  <a:gd name="T14" fmla="*/ 1162 w 114"/>
                  <a:gd name="T15" fmla="*/ 10260 h 67"/>
                  <a:gd name="T16" fmla="*/ 916 w 114"/>
                  <a:gd name="T17" fmla="*/ 8731 h 67"/>
                  <a:gd name="T18" fmla="*/ 722 w 114"/>
                  <a:gd name="T19" fmla="*/ 7566 h 67"/>
                  <a:gd name="T20" fmla="*/ 505 w 114"/>
                  <a:gd name="T21" fmla="*/ 6026 h 67"/>
                  <a:gd name="T22" fmla="*/ 398 w 114"/>
                  <a:gd name="T23" fmla="*/ 4903 h 67"/>
                  <a:gd name="T24" fmla="*/ 333 w 114"/>
                  <a:gd name="T25" fmla="*/ 3183 h 67"/>
                  <a:gd name="T26" fmla="*/ 314 w 114"/>
                  <a:gd name="T27" fmla="*/ 2570 h 67"/>
                  <a:gd name="T28" fmla="*/ 333 w 114"/>
                  <a:gd name="T29" fmla="*/ 2225 h 67"/>
                  <a:gd name="T30" fmla="*/ 353 w 114"/>
                  <a:gd name="T31" fmla="*/ 1930 h 67"/>
                  <a:gd name="T32" fmla="*/ 375 w 114"/>
                  <a:gd name="T33" fmla="*/ 1930 h 67"/>
                  <a:gd name="T34" fmla="*/ 422 w 114"/>
                  <a:gd name="T35" fmla="*/ 1930 h 67"/>
                  <a:gd name="T36" fmla="*/ 422 w 114"/>
                  <a:gd name="T37" fmla="*/ 0 h 67"/>
                  <a:gd name="T38" fmla="*/ 333 w 114"/>
                  <a:gd name="T39" fmla="*/ 0 h 67"/>
                  <a:gd name="T40" fmla="*/ 7 w 114"/>
                  <a:gd name="T41" fmla="*/ 1 h 67"/>
                  <a:gd name="T42" fmla="*/ 4 w 114"/>
                  <a:gd name="T43" fmla="*/ 3 h 67"/>
                  <a:gd name="T44" fmla="*/ 1 w 114"/>
                  <a:gd name="T45" fmla="*/ 82 h 67"/>
                  <a:gd name="T46" fmla="*/ 0 w 114"/>
                  <a:gd name="T47" fmla="*/ 2570 h 67"/>
                  <a:gd name="T48" fmla="*/ 1 w 114"/>
                  <a:gd name="T49" fmla="*/ 3946 h 67"/>
                  <a:gd name="T50" fmla="*/ 6 w 114"/>
                  <a:gd name="T51" fmla="*/ 5661 h 67"/>
                  <a:gd name="T52" fmla="*/ 333 w 114"/>
                  <a:gd name="T53" fmla="*/ 7469 h 67"/>
                  <a:gd name="T54" fmla="*/ 476 w 114"/>
                  <a:gd name="T55" fmla="*/ 8895 h 67"/>
                  <a:gd name="T56" fmla="*/ 766 w 114"/>
                  <a:gd name="T57" fmla="*/ 10728 h 67"/>
                  <a:gd name="T58" fmla="*/ 1006 w 114"/>
                  <a:gd name="T59" fmla="*/ 11843 h 67"/>
                  <a:gd name="T60" fmla="*/ 1381 w 114"/>
                  <a:gd name="T61" fmla="*/ 13388 h 67"/>
                  <a:gd name="T62" fmla="*/ 1661 w 114"/>
                  <a:gd name="T63" fmla="*/ 14372 h 67"/>
                  <a:gd name="T64" fmla="*/ 2056 w 114"/>
                  <a:gd name="T65" fmla="*/ 15340 h 67"/>
                  <a:gd name="T66" fmla="*/ 2458 w 114"/>
                  <a:gd name="T67" fmla="*/ 15439 h 67"/>
                  <a:gd name="T68" fmla="*/ 2785 w 114"/>
                  <a:gd name="T69" fmla="*/ 15439 h 67"/>
                  <a:gd name="T70" fmla="*/ 3190 w 114"/>
                  <a:gd name="T71" fmla="*/ 14447 h 67"/>
                  <a:gd name="T72" fmla="*/ 3594 w 114"/>
                  <a:gd name="T73" fmla="*/ 13388 h 67"/>
                  <a:gd name="T74" fmla="*/ 3514 w 114"/>
                  <a:gd name="T75" fmla="*/ 11568 h 67"/>
                  <a:gd name="T76" fmla="*/ 0 w 114"/>
                  <a:gd name="T77" fmla="*/ 0 h 67"/>
                  <a:gd name="T78" fmla="*/ 114 w 114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3" name="Freeform 269"/>
              <p:cNvSpPr>
                <a:spLocks noChangeArrowheads="1"/>
              </p:cNvSpPr>
              <p:nvPr/>
            </p:nvSpPr>
            <p:spPr bwMode="auto">
              <a:xfrm>
                <a:off x="2747" y="102"/>
                <a:ext cx="48" cy="54"/>
              </a:xfrm>
              <a:custGeom>
                <a:avLst/>
                <a:gdLst>
                  <a:gd name="G0" fmla="+- 4 0 0"/>
                  <a:gd name="G1" fmla="*/ 1 1376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4422 0 0"/>
                  <a:gd name="G19" fmla="+- 6456 0 0"/>
                  <a:gd name="G20" fmla="+- 9359 0 0"/>
                  <a:gd name="T0" fmla="*/ 0 w 48"/>
                  <a:gd name="T1" fmla="*/ 5131 h 50"/>
                  <a:gd name="T2" fmla="*/ 709 w 48"/>
                  <a:gd name="T3" fmla="*/ 7539 h 50"/>
                  <a:gd name="T4" fmla="*/ 1083 w 48"/>
                  <a:gd name="T5" fmla="*/ 11122 h 50"/>
                  <a:gd name="T6" fmla="*/ 1763 w 48"/>
                  <a:gd name="T7" fmla="*/ 13944 h 50"/>
                  <a:gd name="T8" fmla="*/ 2113 w 48"/>
                  <a:gd name="T9" fmla="*/ 17589 h 50"/>
                  <a:gd name="T10" fmla="*/ 2385 w 48"/>
                  <a:gd name="T11" fmla="*/ 21039 h 50"/>
                  <a:gd name="T12" fmla="*/ 2688 w 48"/>
                  <a:gd name="T13" fmla="*/ 23919 h 50"/>
                  <a:gd name="T14" fmla="*/ 2692 w 48"/>
                  <a:gd name="T15" fmla="*/ 24559 h 50"/>
                  <a:gd name="T16" fmla="*/ 2856 w 48"/>
                  <a:gd name="T17" fmla="*/ 23919 h 50"/>
                  <a:gd name="T18" fmla="*/ 3150 w 48"/>
                  <a:gd name="T19" fmla="*/ 28623 h 50"/>
                  <a:gd name="T20" fmla="*/ 3229 w 48"/>
                  <a:gd name="T21" fmla="*/ 27180 h 50"/>
                  <a:gd name="T22" fmla="*/ 3347 w 48"/>
                  <a:gd name="T23" fmla="*/ 25127 h 50"/>
                  <a:gd name="T24" fmla="*/ 3347 w 48"/>
                  <a:gd name="T25" fmla="*/ 23272 h 50"/>
                  <a:gd name="T26" fmla="*/ 3229 w 48"/>
                  <a:gd name="T27" fmla="*/ 21561 h 50"/>
                  <a:gd name="T28" fmla="*/ 2965 w 48"/>
                  <a:gd name="T29" fmla="*/ 17589 h 50"/>
                  <a:gd name="T30" fmla="*/ 2534 w 48"/>
                  <a:gd name="T31" fmla="*/ 13944 h 50"/>
                  <a:gd name="T32" fmla="*/ 2109 w 48"/>
                  <a:gd name="T33" fmla="*/ 10252 h 50"/>
                  <a:gd name="T34" fmla="*/ 1466 w 48"/>
                  <a:gd name="T35" fmla="*/ 6004 h 50"/>
                  <a:gd name="T36" fmla="*/ 903 w 48"/>
                  <a:gd name="T37" fmla="*/ 156 h 50"/>
                  <a:gd name="T38" fmla="*/ 3 w 48"/>
                  <a:gd name="T39" fmla="*/ 0 h 50"/>
                  <a:gd name="T40" fmla="*/ 0 w 48"/>
                  <a:gd name="T41" fmla="*/ 5131 h 50"/>
                  <a:gd name="T42" fmla="*/ 0 w 48"/>
                  <a:gd name="T43" fmla="*/ 0 h 50"/>
                  <a:gd name="T44" fmla="*/ 48 w 48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4" name="Freeform 270"/>
              <p:cNvSpPr>
                <a:spLocks noChangeArrowheads="1"/>
              </p:cNvSpPr>
              <p:nvPr/>
            </p:nvSpPr>
            <p:spPr bwMode="auto">
              <a:xfrm>
                <a:off x="2689" y="93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5532 0 0"/>
                  <a:gd name="G22" fmla="+- 380 0 0"/>
                  <a:gd name="T0" fmla="*/ 0 w 58"/>
                  <a:gd name="T1" fmla="*/ 8 h 17"/>
                  <a:gd name="T2" fmla="*/ 4 w 58"/>
                  <a:gd name="T3" fmla="*/ 8 h 17"/>
                  <a:gd name="T4" fmla="*/ 388 w 58"/>
                  <a:gd name="T5" fmla="*/ 8 h 17"/>
                  <a:gd name="T6" fmla="*/ 525 w 58"/>
                  <a:gd name="T7" fmla="*/ 8 h 17"/>
                  <a:gd name="T8" fmla="*/ 748 w 58"/>
                  <a:gd name="T9" fmla="*/ 574 h 17"/>
                  <a:gd name="T10" fmla="*/ 1065 w 58"/>
                  <a:gd name="T11" fmla="*/ 574 h 17"/>
                  <a:gd name="T12" fmla="*/ 1303 w 58"/>
                  <a:gd name="T13" fmla="*/ 644 h 17"/>
                  <a:gd name="T14" fmla="*/ 1594 w 58"/>
                  <a:gd name="T15" fmla="*/ 722 h 17"/>
                  <a:gd name="T16" fmla="*/ 1854 w 58"/>
                  <a:gd name="T17" fmla="*/ 857 h 17"/>
                  <a:gd name="T18" fmla="*/ 1950 w 58"/>
                  <a:gd name="T19" fmla="*/ 8 h 17"/>
                  <a:gd name="T20" fmla="*/ 1736 w 58"/>
                  <a:gd name="T21" fmla="*/ 5 h 17"/>
                  <a:gd name="T22" fmla="*/ 1370 w 58"/>
                  <a:gd name="T23" fmla="*/ 3 h 17"/>
                  <a:gd name="T24" fmla="*/ 1104 w 58"/>
                  <a:gd name="T25" fmla="*/ 1 h 17"/>
                  <a:gd name="T26" fmla="*/ 787 w 58"/>
                  <a:gd name="T27" fmla="*/ 0 h 17"/>
                  <a:gd name="T28" fmla="*/ 525 w 58"/>
                  <a:gd name="T29" fmla="*/ 0 h 17"/>
                  <a:gd name="T30" fmla="*/ 388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5" name="Freeform 271"/>
              <p:cNvSpPr>
                <a:spLocks noChangeArrowheads="1"/>
              </p:cNvSpPr>
              <p:nvPr/>
            </p:nvSpPr>
            <p:spPr bwMode="auto">
              <a:xfrm>
                <a:off x="5215" y="97"/>
                <a:ext cx="109" cy="61"/>
              </a:xfrm>
              <a:custGeom>
                <a:avLst/>
                <a:gdLst>
                  <a:gd name="G0" fmla="*/ 1 0 51712"/>
                  <a:gd name="G1" fmla="+- 7 0 0"/>
                  <a:gd name="G2" fmla="sin G0 G1"/>
                  <a:gd name="G3" fmla="+- 3 0 0"/>
                  <a:gd name="G4" fmla="*/ 1 3 2"/>
                  <a:gd name="G5" fmla="*/ 1 17 2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1 0 0"/>
                  <a:gd name="G37" fmla="+- 65534 0 0"/>
                  <a:gd name="G38" fmla="*/ 1 0 51712"/>
                  <a:gd name="G39" fmla="+- 3 0 0"/>
                  <a:gd name="G40" fmla="+- 4216 0 0"/>
                  <a:gd name="G41" fmla="+- 5882 0 0"/>
                  <a:gd name="T0" fmla="*/ 360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3 w 108"/>
                  <a:gd name="T7" fmla="*/ 2 h 58"/>
                  <a:gd name="T8" fmla="*/ 2 w 108"/>
                  <a:gd name="T9" fmla="*/ 3 h 58"/>
                  <a:gd name="T10" fmla="*/ 0 w 108"/>
                  <a:gd name="T11" fmla="*/ 4218 h 58"/>
                  <a:gd name="T12" fmla="*/ 2 w 108"/>
                  <a:gd name="T13" fmla="*/ 5887 h 58"/>
                  <a:gd name="T14" fmla="*/ 5 w 108"/>
                  <a:gd name="T15" fmla="*/ 10153 h 58"/>
                  <a:gd name="T16" fmla="*/ 360 w 108"/>
                  <a:gd name="T17" fmla="*/ 12996 h 58"/>
                  <a:gd name="T18" fmla="*/ 496 w 108"/>
                  <a:gd name="T19" fmla="*/ 16638 h 58"/>
                  <a:gd name="T20" fmla="*/ 713 w 108"/>
                  <a:gd name="T21" fmla="*/ 18999 h 58"/>
                  <a:gd name="T22" fmla="*/ 1037 w 108"/>
                  <a:gd name="T23" fmla="*/ 22513 h 58"/>
                  <a:gd name="T24" fmla="*/ 1355 w 108"/>
                  <a:gd name="T25" fmla="*/ 25205 h 58"/>
                  <a:gd name="T26" fmla="*/ 1716 w 108"/>
                  <a:gd name="T27" fmla="*/ 28339 h 58"/>
                  <a:gd name="T28" fmla="*/ 2092 w 108"/>
                  <a:gd name="T29" fmla="*/ 28858 h 58"/>
                  <a:gd name="T30" fmla="*/ 2406 w 108"/>
                  <a:gd name="T31" fmla="*/ 29697 h 58"/>
                  <a:gd name="T32" fmla="*/ 2825 w 108"/>
                  <a:gd name="T33" fmla="*/ 29697 h 58"/>
                  <a:gd name="T34" fmla="*/ 3296 w 108"/>
                  <a:gd name="T35" fmla="*/ 28723 h 58"/>
                  <a:gd name="T36" fmla="*/ 3668 w 108"/>
                  <a:gd name="T37" fmla="*/ 26439 h 58"/>
                  <a:gd name="T38" fmla="*/ 3671 w 108"/>
                  <a:gd name="T39" fmla="*/ 25205 h 58"/>
                  <a:gd name="T40" fmla="*/ 3681 w 108"/>
                  <a:gd name="T41" fmla="*/ 24342 h 58"/>
                  <a:gd name="T42" fmla="*/ 3681 w 108"/>
                  <a:gd name="T43" fmla="*/ 24010 h 58"/>
                  <a:gd name="T44" fmla="*/ 3671 w 108"/>
                  <a:gd name="T45" fmla="*/ 22513 h 58"/>
                  <a:gd name="T46" fmla="*/ 3518 w 108"/>
                  <a:gd name="T47" fmla="*/ 20366 h 58"/>
                  <a:gd name="T48" fmla="*/ 3320 w 108"/>
                  <a:gd name="T49" fmla="*/ 16638 h 58"/>
                  <a:gd name="T50" fmla="*/ 3125 w 108"/>
                  <a:gd name="T51" fmla="*/ 12996 h 58"/>
                  <a:gd name="T52" fmla="*/ 2890 w 108"/>
                  <a:gd name="T53" fmla="*/ 10153 h 58"/>
                  <a:gd name="T54" fmla="*/ 2597 w 108"/>
                  <a:gd name="T55" fmla="*/ 6391 h 58"/>
                  <a:gd name="T56" fmla="*/ 2254 w 108"/>
                  <a:gd name="T57" fmla="*/ 4574 h 58"/>
                  <a:gd name="T58" fmla="*/ 1980 w 108"/>
                  <a:gd name="T59" fmla="*/ 3577 h 58"/>
                  <a:gd name="T60" fmla="*/ 1683 w 108"/>
                  <a:gd name="T61" fmla="*/ 3 h 58"/>
                  <a:gd name="T62" fmla="*/ 1428 w 108"/>
                  <a:gd name="T63" fmla="*/ 1 h 58"/>
                  <a:gd name="T64" fmla="*/ 1114 w 108"/>
                  <a:gd name="T65" fmla="*/ 0 h 58"/>
                  <a:gd name="T66" fmla="*/ 882 w 108"/>
                  <a:gd name="T67" fmla="*/ 0 h 58"/>
                  <a:gd name="T68" fmla="*/ 633 w 108"/>
                  <a:gd name="T69" fmla="*/ 0 h 58"/>
                  <a:gd name="T70" fmla="*/ 449 w 108"/>
                  <a:gd name="T71" fmla="*/ 0 h 58"/>
                  <a:gd name="T72" fmla="*/ 360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6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6" name="Freeform 272"/>
              <p:cNvSpPr>
                <a:spLocks noChangeArrowheads="1"/>
              </p:cNvSpPr>
              <p:nvPr/>
            </p:nvSpPr>
            <p:spPr bwMode="auto">
              <a:xfrm>
                <a:off x="5211" y="93"/>
                <a:ext cx="11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9721 25856"/>
                  <a:gd name="G6" fmla="+- 9 0 0"/>
                  <a:gd name="G7" fmla="cos 15 G6"/>
                  <a:gd name="G8" fmla="+- 10 0 0"/>
                  <a:gd name="G9" fmla="cos 8 G8"/>
                  <a:gd name="G10" fmla="+- 11 0 0"/>
                  <a:gd name="G11" fmla="cos 8 G10"/>
                  <a:gd name="G12" fmla="*/ 1 59343 38528"/>
                  <a:gd name="G13" fmla="*/ 1 0 51712"/>
                  <a:gd name="G14" fmla="+- 7 0 0"/>
                  <a:gd name="G15" fmla="cos G13 G14"/>
                  <a:gd name="G16" fmla="+- 3 0 0"/>
                  <a:gd name="G17" fmla="+- 65531 0 0"/>
                  <a:gd name="G18" fmla="+- 10 0 0"/>
                  <a:gd name="G19" fmla="*/ 1 1181 25856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5969 0 0"/>
                  <a:gd name="G41" fmla="+- 54762 0 0"/>
                  <a:gd name="G42" fmla="+- 54466 0 0"/>
                  <a:gd name="G43" fmla="+- 54258 0 0"/>
                  <a:gd name="G44" fmla="+- 54799 0 0"/>
                  <a:gd name="G45" fmla="+- 55423 0 0"/>
                  <a:gd name="G46" fmla="+- 56394 0 0"/>
                  <a:gd name="T0" fmla="*/ 3261 w 112"/>
                  <a:gd name="T1" fmla="*/ 11568 h 67"/>
                  <a:gd name="T2" fmla="*/ 2935 w 112"/>
                  <a:gd name="T3" fmla="*/ 12502 h 67"/>
                  <a:gd name="T4" fmla="*/ 2614 w 112"/>
                  <a:gd name="T5" fmla="*/ 13388 h 67"/>
                  <a:gd name="T6" fmla="*/ 2318 w 112"/>
                  <a:gd name="T7" fmla="*/ 13388 h 67"/>
                  <a:gd name="T8" fmla="*/ 2007 w 112"/>
                  <a:gd name="T9" fmla="*/ 13285 h 67"/>
                  <a:gd name="T10" fmla="*/ 1629 w 112"/>
                  <a:gd name="T11" fmla="*/ 12366 h 67"/>
                  <a:gd name="T12" fmla="*/ 1394 w 112"/>
                  <a:gd name="T13" fmla="*/ 11507 h 67"/>
                  <a:gd name="T14" fmla="*/ 1118 w 112"/>
                  <a:gd name="T15" fmla="*/ 10260 h 67"/>
                  <a:gd name="T16" fmla="*/ 903 w 112"/>
                  <a:gd name="T17" fmla="*/ 8731 h 67"/>
                  <a:gd name="T18" fmla="*/ 635 w 112"/>
                  <a:gd name="T19" fmla="*/ 7566 h 67"/>
                  <a:gd name="T20" fmla="*/ 464 w 112"/>
                  <a:gd name="T21" fmla="*/ 6026 h 67"/>
                  <a:gd name="T22" fmla="*/ 375 w 112"/>
                  <a:gd name="T23" fmla="*/ 4903 h 67"/>
                  <a:gd name="T24" fmla="*/ 341 w 112"/>
                  <a:gd name="T25" fmla="*/ 3183 h 67"/>
                  <a:gd name="T26" fmla="*/ 9 w 112"/>
                  <a:gd name="T27" fmla="*/ 2570 h 67"/>
                  <a:gd name="T28" fmla="*/ 341 w 112"/>
                  <a:gd name="T29" fmla="*/ 1930 h 67"/>
                  <a:gd name="T30" fmla="*/ 341 w 112"/>
                  <a:gd name="T31" fmla="*/ 2225 h 67"/>
                  <a:gd name="T32" fmla="*/ 341 w 112"/>
                  <a:gd name="T33" fmla="*/ 1930 h 67"/>
                  <a:gd name="T34" fmla="*/ 359 w 112"/>
                  <a:gd name="T35" fmla="*/ 1930 h 67"/>
                  <a:gd name="T36" fmla="*/ 394 w 112"/>
                  <a:gd name="T37" fmla="*/ 1930 h 67"/>
                  <a:gd name="T38" fmla="*/ 394 w 112"/>
                  <a:gd name="T39" fmla="*/ 0 h 67"/>
                  <a:gd name="T40" fmla="*/ 341 w 112"/>
                  <a:gd name="T41" fmla="*/ 0 h 67"/>
                  <a:gd name="T42" fmla="*/ 7 w 112"/>
                  <a:gd name="T43" fmla="*/ 1 h 67"/>
                  <a:gd name="T44" fmla="*/ 3 w 112"/>
                  <a:gd name="T45" fmla="*/ 3 h 67"/>
                  <a:gd name="T46" fmla="*/ 1 w 112"/>
                  <a:gd name="T47" fmla="*/ 82 h 67"/>
                  <a:gd name="T48" fmla="*/ 0 w 112"/>
                  <a:gd name="T49" fmla="*/ 2570 h 67"/>
                  <a:gd name="T50" fmla="*/ 1 w 112"/>
                  <a:gd name="T51" fmla="*/ 3946 h 67"/>
                  <a:gd name="T52" fmla="*/ 4 w 112"/>
                  <a:gd name="T53" fmla="*/ 5661 h 67"/>
                  <a:gd name="T54" fmla="*/ 341 w 112"/>
                  <a:gd name="T55" fmla="*/ 7469 h 67"/>
                  <a:gd name="T56" fmla="*/ 464 w 112"/>
                  <a:gd name="T57" fmla="*/ 8895 h 67"/>
                  <a:gd name="T58" fmla="*/ 706 w 112"/>
                  <a:gd name="T59" fmla="*/ 10728 h 67"/>
                  <a:gd name="T60" fmla="*/ 962 w 112"/>
                  <a:gd name="T61" fmla="*/ 11843 h 67"/>
                  <a:gd name="T62" fmla="*/ 1250 w 112"/>
                  <a:gd name="T63" fmla="*/ 13388 h 67"/>
                  <a:gd name="T64" fmla="*/ 1548 w 112"/>
                  <a:gd name="T65" fmla="*/ 14372 h 67"/>
                  <a:gd name="T66" fmla="*/ 1911 w 112"/>
                  <a:gd name="T67" fmla="*/ 15340 h 67"/>
                  <a:gd name="T68" fmla="*/ 2228 w 112"/>
                  <a:gd name="T69" fmla="*/ 15439 h 67"/>
                  <a:gd name="T70" fmla="*/ 2644 w 112"/>
                  <a:gd name="T71" fmla="*/ 15439 h 67"/>
                  <a:gd name="T72" fmla="*/ 3047 w 112"/>
                  <a:gd name="T73" fmla="*/ 14447 h 67"/>
                  <a:gd name="T74" fmla="*/ 3372 w 112"/>
                  <a:gd name="T75" fmla="*/ 13388 h 67"/>
                  <a:gd name="T76" fmla="*/ 3261 w 112"/>
                  <a:gd name="T77" fmla="*/ 11568 h 67"/>
                  <a:gd name="T78" fmla="*/ 0 w 112"/>
                  <a:gd name="T79" fmla="*/ 0 h 67"/>
                  <a:gd name="T80" fmla="*/ 112 w 112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7" name="Freeform 273"/>
              <p:cNvSpPr>
                <a:spLocks noChangeArrowheads="1"/>
              </p:cNvSpPr>
              <p:nvPr/>
            </p:nvSpPr>
            <p:spPr bwMode="auto">
              <a:xfrm>
                <a:off x="5283" y="102"/>
                <a:ext cx="49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0 0 0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123 0 0"/>
                  <a:gd name="G19" fmla="+- 6510 0 0"/>
                  <a:gd name="G20" fmla="+- 9562 0 0"/>
                  <a:gd name="T0" fmla="*/ 0 w 49"/>
                  <a:gd name="T1" fmla="*/ 5131 h 50"/>
                  <a:gd name="T2" fmla="*/ 8 w 49"/>
                  <a:gd name="T3" fmla="*/ 7539 h 50"/>
                  <a:gd name="T4" fmla="*/ 1029 w 49"/>
                  <a:gd name="T5" fmla="*/ 11122 h 50"/>
                  <a:gd name="T6" fmla="*/ 1560 w 49"/>
                  <a:gd name="T7" fmla="*/ 13944 h 50"/>
                  <a:gd name="T8" fmla="*/ 2042 w 49"/>
                  <a:gd name="T9" fmla="*/ 17589 h 50"/>
                  <a:gd name="T10" fmla="*/ 2300 w 49"/>
                  <a:gd name="T11" fmla="*/ 21039 h 50"/>
                  <a:gd name="T12" fmla="*/ 2510 w 49"/>
                  <a:gd name="T13" fmla="*/ 23919 h 50"/>
                  <a:gd name="T14" fmla="*/ 2590 w 49"/>
                  <a:gd name="T15" fmla="*/ 24559 h 50"/>
                  <a:gd name="T16" fmla="*/ 2664 w 49"/>
                  <a:gd name="T17" fmla="*/ 23919 h 50"/>
                  <a:gd name="T18" fmla="*/ 2827 w 49"/>
                  <a:gd name="T19" fmla="*/ 28623 h 50"/>
                  <a:gd name="T20" fmla="*/ 3096 w 49"/>
                  <a:gd name="T21" fmla="*/ 27180 h 50"/>
                  <a:gd name="T22" fmla="*/ 3124 w 49"/>
                  <a:gd name="T23" fmla="*/ 24559 h 50"/>
                  <a:gd name="T24" fmla="*/ 3124 w 49"/>
                  <a:gd name="T25" fmla="*/ 22719 h 50"/>
                  <a:gd name="T26" fmla="*/ 3000 w 49"/>
                  <a:gd name="T27" fmla="*/ 21039 h 50"/>
                  <a:gd name="T28" fmla="*/ 2774 w 49"/>
                  <a:gd name="T29" fmla="*/ 17589 h 50"/>
                  <a:gd name="T30" fmla="*/ 2365 w 49"/>
                  <a:gd name="T31" fmla="*/ 13944 h 50"/>
                  <a:gd name="T32" fmla="*/ 1979 w 49"/>
                  <a:gd name="T33" fmla="*/ 10252 h 50"/>
                  <a:gd name="T34" fmla="*/ 1385 w 49"/>
                  <a:gd name="T35" fmla="*/ 6004 h 50"/>
                  <a:gd name="T36" fmla="*/ 861 w 49"/>
                  <a:gd name="T37" fmla="*/ 156 h 50"/>
                  <a:gd name="T38" fmla="*/ 4 w 49"/>
                  <a:gd name="T39" fmla="*/ 0 h 50"/>
                  <a:gd name="T40" fmla="*/ 0 w 49"/>
                  <a:gd name="T41" fmla="*/ 5131 h 50"/>
                  <a:gd name="T42" fmla="*/ 0 w 49"/>
                  <a:gd name="T43" fmla="*/ 0 h 50"/>
                  <a:gd name="T44" fmla="*/ 49 w 49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9" y="40"/>
                    </a:lnTo>
                    <a:lnTo>
                      <a:pt x="47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8" name="Freeform 274"/>
              <p:cNvSpPr>
                <a:spLocks noChangeArrowheads="1"/>
              </p:cNvSpPr>
              <p:nvPr/>
            </p:nvSpPr>
            <p:spPr bwMode="auto">
              <a:xfrm>
                <a:off x="5225" y="92"/>
                <a:ext cx="59" cy="17"/>
              </a:xfrm>
              <a:custGeom>
                <a:avLst/>
                <a:gdLst>
                  <a:gd name="G0" fmla="+- 4 0 0"/>
                  <a:gd name="G1" fmla="*/ 1 999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1902 0 0"/>
                  <a:gd name="G21" fmla="+- 52284 0 0"/>
                  <a:gd name="T0" fmla="*/ 0 w 59"/>
                  <a:gd name="T1" fmla="*/ 13638 h 18"/>
                  <a:gd name="T2" fmla="*/ 4 w 59"/>
                  <a:gd name="T3" fmla="*/ 13638 h 18"/>
                  <a:gd name="T4" fmla="*/ 386 w 59"/>
                  <a:gd name="T5" fmla="*/ 13638 h 18"/>
                  <a:gd name="T6" fmla="*/ 521 w 59"/>
                  <a:gd name="T7" fmla="*/ 13638 h 18"/>
                  <a:gd name="T8" fmla="*/ 737 w 59"/>
                  <a:gd name="T9" fmla="*/ 16837 h 18"/>
                  <a:gd name="T10" fmla="*/ 1041 w 59"/>
                  <a:gd name="T11" fmla="*/ 16837 h 18"/>
                  <a:gd name="T12" fmla="*/ 1269 w 59"/>
                  <a:gd name="T13" fmla="*/ 20787 h 18"/>
                  <a:gd name="T14" fmla="*/ 1548 w 59"/>
                  <a:gd name="T15" fmla="*/ 24070 h 18"/>
                  <a:gd name="T16" fmla="*/ 1779 w 59"/>
                  <a:gd name="T17" fmla="*/ 28514 h 18"/>
                  <a:gd name="T18" fmla="*/ 1888 w 59"/>
                  <a:gd name="T19" fmla="*/ 13638 h 18"/>
                  <a:gd name="T20" fmla="*/ 1671 w 59"/>
                  <a:gd name="T21" fmla="*/ 9942 h 18"/>
                  <a:gd name="T22" fmla="*/ 1304 w 59"/>
                  <a:gd name="T23" fmla="*/ 4 h 18"/>
                  <a:gd name="T24" fmla="*/ 1070 w 59"/>
                  <a:gd name="T25" fmla="*/ 2 h 18"/>
                  <a:gd name="T26" fmla="*/ 737 w 59"/>
                  <a:gd name="T27" fmla="*/ 1 h 18"/>
                  <a:gd name="T28" fmla="*/ 521 w 59"/>
                  <a:gd name="T29" fmla="*/ 1 h 18"/>
                  <a:gd name="T30" fmla="*/ 386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1" y="9"/>
                    </a:lnTo>
                    <a:lnTo>
                      <a:pt x="17" y="9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9" name="Freeform 275"/>
              <p:cNvSpPr>
                <a:spLocks noChangeArrowheads="1"/>
              </p:cNvSpPr>
              <p:nvPr/>
            </p:nvSpPr>
            <p:spPr bwMode="auto">
              <a:xfrm>
                <a:off x="5555" y="99"/>
                <a:ext cx="56" cy="122"/>
              </a:xfrm>
              <a:custGeom>
                <a:avLst/>
                <a:gdLst>
                  <a:gd name="G0" fmla="+- 65531 0 0"/>
                  <a:gd name="G1" fmla="+- 112 0 0"/>
                  <a:gd name="G2" fmla="*/ 1 55901 51712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5 0 0"/>
                  <a:gd name="G14" fmla="sin 44 G13"/>
                  <a:gd name="G15" fmla="+- 62 0 0"/>
                  <a:gd name="G16" fmla="+- 65527 0 0"/>
                  <a:gd name="G17" fmla="+- 65531 0 0"/>
                  <a:gd name="G18" fmla="+- 100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28134 0 0"/>
                  <a:gd name="G34" fmla="+- 27427 0 0"/>
                  <a:gd name="G35" fmla="+- 26815 0 0"/>
                  <a:gd name="G36" fmla="+- 27907 0 0"/>
                  <a:gd name="G37" fmla="+- 28794 0 0"/>
                  <a:gd name="G38" fmla="+- 31094 0 0"/>
                  <a:gd name="T0" fmla="*/ 0 w 56"/>
                  <a:gd name="T1" fmla="*/ 35293 h 113"/>
                  <a:gd name="T2" fmla="*/ 1 w 56"/>
                  <a:gd name="T3" fmla="*/ 37403 h 113"/>
                  <a:gd name="T4" fmla="*/ 3 w 56"/>
                  <a:gd name="T5" fmla="*/ 38112 h 113"/>
                  <a:gd name="T6" fmla="*/ 8 w 56"/>
                  <a:gd name="T7" fmla="*/ 38729 h 113"/>
                  <a:gd name="T8" fmla="*/ 483 w 56"/>
                  <a:gd name="T9" fmla="*/ 38112 h 113"/>
                  <a:gd name="T10" fmla="*/ 661 w 56"/>
                  <a:gd name="T11" fmla="*/ 37403 h 113"/>
                  <a:gd name="T12" fmla="*/ 857 w 56"/>
                  <a:gd name="T13" fmla="*/ 35299 h 113"/>
                  <a:gd name="T14" fmla="*/ 1173 w 56"/>
                  <a:gd name="T15" fmla="*/ 33247 h 113"/>
                  <a:gd name="T16" fmla="*/ 1372 w 56"/>
                  <a:gd name="T17" fmla="*/ 30773 h 113"/>
                  <a:gd name="T18" fmla="*/ 1605 w 56"/>
                  <a:gd name="T19" fmla="*/ 27520 h 113"/>
                  <a:gd name="T20" fmla="*/ 1856 w 56"/>
                  <a:gd name="T21" fmla="*/ 24483 h 113"/>
                  <a:gd name="T22" fmla="*/ 1978 w 56"/>
                  <a:gd name="T23" fmla="*/ 20999 h 113"/>
                  <a:gd name="T24" fmla="*/ 2084 w 56"/>
                  <a:gd name="T25" fmla="*/ 17211 h 113"/>
                  <a:gd name="T26" fmla="*/ 2170 w 56"/>
                  <a:gd name="T27" fmla="*/ 13253 h 113"/>
                  <a:gd name="T28" fmla="*/ 2091 w 56"/>
                  <a:gd name="T29" fmla="*/ 9039 h 113"/>
                  <a:gd name="T30" fmla="*/ 2060 w 56"/>
                  <a:gd name="T31" fmla="*/ 4195 h 113"/>
                  <a:gd name="T32" fmla="*/ 1877 w 56"/>
                  <a:gd name="T33" fmla="*/ 1 h 113"/>
                  <a:gd name="T34" fmla="*/ 1856 w 56"/>
                  <a:gd name="T35" fmla="*/ 0 h 113"/>
                  <a:gd name="T36" fmla="*/ 1782 w 56"/>
                  <a:gd name="T37" fmla="*/ 0 h 113"/>
                  <a:gd name="T38" fmla="*/ 1672 w 56"/>
                  <a:gd name="T39" fmla="*/ 0 h 113"/>
                  <a:gd name="T40" fmla="*/ 1587 w 56"/>
                  <a:gd name="T41" fmla="*/ 1 h 113"/>
                  <a:gd name="T42" fmla="*/ 1372 w 56"/>
                  <a:gd name="T43" fmla="*/ 5 h 113"/>
                  <a:gd name="T44" fmla="*/ 1222 w 56"/>
                  <a:gd name="T45" fmla="*/ 3335 h 113"/>
                  <a:gd name="T46" fmla="*/ 903 w 56"/>
                  <a:gd name="T47" fmla="*/ 6136 h 113"/>
                  <a:gd name="T48" fmla="*/ 661 w 56"/>
                  <a:gd name="T49" fmla="*/ 8365 h 113"/>
                  <a:gd name="T50" fmla="*/ 509 w 56"/>
                  <a:gd name="T51" fmla="*/ 11742 h 113"/>
                  <a:gd name="T52" fmla="*/ 9 w 56"/>
                  <a:gd name="T53" fmla="*/ 15199 h 113"/>
                  <a:gd name="T54" fmla="*/ 5 w 56"/>
                  <a:gd name="T55" fmla="*/ 18027 h 113"/>
                  <a:gd name="T56" fmla="*/ 3 w 56"/>
                  <a:gd name="T57" fmla="*/ 20999 h 113"/>
                  <a:gd name="T58" fmla="*/ 1 w 56"/>
                  <a:gd name="T59" fmla="*/ 24070 h 113"/>
                  <a:gd name="T60" fmla="*/ 0 w 56"/>
                  <a:gd name="T61" fmla="*/ 26424 h 113"/>
                  <a:gd name="T62" fmla="*/ 0 w 56"/>
                  <a:gd name="T63" fmla="*/ 29727 h 113"/>
                  <a:gd name="T64" fmla="*/ 0 w 56"/>
                  <a:gd name="T65" fmla="*/ 32089 h 113"/>
                  <a:gd name="T66" fmla="*/ 0 w 56"/>
                  <a:gd name="T67" fmla="*/ 34344 h 113"/>
                  <a:gd name="T68" fmla="*/ 0 w 56"/>
                  <a:gd name="T69" fmla="*/ 35293 h 113"/>
                  <a:gd name="T70" fmla="*/ 0 w 56"/>
                  <a:gd name="T71" fmla="*/ 0 h 113"/>
                  <a:gd name="T72" fmla="*/ 56 w 56"/>
                  <a:gd name="T7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6" h="113">
                    <a:moveTo>
                      <a:pt x="0" y="103"/>
                    </a:moveTo>
                    <a:lnTo>
                      <a:pt x="1" y="109"/>
                    </a:lnTo>
                    <a:lnTo>
                      <a:pt x="3" y="112"/>
                    </a:lnTo>
                    <a:lnTo>
                      <a:pt x="8" y="113"/>
                    </a:lnTo>
                    <a:lnTo>
                      <a:pt x="12" y="112"/>
                    </a:lnTo>
                    <a:lnTo>
                      <a:pt x="18" y="109"/>
                    </a:lnTo>
                    <a:lnTo>
                      <a:pt x="23" y="104"/>
                    </a:lnTo>
                    <a:lnTo>
                      <a:pt x="30" y="98"/>
                    </a:lnTo>
                    <a:lnTo>
                      <a:pt x="36" y="90"/>
                    </a:lnTo>
                    <a:lnTo>
                      <a:pt x="42" y="81"/>
                    </a:lnTo>
                    <a:lnTo>
                      <a:pt x="47" y="72"/>
                    </a:lnTo>
                    <a:lnTo>
                      <a:pt x="51" y="62"/>
                    </a:lnTo>
                    <a:lnTo>
                      <a:pt x="54" y="50"/>
                    </a:lnTo>
                    <a:lnTo>
                      <a:pt x="56" y="39"/>
                    </a:lnTo>
                    <a:lnTo>
                      <a:pt x="55" y="27"/>
                    </a:lnTo>
                    <a:lnTo>
                      <a:pt x="53" y="1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36" y="5"/>
                    </a:lnTo>
                    <a:lnTo>
                      <a:pt x="31" y="10"/>
                    </a:lnTo>
                    <a:lnTo>
                      <a:pt x="24" y="18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9" y="44"/>
                    </a:lnTo>
                    <a:lnTo>
                      <a:pt x="5" y="53"/>
                    </a:lnTo>
                    <a:lnTo>
                      <a:pt x="3" y="62"/>
                    </a:lnTo>
                    <a:lnTo>
                      <a:pt x="1" y="70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4"/>
                    </a:lnTo>
                    <a:lnTo>
                      <a:pt x="0" y="99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0" name="Freeform 276"/>
              <p:cNvSpPr>
                <a:spLocks noChangeArrowheads="1"/>
              </p:cNvSpPr>
              <p:nvPr/>
            </p:nvSpPr>
            <p:spPr bwMode="auto">
              <a:xfrm>
                <a:off x="5550" y="97"/>
                <a:ext cx="65" cy="1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8 0 0"/>
                  <a:gd name="G8" fmla="sin 109 G7"/>
                  <a:gd name="G9" fmla="+- 65529 0 0"/>
                  <a:gd name="G10" fmla="+- 118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48189 10"/>
                  <a:gd name="G28" fmla="+- 1 0 0"/>
                  <a:gd name="G29" fmla="*/ 1 0 51712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T0" fmla="*/ 3427 w 64"/>
                  <a:gd name="T1" fmla="*/ 4 h 119"/>
                  <a:gd name="T2" fmla="*/ 3642 w 64"/>
                  <a:gd name="T3" fmla="*/ 4242 h 119"/>
                  <a:gd name="T4" fmla="*/ 3869 w 64"/>
                  <a:gd name="T5" fmla="*/ 7104 h 119"/>
                  <a:gd name="T6" fmla="*/ 3869 w 64"/>
                  <a:gd name="T7" fmla="*/ 10163 h 119"/>
                  <a:gd name="T8" fmla="*/ 3731 w 64"/>
                  <a:gd name="T9" fmla="*/ 13007 h 119"/>
                  <a:gd name="T10" fmla="*/ 3512 w 64"/>
                  <a:gd name="T11" fmla="*/ 15773 h 119"/>
                  <a:gd name="T12" fmla="*/ 3227 w 64"/>
                  <a:gd name="T13" fmla="*/ 18243 h 119"/>
                  <a:gd name="T14" fmla="*/ 2928 w 64"/>
                  <a:gd name="T15" fmla="*/ 20929 h 119"/>
                  <a:gd name="T16" fmla="*/ 2534 w 64"/>
                  <a:gd name="T17" fmla="*/ 22946 h 119"/>
                  <a:gd name="T18" fmla="*/ 2113 w 64"/>
                  <a:gd name="T19" fmla="*/ 24701 h 119"/>
                  <a:gd name="T20" fmla="*/ 1763 w 64"/>
                  <a:gd name="T21" fmla="*/ 26258 h 119"/>
                  <a:gd name="T22" fmla="*/ 1225 w 64"/>
                  <a:gd name="T23" fmla="*/ 26943 h 119"/>
                  <a:gd name="T24" fmla="*/ 960 w 64"/>
                  <a:gd name="T25" fmla="*/ 28247 h 119"/>
                  <a:gd name="T26" fmla="*/ 801 w 64"/>
                  <a:gd name="T27" fmla="*/ 28365 h 119"/>
                  <a:gd name="T28" fmla="*/ 668 w 64"/>
                  <a:gd name="T29" fmla="*/ 28247 h 119"/>
                  <a:gd name="T30" fmla="*/ 629 w 64"/>
                  <a:gd name="T31" fmla="*/ 26682 h 119"/>
                  <a:gd name="T32" fmla="*/ 0 w 64"/>
                  <a:gd name="T33" fmla="*/ 26682 h 119"/>
                  <a:gd name="T34" fmla="*/ 1 w 64"/>
                  <a:gd name="T35" fmla="*/ 28685 h 119"/>
                  <a:gd name="T36" fmla="*/ 5 w 64"/>
                  <a:gd name="T37" fmla="*/ 30498 h 119"/>
                  <a:gd name="T38" fmla="*/ 801 w 64"/>
                  <a:gd name="T39" fmla="*/ 30739 h 119"/>
                  <a:gd name="T40" fmla="*/ 1153 w 64"/>
                  <a:gd name="T41" fmla="*/ 30498 h 119"/>
                  <a:gd name="T42" fmla="*/ 1659 w 64"/>
                  <a:gd name="T43" fmla="*/ 28975 h 119"/>
                  <a:gd name="T44" fmla="*/ 2113 w 64"/>
                  <a:gd name="T45" fmla="*/ 28247 h 119"/>
                  <a:gd name="T46" fmla="*/ 2534 w 64"/>
                  <a:gd name="T47" fmla="*/ 26362 h 119"/>
                  <a:gd name="T48" fmla="*/ 3034 w 64"/>
                  <a:gd name="T49" fmla="*/ 24494 h 119"/>
                  <a:gd name="T50" fmla="*/ 3429 w 64"/>
                  <a:gd name="T51" fmla="*/ 21639 h 119"/>
                  <a:gd name="T52" fmla="*/ 3869 w 64"/>
                  <a:gd name="T53" fmla="*/ 19616 h 119"/>
                  <a:gd name="T54" fmla="*/ 4112 w 64"/>
                  <a:gd name="T55" fmla="*/ 16826 h 119"/>
                  <a:gd name="T56" fmla="*/ 4368 w 64"/>
                  <a:gd name="T57" fmla="*/ 13637 h 119"/>
                  <a:gd name="T58" fmla="*/ 4376 w 64"/>
                  <a:gd name="T59" fmla="*/ 10220 h 119"/>
                  <a:gd name="T60" fmla="*/ 4369 w 64"/>
                  <a:gd name="T61" fmla="*/ 6599 h 119"/>
                  <a:gd name="T62" fmla="*/ 4213 w 64"/>
                  <a:gd name="T63" fmla="*/ 3188 h 119"/>
                  <a:gd name="T64" fmla="*/ 3870 w 64"/>
                  <a:gd name="T65" fmla="*/ 0 h 119"/>
                  <a:gd name="T66" fmla="*/ 3427 w 64"/>
                  <a:gd name="T67" fmla="*/ 4 h 119"/>
                  <a:gd name="T68" fmla="*/ 0 w 64"/>
                  <a:gd name="T69" fmla="*/ 0 h 119"/>
                  <a:gd name="T70" fmla="*/ 64 w 64"/>
                  <a:gd name="T7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64" h="119">
                    <a:moveTo>
                      <a:pt x="49" y="4"/>
                    </a:moveTo>
                    <a:lnTo>
                      <a:pt x="53" y="17"/>
                    </a:lnTo>
                    <a:lnTo>
                      <a:pt x="55" y="28"/>
                    </a:lnTo>
                    <a:lnTo>
                      <a:pt x="55" y="39"/>
                    </a:lnTo>
                    <a:lnTo>
                      <a:pt x="54" y="51"/>
                    </a:lnTo>
                    <a:lnTo>
                      <a:pt x="51" y="60"/>
                    </a:lnTo>
                    <a:lnTo>
                      <a:pt x="47" y="70"/>
                    </a:lnTo>
                    <a:lnTo>
                      <a:pt x="42" y="80"/>
                    </a:lnTo>
                    <a:lnTo>
                      <a:pt x="37" y="89"/>
                    </a:lnTo>
                    <a:lnTo>
                      <a:pt x="31" y="96"/>
                    </a:lnTo>
                    <a:lnTo>
                      <a:pt x="25" y="101"/>
                    </a:lnTo>
                    <a:lnTo>
                      <a:pt x="19" y="105"/>
                    </a:lnTo>
                    <a:lnTo>
                      <a:pt x="15" y="109"/>
                    </a:lnTo>
                    <a:lnTo>
                      <a:pt x="12" y="110"/>
                    </a:lnTo>
                    <a:lnTo>
                      <a:pt x="9" y="109"/>
                    </a:lnTo>
                    <a:lnTo>
                      <a:pt x="8" y="104"/>
                    </a:lnTo>
                    <a:lnTo>
                      <a:pt x="0" y="104"/>
                    </a:lnTo>
                    <a:lnTo>
                      <a:pt x="1" y="112"/>
                    </a:lnTo>
                    <a:lnTo>
                      <a:pt x="5" y="118"/>
                    </a:lnTo>
                    <a:lnTo>
                      <a:pt x="12" y="119"/>
                    </a:lnTo>
                    <a:lnTo>
                      <a:pt x="18" y="118"/>
                    </a:lnTo>
                    <a:lnTo>
                      <a:pt x="24" y="113"/>
                    </a:lnTo>
                    <a:lnTo>
                      <a:pt x="31" y="109"/>
                    </a:lnTo>
                    <a:lnTo>
                      <a:pt x="37" y="102"/>
                    </a:lnTo>
                    <a:lnTo>
                      <a:pt x="43" y="95"/>
                    </a:lnTo>
                    <a:lnTo>
                      <a:pt x="50" y="85"/>
                    </a:lnTo>
                    <a:lnTo>
                      <a:pt x="55" y="75"/>
                    </a:lnTo>
                    <a:lnTo>
                      <a:pt x="59" y="64"/>
                    </a:lnTo>
                    <a:lnTo>
                      <a:pt x="62" y="52"/>
                    </a:lnTo>
                    <a:lnTo>
                      <a:pt x="64" y="40"/>
                    </a:lnTo>
                    <a:lnTo>
                      <a:pt x="63" y="26"/>
                    </a:lnTo>
                    <a:lnTo>
                      <a:pt x="61" y="13"/>
                    </a:lnTo>
                    <a:lnTo>
                      <a:pt x="56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1" name="Freeform 277"/>
              <p:cNvSpPr>
                <a:spLocks noChangeArrowheads="1"/>
              </p:cNvSpPr>
              <p:nvPr/>
            </p:nvSpPr>
            <p:spPr bwMode="auto">
              <a:xfrm>
                <a:off x="5559" y="94"/>
                <a:ext cx="48" cy="54"/>
              </a:xfrm>
              <a:custGeom>
                <a:avLst/>
                <a:gdLst>
                  <a:gd name="G0" fmla="+- 13 0 0"/>
                  <a:gd name="G1" fmla="sin 50 G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*/ 1 0 51712"/>
                  <a:gd name="G12" fmla="+- 25 0 0"/>
                  <a:gd name="G13" fmla="sin 50 G12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43720 0 0"/>
                  <a:gd name="G26" fmla="+- 47763 0 0"/>
                  <a:gd name="G27" fmla="+- 53735 0 0"/>
                  <a:gd name="T0" fmla="*/ 709 w 48"/>
                  <a:gd name="T1" fmla="*/ 28623 h 50"/>
                  <a:gd name="T2" fmla="*/ 903 w 48"/>
                  <a:gd name="T3" fmla="*/ 22719 h 50"/>
                  <a:gd name="T4" fmla="*/ 1223 w 48"/>
                  <a:gd name="T5" fmla="*/ 18996 h 50"/>
                  <a:gd name="T6" fmla="*/ 1758 w 48"/>
                  <a:gd name="T7" fmla="*/ 13559 h 50"/>
                  <a:gd name="T8" fmla="*/ 2109 w 48"/>
                  <a:gd name="T9" fmla="*/ 9504 h 50"/>
                  <a:gd name="T10" fmla="*/ 2385 w 48"/>
                  <a:gd name="T11" fmla="*/ 6474 h 50"/>
                  <a:gd name="T12" fmla="*/ 2692 w 48"/>
                  <a:gd name="T13" fmla="*/ 5131 h 50"/>
                  <a:gd name="T14" fmla="*/ 2860 w 48"/>
                  <a:gd name="T15" fmla="*/ 5131 h 50"/>
                  <a:gd name="T16" fmla="*/ 2965 w 48"/>
                  <a:gd name="T17" fmla="*/ 5131 h 50"/>
                  <a:gd name="T18" fmla="*/ 2860 w 48"/>
                  <a:gd name="T19" fmla="*/ 5131 h 50"/>
                  <a:gd name="T20" fmla="*/ 2860 w 48"/>
                  <a:gd name="T21" fmla="*/ 4416 h 50"/>
                  <a:gd name="T22" fmla="*/ 3347 w 48"/>
                  <a:gd name="T23" fmla="*/ 3 h 50"/>
                  <a:gd name="T24" fmla="*/ 3150 w 48"/>
                  <a:gd name="T25" fmla="*/ 1 h 50"/>
                  <a:gd name="T26" fmla="*/ 2965 w 48"/>
                  <a:gd name="T27" fmla="*/ 0 h 50"/>
                  <a:gd name="T28" fmla="*/ 2688 w 48"/>
                  <a:gd name="T29" fmla="*/ 0 h 50"/>
                  <a:gd name="T30" fmla="*/ 2385 w 48"/>
                  <a:gd name="T31" fmla="*/ 1 h 50"/>
                  <a:gd name="T32" fmla="*/ 2109 w 48"/>
                  <a:gd name="T33" fmla="*/ 140 h 50"/>
                  <a:gd name="T34" fmla="*/ 1758 w 48"/>
                  <a:gd name="T35" fmla="*/ 6004 h 50"/>
                  <a:gd name="T36" fmla="*/ 1151 w 48"/>
                  <a:gd name="T37" fmla="*/ 10252 h 50"/>
                  <a:gd name="T38" fmla="*/ 800 w 48"/>
                  <a:gd name="T39" fmla="*/ 15090 h 50"/>
                  <a:gd name="T40" fmla="*/ 6 w 48"/>
                  <a:gd name="T41" fmla="*/ 20533 h 50"/>
                  <a:gd name="T42" fmla="*/ 0 w 48"/>
                  <a:gd name="T43" fmla="*/ 26532 h 50"/>
                  <a:gd name="T44" fmla="*/ 709 w 48"/>
                  <a:gd name="T45" fmla="*/ 28623 h 50"/>
                  <a:gd name="T46" fmla="*/ 0 w 48"/>
                  <a:gd name="T47" fmla="*/ 0 h 50"/>
                  <a:gd name="T48" fmla="*/ 48 w 48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8" h="50">
                    <a:moveTo>
                      <a:pt x="9" y="50"/>
                    </a:moveTo>
                    <a:lnTo>
                      <a:pt x="13" y="40"/>
                    </a:lnTo>
                    <a:lnTo>
                      <a:pt x="18" y="33"/>
                    </a:lnTo>
                    <a:lnTo>
                      <a:pt x="24" y="24"/>
                    </a:lnTo>
                    <a:lnTo>
                      <a:pt x="30" y="17"/>
                    </a:lnTo>
                    <a:lnTo>
                      <a:pt x="35" y="12"/>
                    </a:lnTo>
                    <a:lnTo>
                      <a:pt x="39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0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7"/>
                    </a:lnTo>
                    <a:lnTo>
                      <a:pt x="6" y="36"/>
                    </a:lnTo>
                    <a:lnTo>
                      <a:pt x="0" y="46"/>
                    </a:lnTo>
                    <a:lnTo>
                      <a:pt x="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2" name="Freeform 278"/>
              <p:cNvSpPr>
                <a:spLocks noChangeArrowheads="1"/>
              </p:cNvSpPr>
              <p:nvPr/>
            </p:nvSpPr>
            <p:spPr bwMode="auto">
              <a:xfrm>
                <a:off x="5550" y="146"/>
                <a:ext cx="15" cy="64"/>
              </a:xfrm>
              <a:custGeom>
                <a:avLst/>
                <a:gdLst>
                  <a:gd name="G0" fmla="*/ 1 19253 61568"/>
                  <a:gd name="G1" fmla="*/ 1 63095 51712"/>
                  <a:gd name="G2" fmla="*/ G1 1 180"/>
                  <a:gd name="G3" fmla="*/ G0 1 G2"/>
                  <a:gd name="G4" fmla="*/ 1 1353 25856"/>
                  <a:gd name="G5" fmla="*/ 1 63095 51712"/>
                  <a:gd name="G6" fmla="*/ G5 1 180"/>
                  <a:gd name="G7" fmla="*/ G4 1 G6"/>
                  <a:gd name="G8" fmla="+- 10 0 0"/>
                  <a:gd name="G9" fmla="sin 37 G8"/>
                  <a:gd name="G10" fmla="*/ 1 63069 51712"/>
                  <a:gd name="G11" fmla="+- 1 0 0"/>
                  <a:gd name="G12" fmla="+- 10 0 0"/>
                  <a:gd name="G13" fmla="*/ 1 0 51712"/>
                  <a:gd name="G14" fmla="+- 65528 0 0"/>
                  <a:gd name="G15" fmla="+- 65532 0 0"/>
                  <a:gd name="G16" fmla="*/ 1 3031 49664"/>
                  <a:gd name="G17" fmla="*/ 1 63095 51712"/>
                  <a:gd name="G18" fmla="*/ G17 1 180"/>
                  <a:gd name="G19" fmla="*/ G16 1 G18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43907 0 0"/>
                  <a:gd name="G31" fmla="+- 45581 0 0"/>
                  <a:gd name="T0" fmla="*/ 8 w 17"/>
                  <a:gd name="T1" fmla="*/ 23384 h 61"/>
                  <a:gd name="T2" fmla="*/ 8 w 17"/>
                  <a:gd name="T3" fmla="*/ 21637 h 61"/>
                  <a:gd name="T4" fmla="*/ 8 w 17"/>
                  <a:gd name="T5" fmla="*/ 19963 h 61"/>
                  <a:gd name="T6" fmla="*/ 8 w 17"/>
                  <a:gd name="T7" fmla="*/ 17070 h 61"/>
                  <a:gd name="T8" fmla="*/ 542 w 17"/>
                  <a:gd name="T9" fmla="*/ 14364 h 61"/>
                  <a:gd name="T10" fmla="*/ 574 w 17"/>
                  <a:gd name="T11" fmla="*/ 10626 h 61"/>
                  <a:gd name="T12" fmla="*/ 644 w 17"/>
                  <a:gd name="T13" fmla="*/ 8304 h 61"/>
                  <a:gd name="T14" fmla="*/ 722 w 17"/>
                  <a:gd name="T15" fmla="*/ 4424 h 61"/>
                  <a:gd name="T16" fmla="*/ 857 w 17"/>
                  <a:gd name="T17" fmla="*/ 4 h 61"/>
                  <a:gd name="T18" fmla="*/ 8 w 17"/>
                  <a:gd name="T19" fmla="*/ 0 h 61"/>
                  <a:gd name="T20" fmla="*/ 5 w 17"/>
                  <a:gd name="T21" fmla="*/ 3787 h 61"/>
                  <a:gd name="T22" fmla="*/ 3 w 17"/>
                  <a:gd name="T23" fmla="*/ 7670 h 61"/>
                  <a:gd name="T24" fmla="*/ 1 w 17"/>
                  <a:gd name="T25" fmla="*/ 10503 h 61"/>
                  <a:gd name="T26" fmla="*/ 0 w 17"/>
                  <a:gd name="T27" fmla="*/ 13467 h 61"/>
                  <a:gd name="T28" fmla="*/ 0 w 17"/>
                  <a:gd name="T29" fmla="*/ 17045 h 61"/>
                  <a:gd name="T30" fmla="*/ 0 w 17"/>
                  <a:gd name="T31" fmla="*/ 19963 h 61"/>
                  <a:gd name="T32" fmla="*/ 0 w 17"/>
                  <a:gd name="T33" fmla="*/ 21637 h 61"/>
                  <a:gd name="T34" fmla="*/ 0 w 17"/>
                  <a:gd name="T35" fmla="*/ 23384 h 61"/>
                  <a:gd name="T36" fmla="*/ 8 w 17"/>
                  <a:gd name="T37" fmla="*/ 23384 h 61"/>
                  <a:gd name="T38" fmla="*/ 0 w 17"/>
                  <a:gd name="T39" fmla="*/ 0 h 61"/>
                  <a:gd name="T40" fmla="*/ 17 w 17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7" h="61">
                    <a:moveTo>
                      <a:pt x="8" y="61"/>
                    </a:moveTo>
                    <a:lnTo>
                      <a:pt x="8" y="57"/>
                    </a:lnTo>
                    <a:lnTo>
                      <a:pt x="8" y="52"/>
                    </a:lnTo>
                    <a:lnTo>
                      <a:pt x="8" y="45"/>
                    </a:lnTo>
                    <a:lnTo>
                      <a:pt x="9" y="37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4" y="12"/>
                    </a:lnTo>
                    <a:lnTo>
                      <a:pt x="17" y="4"/>
                    </a:lnTo>
                    <a:lnTo>
                      <a:pt x="8" y="0"/>
                    </a:lnTo>
                    <a:lnTo>
                      <a:pt x="5" y="10"/>
                    </a:lnTo>
                    <a:lnTo>
                      <a:pt x="3" y="19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3" name="Freeform 279"/>
              <p:cNvSpPr>
                <a:spLocks noChangeArrowheads="1"/>
              </p:cNvSpPr>
              <p:nvPr/>
            </p:nvSpPr>
            <p:spPr bwMode="auto">
              <a:xfrm>
                <a:off x="200" y="4044"/>
                <a:ext cx="64" cy="6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9 0 0"/>
                  <a:gd name="G8" fmla="cos 55 G7"/>
                  <a:gd name="G9" fmla="+- 10 0 0"/>
                  <a:gd name="G10" fmla="cos 57 G9"/>
                  <a:gd name="G11" fmla="*/ 1 529 51712"/>
                  <a:gd name="G12" fmla="*/ 1 64127 51712"/>
                  <a:gd name="G13" fmla="+- 9 0 0"/>
                  <a:gd name="G14" fmla="cos 37 G13"/>
                  <a:gd name="G15" fmla="*/ 1 2747 57600"/>
                  <a:gd name="G16" fmla="+- 1 0 0"/>
                  <a:gd name="G17" fmla="+- 3 0 0"/>
                  <a:gd name="G18" fmla="+- 4 0 0"/>
                  <a:gd name="G19" fmla="*/ 1 0 51712"/>
                  <a:gd name="G20" fmla="+- 13 0 0"/>
                  <a:gd name="G21" fmla="sin G19 G2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61255 0 0"/>
                  <a:gd name="G41" fmla="+- 60055 0 0"/>
                  <a:gd name="G42" fmla="+- 59732 0 0"/>
                  <a:gd name="G43" fmla="+- 59605 0 0"/>
                  <a:gd name="G44" fmla="+- 59334 0 0"/>
                  <a:gd name="G45" fmla="+- 59035 0 0"/>
                  <a:gd name="G46" fmla="+- 58077 0 0"/>
                  <a:gd name="T0" fmla="*/ 4495 w 63"/>
                  <a:gd name="T1" fmla="*/ 6391 h 58"/>
                  <a:gd name="T2" fmla="*/ 4580 w 63"/>
                  <a:gd name="T3" fmla="*/ 8861 h 58"/>
                  <a:gd name="T4" fmla="*/ 4672 w 63"/>
                  <a:gd name="T5" fmla="*/ 10153 h 58"/>
                  <a:gd name="T6" fmla="*/ 4672 w 63"/>
                  <a:gd name="T7" fmla="*/ 10476 h 58"/>
                  <a:gd name="T8" fmla="*/ 4545 w 63"/>
                  <a:gd name="T9" fmla="*/ 10476 h 58"/>
                  <a:gd name="T10" fmla="*/ 4274 w 63"/>
                  <a:gd name="T11" fmla="*/ 10476 h 58"/>
                  <a:gd name="T12" fmla="*/ 3975 w 63"/>
                  <a:gd name="T13" fmla="*/ 10476 h 58"/>
                  <a:gd name="T14" fmla="*/ 3553 w 63"/>
                  <a:gd name="T15" fmla="*/ 11012 h 58"/>
                  <a:gd name="T16" fmla="*/ 3166 w 63"/>
                  <a:gd name="T17" fmla="*/ 11987 h 58"/>
                  <a:gd name="T18" fmla="*/ 2748 w 63"/>
                  <a:gd name="T19" fmla="*/ 13427 h 58"/>
                  <a:gd name="T20" fmla="*/ 2188 w 63"/>
                  <a:gd name="T21" fmla="*/ 16638 h 58"/>
                  <a:gd name="T22" fmla="*/ 1819 w 63"/>
                  <a:gd name="T23" fmla="*/ 20366 h 58"/>
                  <a:gd name="T24" fmla="*/ 1257 w 63"/>
                  <a:gd name="T25" fmla="*/ 23179 h 58"/>
                  <a:gd name="T26" fmla="*/ 924 w 63"/>
                  <a:gd name="T27" fmla="*/ 26439 h 58"/>
                  <a:gd name="T28" fmla="*/ 768 w 63"/>
                  <a:gd name="T29" fmla="*/ 28723 h 58"/>
                  <a:gd name="T30" fmla="*/ 722 w 63"/>
                  <a:gd name="T31" fmla="*/ 28858 h 58"/>
                  <a:gd name="T32" fmla="*/ 768 w 63"/>
                  <a:gd name="T33" fmla="*/ 28858 h 58"/>
                  <a:gd name="T34" fmla="*/ 768 w 63"/>
                  <a:gd name="T35" fmla="*/ 29697 h 58"/>
                  <a:gd name="T36" fmla="*/ 869 w 63"/>
                  <a:gd name="T37" fmla="*/ 28858 h 58"/>
                  <a:gd name="T38" fmla="*/ 924 w 63"/>
                  <a:gd name="T39" fmla="*/ 28723 h 58"/>
                  <a:gd name="T40" fmla="*/ 924 w 63"/>
                  <a:gd name="T41" fmla="*/ 26439 h 58"/>
                  <a:gd name="T42" fmla="*/ 869 w 63"/>
                  <a:gd name="T43" fmla="*/ 22513 h 58"/>
                  <a:gd name="T44" fmla="*/ 768 w 63"/>
                  <a:gd name="T45" fmla="*/ 18999 h 58"/>
                  <a:gd name="T46" fmla="*/ 722 w 63"/>
                  <a:gd name="T47" fmla="*/ 15875 h 58"/>
                  <a:gd name="T48" fmla="*/ 7 w 63"/>
                  <a:gd name="T49" fmla="*/ 12383 h 58"/>
                  <a:gd name="T50" fmla="*/ 5 w 63"/>
                  <a:gd name="T51" fmla="*/ 10153 h 58"/>
                  <a:gd name="T52" fmla="*/ 4 w 63"/>
                  <a:gd name="T53" fmla="*/ 8861 h 58"/>
                  <a:gd name="T54" fmla="*/ 1 w 63"/>
                  <a:gd name="T55" fmla="*/ 5887 h 58"/>
                  <a:gd name="T56" fmla="*/ 0 w 63"/>
                  <a:gd name="T57" fmla="*/ 4574 h 58"/>
                  <a:gd name="T58" fmla="*/ 0 w 63"/>
                  <a:gd name="T59" fmla="*/ 3577 h 58"/>
                  <a:gd name="T60" fmla="*/ 2 w 63"/>
                  <a:gd name="T61" fmla="*/ 3 h 58"/>
                  <a:gd name="T62" fmla="*/ 5 w 63"/>
                  <a:gd name="T63" fmla="*/ 1 h 58"/>
                  <a:gd name="T64" fmla="*/ 722 w 63"/>
                  <a:gd name="T65" fmla="*/ 0 h 58"/>
                  <a:gd name="T66" fmla="*/ 924 w 63"/>
                  <a:gd name="T67" fmla="*/ 0 h 58"/>
                  <a:gd name="T68" fmla="*/ 1337 w 63"/>
                  <a:gd name="T69" fmla="*/ 0 h 58"/>
                  <a:gd name="T70" fmla="*/ 2285 w 63"/>
                  <a:gd name="T71" fmla="*/ 1 h 58"/>
                  <a:gd name="T72" fmla="*/ 3166 w 63"/>
                  <a:gd name="T73" fmla="*/ 102 h 58"/>
                  <a:gd name="T74" fmla="*/ 3975 w 63"/>
                  <a:gd name="T75" fmla="*/ 4218 h 58"/>
                  <a:gd name="T76" fmla="*/ 4495 w 63"/>
                  <a:gd name="T77" fmla="*/ 6391 h 58"/>
                  <a:gd name="T78" fmla="*/ 0 w 63"/>
                  <a:gd name="T79" fmla="*/ 0 h 58"/>
                  <a:gd name="T80" fmla="*/ 63 w 63"/>
                  <a:gd name="T8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63" h="58">
                    <a:moveTo>
                      <a:pt x="60" y="13"/>
                    </a:moveTo>
                    <a:lnTo>
                      <a:pt x="62" y="17"/>
                    </a:lnTo>
                    <a:lnTo>
                      <a:pt x="63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57" y="20"/>
                    </a:lnTo>
                    <a:lnTo>
                      <a:pt x="53" y="20"/>
                    </a:lnTo>
                    <a:lnTo>
                      <a:pt x="48" y="21"/>
                    </a:lnTo>
                    <a:lnTo>
                      <a:pt x="43" y="23"/>
                    </a:lnTo>
                    <a:lnTo>
                      <a:pt x="37" y="26"/>
                    </a:lnTo>
                    <a:lnTo>
                      <a:pt x="30" y="32"/>
                    </a:lnTo>
                    <a:lnTo>
                      <a:pt x="24" y="39"/>
                    </a:lnTo>
                    <a:lnTo>
                      <a:pt x="18" y="45"/>
                    </a:lnTo>
                    <a:lnTo>
                      <a:pt x="13" y="51"/>
                    </a:lnTo>
                    <a:lnTo>
                      <a:pt x="10" y="55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0" y="58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3" y="51"/>
                    </a:lnTo>
                    <a:lnTo>
                      <a:pt x="12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7" y="24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31" y="1"/>
                    </a:lnTo>
                    <a:lnTo>
                      <a:pt x="43" y="5"/>
                    </a:lnTo>
                    <a:lnTo>
                      <a:pt x="53" y="8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4" name="Freeform 280"/>
              <p:cNvSpPr>
                <a:spLocks noChangeArrowheads="1"/>
              </p:cNvSpPr>
              <p:nvPr/>
            </p:nvSpPr>
            <p:spPr bwMode="auto">
              <a:xfrm>
                <a:off x="244" y="4067"/>
                <a:ext cx="26" cy="14"/>
              </a:xfrm>
              <a:custGeom>
                <a:avLst/>
                <a:gdLst>
                  <a:gd name="G0" fmla="+- 8 0 0"/>
                  <a:gd name="G1" fmla="*/ 1 5329 2284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2887 57600"/>
                  <a:gd name="G8" fmla="*/ 1 0 51712"/>
                  <a:gd name="G9" fmla="+- 16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305 0 0"/>
                  <a:gd name="G21" fmla="+- 905 0 0"/>
                  <a:gd name="T0" fmla="*/ 4 w 27"/>
                  <a:gd name="T1" fmla="*/ 1021 h 16"/>
                  <a:gd name="T2" fmla="*/ 1265 w 27"/>
                  <a:gd name="T3" fmla="*/ 960 h 16"/>
                  <a:gd name="T4" fmla="*/ 1809 w 27"/>
                  <a:gd name="T5" fmla="*/ 904 h 16"/>
                  <a:gd name="T6" fmla="*/ 2408 w 27"/>
                  <a:gd name="T7" fmla="*/ 904 h 16"/>
                  <a:gd name="T8" fmla="*/ 2984 w 27"/>
                  <a:gd name="T9" fmla="*/ 904 h 16"/>
                  <a:gd name="T10" fmla="*/ 3442 w 27"/>
                  <a:gd name="T11" fmla="*/ 904 h 16"/>
                  <a:gd name="T12" fmla="*/ 3971 w 27"/>
                  <a:gd name="T13" fmla="*/ 668 h 16"/>
                  <a:gd name="T14" fmla="*/ 3697 w 27"/>
                  <a:gd name="T15" fmla="*/ 4 h 16"/>
                  <a:gd name="T16" fmla="*/ 3394 w 27"/>
                  <a:gd name="T17" fmla="*/ 0 h 16"/>
                  <a:gd name="T18" fmla="*/ 2242 w 27"/>
                  <a:gd name="T19" fmla="*/ 7 h 16"/>
                  <a:gd name="T20" fmla="*/ 2586 w 27"/>
                  <a:gd name="T21" fmla="*/ 710 h 16"/>
                  <a:gd name="T22" fmla="*/ 2586 w 27"/>
                  <a:gd name="T23" fmla="*/ 668 h 16"/>
                  <a:gd name="T24" fmla="*/ 2984 w 27"/>
                  <a:gd name="T25" fmla="*/ 6 h 16"/>
                  <a:gd name="T26" fmla="*/ 2778 w 27"/>
                  <a:gd name="T27" fmla="*/ 6 h 16"/>
                  <a:gd name="T28" fmla="*/ 2242 w 27"/>
                  <a:gd name="T29" fmla="*/ 6 h 16"/>
                  <a:gd name="T30" fmla="*/ 1684 w 27"/>
                  <a:gd name="T31" fmla="*/ 6 h 16"/>
                  <a:gd name="T32" fmla="*/ 6 w 27"/>
                  <a:gd name="T33" fmla="*/ 7 h 16"/>
                  <a:gd name="T34" fmla="*/ 0 w 27"/>
                  <a:gd name="T35" fmla="*/ 668 h 16"/>
                  <a:gd name="T36" fmla="*/ 4 w 27"/>
                  <a:gd name="T37" fmla="*/ 1021 h 16"/>
                  <a:gd name="T38" fmla="*/ 0 w 27"/>
                  <a:gd name="T39" fmla="*/ 0 h 16"/>
                  <a:gd name="T40" fmla="*/ 27 w 2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7" h="16">
                    <a:moveTo>
                      <a:pt x="4" y="16"/>
                    </a:moveTo>
                    <a:lnTo>
                      <a:pt x="8" y="15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6" y="7"/>
                    </a:lnTo>
                    <a:lnTo>
                      <a:pt x="0" y="9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5" name="Freeform 281"/>
              <p:cNvSpPr>
                <a:spLocks noChangeArrowheads="1"/>
              </p:cNvSpPr>
              <p:nvPr/>
            </p:nvSpPr>
            <p:spPr bwMode="auto">
              <a:xfrm>
                <a:off x="206" y="4077"/>
                <a:ext cx="39" cy="46"/>
              </a:xfrm>
              <a:custGeom>
                <a:avLst/>
                <a:gdLst>
                  <a:gd name="G0" fmla="+- 34 0 0"/>
                  <a:gd name="G1" fmla="*/ 1 38821 57600"/>
                  <a:gd name="G2" fmla="*/ 1 63095 51712"/>
                  <a:gd name="G3" fmla="*/ G2 1 180"/>
                  <a:gd name="G4" fmla="*/ G1 1 G3"/>
                  <a:gd name="G5" fmla="+- 12 0 0"/>
                  <a:gd name="G6" fmla="cos 38 G5"/>
                  <a:gd name="G7" fmla="+- 1 0 0"/>
                  <a:gd name="G8" fmla="+- 1 0 0"/>
                  <a:gd name="G9" fmla="+- 1 0 0"/>
                  <a:gd name="G10" fmla="+- 1 0 0"/>
                  <a:gd name="G11" fmla="*/ 1 33095 51712"/>
                  <a:gd name="G12" fmla="+- 29 0 0"/>
                  <a:gd name="G13" fmla="+- 65532 0 0"/>
                  <a:gd name="G14" fmla="+- 10 0 0"/>
                  <a:gd name="G15" fmla="+- 34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37730 0 0"/>
                  <a:gd name="G28" fmla="+- 36684 0 0"/>
                  <a:gd name="G29" fmla="+- 34340 0 0"/>
                  <a:gd name="T0" fmla="*/ 5 w 40"/>
                  <a:gd name="T1" fmla="*/ 27056 h 44"/>
                  <a:gd name="T2" fmla="*/ 5 w 40"/>
                  <a:gd name="T3" fmla="*/ 27811 h 44"/>
                  <a:gd name="T4" fmla="*/ 8 w 40"/>
                  <a:gd name="T5" fmla="*/ 28860 h 44"/>
                  <a:gd name="T6" fmla="*/ 300 w 40"/>
                  <a:gd name="T7" fmla="*/ 31496 h 44"/>
                  <a:gd name="T8" fmla="*/ 300 w 40"/>
                  <a:gd name="T9" fmla="*/ 30353 h 44"/>
                  <a:gd name="T10" fmla="*/ 383 w 40"/>
                  <a:gd name="T11" fmla="*/ 27811 h 44"/>
                  <a:gd name="T12" fmla="*/ 488 w 40"/>
                  <a:gd name="T13" fmla="*/ 23382 h 44"/>
                  <a:gd name="T14" fmla="*/ 623 w 40"/>
                  <a:gd name="T15" fmla="*/ 18021 h 44"/>
                  <a:gd name="T16" fmla="*/ 877 w 40"/>
                  <a:gd name="T17" fmla="*/ 12705 h 44"/>
                  <a:gd name="T18" fmla="*/ 1066 w 40"/>
                  <a:gd name="T19" fmla="*/ 8965 h 44"/>
                  <a:gd name="T20" fmla="*/ 1177 w 40"/>
                  <a:gd name="T21" fmla="*/ 5804 h 44"/>
                  <a:gd name="T22" fmla="*/ 1068 w 40"/>
                  <a:gd name="T23" fmla="*/ 0 h 44"/>
                  <a:gd name="T24" fmla="*/ 921 w 40"/>
                  <a:gd name="T25" fmla="*/ 4 h 44"/>
                  <a:gd name="T26" fmla="*/ 654 w 40"/>
                  <a:gd name="T27" fmla="*/ 7532 h 44"/>
                  <a:gd name="T28" fmla="*/ 465 w 40"/>
                  <a:gd name="T29" fmla="*/ 12705 h 44"/>
                  <a:gd name="T30" fmla="*/ 300 w 40"/>
                  <a:gd name="T31" fmla="*/ 18021 h 44"/>
                  <a:gd name="T32" fmla="*/ 5 w 40"/>
                  <a:gd name="T33" fmla="*/ 23382 h 44"/>
                  <a:gd name="T34" fmla="*/ 2 w 40"/>
                  <a:gd name="T35" fmla="*/ 27056 h 44"/>
                  <a:gd name="T36" fmla="*/ 0 w 40"/>
                  <a:gd name="T37" fmla="*/ 29496 h 44"/>
                  <a:gd name="T38" fmla="*/ 1 w 40"/>
                  <a:gd name="T39" fmla="*/ 33909 h 44"/>
                  <a:gd name="T40" fmla="*/ 6 w 40"/>
                  <a:gd name="T41" fmla="*/ 35113 h 44"/>
                  <a:gd name="T42" fmla="*/ 300 w 40"/>
                  <a:gd name="T43" fmla="*/ 34376 h 44"/>
                  <a:gd name="T44" fmla="*/ 5 w 40"/>
                  <a:gd name="T45" fmla="*/ 27056 h 44"/>
                  <a:gd name="T46" fmla="*/ 0 w 40"/>
                  <a:gd name="T47" fmla="*/ 0 h 44"/>
                  <a:gd name="T48" fmla="*/ 40 w 40"/>
                  <a:gd name="T4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0" h="44">
                    <a:moveTo>
                      <a:pt x="5" y="34"/>
                    </a:moveTo>
                    <a:lnTo>
                      <a:pt x="5" y="35"/>
                    </a:lnTo>
                    <a:lnTo>
                      <a:pt x="8" y="36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2" y="35"/>
                    </a:lnTo>
                    <a:lnTo>
                      <a:pt x="17" y="29"/>
                    </a:lnTo>
                    <a:lnTo>
                      <a:pt x="22" y="23"/>
                    </a:lnTo>
                    <a:lnTo>
                      <a:pt x="29" y="16"/>
                    </a:lnTo>
                    <a:lnTo>
                      <a:pt x="35" y="12"/>
                    </a:lnTo>
                    <a:lnTo>
                      <a:pt x="40" y="7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5" y="29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6" name="Freeform 282"/>
              <p:cNvSpPr>
                <a:spLocks noChangeArrowheads="1"/>
              </p:cNvSpPr>
              <p:nvPr/>
            </p:nvSpPr>
            <p:spPr bwMode="auto">
              <a:xfrm>
                <a:off x="200" y="4072"/>
                <a:ext cx="15" cy="51"/>
              </a:xfrm>
              <a:custGeom>
                <a:avLst/>
                <a:gdLst>
                  <a:gd name="G0" fmla="+- 65535 0 0"/>
                  <a:gd name="G1" fmla="+- 8 0 0"/>
                  <a:gd name="G2" fmla="+- 26 0 0"/>
                  <a:gd name="G3" fmla="*/ 1 26289 44192"/>
                  <a:gd name="G4" fmla="+- 14 0 0"/>
                  <a:gd name="G5" fmla="sin 40 G4"/>
                  <a:gd name="G6" fmla="+- 1 0 0"/>
                  <a:gd name="G7" fmla="*/ 1 64681 512"/>
                  <a:gd name="G8" fmla="*/ 1 13187 49664"/>
                  <a:gd name="G9" fmla="*/ 1 2561 1280"/>
                  <a:gd name="G10" fmla="*/ 1 63095 51712"/>
                  <a:gd name="G11" fmla="*/ G10 1 180"/>
                  <a:gd name="G12" fmla="*/ G9 1 G11"/>
                  <a:gd name="G13" fmla="+- 4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62058 0 0"/>
                  <a:gd name="G25" fmla="+- 60765 0 0"/>
                  <a:gd name="T0" fmla="*/ 0 w 17"/>
                  <a:gd name="T1" fmla="*/ 3234 h 49"/>
                  <a:gd name="T2" fmla="*/ 0 w 17"/>
                  <a:gd name="T3" fmla="*/ 3478 h 49"/>
                  <a:gd name="T4" fmla="*/ 2 w 17"/>
                  <a:gd name="T5" fmla="*/ 4773 h 49"/>
                  <a:gd name="T6" fmla="*/ 4 w 17"/>
                  <a:gd name="T7" fmla="*/ 7643 h 49"/>
                  <a:gd name="T8" fmla="*/ 5 w 17"/>
                  <a:gd name="T9" fmla="*/ 10699 h 49"/>
                  <a:gd name="T10" fmla="*/ 7 w 17"/>
                  <a:gd name="T11" fmla="*/ 13554 h 49"/>
                  <a:gd name="T12" fmla="*/ 7 w 17"/>
                  <a:gd name="T13" fmla="*/ 15830 h 49"/>
                  <a:gd name="T14" fmla="*/ 8 w 17"/>
                  <a:gd name="T15" fmla="*/ 17349 h 49"/>
                  <a:gd name="T16" fmla="*/ 542 w 17"/>
                  <a:gd name="T17" fmla="*/ 16719 h 49"/>
                  <a:gd name="T18" fmla="*/ 722 w 17"/>
                  <a:gd name="T19" fmla="*/ 20305 h 49"/>
                  <a:gd name="T20" fmla="*/ 857 w 17"/>
                  <a:gd name="T21" fmla="*/ 18101 h 49"/>
                  <a:gd name="T22" fmla="*/ 857 w 17"/>
                  <a:gd name="T23" fmla="*/ 15454 h 49"/>
                  <a:gd name="T24" fmla="*/ 809 w 17"/>
                  <a:gd name="T25" fmla="*/ 12522 h 49"/>
                  <a:gd name="T26" fmla="*/ 722 w 17"/>
                  <a:gd name="T27" fmla="*/ 9667 h 49"/>
                  <a:gd name="T28" fmla="*/ 644 w 17"/>
                  <a:gd name="T29" fmla="*/ 6535 h 49"/>
                  <a:gd name="T30" fmla="*/ 574 w 17"/>
                  <a:gd name="T31" fmla="*/ 3774 h 49"/>
                  <a:gd name="T32" fmla="*/ 8 w 17"/>
                  <a:gd name="T33" fmla="*/ 99 h 49"/>
                  <a:gd name="T34" fmla="*/ 6 w 17"/>
                  <a:gd name="T35" fmla="*/ 0 h 49"/>
                  <a:gd name="T36" fmla="*/ 0 w 17"/>
                  <a:gd name="T37" fmla="*/ 3234 h 49"/>
                  <a:gd name="T38" fmla="*/ 0 w 17"/>
                  <a:gd name="T39" fmla="*/ 0 h 49"/>
                  <a:gd name="T40" fmla="*/ 17 w 17"/>
                  <a:gd name="T4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7" h="49">
                    <a:moveTo>
                      <a:pt x="0" y="7"/>
                    </a:move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5" y="26"/>
                    </a:lnTo>
                    <a:lnTo>
                      <a:pt x="7" y="32"/>
                    </a:lnTo>
                    <a:lnTo>
                      <a:pt x="7" y="38"/>
                    </a:lnTo>
                    <a:lnTo>
                      <a:pt x="8" y="42"/>
                    </a:lnTo>
                    <a:lnTo>
                      <a:pt x="9" y="40"/>
                    </a:lnTo>
                    <a:lnTo>
                      <a:pt x="14" y="49"/>
                    </a:lnTo>
                    <a:lnTo>
                      <a:pt x="17" y="43"/>
                    </a:lnTo>
                    <a:lnTo>
                      <a:pt x="17" y="37"/>
                    </a:lnTo>
                    <a:lnTo>
                      <a:pt x="16" y="30"/>
                    </a:lnTo>
                    <a:lnTo>
                      <a:pt x="14" y="23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7" name="Freeform 283"/>
              <p:cNvSpPr>
                <a:spLocks noChangeArrowheads="1"/>
              </p:cNvSpPr>
              <p:nvPr/>
            </p:nvSpPr>
            <p:spPr bwMode="auto">
              <a:xfrm>
                <a:off x="196" y="4039"/>
                <a:ext cx="69" cy="3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4 0 0"/>
                  <a:gd name="G5" fmla="+- 65534 0 0"/>
                  <a:gd name="G6" fmla="+- 12 0 0"/>
                  <a:gd name="G7" fmla="+- 9 0 0"/>
                  <a:gd name="G8" fmla="cos 14 G7"/>
                  <a:gd name="G9" fmla="+- 11 0 0"/>
                  <a:gd name="G10" fmla="cos 11 G9"/>
                  <a:gd name="G11" fmla="+- 2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60999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T0" fmla="*/ 3687 w 68"/>
                  <a:gd name="T1" fmla="*/ 187665 h 24"/>
                  <a:gd name="T2" fmla="*/ 3289 w 68"/>
                  <a:gd name="T3" fmla="*/ 125827 h 24"/>
                  <a:gd name="T4" fmla="*/ 2683 w 68"/>
                  <a:gd name="T5" fmla="*/ 626 h 24"/>
                  <a:gd name="T6" fmla="*/ 1905 w 68"/>
                  <a:gd name="T7" fmla="*/ 73 h 24"/>
                  <a:gd name="T8" fmla="*/ 1352 w 68"/>
                  <a:gd name="T9" fmla="*/ 0 h 24"/>
                  <a:gd name="T10" fmla="*/ 907 w 68"/>
                  <a:gd name="T11" fmla="*/ 0 h 24"/>
                  <a:gd name="T12" fmla="*/ 682 w 68"/>
                  <a:gd name="T13" fmla="*/ 0 h 24"/>
                  <a:gd name="T14" fmla="*/ 8 w 68"/>
                  <a:gd name="T15" fmla="*/ 293 h 24"/>
                  <a:gd name="T16" fmla="*/ 5 w 68"/>
                  <a:gd name="T17" fmla="*/ 626 h 24"/>
                  <a:gd name="T18" fmla="*/ 2 w 68"/>
                  <a:gd name="T19" fmla="*/ 107183 h 24"/>
                  <a:gd name="T20" fmla="*/ 0 w 68"/>
                  <a:gd name="T21" fmla="*/ 173230 h 24"/>
                  <a:gd name="T22" fmla="*/ 3 w 68"/>
                  <a:gd name="T23" fmla="*/ 258365 h 24"/>
                  <a:gd name="T24" fmla="*/ 6 w 68"/>
                  <a:gd name="T25" fmla="*/ 328523 h 24"/>
                  <a:gd name="T26" fmla="*/ 644 w 68"/>
                  <a:gd name="T27" fmla="*/ 238470 h 24"/>
                  <a:gd name="T28" fmla="*/ 574 w 68"/>
                  <a:gd name="T29" fmla="*/ 187665 h 24"/>
                  <a:gd name="T30" fmla="*/ 542 w 68"/>
                  <a:gd name="T31" fmla="*/ 159859 h 24"/>
                  <a:gd name="T32" fmla="*/ 574 w 68"/>
                  <a:gd name="T33" fmla="*/ 147574 h 24"/>
                  <a:gd name="T34" fmla="*/ 608 w 68"/>
                  <a:gd name="T35" fmla="*/ 136316 h 24"/>
                  <a:gd name="T36" fmla="*/ 722 w 68"/>
                  <a:gd name="T37" fmla="*/ 136316 h 24"/>
                  <a:gd name="T38" fmla="*/ 1016 w 68"/>
                  <a:gd name="T39" fmla="*/ 125827 h 24"/>
                  <a:gd name="T40" fmla="*/ 1277 w 68"/>
                  <a:gd name="T41" fmla="*/ 125827 h 24"/>
                  <a:gd name="T42" fmla="*/ 1903 w 68"/>
                  <a:gd name="T43" fmla="*/ 136316 h 24"/>
                  <a:gd name="T44" fmla="*/ 2536 w 68"/>
                  <a:gd name="T45" fmla="*/ 173230 h 24"/>
                  <a:gd name="T46" fmla="*/ 3106 w 68"/>
                  <a:gd name="T47" fmla="*/ 220088 h 24"/>
                  <a:gd name="T48" fmla="*/ 3374 w 68"/>
                  <a:gd name="T49" fmla="*/ 288683 h 24"/>
                  <a:gd name="T50" fmla="*/ 3687 w 68"/>
                  <a:gd name="T51" fmla="*/ 187665 h 24"/>
                  <a:gd name="T52" fmla="*/ 0 w 68"/>
                  <a:gd name="T53" fmla="*/ 0 h 24"/>
                  <a:gd name="T54" fmla="*/ 68 w 68"/>
                  <a:gd name="T5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T52" t="T53" r="T54" b="T55"/>
                <a:pathLst>
                  <a:path w="68" h="24">
                    <a:moveTo>
                      <a:pt x="68" y="14"/>
                    </a:moveTo>
                    <a:lnTo>
                      <a:pt x="60" y="9"/>
                    </a:lnTo>
                    <a:lnTo>
                      <a:pt x="49" y="4"/>
                    </a:lnTo>
                    <a:lnTo>
                      <a:pt x="36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3" y="18"/>
                    </a:lnTo>
                    <a:lnTo>
                      <a:pt x="6" y="24"/>
                    </a:lnTo>
                    <a:lnTo>
                      <a:pt x="12" y="17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20" y="9"/>
                    </a:lnTo>
                    <a:lnTo>
                      <a:pt x="24" y="9"/>
                    </a:lnTo>
                    <a:lnTo>
                      <a:pt x="35" y="10"/>
                    </a:lnTo>
                    <a:lnTo>
                      <a:pt x="47" y="13"/>
                    </a:lnTo>
                    <a:lnTo>
                      <a:pt x="57" y="16"/>
                    </a:lnTo>
                    <a:lnTo>
                      <a:pt x="62" y="21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8" name="Freeform 284"/>
              <p:cNvSpPr>
                <a:spLocks noChangeArrowheads="1"/>
              </p:cNvSpPr>
              <p:nvPr/>
            </p:nvSpPr>
            <p:spPr bwMode="auto">
              <a:xfrm>
                <a:off x="216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57829 9632"/>
                  <a:gd name="G11" fmla="*/ 1 34129 4816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5 0 0"/>
                  <a:gd name="G37" fmla="+- 3662 0 0"/>
                  <a:gd name="G38" fmla="+- 2938 0 0"/>
                  <a:gd name="G39" fmla="+- 2525 0 0"/>
                  <a:gd name="G40" fmla="+- 1904 0 0"/>
                  <a:gd name="T0" fmla="*/ 3389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33 h 57"/>
                  <a:gd name="T10" fmla="*/ 3480 w 93"/>
                  <a:gd name="T11" fmla="*/ 955 h 57"/>
                  <a:gd name="T12" fmla="*/ 3338 w 93"/>
                  <a:gd name="T13" fmla="*/ 1434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69 w 93"/>
                  <a:gd name="T19" fmla="*/ 2656 h 57"/>
                  <a:gd name="T20" fmla="*/ 2208 w 93"/>
                  <a:gd name="T21" fmla="*/ 3043 h 57"/>
                  <a:gd name="T22" fmla="*/ 1887 w 93"/>
                  <a:gd name="T23" fmla="*/ 3457 h 57"/>
                  <a:gd name="T24" fmla="*/ 1522 w 93"/>
                  <a:gd name="T25" fmla="*/ 3670 h 57"/>
                  <a:gd name="T26" fmla="*/ 1171 w 93"/>
                  <a:gd name="T27" fmla="*/ 3857 h 57"/>
                  <a:gd name="T28" fmla="*/ 736 w 93"/>
                  <a:gd name="T29" fmla="*/ 3857 h 57"/>
                  <a:gd name="T30" fmla="*/ 436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8 w 93"/>
                  <a:gd name="T45" fmla="*/ 2031 h 57"/>
                  <a:gd name="T46" fmla="*/ 537 w 93"/>
                  <a:gd name="T47" fmla="*/ 1657 h 57"/>
                  <a:gd name="T48" fmla="*/ 818 w 93"/>
                  <a:gd name="T49" fmla="*/ 1250 h 57"/>
                  <a:gd name="T50" fmla="*/ 1171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1988 w 93"/>
                  <a:gd name="T57" fmla="*/ 3 h 57"/>
                  <a:gd name="T58" fmla="*/ 2314 w 93"/>
                  <a:gd name="T59" fmla="*/ 2 h 57"/>
                  <a:gd name="T60" fmla="*/ 2584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389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09" name="Freeform 285"/>
              <p:cNvSpPr>
                <a:spLocks noChangeArrowheads="1"/>
              </p:cNvSpPr>
              <p:nvPr/>
            </p:nvSpPr>
            <p:spPr bwMode="auto">
              <a:xfrm>
                <a:off x="215" y="4071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175 0 0"/>
                  <a:gd name="G34" fmla="+- 64795 0 0"/>
                  <a:gd name="G35" fmla="+- 65511 0 0"/>
                  <a:gd name="G36" fmla="+- 703 0 0"/>
                  <a:gd name="G37" fmla="+- 1539 0 0"/>
                  <a:gd name="T0" fmla="*/ 0 w 99"/>
                  <a:gd name="T1" fmla="*/ 2325 h 66"/>
                  <a:gd name="T2" fmla="*/ 694 w 99"/>
                  <a:gd name="T3" fmla="*/ 2635 h 66"/>
                  <a:gd name="T4" fmla="*/ 1324 w 99"/>
                  <a:gd name="T5" fmla="*/ 2685 h 66"/>
                  <a:gd name="T6" fmla="*/ 1944 w 99"/>
                  <a:gd name="T7" fmla="*/ 2685 h 66"/>
                  <a:gd name="T8" fmla="*/ 2610 w 99"/>
                  <a:gd name="T9" fmla="*/ 2635 h 66"/>
                  <a:gd name="T10" fmla="*/ 3198 w 99"/>
                  <a:gd name="T11" fmla="*/ 2495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55 w 99"/>
                  <a:gd name="T17" fmla="*/ 1730 h 66"/>
                  <a:gd name="T18" fmla="*/ 5200 w 99"/>
                  <a:gd name="T19" fmla="*/ 1481 h 66"/>
                  <a:gd name="T20" fmla="*/ 5515 w 99"/>
                  <a:gd name="T21" fmla="*/ 1202 h 66"/>
                  <a:gd name="T22" fmla="*/ 5849 w 99"/>
                  <a:gd name="T23" fmla="*/ 959 h 66"/>
                  <a:gd name="T24" fmla="*/ 6017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52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288 w 99"/>
                  <a:gd name="T45" fmla="*/ 721 h 66"/>
                  <a:gd name="T46" fmla="*/ 5121 w 99"/>
                  <a:gd name="T47" fmla="*/ 959 h 66"/>
                  <a:gd name="T48" fmla="*/ 4828 w 99"/>
                  <a:gd name="T49" fmla="*/ 1202 h 66"/>
                  <a:gd name="T50" fmla="*/ 4362 w 99"/>
                  <a:gd name="T51" fmla="*/ 1481 h 66"/>
                  <a:gd name="T52" fmla="*/ 3940 w 99"/>
                  <a:gd name="T53" fmla="*/ 1716 h 66"/>
                  <a:gd name="T54" fmla="*/ 3503 w 99"/>
                  <a:gd name="T55" fmla="*/ 1917 h 66"/>
                  <a:gd name="T56" fmla="*/ 2936 w 99"/>
                  <a:gd name="T57" fmla="*/ 2133 h 66"/>
                  <a:gd name="T58" fmla="*/ 2461 w 99"/>
                  <a:gd name="T59" fmla="*/ 2218 h 66"/>
                  <a:gd name="T60" fmla="*/ 1885 w 99"/>
                  <a:gd name="T61" fmla="*/ 2296 h 66"/>
                  <a:gd name="T62" fmla="*/ 1404 w 99"/>
                  <a:gd name="T63" fmla="*/ 2321 h 66"/>
                  <a:gd name="T64" fmla="*/ 781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0" name="Freeform 286"/>
              <p:cNvSpPr>
                <a:spLocks noChangeArrowheads="1"/>
              </p:cNvSpPr>
              <p:nvPr/>
            </p:nvSpPr>
            <p:spPr bwMode="auto">
              <a:xfrm>
                <a:off x="211" y="4078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*/ 1 0 51712"/>
                  <a:gd name="G5" fmla="+- 65534 0 0"/>
                  <a:gd name="G6" fmla="+- 49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340 0 0"/>
                  <a:gd name="G21" fmla="+- 63180 0 0"/>
                  <a:gd name="G22" fmla="+- 2884 0 0"/>
                  <a:gd name="T0" fmla="*/ 3990 w 44"/>
                  <a:gd name="T1" fmla="*/ 0 h 49"/>
                  <a:gd name="T2" fmla="*/ 3196 w 44"/>
                  <a:gd name="T3" fmla="*/ 99 h 49"/>
                  <a:gd name="T4" fmla="*/ 2455 w 44"/>
                  <a:gd name="T5" fmla="*/ 4431 h 49"/>
                  <a:gd name="T6" fmla="*/ 1547 w 44"/>
                  <a:gd name="T7" fmla="*/ 7057 h 49"/>
                  <a:gd name="T8" fmla="*/ 1041 w 44"/>
                  <a:gd name="T9" fmla="*/ 10435 h 49"/>
                  <a:gd name="T10" fmla="*/ 5 w 44"/>
                  <a:gd name="T11" fmla="*/ 13554 h 49"/>
                  <a:gd name="T12" fmla="*/ 1 w 44"/>
                  <a:gd name="T13" fmla="*/ 15454 h 49"/>
                  <a:gd name="T14" fmla="*/ 0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3 w 44"/>
                  <a:gd name="T21" fmla="*/ 20305 h 49"/>
                  <a:gd name="T22" fmla="*/ 913 w 44"/>
                  <a:gd name="T23" fmla="*/ 17349 h 49"/>
                  <a:gd name="T24" fmla="*/ 975 w 44"/>
                  <a:gd name="T25" fmla="*/ 18101 h 49"/>
                  <a:gd name="T26" fmla="*/ 1041 w 44"/>
                  <a:gd name="T27" fmla="*/ 17349 h 49"/>
                  <a:gd name="T28" fmla="*/ 1188 w 44"/>
                  <a:gd name="T29" fmla="*/ 14832 h 49"/>
                  <a:gd name="T30" fmla="*/ 1547 w 44"/>
                  <a:gd name="T31" fmla="*/ 13224 h 49"/>
                  <a:gd name="T32" fmla="*/ 2298 w 44"/>
                  <a:gd name="T33" fmla="*/ 9900 h 49"/>
                  <a:gd name="T34" fmla="*/ 2892 w 44"/>
                  <a:gd name="T35" fmla="*/ 8240 h 49"/>
                  <a:gd name="T36" fmla="*/ 3647 w 44"/>
                  <a:gd name="T37" fmla="*/ 5181 h 49"/>
                  <a:gd name="T38" fmla="*/ 4446 w 44"/>
                  <a:gd name="T39" fmla="*/ 3774 h 49"/>
                  <a:gd name="T40" fmla="*/ 3990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39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1" name="Freeform 287"/>
              <p:cNvSpPr>
                <a:spLocks noChangeArrowheads="1"/>
              </p:cNvSpPr>
              <p:nvPr/>
            </p:nvSpPr>
            <p:spPr bwMode="auto">
              <a:xfrm>
                <a:off x="251" y="4071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563 57600"/>
                  <a:gd name="G4" fmla="+- 65532 0 0"/>
                  <a:gd name="G5" fmla="*/ 1 36547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98 0 0"/>
                  <a:gd name="T0" fmla="*/ 2349 w 54"/>
                  <a:gd name="T1" fmla="*/ 0 h 18"/>
                  <a:gd name="T2" fmla="*/ 2174 w 54"/>
                  <a:gd name="T3" fmla="*/ 0 h 18"/>
                  <a:gd name="T4" fmla="*/ 1998 w 54"/>
                  <a:gd name="T5" fmla="*/ 0 h 18"/>
                  <a:gd name="T6" fmla="*/ 1699 w 54"/>
                  <a:gd name="T7" fmla="*/ 0 h 18"/>
                  <a:gd name="T8" fmla="*/ 1412 w 54"/>
                  <a:gd name="T9" fmla="*/ 1 h 18"/>
                  <a:gd name="T10" fmla="*/ 1078 w 54"/>
                  <a:gd name="T11" fmla="*/ 2 h 18"/>
                  <a:gd name="T12" fmla="*/ 662 w 54"/>
                  <a:gd name="T13" fmla="*/ 3 h 18"/>
                  <a:gd name="T14" fmla="*/ 464 w 54"/>
                  <a:gd name="T15" fmla="*/ 9942 h 18"/>
                  <a:gd name="T16" fmla="*/ 0 w 54"/>
                  <a:gd name="T17" fmla="*/ 13638 h 18"/>
                  <a:gd name="T18" fmla="*/ 5 w 54"/>
                  <a:gd name="T19" fmla="*/ 28514 h 18"/>
                  <a:gd name="T20" fmla="*/ 533 w 54"/>
                  <a:gd name="T21" fmla="*/ 23097 h 18"/>
                  <a:gd name="T22" fmla="*/ 738 w 54"/>
                  <a:gd name="T23" fmla="*/ 18708 h 18"/>
                  <a:gd name="T24" fmla="*/ 1138 w 54"/>
                  <a:gd name="T25" fmla="*/ 16837 h 18"/>
                  <a:gd name="T26" fmla="*/ 1412 w 54"/>
                  <a:gd name="T27" fmla="*/ 15153 h 18"/>
                  <a:gd name="T28" fmla="*/ 1752 w 54"/>
                  <a:gd name="T29" fmla="*/ 15153 h 18"/>
                  <a:gd name="T30" fmla="*/ 1998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349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2" name="Freeform 288"/>
              <p:cNvSpPr>
                <a:spLocks noChangeArrowheads="1"/>
              </p:cNvSpPr>
              <p:nvPr/>
            </p:nvSpPr>
            <p:spPr bwMode="auto">
              <a:xfrm>
                <a:off x="497" y="4072"/>
                <a:ext cx="96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8961 25856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309 0 0"/>
                  <a:gd name="G34" fmla="+- 7369 0 0"/>
                  <a:gd name="G35" fmla="+- 6481 0 0"/>
                  <a:gd name="G36" fmla="+- 6065 0 0"/>
                  <a:gd name="G37" fmla="+- 4866 0 0"/>
                  <a:gd name="G38" fmla="+- 3926 0 0"/>
                  <a:gd name="T0" fmla="*/ 6997 w 93"/>
                  <a:gd name="T1" fmla="*/ 0 h 58"/>
                  <a:gd name="T2" fmla="*/ 7309 w 93"/>
                  <a:gd name="T3" fmla="*/ 0 h 58"/>
                  <a:gd name="T4" fmla="*/ 7372 w 93"/>
                  <a:gd name="T5" fmla="*/ 3 h 58"/>
                  <a:gd name="T6" fmla="*/ 7372 w 93"/>
                  <a:gd name="T7" fmla="*/ 891 h 58"/>
                  <a:gd name="T8" fmla="*/ 7309 w 93"/>
                  <a:gd name="T9" fmla="*/ 1244 h 58"/>
                  <a:gd name="T10" fmla="*/ 7073 w 93"/>
                  <a:gd name="T11" fmla="*/ 2207 h 58"/>
                  <a:gd name="T12" fmla="*/ 6767 w 93"/>
                  <a:gd name="T13" fmla="*/ 2841 h 58"/>
                  <a:gd name="T14" fmla="*/ 6241 w 93"/>
                  <a:gd name="T15" fmla="*/ 3815 h 58"/>
                  <a:gd name="T16" fmla="*/ 5801 w 93"/>
                  <a:gd name="T17" fmla="*/ 4674 h 58"/>
                  <a:gd name="T18" fmla="*/ 5270 w 93"/>
                  <a:gd name="T19" fmla="*/ 5504 h 58"/>
                  <a:gd name="T20" fmla="*/ 4518 w 93"/>
                  <a:gd name="T21" fmla="*/ 6090 h 58"/>
                  <a:gd name="T22" fmla="*/ 3912 w 93"/>
                  <a:gd name="T23" fmla="*/ 6607 h 58"/>
                  <a:gd name="T24" fmla="*/ 3105 w 93"/>
                  <a:gd name="T25" fmla="*/ 7154 h 58"/>
                  <a:gd name="T26" fmla="*/ 2372 w 93"/>
                  <a:gd name="T27" fmla="*/ 7396 h 58"/>
                  <a:gd name="T28" fmla="*/ 1531 w 93"/>
                  <a:gd name="T29" fmla="*/ 7396 h 58"/>
                  <a:gd name="T30" fmla="*/ 872 w 93"/>
                  <a:gd name="T31" fmla="*/ 7154 h 58"/>
                  <a:gd name="T32" fmla="*/ 1 w 93"/>
                  <a:gd name="T33" fmla="*/ 6585 h 58"/>
                  <a:gd name="T34" fmla="*/ 0 w 93"/>
                  <a:gd name="T35" fmla="*/ 6495 h 58"/>
                  <a:gd name="T36" fmla="*/ 0 w 93"/>
                  <a:gd name="T37" fmla="*/ 6280 h 58"/>
                  <a:gd name="T38" fmla="*/ 0 w 93"/>
                  <a:gd name="T39" fmla="*/ 6064 h 58"/>
                  <a:gd name="T40" fmla="*/ 1 w 93"/>
                  <a:gd name="T41" fmla="*/ 5608 h 58"/>
                  <a:gd name="T42" fmla="*/ 4 w 93"/>
                  <a:gd name="T43" fmla="*/ 5072 h 58"/>
                  <a:gd name="T44" fmla="*/ 769 w 93"/>
                  <a:gd name="T45" fmla="*/ 4143 h 58"/>
                  <a:gd name="T46" fmla="*/ 1120 w 93"/>
                  <a:gd name="T47" fmla="*/ 3344 h 58"/>
                  <a:gd name="T48" fmla="*/ 1735 w 93"/>
                  <a:gd name="T49" fmla="*/ 2609 h 58"/>
                  <a:gd name="T50" fmla="*/ 2372 w 93"/>
                  <a:gd name="T51" fmla="*/ 1731 h 58"/>
                  <a:gd name="T52" fmla="*/ 2917 w 93"/>
                  <a:gd name="T53" fmla="*/ 1140 h 58"/>
                  <a:gd name="T54" fmla="*/ 3518 w 93"/>
                  <a:gd name="T55" fmla="*/ 891 h 58"/>
                  <a:gd name="T56" fmla="*/ 4164 w 93"/>
                  <a:gd name="T57" fmla="*/ 4 h 58"/>
                  <a:gd name="T58" fmla="*/ 4719 w 93"/>
                  <a:gd name="T59" fmla="*/ 3 h 58"/>
                  <a:gd name="T60" fmla="*/ 5347 w 93"/>
                  <a:gd name="T61" fmla="*/ 2 h 58"/>
                  <a:gd name="T62" fmla="*/ 5801 w 93"/>
                  <a:gd name="T63" fmla="*/ 2 h 58"/>
                  <a:gd name="T64" fmla="*/ 6241 w 93"/>
                  <a:gd name="T65" fmla="*/ 0 h 58"/>
                  <a:gd name="T66" fmla="*/ 6767 w 93"/>
                  <a:gd name="T67" fmla="*/ 0 h 58"/>
                  <a:gd name="T68" fmla="*/ 6997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3" name="Freeform 289"/>
              <p:cNvSpPr>
                <a:spLocks noChangeArrowheads="1"/>
              </p:cNvSpPr>
              <p:nvPr/>
            </p:nvSpPr>
            <p:spPr bwMode="auto">
              <a:xfrm>
                <a:off x="496" y="4067"/>
                <a:ext cx="100" cy="56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49 0 0"/>
                  <a:gd name="G33" fmla="+- 63839 0 0"/>
                  <a:gd name="G34" fmla="+- 64403 0 0"/>
                  <a:gd name="G35" fmla="+- 64907 0 0"/>
                  <a:gd name="G36" fmla="+- 35 0 0"/>
                  <a:gd name="G37" fmla="+- 754 0 0"/>
                  <a:gd name="T0" fmla="*/ 0 w 98"/>
                  <a:gd name="T1" fmla="*/ 2389 h 66"/>
                  <a:gd name="T2" fmla="*/ 548 w 98"/>
                  <a:gd name="T3" fmla="*/ 2635 h 66"/>
                  <a:gd name="T4" fmla="*/ 988 w 98"/>
                  <a:gd name="T5" fmla="*/ 2685 h 66"/>
                  <a:gd name="T6" fmla="*/ 1552 w 98"/>
                  <a:gd name="T7" fmla="*/ 2685 h 66"/>
                  <a:gd name="T8" fmla="*/ 2006 w 98"/>
                  <a:gd name="T9" fmla="*/ 2635 h 66"/>
                  <a:gd name="T10" fmla="*/ 2509 w 98"/>
                  <a:gd name="T11" fmla="*/ 2474 h 66"/>
                  <a:gd name="T12" fmla="*/ 2972 w 98"/>
                  <a:gd name="T13" fmla="*/ 2218 h 66"/>
                  <a:gd name="T14" fmla="*/ 3349 w 98"/>
                  <a:gd name="T15" fmla="*/ 2008 h 66"/>
                  <a:gd name="T16" fmla="*/ 3768 w 98"/>
                  <a:gd name="T17" fmla="*/ 1730 h 66"/>
                  <a:gd name="T18" fmla="*/ 4026 w 98"/>
                  <a:gd name="T19" fmla="*/ 1481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781 w 98"/>
                  <a:gd name="T25" fmla="*/ 621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78 w 98"/>
                  <a:gd name="T33" fmla="*/ 0 h 66"/>
                  <a:gd name="T34" fmla="*/ 4352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31 w 98"/>
                  <a:gd name="T45" fmla="*/ 721 h 66"/>
                  <a:gd name="T46" fmla="*/ 4019 w 98"/>
                  <a:gd name="T47" fmla="*/ 964 h 66"/>
                  <a:gd name="T48" fmla="*/ 3772 w 98"/>
                  <a:gd name="T49" fmla="*/ 1202 h 66"/>
                  <a:gd name="T50" fmla="*/ 3435 w 98"/>
                  <a:gd name="T51" fmla="*/ 1481 h 66"/>
                  <a:gd name="T52" fmla="*/ 3149 w 98"/>
                  <a:gd name="T53" fmla="*/ 1716 h 66"/>
                  <a:gd name="T54" fmla="*/ 2705 w 98"/>
                  <a:gd name="T55" fmla="*/ 1917 h 66"/>
                  <a:gd name="T56" fmla="*/ 2341 w 98"/>
                  <a:gd name="T57" fmla="*/ 2133 h 66"/>
                  <a:gd name="T58" fmla="*/ 1893 w 98"/>
                  <a:gd name="T59" fmla="*/ 2218 h 66"/>
                  <a:gd name="T60" fmla="*/ 1491 w 98"/>
                  <a:gd name="T61" fmla="*/ 2321 h 66"/>
                  <a:gd name="T62" fmla="*/ 1049 w 98"/>
                  <a:gd name="T63" fmla="*/ 2321 h 66"/>
                  <a:gd name="T64" fmla="*/ 612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4" name="Freeform 290"/>
              <p:cNvSpPr>
                <a:spLocks noChangeArrowheads="1"/>
              </p:cNvSpPr>
              <p:nvPr/>
            </p:nvSpPr>
            <p:spPr bwMode="auto">
              <a:xfrm>
                <a:off x="493" y="4077"/>
                <a:ext cx="42" cy="53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5 G2"/>
                  <a:gd name="G4" fmla="*/ 1 0 51712"/>
                  <a:gd name="G5" fmla="+- 65534 0 0"/>
                  <a:gd name="G6" fmla="+- 50 0 0"/>
                  <a:gd name="G7" fmla="*/ 1 36885 51712"/>
                  <a:gd name="G8" fmla="*/ 1 63095 51712"/>
                  <a:gd name="G9" fmla="*/ G8 1 180"/>
                  <a:gd name="G10" fmla="*/ G7 1 G9"/>
                  <a:gd name="G11" fmla="*/ 1 51085 39626"/>
                  <a:gd name="G12" fmla="*/ 1 63095 51712"/>
                  <a:gd name="G13" fmla="*/ G12 1 180"/>
                  <a:gd name="G14" fmla="*/ G11 1 G13"/>
                  <a:gd name="G15" fmla="*/ 1 28939 61568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683 0 0"/>
                  <a:gd name="G31" fmla="+- 62139 0 0"/>
                  <a:gd name="G32" fmla="+- 59718 0 0"/>
                  <a:gd name="T0" fmla="*/ 929 w 43"/>
                  <a:gd name="T1" fmla="*/ 0 h 50"/>
                  <a:gd name="T2" fmla="*/ 775 w 43"/>
                  <a:gd name="T3" fmla="*/ 92 h 50"/>
                  <a:gd name="T4" fmla="*/ 516 w 43"/>
                  <a:gd name="T5" fmla="*/ 3913 h 50"/>
                  <a:gd name="T6" fmla="*/ 376 w 43"/>
                  <a:gd name="T7" fmla="*/ 6194 h 50"/>
                  <a:gd name="T8" fmla="*/ 9 w 43"/>
                  <a:gd name="T9" fmla="*/ 9087 h 50"/>
                  <a:gd name="T10" fmla="*/ 4 w 43"/>
                  <a:gd name="T11" fmla="*/ 12029 h 50"/>
                  <a:gd name="T12" fmla="*/ 1 w 43"/>
                  <a:gd name="T13" fmla="*/ 13705 h 50"/>
                  <a:gd name="T14" fmla="*/ 0 w 43"/>
                  <a:gd name="T15" fmla="*/ 14805 h 50"/>
                  <a:gd name="T16" fmla="*/ 0 w 43"/>
                  <a:gd name="T17" fmla="*/ 16369 h 50"/>
                  <a:gd name="T18" fmla="*/ 1 w 43"/>
                  <a:gd name="T19" fmla="*/ 17574 h 50"/>
                  <a:gd name="T20" fmla="*/ 3 w 43"/>
                  <a:gd name="T21" fmla="*/ 18648 h 50"/>
                  <a:gd name="T22" fmla="*/ 7 w 43"/>
                  <a:gd name="T23" fmla="*/ 15586 h 50"/>
                  <a:gd name="T24" fmla="*/ 8 w 43"/>
                  <a:gd name="T25" fmla="*/ 15998 h 50"/>
                  <a:gd name="T26" fmla="*/ 8 w 43"/>
                  <a:gd name="T27" fmla="*/ 16369 h 50"/>
                  <a:gd name="T28" fmla="*/ 8 w 43"/>
                  <a:gd name="T29" fmla="*/ 15998 h 50"/>
                  <a:gd name="T30" fmla="*/ 9 w 43"/>
                  <a:gd name="T31" fmla="*/ 15586 h 50"/>
                  <a:gd name="T32" fmla="*/ 313 w 43"/>
                  <a:gd name="T33" fmla="*/ 13373 h 50"/>
                  <a:gd name="T34" fmla="*/ 376 w 43"/>
                  <a:gd name="T35" fmla="*/ 11461 h 50"/>
                  <a:gd name="T36" fmla="*/ 493 w 43"/>
                  <a:gd name="T37" fmla="*/ 8834 h 50"/>
                  <a:gd name="T38" fmla="*/ 647 w 43"/>
                  <a:gd name="T39" fmla="*/ 6680 h 50"/>
                  <a:gd name="T40" fmla="*/ 871 w 43"/>
                  <a:gd name="T41" fmla="*/ 4560 h 50"/>
                  <a:gd name="T42" fmla="*/ 1017 w 43"/>
                  <a:gd name="T43" fmla="*/ 3346 h 50"/>
                  <a:gd name="T44" fmla="*/ 929 w 43"/>
                  <a:gd name="T45" fmla="*/ 0 h 50"/>
                  <a:gd name="T46" fmla="*/ 0 w 43"/>
                  <a:gd name="T47" fmla="*/ 0 h 50"/>
                  <a:gd name="T48" fmla="*/ 43 w 43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0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5" name="Freeform 291"/>
              <p:cNvSpPr>
                <a:spLocks noChangeArrowheads="1"/>
              </p:cNvSpPr>
              <p:nvPr/>
            </p:nvSpPr>
            <p:spPr bwMode="auto">
              <a:xfrm>
                <a:off x="534" y="4067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563 57600"/>
                  <a:gd name="G4" fmla="+- 65531 0 0"/>
                  <a:gd name="G5" fmla="*/ 1 36547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52 0 0"/>
                  <a:gd name="T0" fmla="*/ 2349 w 54"/>
                  <a:gd name="T1" fmla="*/ 0 h 18"/>
                  <a:gd name="T2" fmla="*/ 2174 w 54"/>
                  <a:gd name="T3" fmla="*/ 0 h 18"/>
                  <a:gd name="T4" fmla="*/ 1952 w 54"/>
                  <a:gd name="T5" fmla="*/ 0 h 18"/>
                  <a:gd name="T6" fmla="*/ 1660 w 54"/>
                  <a:gd name="T7" fmla="*/ 1 h 18"/>
                  <a:gd name="T8" fmla="*/ 1412 w 54"/>
                  <a:gd name="T9" fmla="*/ 1 h 18"/>
                  <a:gd name="T10" fmla="*/ 1045 w 54"/>
                  <a:gd name="T11" fmla="*/ 2 h 18"/>
                  <a:gd name="T12" fmla="*/ 662 w 54"/>
                  <a:gd name="T13" fmla="*/ 3 h 18"/>
                  <a:gd name="T14" fmla="*/ 464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533 w 54"/>
                  <a:gd name="T21" fmla="*/ 23097 h 18"/>
                  <a:gd name="T22" fmla="*/ 738 w 54"/>
                  <a:gd name="T23" fmla="*/ 18708 h 18"/>
                  <a:gd name="T24" fmla="*/ 1078 w 54"/>
                  <a:gd name="T25" fmla="*/ 16837 h 18"/>
                  <a:gd name="T26" fmla="*/ 1412 w 54"/>
                  <a:gd name="T27" fmla="*/ 15153 h 18"/>
                  <a:gd name="T28" fmla="*/ 1699 w 54"/>
                  <a:gd name="T29" fmla="*/ 15153 h 18"/>
                  <a:gd name="T30" fmla="*/ 1952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349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6" name="Freeform 292"/>
              <p:cNvSpPr>
                <a:spLocks noChangeArrowheads="1"/>
              </p:cNvSpPr>
              <p:nvPr/>
            </p:nvSpPr>
            <p:spPr bwMode="auto">
              <a:xfrm>
                <a:off x="3814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1537 51712"/>
                  <a:gd name="G11" fmla="*/ 1 5371 548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5374 0 0"/>
                  <a:gd name="G36" fmla="+- 65533 0 0"/>
                  <a:gd name="G37" fmla="+- 235 0 0"/>
                  <a:gd name="G38" fmla="+- 528 0 0"/>
                  <a:gd name="G39" fmla="+- 861 0 0"/>
                  <a:gd name="G40" fmla="+- 1035 0 0"/>
                  <a:gd name="T0" fmla="*/ 3389 w 93"/>
                  <a:gd name="T1" fmla="*/ 3857 h 57"/>
                  <a:gd name="T2" fmla="*/ 3571 w 93"/>
                  <a:gd name="T3" fmla="*/ 3733 h 57"/>
                  <a:gd name="T4" fmla="*/ 3667 w 93"/>
                  <a:gd name="T5" fmla="*/ 3670 h 57"/>
                  <a:gd name="T6" fmla="*/ 3667 w 93"/>
                  <a:gd name="T7" fmla="*/ 3432 h 57"/>
                  <a:gd name="T8" fmla="*/ 3571 w 93"/>
                  <a:gd name="T9" fmla="*/ 3043 h 57"/>
                  <a:gd name="T10" fmla="*/ 3517 w 93"/>
                  <a:gd name="T11" fmla="*/ 2656 h 57"/>
                  <a:gd name="T12" fmla="*/ 3338 w 93"/>
                  <a:gd name="T13" fmla="*/ 2303 h 57"/>
                  <a:gd name="T14" fmla="*/ 3052 w 93"/>
                  <a:gd name="T15" fmla="*/ 1874 h 57"/>
                  <a:gd name="T16" fmla="*/ 2854 w 93"/>
                  <a:gd name="T17" fmla="*/ 1434 h 57"/>
                  <a:gd name="T18" fmla="*/ 2569 w 93"/>
                  <a:gd name="T19" fmla="*/ 955 h 57"/>
                  <a:gd name="T20" fmla="*/ 2208 w 93"/>
                  <a:gd name="T21" fmla="*/ 633 h 57"/>
                  <a:gd name="T22" fmla="*/ 1887 w 93"/>
                  <a:gd name="T23" fmla="*/ 5 h 57"/>
                  <a:gd name="T24" fmla="*/ 1522 w 93"/>
                  <a:gd name="T25" fmla="*/ 2 h 57"/>
                  <a:gd name="T26" fmla="*/ 1171 w 93"/>
                  <a:gd name="T27" fmla="*/ 0 h 57"/>
                  <a:gd name="T28" fmla="*/ 736 w 93"/>
                  <a:gd name="T29" fmla="*/ 0 h 57"/>
                  <a:gd name="T30" fmla="*/ 436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8 w 93"/>
                  <a:gd name="T45" fmla="*/ 1634 h 57"/>
                  <a:gd name="T46" fmla="*/ 537 w 93"/>
                  <a:gd name="T47" fmla="*/ 2009 h 57"/>
                  <a:gd name="T48" fmla="*/ 818 w 93"/>
                  <a:gd name="T49" fmla="*/ 2480 h 57"/>
                  <a:gd name="T50" fmla="*/ 1171 w 93"/>
                  <a:gd name="T51" fmla="*/ 2816 h 57"/>
                  <a:gd name="T52" fmla="*/ 1444 w 93"/>
                  <a:gd name="T53" fmla="*/ 3226 h 57"/>
                  <a:gd name="T54" fmla="*/ 1700 w 93"/>
                  <a:gd name="T55" fmla="*/ 3432 h 57"/>
                  <a:gd name="T56" fmla="*/ 2007 w 93"/>
                  <a:gd name="T57" fmla="*/ 3490 h 57"/>
                  <a:gd name="T58" fmla="*/ 2314 w 93"/>
                  <a:gd name="T59" fmla="*/ 3670 h 57"/>
                  <a:gd name="T60" fmla="*/ 2584 w 93"/>
                  <a:gd name="T61" fmla="*/ 3670 h 57"/>
                  <a:gd name="T62" fmla="*/ 2854 w 93"/>
                  <a:gd name="T63" fmla="*/ 3733 h 57"/>
                  <a:gd name="T64" fmla="*/ 3052 w 93"/>
                  <a:gd name="T65" fmla="*/ 3733 h 57"/>
                  <a:gd name="T66" fmla="*/ 3338 w 93"/>
                  <a:gd name="T67" fmla="*/ 3733 h 57"/>
                  <a:gd name="T68" fmla="*/ 3389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7" name="Freeform 293"/>
              <p:cNvSpPr>
                <a:spLocks noChangeArrowheads="1"/>
              </p:cNvSpPr>
              <p:nvPr/>
            </p:nvSpPr>
            <p:spPr bwMode="auto">
              <a:xfrm>
                <a:off x="3814" y="4071"/>
                <a:ext cx="100" cy="56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147 0 0"/>
                  <a:gd name="G34" fmla="+- 674 0 0"/>
                  <a:gd name="G35" fmla="+- 1078 0 0"/>
                  <a:gd name="G36" fmla="+- 1462 0 0"/>
                  <a:gd name="G37" fmla="+- 1734 0 0"/>
                  <a:gd name="G38" fmla="+- 1929 0 0"/>
                  <a:gd name="T0" fmla="*/ 4 w 98"/>
                  <a:gd name="T1" fmla="*/ 535 h 66"/>
                  <a:gd name="T2" fmla="*/ 578 w 98"/>
                  <a:gd name="T3" fmla="*/ 431 h 66"/>
                  <a:gd name="T4" fmla="*/ 1049 w 98"/>
                  <a:gd name="T5" fmla="*/ 375 h 66"/>
                  <a:gd name="T6" fmla="*/ 1453 w 98"/>
                  <a:gd name="T7" fmla="*/ 375 h 66"/>
                  <a:gd name="T8" fmla="*/ 1893 w 98"/>
                  <a:gd name="T9" fmla="*/ 431 h 66"/>
                  <a:gd name="T10" fmla="*/ 2269 w 98"/>
                  <a:gd name="T11" fmla="*/ 535 h 66"/>
                  <a:gd name="T12" fmla="*/ 2705 w 98"/>
                  <a:gd name="T13" fmla="*/ 776 h 66"/>
                  <a:gd name="T14" fmla="*/ 3058 w 98"/>
                  <a:gd name="T15" fmla="*/ 959 h 66"/>
                  <a:gd name="T16" fmla="*/ 3435 w 98"/>
                  <a:gd name="T17" fmla="*/ 1202 h 66"/>
                  <a:gd name="T18" fmla="*/ 3772 w 98"/>
                  <a:gd name="T19" fmla="*/ 1434 h 66"/>
                  <a:gd name="T20" fmla="*/ 4003 w 98"/>
                  <a:gd name="T21" fmla="*/ 1716 h 66"/>
                  <a:gd name="T22" fmla="*/ 4100 w 98"/>
                  <a:gd name="T23" fmla="*/ 1917 h 66"/>
                  <a:gd name="T24" fmla="*/ 4264 w 98"/>
                  <a:gd name="T25" fmla="*/ 2156 h 66"/>
                  <a:gd name="T26" fmla="*/ 4352 w 98"/>
                  <a:gd name="T27" fmla="*/ 2296 h 66"/>
                  <a:gd name="T28" fmla="*/ 4352 w 98"/>
                  <a:gd name="T29" fmla="*/ 2321 h 66"/>
                  <a:gd name="T30" fmla="*/ 4496 w 98"/>
                  <a:gd name="T31" fmla="*/ 2321 h 66"/>
                  <a:gd name="T32" fmla="*/ 4352 w 98"/>
                  <a:gd name="T33" fmla="*/ 2321 h 66"/>
                  <a:gd name="T34" fmla="*/ 4264 w 98"/>
                  <a:gd name="T35" fmla="*/ 2685 h 66"/>
                  <a:gd name="T36" fmla="*/ 4549 w 98"/>
                  <a:gd name="T37" fmla="*/ 2660 h 66"/>
                  <a:gd name="T38" fmla="*/ 4786 w 98"/>
                  <a:gd name="T39" fmla="*/ 2495 h 66"/>
                  <a:gd name="T40" fmla="*/ 4786 w 98"/>
                  <a:gd name="T41" fmla="*/ 2218 h 66"/>
                  <a:gd name="T42" fmla="*/ 4781 w 98"/>
                  <a:gd name="T43" fmla="*/ 1985 h 66"/>
                  <a:gd name="T44" fmla="*/ 4525 w 98"/>
                  <a:gd name="T45" fmla="*/ 1730 h 66"/>
                  <a:gd name="T46" fmla="*/ 4264 w 98"/>
                  <a:gd name="T47" fmla="*/ 1481 h 66"/>
                  <a:gd name="T48" fmla="*/ 4019 w 98"/>
                  <a:gd name="T49" fmla="*/ 1202 h 66"/>
                  <a:gd name="T50" fmla="*/ 3768 w 98"/>
                  <a:gd name="T51" fmla="*/ 959 h 66"/>
                  <a:gd name="T52" fmla="*/ 3343 w 98"/>
                  <a:gd name="T53" fmla="*/ 669 h 66"/>
                  <a:gd name="T54" fmla="*/ 2972 w 98"/>
                  <a:gd name="T55" fmla="*/ 400 h 66"/>
                  <a:gd name="T56" fmla="*/ 2483 w 98"/>
                  <a:gd name="T57" fmla="*/ 14 h 66"/>
                  <a:gd name="T58" fmla="*/ 2006 w 98"/>
                  <a:gd name="T59" fmla="*/ 2 h 66"/>
                  <a:gd name="T60" fmla="*/ 1491 w 98"/>
                  <a:gd name="T61" fmla="*/ 0 h 66"/>
                  <a:gd name="T62" fmla="*/ 988 w 98"/>
                  <a:gd name="T63" fmla="*/ 0 h 66"/>
                  <a:gd name="T64" fmla="*/ 51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8" name="Freeform 294"/>
              <p:cNvSpPr>
                <a:spLocks noChangeArrowheads="1"/>
              </p:cNvSpPr>
              <p:nvPr/>
            </p:nvSpPr>
            <p:spPr bwMode="auto">
              <a:xfrm>
                <a:off x="3809" y="4077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4487 51712"/>
                  <a:gd name="G8" fmla="*/ 1 63095 51712"/>
                  <a:gd name="G9" fmla="*/ G8 1 180"/>
                  <a:gd name="G10" fmla="*/ G7 1 G9"/>
                  <a:gd name="G11" fmla="*/ 1 3 2"/>
                  <a:gd name="G12" fmla="+- 65535 0 0"/>
                  <a:gd name="G13" fmla="+- 18 0 0"/>
                  <a:gd name="G14" fmla="*/ 1 30619 51712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729 0 0"/>
                  <a:gd name="G29" fmla="+- 54874 0 0"/>
                  <a:gd name="G30" fmla="+- 57473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554 h 49"/>
                  <a:gd name="T6" fmla="*/ 2372 w 44"/>
                  <a:gd name="T7" fmla="*/ 10435 h 49"/>
                  <a:gd name="T8" fmla="*/ 1547 w 44"/>
                  <a:gd name="T9" fmla="*/ 8240 h 49"/>
                  <a:gd name="T10" fmla="*/ 1188 w 44"/>
                  <a:gd name="T11" fmla="*/ 5181 h 49"/>
                  <a:gd name="T12" fmla="*/ 1041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4 w 44"/>
                  <a:gd name="T23" fmla="*/ 0 h 49"/>
                  <a:gd name="T24" fmla="*/ 2 w 44"/>
                  <a:gd name="T25" fmla="*/ 3 h 49"/>
                  <a:gd name="T26" fmla="*/ 0 w 44"/>
                  <a:gd name="T27" fmla="*/ 109 h 49"/>
                  <a:gd name="T28" fmla="*/ 0 w 44"/>
                  <a:gd name="T29" fmla="*/ 4075 h 49"/>
                  <a:gd name="T30" fmla="*/ 2 w 44"/>
                  <a:gd name="T31" fmla="*/ 5181 h 49"/>
                  <a:gd name="T32" fmla="*/ 5 w 44"/>
                  <a:gd name="T33" fmla="*/ 7643 h 49"/>
                  <a:gd name="T34" fmla="*/ 1041 w 44"/>
                  <a:gd name="T35" fmla="*/ 10435 h 49"/>
                  <a:gd name="T36" fmla="*/ 1547 w 44"/>
                  <a:gd name="T37" fmla="*/ 1355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19" name="Freeform 295"/>
              <p:cNvSpPr>
                <a:spLocks noChangeArrowheads="1"/>
              </p:cNvSpPr>
              <p:nvPr/>
            </p:nvSpPr>
            <p:spPr bwMode="auto">
              <a:xfrm>
                <a:off x="3851" y="4121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436 0 0"/>
                  <a:gd name="G24" fmla="+- 55214 0 0"/>
                  <a:gd name="T0" fmla="*/ 2350 w 54"/>
                  <a:gd name="T1" fmla="*/ 13638 h 18"/>
                  <a:gd name="T2" fmla="*/ 2174 w 54"/>
                  <a:gd name="T3" fmla="*/ 12274 h 18"/>
                  <a:gd name="T4" fmla="*/ 1952 w 54"/>
                  <a:gd name="T5" fmla="*/ 12274 h 18"/>
                  <a:gd name="T6" fmla="*/ 1699 w 54"/>
                  <a:gd name="T7" fmla="*/ 12274 h 18"/>
                  <a:gd name="T8" fmla="*/ 1369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3 h 18"/>
                  <a:gd name="T16" fmla="*/ 4 w 54"/>
                  <a:gd name="T17" fmla="*/ 0 h 18"/>
                  <a:gd name="T18" fmla="*/ 0 w 54"/>
                  <a:gd name="T19" fmla="*/ 12274 h 18"/>
                  <a:gd name="T20" fmla="*/ 8 w 54"/>
                  <a:gd name="T21" fmla="*/ 16837 h 18"/>
                  <a:gd name="T22" fmla="*/ 642 w 54"/>
                  <a:gd name="T23" fmla="*/ 23097 h 18"/>
                  <a:gd name="T24" fmla="*/ 1045 w 54"/>
                  <a:gd name="T25" fmla="*/ 25663 h 18"/>
                  <a:gd name="T26" fmla="*/ 1369 w 54"/>
                  <a:gd name="T27" fmla="*/ 26744 h 18"/>
                  <a:gd name="T28" fmla="*/ 1660 w 54"/>
                  <a:gd name="T29" fmla="*/ 26744 h 18"/>
                  <a:gd name="T30" fmla="*/ 1952 w 54"/>
                  <a:gd name="T31" fmla="*/ 26744 h 18"/>
                  <a:gd name="T32" fmla="*/ 2109 w 54"/>
                  <a:gd name="T33" fmla="*/ 2674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0" name="Freeform 296"/>
              <p:cNvSpPr>
                <a:spLocks noChangeArrowheads="1"/>
              </p:cNvSpPr>
              <p:nvPr/>
            </p:nvSpPr>
            <p:spPr bwMode="auto">
              <a:xfrm>
                <a:off x="2338" y="4150"/>
                <a:ext cx="97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5 0 0"/>
                  <a:gd name="G10" fmla="+- 9 0 0"/>
                  <a:gd name="G11" fmla="*/ 1 0 5171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32768 5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6784 w 94"/>
                  <a:gd name="T1" fmla="*/ 10577 h 57"/>
                  <a:gd name="T2" fmla="*/ 7052 w 94"/>
                  <a:gd name="T3" fmla="*/ 10235 h 57"/>
                  <a:gd name="T4" fmla="*/ 7116 w 94"/>
                  <a:gd name="T5" fmla="*/ 10142 h 57"/>
                  <a:gd name="T6" fmla="*/ 7116 w 94"/>
                  <a:gd name="T7" fmla="*/ 9410 h 57"/>
                  <a:gd name="T8" fmla="*/ 7052 w 94"/>
                  <a:gd name="T9" fmla="*/ 8347 h 57"/>
                  <a:gd name="T10" fmla="*/ 6784 w 94"/>
                  <a:gd name="T11" fmla="*/ 7287 h 57"/>
                  <a:gd name="T12" fmla="*/ 6377 w 94"/>
                  <a:gd name="T13" fmla="*/ 6320 h 57"/>
                  <a:gd name="T14" fmla="*/ 5994 w 94"/>
                  <a:gd name="T15" fmla="*/ 4845 h 57"/>
                  <a:gd name="T16" fmla="*/ 5556 w 94"/>
                  <a:gd name="T17" fmla="*/ 4191 h 57"/>
                  <a:gd name="T18" fmla="*/ 4910 w 94"/>
                  <a:gd name="T19" fmla="*/ 2620 h 57"/>
                  <a:gd name="T20" fmla="*/ 4338 w 94"/>
                  <a:gd name="T21" fmla="*/ 1872 h 57"/>
                  <a:gd name="T22" fmla="*/ 3603 w 94"/>
                  <a:gd name="T23" fmla="*/ 5 h 57"/>
                  <a:gd name="T24" fmla="*/ 3107 w 94"/>
                  <a:gd name="T25" fmla="*/ 2 h 57"/>
                  <a:gd name="T26" fmla="*/ 2280 w 94"/>
                  <a:gd name="T27" fmla="*/ 0 h 57"/>
                  <a:gd name="T28" fmla="*/ 1572 w 94"/>
                  <a:gd name="T29" fmla="*/ 0 h 57"/>
                  <a:gd name="T30" fmla="*/ 796 w 94"/>
                  <a:gd name="T31" fmla="*/ 2 h 57"/>
                  <a:gd name="T32" fmla="*/ 1 w 94"/>
                  <a:gd name="T33" fmla="*/ 76 h 57"/>
                  <a:gd name="T34" fmla="*/ 1 w 94"/>
                  <a:gd name="T35" fmla="*/ 76 h 57"/>
                  <a:gd name="T36" fmla="*/ 0 w 94"/>
                  <a:gd name="T37" fmla="*/ 1737 h 57"/>
                  <a:gd name="T38" fmla="*/ 0 w 94"/>
                  <a:gd name="T39" fmla="*/ 1983 h 57"/>
                  <a:gd name="T40" fmla="*/ 1 w 94"/>
                  <a:gd name="T41" fmla="*/ 2270 h 57"/>
                  <a:gd name="T42" fmla="*/ 4 w 94"/>
                  <a:gd name="T43" fmla="*/ 3189 h 57"/>
                  <a:gd name="T44" fmla="*/ 748 w 94"/>
                  <a:gd name="T45" fmla="*/ 4480 h 57"/>
                  <a:gd name="T46" fmla="*/ 1085 w 94"/>
                  <a:gd name="T47" fmla="*/ 5570 h 57"/>
                  <a:gd name="T48" fmla="*/ 1672 w 94"/>
                  <a:gd name="T49" fmla="*/ 6803 h 57"/>
                  <a:gd name="T50" fmla="*/ 2193 w 94"/>
                  <a:gd name="T51" fmla="*/ 7810 h 57"/>
                  <a:gd name="T52" fmla="*/ 2921 w 94"/>
                  <a:gd name="T53" fmla="*/ 8800 h 57"/>
                  <a:gd name="T54" fmla="*/ 3387 w 94"/>
                  <a:gd name="T55" fmla="*/ 9410 h 57"/>
                  <a:gd name="T56" fmla="*/ 4072 w 94"/>
                  <a:gd name="T57" fmla="*/ 9572 h 57"/>
                  <a:gd name="T58" fmla="*/ 4609 w 94"/>
                  <a:gd name="T59" fmla="*/ 10142 h 57"/>
                  <a:gd name="T60" fmla="*/ 4978 w 94"/>
                  <a:gd name="T61" fmla="*/ 10142 h 57"/>
                  <a:gd name="T62" fmla="*/ 5634 w 94"/>
                  <a:gd name="T63" fmla="*/ 10235 h 57"/>
                  <a:gd name="T64" fmla="*/ 5994 w 94"/>
                  <a:gd name="T65" fmla="*/ 10235 h 57"/>
                  <a:gd name="T66" fmla="*/ 6377 w 94"/>
                  <a:gd name="T67" fmla="*/ 10235 h 57"/>
                  <a:gd name="T68" fmla="*/ 6784 w 94"/>
                  <a:gd name="T69" fmla="*/ 1057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29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6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1" name="Freeform 297"/>
              <p:cNvSpPr>
                <a:spLocks noChangeArrowheads="1"/>
              </p:cNvSpPr>
              <p:nvPr/>
            </p:nvSpPr>
            <p:spPr bwMode="auto">
              <a:xfrm>
                <a:off x="2337" y="4150"/>
                <a:ext cx="102" cy="69"/>
              </a:xfrm>
              <a:custGeom>
                <a:avLst/>
                <a:gdLst>
                  <a:gd name="G0" fmla="+- 1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3 G16"/>
                  <a:gd name="G18" fmla="+- 37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3680 0 0"/>
                  <a:gd name="G34" fmla="+- 64556 0 0"/>
                  <a:gd name="G35" fmla="+- 65065 0 0"/>
                  <a:gd name="G36" fmla="+- 65360 0 0"/>
                  <a:gd name="G37" fmla="+- 64913 0 0"/>
                  <a:gd name="G38" fmla="+- 64222 0 0"/>
                  <a:gd name="T0" fmla="*/ 5 w 99"/>
                  <a:gd name="T1" fmla="*/ 3559 h 66"/>
                  <a:gd name="T2" fmla="*/ 781 w 99"/>
                  <a:gd name="T3" fmla="*/ 2637 h 66"/>
                  <a:gd name="T4" fmla="*/ 1324 w 99"/>
                  <a:gd name="T5" fmla="*/ 2304 h 66"/>
                  <a:gd name="T6" fmla="*/ 1833 w 99"/>
                  <a:gd name="T7" fmla="*/ 2304 h 66"/>
                  <a:gd name="T8" fmla="*/ 2461 w 99"/>
                  <a:gd name="T9" fmla="*/ 2637 h 66"/>
                  <a:gd name="T10" fmla="*/ 2936 w 99"/>
                  <a:gd name="T11" fmla="*/ 3559 h 66"/>
                  <a:gd name="T12" fmla="*/ 3447 w 99"/>
                  <a:gd name="T13" fmla="*/ 4761 h 66"/>
                  <a:gd name="T14" fmla="*/ 3940 w 99"/>
                  <a:gd name="T15" fmla="*/ 5882 h 66"/>
                  <a:gd name="T16" fmla="*/ 4362 w 99"/>
                  <a:gd name="T17" fmla="*/ 7380 h 66"/>
                  <a:gd name="T18" fmla="*/ 4755 w 99"/>
                  <a:gd name="T19" fmla="*/ 9087 h 66"/>
                  <a:gd name="T20" fmla="*/ 5043 w 99"/>
                  <a:gd name="T21" fmla="*/ 10525 h 66"/>
                  <a:gd name="T22" fmla="*/ 5288 w 99"/>
                  <a:gd name="T23" fmla="*/ 12177 h 66"/>
                  <a:gd name="T24" fmla="*/ 5515 w 99"/>
                  <a:gd name="T25" fmla="*/ 13229 h 66"/>
                  <a:gd name="T26" fmla="*/ 5518 w 99"/>
                  <a:gd name="T27" fmla="*/ 14085 h 66"/>
                  <a:gd name="T28" fmla="*/ 5608 w 99"/>
                  <a:gd name="T29" fmla="*/ 14237 h 66"/>
                  <a:gd name="T30" fmla="*/ 5608 w 99"/>
                  <a:gd name="T31" fmla="*/ 14085 h 66"/>
                  <a:gd name="T32" fmla="*/ 5518 w 99"/>
                  <a:gd name="T33" fmla="*/ 14085 h 66"/>
                  <a:gd name="T34" fmla="*/ 5515 w 99"/>
                  <a:gd name="T35" fmla="*/ 16467 h 66"/>
                  <a:gd name="T36" fmla="*/ 5849 w 99"/>
                  <a:gd name="T37" fmla="*/ 16319 h 66"/>
                  <a:gd name="T38" fmla="*/ 6017 w 99"/>
                  <a:gd name="T39" fmla="*/ 15309 h 66"/>
                  <a:gd name="T40" fmla="*/ 6109 w 99"/>
                  <a:gd name="T41" fmla="*/ 13598 h 66"/>
                  <a:gd name="T42" fmla="*/ 5948 w 99"/>
                  <a:gd name="T43" fmla="*/ 12307 h 66"/>
                  <a:gd name="T44" fmla="*/ 5849 w 99"/>
                  <a:gd name="T45" fmla="*/ 10611 h 66"/>
                  <a:gd name="T46" fmla="*/ 5515 w 99"/>
                  <a:gd name="T47" fmla="*/ 9177 h 66"/>
                  <a:gd name="T48" fmla="*/ 5121 w 99"/>
                  <a:gd name="T49" fmla="*/ 7380 h 66"/>
                  <a:gd name="T50" fmla="*/ 4755 w 99"/>
                  <a:gd name="T51" fmla="*/ 5512 h 66"/>
                  <a:gd name="T52" fmla="*/ 4292 w 99"/>
                  <a:gd name="T53" fmla="*/ 4099 h 66"/>
                  <a:gd name="T54" fmla="*/ 3757 w 99"/>
                  <a:gd name="T55" fmla="*/ 2462 h 66"/>
                  <a:gd name="T56" fmla="*/ 3198 w 99"/>
                  <a:gd name="T57" fmla="*/ 82 h 66"/>
                  <a:gd name="T58" fmla="*/ 2610 w 99"/>
                  <a:gd name="T59" fmla="*/ 3 h 66"/>
                  <a:gd name="T60" fmla="*/ 1885 w 99"/>
                  <a:gd name="T61" fmla="*/ 0 h 66"/>
                  <a:gd name="T62" fmla="*/ 1248 w 99"/>
                  <a:gd name="T63" fmla="*/ 0 h 66"/>
                  <a:gd name="T64" fmla="*/ 654 w 99"/>
                  <a:gd name="T65" fmla="*/ 3 h 66"/>
                  <a:gd name="T66" fmla="*/ 0 w 99"/>
                  <a:gd name="T67" fmla="*/ 1966 h 66"/>
                  <a:gd name="T68" fmla="*/ 5 w 99"/>
                  <a:gd name="T69" fmla="*/ 355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7"/>
                    </a:lnTo>
                    <a:lnTo>
                      <a:pt x="83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" name="Freeform 298"/>
              <p:cNvSpPr>
                <a:spLocks noChangeArrowheads="1"/>
              </p:cNvSpPr>
              <p:nvPr/>
            </p:nvSpPr>
            <p:spPr bwMode="auto">
              <a:xfrm>
                <a:off x="2332" y="4154"/>
                <a:ext cx="44" cy="54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+- 8 0 0"/>
                  <a:gd name="G4" fmla="sin 9 G3"/>
                  <a:gd name="G5" fmla="*/ 1 39643 51712"/>
                  <a:gd name="G6" fmla="*/ 1 63095 51712"/>
                  <a:gd name="G7" fmla="*/ G6 1 180"/>
                  <a:gd name="G8" fmla="*/ G5 1 G7"/>
                  <a:gd name="G9" fmla="*/ 1 0 51712"/>
                  <a:gd name="G10" fmla="+- 65533 0 0"/>
                  <a:gd name="G11" fmla="+- 9 0 0"/>
                  <a:gd name="G12" fmla="+- 15 0 0"/>
                  <a:gd name="G13" fmla="sin 25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1 0 0"/>
                  <a:gd name="G25" fmla="*/ 1 0 51712"/>
                  <a:gd name="G26" fmla="cos 54736 G25"/>
                  <a:gd name="G27" fmla="*/ 1 0 51712"/>
                  <a:gd name="G28" fmla="sin 54736 G27"/>
                  <a:gd name="G29" fmla="+- G26 G28 0"/>
                  <a:gd name="G30" fmla="+- G29 10800 0"/>
                  <a:gd name="G31" fmla="+- 1 0 0"/>
                  <a:gd name="T0" fmla="*/ 4446 w 44"/>
                  <a:gd name="T1" fmla="*/ 33189 h 49"/>
                  <a:gd name="T2" fmla="*/ 3647 w 44"/>
                  <a:gd name="T3" fmla="*/ 29569 h 49"/>
                  <a:gd name="T4" fmla="*/ 2801 w 44"/>
                  <a:gd name="T5" fmla="*/ 25923 h 49"/>
                  <a:gd name="T6" fmla="*/ 2298 w 44"/>
                  <a:gd name="T7" fmla="*/ 19970 h 49"/>
                  <a:gd name="T8" fmla="*/ 1547 w 44"/>
                  <a:gd name="T9" fmla="*/ 15766 h 49"/>
                  <a:gd name="T10" fmla="*/ 1112 w 44"/>
                  <a:gd name="T11" fmla="*/ 9915 h 49"/>
                  <a:gd name="T12" fmla="*/ 975 w 44"/>
                  <a:gd name="T13" fmla="*/ 7220 h 49"/>
                  <a:gd name="T14" fmla="*/ 913 w 44"/>
                  <a:gd name="T15" fmla="*/ 6659 h 49"/>
                  <a:gd name="T16" fmla="*/ 913 w 44"/>
                  <a:gd name="T17" fmla="*/ 6180 h 49"/>
                  <a:gd name="T18" fmla="*/ 913 w 44"/>
                  <a:gd name="T19" fmla="*/ 66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6180 h 49"/>
                  <a:gd name="T26" fmla="*/ 0 w 44"/>
                  <a:gd name="T27" fmla="*/ 7790 h 49"/>
                  <a:gd name="T28" fmla="*/ 2 w 44"/>
                  <a:gd name="T29" fmla="*/ 9915 h 49"/>
                  <a:gd name="T30" fmla="*/ 5 w 44"/>
                  <a:gd name="T31" fmla="*/ 15766 h 49"/>
                  <a:gd name="T32" fmla="*/ 975 w 44"/>
                  <a:gd name="T33" fmla="*/ 19970 h 49"/>
                  <a:gd name="T34" fmla="*/ 1448 w 44"/>
                  <a:gd name="T35" fmla="*/ 25923 h 49"/>
                  <a:gd name="T36" fmla="*/ 2372 w 44"/>
                  <a:gd name="T37" fmla="*/ 30291 h 49"/>
                  <a:gd name="T38" fmla="*/ 3089 w 44"/>
                  <a:gd name="T39" fmla="*/ 35888 h 49"/>
                  <a:gd name="T40" fmla="*/ 4022 w 44"/>
                  <a:gd name="T41" fmla="*/ 38848 h 49"/>
                  <a:gd name="T42" fmla="*/ 4446 w 44"/>
                  <a:gd name="T43" fmla="*/ 33189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3" name="Freeform 299"/>
              <p:cNvSpPr>
                <a:spLocks noChangeArrowheads="1"/>
              </p:cNvSpPr>
              <p:nvPr/>
            </p:nvSpPr>
            <p:spPr bwMode="auto">
              <a:xfrm>
                <a:off x="2373" y="4213"/>
                <a:ext cx="53" cy="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54219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270 0 0"/>
                  <a:gd name="G21" fmla="+- 2033 0 0"/>
                  <a:gd name="T0" fmla="*/ 2467 w 53"/>
                  <a:gd name="T1" fmla="*/ 7 h 17"/>
                  <a:gd name="T2" fmla="*/ 2277 w 53"/>
                  <a:gd name="T3" fmla="*/ 7 h 17"/>
                  <a:gd name="T4" fmla="*/ 2040 w 53"/>
                  <a:gd name="T5" fmla="*/ 7 h 17"/>
                  <a:gd name="T6" fmla="*/ 1747 w 53"/>
                  <a:gd name="T7" fmla="*/ 7 h 17"/>
                  <a:gd name="T8" fmla="*/ 1466 w 53"/>
                  <a:gd name="T9" fmla="*/ 6 h 17"/>
                  <a:gd name="T10" fmla="*/ 1113 w 53"/>
                  <a:gd name="T11" fmla="*/ 5 h 17"/>
                  <a:gd name="T12" fmla="*/ 800 w 53"/>
                  <a:gd name="T13" fmla="*/ 4 h 17"/>
                  <a:gd name="T14" fmla="*/ 515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716 w 53"/>
                  <a:gd name="T23" fmla="*/ 682 h 17"/>
                  <a:gd name="T24" fmla="*/ 1053 w 53"/>
                  <a:gd name="T25" fmla="*/ 764 h 17"/>
                  <a:gd name="T26" fmla="*/ 1401 w 53"/>
                  <a:gd name="T27" fmla="*/ 809 h 17"/>
                  <a:gd name="T28" fmla="*/ 1730 w 53"/>
                  <a:gd name="T29" fmla="*/ 809 h 17"/>
                  <a:gd name="T30" fmla="*/ 2040 w 53"/>
                  <a:gd name="T31" fmla="*/ 809 h 17"/>
                  <a:gd name="T32" fmla="*/ 2277 w 53"/>
                  <a:gd name="T33" fmla="*/ 809 h 17"/>
                  <a:gd name="T34" fmla="*/ 2430 w 53"/>
                  <a:gd name="T35" fmla="*/ 857 h 17"/>
                  <a:gd name="T36" fmla="*/ 2467 w 53"/>
                  <a:gd name="T37" fmla="*/ 7 h 17"/>
                  <a:gd name="T38" fmla="*/ 0 w 53"/>
                  <a:gd name="T39" fmla="*/ 0 h 17"/>
                  <a:gd name="T40" fmla="*/ 53 w 5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7">
                    <a:moveTo>
                      <a:pt x="53" y="7"/>
                    </a:moveTo>
                    <a:lnTo>
                      <a:pt x="48" y="7"/>
                    </a:lnTo>
                    <a:lnTo>
                      <a:pt x="43" y="7"/>
                    </a:lnTo>
                    <a:lnTo>
                      <a:pt x="38" y="7"/>
                    </a:lnTo>
                    <a:lnTo>
                      <a:pt x="31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0" y="16"/>
                    </a:lnTo>
                    <a:lnTo>
                      <a:pt x="37" y="16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4" name="Freeform 300"/>
              <p:cNvSpPr>
                <a:spLocks noChangeArrowheads="1"/>
              </p:cNvSpPr>
              <p:nvPr/>
            </p:nvSpPr>
            <p:spPr bwMode="auto">
              <a:xfrm>
                <a:off x="3466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7 2"/>
                  <a:gd name="G9" fmla="+- 65535 0 0"/>
                  <a:gd name="G10" fmla="*/ 1 11537 51712"/>
                  <a:gd name="G11" fmla="+- 14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4384 0 0"/>
                  <a:gd name="G34" fmla="+- 64496 0 0"/>
                  <a:gd name="G35" fmla="+- 64734 0 0"/>
                  <a:gd name="G36" fmla="+- 65074 0 0"/>
                  <a:gd name="G37" fmla="+- 65333 0 0"/>
                  <a:gd name="G38" fmla="+- 29 0 0"/>
                  <a:gd name="T0" fmla="*/ 2453 w 94"/>
                  <a:gd name="T1" fmla="*/ 3857 h 57"/>
                  <a:gd name="T2" fmla="*/ 2581 w 94"/>
                  <a:gd name="T3" fmla="*/ 3733 h 57"/>
                  <a:gd name="T4" fmla="*/ 2630 w 94"/>
                  <a:gd name="T5" fmla="*/ 3670 h 57"/>
                  <a:gd name="T6" fmla="*/ 2630 w 94"/>
                  <a:gd name="T7" fmla="*/ 3432 h 57"/>
                  <a:gd name="T8" fmla="*/ 2581 w 94"/>
                  <a:gd name="T9" fmla="*/ 3043 h 57"/>
                  <a:gd name="T10" fmla="*/ 2453 w 94"/>
                  <a:gd name="T11" fmla="*/ 2656 h 57"/>
                  <a:gd name="T12" fmla="*/ 2332 w 94"/>
                  <a:gd name="T13" fmla="*/ 2303 h 57"/>
                  <a:gd name="T14" fmla="*/ 2208 w 94"/>
                  <a:gd name="T15" fmla="*/ 1874 h 57"/>
                  <a:gd name="T16" fmla="*/ 2072 w 94"/>
                  <a:gd name="T17" fmla="*/ 1434 h 57"/>
                  <a:gd name="T18" fmla="*/ 1799 w 94"/>
                  <a:gd name="T19" fmla="*/ 955 h 57"/>
                  <a:gd name="T20" fmla="*/ 1612 w 94"/>
                  <a:gd name="T21" fmla="*/ 633 h 57"/>
                  <a:gd name="T22" fmla="*/ 1387 w 94"/>
                  <a:gd name="T23" fmla="*/ 5 h 57"/>
                  <a:gd name="T24" fmla="*/ 1116 w 94"/>
                  <a:gd name="T25" fmla="*/ 2 h 57"/>
                  <a:gd name="T26" fmla="*/ 859 w 94"/>
                  <a:gd name="T27" fmla="*/ 0 h 57"/>
                  <a:gd name="T28" fmla="*/ 547 w 94"/>
                  <a:gd name="T29" fmla="*/ 0 h 57"/>
                  <a:gd name="T30" fmla="*/ 327 w 94"/>
                  <a:gd name="T31" fmla="*/ 2 h 57"/>
                  <a:gd name="T32" fmla="*/ 2 w 94"/>
                  <a:gd name="T33" fmla="*/ 28 h 57"/>
                  <a:gd name="T34" fmla="*/ 1 w 94"/>
                  <a:gd name="T35" fmla="*/ 30 h 57"/>
                  <a:gd name="T36" fmla="*/ 0 w 94"/>
                  <a:gd name="T37" fmla="*/ 591 h 57"/>
                  <a:gd name="T38" fmla="*/ 1 w 94"/>
                  <a:gd name="T39" fmla="*/ 682 h 57"/>
                  <a:gd name="T40" fmla="*/ 1 w 94"/>
                  <a:gd name="T41" fmla="*/ 827 h 57"/>
                  <a:gd name="T42" fmla="*/ 4 w 94"/>
                  <a:gd name="T43" fmla="*/ 1163 h 57"/>
                  <a:gd name="T44" fmla="*/ 9 w 94"/>
                  <a:gd name="T45" fmla="*/ 1634 h 57"/>
                  <a:gd name="T46" fmla="*/ 381 w 94"/>
                  <a:gd name="T47" fmla="*/ 2009 h 57"/>
                  <a:gd name="T48" fmla="*/ 579 w 94"/>
                  <a:gd name="T49" fmla="*/ 2480 h 57"/>
                  <a:gd name="T50" fmla="*/ 824 w 94"/>
                  <a:gd name="T51" fmla="*/ 2816 h 57"/>
                  <a:gd name="T52" fmla="*/ 1058 w 94"/>
                  <a:gd name="T53" fmla="*/ 3226 h 57"/>
                  <a:gd name="T54" fmla="*/ 1250 w 94"/>
                  <a:gd name="T55" fmla="*/ 3432 h 57"/>
                  <a:gd name="T56" fmla="*/ 1461 w 94"/>
                  <a:gd name="T57" fmla="*/ 3490 h 57"/>
                  <a:gd name="T58" fmla="*/ 1700 w 94"/>
                  <a:gd name="T59" fmla="*/ 3670 h 57"/>
                  <a:gd name="T60" fmla="*/ 1883 w 94"/>
                  <a:gd name="T61" fmla="*/ 3670 h 57"/>
                  <a:gd name="T62" fmla="*/ 2092 w 94"/>
                  <a:gd name="T63" fmla="*/ 3733 h 57"/>
                  <a:gd name="T64" fmla="*/ 2208 w 94"/>
                  <a:gd name="T65" fmla="*/ 3733 h 57"/>
                  <a:gd name="T66" fmla="*/ 2332 w 94"/>
                  <a:gd name="T67" fmla="*/ 3733 h 57"/>
                  <a:gd name="T68" fmla="*/ 2453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8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8" y="9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6" y="54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5" name="Freeform 301"/>
              <p:cNvSpPr>
                <a:spLocks noChangeArrowheads="1"/>
              </p:cNvSpPr>
              <p:nvPr/>
            </p:nvSpPr>
            <p:spPr bwMode="auto">
              <a:xfrm>
                <a:off x="3463" y="4071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5535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6 w 100"/>
                  <a:gd name="T1" fmla="*/ 535 h 66"/>
                  <a:gd name="T2" fmla="*/ 609 w 100"/>
                  <a:gd name="T3" fmla="*/ 431 h 66"/>
                  <a:gd name="T4" fmla="*/ 1021 w 100"/>
                  <a:gd name="T5" fmla="*/ 375 h 66"/>
                  <a:gd name="T6" fmla="*/ 1370 w 100"/>
                  <a:gd name="T7" fmla="*/ 375 h 66"/>
                  <a:gd name="T8" fmla="*/ 1836 w 100"/>
                  <a:gd name="T9" fmla="*/ 431 h 66"/>
                  <a:gd name="T10" fmla="*/ 2189 w 100"/>
                  <a:gd name="T11" fmla="*/ 535 h 66"/>
                  <a:gd name="T12" fmla="*/ 2571 w 100"/>
                  <a:gd name="T13" fmla="*/ 776 h 66"/>
                  <a:gd name="T14" fmla="*/ 2931 w 100"/>
                  <a:gd name="T15" fmla="*/ 959 h 66"/>
                  <a:gd name="T16" fmla="*/ 3204 w 100"/>
                  <a:gd name="T17" fmla="*/ 1202 h 66"/>
                  <a:gd name="T18" fmla="*/ 3495 w 100"/>
                  <a:gd name="T19" fmla="*/ 1434 h 66"/>
                  <a:gd name="T20" fmla="*/ 3701 w 100"/>
                  <a:gd name="T21" fmla="*/ 1716 h 66"/>
                  <a:gd name="T22" fmla="*/ 3929 w 100"/>
                  <a:gd name="T23" fmla="*/ 1917 h 66"/>
                  <a:gd name="T24" fmla="*/ 4000 w 100"/>
                  <a:gd name="T25" fmla="*/ 2156 h 66"/>
                  <a:gd name="T26" fmla="*/ 4103 w 100"/>
                  <a:gd name="T27" fmla="*/ 2296 h 66"/>
                  <a:gd name="T28" fmla="*/ 4103 w 100"/>
                  <a:gd name="T29" fmla="*/ 2321 h 66"/>
                  <a:gd name="T30" fmla="*/ 4044 w 100"/>
                  <a:gd name="T31" fmla="*/ 2321 h 66"/>
                  <a:gd name="T32" fmla="*/ 4000 w 100"/>
                  <a:gd name="T33" fmla="*/ 2685 h 66"/>
                  <a:gd name="T34" fmla="*/ 4343 w 100"/>
                  <a:gd name="T35" fmla="*/ 2660 h 66"/>
                  <a:gd name="T36" fmla="*/ 4496 w 100"/>
                  <a:gd name="T37" fmla="*/ 2495 h 66"/>
                  <a:gd name="T38" fmla="*/ 4496 w 100"/>
                  <a:gd name="T39" fmla="*/ 2218 h 66"/>
                  <a:gd name="T40" fmla="*/ 4407 w 100"/>
                  <a:gd name="T41" fmla="*/ 1985 h 66"/>
                  <a:gd name="T42" fmla="*/ 4282 w 100"/>
                  <a:gd name="T43" fmla="*/ 1730 h 66"/>
                  <a:gd name="T44" fmla="*/ 4044 w 100"/>
                  <a:gd name="T45" fmla="*/ 1481 h 66"/>
                  <a:gd name="T46" fmla="*/ 3786 w 100"/>
                  <a:gd name="T47" fmla="*/ 1202 h 66"/>
                  <a:gd name="T48" fmla="*/ 3495 w 100"/>
                  <a:gd name="T49" fmla="*/ 959 h 66"/>
                  <a:gd name="T50" fmla="*/ 3119 w 100"/>
                  <a:gd name="T51" fmla="*/ 669 h 66"/>
                  <a:gd name="T52" fmla="*/ 2769 w 100"/>
                  <a:gd name="T53" fmla="*/ 400 h 66"/>
                  <a:gd name="T54" fmla="*/ 2328 w 100"/>
                  <a:gd name="T55" fmla="*/ 14 h 66"/>
                  <a:gd name="T56" fmla="*/ 1953 w 100"/>
                  <a:gd name="T57" fmla="*/ 2 h 66"/>
                  <a:gd name="T58" fmla="*/ 1430 w 100"/>
                  <a:gd name="T59" fmla="*/ 0 h 66"/>
                  <a:gd name="T60" fmla="*/ 967 w 100"/>
                  <a:gd name="T61" fmla="*/ 0 h 66"/>
                  <a:gd name="T62" fmla="*/ 512 w 100"/>
                  <a:gd name="T63" fmla="*/ 2 h 66"/>
                  <a:gd name="T64" fmla="*/ 0 w 100"/>
                  <a:gd name="T65" fmla="*/ 320 h 66"/>
                  <a:gd name="T66" fmla="*/ 6 w 100"/>
                  <a:gd name="T67" fmla="*/ 535 h 66"/>
                  <a:gd name="T68" fmla="*/ 0 w 100"/>
                  <a:gd name="T69" fmla="*/ 0 h 66"/>
                  <a:gd name="T70" fmla="*/ 100 w 100"/>
                  <a:gd name="T7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7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6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6" name="Freeform 302"/>
              <p:cNvSpPr>
                <a:spLocks noChangeArrowheads="1"/>
              </p:cNvSpPr>
              <p:nvPr/>
            </p:nvSpPr>
            <p:spPr bwMode="auto">
              <a:xfrm>
                <a:off x="3459" y="4077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9 0 0"/>
                  <a:gd name="G6" fmla="sin 6 G5"/>
                  <a:gd name="G7" fmla="*/ 1 0 51712"/>
                  <a:gd name="G8" fmla="+- 65532 0 0"/>
                  <a:gd name="G9" fmla="*/ 1 19 2"/>
                  <a:gd name="G10" fmla="+- 16 0 0"/>
                  <a:gd name="G11" fmla="cos 25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4034 w 45"/>
                  <a:gd name="T1" fmla="*/ 17120 h 49"/>
                  <a:gd name="T2" fmla="*/ 3322 w 45"/>
                  <a:gd name="T3" fmla="*/ 15454 h 49"/>
                  <a:gd name="T4" fmla="*/ 2737 w 45"/>
                  <a:gd name="T5" fmla="*/ 13554 h 49"/>
                  <a:gd name="T6" fmla="*/ 2116 w 45"/>
                  <a:gd name="T7" fmla="*/ 10435 h 49"/>
                  <a:gd name="T8" fmla="*/ 1437 w 45"/>
                  <a:gd name="T9" fmla="*/ 8240 h 49"/>
                  <a:gd name="T10" fmla="*/ 1110 w 45"/>
                  <a:gd name="T11" fmla="*/ 5181 h 49"/>
                  <a:gd name="T12" fmla="*/ 915 w 45"/>
                  <a:gd name="T13" fmla="*/ 3478 h 49"/>
                  <a:gd name="T14" fmla="*/ 915 w 45"/>
                  <a:gd name="T15" fmla="*/ 3234 h 49"/>
                  <a:gd name="T16" fmla="*/ 858 w 45"/>
                  <a:gd name="T17" fmla="*/ 109 h 49"/>
                  <a:gd name="T18" fmla="*/ 858 w 45"/>
                  <a:gd name="T19" fmla="*/ 323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109 h 49"/>
                  <a:gd name="T26" fmla="*/ 0 w 45"/>
                  <a:gd name="T27" fmla="*/ 4075 h 49"/>
                  <a:gd name="T28" fmla="*/ 2 w 45"/>
                  <a:gd name="T29" fmla="*/ 5181 h 49"/>
                  <a:gd name="T30" fmla="*/ 6 w 45"/>
                  <a:gd name="T31" fmla="*/ 7643 h 49"/>
                  <a:gd name="T32" fmla="*/ 915 w 45"/>
                  <a:gd name="T33" fmla="*/ 10435 h 49"/>
                  <a:gd name="T34" fmla="*/ 1347 w 45"/>
                  <a:gd name="T35" fmla="*/ 13554 h 49"/>
                  <a:gd name="T36" fmla="*/ 2256 w 45"/>
                  <a:gd name="T37" fmla="*/ 15830 h 49"/>
                  <a:gd name="T38" fmla="*/ 2919 w 45"/>
                  <a:gd name="T39" fmla="*/ 18760 h 49"/>
                  <a:gd name="T40" fmla="*/ 3623 w 45"/>
                  <a:gd name="T41" fmla="*/ 20305 h 49"/>
                  <a:gd name="T42" fmla="*/ 4034 w 45"/>
                  <a:gd name="T43" fmla="*/ 1712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30" y="32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7" name="Freeform 303"/>
              <p:cNvSpPr>
                <a:spLocks noChangeArrowheads="1"/>
              </p:cNvSpPr>
              <p:nvPr/>
            </p:nvSpPr>
            <p:spPr bwMode="auto">
              <a:xfrm>
                <a:off x="3502" y="412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417 0 0"/>
                  <a:gd name="T0" fmla="*/ 2467 w 53"/>
                  <a:gd name="T1" fmla="*/ 13638 h 18"/>
                  <a:gd name="T2" fmla="*/ 2300 w 53"/>
                  <a:gd name="T3" fmla="*/ 12274 h 18"/>
                  <a:gd name="T4" fmla="*/ 2155 w 53"/>
                  <a:gd name="T5" fmla="*/ 12274 h 18"/>
                  <a:gd name="T6" fmla="*/ 1828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3 h 18"/>
                  <a:gd name="T16" fmla="*/ 5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716 w 53"/>
                  <a:gd name="T23" fmla="*/ 23097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828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674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8" name="Freeform 304"/>
              <p:cNvSpPr>
                <a:spLocks noChangeArrowheads="1"/>
              </p:cNvSpPr>
              <p:nvPr/>
            </p:nvSpPr>
            <p:spPr bwMode="auto">
              <a:xfrm>
                <a:off x="1489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8961 25856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4 0 0"/>
                  <a:gd name="G37" fmla="+- 2776 0 0"/>
                  <a:gd name="G38" fmla="+- 2327 0 0"/>
                  <a:gd name="G39" fmla="+- 1310 0 0"/>
                  <a:gd name="G40" fmla="+- 497 0 0"/>
                  <a:gd name="T0" fmla="*/ 3480 w 93"/>
                  <a:gd name="T1" fmla="*/ 0 h 58"/>
                  <a:gd name="T2" fmla="*/ 3571 w 93"/>
                  <a:gd name="T3" fmla="*/ 0 h 58"/>
                  <a:gd name="T4" fmla="*/ 3667 w 93"/>
                  <a:gd name="T5" fmla="*/ 3 h 58"/>
                  <a:gd name="T6" fmla="*/ 3667 w 93"/>
                  <a:gd name="T7" fmla="*/ 891 h 58"/>
                  <a:gd name="T8" fmla="*/ 3571 w 93"/>
                  <a:gd name="T9" fmla="*/ 1244 h 58"/>
                  <a:gd name="T10" fmla="*/ 3517 w 93"/>
                  <a:gd name="T11" fmla="*/ 2207 h 58"/>
                  <a:gd name="T12" fmla="*/ 3338 w 93"/>
                  <a:gd name="T13" fmla="*/ 2841 h 58"/>
                  <a:gd name="T14" fmla="*/ 3052 w 93"/>
                  <a:gd name="T15" fmla="*/ 3815 h 58"/>
                  <a:gd name="T16" fmla="*/ 2854 w 93"/>
                  <a:gd name="T17" fmla="*/ 4674 h 58"/>
                  <a:gd name="T18" fmla="*/ 2569 w 93"/>
                  <a:gd name="T19" fmla="*/ 5314 h 58"/>
                  <a:gd name="T20" fmla="*/ 2208 w 93"/>
                  <a:gd name="T21" fmla="*/ 6090 h 58"/>
                  <a:gd name="T22" fmla="*/ 1887 w 93"/>
                  <a:gd name="T23" fmla="*/ 6607 h 58"/>
                  <a:gd name="T24" fmla="*/ 1522 w 93"/>
                  <a:gd name="T25" fmla="*/ 7154 h 58"/>
                  <a:gd name="T26" fmla="*/ 1171 w 93"/>
                  <a:gd name="T27" fmla="*/ 7396 h 58"/>
                  <a:gd name="T28" fmla="*/ 736 w 93"/>
                  <a:gd name="T29" fmla="*/ 7396 h 58"/>
                  <a:gd name="T30" fmla="*/ 436 w 93"/>
                  <a:gd name="T31" fmla="*/ 7154 h 58"/>
                  <a:gd name="T32" fmla="*/ 1 w 93"/>
                  <a:gd name="T33" fmla="*/ 6585 h 58"/>
                  <a:gd name="T34" fmla="*/ 0 w 93"/>
                  <a:gd name="T35" fmla="*/ 6495 h 58"/>
                  <a:gd name="T36" fmla="*/ 0 w 93"/>
                  <a:gd name="T37" fmla="*/ 6280 h 58"/>
                  <a:gd name="T38" fmla="*/ 0 w 93"/>
                  <a:gd name="T39" fmla="*/ 6064 h 58"/>
                  <a:gd name="T40" fmla="*/ 1 w 93"/>
                  <a:gd name="T41" fmla="*/ 5608 h 58"/>
                  <a:gd name="T42" fmla="*/ 4 w 93"/>
                  <a:gd name="T43" fmla="*/ 5072 h 58"/>
                  <a:gd name="T44" fmla="*/ 8 w 93"/>
                  <a:gd name="T45" fmla="*/ 4143 h 58"/>
                  <a:gd name="T46" fmla="*/ 566 w 93"/>
                  <a:gd name="T47" fmla="*/ 3344 h 58"/>
                  <a:gd name="T48" fmla="*/ 818 w 93"/>
                  <a:gd name="T49" fmla="*/ 2609 h 58"/>
                  <a:gd name="T50" fmla="*/ 1171 w 93"/>
                  <a:gd name="T51" fmla="*/ 1731 h 58"/>
                  <a:gd name="T52" fmla="*/ 1444 w 93"/>
                  <a:gd name="T53" fmla="*/ 1140 h 58"/>
                  <a:gd name="T54" fmla="*/ 1700 w 93"/>
                  <a:gd name="T55" fmla="*/ 891 h 58"/>
                  <a:gd name="T56" fmla="*/ 2007 w 93"/>
                  <a:gd name="T57" fmla="*/ 4 h 58"/>
                  <a:gd name="T58" fmla="*/ 2314 w 93"/>
                  <a:gd name="T59" fmla="*/ 3 h 58"/>
                  <a:gd name="T60" fmla="*/ 2584 w 93"/>
                  <a:gd name="T61" fmla="*/ 2 h 58"/>
                  <a:gd name="T62" fmla="*/ 2854 w 93"/>
                  <a:gd name="T63" fmla="*/ 2 h 58"/>
                  <a:gd name="T64" fmla="*/ 3052 w 93"/>
                  <a:gd name="T65" fmla="*/ 0 h 58"/>
                  <a:gd name="T66" fmla="*/ 3338 w 93"/>
                  <a:gd name="T67" fmla="*/ 0 h 58"/>
                  <a:gd name="T68" fmla="*/ 3480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29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9" name="Freeform 305"/>
              <p:cNvSpPr>
                <a:spLocks noChangeArrowheads="1"/>
              </p:cNvSpPr>
              <p:nvPr/>
            </p:nvSpPr>
            <p:spPr bwMode="auto">
              <a:xfrm>
                <a:off x="1489" y="4067"/>
                <a:ext cx="100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19 0 0"/>
                  <a:gd name="G33" fmla="+- 63839 0 0"/>
                  <a:gd name="G34" fmla="+- 64342 0 0"/>
                  <a:gd name="G35" fmla="+- 64907 0 0"/>
                  <a:gd name="G36" fmla="+- 9 0 0"/>
                  <a:gd name="G37" fmla="+- 754 0 0"/>
                  <a:gd name="T0" fmla="*/ 0 w 98"/>
                  <a:gd name="T1" fmla="*/ 2389 h 66"/>
                  <a:gd name="T2" fmla="*/ 518 w 98"/>
                  <a:gd name="T3" fmla="*/ 2635 h 66"/>
                  <a:gd name="T4" fmla="*/ 988 w 98"/>
                  <a:gd name="T5" fmla="*/ 2685 h 66"/>
                  <a:gd name="T6" fmla="*/ 1491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74 h 66"/>
                  <a:gd name="T12" fmla="*/ 2972 w 98"/>
                  <a:gd name="T13" fmla="*/ 2218 h 66"/>
                  <a:gd name="T14" fmla="*/ 3343 w 98"/>
                  <a:gd name="T15" fmla="*/ 2008 h 66"/>
                  <a:gd name="T16" fmla="*/ 3768 w 98"/>
                  <a:gd name="T17" fmla="*/ 1730 h 66"/>
                  <a:gd name="T18" fmla="*/ 4019 w 98"/>
                  <a:gd name="T19" fmla="*/ 1481 h 66"/>
                  <a:gd name="T20" fmla="*/ 4278 w 98"/>
                  <a:gd name="T21" fmla="*/ 1202 h 66"/>
                  <a:gd name="T22" fmla="*/ 4549 w 98"/>
                  <a:gd name="T23" fmla="*/ 959 h 66"/>
                  <a:gd name="T24" fmla="*/ 4781 w 98"/>
                  <a:gd name="T25" fmla="*/ 621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78 w 98"/>
                  <a:gd name="T33" fmla="*/ 0 h 66"/>
                  <a:gd name="T34" fmla="*/ 4352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31 w 98"/>
                  <a:gd name="T45" fmla="*/ 721 h 66"/>
                  <a:gd name="T46" fmla="*/ 4003 w 98"/>
                  <a:gd name="T47" fmla="*/ 964 h 66"/>
                  <a:gd name="T48" fmla="*/ 3772 w 98"/>
                  <a:gd name="T49" fmla="*/ 1202 h 66"/>
                  <a:gd name="T50" fmla="*/ 3435 w 98"/>
                  <a:gd name="T51" fmla="*/ 1481 h 66"/>
                  <a:gd name="T52" fmla="*/ 3058 w 98"/>
                  <a:gd name="T53" fmla="*/ 1716 h 66"/>
                  <a:gd name="T54" fmla="*/ 2705 w 98"/>
                  <a:gd name="T55" fmla="*/ 1917 h 66"/>
                  <a:gd name="T56" fmla="*/ 2269 w 98"/>
                  <a:gd name="T57" fmla="*/ 2133 h 66"/>
                  <a:gd name="T58" fmla="*/ 1893 w 98"/>
                  <a:gd name="T59" fmla="*/ 2218 h 66"/>
                  <a:gd name="T60" fmla="*/ 1453 w 98"/>
                  <a:gd name="T61" fmla="*/ 2321 h 66"/>
                  <a:gd name="T62" fmla="*/ 1049 w 98"/>
                  <a:gd name="T63" fmla="*/ 2321 h 66"/>
                  <a:gd name="T64" fmla="*/ 578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0" name="Freeform 306"/>
              <p:cNvSpPr>
                <a:spLocks noChangeArrowheads="1"/>
              </p:cNvSpPr>
              <p:nvPr/>
            </p:nvSpPr>
            <p:spPr bwMode="auto">
              <a:xfrm>
                <a:off x="1484" y="4077"/>
                <a:ext cx="44" cy="53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*/ 1 37 2"/>
                  <a:gd name="G5" fmla="+- 65535 0 0"/>
                  <a:gd name="G6" fmla="+- 8 0 0"/>
                  <a:gd name="G7" fmla="+- 9 0 0"/>
                  <a:gd name="G8" fmla="sin 43 G7"/>
                  <a:gd name="G9" fmla="+- 10 0 0"/>
                  <a:gd name="G10" fmla="sin 43 G9"/>
                  <a:gd name="G11" fmla="*/ 1 28939 61568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3104 0 0"/>
                  <a:gd name="G27" fmla="+- 64078 0 0"/>
                  <a:gd name="G28" fmla="+- 60889 0 0"/>
                  <a:gd name="T0" fmla="*/ 4162 w 44"/>
                  <a:gd name="T1" fmla="*/ 0 h 50"/>
                  <a:gd name="T2" fmla="*/ 3196 w 44"/>
                  <a:gd name="T3" fmla="*/ 92 h 50"/>
                  <a:gd name="T4" fmla="*/ 2455 w 44"/>
                  <a:gd name="T5" fmla="*/ 3913 h 50"/>
                  <a:gd name="T6" fmla="*/ 1547 w 44"/>
                  <a:gd name="T7" fmla="*/ 6194 h 50"/>
                  <a:gd name="T8" fmla="*/ 1041 w 44"/>
                  <a:gd name="T9" fmla="*/ 9087 h 50"/>
                  <a:gd name="T10" fmla="*/ 5 w 44"/>
                  <a:gd name="T11" fmla="*/ 12029 h 50"/>
                  <a:gd name="T12" fmla="*/ 2 w 44"/>
                  <a:gd name="T13" fmla="*/ 13705 h 50"/>
                  <a:gd name="T14" fmla="*/ 0 w 44"/>
                  <a:gd name="T15" fmla="*/ 14805 h 50"/>
                  <a:gd name="T16" fmla="*/ 0 w 44"/>
                  <a:gd name="T17" fmla="*/ 16369 h 50"/>
                  <a:gd name="T18" fmla="*/ 2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75 w 44"/>
                  <a:gd name="T25" fmla="*/ 15998 h 50"/>
                  <a:gd name="T26" fmla="*/ 975 w 44"/>
                  <a:gd name="T27" fmla="*/ 16369 h 50"/>
                  <a:gd name="T28" fmla="*/ 975 w 44"/>
                  <a:gd name="T29" fmla="*/ 15998 h 50"/>
                  <a:gd name="T30" fmla="*/ 1041 w 44"/>
                  <a:gd name="T31" fmla="*/ 15586 h 50"/>
                  <a:gd name="T32" fmla="*/ 1188 w 44"/>
                  <a:gd name="T33" fmla="*/ 13373 h 50"/>
                  <a:gd name="T34" fmla="*/ 1547 w 44"/>
                  <a:gd name="T35" fmla="*/ 11461 h 50"/>
                  <a:gd name="T36" fmla="*/ 2372 w 44"/>
                  <a:gd name="T37" fmla="*/ 8834 h 50"/>
                  <a:gd name="T38" fmla="*/ 2892 w 44"/>
                  <a:gd name="T39" fmla="*/ 6680 h 50"/>
                  <a:gd name="T40" fmla="*/ 3647 w 44"/>
                  <a:gd name="T41" fmla="*/ 4560 h 50"/>
                  <a:gd name="T42" fmla="*/ 4446 w 44"/>
                  <a:gd name="T43" fmla="*/ 3346 h 50"/>
                  <a:gd name="T44" fmla="*/ 4162 w 44"/>
                  <a:gd name="T45" fmla="*/ 0 h 50"/>
                  <a:gd name="T46" fmla="*/ 0 w 44"/>
                  <a:gd name="T47" fmla="*/ 0 h 50"/>
                  <a:gd name="T48" fmla="*/ 44 w 44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50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1" name="Freeform 307"/>
              <p:cNvSpPr>
                <a:spLocks noChangeArrowheads="1"/>
              </p:cNvSpPr>
              <p:nvPr/>
            </p:nvSpPr>
            <p:spPr bwMode="auto">
              <a:xfrm>
                <a:off x="1528" y="4067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4 0 0"/>
                  <a:gd name="G4" fmla="+- 65530 0 0"/>
                  <a:gd name="G5" fmla="+- 17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10 0 0"/>
                  <a:gd name="G22" fmla="+- 2040 0 0"/>
                  <a:gd name="T0" fmla="*/ 2430 w 53"/>
                  <a:gd name="T1" fmla="*/ 0 h 18"/>
                  <a:gd name="T2" fmla="*/ 2210 w 53"/>
                  <a:gd name="T3" fmla="*/ 0 h 18"/>
                  <a:gd name="T4" fmla="*/ 2040 w 53"/>
                  <a:gd name="T5" fmla="*/ 0 h 18"/>
                  <a:gd name="T6" fmla="*/ 1730 w 53"/>
                  <a:gd name="T7" fmla="*/ 1 h 18"/>
                  <a:gd name="T8" fmla="*/ 1401 w 53"/>
                  <a:gd name="T9" fmla="*/ 1 h 18"/>
                  <a:gd name="T10" fmla="*/ 1053 w 53"/>
                  <a:gd name="T11" fmla="*/ 2 h 18"/>
                  <a:gd name="T12" fmla="*/ 642 w 53"/>
                  <a:gd name="T13" fmla="*/ 3 h 18"/>
                  <a:gd name="T14" fmla="*/ 7 w 53"/>
                  <a:gd name="T15" fmla="*/ 9942 h 18"/>
                  <a:gd name="T16" fmla="*/ 0 w 53"/>
                  <a:gd name="T17" fmla="*/ 13638 h 18"/>
                  <a:gd name="T18" fmla="*/ 3 w 53"/>
                  <a:gd name="T19" fmla="*/ 28514 h 18"/>
                  <a:gd name="T20" fmla="*/ 515 w 53"/>
                  <a:gd name="T21" fmla="*/ 23097 h 18"/>
                  <a:gd name="T22" fmla="*/ 757 w 53"/>
                  <a:gd name="T23" fmla="*/ 18708 h 18"/>
                  <a:gd name="T24" fmla="*/ 1113 w 53"/>
                  <a:gd name="T25" fmla="*/ 16837 h 18"/>
                  <a:gd name="T26" fmla="*/ 1466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5153 h 18"/>
                  <a:gd name="T32" fmla="*/ 2277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4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" name="Freeform 308"/>
              <p:cNvSpPr>
                <a:spLocks noChangeArrowheads="1"/>
              </p:cNvSpPr>
              <p:nvPr/>
            </p:nvSpPr>
            <p:spPr bwMode="auto">
              <a:xfrm>
                <a:off x="4806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1537 51712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374 0 0"/>
                  <a:gd name="G34" fmla="+- 65533 0 0"/>
                  <a:gd name="G35" fmla="+- 235 0 0"/>
                  <a:gd name="G36" fmla="+- 528 0 0"/>
                  <a:gd name="G37" fmla="+- 861 0 0"/>
                  <a:gd name="G38" fmla="+- 1036 0 0"/>
                  <a:gd name="T0" fmla="*/ 3480 w 93"/>
                  <a:gd name="T1" fmla="*/ 3857 h 57"/>
                  <a:gd name="T2" fmla="*/ 3571 w 93"/>
                  <a:gd name="T3" fmla="*/ 3733 h 57"/>
                  <a:gd name="T4" fmla="*/ 3667 w 93"/>
                  <a:gd name="T5" fmla="*/ 3670 h 57"/>
                  <a:gd name="T6" fmla="*/ 3667 w 93"/>
                  <a:gd name="T7" fmla="*/ 3432 h 57"/>
                  <a:gd name="T8" fmla="*/ 3571 w 93"/>
                  <a:gd name="T9" fmla="*/ 3043 h 57"/>
                  <a:gd name="T10" fmla="*/ 3517 w 93"/>
                  <a:gd name="T11" fmla="*/ 2656 h 57"/>
                  <a:gd name="T12" fmla="*/ 3339 w 93"/>
                  <a:gd name="T13" fmla="*/ 2303 h 57"/>
                  <a:gd name="T14" fmla="*/ 3168 w 93"/>
                  <a:gd name="T15" fmla="*/ 1874 h 57"/>
                  <a:gd name="T16" fmla="*/ 2854 w 93"/>
                  <a:gd name="T17" fmla="*/ 1434 h 57"/>
                  <a:gd name="T18" fmla="*/ 2584 w 93"/>
                  <a:gd name="T19" fmla="*/ 955 h 57"/>
                  <a:gd name="T20" fmla="*/ 2208 w 93"/>
                  <a:gd name="T21" fmla="*/ 633 h 57"/>
                  <a:gd name="T22" fmla="*/ 1905 w 93"/>
                  <a:gd name="T23" fmla="*/ 5 h 57"/>
                  <a:gd name="T24" fmla="*/ 1522 w 93"/>
                  <a:gd name="T25" fmla="*/ 2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9 w 93"/>
                  <a:gd name="T45" fmla="*/ 1634 h 57"/>
                  <a:gd name="T46" fmla="*/ 566 w 93"/>
                  <a:gd name="T47" fmla="*/ 2009 h 57"/>
                  <a:gd name="T48" fmla="*/ 818 w 93"/>
                  <a:gd name="T49" fmla="*/ 2480 h 57"/>
                  <a:gd name="T50" fmla="*/ 1179 w 93"/>
                  <a:gd name="T51" fmla="*/ 2816 h 57"/>
                  <a:gd name="T52" fmla="*/ 1444 w 93"/>
                  <a:gd name="T53" fmla="*/ 3226 h 57"/>
                  <a:gd name="T54" fmla="*/ 1781 w 93"/>
                  <a:gd name="T55" fmla="*/ 3432 h 57"/>
                  <a:gd name="T56" fmla="*/ 2007 w 93"/>
                  <a:gd name="T57" fmla="*/ 3490 h 57"/>
                  <a:gd name="T58" fmla="*/ 2327 w 93"/>
                  <a:gd name="T59" fmla="*/ 3670 h 57"/>
                  <a:gd name="T60" fmla="*/ 2608 w 93"/>
                  <a:gd name="T61" fmla="*/ 3670 h 57"/>
                  <a:gd name="T62" fmla="*/ 2854 w 93"/>
                  <a:gd name="T63" fmla="*/ 3733 h 57"/>
                  <a:gd name="T64" fmla="*/ 3168 w 93"/>
                  <a:gd name="T65" fmla="*/ 3733 h 57"/>
                  <a:gd name="T66" fmla="*/ 3339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3" name="Freeform 309"/>
              <p:cNvSpPr>
                <a:spLocks noChangeArrowheads="1"/>
              </p:cNvSpPr>
              <p:nvPr/>
            </p:nvSpPr>
            <p:spPr bwMode="auto">
              <a:xfrm>
                <a:off x="4806" y="4071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97 0 0"/>
                  <a:gd name="G33" fmla="+- 949 0 0"/>
                  <a:gd name="G34" fmla="+- 1510 0 0"/>
                  <a:gd name="G35" fmla="+- 1953 0 0"/>
                  <a:gd name="G36" fmla="+- 2401 0 0"/>
                  <a:gd name="G37" fmla="+- 2671 0 0"/>
                  <a:gd name="T0" fmla="*/ 4 w 99"/>
                  <a:gd name="T1" fmla="*/ 535 h 66"/>
                  <a:gd name="T2" fmla="*/ 828 w 99"/>
                  <a:gd name="T3" fmla="*/ 431 h 66"/>
                  <a:gd name="T4" fmla="*/ 1324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59 h 66"/>
                  <a:gd name="T16" fmla="*/ 4362 w 99"/>
                  <a:gd name="T17" fmla="*/ 1202 h 66"/>
                  <a:gd name="T18" fmla="*/ 4755 w 99"/>
                  <a:gd name="T19" fmla="*/ 1434 h 66"/>
                  <a:gd name="T20" fmla="*/ 5121 w 99"/>
                  <a:gd name="T21" fmla="*/ 1716 h 66"/>
                  <a:gd name="T22" fmla="*/ 5349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49 w 99"/>
                  <a:gd name="T37" fmla="*/ 2660 h 66"/>
                  <a:gd name="T38" fmla="*/ 6109 w 99"/>
                  <a:gd name="T39" fmla="*/ 2495 h 66"/>
                  <a:gd name="T40" fmla="*/ 6109 w 99"/>
                  <a:gd name="T41" fmla="*/ 2218 h 66"/>
                  <a:gd name="T42" fmla="*/ 6017 w 99"/>
                  <a:gd name="T43" fmla="*/ 1985 h 66"/>
                  <a:gd name="T44" fmla="*/ 5849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202 h 66"/>
                  <a:gd name="T50" fmla="*/ 4755 w 99"/>
                  <a:gd name="T51" fmla="*/ 959 h 66"/>
                  <a:gd name="T52" fmla="*/ 4227 w 99"/>
                  <a:gd name="T53" fmla="*/ 669 h 66"/>
                  <a:gd name="T54" fmla="*/ 3757 w 99"/>
                  <a:gd name="T55" fmla="*/ 400 h 66"/>
                  <a:gd name="T56" fmla="*/ 3198 w 99"/>
                  <a:gd name="T57" fmla="*/ 14 h 66"/>
                  <a:gd name="T58" fmla="*/ 2681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4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4" name="Freeform 310"/>
              <p:cNvSpPr>
                <a:spLocks noChangeArrowheads="1"/>
              </p:cNvSpPr>
              <p:nvPr/>
            </p:nvSpPr>
            <p:spPr bwMode="auto">
              <a:xfrm>
                <a:off x="4803" y="4077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8 0 0"/>
                  <a:gd name="G4" fmla="cos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4 0 0"/>
                  <a:gd name="G12" fmla="+- 10 0 0"/>
                  <a:gd name="G13" fmla="*/ 1 4267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0953 0 0"/>
                  <a:gd name="G28" fmla="+- 52659 0 0"/>
                  <a:gd name="G29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77 w 43"/>
                  <a:gd name="T5" fmla="*/ 13554 h 49"/>
                  <a:gd name="T6" fmla="*/ 493 w 43"/>
                  <a:gd name="T7" fmla="*/ 10435 h 49"/>
                  <a:gd name="T8" fmla="*/ 376 w 43"/>
                  <a:gd name="T9" fmla="*/ 8240 h 49"/>
                  <a:gd name="T10" fmla="*/ 313 w 43"/>
                  <a:gd name="T11" fmla="*/ 5181 h 49"/>
                  <a:gd name="T12" fmla="*/ 10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4075 h 49"/>
                  <a:gd name="T30" fmla="*/ 1 w 43"/>
                  <a:gd name="T31" fmla="*/ 5181 h 49"/>
                  <a:gd name="T32" fmla="*/ 4 w 43"/>
                  <a:gd name="T33" fmla="*/ 7643 h 49"/>
                  <a:gd name="T34" fmla="*/ 10 w 43"/>
                  <a:gd name="T35" fmla="*/ 10435 h 49"/>
                  <a:gd name="T36" fmla="*/ 376 w 43"/>
                  <a:gd name="T37" fmla="*/ 13554 h 49"/>
                  <a:gd name="T38" fmla="*/ 516 w 43"/>
                  <a:gd name="T39" fmla="*/ 15830 h 49"/>
                  <a:gd name="T40" fmla="*/ 775 w 43"/>
                  <a:gd name="T41" fmla="*/ 18760 h 49"/>
                  <a:gd name="T42" fmla="*/ 954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5" name="Freeform 311"/>
              <p:cNvSpPr>
                <a:spLocks noChangeArrowheads="1"/>
              </p:cNvSpPr>
              <p:nvPr/>
            </p:nvSpPr>
            <p:spPr bwMode="auto">
              <a:xfrm>
                <a:off x="4845" y="412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757 w 53"/>
                  <a:gd name="T13" fmla="*/ 8948 h 18"/>
                  <a:gd name="T14" fmla="*/ 544 w 53"/>
                  <a:gd name="T15" fmla="*/ 3 h 18"/>
                  <a:gd name="T16" fmla="*/ 3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678 w 53"/>
                  <a:gd name="T23" fmla="*/ 23097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60 w 53"/>
                  <a:gd name="T31" fmla="*/ 26744 h 18"/>
                  <a:gd name="T32" fmla="*/ 2277 w 53"/>
                  <a:gd name="T33" fmla="*/ 2674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6" name="Freeform 312"/>
              <p:cNvSpPr>
                <a:spLocks noChangeArrowheads="1"/>
              </p:cNvSpPr>
              <p:nvPr/>
            </p:nvSpPr>
            <p:spPr bwMode="auto">
              <a:xfrm>
                <a:off x="994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3 0 0"/>
                  <a:gd name="G10" fmla="*/ 1 13427 51712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2581 0 0"/>
                  <a:gd name="G34" fmla="+- 2628 0 0"/>
                  <a:gd name="G35" fmla="+- 2599 0 0"/>
                  <a:gd name="G36" fmla="+- 1115 0 0"/>
                  <a:gd name="G37" fmla="+- 57 0 0"/>
                  <a:gd name="G38" fmla="+- 64252 0 0"/>
                  <a:gd name="T0" fmla="*/ 2493 w 94"/>
                  <a:gd name="T1" fmla="*/ 0 h 57"/>
                  <a:gd name="T2" fmla="*/ 2581 w 94"/>
                  <a:gd name="T3" fmla="*/ 0 h 57"/>
                  <a:gd name="T4" fmla="*/ 2630 w 94"/>
                  <a:gd name="T5" fmla="*/ 2 h 57"/>
                  <a:gd name="T6" fmla="*/ 2630 w 94"/>
                  <a:gd name="T7" fmla="*/ 31 h 57"/>
                  <a:gd name="T8" fmla="*/ 2581 w 94"/>
                  <a:gd name="T9" fmla="*/ 1466 h 57"/>
                  <a:gd name="T10" fmla="*/ 2493 w 94"/>
                  <a:gd name="T11" fmla="*/ 2436 h 57"/>
                  <a:gd name="T12" fmla="*/ 2425 w 94"/>
                  <a:gd name="T13" fmla="*/ 3709 h 57"/>
                  <a:gd name="T14" fmla="*/ 2208 w 94"/>
                  <a:gd name="T15" fmla="*/ 4775 h 57"/>
                  <a:gd name="T16" fmla="*/ 2072 w 94"/>
                  <a:gd name="T17" fmla="*/ 6107 h 57"/>
                  <a:gd name="T18" fmla="*/ 1883 w 94"/>
                  <a:gd name="T19" fmla="*/ 7066 h 57"/>
                  <a:gd name="T20" fmla="*/ 1612 w 94"/>
                  <a:gd name="T21" fmla="*/ 7900 h 57"/>
                  <a:gd name="T22" fmla="*/ 1389 w 94"/>
                  <a:gd name="T23" fmla="*/ 8676 h 57"/>
                  <a:gd name="T24" fmla="*/ 1116 w 94"/>
                  <a:gd name="T25" fmla="*/ 9432 h 57"/>
                  <a:gd name="T26" fmla="*/ 877 w 94"/>
                  <a:gd name="T27" fmla="*/ 9894 h 57"/>
                  <a:gd name="T28" fmla="*/ 547 w 94"/>
                  <a:gd name="T29" fmla="*/ 9894 h 57"/>
                  <a:gd name="T30" fmla="*/ 346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401 w 94"/>
                  <a:gd name="T47" fmla="*/ 4362 h 57"/>
                  <a:gd name="T48" fmla="*/ 579 w 94"/>
                  <a:gd name="T49" fmla="*/ 3388 h 57"/>
                  <a:gd name="T50" fmla="*/ 859 w 94"/>
                  <a:gd name="T51" fmla="*/ 2059 h 57"/>
                  <a:gd name="T52" fmla="*/ 1058 w 94"/>
                  <a:gd name="T53" fmla="*/ 1351 h 57"/>
                  <a:gd name="T54" fmla="*/ 1250 w 94"/>
                  <a:gd name="T55" fmla="*/ 31 h 57"/>
                  <a:gd name="T56" fmla="*/ 1465 w 94"/>
                  <a:gd name="T57" fmla="*/ 3 h 57"/>
                  <a:gd name="T58" fmla="*/ 1700 w 94"/>
                  <a:gd name="T59" fmla="*/ 2 h 57"/>
                  <a:gd name="T60" fmla="*/ 1893 w 94"/>
                  <a:gd name="T61" fmla="*/ 1 h 57"/>
                  <a:gd name="T62" fmla="*/ 2092 w 94"/>
                  <a:gd name="T63" fmla="*/ 1 h 57"/>
                  <a:gd name="T64" fmla="*/ 2208 w 94"/>
                  <a:gd name="T65" fmla="*/ 0 h 57"/>
                  <a:gd name="T66" fmla="*/ 2425 w 94"/>
                  <a:gd name="T67" fmla="*/ 0 h 57"/>
                  <a:gd name="T68" fmla="*/ 2493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7" name="Freeform 313"/>
              <p:cNvSpPr>
                <a:spLocks noChangeArrowheads="1"/>
              </p:cNvSpPr>
              <p:nvPr/>
            </p:nvSpPr>
            <p:spPr bwMode="auto">
              <a:xfrm>
                <a:off x="994" y="4071"/>
                <a:ext cx="100" cy="56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387 0 0"/>
                  <a:gd name="G33" fmla="+- 63779 0 0"/>
                  <a:gd name="G34" fmla="+- 64342 0 0"/>
                  <a:gd name="G35" fmla="+- 64907 0 0"/>
                  <a:gd name="G36" fmla="+- 9 0 0"/>
                  <a:gd name="G37" fmla="+- 754 0 0"/>
                  <a:gd name="T0" fmla="*/ 0 w 98"/>
                  <a:gd name="T1" fmla="*/ 2325 h 66"/>
                  <a:gd name="T2" fmla="*/ 486 w 98"/>
                  <a:gd name="T3" fmla="*/ 2635 h 66"/>
                  <a:gd name="T4" fmla="*/ 928 w 98"/>
                  <a:gd name="T5" fmla="*/ 2685 h 66"/>
                  <a:gd name="T6" fmla="*/ 1491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74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68 w 98"/>
                  <a:gd name="T17" fmla="*/ 1730 h 66"/>
                  <a:gd name="T18" fmla="*/ 4003 w 98"/>
                  <a:gd name="T19" fmla="*/ 1481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630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278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64 w 98"/>
                  <a:gd name="T43" fmla="*/ 496 h 66"/>
                  <a:gd name="T44" fmla="*/ 4231 w 98"/>
                  <a:gd name="T45" fmla="*/ 721 h 66"/>
                  <a:gd name="T46" fmla="*/ 3996 w 98"/>
                  <a:gd name="T47" fmla="*/ 959 h 66"/>
                  <a:gd name="T48" fmla="*/ 3768 w 98"/>
                  <a:gd name="T49" fmla="*/ 1202 h 66"/>
                  <a:gd name="T50" fmla="*/ 3378 w 98"/>
                  <a:gd name="T51" fmla="*/ 1481 h 66"/>
                  <a:gd name="T52" fmla="*/ 3058 w 98"/>
                  <a:gd name="T53" fmla="*/ 1716 h 66"/>
                  <a:gd name="T54" fmla="*/ 2705 w 98"/>
                  <a:gd name="T55" fmla="*/ 1917 h 66"/>
                  <a:gd name="T56" fmla="*/ 2341 w 98"/>
                  <a:gd name="T57" fmla="*/ 2133 h 66"/>
                  <a:gd name="T58" fmla="*/ 1893 w 98"/>
                  <a:gd name="T59" fmla="*/ 2218 h 66"/>
                  <a:gd name="T60" fmla="*/ 1453 w 98"/>
                  <a:gd name="T61" fmla="*/ 2296 h 66"/>
                  <a:gd name="T62" fmla="*/ 988 w 98"/>
                  <a:gd name="T63" fmla="*/ 2321 h 66"/>
                  <a:gd name="T64" fmla="*/ 612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8" name="Freeform 314"/>
              <p:cNvSpPr>
                <a:spLocks noChangeArrowheads="1"/>
              </p:cNvSpPr>
              <p:nvPr/>
            </p:nvSpPr>
            <p:spPr bwMode="auto">
              <a:xfrm>
                <a:off x="990" y="4081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+- 19 0 0"/>
                  <a:gd name="G5" fmla="+- 65534 0 0"/>
                  <a:gd name="G6" fmla="+- 8 0 0"/>
                  <a:gd name="G7" fmla="*/ 1 51085 39626"/>
                  <a:gd name="G8" fmla="*/ 1 63095 51712"/>
                  <a:gd name="G9" fmla="*/ G8 1 180"/>
                  <a:gd name="G10" fmla="*/ G7 1 G9"/>
                  <a:gd name="G11" fmla="+- 12 0 0"/>
                  <a:gd name="G12" fmla="sin 4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3089 0 0"/>
                  <a:gd name="G25" fmla="+- 1 0 0"/>
                  <a:gd name="G26" fmla="+- 1 0 0"/>
                  <a:gd name="T0" fmla="*/ 4022 w 44"/>
                  <a:gd name="T1" fmla="*/ 0 h 49"/>
                  <a:gd name="T2" fmla="*/ 3089 w 44"/>
                  <a:gd name="T3" fmla="*/ 99 h 49"/>
                  <a:gd name="T4" fmla="*/ 2372 w 44"/>
                  <a:gd name="T5" fmla="*/ 4431 h 49"/>
                  <a:gd name="T6" fmla="*/ 1652 w 44"/>
                  <a:gd name="T7" fmla="*/ 7643 h 49"/>
                  <a:gd name="T8" fmla="*/ 1041 w 44"/>
                  <a:gd name="T9" fmla="*/ 9900 h 49"/>
                  <a:gd name="T10" fmla="*/ 5 w 44"/>
                  <a:gd name="T11" fmla="*/ 13224 h 49"/>
                  <a:gd name="T12" fmla="*/ 2 w 44"/>
                  <a:gd name="T13" fmla="*/ 15454 h 49"/>
                  <a:gd name="T14" fmla="*/ 1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4 w 44"/>
                  <a:gd name="T21" fmla="*/ 20305 h 49"/>
                  <a:gd name="T22" fmla="*/ 913 w 44"/>
                  <a:gd name="T23" fmla="*/ 17349 h 49"/>
                  <a:gd name="T24" fmla="*/ 913 w 44"/>
                  <a:gd name="T25" fmla="*/ 18101 h 49"/>
                  <a:gd name="T26" fmla="*/ 975 w 44"/>
                  <a:gd name="T27" fmla="*/ 18101 h 49"/>
                  <a:gd name="T28" fmla="*/ 975 w 44"/>
                  <a:gd name="T29" fmla="*/ 17349 h 49"/>
                  <a:gd name="T30" fmla="*/ 1188 w 44"/>
                  <a:gd name="T31" fmla="*/ 14832 h 49"/>
                  <a:gd name="T32" fmla="*/ 1652 w 44"/>
                  <a:gd name="T33" fmla="*/ 13224 h 49"/>
                  <a:gd name="T34" fmla="*/ 2298 w 44"/>
                  <a:gd name="T35" fmla="*/ 9900 h 49"/>
                  <a:gd name="T36" fmla="*/ 2892 w 44"/>
                  <a:gd name="T37" fmla="*/ 8240 h 49"/>
                  <a:gd name="T38" fmla="*/ 3765 w 44"/>
                  <a:gd name="T39" fmla="*/ 5181 h 49"/>
                  <a:gd name="T40" fmla="*/ 4446 w 44"/>
                  <a:gd name="T41" fmla="*/ 3774 h 49"/>
                  <a:gd name="T42" fmla="*/ 4022 w 44"/>
                  <a:gd name="T43" fmla="*/ 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9" name="Freeform 315"/>
              <p:cNvSpPr>
                <a:spLocks noChangeArrowheads="1"/>
              </p:cNvSpPr>
              <p:nvPr/>
            </p:nvSpPr>
            <p:spPr bwMode="auto">
              <a:xfrm>
                <a:off x="1031" y="407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5111 22848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300 0 0"/>
                  <a:gd name="G22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053 w 53"/>
                  <a:gd name="T11" fmla="*/ 2 h 18"/>
                  <a:gd name="T12" fmla="*/ 716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15 w 53"/>
                  <a:gd name="T21" fmla="*/ 23097 h 18"/>
                  <a:gd name="T22" fmla="*/ 800 w 53"/>
                  <a:gd name="T23" fmla="*/ 18708 h 18"/>
                  <a:gd name="T24" fmla="*/ 1113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0" name="Freeform 316"/>
              <p:cNvSpPr>
                <a:spLocks noChangeArrowheads="1"/>
              </p:cNvSpPr>
              <p:nvPr/>
            </p:nvSpPr>
            <p:spPr bwMode="auto">
              <a:xfrm>
                <a:off x="4310" y="4072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7 0 0"/>
                  <a:gd name="G9" fmla="*/ 1 0 51712"/>
                  <a:gd name="G10" fmla="+- 9 0 0"/>
                  <a:gd name="G11" fmla="+- 15 0 0"/>
                  <a:gd name="G12" fmla="cos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071 0 0"/>
                  <a:gd name="G34" fmla="+- 65277 0 0"/>
                  <a:gd name="G35" fmla="+- 65485 0 0"/>
                  <a:gd name="G36" fmla="+- 349 0 0"/>
                  <a:gd name="G37" fmla="+- 421 0 0"/>
                  <a:gd name="G38" fmla="+- 744 0 0"/>
                  <a:gd name="T0" fmla="*/ 3227 w 95"/>
                  <a:gd name="T1" fmla="*/ 3857 h 57"/>
                  <a:gd name="T2" fmla="*/ 3392 w 95"/>
                  <a:gd name="T3" fmla="*/ 3857 h 57"/>
                  <a:gd name="T4" fmla="*/ 3439 w 95"/>
                  <a:gd name="T5" fmla="*/ 3698 h 57"/>
                  <a:gd name="T6" fmla="*/ 3439 w 95"/>
                  <a:gd name="T7" fmla="*/ 3490 h 57"/>
                  <a:gd name="T8" fmla="*/ 3392 w 95"/>
                  <a:gd name="T9" fmla="*/ 3043 h 57"/>
                  <a:gd name="T10" fmla="*/ 3227 w 95"/>
                  <a:gd name="T11" fmla="*/ 2806 h 57"/>
                  <a:gd name="T12" fmla="*/ 3066 w 95"/>
                  <a:gd name="T13" fmla="*/ 2322 h 57"/>
                  <a:gd name="T14" fmla="*/ 2908 w 95"/>
                  <a:gd name="T15" fmla="*/ 1894 h 57"/>
                  <a:gd name="T16" fmla="*/ 2629 w 95"/>
                  <a:gd name="T17" fmla="*/ 1527 h 57"/>
                  <a:gd name="T18" fmla="*/ 2373 w 95"/>
                  <a:gd name="T19" fmla="*/ 1012 h 57"/>
                  <a:gd name="T20" fmla="*/ 2138 w 95"/>
                  <a:gd name="T21" fmla="*/ 682 h 57"/>
                  <a:gd name="T22" fmla="*/ 1805 w 95"/>
                  <a:gd name="T23" fmla="*/ 28 h 57"/>
                  <a:gd name="T24" fmla="*/ 1471 w 95"/>
                  <a:gd name="T25" fmla="*/ 3 h 57"/>
                  <a:gd name="T26" fmla="*/ 1138 w 95"/>
                  <a:gd name="T27" fmla="*/ 0 h 57"/>
                  <a:gd name="T28" fmla="*/ 755 w 95"/>
                  <a:gd name="T29" fmla="*/ 0 h 57"/>
                  <a:gd name="T30" fmla="*/ 452 w 95"/>
                  <a:gd name="T31" fmla="*/ 3 h 57"/>
                  <a:gd name="T32" fmla="*/ 3 w 95"/>
                  <a:gd name="T33" fmla="*/ 30 h 57"/>
                  <a:gd name="T34" fmla="*/ 2 w 95"/>
                  <a:gd name="T35" fmla="*/ 591 h 57"/>
                  <a:gd name="T36" fmla="*/ 0 w 95"/>
                  <a:gd name="T37" fmla="*/ 633 h 57"/>
                  <a:gd name="T38" fmla="*/ 2 w 95"/>
                  <a:gd name="T39" fmla="*/ 723 h 57"/>
                  <a:gd name="T40" fmla="*/ 2 w 95"/>
                  <a:gd name="T41" fmla="*/ 827 h 57"/>
                  <a:gd name="T42" fmla="*/ 5 w 95"/>
                  <a:gd name="T43" fmla="*/ 1250 h 57"/>
                  <a:gd name="T44" fmla="*/ 408 w 95"/>
                  <a:gd name="T45" fmla="*/ 1634 h 57"/>
                  <a:gd name="T46" fmla="*/ 527 w 95"/>
                  <a:gd name="T47" fmla="*/ 2031 h 57"/>
                  <a:gd name="T48" fmla="*/ 795 w 95"/>
                  <a:gd name="T49" fmla="*/ 2620 h 57"/>
                  <a:gd name="T50" fmla="*/ 1098 w 95"/>
                  <a:gd name="T51" fmla="*/ 2847 h 57"/>
                  <a:gd name="T52" fmla="*/ 1397 w 95"/>
                  <a:gd name="T53" fmla="*/ 3256 h 57"/>
                  <a:gd name="T54" fmla="*/ 1656 w 95"/>
                  <a:gd name="T55" fmla="*/ 3490 h 57"/>
                  <a:gd name="T56" fmla="*/ 1929 w 95"/>
                  <a:gd name="T57" fmla="*/ 3670 h 57"/>
                  <a:gd name="T58" fmla="*/ 2216 w 95"/>
                  <a:gd name="T59" fmla="*/ 3698 h 57"/>
                  <a:gd name="T60" fmla="*/ 2494 w 95"/>
                  <a:gd name="T61" fmla="*/ 3733 h 57"/>
                  <a:gd name="T62" fmla="*/ 2721 w 95"/>
                  <a:gd name="T63" fmla="*/ 3733 h 57"/>
                  <a:gd name="T64" fmla="*/ 2908 w 95"/>
                  <a:gd name="T65" fmla="*/ 3733 h 57"/>
                  <a:gd name="T66" fmla="*/ 3066 w 95"/>
                  <a:gd name="T67" fmla="*/ 3733 h 57"/>
                  <a:gd name="T68" fmla="*/ 3227 w 95"/>
                  <a:gd name="T69" fmla="*/ 3857 h 57"/>
                  <a:gd name="T70" fmla="*/ 0 w 95"/>
                  <a:gd name="T71" fmla="*/ 0 h 57"/>
                  <a:gd name="T72" fmla="*/ 95 w 95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5" h="57">
                    <a:moveTo>
                      <a:pt x="89" y="57"/>
                    </a:moveTo>
                    <a:lnTo>
                      <a:pt x="93" y="57"/>
                    </a:lnTo>
                    <a:lnTo>
                      <a:pt x="95" y="55"/>
                    </a:lnTo>
                    <a:lnTo>
                      <a:pt x="95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9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3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9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1" y="55"/>
                    </a:lnTo>
                    <a:lnTo>
                      <a:pt x="68" y="56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1" name="Freeform 317"/>
              <p:cNvSpPr>
                <a:spLocks noChangeArrowheads="1"/>
              </p:cNvSpPr>
              <p:nvPr/>
            </p:nvSpPr>
            <p:spPr bwMode="auto">
              <a:xfrm>
                <a:off x="4310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37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0 0 0"/>
                  <a:gd name="G34" fmla="+- 949 0 0"/>
                  <a:gd name="G35" fmla="+- 1458 0 0"/>
                  <a:gd name="G36" fmla="+- 2030 0 0"/>
                  <a:gd name="G37" fmla="+- 2401 0 0"/>
                  <a:gd name="G38" fmla="+- 2727 0 0"/>
                  <a:gd name="T0" fmla="*/ 5 w 99"/>
                  <a:gd name="T1" fmla="*/ 535 h 66"/>
                  <a:gd name="T2" fmla="*/ 781 w 99"/>
                  <a:gd name="T3" fmla="*/ 431 h 66"/>
                  <a:gd name="T4" fmla="*/ 1324 w 99"/>
                  <a:gd name="T5" fmla="*/ 375 h 66"/>
                  <a:gd name="T6" fmla="*/ 1833 w 99"/>
                  <a:gd name="T7" fmla="*/ 375 h 66"/>
                  <a:gd name="T8" fmla="*/ 2461 w 99"/>
                  <a:gd name="T9" fmla="*/ 431 h 66"/>
                  <a:gd name="T10" fmla="*/ 2936 w 99"/>
                  <a:gd name="T11" fmla="*/ 535 h 66"/>
                  <a:gd name="T12" fmla="*/ 3503 w 99"/>
                  <a:gd name="T13" fmla="*/ 776 h 66"/>
                  <a:gd name="T14" fmla="*/ 3940 w 99"/>
                  <a:gd name="T15" fmla="*/ 964 h 66"/>
                  <a:gd name="T16" fmla="*/ 4292 w 99"/>
                  <a:gd name="T17" fmla="*/ 1202 h 66"/>
                  <a:gd name="T18" fmla="*/ 4755 w 99"/>
                  <a:gd name="T19" fmla="*/ 1481 h 66"/>
                  <a:gd name="T20" fmla="*/ 5043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5 w 99"/>
                  <a:gd name="T33" fmla="*/ 2321 h 66"/>
                  <a:gd name="T34" fmla="*/ 5431 w 99"/>
                  <a:gd name="T35" fmla="*/ 2685 h 66"/>
                  <a:gd name="T36" fmla="*/ 5852 w 99"/>
                  <a:gd name="T37" fmla="*/ 2660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5948 w 99"/>
                  <a:gd name="T43" fmla="*/ 2008 h 66"/>
                  <a:gd name="T44" fmla="*/ 5849 w 99"/>
                  <a:gd name="T45" fmla="*/ 1730 h 66"/>
                  <a:gd name="T46" fmla="*/ 5515 w 99"/>
                  <a:gd name="T47" fmla="*/ 1481 h 66"/>
                  <a:gd name="T48" fmla="*/ 5121 w 99"/>
                  <a:gd name="T49" fmla="*/ 1202 h 66"/>
                  <a:gd name="T50" fmla="*/ 4755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14 w 99"/>
                  <a:gd name="T57" fmla="*/ 4 h 66"/>
                  <a:gd name="T58" fmla="*/ 2610 w 99"/>
                  <a:gd name="T59" fmla="*/ 2 h 66"/>
                  <a:gd name="T60" fmla="*/ 1885 w 99"/>
                  <a:gd name="T61" fmla="*/ 0 h 66"/>
                  <a:gd name="T62" fmla="*/ 1248 w 99"/>
                  <a:gd name="T63" fmla="*/ 0 h 66"/>
                  <a:gd name="T64" fmla="*/ 654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2" name="Freeform 318"/>
              <p:cNvSpPr>
                <a:spLocks noChangeArrowheads="1"/>
              </p:cNvSpPr>
              <p:nvPr/>
            </p:nvSpPr>
            <p:spPr bwMode="auto">
              <a:xfrm>
                <a:off x="4306" y="4074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9 0 0"/>
                  <a:gd name="G6" fmla="cos 6 G5"/>
                  <a:gd name="G7" fmla="*/ 1 0 51712"/>
                  <a:gd name="G8" fmla="+- 65534 0 0"/>
                  <a:gd name="G9" fmla="*/ 1 19 2"/>
                  <a:gd name="G10" fmla="*/ 1 7345 49664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1 0 0"/>
                  <a:gd name="G22" fmla="+- 1 0 0"/>
                  <a:gd name="G23" fmla="+- 1 0 0"/>
                  <a:gd name="T0" fmla="*/ 4034 w 45"/>
                  <a:gd name="T1" fmla="*/ 17120 h 49"/>
                  <a:gd name="T2" fmla="*/ 3324 w 45"/>
                  <a:gd name="T3" fmla="*/ 15454 h 49"/>
                  <a:gd name="T4" fmla="*/ 2737 w 45"/>
                  <a:gd name="T5" fmla="*/ 13224 h 49"/>
                  <a:gd name="T6" fmla="*/ 1984 w 45"/>
                  <a:gd name="T7" fmla="*/ 10435 h 49"/>
                  <a:gd name="T8" fmla="*/ 1437 w 45"/>
                  <a:gd name="T9" fmla="*/ 8240 h 49"/>
                  <a:gd name="T10" fmla="*/ 1110 w 45"/>
                  <a:gd name="T11" fmla="*/ 5181 h 49"/>
                  <a:gd name="T12" fmla="*/ 915 w 45"/>
                  <a:gd name="T13" fmla="*/ 3478 h 49"/>
                  <a:gd name="T14" fmla="*/ 915 w 45"/>
                  <a:gd name="T15" fmla="*/ 3234 h 49"/>
                  <a:gd name="T16" fmla="*/ 915 w 45"/>
                  <a:gd name="T17" fmla="*/ 109 h 49"/>
                  <a:gd name="T18" fmla="*/ 858 w 45"/>
                  <a:gd name="T19" fmla="*/ 3234 h 49"/>
                  <a:gd name="T20" fmla="*/ 4 w 45"/>
                  <a:gd name="T21" fmla="*/ 0 h 49"/>
                  <a:gd name="T22" fmla="*/ 1 w 45"/>
                  <a:gd name="T23" fmla="*/ 3 h 49"/>
                  <a:gd name="T24" fmla="*/ 0 w 45"/>
                  <a:gd name="T25" fmla="*/ 109 h 49"/>
                  <a:gd name="T26" fmla="*/ 1 w 45"/>
                  <a:gd name="T27" fmla="*/ 3774 h 49"/>
                  <a:gd name="T28" fmla="*/ 2 w 45"/>
                  <a:gd name="T29" fmla="*/ 5181 h 49"/>
                  <a:gd name="T30" fmla="*/ 6 w 45"/>
                  <a:gd name="T31" fmla="*/ 7643 h 49"/>
                  <a:gd name="T32" fmla="*/ 976 w 45"/>
                  <a:gd name="T33" fmla="*/ 10435 h 49"/>
                  <a:gd name="T34" fmla="*/ 1437 w 45"/>
                  <a:gd name="T35" fmla="*/ 13224 h 49"/>
                  <a:gd name="T36" fmla="*/ 2256 w 45"/>
                  <a:gd name="T37" fmla="*/ 15830 h 49"/>
                  <a:gd name="T38" fmla="*/ 2919 w 45"/>
                  <a:gd name="T39" fmla="*/ 18760 h 49"/>
                  <a:gd name="T40" fmla="*/ 3623 w 45"/>
                  <a:gd name="T41" fmla="*/ 20305 h 49"/>
                  <a:gd name="T42" fmla="*/ 4034 w 45"/>
                  <a:gd name="T43" fmla="*/ 1712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3" name="Freeform 319"/>
              <p:cNvSpPr>
                <a:spLocks noChangeArrowheads="1"/>
              </p:cNvSpPr>
              <p:nvPr/>
            </p:nvSpPr>
            <p:spPr bwMode="auto">
              <a:xfrm>
                <a:off x="4348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417 0 0"/>
                  <a:gd name="T0" fmla="*/ 2467 w 53"/>
                  <a:gd name="T1" fmla="*/ 13638 h 18"/>
                  <a:gd name="T2" fmla="*/ 2300 w 53"/>
                  <a:gd name="T3" fmla="*/ 12274 h 18"/>
                  <a:gd name="T4" fmla="*/ 2155 w 53"/>
                  <a:gd name="T5" fmla="*/ 12274 h 18"/>
                  <a:gd name="T6" fmla="*/ 1828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4 h 18"/>
                  <a:gd name="T16" fmla="*/ 5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716 w 53"/>
                  <a:gd name="T23" fmla="*/ 24070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828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4" name="Freeform 320"/>
              <p:cNvSpPr>
                <a:spLocks noChangeArrowheads="1"/>
              </p:cNvSpPr>
              <p:nvPr/>
            </p:nvSpPr>
            <p:spPr bwMode="auto">
              <a:xfrm>
                <a:off x="1986" y="4076"/>
                <a:ext cx="96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3 0 0"/>
                  <a:gd name="G10" fmla="*/ 1 13427 51712"/>
                  <a:gd name="G11" fmla="+- 14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462 0 0"/>
                  <a:gd name="G34" fmla="+- 3529 0 0"/>
                  <a:gd name="G35" fmla="+- 3500 0 0"/>
                  <a:gd name="G36" fmla="+- 1996 0 0"/>
                  <a:gd name="G37" fmla="+- 917 0 0"/>
                  <a:gd name="G38" fmla="+- 64954 0 0"/>
                  <a:gd name="T0" fmla="*/ 3293 w 94"/>
                  <a:gd name="T1" fmla="*/ 0 h 57"/>
                  <a:gd name="T2" fmla="*/ 3462 w 94"/>
                  <a:gd name="T3" fmla="*/ 0 h 57"/>
                  <a:gd name="T4" fmla="*/ 3531 w 94"/>
                  <a:gd name="T5" fmla="*/ 2 h 57"/>
                  <a:gd name="T6" fmla="*/ 3531 w 94"/>
                  <a:gd name="T7" fmla="*/ 31 h 57"/>
                  <a:gd name="T8" fmla="*/ 3462 w 94"/>
                  <a:gd name="T9" fmla="*/ 1466 h 57"/>
                  <a:gd name="T10" fmla="*/ 3353 w 94"/>
                  <a:gd name="T11" fmla="*/ 2436 h 57"/>
                  <a:gd name="T12" fmla="*/ 3127 w 94"/>
                  <a:gd name="T13" fmla="*/ 3709 h 57"/>
                  <a:gd name="T14" fmla="*/ 2963 w 94"/>
                  <a:gd name="T15" fmla="*/ 4775 h 57"/>
                  <a:gd name="T16" fmla="*/ 2677 w 94"/>
                  <a:gd name="T17" fmla="*/ 6107 h 57"/>
                  <a:gd name="T18" fmla="*/ 2414 w 94"/>
                  <a:gd name="T19" fmla="*/ 7066 h 57"/>
                  <a:gd name="T20" fmla="*/ 2171 w 94"/>
                  <a:gd name="T21" fmla="*/ 7900 h 57"/>
                  <a:gd name="T22" fmla="*/ 1858 w 94"/>
                  <a:gd name="T23" fmla="*/ 8676 h 57"/>
                  <a:gd name="T24" fmla="*/ 1506 w 94"/>
                  <a:gd name="T25" fmla="*/ 9432 h 57"/>
                  <a:gd name="T26" fmla="*/ 1162 w 94"/>
                  <a:gd name="T27" fmla="*/ 9894 h 57"/>
                  <a:gd name="T28" fmla="*/ 733 w 94"/>
                  <a:gd name="T29" fmla="*/ 9894 h 57"/>
                  <a:gd name="T30" fmla="*/ 437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510 w 94"/>
                  <a:gd name="T47" fmla="*/ 4362 h 57"/>
                  <a:gd name="T48" fmla="*/ 772 w 94"/>
                  <a:gd name="T49" fmla="*/ 3388 h 57"/>
                  <a:gd name="T50" fmla="*/ 1110 w 94"/>
                  <a:gd name="T51" fmla="*/ 2059 h 57"/>
                  <a:gd name="T52" fmla="*/ 1430 w 94"/>
                  <a:gd name="T53" fmla="*/ 1351 h 57"/>
                  <a:gd name="T54" fmla="*/ 1680 w 94"/>
                  <a:gd name="T55" fmla="*/ 31 h 57"/>
                  <a:gd name="T56" fmla="*/ 1957 w 94"/>
                  <a:gd name="T57" fmla="*/ 3 h 57"/>
                  <a:gd name="T58" fmla="*/ 2280 w 94"/>
                  <a:gd name="T59" fmla="*/ 2 h 57"/>
                  <a:gd name="T60" fmla="*/ 2536 w 94"/>
                  <a:gd name="T61" fmla="*/ 1 h 57"/>
                  <a:gd name="T62" fmla="*/ 2806 w 94"/>
                  <a:gd name="T63" fmla="*/ 1 h 57"/>
                  <a:gd name="T64" fmla="*/ 2969 w 94"/>
                  <a:gd name="T65" fmla="*/ 0 h 57"/>
                  <a:gd name="T66" fmla="*/ 3127 w 94"/>
                  <a:gd name="T67" fmla="*/ 0 h 57"/>
                  <a:gd name="T68" fmla="*/ 3293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5" name="Freeform 321"/>
              <p:cNvSpPr>
                <a:spLocks noChangeArrowheads="1"/>
              </p:cNvSpPr>
              <p:nvPr/>
            </p:nvSpPr>
            <p:spPr bwMode="auto">
              <a:xfrm>
                <a:off x="1986" y="4071"/>
                <a:ext cx="101" cy="56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40 0 0"/>
                  <a:gd name="G33" fmla="+- 64156 0 0"/>
                  <a:gd name="G34" fmla="+- 64775 0 0"/>
                  <a:gd name="G35" fmla="+- 29 0 0"/>
                  <a:gd name="G36" fmla="+- 710 0 0"/>
                  <a:gd name="G37" fmla="+- 1709 0 0"/>
                  <a:gd name="T0" fmla="*/ 0 w 98"/>
                  <a:gd name="T1" fmla="*/ 2325 h 66"/>
                  <a:gd name="T2" fmla="*/ 639 w 98"/>
                  <a:gd name="T3" fmla="*/ 2635 h 66"/>
                  <a:gd name="T4" fmla="*/ 1305 w 98"/>
                  <a:gd name="T5" fmla="*/ 2685 h 66"/>
                  <a:gd name="T6" fmla="*/ 1924 w 98"/>
                  <a:gd name="T7" fmla="*/ 2685 h 66"/>
                  <a:gd name="T8" fmla="*/ 2664 w 98"/>
                  <a:gd name="T9" fmla="*/ 2635 h 66"/>
                  <a:gd name="T10" fmla="*/ 3184 w 98"/>
                  <a:gd name="T11" fmla="*/ 2474 h 66"/>
                  <a:gd name="T12" fmla="*/ 3927 w 98"/>
                  <a:gd name="T13" fmla="*/ 2218 h 66"/>
                  <a:gd name="T14" fmla="*/ 4422 w 98"/>
                  <a:gd name="T15" fmla="*/ 2009 h 66"/>
                  <a:gd name="T16" fmla="*/ 4980 w 98"/>
                  <a:gd name="T17" fmla="*/ 1730 h 66"/>
                  <a:gd name="T18" fmla="*/ 5298 w 98"/>
                  <a:gd name="T19" fmla="*/ 1481 h 66"/>
                  <a:gd name="T20" fmla="*/ 5640 w 98"/>
                  <a:gd name="T21" fmla="*/ 1202 h 66"/>
                  <a:gd name="T22" fmla="*/ 5985 w 98"/>
                  <a:gd name="T23" fmla="*/ 959 h 66"/>
                  <a:gd name="T24" fmla="*/ 6121 w 98"/>
                  <a:gd name="T25" fmla="*/ 669 h 66"/>
                  <a:gd name="T26" fmla="*/ 6331 w 98"/>
                  <a:gd name="T27" fmla="*/ 431 h 66"/>
                  <a:gd name="T28" fmla="*/ 6331 w 98"/>
                  <a:gd name="T29" fmla="*/ 14 h 66"/>
                  <a:gd name="T30" fmla="*/ 6007 w 98"/>
                  <a:gd name="T31" fmla="*/ 0 h 66"/>
                  <a:gd name="T32" fmla="*/ 5622 w 98"/>
                  <a:gd name="T33" fmla="*/ 0 h 66"/>
                  <a:gd name="T34" fmla="*/ 5640 w 98"/>
                  <a:gd name="T35" fmla="*/ 375 h 66"/>
                  <a:gd name="T36" fmla="*/ 5768 w 98"/>
                  <a:gd name="T37" fmla="*/ 375 h 66"/>
                  <a:gd name="T38" fmla="*/ 5660 w 98"/>
                  <a:gd name="T39" fmla="*/ 345 h 66"/>
                  <a:gd name="T40" fmla="*/ 5660 w 98"/>
                  <a:gd name="T41" fmla="*/ 375 h 66"/>
                  <a:gd name="T42" fmla="*/ 5640 w 98"/>
                  <a:gd name="T43" fmla="*/ 496 h 66"/>
                  <a:gd name="T44" fmla="*/ 5435 w 98"/>
                  <a:gd name="T45" fmla="*/ 721 h 66"/>
                  <a:gd name="T46" fmla="*/ 5285 w 98"/>
                  <a:gd name="T47" fmla="*/ 959 h 66"/>
                  <a:gd name="T48" fmla="*/ 4980 w 98"/>
                  <a:gd name="T49" fmla="*/ 1202 h 66"/>
                  <a:gd name="T50" fmla="*/ 4462 w 98"/>
                  <a:gd name="T51" fmla="*/ 1481 h 66"/>
                  <a:gd name="T52" fmla="*/ 4039 w 98"/>
                  <a:gd name="T53" fmla="*/ 1716 h 66"/>
                  <a:gd name="T54" fmla="*/ 3586 w 98"/>
                  <a:gd name="T55" fmla="*/ 1917 h 66"/>
                  <a:gd name="T56" fmla="*/ 3000 w 98"/>
                  <a:gd name="T57" fmla="*/ 2133 h 66"/>
                  <a:gd name="T58" fmla="*/ 2510 w 98"/>
                  <a:gd name="T59" fmla="*/ 2218 h 66"/>
                  <a:gd name="T60" fmla="*/ 1924 w 98"/>
                  <a:gd name="T61" fmla="*/ 2296 h 66"/>
                  <a:gd name="T62" fmla="*/ 1305 w 98"/>
                  <a:gd name="T63" fmla="*/ 2321 h 66"/>
                  <a:gd name="T64" fmla="*/ 764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6" name="Freeform 322"/>
              <p:cNvSpPr>
                <a:spLocks noChangeArrowheads="1"/>
              </p:cNvSpPr>
              <p:nvPr/>
            </p:nvSpPr>
            <p:spPr bwMode="auto">
              <a:xfrm>
                <a:off x="1981" y="4081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*/ 1 14039 51712"/>
                  <a:gd name="G3" fmla="+- 19 0 0"/>
                  <a:gd name="G4" fmla="+- 65534 0 0"/>
                  <a:gd name="G5" fmla="+- 49 0 0"/>
                  <a:gd name="G6" fmla="+- 10 0 0"/>
                  <a:gd name="G7" fmla="sin 43 G6"/>
                  <a:gd name="G8" fmla="+- 13 0 0"/>
                  <a:gd name="G9" fmla="cos 42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2919 0 0"/>
                  <a:gd name="G22" fmla="+- 1 0 0"/>
                  <a:gd name="G23" fmla="+- 1 0 0"/>
                  <a:gd name="T0" fmla="*/ 3623 w 45"/>
                  <a:gd name="T1" fmla="*/ 0 h 49"/>
                  <a:gd name="T2" fmla="*/ 2919 w 45"/>
                  <a:gd name="T3" fmla="*/ 99 h 49"/>
                  <a:gd name="T4" fmla="*/ 2257 w 45"/>
                  <a:gd name="T5" fmla="*/ 4431 h 49"/>
                  <a:gd name="T6" fmla="*/ 1437 w 45"/>
                  <a:gd name="T7" fmla="*/ 7643 h 49"/>
                  <a:gd name="T8" fmla="*/ 976 w 45"/>
                  <a:gd name="T9" fmla="*/ 9900 h 49"/>
                  <a:gd name="T10" fmla="*/ 6 w 45"/>
                  <a:gd name="T11" fmla="*/ 13224 h 49"/>
                  <a:gd name="T12" fmla="*/ 2 w 45"/>
                  <a:gd name="T13" fmla="*/ 15454 h 49"/>
                  <a:gd name="T14" fmla="*/ 1 w 45"/>
                  <a:gd name="T15" fmla="*/ 17120 h 49"/>
                  <a:gd name="T16" fmla="*/ 0 w 45"/>
                  <a:gd name="T17" fmla="*/ 18521 h 49"/>
                  <a:gd name="T18" fmla="*/ 1 w 45"/>
                  <a:gd name="T19" fmla="*/ 19572 h 49"/>
                  <a:gd name="T20" fmla="*/ 5 w 45"/>
                  <a:gd name="T21" fmla="*/ 20305 h 49"/>
                  <a:gd name="T22" fmla="*/ 858 w 45"/>
                  <a:gd name="T23" fmla="*/ 17349 h 49"/>
                  <a:gd name="T24" fmla="*/ 858 w 45"/>
                  <a:gd name="T25" fmla="*/ 18101 h 49"/>
                  <a:gd name="T26" fmla="*/ 915 w 45"/>
                  <a:gd name="T27" fmla="*/ 18101 h 49"/>
                  <a:gd name="T28" fmla="*/ 915 w 45"/>
                  <a:gd name="T29" fmla="*/ 17349 h 49"/>
                  <a:gd name="T30" fmla="*/ 1110 w 45"/>
                  <a:gd name="T31" fmla="*/ 14832 h 49"/>
                  <a:gd name="T32" fmla="*/ 1437 w 45"/>
                  <a:gd name="T33" fmla="*/ 13224 h 49"/>
                  <a:gd name="T34" fmla="*/ 1984 w 45"/>
                  <a:gd name="T35" fmla="*/ 9900 h 49"/>
                  <a:gd name="T36" fmla="*/ 2737 w 45"/>
                  <a:gd name="T37" fmla="*/ 8240 h 49"/>
                  <a:gd name="T38" fmla="*/ 3324 w 45"/>
                  <a:gd name="T39" fmla="*/ 5181 h 49"/>
                  <a:gd name="T40" fmla="*/ 4034 w 45"/>
                  <a:gd name="T41" fmla="*/ 3774 h 49"/>
                  <a:gd name="T42" fmla="*/ 3623 w 45"/>
                  <a:gd name="T43" fmla="*/ 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7" name="Freeform 323"/>
              <p:cNvSpPr>
                <a:spLocks noChangeArrowheads="1"/>
              </p:cNvSpPr>
              <p:nvPr/>
            </p:nvSpPr>
            <p:spPr bwMode="auto">
              <a:xfrm>
                <a:off x="2023" y="407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9213 51712"/>
                  <a:gd name="G4" fmla="+- 65532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828 w 53"/>
                  <a:gd name="T7" fmla="*/ 0 h 18"/>
                  <a:gd name="T8" fmla="*/ 1466 w 53"/>
                  <a:gd name="T9" fmla="*/ 1 h 18"/>
                  <a:gd name="T10" fmla="*/ 1113 w 53"/>
                  <a:gd name="T11" fmla="*/ 2 h 18"/>
                  <a:gd name="T12" fmla="*/ 716 w 53"/>
                  <a:gd name="T13" fmla="*/ 4 h 18"/>
                  <a:gd name="T14" fmla="*/ 8 w 53"/>
                  <a:gd name="T15" fmla="*/ 9942 h 18"/>
                  <a:gd name="T16" fmla="*/ 0 w 53"/>
                  <a:gd name="T17" fmla="*/ 13638 h 18"/>
                  <a:gd name="T18" fmla="*/ 5 w 53"/>
                  <a:gd name="T19" fmla="*/ 28514 h 18"/>
                  <a:gd name="T20" fmla="*/ 544 w 53"/>
                  <a:gd name="T21" fmla="*/ 23097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828 w 53"/>
                  <a:gd name="T29" fmla="*/ 15153 h 18"/>
                  <a:gd name="T30" fmla="*/ 2155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8" name="Freeform 324"/>
              <p:cNvSpPr>
                <a:spLocks noChangeArrowheads="1"/>
              </p:cNvSpPr>
              <p:nvPr/>
            </p:nvSpPr>
            <p:spPr bwMode="auto">
              <a:xfrm>
                <a:off x="2271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5051 19264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36 0 0"/>
                  <a:gd name="G36" fmla="+- 2105 0 0"/>
                  <a:gd name="G37" fmla="+- 1081 0 0"/>
                  <a:gd name="G38" fmla="+- 65166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31 h 57"/>
                  <a:gd name="T8" fmla="*/ 3571 w 93"/>
                  <a:gd name="T9" fmla="*/ 1466 h 57"/>
                  <a:gd name="T10" fmla="*/ 3517 w 93"/>
                  <a:gd name="T11" fmla="*/ 2436 h 57"/>
                  <a:gd name="T12" fmla="*/ 3339 w 93"/>
                  <a:gd name="T13" fmla="*/ 3709 h 57"/>
                  <a:gd name="T14" fmla="*/ 3168 w 93"/>
                  <a:gd name="T15" fmla="*/ 4775 h 57"/>
                  <a:gd name="T16" fmla="*/ 2854 w 93"/>
                  <a:gd name="T17" fmla="*/ 6107 h 57"/>
                  <a:gd name="T18" fmla="*/ 2584 w 93"/>
                  <a:gd name="T19" fmla="*/ 7066 h 57"/>
                  <a:gd name="T20" fmla="*/ 2208 w 93"/>
                  <a:gd name="T21" fmla="*/ 7900 h 57"/>
                  <a:gd name="T22" fmla="*/ 1905 w 93"/>
                  <a:gd name="T23" fmla="*/ 8676 h 57"/>
                  <a:gd name="T24" fmla="*/ 1522 w 93"/>
                  <a:gd name="T25" fmla="*/ 9432 h 57"/>
                  <a:gd name="T26" fmla="*/ 1179 w 93"/>
                  <a:gd name="T27" fmla="*/ 9894 h 57"/>
                  <a:gd name="T28" fmla="*/ 736 w 93"/>
                  <a:gd name="T29" fmla="*/ 9894 h 57"/>
                  <a:gd name="T30" fmla="*/ 459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566 w 93"/>
                  <a:gd name="T47" fmla="*/ 4362 h 57"/>
                  <a:gd name="T48" fmla="*/ 862 w 93"/>
                  <a:gd name="T49" fmla="*/ 3388 h 57"/>
                  <a:gd name="T50" fmla="*/ 1179 w 93"/>
                  <a:gd name="T51" fmla="*/ 2059 h 57"/>
                  <a:gd name="T52" fmla="*/ 1444 w 93"/>
                  <a:gd name="T53" fmla="*/ 1351 h 57"/>
                  <a:gd name="T54" fmla="*/ 1781 w 93"/>
                  <a:gd name="T55" fmla="*/ 31 h 57"/>
                  <a:gd name="T56" fmla="*/ 2007 w 93"/>
                  <a:gd name="T57" fmla="*/ 3 h 57"/>
                  <a:gd name="T58" fmla="*/ 2327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168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9" name="Freeform 325"/>
              <p:cNvSpPr>
                <a:spLocks noChangeArrowheads="1"/>
              </p:cNvSpPr>
              <p:nvPr/>
            </p:nvSpPr>
            <p:spPr bwMode="auto">
              <a:xfrm>
                <a:off x="2268" y="4071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099 0 0"/>
                  <a:gd name="G34" fmla="+- 64795 0 0"/>
                  <a:gd name="G35" fmla="+- 65511 0 0"/>
                  <a:gd name="G36" fmla="+- 724 0 0"/>
                  <a:gd name="G37" fmla="+- 1539 0 0"/>
                  <a:gd name="T0" fmla="*/ 0 w 99"/>
                  <a:gd name="T1" fmla="*/ 2325 h 66"/>
                  <a:gd name="T2" fmla="*/ 694 w 99"/>
                  <a:gd name="T3" fmla="*/ 2635 h 66"/>
                  <a:gd name="T4" fmla="*/ 1248 w 99"/>
                  <a:gd name="T5" fmla="*/ 2685 h 66"/>
                  <a:gd name="T6" fmla="*/ 1944 w 99"/>
                  <a:gd name="T7" fmla="*/ 2685 h 66"/>
                  <a:gd name="T8" fmla="*/ 2610 w 99"/>
                  <a:gd name="T9" fmla="*/ 2635 h 66"/>
                  <a:gd name="T10" fmla="*/ 3198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01 w 99"/>
                  <a:gd name="T17" fmla="*/ 1730 h 66"/>
                  <a:gd name="T18" fmla="*/ 5200 w 99"/>
                  <a:gd name="T19" fmla="*/ 1481 h 66"/>
                  <a:gd name="T20" fmla="*/ 5515 w 99"/>
                  <a:gd name="T21" fmla="*/ 1202 h 66"/>
                  <a:gd name="T22" fmla="*/ 5760 w 99"/>
                  <a:gd name="T23" fmla="*/ 959 h 66"/>
                  <a:gd name="T24" fmla="*/ 6017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49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288 w 99"/>
                  <a:gd name="T45" fmla="*/ 721 h 66"/>
                  <a:gd name="T46" fmla="*/ 5121 w 99"/>
                  <a:gd name="T47" fmla="*/ 959 h 66"/>
                  <a:gd name="T48" fmla="*/ 4755 w 99"/>
                  <a:gd name="T49" fmla="*/ 1202 h 66"/>
                  <a:gd name="T50" fmla="*/ 4362 w 99"/>
                  <a:gd name="T51" fmla="*/ 1481 h 66"/>
                  <a:gd name="T52" fmla="*/ 3940 w 99"/>
                  <a:gd name="T53" fmla="*/ 1716 h 66"/>
                  <a:gd name="T54" fmla="*/ 3447 w 99"/>
                  <a:gd name="T55" fmla="*/ 1917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85 w 99"/>
                  <a:gd name="T61" fmla="*/ 2296 h 66"/>
                  <a:gd name="T62" fmla="*/ 1324 w 99"/>
                  <a:gd name="T63" fmla="*/ 2321 h 66"/>
                  <a:gd name="T64" fmla="*/ 781 w 99"/>
                  <a:gd name="T65" fmla="*/ 2218 h 66"/>
                  <a:gd name="T66" fmla="*/ 4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0" name="Freeform 326"/>
              <p:cNvSpPr>
                <a:spLocks noChangeArrowheads="1"/>
              </p:cNvSpPr>
              <p:nvPr/>
            </p:nvSpPr>
            <p:spPr bwMode="auto">
              <a:xfrm>
                <a:off x="2266" y="4081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cos 24 G2"/>
                  <a:gd name="G4" fmla="*/ 1 0 51712"/>
                  <a:gd name="G5" fmla="+- 65534 0 0"/>
                  <a:gd name="G6" fmla="+- 49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4761 0 0"/>
                  <a:gd name="G21" fmla="+- 65119 0 0"/>
                  <a:gd name="G22" fmla="+- 4055 0 0"/>
                  <a:gd name="T0" fmla="*/ 929 w 43"/>
                  <a:gd name="T1" fmla="*/ 0 h 49"/>
                  <a:gd name="T2" fmla="*/ 775 w 43"/>
                  <a:gd name="T3" fmla="*/ 99 h 49"/>
                  <a:gd name="T4" fmla="*/ 516 w 43"/>
                  <a:gd name="T5" fmla="*/ 4431 h 49"/>
                  <a:gd name="T6" fmla="*/ 376 w 43"/>
                  <a:gd name="T7" fmla="*/ 7643 h 49"/>
                  <a:gd name="T8" fmla="*/ 10 w 43"/>
                  <a:gd name="T9" fmla="*/ 9900 h 49"/>
                  <a:gd name="T10" fmla="*/ 4 w 43"/>
                  <a:gd name="T11" fmla="*/ 13224 h 49"/>
                  <a:gd name="T12" fmla="*/ 1 w 43"/>
                  <a:gd name="T13" fmla="*/ 15454 h 49"/>
                  <a:gd name="T14" fmla="*/ 0 w 43"/>
                  <a:gd name="T15" fmla="*/ 17120 h 49"/>
                  <a:gd name="T16" fmla="*/ 0 w 43"/>
                  <a:gd name="T17" fmla="*/ 18521 h 49"/>
                  <a:gd name="T18" fmla="*/ 1 w 43"/>
                  <a:gd name="T19" fmla="*/ 19572 h 49"/>
                  <a:gd name="T20" fmla="*/ 3 w 43"/>
                  <a:gd name="T21" fmla="*/ 20305 h 49"/>
                  <a:gd name="T22" fmla="*/ 7 w 43"/>
                  <a:gd name="T23" fmla="*/ 17349 h 49"/>
                  <a:gd name="T24" fmla="*/ 9 w 43"/>
                  <a:gd name="T25" fmla="*/ 18101 h 49"/>
                  <a:gd name="T26" fmla="*/ 10 w 43"/>
                  <a:gd name="T27" fmla="*/ 17349 h 49"/>
                  <a:gd name="T28" fmla="*/ 313 w 43"/>
                  <a:gd name="T29" fmla="*/ 14832 h 49"/>
                  <a:gd name="T30" fmla="*/ 376 w 43"/>
                  <a:gd name="T31" fmla="*/ 13224 h 49"/>
                  <a:gd name="T32" fmla="*/ 493 w 43"/>
                  <a:gd name="T33" fmla="*/ 9900 h 49"/>
                  <a:gd name="T34" fmla="*/ 677 w 43"/>
                  <a:gd name="T35" fmla="*/ 8240 h 49"/>
                  <a:gd name="T36" fmla="*/ 871 w 43"/>
                  <a:gd name="T37" fmla="*/ 5181 h 49"/>
                  <a:gd name="T38" fmla="*/ 1017 w 43"/>
                  <a:gd name="T39" fmla="*/ 3774 h 49"/>
                  <a:gd name="T40" fmla="*/ 929 w 43"/>
                  <a:gd name="T41" fmla="*/ 0 h 49"/>
                  <a:gd name="T42" fmla="*/ 0 w 43"/>
                  <a:gd name="T43" fmla="*/ 0 h 49"/>
                  <a:gd name="T44" fmla="*/ 43 w 43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49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1" name="Freeform 327"/>
              <p:cNvSpPr>
                <a:spLocks noChangeArrowheads="1"/>
              </p:cNvSpPr>
              <p:nvPr/>
            </p:nvSpPr>
            <p:spPr bwMode="auto">
              <a:xfrm>
                <a:off x="2307" y="4071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4949 61568"/>
                  <a:gd name="G4" fmla="+- 65531 0 0"/>
                  <a:gd name="G5" fmla="*/ 1 36547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98 0 0"/>
                  <a:gd name="T0" fmla="*/ 2349 w 54"/>
                  <a:gd name="T1" fmla="*/ 0 h 18"/>
                  <a:gd name="T2" fmla="*/ 2174 w 54"/>
                  <a:gd name="T3" fmla="*/ 0 h 18"/>
                  <a:gd name="T4" fmla="*/ 1998 w 54"/>
                  <a:gd name="T5" fmla="*/ 0 h 18"/>
                  <a:gd name="T6" fmla="*/ 1660 w 54"/>
                  <a:gd name="T7" fmla="*/ 0 h 18"/>
                  <a:gd name="T8" fmla="*/ 1412 w 54"/>
                  <a:gd name="T9" fmla="*/ 1 h 18"/>
                  <a:gd name="T10" fmla="*/ 1078 w 54"/>
                  <a:gd name="T11" fmla="*/ 2 h 18"/>
                  <a:gd name="T12" fmla="*/ 662 w 54"/>
                  <a:gd name="T13" fmla="*/ 4 h 18"/>
                  <a:gd name="T14" fmla="*/ 464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533 w 54"/>
                  <a:gd name="T21" fmla="*/ 23097 h 18"/>
                  <a:gd name="T22" fmla="*/ 738 w 54"/>
                  <a:gd name="T23" fmla="*/ 18708 h 18"/>
                  <a:gd name="T24" fmla="*/ 1138 w 54"/>
                  <a:gd name="T25" fmla="*/ 16837 h 18"/>
                  <a:gd name="T26" fmla="*/ 1412 w 54"/>
                  <a:gd name="T27" fmla="*/ 15153 h 18"/>
                  <a:gd name="T28" fmla="*/ 1699 w 54"/>
                  <a:gd name="T29" fmla="*/ 15153 h 18"/>
                  <a:gd name="T30" fmla="*/ 1998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349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2" name="Freeform 328"/>
              <p:cNvSpPr>
                <a:spLocks noChangeArrowheads="1"/>
              </p:cNvSpPr>
              <p:nvPr/>
            </p:nvSpPr>
            <p:spPr bwMode="auto">
              <a:xfrm>
                <a:off x="3400" y="4154"/>
                <a:ext cx="95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3427 51712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416 0 0"/>
                  <a:gd name="G34" fmla="+- 5492 0 0"/>
                  <a:gd name="G35" fmla="+- 5489 0 0"/>
                  <a:gd name="G36" fmla="+- 3569 0 0"/>
                  <a:gd name="G37" fmla="+- 2493 0 0"/>
                  <a:gd name="G38" fmla="+- 845 0 0"/>
                  <a:gd name="T0" fmla="*/ 5216 w 93"/>
                  <a:gd name="T1" fmla="*/ 0 h 57"/>
                  <a:gd name="T2" fmla="*/ 5416 w 93"/>
                  <a:gd name="T3" fmla="*/ 0 h 57"/>
                  <a:gd name="T4" fmla="*/ 5494 w 93"/>
                  <a:gd name="T5" fmla="*/ 2 h 57"/>
                  <a:gd name="T6" fmla="*/ 5494 w 93"/>
                  <a:gd name="T7" fmla="*/ 5 h 57"/>
                  <a:gd name="T8" fmla="*/ 5441 w 93"/>
                  <a:gd name="T9" fmla="*/ 1872 h 57"/>
                  <a:gd name="T10" fmla="*/ 5269 w 93"/>
                  <a:gd name="T11" fmla="*/ 2776 h 57"/>
                  <a:gd name="T12" fmla="*/ 5036 w 93"/>
                  <a:gd name="T13" fmla="*/ 4191 h 57"/>
                  <a:gd name="T14" fmla="*/ 4731 w 93"/>
                  <a:gd name="T15" fmla="*/ 5196 h 57"/>
                  <a:gd name="T16" fmla="*/ 4332 w 93"/>
                  <a:gd name="T17" fmla="*/ 6369 h 57"/>
                  <a:gd name="T18" fmla="*/ 3924 w 93"/>
                  <a:gd name="T19" fmla="*/ 7724 h 57"/>
                  <a:gd name="T20" fmla="*/ 3364 w 93"/>
                  <a:gd name="T21" fmla="*/ 8800 h 57"/>
                  <a:gd name="T22" fmla="*/ 2907 w 93"/>
                  <a:gd name="T23" fmla="*/ 9572 h 57"/>
                  <a:gd name="T24" fmla="*/ 2313 w 93"/>
                  <a:gd name="T25" fmla="*/ 10142 h 57"/>
                  <a:gd name="T26" fmla="*/ 1763 w 93"/>
                  <a:gd name="T27" fmla="*/ 10577 h 57"/>
                  <a:gd name="T28" fmla="*/ 1136 w 93"/>
                  <a:gd name="T29" fmla="*/ 10577 h 57"/>
                  <a:gd name="T30" fmla="*/ 659 w 93"/>
                  <a:gd name="T31" fmla="*/ 10142 h 57"/>
                  <a:gd name="T32" fmla="*/ 1 w 93"/>
                  <a:gd name="T33" fmla="*/ 9410 h 57"/>
                  <a:gd name="T34" fmla="*/ 0 w 93"/>
                  <a:gd name="T35" fmla="*/ 8933 h 57"/>
                  <a:gd name="T36" fmla="*/ 0 w 93"/>
                  <a:gd name="T37" fmla="*/ 8850 h 57"/>
                  <a:gd name="T38" fmla="*/ 0 w 93"/>
                  <a:gd name="T39" fmla="*/ 8347 h 57"/>
                  <a:gd name="T40" fmla="*/ 1 w 93"/>
                  <a:gd name="T41" fmla="*/ 8232 h 57"/>
                  <a:gd name="T42" fmla="*/ 4 w 93"/>
                  <a:gd name="T43" fmla="*/ 7188 h 57"/>
                  <a:gd name="T44" fmla="*/ 574 w 93"/>
                  <a:gd name="T45" fmla="*/ 5890 h 57"/>
                  <a:gd name="T46" fmla="*/ 838 w 93"/>
                  <a:gd name="T47" fmla="*/ 4544 h 57"/>
                  <a:gd name="T48" fmla="*/ 1219 w 93"/>
                  <a:gd name="T49" fmla="*/ 3668 h 57"/>
                  <a:gd name="T50" fmla="*/ 1763 w 93"/>
                  <a:gd name="T51" fmla="*/ 2270 h 57"/>
                  <a:gd name="T52" fmla="*/ 2171 w 93"/>
                  <a:gd name="T53" fmla="*/ 1737 h 57"/>
                  <a:gd name="T54" fmla="*/ 2620 w 93"/>
                  <a:gd name="T55" fmla="*/ 5 h 57"/>
                  <a:gd name="T56" fmla="*/ 3091 w 93"/>
                  <a:gd name="T57" fmla="*/ 3 h 57"/>
                  <a:gd name="T58" fmla="*/ 3515 w 93"/>
                  <a:gd name="T59" fmla="*/ 2 h 57"/>
                  <a:gd name="T60" fmla="*/ 3982 w 93"/>
                  <a:gd name="T61" fmla="*/ 1 h 57"/>
                  <a:gd name="T62" fmla="*/ 4332 w 93"/>
                  <a:gd name="T63" fmla="*/ 1 h 57"/>
                  <a:gd name="T64" fmla="*/ 4731 w 93"/>
                  <a:gd name="T65" fmla="*/ 0 h 57"/>
                  <a:gd name="T66" fmla="*/ 5036 w 93"/>
                  <a:gd name="T67" fmla="*/ 0 h 57"/>
                  <a:gd name="T68" fmla="*/ 5216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5"/>
                    </a:lnTo>
                    <a:lnTo>
                      <a:pt x="66" y="42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3" name="Freeform 329"/>
              <p:cNvSpPr>
                <a:spLocks noChangeArrowheads="1"/>
              </p:cNvSpPr>
              <p:nvPr/>
            </p:nvSpPr>
            <p:spPr bwMode="auto">
              <a:xfrm>
                <a:off x="3399" y="4150"/>
                <a:ext cx="101" cy="68"/>
              </a:xfrm>
              <a:custGeom>
                <a:avLst/>
                <a:gdLst>
                  <a:gd name="G0" fmla="+- 7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48365 1152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49023 0 0"/>
                  <a:gd name="G33" fmla="+- 49556 0 0"/>
                  <a:gd name="G34" fmla="+- 50293 0 0"/>
                  <a:gd name="G35" fmla="+- 50967 0 0"/>
                  <a:gd name="G36" fmla="+- 52780 0 0"/>
                  <a:gd name="G37" fmla="+- 54788 0 0"/>
                  <a:gd name="T0" fmla="*/ 0 w 98"/>
                  <a:gd name="T1" fmla="*/ 16024 h 65"/>
                  <a:gd name="T2" fmla="*/ 720 w 98"/>
                  <a:gd name="T3" fmla="*/ 17233 h 65"/>
                  <a:gd name="T4" fmla="*/ 1305 w 98"/>
                  <a:gd name="T5" fmla="*/ 17285 h 65"/>
                  <a:gd name="T6" fmla="*/ 2042 w 98"/>
                  <a:gd name="T7" fmla="*/ 17285 h 65"/>
                  <a:gd name="T8" fmla="*/ 2664 w 98"/>
                  <a:gd name="T9" fmla="*/ 17233 h 65"/>
                  <a:gd name="T10" fmla="*/ 3286 w 98"/>
                  <a:gd name="T11" fmla="*/ 16042 h 65"/>
                  <a:gd name="T12" fmla="*/ 3927 w 98"/>
                  <a:gd name="T13" fmla="*/ 14675 h 65"/>
                  <a:gd name="T14" fmla="*/ 4433 w 98"/>
                  <a:gd name="T15" fmla="*/ 13077 h 65"/>
                  <a:gd name="T16" fmla="*/ 4980 w 98"/>
                  <a:gd name="T17" fmla="*/ 11073 h 65"/>
                  <a:gd name="T18" fmla="*/ 5333 w 98"/>
                  <a:gd name="T19" fmla="*/ 9553 h 65"/>
                  <a:gd name="T20" fmla="*/ 5660 w 98"/>
                  <a:gd name="T21" fmla="*/ 7657 h 65"/>
                  <a:gd name="T22" fmla="*/ 5985 w 98"/>
                  <a:gd name="T23" fmla="*/ 6139 h 65"/>
                  <a:gd name="T24" fmla="*/ 6121 w 98"/>
                  <a:gd name="T25" fmla="*/ 4138 h 65"/>
                  <a:gd name="T26" fmla="*/ 6331 w 98"/>
                  <a:gd name="T27" fmla="*/ 2854 h 65"/>
                  <a:gd name="T28" fmla="*/ 6331 w 98"/>
                  <a:gd name="T29" fmla="*/ 5 h 65"/>
                  <a:gd name="T30" fmla="*/ 6007 w 98"/>
                  <a:gd name="T31" fmla="*/ 0 h 65"/>
                  <a:gd name="T32" fmla="*/ 5640 w 98"/>
                  <a:gd name="T33" fmla="*/ 0 h 65"/>
                  <a:gd name="T34" fmla="*/ 5768 w 98"/>
                  <a:gd name="T35" fmla="*/ 2277 h 65"/>
                  <a:gd name="T36" fmla="*/ 5952 w 98"/>
                  <a:gd name="T37" fmla="*/ 2277 h 65"/>
                  <a:gd name="T38" fmla="*/ 5768 w 98"/>
                  <a:gd name="T39" fmla="*/ 2094 h 65"/>
                  <a:gd name="T40" fmla="*/ 5768 w 98"/>
                  <a:gd name="T41" fmla="*/ 2277 h 65"/>
                  <a:gd name="T42" fmla="*/ 5660 w 98"/>
                  <a:gd name="T43" fmla="*/ 3313 h 65"/>
                  <a:gd name="T44" fmla="*/ 5609 w 98"/>
                  <a:gd name="T45" fmla="*/ 4475 h 65"/>
                  <a:gd name="T46" fmla="*/ 5315 w 98"/>
                  <a:gd name="T47" fmla="*/ 6476 h 65"/>
                  <a:gd name="T48" fmla="*/ 4992 w 98"/>
                  <a:gd name="T49" fmla="*/ 7657 h 65"/>
                  <a:gd name="T50" fmla="*/ 4548 w 98"/>
                  <a:gd name="T51" fmla="*/ 9553 h 65"/>
                  <a:gd name="T52" fmla="*/ 4167 w 98"/>
                  <a:gd name="T53" fmla="*/ 11066 h 65"/>
                  <a:gd name="T54" fmla="*/ 3586 w 98"/>
                  <a:gd name="T55" fmla="*/ 12826 h 65"/>
                  <a:gd name="T56" fmla="*/ 3096 w 98"/>
                  <a:gd name="T57" fmla="*/ 13835 h 65"/>
                  <a:gd name="T58" fmla="*/ 2510 w 98"/>
                  <a:gd name="T59" fmla="*/ 14675 h 65"/>
                  <a:gd name="T60" fmla="*/ 1979 w 98"/>
                  <a:gd name="T61" fmla="*/ 15177 h 65"/>
                  <a:gd name="T62" fmla="*/ 1385 w 98"/>
                  <a:gd name="T63" fmla="*/ 15177 h 65"/>
                  <a:gd name="T64" fmla="*/ 811 w 98"/>
                  <a:gd name="T65" fmla="*/ 14675 h 65"/>
                  <a:gd name="T66" fmla="*/ 4 w 98"/>
                  <a:gd name="T67" fmla="*/ 13621 h 65"/>
                  <a:gd name="T68" fmla="*/ 0 w 98"/>
                  <a:gd name="T69" fmla="*/ 16024 h 65"/>
                  <a:gd name="T70" fmla="*/ 0 w 98"/>
                  <a:gd name="T71" fmla="*/ 0 h 65"/>
                  <a:gd name="T72" fmla="*/ 98 w 98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1" y="65"/>
                    </a:lnTo>
                    <a:lnTo>
                      <a:pt x="32" y="65"/>
                    </a:lnTo>
                    <a:lnTo>
                      <a:pt x="41" y="63"/>
                    </a:lnTo>
                    <a:lnTo>
                      <a:pt x="51" y="60"/>
                    </a:lnTo>
                    <a:lnTo>
                      <a:pt x="60" y="54"/>
                    </a:lnTo>
                    <a:lnTo>
                      <a:pt x="69" y="49"/>
                    </a:lnTo>
                    <a:lnTo>
                      <a:pt x="76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6" y="17"/>
                    </a:lnTo>
                    <a:lnTo>
                      <a:pt x="83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4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4" name="Freeform 330"/>
              <p:cNvSpPr>
                <a:spLocks noChangeArrowheads="1"/>
              </p:cNvSpPr>
              <p:nvPr/>
            </p:nvSpPr>
            <p:spPr bwMode="auto">
              <a:xfrm>
                <a:off x="3396" y="4157"/>
                <a:ext cx="42" cy="55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6 G2"/>
                  <a:gd name="G4" fmla="*/ 1 0 51712"/>
                  <a:gd name="G5" fmla="+- 65532 0 0"/>
                  <a:gd name="G6" fmla="+- 51 0 0"/>
                  <a:gd name="G7" fmla="*/ 1 36885 51712"/>
                  <a:gd name="G8" fmla="*/ 1 63095 51712"/>
                  <a:gd name="G9" fmla="*/ G8 1 180"/>
                  <a:gd name="G10" fmla="*/ G7 1 G9"/>
                  <a:gd name="G11" fmla="*/ 1 36885 51712"/>
                  <a:gd name="G12" fmla="*/ 1 63095 51712"/>
                  <a:gd name="G13" fmla="*/ G12 1 180"/>
                  <a:gd name="G14" fmla="*/ G11 1 G13"/>
                  <a:gd name="G15" fmla="*/ 1 59773 5760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620 0 0"/>
                  <a:gd name="G31" fmla="+- 61794 0 0"/>
                  <a:gd name="G32" fmla="+- 58721 0 0"/>
                  <a:gd name="T0" fmla="*/ 929 w 43"/>
                  <a:gd name="T1" fmla="*/ 0 h 51"/>
                  <a:gd name="T2" fmla="*/ 741 w 43"/>
                  <a:gd name="T3" fmla="*/ 121 h 51"/>
                  <a:gd name="T4" fmla="*/ 516 w 43"/>
                  <a:gd name="T5" fmla="*/ 4258 h 51"/>
                  <a:gd name="T6" fmla="*/ 376 w 43"/>
                  <a:gd name="T7" fmla="*/ 7191 h 51"/>
                  <a:gd name="T8" fmla="*/ 9 w 43"/>
                  <a:gd name="T9" fmla="*/ 10499 h 51"/>
                  <a:gd name="T10" fmla="*/ 4 w 43"/>
                  <a:gd name="T11" fmla="*/ 13135 h 51"/>
                  <a:gd name="T12" fmla="*/ 1 w 43"/>
                  <a:gd name="T13" fmla="*/ 15279 h 51"/>
                  <a:gd name="T14" fmla="*/ 0 w 43"/>
                  <a:gd name="T15" fmla="*/ 16495 h 51"/>
                  <a:gd name="T16" fmla="*/ 0 w 43"/>
                  <a:gd name="T17" fmla="*/ 17784 h 51"/>
                  <a:gd name="T18" fmla="*/ 0 w 43"/>
                  <a:gd name="T19" fmla="*/ 19726 h 51"/>
                  <a:gd name="T20" fmla="*/ 3 w 43"/>
                  <a:gd name="T21" fmla="*/ 20688 h 51"/>
                  <a:gd name="T22" fmla="*/ 7 w 43"/>
                  <a:gd name="T23" fmla="*/ 17369 h 51"/>
                  <a:gd name="T24" fmla="*/ 8 w 43"/>
                  <a:gd name="T25" fmla="*/ 17666 h 51"/>
                  <a:gd name="T26" fmla="*/ 8 w 43"/>
                  <a:gd name="T27" fmla="*/ 17784 h 51"/>
                  <a:gd name="T28" fmla="*/ 8 w 43"/>
                  <a:gd name="T29" fmla="*/ 17666 h 51"/>
                  <a:gd name="T30" fmla="*/ 8 w 43"/>
                  <a:gd name="T31" fmla="*/ 17369 h 51"/>
                  <a:gd name="T32" fmla="*/ 313 w 43"/>
                  <a:gd name="T33" fmla="*/ 15198 h 51"/>
                  <a:gd name="T34" fmla="*/ 376 w 43"/>
                  <a:gd name="T35" fmla="*/ 12854 h 51"/>
                  <a:gd name="T36" fmla="*/ 493 w 43"/>
                  <a:gd name="T37" fmla="*/ 10239 h 51"/>
                  <a:gd name="T38" fmla="*/ 677 w 43"/>
                  <a:gd name="T39" fmla="*/ 7742 h 51"/>
                  <a:gd name="T40" fmla="*/ 871 w 43"/>
                  <a:gd name="T41" fmla="*/ 5323 h 51"/>
                  <a:gd name="T42" fmla="*/ 1017 w 43"/>
                  <a:gd name="T43" fmla="*/ 3650 h 51"/>
                  <a:gd name="T44" fmla="*/ 929 w 43"/>
                  <a:gd name="T45" fmla="*/ 0 h 51"/>
                  <a:gd name="T46" fmla="*/ 0 w 43"/>
                  <a:gd name="T47" fmla="*/ 0 h 51"/>
                  <a:gd name="T48" fmla="*/ 43 w 43"/>
                  <a:gd name="T4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1">
                    <a:moveTo>
                      <a:pt x="39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2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5" name="Freeform 331"/>
              <p:cNvSpPr>
                <a:spLocks noChangeArrowheads="1"/>
              </p:cNvSpPr>
              <p:nvPr/>
            </p:nvSpPr>
            <p:spPr bwMode="auto">
              <a:xfrm>
                <a:off x="3436" y="4150"/>
                <a:ext cx="54" cy="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563 57600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98 0 0"/>
                  <a:gd name="T0" fmla="*/ 2295 w 54"/>
                  <a:gd name="T1" fmla="*/ 0 h 17"/>
                  <a:gd name="T2" fmla="*/ 2174 w 54"/>
                  <a:gd name="T3" fmla="*/ 0 h 17"/>
                  <a:gd name="T4" fmla="*/ 1998 w 54"/>
                  <a:gd name="T5" fmla="*/ 0 h 17"/>
                  <a:gd name="T6" fmla="*/ 1660 w 54"/>
                  <a:gd name="T7" fmla="*/ 542 h 17"/>
                  <a:gd name="T8" fmla="*/ 1412 w 54"/>
                  <a:gd name="T9" fmla="*/ 542 h 17"/>
                  <a:gd name="T10" fmla="*/ 1045 w 54"/>
                  <a:gd name="T11" fmla="*/ 895 h 17"/>
                  <a:gd name="T12" fmla="*/ 662 w 54"/>
                  <a:gd name="T13" fmla="*/ 1375 h 17"/>
                  <a:gd name="T14" fmla="*/ 464 w 54"/>
                  <a:gd name="T15" fmla="*/ 2053 h 17"/>
                  <a:gd name="T16" fmla="*/ 0 w 54"/>
                  <a:gd name="T17" fmla="*/ 3178 h 17"/>
                  <a:gd name="T18" fmla="*/ 4 w 54"/>
                  <a:gd name="T19" fmla="*/ 175650 h 17"/>
                  <a:gd name="T20" fmla="*/ 505 w 54"/>
                  <a:gd name="T21" fmla="*/ 148080 h 17"/>
                  <a:gd name="T22" fmla="*/ 738 w 54"/>
                  <a:gd name="T23" fmla="*/ 132064 h 17"/>
                  <a:gd name="T24" fmla="*/ 1078 w 54"/>
                  <a:gd name="T25" fmla="*/ 125005 h 17"/>
                  <a:gd name="T26" fmla="*/ 1412 w 54"/>
                  <a:gd name="T27" fmla="*/ 111352 h 17"/>
                  <a:gd name="T28" fmla="*/ 1660 w 54"/>
                  <a:gd name="T29" fmla="*/ 111352 h 17"/>
                  <a:gd name="T30" fmla="*/ 1998 w 54"/>
                  <a:gd name="T31" fmla="*/ 111352 h 17"/>
                  <a:gd name="T32" fmla="*/ 2225 w 54"/>
                  <a:gd name="T33" fmla="*/ 3178 h 17"/>
                  <a:gd name="T34" fmla="*/ 2350 w 54"/>
                  <a:gd name="T35" fmla="*/ 3178 h 17"/>
                  <a:gd name="T36" fmla="*/ 2295 w 54"/>
                  <a:gd name="T37" fmla="*/ 0 h 17"/>
                  <a:gd name="T38" fmla="*/ 0 w 54"/>
                  <a:gd name="T39" fmla="*/ 0 h 17"/>
                  <a:gd name="T40" fmla="*/ 54 w 5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7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9"/>
                    </a:lnTo>
                    <a:lnTo>
                      <a:pt x="38" y="9"/>
                    </a:lnTo>
                    <a:lnTo>
                      <a:pt x="45" y="9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6" name="Freeform 332"/>
              <p:cNvSpPr>
                <a:spLocks noChangeArrowheads="1"/>
              </p:cNvSpPr>
              <p:nvPr/>
            </p:nvSpPr>
            <p:spPr bwMode="auto">
              <a:xfrm>
                <a:off x="3469" y="4154"/>
                <a:ext cx="95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3427 51712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37 0 0"/>
                  <a:gd name="G36" fmla="+- 3665 0 0"/>
                  <a:gd name="G37" fmla="+- 3662 0 0"/>
                  <a:gd name="G38" fmla="+- 1699 0 0"/>
                  <a:gd name="G39" fmla="+- 741 0 0"/>
                  <a:gd name="G40" fmla="+- 64683 0 0"/>
                  <a:gd name="T0" fmla="*/ 3480 w 93"/>
                  <a:gd name="T1" fmla="*/ 0 h 57"/>
                  <a:gd name="T2" fmla="*/ 3537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1872 h 57"/>
                  <a:gd name="T10" fmla="*/ 3517 w 93"/>
                  <a:gd name="T11" fmla="*/ 2776 h 57"/>
                  <a:gd name="T12" fmla="*/ 3338 w 93"/>
                  <a:gd name="T13" fmla="*/ 4191 h 57"/>
                  <a:gd name="T14" fmla="*/ 3052 w 93"/>
                  <a:gd name="T15" fmla="*/ 5196 h 57"/>
                  <a:gd name="T16" fmla="*/ 2854 w 93"/>
                  <a:gd name="T17" fmla="*/ 6369 h 57"/>
                  <a:gd name="T18" fmla="*/ 2569 w 93"/>
                  <a:gd name="T19" fmla="*/ 7724 h 57"/>
                  <a:gd name="T20" fmla="*/ 2208 w 93"/>
                  <a:gd name="T21" fmla="*/ 8800 h 57"/>
                  <a:gd name="T22" fmla="*/ 1887 w 93"/>
                  <a:gd name="T23" fmla="*/ 9572 h 57"/>
                  <a:gd name="T24" fmla="*/ 1522 w 93"/>
                  <a:gd name="T25" fmla="*/ 10142 h 57"/>
                  <a:gd name="T26" fmla="*/ 1171 w 93"/>
                  <a:gd name="T27" fmla="*/ 10577 h 57"/>
                  <a:gd name="T28" fmla="*/ 736 w 93"/>
                  <a:gd name="T29" fmla="*/ 10577 h 57"/>
                  <a:gd name="T30" fmla="*/ 436 w 93"/>
                  <a:gd name="T31" fmla="*/ 10142 h 57"/>
                  <a:gd name="T32" fmla="*/ 1 w 93"/>
                  <a:gd name="T33" fmla="*/ 9410 h 57"/>
                  <a:gd name="T34" fmla="*/ 0 w 93"/>
                  <a:gd name="T35" fmla="*/ 8933 h 57"/>
                  <a:gd name="T36" fmla="*/ 0 w 93"/>
                  <a:gd name="T37" fmla="*/ 8850 h 57"/>
                  <a:gd name="T38" fmla="*/ 0 w 93"/>
                  <a:gd name="T39" fmla="*/ 8347 h 57"/>
                  <a:gd name="T40" fmla="*/ 1 w 93"/>
                  <a:gd name="T41" fmla="*/ 8232 h 57"/>
                  <a:gd name="T42" fmla="*/ 4 w 93"/>
                  <a:gd name="T43" fmla="*/ 7188 h 57"/>
                  <a:gd name="T44" fmla="*/ 8 w 93"/>
                  <a:gd name="T45" fmla="*/ 5890 h 57"/>
                  <a:gd name="T46" fmla="*/ 566 w 93"/>
                  <a:gd name="T47" fmla="*/ 4544 h 57"/>
                  <a:gd name="T48" fmla="*/ 776 w 93"/>
                  <a:gd name="T49" fmla="*/ 3668 h 57"/>
                  <a:gd name="T50" fmla="*/ 1171 w 93"/>
                  <a:gd name="T51" fmla="*/ 2270 h 57"/>
                  <a:gd name="T52" fmla="*/ 1444 w 93"/>
                  <a:gd name="T53" fmla="*/ 1737 h 57"/>
                  <a:gd name="T54" fmla="*/ 1700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584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7" name="Freeform 333"/>
              <p:cNvSpPr>
                <a:spLocks noChangeArrowheads="1"/>
              </p:cNvSpPr>
              <p:nvPr/>
            </p:nvSpPr>
            <p:spPr bwMode="auto">
              <a:xfrm>
                <a:off x="3468" y="4150"/>
                <a:ext cx="101" cy="68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9371 25856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48981 0 0"/>
                  <a:gd name="G33" fmla="+- 49556 0 0"/>
                  <a:gd name="G34" fmla="+- 50230 0 0"/>
                  <a:gd name="G35" fmla="+- 50967 0 0"/>
                  <a:gd name="G36" fmla="+- 52678 0 0"/>
                  <a:gd name="G37" fmla="+- 54788 0 0"/>
                  <a:gd name="T0" fmla="*/ 0 w 98"/>
                  <a:gd name="T1" fmla="*/ 16024 h 65"/>
                  <a:gd name="T2" fmla="*/ 678 w 98"/>
                  <a:gd name="T3" fmla="*/ 17233 h 65"/>
                  <a:gd name="T4" fmla="*/ 1305 w 98"/>
                  <a:gd name="T5" fmla="*/ 17285 h 65"/>
                  <a:gd name="T6" fmla="*/ 1979 w 98"/>
                  <a:gd name="T7" fmla="*/ 17285 h 65"/>
                  <a:gd name="T8" fmla="*/ 2664 w 98"/>
                  <a:gd name="T9" fmla="*/ 17233 h 65"/>
                  <a:gd name="T10" fmla="*/ 3184 w 98"/>
                  <a:gd name="T11" fmla="*/ 16042 h 65"/>
                  <a:gd name="T12" fmla="*/ 3927 w 98"/>
                  <a:gd name="T13" fmla="*/ 14675 h 65"/>
                  <a:gd name="T14" fmla="*/ 4422 w 98"/>
                  <a:gd name="T15" fmla="*/ 13077 h 65"/>
                  <a:gd name="T16" fmla="*/ 4980 w 98"/>
                  <a:gd name="T17" fmla="*/ 11073 h 65"/>
                  <a:gd name="T18" fmla="*/ 5315 w 98"/>
                  <a:gd name="T19" fmla="*/ 9553 h 65"/>
                  <a:gd name="T20" fmla="*/ 5660 w 98"/>
                  <a:gd name="T21" fmla="*/ 7657 h 65"/>
                  <a:gd name="T22" fmla="*/ 5985 w 98"/>
                  <a:gd name="T23" fmla="*/ 6139 h 65"/>
                  <a:gd name="T24" fmla="*/ 6121 w 98"/>
                  <a:gd name="T25" fmla="*/ 4138 h 65"/>
                  <a:gd name="T26" fmla="*/ 6331 w 98"/>
                  <a:gd name="T27" fmla="*/ 2854 h 65"/>
                  <a:gd name="T28" fmla="*/ 6331 w 98"/>
                  <a:gd name="T29" fmla="*/ 5 h 65"/>
                  <a:gd name="T30" fmla="*/ 6007 w 98"/>
                  <a:gd name="T31" fmla="*/ 0 h 65"/>
                  <a:gd name="T32" fmla="*/ 5640 w 98"/>
                  <a:gd name="T33" fmla="*/ 0 h 65"/>
                  <a:gd name="T34" fmla="*/ 5768 w 98"/>
                  <a:gd name="T35" fmla="*/ 2277 h 65"/>
                  <a:gd name="T36" fmla="*/ 5952 w 98"/>
                  <a:gd name="T37" fmla="*/ 2277 h 65"/>
                  <a:gd name="T38" fmla="*/ 5768 w 98"/>
                  <a:gd name="T39" fmla="*/ 2094 h 65"/>
                  <a:gd name="T40" fmla="*/ 5768 w 98"/>
                  <a:gd name="T41" fmla="*/ 2277 h 65"/>
                  <a:gd name="T42" fmla="*/ 5660 w 98"/>
                  <a:gd name="T43" fmla="*/ 3313 h 65"/>
                  <a:gd name="T44" fmla="*/ 5435 w 98"/>
                  <a:gd name="T45" fmla="*/ 4475 h 65"/>
                  <a:gd name="T46" fmla="*/ 5285 w 98"/>
                  <a:gd name="T47" fmla="*/ 6476 h 65"/>
                  <a:gd name="T48" fmla="*/ 4992 w 98"/>
                  <a:gd name="T49" fmla="*/ 7657 h 65"/>
                  <a:gd name="T50" fmla="*/ 4548 w 98"/>
                  <a:gd name="T51" fmla="*/ 9553 h 65"/>
                  <a:gd name="T52" fmla="*/ 4039 w 98"/>
                  <a:gd name="T53" fmla="*/ 11066 h 65"/>
                  <a:gd name="T54" fmla="*/ 3586 w 98"/>
                  <a:gd name="T55" fmla="*/ 12826 h 65"/>
                  <a:gd name="T56" fmla="*/ 3000 w 98"/>
                  <a:gd name="T57" fmla="*/ 13835 h 65"/>
                  <a:gd name="T58" fmla="*/ 2510 w 98"/>
                  <a:gd name="T59" fmla="*/ 14675 h 65"/>
                  <a:gd name="T60" fmla="*/ 1924 w 98"/>
                  <a:gd name="T61" fmla="*/ 15177 h 65"/>
                  <a:gd name="T62" fmla="*/ 1385 w 98"/>
                  <a:gd name="T63" fmla="*/ 15177 h 65"/>
                  <a:gd name="T64" fmla="*/ 764 w 98"/>
                  <a:gd name="T65" fmla="*/ 14675 h 65"/>
                  <a:gd name="T66" fmla="*/ 4 w 98"/>
                  <a:gd name="T67" fmla="*/ 13621 h 65"/>
                  <a:gd name="T68" fmla="*/ 0 w 98"/>
                  <a:gd name="T69" fmla="*/ 16024 h 65"/>
                  <a:gd name="T70" fmla="*/ 0 w 98"/>
                  <a:gd name="T71" fmla="*/ 0 h 65"/>
                  <a:gd name="T72" fmla="*/ 98 w 98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5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5"/>
                    </a:lnTo>
                    <a:lnTo>
                      <a:pt x="31" y="65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4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8" name="Freeform 334"/>
              <p:cNvSpPr>
                <a:spLocks noChangeArrowheads="1"/>
              </p:cNvSpPr>
              <p:nvPr/>
            </p:nvSpPr>
            <p:spPr bwMode="auto">
              <a:xfrm>
                <a:off x="3466" y="4157"/>
                <a:ext cx="42" cy="55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6 G2"/>
                  <a:gd name="G4" fmla="*/ 1 0 51712"/>
                  <a:gd name="G5" fmla="+- 65532 0 0"/>
                  <a:gd name="G6" fmla="+- 51 0 0"/>
                  <a:gd name="G7" fmla="*/ 1 36885 51712"/>
                  <a:gd name="G8" fmla="*/ 1 63095 51712"/>
                  <a:gd name="G9" fmla="*/ G8 1 180"/>
                  <a:gd name="G10" fmla="*/ G7 1 G9"/>
                  <a:gd name="G11" fmla="*/ 1 36885 51712"/>
                  <a:gd name="G12" fmla="*/ 1 63095 51712"/>
                  <a:gd name="G13" fmla="*/ G12 1 180"/>
                  <a:gd name="G14" fmla="*/ G11 1 G13"/>
                  <a:gd name="G15" fmla="*/ 1 25587 45696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587 0 0"/>
                  <a:gd name="G31" fmla="+- 61794 0 0"/>
                  <a:gd name="G32" fmla="+- 58704 0 0"/>
                  <a:gd name="T0" fmla="*/ 929 w 43"/>
                  <a:gd name="T1" fmla="*/ 0 h 51"/>
                  <a:gd name="T2" fmla="*/ 708 w 43"/>
                  <a:gd name="T3" fmla="*/ 121 h 51"/>
                  <a:gd name="T4" fmla="*/ 516 w 43"/>
                  <a:gd name="T5" fmla="*/ 4258 h 51"/>
                  <a:gd name="T6" fmla="*/ 359 w 43"/>
                  <a:gd name="T7" fmla="*/ 7191 h 51"/>
                  <a:gd name="T8" fmla="*/ 9 w 43"/>
                  <a:gd name="T9" fmla="*/ 10499 h 51"/>
                  <a:gd name="T10" fmla="*/ 4 w 43"/>
                  <a:gd name="T11" fmla="*/ 13135 h 51"/>
                  <a:gd name="T12" fmla="*/ 1 w 43"/>
                  <a:gd name="T13" fmla="*/ 15279 h 51"/>
                  <a:gd name="T14" fmla="*/ 0 w 43"/>
                  <a:gd name="T15" fmla="*/ 16495 h 51"/>
                  <a:gd name="T16" fmla="*/ 0 w 43"/>
                  <a:gd name="T17" fmla="*/ 17784 h 51"/>
                  <a:gd name="T18" fmla="*/ 0 w 43"/>
                  <a:gd name="T19" fmla="*/ 19726 h 51"/>
                  <a:gd name="T20" fmla="*/ 3 w 43"/>
                  <a:gd name="T21" fmla="*/ 20688 h 51"/>
                  <a:gd name="T22" fmla="*/ 7 w 43"/>
                  <a:gd name="T23" fmla="*/ 17369 h 51"/>
                  <a:gd name="T24" fmla="*/ 8 w 43"/>
                  <a:gd name="T25" fmla="*/ 17666 h 51"/>
                  <a:gd name="T26" fmla="*/ 8 w 43"/>
                  <a:gd name="T27" fmla="*/ 17784 h 51"/>
                  <a:gd name="T28" fmla="*/ 8 w 43"/>
                  <a:gd name="T29" fmla="*/ 17666 h 51"/>
                  <a:gd name="T30" fmla="*/ 8 w 43"/>
                  <a:gd name="T31" fmla="*/ 17369 h 51"/>
                  <a:gd name="T32" fmla="*/ 299 w 43"/>
                  <a:gd name="T33" fmla="*/ 15198 h 51"/>
                  <a:gd name="T34" fmla="*/ 359 w 43"/>
                  <a:gd name="T35" fmla="*/ 12854 h 51"/>
                  <a:gd name="T36" fmla="*/ 493 w 43"/>
                  <a:gd name="T37" fmla="*/ 10239 h 51"/>
                  <a:gd name="T38" fmla="*/ 647 w 43"/>
                  <a:gd name="T39" fmla="*/ 7742 h 51"/>
                  <a:gd name="T40" fmla="*/ 849 w 43"/>
                  <a:gd name="T41" fmla="*/ 5323 h 51"/>
                  <a:gd name="T42" fmla="*/ 1017 w 43"/>
                  <a:gd name="T43" fmla="*/ 3650 h 51"/>
                  <a:gd name="T44" fmla="*/ 929 w 43"/>
                  <a:gd name="T45" fmla="*/ 0 h 51"/>
                  <a:gd name="T46" fmla="*/ 0 w 43"/>
                  <a:gd name="T47" fmla="*/ 0 h 51"/>
                  <a:gd name="T48" fmla="*/ 43 w 43"/>
                  <a:gd name="T4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1">
                    <a:moveTo>
                      <a:pt x="39" y="0"/>
                    </a:moveTo>
                    <a:lnTo>
                      <a:pt x="30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5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59" name="Freeform 335"/>
              <p:cNvSpPr>
                <a:spLocks noChangeArrowheads="1"/>
              </p:cNvSpPr>
              <p:nvPr/>
            </p:nvSpPr>
            <p:spPr bwMode="auto">
              <a:xfrm>
                <a:off x="3506" y="4150"/>
                <a:ext cx="54" cy="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709 25856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109 0 0"/>
                  <a:gd name="G22" fmla="+- 1952 0 0"/>
                  <a:gd name="T0" fmla="*/ 2295 w 54"/>
                  <a:gd name="T1" fmla="*/ 0 h 17"/>
                  <a:gd name="T2" fmla="*/ 2109 w 54"/>
                  <a:gd name="T3" fmla="*/ 0 h 17"/>
                  <a:gd name="T4" fmla="*/ 1952 w 54"/>
                  <a:gd name="T5" fmla="*/ 0 h 17"/>
                  <a:gd name="T6" fmla="*/ 1660 w 54"/>
                  <a:gd name="T7" fmla="*/ 542 h 17"/>
                  <a:gd name="T8" fmla="*/ 1369 w 54"/>
                  <a:gd name="T9" fmla="*/ 542 h 17"/>
                  <a:gd name="T10" fmla="*/ 1045 w 54"/>
                  <a:gd name="T11" fmla="*/ 895 h 17"/>
                  <a:gd name="T12" fmla="*/ 662 w 54"/>
                  <a:gd name="T13" fmla="*/ 1375 h 17"/>
                  <a:gd name="T14" fmla="*/ 8 w 54"/>
                  <a:gd name="T15" fmla="*/ 2053 h 17"/>
                  <a:gd name="T16" fmla="*/ 0 w 54"/>
                  <a:gd name="T17" fmla="*/ 3178 h 17"/>
                  <a:gd name="T18" fmla="*/ 4 w 54"/>
                  <a:gd name="T19" fmla="*/ 175650 h 17"/>
                  <a:gd name="T20" fmla="*/ 490 w 54"/>
                  <a:gd name="T21" fmla="*/ 148080 h 17"/>
                  <a:gd name="T22" fmla="*/ 738 w 54"/>
                  <a:gd name="T23" fmla="*/ 132064 h 17"/>
                  <a:gd name="T24" fmla="*/ 1078 w 54"/>
                  <a:gd name="T25" fmla="*/ 125005 h 17"/>
                  <a:gd name="T26" fmla="*/ 1369 w 54"/>
                  <a:gd name="T27" fmla="*/ 111352 h 17"/>
                  <a:gd name="T28" fmla="*/ 1660 w 54"/>
                  <a:gd name="T29" fmla="*/ 111352 h 17"/>
                  <a:gd name="T30" fmla="*/ 1952 w 54"/>
                  <a:gd name="T31" fmla="*/ 111352 h 17"/>
                  <a:gd name="T32" fmla="*/ 2174 w 54"/>
                  <a:gd name="T33" fmla="*/ 3178 h 17"/>
                  <a:gd name="T34" fmla="*/ 2350 w 54"/>
                  <a:gd name="T35" fmla="*/ 3178 h 17"/>
                  <a:gd name="T36" fmla="*/ 2295 w 54"/>
                  <a:gd name="T37" fmla="*/ 0 h 17"/>
                  <a:gd name="T38" fmla="*/ 0 w 54"/>
                  <a:gd name="T39" fmla="*/ 0 h 17"/>
                  <a:gd name="T40" fmla="*/ 54 w 5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7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4" y="9"/>
                    </a:lnTo>
                    <a:lnTo>
                      <a:pt x="49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0" name="Freeform 336"/>
              <p:cNvSpPr>
                <a:spLocks noChangeArrowheads="1"/>
              </p:cNvSpPr>
              <p:nvPr/>
            </p:nvSpPr>
            <p:spPr bwMode="auto">
              <a:xfrm>
                <a:off x="5304" y="4072"/>
                <a:ext cx="8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+- 65535 0 0"/>
                  <a:gd name="G10" fmla="*/ 1 14705 45696"/>
                  <a:gd name="G11" fmla="+- 15 0 0"/>
                  <a:gd name="G12" fmla="cos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2654 0 0"/>
                  <a:gd name="G34" fmla="+- 62831 0 0"/>
                  <a:gd name="G35" fmla="+- 63039 0 0"/>
                  <a:gd name="G36" fmla="+- 63468 0 0"/>
                  <a:gd name="G37" fmla="+- 63696 0 0"/>
                  <a:gd name="G38" fmla="+- 64131 0 0"/>
                  <a:gd name="T0" fmla="*/ 943 w 94"/>
                  <a:gd name="T1" fmla="*/ 3857 h 57"/>
                  <a:gd name="T2" fmla="*/ 975 w 94"/>
                  <a:gd name="T3" fmla="*/ 3857 h 57"/>
                  <a:gd name="T4" fmla="*/ 993 w 94"/>
                  <a:gd name="T5" fmla="*/ 3698 h 57"/>
                  <a:gd name="T6" fmla="*/ 993 w 94"/>
                  <a:gd name="T7" fmla="*/ 3490 h 57"/>
                  <a:gd name="T8" fmla="*/ 975 w 94"/>
                  <a:gd name="T9" fmla="*/ 3043 h 57"/>
                  <a:gd name="T10" fmla="*/ 966 w 94"/>
                  <a:gd name="T11" fmla="*/ 2806 h 57"/>
                  <a:gd name="T12" fmla="*/ 917 w 94"/>
                  <a:gd name="T13" fmla="*/ 2322 h 57"/>
                  <a:gd name="T14" fmla="*/ 832 w 94"/>
                  <a:gd name="T15" fmla="*/ 1894 h 57"/>
                  <a:gd name="T16" fmla="*/ 785 w 94"/>
                  <a:gd name="T17" fmla="*/ 1527 h 57"/>
                  <a:gd name="T18" fmla="*/ 711 w 94"/>
                  <a:gd name="T19" fmla="*/ 1012 h 57"/>
                  <a:gd name="T20" fmla="*/ 611 w 94"/>
                  <a:gd name="T21" fmla="*/ 682 h 57"/>
                  <a:gd name="T22" fmla="*/ 524 w 94"/>
                  <a:gd name="T23" fmla="*/ 28 h 57"/>
                  <a:gd name="T24" fmla="*/ 423 w 94"/>
                  <a:gd name="T25" fmla="*/ 3 h 57"/>
                  <a:gd name="T26" fmla="*/ 330 w 94"/>
                  <a:gd name="T27" fmla="*/ 0 h 57"/>
                  <a:gd name="T28" fmla="*/ 207 w 94"/>
                  <a:gd name="T29" fmla="*/ 0 h 57"/>
                  <a:gd name="T30" fmla="*/ 130 w 94"/>
                  <a:gd name="T31" fmla="*/ 3 h 57"/>
                  <a:gd name="T32" fmla="*/ 2 w 94"/>
                  <a:gd name="T33" fmla="*/ 30 h 57"/>
                  <a:gd name="T34" fmla="*/ 1 w 94"/>
                  <a:gd name="T35" fmla="*/ 591 h 57"/>
                  <a:gd name="T36" fmla="*/ 0 w 94"/>
                  <a:gd name="T37" fmla="*/ 633 h 57"/>
                  <a:gd name="T38" fmla="*/ 1 w 94"/>
                  <a:gd name="T39" fmla="*/ 723 h 57"/>
                  <a:gd name="T40" fmla="*/ 1 w 94"/>
                  <a:gd name="T41" fmla="*/ 827 h 57"/>
                  <a:gd name="T42" fmla="*/ 4 w 94"/>
                  <a:gd name="T43" fmla="*/ 1250 h 57"/>
                  <a:gd name="T44" fmla="*/ 117 w 94"/>
                  <a:gd name="T45" fmla="*/ 1634 h 57"/>
                  <a:gd name="T46" fmla="*/ 152 w 94"/>
                  <a:gd name="T47" fmla="*/ 2031 h 57"/>
                  <a:gd name="T48" fmla="*/ 218 w 94"/>
                  <a:gd name="T49" fmla="*/ 2620 h 57"/>
                  <a:gd name="T50" fmla="*/ 327 w 94"/>
                  <a:gd name="T51" fmla="*/ 2847 h 57"/>
                  <a:gd name="T52" fmla="*/ 403 w 94"/>
                  <a:gd name="T53" fmla="*/ 3256 h 57"/>
                  <a:gd name="T54" fmla="*/ 495 w 94"/>
                  <a:gd name="T55" fmla="*/ 3490 h 57"/>
                  <a:gd name="T56" fmla="*/ 552 w 94"/>
                  <a:gd name="T57" fmla="*/ 3670 h 57"/>
                  <a:gd name="T58" fmla="*/ 641 w 94"/>
                  <a:gd name="T59" fmla="*/ 3698 h 57"/>
                  <a:gd name="T60" fmla="*/ 715 w 94"/>
                  <a:gd name="T61" fmla="*/ 3733 h 57"/>
                  <a:gd name="T62" fmla="*/ 789 w 94"/>
                  <a:gd name="T63" fmla="*/ 3733 h 57"/>
                  <a:gd name="T64" fmla="*/ 836 w 94"/>
                  <a:gd name="T65" fmla="*/ 3733 h 57"/>
                  <a:gd name="T66" fmla="*/ 917 w 94"/>
                  <a:gd name="T67" fmla="*/ 3733 h 57"/>
                  <a:gd name="T68" fmla="*/ 943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90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1" name="Freeform 337"/>
              <p:cNvSpPr>
                <a:spLocks noChangeArrowheads="1"/>
              </p:cNvSpPr>
              <p:nvPr/>
            </p:nvSpPr>
            <p:spPr bwMode="auto">
              <a:xfrm>
                <a:off x="5304" y="4067"/>
                <a:ext cx="88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5343 0 0"/>
                  <a:gd name="G33" fmla="+- 7 0 0"/>
                  <a:gd name="G34" fmla="+- 206 0 0"/>
                  <a:gd name="G35" fmla="+- 306 0 0"/>
                  <a:gd name="G36" fmla="+- 373 0 0"/>
                  <a:gd name="G37" fmla="+- 277 0 0"/>
                  <a:gd name="T0" fmla="*/ 4 w 98"/>
                  <a:gd name="T1" fmla="*/ 535 h 66"/>
                  <a:gd name="T2" fmla="*/ 238 w 98"/>
                  <a:gd name="T3" fmla="*/ 431 h 66"/>
                  <a:gd name="T4" fmla="*/ 382 w 98"/>
                  <a:gd name="T5" fmla="*/ 375 h 66"/>
                  <a:gd name="T6" fmla="*/ 581 w 98"/>
                  <a:gd name="T7" fmla="*/ 375 h 66"/>
                  <a:gd name="T8" fmla="*/ 737 w 98"/>
                  <a:gd name="T9" fmla="*/ 431 h 66"/>
                  <a:gd name="T10" fmla="*/ 908 w 98"/>
                  <a:gd name="T11" fmla="*/ 535 h 66"/>
                  <a:gd name="T12" fmla="*/ 1053 w 98"/>
                  <a:gd name="T13" fmla="*/ 776 h 66"/>
                  <a:gd name="T14" fmla="*/ 1223 w 98"/>
                  <a:gd name="T15" fmla="*/ 964 h 66"/>
                  <a:gd name="T16" fmla="*/ 1336 w 98"/>
                  <a:gd name="T17" fmla="*/ 1202 h 66"/>
                  <a:gd name="T18" fmla="*/ 1462 w 98"/>
                  <a:gd name="T19" fmla="*/ 1481 h 66"/>
                  <a:gd name="T20" fmla="*/ 1554 w 98"/>
                  <a:gd name="T21" fmla="*/ 1716 h 66"/>
                  <a:gd name="T22" fmla="*/ 1647 w 98"/>
                  <a:gd name="T23" fmla="*/ 1917 h 66"/>
                  <a:gd name="T24" fmla="*/ 1663 w 98"/>
                  <a:gd name="T25" fmla="*/ 2156 h 66"/>
                  <a:gd name="T26" fmla="*/ 1694 w 98"/>
                  <a:gd name="T27" fmla="*/ 2296 h 66"/>
                  <a:gd name="T28" fmla="*/ 1694 w 98"/>
                  <a:gd name="T29" fmla="*/ 2321 h 66"/>
                  <a:gd name="T30" fmla="*/ 1748 w 98"/>
                  <a:gd name="T31" fmla="*/ 2321 h 66"/>
                  <a:gd name="T32" fmla="*/ 1663 w 98"/>
                  <a:gd name="T33" fmla="*/ 2321 h 66"/>
                  <a:gd name="T34" fmla="*/ 1656 w 98"/>
                  <a:gd name="T35" fmla="*/ 2685 h 66"/>
                  <a:gd name="T36" fmla="*/ 1764 w 98"/>
                  <a:gd name="T37" fmla="*/ 2660 h 66"/>
                  <a:gd name="T38" fmla="*/ 1859 w 98"/>
                  <a:gd name="T39" fmla="*/ 2474 h 66"/>
                  <a:gd name="T40" fmla="*/ 1859 w 98"/>
                  <a:gd name="T41" fmla="*/ 2218 h 66"/>
                  <a:gd name="T42" fmla="*/ 1797 w 98"/>
                  <a:gd name="T43" fmla="*/ 2008 h 66"/>
                  <a:gd name="T44" fmla="*/ 1757 w 98"/>
                  <a:gd name="T45" fmla="*/ 1730 h 66"/>
                  <a:gd name="T46" fmla="*/ 1663 w 98"/>
                  <a:gd name="T47" fmla="*/ 1481 h 66"/>
                  <a:gd name="T48" fmla="*/ 1561 w 98"/>
                  <a:gd name="T49" fmla="*/ 1202 h 66"/>
                  <a:gd name="T50" fmla="*/ 1462 w 98"/>
                  <a:gd name="T51" fmla="*/ 959 h 66"/>
                  <a:gd name="T52" fmla="*/ 1302 w 98"/>
                  <a:gd name="T53" fmla="*/ 621 h 66"/>
                  <a:gd name="T54" fmla="*/ 1153 w 98"/>
                  <a:gd name="T55" fmla="*/ 431 h 66"/>
                  <a:gd name="T56" fmla="*/ 964 w 98"/>
                  <a:gd name="T57" fmla="*/ 4 h 66"/>
                  <a:gd name="T58" fmla="*/ 782 w 98"/>
                  <a:gd name="T59" fmla="*/ 2 h 66"/>
                  <a:gd name="T60" fmla="*/ 581 w 98"/>
                  <a:gd name="T61" fmla="*/ 0 h 66"/>
                  <a:gd name="T62" fmla="*/ 382 w 98"/>
                  <a:gd name="T63" fmla="*/ 0 h 66"/>
                  <a:gd name="T64" fmla="*/ 211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2" name="Freeform 338"/>
              <p:cNvSpPr>
                <a:spLocks noChangeArrowheads="1"/>
              </p:cNvSpPr>
              <p:nvPr/>
            </p:nvSpPr>
            <p:spPr bwMode="auto">
              <a:xfrm>
                <a:off x="5300" y="4074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+- 8 0 0"/>
                  <a:gd name="G6" fmla="sin 6 G5"/>
                  <a:gd name="G7" fmla="*/ 1 0 51712"/>
                  <a:gd name="G8" fmla="+- 65534 0 0"/>
                  <a:gd name="G9" fmla="+- 9 0 0"/>
                  <a:gd name="G10" fmla="+- 17 0 0"/>
                  <a:gd name="G11" fmla="cos 25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4446 w 44"/>
                  <a:gd name="T1" fmla="*/ 17120 h 49"/>
                  <a:gd name="T2" fmla="*/ 3765 w 44"/>
                  <a:gd name="T3" fmla="*/ 15454 h 49"/>
                  <a:gd name="T4" fmla="*/ 2892 w 44"/>
                  <a:gd name="T5" fmla="*/ 1322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269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13 w 44"/>
                  <a:gd name="T19" fmla="*/ 323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109 h 49"/>
                  <a:gd name="T26" fmla="*/ 1 w 44"/>
                  <a:gd name="T27" fmla="*/ 3774 h 49"/>
                  <a:gd name="T28" fmla="*/ 2 w 44"/>
                  <a:gd name="T29" fmla="*/ 5181 h 49"/>
                  <a:gd name="T30" fmla="*/ 5 w 44"/>
                  <a:gd name="T31" fmla="*/ 7643 h 49"/>
                  <a:gd name="T32" fmla="*/ 1041 w 44"/>
                  <a:gd name="T33" fmla="*/ 10435 h 49"/>
                  <a:gd name="T34" fmla="*/ 1652 w 44"/>
                  <a:gd name="T35" fmla="*/ 13224 h 49"/>
                  <a:gd name="T36" fmla="*/ 2455 w 44"/>
                  <a:gd name="T37" fmla="*/ 15830 h 49"/>
                  <a:gd name="T38" fmla="*/ 3196 w 44"/>
                  <a:gd name="T39" fmla="*/ 18760 h 49"/>
                  <a:gd name="T40" fmla="*/ 4022 w 44"/>
                  <a:gd name="T41" fmla="*/ 20305 h 49"/>
                  <a:gd name="T42" fmla="*/ 4446 w 44"/>
                  <a:gd name="T43" fmla="*/ 1712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3" name="Freeform 339"/>
              <p:cNvSpPr>
                <a:spLocks noChangeArrowheads="1"/>
              </p:cNvSpPr>
              <p:nvPr/>
            </p:nvSpPr>
            <p:spPr bwMode="auto">
              <a:xfrm>
                <a:off x="5341" y="4120"/>
                <a:ext cx="47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8137 22848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3863 0 0"/>
                  <a:gd name="G21" fmla="+- 53789 0 0"/>
                  <a:gd name="T0" fmla="*/ 634 w 53"/>
                  <a:gd name="T1" fmla="*/ 13638 h 18"/>
                  <a:gd name="T2" fmla="*/ 601 w 53"/>
                  <a:gd name="T3" fmla="*/ 12274 h 18"/>
                  <a:gd name="T4" fmla="*/ 527 w 53"/>
                  <a:gd name="T5" fmla="*/ 12274 h 18"/>
                  <a:gd name="T6" fmla="*/ 449 w 53"/>
                  <a:gd name="T7" fmla="*/ 12274 h 18"/>
                  <a:gd name="T8" fmla="*/ 380 w 53"/>
                  <a:gd name="T9" fmla="*/ 11047 h 18"/>
                  <a:gd name="T10" fmla="*/ 286 w 53"/>
                  <a:gd name="T11" fmla="*/ 11047 h 18"/>
                  <a:gd name="T12" fmla="*/ 205 w 53"/>
                  <a:gd name="T13" fmla="*/ 8948 h 18"/>
                  <a:gd name="T14" fmla="*/ 139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182 w 53"/>
                  <a:gd name="T23" fmla="*/ 24070 h 18"/>
                  <a:gd name="T24" fmla="*/ 272 w 53"/>
                  <a:gd name="T25" fmla="*/ 25663 h 18"/>
                  <a:gd name="T26" fmla="*/ 376 w 53"/>
                  <a:gd name="T27" fmla="*/ 26744 h 18"/>
                  <a:gd name="T28" fmla="*/ 449 w 53"/>
                  <a:gd name="T29" fmla="*/ 26744 h 18"/>
                  <a:gd name="T30" fmla="*/ 524 w 53"/>
                  <a:gd name="T31" fmla="*/ 26744 h 18"/>
                  <a:gd name="T32" fmla="*/ 592 w 53"/>
                  <a:gd name="T33" fmla="*/ 28514 h 18"/>
                  <a:gd name="T34" fmla="*/ 624 w 53"/>
                  <a:gd name="T35" fmla="*/ 28514 h 18"/>
                  <a:gd name="T36" fmla="*/ 634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4" name="Freeform 340"/>
              <p:cNvSpPr>
                <a:spLocks noChangeArrowheads="1"/>
              </p:cNvSpPr>
              <p:nvPr/>
            </p:nvSpPr>
            <p:spPr bwMode="auto">
              <a:xfrm>
                <a:off x="356" y="4076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3427 51712"/>
                  <a:gd name="G11" fmla="*/ 1 3512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969 0 0"/>
                  <a:gd name="G36" fmla="+- 992 0 0"/>
                  <a:gd name="G37" fmla="+- 963 0 0"/>
                  <a:gd name="G38" fmla="+- 65039 0 0"/>
                  <a:gd name="G39" fmla="+- 64054 0 0"/>
                  <a:gd name="G40" fmla="+- 62734 0 0"/>
                  <a:gd name="T0" fmla="*/ 943 w 93"/>
                  <a:gd name="T1" fmla="*/ 0 h 57"/>
                  <a:gd name="T2" fmla="*/ 969 w 93"/>
                  <a:gd name="T3" fmla="*/ 0 h 57"/>
                  <a:gd name="T4" fmla="*/ 994 w 93"/>
                  <a:gd name="T5" fmla="*/ 2 h 57"/>
                  <a:gd name="T6" fmla="*/ 994 w 93"/>
                  <a:gd name="T7" fmla="*/ 31 h 57"/>
                  <a:gd name="T8" fmla="*/ 969 w 93"/>
                  <a:gd name="T9" fmla="*/ 1466 h 57"/>
                  <a:gd name="T10" fmla="*/ 954 w 93"/>
                  <a:gd name="T11" fmla="*/ 2436 h 57"/>
                  <a:gd name="T12" fmla="*/ 907 w 93"/>
                  <a:gd name="T13" fmla="*/ 3709 h 57"/>
                  <a:gd name="T14" fmla="*/ 828 w 93"/>
                  <a:gd name="T15" fmla="*/ 4775 h 57"/>
                  <a:gd name="T16" fmla="*/ 775 w 93"/>
                  <a:gd name="T17" fmla="*/ 6107 h 57"/>
                  <a:gd name="T18" fmla="*/ 696 w 93"/>
                  <a:gd name="T19" fmla="*/ 7066 h 57"/>
                  <a:gd name="T20" fmla="*/ 600 w 93"/>
                  <a:gd name="T21" fmla="*/ 7900 h 57"/>
                  <a:gd name="T22" fmla="*/ 513 w 93"/>
                  <a:gd name="T23" fmla="*/ 8676 h 57"/>
                  <a:gd name="T24" fmla="*/ 413 w 93"/>
                  <a:gd name="T25" fmla="*/ 9432 h 57"/>
                  <a:gd name="T26" fmla="*/ 318 w 93"/>
                  <a:gd name="T27" fmla="*/ 9894 h 57"/>
                  <a:gd name="T28" fmla="*/ 201 w 93"/>
                  <a:gd name="T29" fmla="*/ 9894 h 57"/>
                  <a:gd name="T30" fmla="*/ 118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4 w 93"/>
                  <a:gd name="T43" fmla="*/ 6645 h 57"/>
                  <a:gd name="T44" fmla="*/ 6 w 93"/>
                  <a:gd name="T45" fmla="*/ 5487 h 57"/>
                  <a:gd name="T46" fmla="*/ 154 w 93"/>
                  <a:gd name="T47" fmla="*/ 4362 h 57"/>
                  <a:gd name="T48" fmla="*/ 222 w 93"/>
                  <a:gd name="T49" fmla="*/ 3388 h 57"/>
                  <a:gd name="T50" fmla="*/ 318 w 93"/>
                  <a:gd name="T51" fmla="*/ 2059 h 57"/>
                  <a:gd name="T52" fmla="*/ 391 w 93"/>
                  <a:gd name="T53" fmla="*/ 1351 h 57"/>
                  <a:gd name="T54" fmla="*/ 462 w 93"/>
                  <a:gd name="T55" fmla="*/ 31 h 57"/>
                  <a:gd name="T56" fmla="*/ 545 w 93"/>
                  <a:gd name="T57" fmla="*/ 3 h 57"/>
                  <a:gd name="T58" fmla="*/ 627 w 93"/>
                  <a:gd name="T59" fmla="*/ 2 h 57"/>
                  <a:gd name="T60" fmla="*/ 701 w 93"/>
                  <a:gd name="T61" fmla="*/ 1 h 57"/>
                  <a:gd name="T62" fmla="*/ 775 w 93"/>
                  <a:gd name="T63" fmla="*/ 1 h 57"/>
                  <a:gd name="T64" fmla="*/ 828 w 93"/>
                  <a:gd name="T65" fmla="*/ 0 h 57"/>
                  <a:gd name="T66" fmla="*/ 907 w 93"/>
                  <a:gd name="T67" fmla="*/ 0 h 57"/>
                  <a:gd name="T68" fmla="*/ 943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5" name="Freeform 341"/>
              <p:cNvSpPr>
                <a:spLocks noChangeArrowheads="1"/>
              </p:cNvSpPr>
              <p:nvPr/>
            </p:nvSpPr>
            <p:spPr bwMode="auto">
              <a:xfrm>
                <a:off x="355" y="4071"/>
                <a:ext cx="88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100 0 0"/>
                  <a:gd name="G33" fmla="+- 63233 0 0"/>
                  <a:gd name="G34" fmla="+- 63432 0 0"/>
                  <a:gd name="G35" fmla="+- 63683 0 0"/>
                  <a:gd name="G36" fmla="+- 64037 0 0"/>
                  <a:gd name="G37" fmla="+- 64471 0 0"/>
                  <a:gd name="T0" fmla="*/ 0 w 98"/>
                  <a:gd name="T1" fmla="*/ 2325 h 66"/>
                  <a:gd name="T2" fmla="*/ 199 w 98"/>
                  <a:gd name="T3" fmla="*/ 2635 h 66"/>
                  <a:gd name="T4" fmla="*/ 382 w 98"/>
                  <a:gd name="T5" fmla="*/ 2685 h 66"/>
                  <a:gd name="T6" fmla="*/ 581 w 98"/>
                  <a:gd name="T7" fmla="*/ 2685 h 66"/>
                  <a:gd name="T8" fmla="*/ 782 w 98"/>
                  <a:gd name="T9" fmla="*/ 2635 h 66"/>
                  <a:gd name="T10" fmla="*/ 975 w 98"/>
                  <a:gd name="T11" fmla="*/ 2474 h 66"/>
                  <a:gd name="T12" fmla="*/ 1153 w 98"/>
                  <a:gd name="T13" fmla="*/ 2218 h 66"/>
                  <a:gd name="T14" fmla="*/ 1299 w 98"/>
                  <a:gd name="T15" fmla="*/ 2009 h 66"/>
                  <a:gd name="T16" fmla="*/ 1462 w 98"/>
                  <a:gd name="T17" fmla="*/ 1730 h 66"/>
                  <a:gd name="T18" fmla="*/ 1561 w 98"/>
                  <a:gd name="T19" fmla="*/ 1481 h 66"/>
                  <a:gd name="T20" fmla="*/ 1663 w 98"/>
                  <a:gd name="T21" fmla="*/ 1202 h 66"/>
                  <a:gd name="T22" fmla="*/ 1757 w 98"/>
                  <a:gd name="T23" fmla="*/ 959 h 66"/>
                  <a:gd name="T24" fmla="*/ 1855 w 98"/>
                  <a:gd name="T25" fmla="*/ 669 h 66"/>
                  <a:gd name="T26" fmla="*/ 1859 w 98"/>
                  <a:gd name="T27" fmla="*/ 431 h 66"/>
                  <a:gd name="T28" fmla="*/ 1859 w 98"/>
                  <a:gd name="T29" fmla="*/ 14 h 66"/>
                  <a:gd name="T30" fmla="*/ 1764 w 98"/>
                  <a:gd name="T31" fmla="*/ 0 h 66"/>
                  <a:gd name="T32" fmla="*/ 1663 w 98"/>
                  <a:gd name="T33" fmla="*/ 0 h 66"/>
                  <a:gd name="T34" fmla="*/ 1694 w 98"/>
                  <a:gd name="T35" fmla="*/ 375 h 66"/>
                  <a:gd name="T36" fmla="*/ 1748 w 98"/>
                  <a:gd name="T37" fmla="*/ 375 h 66"/>
                  <a:gd name="T38" fmla="*/ 1694 w 98"/>
                  <a:gd name="T39" fmla="*/ 345 h 66"/>
                  <a:gd name="T40" fmla="*/ 1694 w 98"/>
                  <a:gd name="T41" fmla="*/ 375 h 66"/>
                  <a:gd name="T42" fmla="*/ 1663 w 98"/>
                  <a:gd name="T43" fmla="*/ 496 h 66"/>
                  <a:gd name="T44" fmla="*/ 1598 w 98"/>
                  <a:gd name="T45" fmla="*/ 721 h 66"/>
                  <a:gd name="T46" fmla="*/ 1554 w 98"/>
                  <a:gd name="T47" fmla="*/ 959 h 66"/>
                  <a:gd name="T48" fmla="*/ 1466 w 98"/>
                  <a:gd name="T49" fmla="*/ 1202 h 66"/>
                  <a:gd name="T50" fmla="*/ 1336 w 98"/>
                  <a:gd name="T51" fmla="*/ 1481 h 66"/>
                  <a:gd name="T52" fmla="*/ 1186 w 98"/>
                  <a:gd name="T53" fmla="*/ 1716 h 66"/>
                  <a:gd name="T54" fmla="*/ 1053 w 98"/>
                  <a:gd name="T55" fmla="*/ 1917 h 66"/>
                  <a:gd name="T56" fmla="*/ 880 w 98"/>
                  <a:gd name="T57" fmla="*/ 2133 h 66"/>
                  <a:gd name="T58" fmla="*/ 737 w 98"/>
                  <a:gd name="T59" fmla="*/ 2218 h 66"/>
                  <a:gd name="T60" fmla="*/ 566 w 98"/>
                  <a:gd name="T61" fmla="*/ 2296 h 66"/>
                  <a:gd name="T62" fmla="*/ 406 w 98"/>
                  <a:gd name="T63" fmla="*/ 2321 h 66"/>
                  <a:gd name="T64" fmla="*/ 225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6" name="Freeform 342"/>
              <p:cNvSpPr>
                <a:spLocks noChangeArrowheads="1"/>
              </p:cNvSpPr>
              <p:nvPr/>
            </p:nvSpPr>
            <p:spPr bwMode="auto">
              <a:xfrm>
                <a:off x="352" y="4081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4 G2"/>
                  <a:gd name="G4" fmla="*/ 1 0 51712"/>
                  <a:gd name="G5" fmla="+- 65534 0 0"/>
                  <a:gd name="G6" fmla="+- 49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25843 4569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4795 0 0"/>
                  <a:gd name="G23" fmla="+- 65119 0 0"/>
                  <a:gd name="G24" fmla="+- 4072 0 0"/>
                  <a:gd name="T0" fmla="*/ 954 w 43"/>
                  <a:gd name="T1" fmla="*/ 0 h 49"/>
                  <a:gd name="T2" fmla="*/ 741 w 43"/>
                  <a:gd name="T3" fmla="*/ 99 h 49"/>
                  <a:gd name="T4" fmla="*/ 516 w 43"/>
                  <a:gd name="T5" fmla="*/ 4431 h 49"/>
                  <a:gd name="T6" fmla="*/ 359 w 43"/>
                  <a:gd name="T7" fmla="*/ 7643 h 49"/>
                  <a:gd name="T8" fmla="*/ 9 w 43"/>
                  <a:gd name="T9" fmla="*/ 9900 h 49"/>
                  <a:gd name="T10" fmla="*/ 4 w 43"/>
                  <a:gd name="T11" fmla="*/ 13224 h 49"/>
                  <a:gd name="T12" fmla="*/ 1 w 43"/>
                  <a:gd name="T13" fmla="*/ 15454 h 49"/>
                  <a:gd name="T14" fmla="*/ 0 w 43"/>
                  <a:gd name="T15" fmla="*/ 17120 h 49"/>
                  <a:gd name="T16" fmla="*/ 0 w 43"/>
                  <a:gd name="T17" fmla="*/ 18521 h 49"/>
                  <a:gd name="T18" fmla="*/ 1 w 43"/>
                  <a:gd name="T19" fmla="*/ 19572 h 49"/>
                  <a:gd name="T20" fmla="*/ 3 w 43"/>
                  <a:gd name="T21" fmla="*/ 20305 h 49"/>
                  <a:gd name="T22" fmla="*/ 7 w 43"/>
                  <a:gd name="T23" fmla="*/ 17349 h 49"/>
                  <a:gd name="T24" fmla="*/ 8 w 43"/>
                  <a:gd name="T25" fmla="*/ 18101 h 49"/>
                  <a:gd name="T26" fmla="*/ 9 w 43"/>
                  <a:gd name="T27" fmla="*/ 17349 h 49"/>
                  <a:gd name="T28" fmla="*/ 299 w 43"/>
                  <a:gd name="T29" fmla="*/ 14832 h 49"/>
                  <a:gd name="T30" fmla="*/ 359 w 43"/>
                  <a:gd name="T31" fmla="*/ 13224 h 49"/>
                  <a:gd name="T32" fmla="*/ 493 w 43"/>
                  <a:gd name="T33" fmla="*/ 9900 h 49"/>
                  <a:gd name="T34" fmla="*/ 647 w 43"/>
                  <a:gd name="T35" fmla="*/ 8240 h 49"/>
                  <a:gd name="T36" fmla="*/ 871 w 43"/>
                  <a:gd name="T37" fmla="*/ 5181 h 49"/>
                  <a:gd name="T38" fmla="*/ 1017 w 43"/>
                  <a:gd name="T39" fmla="*/ 3774 h 49"/>
                  <a:gd name="T40" fmla="*/ 954 w 43"/>
                  <a:gd name="T41" fmla="*/ 0 h 49"/>
                  <a:gd name="T42" fmla="*/ 0 w 43"/>
                  <a:gd name="T43" fmla="*/ 0 h 49"/>
                  <a:gd name="T44" fmla="*/ 43 w 43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7" name="Freeform 343"/>
              <p:cNvSpPr>
                <a:spLocks noChangeArrowheads="1"/>
              </p:cNvSpPr>
              <p:nvPr/>
            </p:nvSpPr>
            <p:spPr bwMode="auto">
              <a:xfrm>
                <a:off x="407" y="4071"/>
                <a:ext cx="40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8967 25856"/>
                  <a:gd name="G4" fmla="+- 65530 0 0"/>
                  <a:gd name="G5" fmla="+- 17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03 0 0"/>
                  <a:gd name="G22" fmla="+- 187 0 0"/>
                  <a:gd name="T0" fmla="*/ 222 w 53"/>
                  <a:gd name="T1" fmla="*/ 0 h 18"/>
                  <a:gd name="T2" fmla="*/ 203 w 53"/>
                  <a:gd name="T3" fmla="*/ 0 h 18"/>
                  <a:gd name="T4" fmla="*/ 187 w 53"/>
                  <a:gd name="T5" fmla="*/ 0 h 18"/>
                  <a:gd name="T6" fmla="*/ 159 w 53"/>
                  <a:gd name="T7" fmla="*/ 0 h 18"/>
                  <a:gd name="T8" fmla="*/ 130 w 53"/>
                  <a:gd name="T9" fmla="*/ 1 h 18"/>
                  <a:gd name="T10" fmla="*/ 97 w 53"/>
                  <a:gd name="T11" fmla="*/ 2 h 18"/>
                  <a:gd name="T12" fmla="*/ 62 w 53"/>
                  <a:gd name="T13" fmla="*/ 4 h 18"/>
                  <a:gd name="T14" fmla="*/ 2 w 53"/>
                  <a:gd name="T15" fmla="*/ 9942 h 18"/>
                  <a:gd name="T16" fmla="*/ 0 w 53"/>
                  <a:gd name="T17" fmla="*/ 13638 h 18"/>
                  <a:gd name="T18" fmla="*/ 2 w 53"/>
                  <a:gd name="T19" fmla="*/ 28514 h 18"/>
                  <a:gd name="T20" fmla="*/ 47 w 53"/>
                  <a:gd name="T21" fmla="*/ 23097 h 18"/>
                  <a:gd name="T22" fmla="*/ 71 w 53"/>
                  <a:gd name="T23" fmla="*/ 18708 h 18"/>
                  <a:gd name="T24" fmla="*/ 102 w 53"/>
                  <a:gd name="T25" fmla="*/ 16837 h 18"/>
                  <a:gd name="T26" fmla="*/ 130 w 53"/>
                  <a:gd name="T27" fmla="*/ 15153 h 18"/>
                  <a:gd name="T28" fmla="*/ 161 w 53"/>
                  <a:gd name="T29" fmla="*/ 15153 h 18"/>
                  <a:gd name="T30" fmla="*/ 187 w 53"/>
                  <a:gd name="T31" fmla="*/ 15153 h 18"/>
                  <a:gd name="T32" fmla="*/ 209 w 53"/>
                  <a:gd name="T33" fmla="*/ 13638 h 18"/>
                  <a:gd name="T34" fmla="*/ 226 w 53"/>
                  <a:gd name="T35" fmla="*/ 13638 h 18"/>
                  <a:gd name="T36" fmla="*/ 222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0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8" name="Freeform 344"/>
              <p:cNvSpPr>
                <a:spLocks noChangeArrowheads="1"/>
              </p:cNvSpPr>
              <p:nvPr/>
            </p:nvSpPr>
            <p:spPr bwMode="auto">
              <a:xfrm>
                <a:off x="3673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26757 51712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250 0 0"/>
                  <a:gd name="G34" fmla="+- 65505 0 0"/>
                  <a:gd name="G35" fmla="+- 177 0 0"/>
                  <a:gd name="G36" fmla="+- 528 0 0"/>
                  <a:gd name="G37" fmla="+- 711 0 0"/>
                  <a:gd name="G38" fmla="+- 1017 0 0"/>
                  <a:gd name="T0" fmla="*/ 3480 w 93"/>
                  <a:gd name="T1" fmla="*/ 3857 h 57"/>
                  <a:gd name="T2" fmla="*/ 3571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71 w 93"/>
                  <a:gd name="T9" fmla="*/ 3043 h 57"/>
                  <a:gd name="T10" fmla="*/ 3517 w 93"/>
                  <a:gd name="T11" fmla="*/ 2806 h 57"/>
                  <a:gd name="T12" fmla="*/ 3339 w 93"/>
                  <a:gd name="T13" fmla="*/ 2322 h 57"/>
                  <a:gd name="T14" fmla="*/ 3168 w 93"/>
                  <a:gd name="T15" fmla="*/ 1894 h 57"/>
                  <a:gd name="T16" fmla="*/ 2854 w 93"/>
                  <a:gd name="T17" fmla="*/ 1527 h 57"/>
                  <a:gd name="T18" fmla="*/ 2584 w 93"/>
                  <a:gd name="T19" fmla="*/ 1012 h 57"/>
                  <a:gd name="T20" fmla="*/ 2208 w 93"/>
                  <a:gd name="T21" fmla="*/ 682 h 57"/>
                  <a:gd name="T22" fmla="*/ 1905 w 93"/>
                  <a:gd name="T23" fmla="*/ 28 h 57"/>
                  <a:gd name="T24" fmla="*/ 1522 w 93"/>
                  <a:gd name="T25" fmla="*/ 3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5 w 93"/>
                  <a:gd name="T43" fmla="*/ 1250 h 57"/>
                  <a:gd name="T44" fmla="*/ 9 w 93"/>
                  <a:gd name="T45" fmla="*/ 1634 h 57"/>
                  <a:gd name="T46" fmla="*/ 566 w 93"/>
                  <a:gd name="T47" fmla="*/ 2031 h 57"/>
                  <a:gd name="T48" fmla="*/ 862 w 93"/>
                  <a:gd name="T49" fmla="*/ 2620 h 57"/>
                  <a:gd name="T50" fmla="*/ 1179 w 93"/>
                  <a:gd name="T51" fmla="*/ 2847 h 57"/>
                  <a:gd name="T52" fmla="*/ 1444 w 93"/>
                  <a:gd name="T53" fmla="*/ 3256 h 57"/>
                  <a:gd name="T54" fmla="*/ 1781 w 93"/>
                  <a:gd name="T55" fmla="*/ 3490 h 57"/>
                  <a:gd name="T56" fmla="*/ 2007 w 93"/>
                  <a:gd name="T57" fmla="*/ 3670 h 57"/>
                  <a:gd name="T58" fmla="*/ 2327 w 93"/>
                  <a:gd name="T59" fmla="*/ 3698 h 57"/>
                  <a:gd name="T60" fmla="*/ 2608 w 93"/>
                  <a:gd name="T61" fmla="*/ 3733 h 57"/>
                  <a:gd name="T62" fmla="*/ 2854 w 93"/>
                  <a:gd name="T63" fmla="*/ 3733 h 57"/>
                  <a:gd name="T64" fmla="*/ 3168 w 93"/>
                  <a:gd name="T65" fmla="*/ 3733 h 57"/>
                  <a:gd name="T66" fmla="*/ 3339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9" name="Freeform 345"/>
              <p:cNvSpPr>
                <a:spLocks noChangeArrowheads="1"/>
              </p:cNvSpPr>
              <p:nvPr/>
            </p:nvSpPr>
            <p:spPr bwMode="auto">
              <a:xfrm>
                <a:off x="3672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1029 0 0"/>
                  <a:gd name="G34" fmla="+- 1510 0 0"/>
                  <a:gd name="G35" fmla="+- 1953 0 0"/>
                  <a:gd name="G36" fmla="+- 2401 0 0"/>
                  <a:gd name="G37" fmla="+- 2671 0 0"/>
                  <a:gd name="T0" fmla="*/ 5 w 99"/>
                  <a:gd name="T1" fmla="*/ 535 h 66"/>
                  <a:gd name="T2" fmla="*/ 781 w 99"/>
                  <a:gd name="T3" fmla="*/ 431 h 66"/>
                  <a:gd name="T4" fmla="*/ 1404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64 h 66"/>
                  <a:gd name="T16" fmla="*/ 4362 w 99"/>
                  <a:gd name="T17" fmla="*/ 1202 h 66"/>
                  <a:gd name="T18" fmla="*/ 4828 w 99"/>
                  <a:gd name="T19" fmla="*/ 1481 h 66"/>
                  <a:gd name="T20" fmla="*/ 5121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49 w 99"/>
                  <a:gd name="T37" fmla="*/ 2660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6017 w 99"/>
                  <a:gd name="T43" fmla="*/ 2008 h 66"/>
                  <a:gd name="T44" fmla="*/ 5760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202 h 66"/>
                  <a:gd name="T50" fmla="*/ 4701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98 w 99"/>
                  <a:gd name="T57" fmla="*/ 4 h 66"/>
                  <a:gd name="T58" fmla="*/ 2610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0" name="Freeform 346"/>
              <p:cNvSpPr>
                <a:spLocks noChangeArrowheads="1"/>
              </p:cNvSpPr>
              <p:nvPr/>
            </p:nvSpPr>
            <p:spPr bwMode="auto">
              <a:xfrm>
                <a:off x="3669" y="4074"/>
                <a:ext cx="43" cy="51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3743 49664"/>
                  <a:gd name="G8" fmla="*/ 1 63095 51712"/>
                  <a:gd name="G9" fmla="*/ G8 1 180"/>
                  <a:gd name="G10" fmla="*/ G7 1 G9"/>
                  <a:gd name="G11" fmla="*/ 1 0 51712"/>
                  <a:gd name="G12" fmla="+- 65533 0 0"/>
                  <a:gd name="G13" fmla="+- 10 0 0"/>
                  <a:gd name="G14" fmla="*/ 1 41825 49664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4213 0 0"/>
                  <a:gd name="G29" fmla="+- 55479 0 0"/>
                  <a:gd name="G30" fmla="+- 57678 0 0"/>
                  <a:gd name="T0" fmla="*/ 4745 w 43"/>
                  <a:gd name="T1" fmla="*/ 17120 h 49"/>
                  <a:gd name="T2" fmla="*/ 4131 w 43"/>
                  <a:gd name="T3" fmla="*/ 15454 h 49"/>
                  <a:gd name="T4" fmla="*/ 3167 w 43"/>
                  <a:gd name="T5" fmla="*/ 13224 h 49"/>
                  <a:gd name="T6" fmla="*/ 2577 w 43"/>
                  <a:gd name="T7" fmla="*/ 10435 h 49"/>
                  <a:gd name="T8" fmla="*/ 1720 w 43"/>
                  <a:gd name="T9" fmla="*/ 8240 h 49"/>
                  <a:gd name="T10" fmla="*/ 1313 w 43"/>
                  <a:gd name="T11" fmla="*/ 5181 h 49"/>
                  <a:gd name="T12" fmla="*/ 1147 w 43"/>
                  <a:gd name="T13" fmla="*/ 3478 h 49"/>
                  <a:gd name="T14" fmla="*/ 1072 w 43"/>
                  <a:gd name="T15" fmla="*/ 3234 h 49"/>
                  <a:gd name="T16" fmla="*/ 1072 w 43"/>
                  <a:gd name="T17" fmla="*/ 109 h 49"/>
                  <a:gd name="T18" fmla="*/ 1072 w 43"/>
                  <a:gd name="T19" fmla="*/ 3234 h 49"/>
                  <a:gd name="T20" fmla="*/ 1002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1147 w 43"/>
                  <a:gd name="T35" fmla="*/ 10435 h 49"/>
                  <a:gd name="T36" fmla="*/ 1720 w 43"/>
                  <a:gd name="T37" fmla="*/ 13224 h 49"/>
                  <a:gd name="T38" fmla="*/ 2587 w 43"/>
                  <a:gd name="T39" fmla="*/ 15830 h 49"/>
                  <a:gd name="T40" fmla="*/ 3610 w 43"/>
                  <a:gd name="T41" fmla="*/ 18760 h 49"/>
                  <a:gd name="T42" fmla="*/ 4436 w 43"/>
                  <a:gd name="T43" fmla="*/ 20305 h 49"/>
                  <a:gd name="T44" fmla="*/ 4745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1" name="Freeform 347"/>
              <p:cNvSpPr>
                <a:spLocks noChangeArrowheads="1"/>
              </p:cNvSpPr>
              <p:nvPr/>
            </p:nvSpPr>
            <p:spPr bwMode="auto">
              <a:xfrm>
                <a:off x="3711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66 w 53"/>
                  <a:gd name="T9" fmla="*/ 11047 h 18"/>
                  <a:gd name="T10" fmla="*/ 1176 w 53"/>
                  <a:gd name="T11" fmla="*/ 11047 h 18"/>
                  <a:gd name="T12" fmla="*/ 757 w 53"/>
                  <a:gd name="T13" fmla="*/ 8948 h 18"/>
                  <a:gd name="T14" fmla="*/ 544 w 53"/>
                  <a:gd name="T15" fmla="*/ 4 h 18"/>
                  <a:gd name="T16" fmla="*/ 3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678 w 53"/>
                  <a:gd name="T23" fmla="*/ 24070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60 w 53"/>
                  <a:gd name="T31" fmla="*/ 26744 h 18"/>
                  <a:gd name="T32" fmla="*/ 2277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" name="Freeform 348"/>
              <p:cNvSpPr>
                <a:spLocks noChangeArrowheads="1"/>
              </p:cNvSpPr>
              <p:nvPr/>
            </p:nvSpPr>
            <p:spPr bwMode="auto">
              <a:xfrm>
                <a:off x="2210" y="4150"/>
                <a:ext cx="84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6 0 0"/>
                  <a:gd name="G9" fmla="+- 65533 0 0"/>
                  <a:gd name="G10" fmla="*/ 1 29785 52581"/>
                  <a:gd name="G11" fmla="+- 15 0 0"/>
                  <a:gd name="G12" fmla="cos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4826 0 0"/>
                  <a:gd name="G34" fmla="+- 35462 0 0"/>
                  <a:gd name="G35" fmla="+- 37954 0 0"/>
                  <a:gd name="G36" fmla="+- 40211 0 0"/>
                  <a:gd name="G37" fmla="+- 42949 0 0"/>
                  <a:gd name="G38" fmla="+- 46546 0 0"/>
                  <a:gd name="T0" fmla="*/ 899 w 95"/>
                  <a:gd name="T1" fmla="*/ 32879 h 57"/>
                  <a:gd name="T2" fmla="*/ 933 w 95"/>
                  <a:gd name="T3" fmla="*/ 31643 h 57"/>
                  <a:gd name="T4" fmla="*/ 960 w 95"/>
                  <a:gd name="T5" fmla="*/ 31034 h 57"/>
                  <a:gd name="T6" fmla="*/ 960 w 95"/>
                  <a:gd name="T7" fmla="*/ 28542 h 57"/>
                  <a:gd name="T8" fmla="*/ 933 w 95"/>
                  <a:gd name="T9" fmla="*/ 26258 h 57"/>
                  <a:gd name="T10" fmla="*/ 899 w 95"/>
                  <a:gd name="T11" fmla="*/ 23486 h 57"/>
                  <a:gd name="T12" fmla="*/ 854 w 95"/>
                  <a:gd name="T13" fmla="*/ 19844 h 57"/>
                  <a:gd name="T14" fmla="*/ 810 w 95"/>
                  <a:gd name="T15" fmla="*/ 15869 h 57"/>
                  <a:gd name="T16" fmla="*/ 732 w 95"/>
                  <a:gd name="T17" fmla="*/ 12326 h 57"/>
                  <a:gd name="T18" fmla="*/ 661 w 95"/>
                  <a:gd name="T19" fmla="*/ 8094 h 57"/>
                  <a:gd name="T20" fmla="*/ 587 w 95"/>
                  <a:gd name="T21" fmla="*/ 4873 h 57"/>
                  <a:gd name="T22" fmla="*/ 503 w 95"/>
                  <a:gd name="T23" fmla="*/ 103 h 57"/>
                  <a:gd name="T24" fmla="*/ 411 w 95"/>
                  <a:gd name="T25" fmla="*/ 2 h 57"/>
                  <a:gd name="T26" fmla="*/ 319 w 95"/>
                  <a:gd name="T27" fmla="*/ 0 h 57"/>
                  <a:gd name="T28" fmla="*/ 211 w 95"/>
                  <a:gd name="T29" fmla="*/ 0 h 57"/>
                  <a:gd name="T30" fmla="*/ 126 w 95"/>
                  <a:gd name="T31" fmla="*/ 2 h 57"/>
                  <a:gd name="T32" fmla="*/ 3 w 95"/>
                  <a:gd name="T33" fmla="*/ 3804 h 57"/>
                  <a:gd name="T34" fmla="*/ 1 w 95"/>
                  <a:gd name="T35" fmla="*/ 4107 h 57"/>
                  <a:gd name="T36" fmla="*/ 0 w 95"/>
                  <a:gd name="T37" fmla="*/ 4491 h 57"/>
                  <a:gd name="T38" fmla="*/ 0 w 95"/>
                  <a:gd name="T39" fmla="*/ 5782 h 57"/>
                  <a:gd name="T40" fmla="*/ 1 w 95"/>
                  <a:gd name="T41" fmla="*/ 6847 h 57"/>
                  <a:gd name="T42" fmla="*/ 5 w 95"/>
                  <a:gd name="T43" fmla="*/ 10420 h 57"/>
                  <a:gd name="T44" fmla="*/ 114 w 95"/>
                  <a:gd name="T45" fmla="*/ 13422 h 57"/>
                  <a:gd name="T46" fmla="*/ 147 w 95"/>
                  <a:gd name="T47" fmla="*/ 17270 h 57"/>
                  <a:gd name="T48" fmla="*/ 223 w 95"/>
                  <a:gd name="T49" fmla="*/ 21576 h 57"/>
                  <a:gd name="T50" fmla="*/ 307 w 95"/>
                  <a:gd name="T51" fmla="*/ 24117 h 57"/>
                  <a:gd name="T52" fmla="*/ 389 w 95"/>
                  <a:gd name="T53" fmla="*/ 27800 h 57"/>
                  <a:gd name="T54" fmla="*/ 462 w 95"/>
                  <a:gd name="T55" fmla="*/ 28542 h 57"/>
                  <a:gd name="T56" fmla="*/ 537 w 95"/>
                  <a:gd name="T57" fmla="*/ 30221 h 57"/>
                  <a:gd name="T58" fmla="*/ 618 w 95"/>
                  <a:gd name="T59" fmla="*/ 31034 h 57"/>
                  <a:gd name="T60" fmla="*/ 686 w 95"/>
                  <a:gd name="T61" fmla="*/ 31034 h 57"/>
                  <a:gd name="T62" fmla="*/ 745 w 95"/>
                  <a:gd name="T63" fmla="*/ 31643 h 57"/>
                  <a:gd name="T64" fmla="*/ 810 w 95"/>
                  <a:gd name="T65" fmla="*/ 31643 h 57"/>
                  <a:gd name="T66" fmla="*/ 854 w 95"/>
                  <a:gd name="T67" fmla="*/ 31643 h 57"/>
                  <a:gd name="T68" fmla="*/ 899 w 95"/>
                  <a:gd name="T69" fmla="*/ 32879 h 57"/>
                  <a:gd name="T70" fmla="*/ 0 w 95"/>
                  <a:gd name="T71" fmla="*/ 0 h 57"/>
                  <a:gd name="T72" fmla="*/ 95 w 95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5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5" y="54"/>
                    </a:lnTo>
                    <a:lnTo>
                      <a:pt x="95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2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6" y="50"/>
                    </a:lnTo>
                    <a:lnTo>
                      <a:pt x="53" y="52"/>
                    </a:lnTo>
                    <a:lnTo>
                      <a:pt x="61" y="54"/>
                    </a:lnTo>
                    <a:lnTo>
                      <a:pt x="67" y="54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3" name="Freeform 349"/>
              <p:cNvSpPr>
                <a:spLocks noChangeArrowheads="1"/>
              </p:cNvSpPr>
              <p:nvPr/>
            </p:nvSpPr>
            <p:spPr bwMode="auto">
              <a:xfrm>
                <a:off x="2208" y="4150"/>
                <a:ext cx="89" cy="69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5535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408 0 0"/>
                  <a:gd name="G31" fmla="+- 546 0 0"/>
                  <a:gd name="G32" fmla="+- 1 0 0"/>
                  <a:gd name="G33" fmla="+- 1 0 0"/>
                  <a:gd name="T0" fmla="*/ 6 w 100"/>
                  <a:gd name="T1" fmla="*/ 3283 h 66"/>
                  <a:gd name="T2" fmla="*/ 180 w 100"/>
                  <a:gd name="T3" fmla="*/ 2637 h 66"/>
                  <a:gd name="T4" fmla="*/ 305 w 100"/>
                  <a:gd name="T5" fmla="*/ 2304 h 66"/>
                  <a:gd name="T6" fmla="*/ 408 w 100"/>
                  <a:gd name="T7" fmla="*/ 2304 h 66"/>
                  <a:gd name="T8" fmla="*/ 546 w 100"/>
                  <a:gd name="T9" fmla="*/ 2637 h 66"/>
                  <a:gd name="T10" fmla="*/ 650 w 100"/>
                  <a:gd name="T11" fmla="*/ 3283 h 66"/>
                  <a:gd name="T12" fmla="*/ 753 w 100"/>
                  <a:gd name="T13" fmla="*/ 4761 h 66"/>
                  <a:gd name="T14" fmla="*/ 872 w 100"/>
                  <a:gd name="T15" fmla="*/ 5882 h 66"/>
                  <a:gd name="T16" fmla="*/ 953 w 100"/>
                  <a:gd name="T17" fmla="*/ 7380 h 66"/>
                  <a:gd name="T18" fmla="*/ 1040 w 100"/>
                  <a:gd name="T19" fmla="*/ 8792 h 66"/>
                  <a:gd name="T20" fmla="*/ 1101 w 100"/>
                  <a:gd name="T21" fmla="*/ 10525 h 66"/>
                  <a:gd name="T22" fmla="*/ 1167 w 100"/>
                  <a:gd name="T23" fmla="*/ 11763 h 66"/>
                  <a:gd name="T24" fmla="*/ 1190 w 100"/>
                  <a:gd name="T25" fmla="*/ 13229 h 66"/>
                  <a:gd name="T26" fmla="*/ 1221 w 100"/>
                  <a:gd name="T27" fmla="*/ 14085 h 66"/>
                  <a:gd name="T28" fmla="*/ 1221 w 100"/>
                  <a:gd name="T29" fmla="*/ 14237 h 66"/>
                  <a:gd name="T30" fmla="*/ 1202 w 100"/>
                  <a:gd name="T31" fmla="*/ 14237 h 66"/>
                  <a:gd name="T32" fmla="*/ 1190 w 100"/>
                  <a:gd name="T33" fmla="*/ 16467 h 66"/>
                  <a:gd name="T34" fmla="*/ 1275 w 100"/>
                  <a:gd name="T35" fmla="*/ 16319 h 66"/>
                  <a:gd name="T36" fmla="*/ 1336 w 100"/>
                  <a:gd name="T37" fmla="*/ 15309 h 66"/>
                  <a:gd name="T38" fmla="*/ 1336 w 100"/>
                  <a:gd name="T39" fmla="*/ 13598 h 66"/>
                  <a:gd name="T40" fmla="*/ 1311 w 100"/>
                  <a:gd name="T41" fmla="*/ 12177 h 66"/>
                  <a:gd name="T42" fmla="*/ 1275 w 100"/>
                  <a:gd name="T43" fmla="*/ 10611 h 66"/>
                  <a:gd name="T44" fmla="*/ 1202 w 100"/>
                  <a:gd name="T45" fmla="*/ 9087 h 66"/>
                  <a:gd name="T46" fmla="*/ 1127 w 100"/>
                  <a:gd name="T47" fmla="*/ 7380 h 66"/>
                  <a:gd name="T48" fmla="*/ 1040 w 100"/>
                  <a:gd name="T49" fmla="*/ 5882 h 66"/>
                  <a:gd name="T50" fmla="*/ 928 w 100"/>
                  <a:gd name="T51" fmla="*/ 4099 h 66"/>
                  <a:gd name="T52" fmla="*/ 823 w 100"/>
                  <a:gd name="T53" fmla="*/ 2462 h 66"/>
                  <a:gd name="T54" fmla="*/ 691 w 100"/>
                  <a:gd name="T55" fmla="*/ 82 h 66"/>
                  <a:gd name="T56" fmla="*/ 581 w 100"/>
                  <a:gd name="T57" fmla="*/ 2 h 66"/>
                  <a:gd name="T58" fmla="*/ 425 w 100"/>
                  <a:gd name="T59" fmla="*/ 0 h 66"/>
                  <a:gd name="T60" fmla="*/ 287 w 100"/>
                  <a:gd name="T61" fmla="*/ 0 h 66"/>
                  <a:gd name="T62" fmla="*/ 153 w 100"/>
                  <a:gd name="T63" fmla="*/ 2 h 66"/>
                  <a:gd name="T64" fmla="*/ 0 w 100"/>
                  <a:gd name="T65" fmla="*/ 1966 h 66"/>
                  <a:gd name="T66" fmla="*/ 6 w 100"/>
                  <a:gd name="T67" fmla="*/ 3283 h 66"/>
                  <a:gd name="T68" fmla="*/ 0 w 100"/>
                  <a:gd name="T69" fmla="*/ 0 h 66"/>
                  <a:gd name="T70" fmla="*/ 100 w 100"/>
                  <a:gd name="T7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4" name="Freeform 350"/>
              <p:cNvSpPr>
                <a:spLocks noChangeArrowheads="1"/>
              </p:cNvSpPr>
              <p:nvPr/>
            </p:nvSpPr>
            <p:spPr bwMode="auto">
              <a:xfrm>
                <a:off x="2192" y="4150"/>
                <a:ext cx="3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9 G3"/>
                  <a:gd name="G5" fmla="+- 9 0 0"/>
                  <a:gd name="G6" fmla="sin 6 G5"/>
                  <a:gd name="G7" fmla="*/ 1 0 51712"/>
                  <a:gd name="G8" fmla="+- 65532 0 0"/>
                  <a:gd name="G9" fmla="+- 9 0 0"/>
                  <a:gd name="G10" fmla="+- 16 0 0"/>
                  <a:gd name="G11" fmla="cos 25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*/ 1 0 51712"/>
                  <a:gd name="G24" fmla="cos 54736 G23"/>
                  <a:gd name="G25" fmla="*/ 1 0 51712"/>
                  <a:gd name="G26" fmla="sin 54736 G25"/>
                  <a:gd name="G27" fmla="+- G24 G26 0"/>
                  <a:gd name="G28" fmla="+- G27 10800 0"/>
                  <a:gd name="G29" fmla="+- 1 0 0"/>
                  <a:gd name="T0" fmla="*/ 242 w 45"/>
                  <a:gd name="T1" fmla="*/ 32761 h 49"/>
                  <a:gd name="T2" fmla="*/ 201 w 45"/>
                  <a:gd name="T3" fmla="*/ 29569 h 49"/>
                  <a:gd name="T4" fmla="*/ 154 w 45"/>
                  <a:gd name="T5" fmla="*/ 25923 h 49"/>
                  <a:gd name="T6" fmla="*/ 120 w 45"/>
                  <a:gd name="T7" fmla="*/ 19970 h 49"/>
                  <a:gd name="T8" fmla="*/ 87 w 45"/>
                  <a:gd name="T9" fmla="*/ 14622 h 49"/>
                  <a:gd name="T10" fmla="*/ 66 w 45"/>
                  <a:gd name="T11" fmla="*/ 9915 h 49"/>
                  <a:gd name="T12" fmla="*/ 55 w 45"/>
                  <a:gd name="T13" fmla="*/ 7220 h 49"/>
                  <a:gd name="T14" fmla="*/ 55 w 45"/>
                  <a:gd name="T15" fmla="*/ 6180 h 49"/>
                  <a:gd name="T16" fmla="*/ 52 w 45"/>
                  <a:gd name="T17" fmla="*/ 213 h 49"/>
                  <a:gd name="T18" fmla="*/ 52 w 45"/>
                  <a:gd name="T19" fmla="*/ 6180 h 49"/>
                  <a:gd name="T20" fmla="*/ 2 w 45"/>
                  <a:gd name="T21" fmla="*/ 0 h 49"/>
                  <a:gd name="T22" fmla="*/ 1 w 45"/>
                  <a:gd name="T23" fmla="*/ 3 h 49"/>
                  <a:gd name="T24" fmla="*/ 0 w 45"/>
                  <a:gd name="T25" fmla="*/ 213 h 49"/>
                  <a:gd name="T26" fmla="*/ 0 w 45"/>
                  <a:gd name="T27" fmla="*/ 7790 h 49"/>
                  <a:gd name="T28" fmla="*/ 2 w 45"/>
                  <a:gd name="T29" fmla="*/ 9915 h 49"/>
                  <a:gd name="T30" fmla="*/ 2 w 45"/>
                  <a:gd name="T31" fmla="*/ 14622 h 49"/>
                  <a:gd name="T32" fmla="*/ 55 w 45"/>
                  <a:gd name="T33" fmla="*/ 19970 h 49"/>
                  <a:gd name="T34" fmla="*/ 81 w 45"/>
                  <a:gd name="T35" fmla="*/ 25923 h 49"/>
                  <a:gd name="T36" fmla="*/ 128 w 45"/>
                  <a:gd name="T37" fmla="*/ 30291 h 49"/>
                  <a:gd name="T38" fmla="*/ 176 w 45"/>
                  <a:gd name="T39" fmla="*/ 35888 h 49"/>
                  <a:gd name="T40" fmla="*/ 218 w 45"/>
                  <a:gd name="T41" fmla="*/ 38848 h 49"/>
                  <a:gd name="T42" fmla="*/ 242 w 45"/>
                  <a:gd name="T43" fmla="*/ 32761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8"/>
                    </a:lnTo>
                    <a:lnTo>
                      <a:pt x="13" y="13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5" name="Freeform 351"/>
              <p:cNvSpPr>
                <a:spLocks noChangeArrowheads="1"/>
              </p:cNvSpPr>
              <p:nvPr/>
            </p:nvSpPr>
            <p:spPr bwMode="auto">
              <a:xfrm>
                <a:off x="2234" y="421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417 0 0"/>
                  <a:gd name="T0" fmla="*/ 2467 w 53"/>
                  <a:gd name="T1" fmla="*/ 13638 h 18"/>
                  <a:gd name="T2" fmla="*/ 2300 w 53"/>
                  <a:gd name="T3" fmla="*/ 12274 h 18"/>
                  <a:gd name="T4" fmla="*/ 2155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3 h 18"/>
                  <a:gd name="T16" fmla="*/ 5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716 w 53"/>
                  <a:gd name="T23" fmla="*/ 23097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674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6" name="Freeform 352"/>
              <p:cNvSpPr>
                <a:spLocks noChangeArrowheads="1"/>
              </p:cNvSpPr>
              <p:nvPr/>
            </p:nvSpPr>
            <p:spPr bwMode="auto">
              <a:xfrm>
                <a:off x="3324" y="4072"/>
                <a:ext cx="96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+- 65535 0 0"/>
                  <a:gd name="G10" fmla="*/ 1 14705 45696"/>
                  <a:gd name="G11" fmla="+- 15 0 0"/>
                  <a:gd name="G12" fmla="cos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141 0 0"/>
                  <a:gd name="G34" fmla="+- 65369 0 0"/>
                  <a:gd name="G35" fmla="+- 41 0 0"/>
                  <a:gd name="G36" fmla="+- 419 0 0"/>
                  <a:gd name="G37" fmla="+- 547 0 0"/>
                  <a:gd name="G38" fmla="+- 936 0 0"/>
                  <a:gd name="T0" fmla="*/ 3353 w 94"/>
                  <a:gd name="T1" fmla="*/ 3857 h 57"/>
                  <a:gd name="T2" fmla="*/ 3462 w 94"/>
                  <a:gd name="T3" fmla="*/ 3857 h 57"/>
                  <a:gd name="T4" fmla="*/ 3531 w 94"/>
                  <a:gd name="T5" fmla="*/ 3698 h 57"/>
                  <a:gd name="T6" fmla="*/ 3531 w 94"/>
                  <a:gd name="T7" fmla="*/ 3490 h 57"/>
                  <a:gd name="T8" fmla="*/ 3462 w 94"/>
                  <a:gd name="T9" fmla="*/ 3043 h 57"/>
                  <a:gd name="T10" fmla="*/ 3353 w 94"/>
                  <a:gd name="T11" fmla="*/ 2806 h 57"/>
                  <a:gd name="T12" fmla="*/ 3258 w 94"/>
                  <a:gd name="T13" fmla="*/ 2322 h 57"/>
                  <a:gd name="T14" fmla="*/ 2969 w 94"/>
                  <a:gd name="T15" fmla="*/ 1894 h 57"/>
                  <a:gd name="T16" fmla="*/ 2789 w 94"/>
                  <a:gd name="T17" fmla="*/ 1527 h 57"/>
                  <a:gd name="T18" fmla="*/ 2529 w 94"/>
                  <a:gd name="T19" fmla="*/ 1012 h 57"/>
                  <a:gd name="T20" fmla="*/ 2171 w 94"/>
                  <a:gd name="T21" fmla="*/ 682 h 57"/>
                  <a:gd name="T22" fmla="*/ 1858 w 94"/>
                  <a:gd name="T23" fmla="*/ 28 h 57"/>
                  <a:gd name="T24" fmla="*/ 1506 w 94"/>
                  <a:gd name="T25" fmla="*/ 3 h 57"/>
                  <a:gd name="T26" fmla="*/ 1169 w 94"/>
                  <a:gd name="T27" fmla="*/ 0 h 57"/>
                  <a:gd name="T28" fmla="*/ 733 w 94"/>
                  <a:gd name="T29" fmla="*/ 0 h 57"/>
                  <a:gd name="T30" fmla="*/ 460 w 94"/>
                  <a:gd name="T31" fmla="*/ 3 h 57"/>
                  <a:gd name="T32" fmla="*/ 2 w 94"/>
                  <a:gd name="T33" fmla="*/ 30 h 57"/>
                  <a:gd name="T34" fmla="*/ 1 w 94"/>
                  <a:gd name="T35" fmla="*/ 591 h 57"/>
                  <a:gd name="T36" fmla="*/ 0 w 94"/>
                  <a:gd name="T37" fmla="*/ 633 h 57"/>
                  <a:gd name="T38" fmla="*/ 1 w 94"/>
                  <a:gd name="T39" fmla="*/ 723 h 57"/>
                  <a:gd name="T40" fmla="*/ 1 w 94"/>
                  <a:gd name="T41" fmla="*/ 827 h 57"/>
                  <a:gd name="T42" fmla="*/ 4 w 94"/>
                  <a:gd name="T43" fmla="*/ 1250 h 57"/>
                  <a:gd name="T44" fmla="*/ 415 w 94"/>
                  <a:gd name="T45" fmla="*/ 1634 h 57"/>
                  <a:gd name="T46" fmla="*/ 537 w 94"/>
                  <a:gd name="T47" fmla="*/ 2031 h 57"/>
                  <a:gd name="T48" fmla="*/ 772 w 94"/>
                  <a:gd name="T49" fmla="*/ 2620 h 57"/>
                  <a:gd name="T50" fmla="*/ 1162 w 94"/>
                  <a:gd name="T51" fmla="*/ 2847 h 57"/>
                  <a:gd name="T52" fmla="*/ 1430 w 94"/>
                  <a:gd name="T53" fmla="*/ 3256 h 57"/>
                  <a:gd name="T54" fmla="*/ 1759 w 94"/>
                  <a:gd name="T55" fmla="*/ 3490 h 57"/>
                  <a:gd name="T56" fmla="*/ 1962 w 94"/>
                  <a:gd name="T57" fmla="*/ 3670 h 57"/>
                  <a:gd name="T58" fmla="*/ 2280 w 94"/>
                  <a:gd name="T59" fmla="*/ 3698 h 57"/>
                  <a:gd name="T60" fmla="*/ 2536 w 94"/>
                  <a:gd name="T61" fmla="*/ 3733 h 57"/>
                  <a:gd name="T62" fmla="*/ 2806 w 94"/>
                  <a:gd name="T63" fmla="*/ 3733 h 57"/>
                  <a:gd name="T64" fmla="*/ 2969 w 94"/>
                  <a:gd name="T65" fmla="*/ 3733 h 57"/>
                  <a:gd name="T66" fmla="*/ 3258 w 94"/>
                  <a:gd name="T67" fmla="*/ 3733 h 57"/>
                  <a:gd name="T68" fmla="*/ 3353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7" name="Freeform 353"/>
              <p:cNvSpPr>
                <a:spLocks noChangeArrowheads="1"/>
              </p:cNvSpPr>
              <p:nvPr/>
            </p:nvSpPr>
            <p:spPr bwMode="auto">
              <a:xfrm>
                <a:off x="3323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5534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5 w 100"/>
                  <a:gd name="T1" fmla="*/ 535 h 66"/>
                  <a:gd name="T2" fmla="*/ 609 w 100"/>
                  <a:gd name="T3" fmla="*/ 431 h 66"/>
                  <a:gd name="T4" fmla="*/ 967 w 100"/>
                  <a:gd name="T5" fmla="*/ 375 h 66"/>
                  <a:gd name="T6" fmla="*/ 1370 w 100"/>
                  <a:gd name="T7" fmla="*/ 375 h 66"/>
                  <a:gd name="T8" fmla="*/ 1821 w 100"/>
                  <a:gd name="T9" fmla="*/ 431 h 66"/>
                  <a:gd name="T10" fmla="*/ 2189 w 100"/>
                  <a:gd name="T11" fmla="*/ 535 h 66"/>
                  <a:gd name="T12" fmla="*/ 2534 w 100"/>
                  <a:gd name="T13" fmla="*/ 776 h 66"/>
                  <a:gd name="T14" fmla="*/ 2931 w 100"/>
                  <a:gd name="T15" fmla="*/ 964 h 66"/>
                  <a:gd name="T16" fmla="*/ 3204 w 100"/>
                  <a:gd name="T17" fmla="*/ 1202 h 66"/>
                  <a:gd name="T18" fmla="*/ 3492 w 100"/>
                  <a:gd name="T19" fmla="*/ 1481 h 66"/>
                  <a:gd name="T20" fmla="*/ 3701 w 100"/>
                  <a:gd name="T21" fmla="*/ 1716 h 66"/>
                  <a:gd name="T22" fmla="*/ 3929 w 100"/>
                  <a:gd name="T23" fmla="*/ 1917 h 66"/>
                  <a:gd name="T24" fmla="*/ 4000 w 100"/>
                  <a:gd name="T25" fmla="*/ 2156 h 66"/>
                  <a:gd name="T26" fmla="*/ 4103 w 100"/>
                  <a:gd name="T27" fmla="*/ 2296 h 66"/>
                  <a:gd name="T28" fmla="*/ 4103 w 100"/>
                  <a:gd name="T29" fmla="*/ 2321 h 66"/>
                  <a:gd name="T30" fmla="*/ 4044 w 100"/>
                  <a:gd name="T31" fmla="*/ 2321 h 66"/>
                  <a:gd name="T32" fmla="*/ 4000 w 100"/>
                  <a:gd name="T33" fmla="*/ 2685 h 66"/>
                  <a:gd name="T34" fmla="*/ 4282 w 100"/>
                  <a:gd name="T35" fmla="*/ 2660 h 66"/>
                  <a:gd name="T36" fmla="*/ 4496 w 100"/>
                  <a:gd name="T37" fmla="*/ 2474 h 66"/>
                  <a:gd name="T38" fmla="*/ 4496 w 100"/>
                  <a:gd name="T39" fmla="*/ 2218 h 66"/>
                  <a:gd name="T40" fmla="*/ 4386 w 100"/>
                  <a:gd name="T41" fmla="*/ 2008 h 66"/>
                  <a:gd name="T42" fmla="*/ 4246 w 100"/>
                  <a:gd name="T43" fmla="*/ 1730 h 66"/>
                  <a:gd name="T44" fmla="*/ 4044 w 100"/>
                  <a:gd name="T45" fmla="*/ 1481 h 66"/>
                  <a:gd name="T46" fmla="*/ 3786 w 100"/>
                  <a:gd name="T47" fmla="*/ 1202 h 66"/>
                  <a:gd name="T48" fmla="*/ 3492 w 100"/>
                  <a:gd name="T49" fmla="*/ 959 h 66"/>
                  <a:gd name="T50" fmla="*/ 3119 w 100"/>
                  <a:gd name="T51" fmla="*/ 621 h 66"/>
                  <a:gd name="T52" fmla="*/ 2768 w 100"/>
                  <a:gd name="T53" fmla="*/ 431 h 66"/>
                  <a:gd name="T54" fmla="*/ 2328 w 100"/>
                  <a:gd name="T55" fmla="*/ 4 h 66"/>
                  <a:gd name="T56" fmla="*/ 1918 w 100"/>
                  <a:gd name="T57" fmla="*/ 2 h 66"/>
                  <a:gd name="T58" fmla="*/ 1430 w 100"/>
                  <a:gd name="T59" fmla="*/ 0 h 66"/>
                  <a:gd name="T60" fmla="*/ 912 w 100"/>
                  <a:gd name="T61" fmla="*/ 0 h 66"/>
                  <a:gd name="T62" fmla="*/ 512 w 100"/>
                  <a:gd name="T63" fmla="*/ 2 h 66"/>
                  <a:gd name="T64" fmla="*/ 0 w 100"/>
                  <a:gd name="T65" fmla="*/ 320 h 66"/>
                  <a:gd name="T66" fmla="*/ 5 w 100"/>
                  <a:gd name="T67" fmla="*/ 535 h 66"/>
                  <a:gd name="T68" fmla="*/ 0 w 100"/>
                  <a:gd name="T69" fmla="*/ 0 h 66"/>
                  <a:gd name="T70" fmla="*/ 100 w 100"/>
                  <a:gd name="T7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00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8" name="Freeform 354"/>
              <p:cNvSpPr>
                <a:spLocks noChangeArrowheads="1"/>
              </p:cNvSpPr>
              <p:nvPr/>
            </p:nvSpPr>
            <p:spPr bwMode="auto">
              <a:xfrm>
                <a:off x="3320" y="4074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0 51712"/>
                  <a:gd name="G10" fmla="+- 65534 0 0"/>
                  <a:gd name="G11" fmla="+- 9 0 0"/>
                  <a:gd name="G12" fmla="*/ 1 8179 5171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4446 w 44"/>
                  <a:gd name="T1" fmla="*/ 17120 h 49"/>
                  <a:gd name="T2" fmla="*/ 3647 w 44"/>
                  <a:gd name="T3" fmla="*/ 15454 h 49"/>
                  <a:gd name="T4" fmla="*/ 2992 w 44"/>
                  <a:gd name="T5" fmla="*/ 1322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269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13 w 44"/>
                  <a:gd name="T17" fmla="*/ 109 h 49"/>
                  <a:gd name="T18" fmla="*/ 913 w 44"/>
                  <a:gd name="T19" fmla="*/ 323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109 h 49"/>
                  <a:gd name="T26" fmla="*/ 1 w 44"/>
                  <a:gd name="T27" fmla="*/ 3774 h 49"/>
                  <a:gd name="T28" fmla="*/ 2 w 44"/>
                  <a:gd name="T29" fmla="*/ 5181 h 49"/>
                  <a:gd name="T30" fmla="*/ 5 w 44"/>
                  <a:gd name="T31" fmla="*/ 7643 h 49"/>
                  <a:gd name="T32" fmla="*/ 1112 w 44"/>
                  <a:gd name="T33" fmla="*/ 10435 h 49"/>
                  <a:gd name="T34" fmla="*/ 1547 w 44"/>
                  <a:gd name="T35" fmla="*/ 13224 h 49"/>
                  <a:gd name="T36" fmla="*/ 2372 w 44"/>
                  <a:gd name="T37" fmla="*/ 15830 h 49"/>
                  <a:gd name="T38" fmla="*/ 3196 w 44"/>
                  <a:gd name="T39" fmla="*/ 18760 h 49"/>
                  <a:gd name="T40" fmla="*/ 4022 w 44"/>
                  <a:gd name="T41" fmla="*/ 20305 h 49"/>
                  <a:gd name="T42" fmla="*/ 4446 w 44"/>
                  <a:gd name="T43" fmla="*/ 1712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9" name="Freeform 355"/>
              <p:cNvSpPr>
                <a:spLocks noChangeArrowheads="1"/>
              </p:cNvSpPr>
              <p:nvPr/>
            </p:nvSpPr>
            <p:spPr bwMode="auto">
              <a:xfrm>
                <a:off x="3362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417 0 0"/>
                  <a:gd name="T0" fmla="*/ 2467 w 53"/>
                  <a:gd name="T1" fmla="*/ 13638 h 18"/>
                  <a:gd name="T2" fmla="*/ 2300 w 53"/>
                  <a:gd name="T3" fmla="*/ 12274 h 18"/>
                  <a:gd name="T4" fmla="*/ 2155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13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716 w 53"/>
                  <a:gd name="T23" fmla="*/ 24070 h 18"/>
                  <a:gd name="T24" fmla="*/ 105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0" name="Freeform 356"/>
              <p:cNvSpPr>
                <a:spLocks noChangeArrowheads="1"/>
              </p:cNvSpPr>
              <p:nvPr/>
            </p:nvSpPr>
            <p:spPr bwMode="auto">
              <a:xfrm>
                <a:off x="1349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5051 19264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36 0 0"/>
                  <a:gd name="G36" fmla="+- 2105 0 0"/>
                  <a:gd name="G37" fmla="+- 1081 0 0"/>
                  <a:gd name="G38" fmla="+- 65166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31 h 57"/>
                  <a:gd name="T8" fmla="*/ 3571 w 93"/>
                  <a:gd name="T9" fmla="*/ 1466 h 57"/>
                  <a:gd name="T10" fmla="*/ 3517 w 93"/>
                  <a:gd name="T11" fmla="*/ 2436 h 57"/>
                  <a:gd name="T12" fmla="*/ 3339 w 93"/>
                  <a:gd name="T13" fmla="*/ 3709 h 57"/>
                  <a:gd name="T14" fmla="*/ 3168 w 93"/>
                  <a:gd name="T15" fmla="*/ 4775 h 57"/>
                  <a:gd name="T16" fmla="*/ 2854 w 93"/>
                  <a:gd name="T17" fmla="*/ 6107 h 57"/>
                  <a:gd name="T18" fmla="*/ 2584 w 93"/>
                  <a:gd name="T19" fmla="*/ 7066 h 57"/>
                  <a:gd name="T20" fmla="*/ 2208 w 93"/>
                  <a:gd name="T21" fmla="*/ 7900 h 57"/>
                  <a:gd name="T22" fmla="*/ 1905 w 93"/>
                  <a:gd name="T23" fmla="*/ 8676 h 57"/>
                  <a:gd name="T24" fmla="*/ 1531 w 93"/>
                  <a:gd name="T25" fmla="*/ 9432 h 57"/>
                  <a:gd name="T26" fmla="*/ 1234 w 93"/>
                  <a:gd name="T27" fmla="*/ 9894 h 57"/>
                  <a:gd name="T28" fmla="*/ 736 w 93"/>
                  <a:gd name="T29" fmla="*/ 9894 h 57"/>
                  <a:gd name="T30" fmla="*/ 459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566 w 93"/>
                  <a:gd name="T47" fmla="*/ 4362 h 57"/>
                  <a:gd name="T48" fmla="*/ 862 w 93"/>
                  <a:gd name="T49" fmla="*/ 3388 h 57"/>
                  <a:gd name="T50" fmla="*/ 1179 w 93"/>
                  <a:gd name="T51" fmla="*/ 2059 h 57"/>
                  <a:gd name="T52" fmla="*/ 1444 w 93"/>
                  <a:gd name="T53" fmla="*/ 1351 h 57"/>
                  <a:gd name="T54" fmla="*/ 1781 w 93"/>
                  <a:gd name="T55" fmla="*/ 31 h 57"/>
                  <a:gd name="T56" fmla="*/ 2007 w 93"/>
                  <a:gd name="T57" fmla="*/ 3 h 57"/>
                  <a:gd name="T58" fmla="*/ 2327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168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1" name="Freeform 357"/>
              <p:cNvSpPr>
                <a:spLocks noChangeArrowheads="1"/>
              </p:cNvSpPr>
              <p:nvPr/>
            </p:nvSpPr>
            <p:spPr bwMode="auto">
              <a:xfrm>
                <a:off x="1347" y="4071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9 0 0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099 0 0"/>
                  <a:gd name="G34" fmla="+- 64795 0 0"/>
                  <a:gd name="G35" fmla="+- 46 0 0"/>
                  <a:gd name="G36" fmla="+- 724 0 0"/>
                  <a:gd name="G37" fmla="+- 1539 0 0"/>
                  <a:gd name="T0" fmla="*/ 0 w 99"/>
                  <a:gd name="T1" fmla="*/ 2325 h 66"/>
                  <a:gd name="T2" fmla="*/ 694 w 99"/>
                  <a:gd name="T3" fmla="*/ 2635 h 66"/>
                  <a:gd name="T4" fmla="*/ 1248 w 99"/>
                  <a:gd name="T5" fmla="*/ 2685 h 66"/>
                  <a:gd name="T6" fmla="*/ 1944 w 99"/>
                  <a:gd name="T7" fmla="*/ 2685 h 66"/>
                  <a:gd name="T8" fmla="*/ 2681 w 99"/>
                  <a:gd name="T9" fmla="*/ 2635 h 66"/>
                  <a:gd name="T10" fmla="*/ 3198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828 w 99"/>
                  <a:gd name="T17" fmla="*/ 1730 h 66"/>
                  <a:gd name="T18" fmla="*/ 5200 w 99"/>
                  <a:gd name="T19" fmla="*/ 1481 h 66"/>
                  <a:gd name="T20" fmla="*/ 5515 w 99"/>
                  <a:gd name="T21" fmla="*/ 1202 h 66"/>
                  <a:gd name="T22" fmla="*/ 5849 w 99"/>
                  <a:gd name="T23" fmla="*/ 959 h 66"/>
                  <a:gd name="T24" fmla="*/ 6017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49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349 w 99"/>
                  <a:gd name="T45" fmla="*/ 721 h 66"/>
                  <a:gd name="T46" fmla="*/ 5121 w 99"/>
                  <a:gd name="T47" fmla="*/ 959 h 66"/>
                  <a:gd name="T48" fmla="*/ 4828 w 99"/>
                  <a:gd name="T49" fmla="*/ 1202 h 66"/>
                  <a:gd name="T50" fmla="*/ 4362 w 99"/>
                  <a:gd name="T51" fmla="*/ 1481 h 66"/>
                  <a:gd name="T52" fmla="*/ 3940 w 99"/>
                  <a:gd name="T53" fmla="*/ 1716 h 66"/>
                  <a:gd name="T54" fmla="*/ 3447 w 99"/>
                  <a:gd name="T55" fmla="*/ 1917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85 w 99"/>
                  <a:gd name="T61" fmla="*/ 2296 h 66"/>
                  <a:gd name="T62" fmla="*/ 1404 w 99"/>
                  <a:gd name="T63" fmla="*/ 2321 h 66"/>
                  <a:gd name="T64" fmla="*/ 828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2" name="Freeform 358"/>
              <p:cNvSpPr>
                <a:spLocks noChangeArrowheads="1"/>
              </p:cNvSpPr>
              <p:nvPr/>
            </p:nvSpPr>
            <p:spPr bwMode="auto">
              <a:xfrm>
                <a:off x="1343" y="4081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cos 24 G2"/>
                  <a:gd name="G4" fmla="*/ 1 0 51712"/>
                  <a:gd name="G5" fmla="+- 65534 0 0"/>
                  <a:gd name="G6" fmla="+- 49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340 0 0"/>
                  <a:gd name="G21" fmla="+- 63263 0 0"/>
                  <a:gd name="G22" fmla="+- 2884 0 0"/>
                  <a:gd name="T0" fmla="*/ 4022 w 44"/>
                  <a:gd name="T1" fmla="*/ 0 h 49"/>
                  <a:gd name="T2" fmla="*/ 3196 w 44"/>
                  <a:gd name="T3" fmla="*/ 99 h 49"/>
                  <a:gd name="T4" fmla="*/ 2372 w 44"/>
                  <a:gd name="T5" fmla="*/ 4431 h 49"/>
                  <a:gd name="T6" fmla="*/ 1547 w 44"/>
                  <a:gd name="T7" fmla="*/ 7643 h 49"/>
                  <a:gd name="T8" fmla="*/ 1041 w 44"/>
                  <a:gd name="T9" fmla="*/ 9900 h 49"/>
                  <a:gd name="T10" fmla="*/ 4 w 44"/>
                  <a:gd name="T11" fmla="*/ 13224 h 49"/>
                  <a:gd name="T12" fmla="*/ 1 w 44"/>
                  <a:gd name="T13" fmla="*/ 15454 h 49"/>
                  <a:gd name="T14" fmla="*/ 0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3 w 44"/>
                  <a:gd name="T21" fmla="*/ 20305 h 49"/>
                  <a:gd name="T22" fmla="*/ 913 w 44"/>
                  <a:gd name="T23" fmla="*/ 17349 h 49"/>
                  <a:gd name="T24" fmla="*/ 975 w 44"/>
                  <a:gd name="T25" fmla="*/ 18101 h 49"/>
                  <a:gd name="T26" fmla="*/ 1041 w 44"/>
                  <a:gd name="T27" fmla="*/ 17349 h 49"/>
                  <a:gd name="T28" fmla="*/ 1188 w 44"/>
                  <a:gd name="T29" fmla="*/ 14832 h 49"/>
                  <a:gd name="T30" fmla="*/ 1547 w 44"/>
                  <a:gd name="T31" fmla="*/ 13224 h 49"/>
                  <a:gd name="T32" fmla="*/ 2298 w 44"/>
                  <a:gd name="T33" fmla="*/ 9900 h 49"/>
                  <a:gd name="T34" fmla="*/ 2892 w 44"/>
                  <a:gd name="T35" fmla="*/ 8240 h 49"/>
                  <a:gd name="T36" fmla="*/ 3647 w 44"/>
                  <a:gd name="T37" fmla="*/ 5181 h 49"/>
                  <a:gd name="T38" fmla="*/ 4446 w 44"/>
                  <a:gd name="T39" fmla="*/ 3774 h 49"/>
                  <a:gd name="T40" fmla="*/ 4022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3" name="Freeform 359"/>
              <p:cNvSpPr>
                <a:spLocks noChangeArrowheads="1"/>
              </p:cNvSpPr>
              <p:nvPr/>
            </p:nvSpPr>
            <p:spPr bwMode="auto">
              <a:xfrm>
                <a:off x="1386" y="407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215 2304"/>
                  <a:gd name="G4" fmla="+- 65531 0 0"/>
                  <a:gd name="G5" fmla="*/ 1 2245 4569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730 w 53"/>
                  <a:gd name="T7" fmla="*/ 0 h 18"/>
                  <a:gd name="T8" fmla="*/ 1466 w 53"/>
                  <a:gd name="T9" fmla="*/ 1 h 18"/>
                  <a:gd name="T10" fmla="*/ 1113 w 53"/>
                  <a:gd name="T11" fmla="*/ 2 h 18"/>
                  <a:gd name="T12" fmla="*/ 678 w 53"/>
                  <a:gd name="T13" fmla="*/ 4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3097 h 18"/>
                  <a:gd name="T22" fmla="*/ 757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4" name="Freeform 360"/>
              <p:cNvSpPr>
                <a:spLocks noChangeArrowheads="1"/>
              </p:cNvSpPr>
              <p:nvPr/>
            </p:nvSpPr>
            <p:spPr bwMode="auto">
              <a:xfrm>
                <a:off x="4666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4705 45696"/>
                  <a:gd name="G11" fmla="*/ 1 37753 496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5250 0 0"/>
                  <a:gd name="G36" fmla="+- 65505 0 0"/>
                  <a:gd name="G37" fmla="+- 177 0 0"/>
                  <a:gd name="G38" fmla="+- 528 0 0"/>
                  <a:gd name="G39" fmla="+- 711 0 0"/>
                  <a:gd name="G40" fmla="+- 1017 0 0"/>
                  <a:gd name="T0" fmla="*/ 3480 w 93"/>
                  <a:gd name="T1" fmla="*/ 3857 h 57"/>
                  <a:gd name="T2" fmla="*/ 3571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71 w 93"/>
                  <a:gd name="T9" fmla="*/ 3043 h 57"/>
                  <a:gd name="T10" fmla="*/ 3517 w 93"/>
                  <a:gd name="T11" fmla="*/ 2806 h 57"/>
                  <a:gd name="T12" fmla="*/ 3339 w 93"/>
                  <a:gd name="T13" fmla="*/ 2322 h 57"/>
                  <a:gd name="T14" fmla="*/ 3052 w 93"/>
                  <a:gd name="T15" fmla="*/ 1894 h 57"/>
                  <a:gd name="T16" fmla="*/ 2854 w 93"/>
                  <a:gd name="T17" fmla="*/ 1527 h 57"/>
                  <a:gd name="T18" fmla="*/ 2584 w 93"/>
                  <a:gd name="T19" fmla="*/ 1012 h 57"/>
                  <a:gd name="T20" fmla="*/ 2208 w 93"/>
                  <a:gd name="T21" fmla="*/ 682 h 57"/>
                  <a:gd name="T22" fmla="*/ 1905 w 93"/>
                  <a:gd name="T23" fmla="*/ 28 h 57"/>
                  <a:gd name="T24" fmla="*/ 1522 w 93"/>
                  <a:gd name="T25" fmla="*/ 3 h 57"/>
                  <a:gd name="T26" fmla="*/ 1234 w 93"/>
                  <a:gd name="T27" fmla="*/ 0 h 57"/>
                  <a:gd name="T28" fmla="*/ 736 w 93"/>
                  <a:gd name="T29" fmla="*/ 0 h 57"/>
                  <a:gd name="T30" fmla="*/ 459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4 w 93"/>
                  <a:gd name="T43" fmla="*/ 1250 h 57"/>
                  <a:gd name="T44" fmla="*/ 8 w 93"/>
                  <a:gd name="T45" fmla="*/ 1634 h 57"/>
                  <a:gd name="T46" fmla="*/ 566 w 93"/>
                  <a:gd name="T47" fmla="*/ 2031 h 57"/>
                  <a:gd name="T48" fmla="*/ 818 w 93"/>
                  <a:gd name="T49" fmla="*/ 2620 h 57"/>
                  <a:gd name="T50" fmla="*/ 1179 w 93"/>
                  <a:gd name="T51" fmla="*/ 2847 h 57"/>
                  <a:gd name="T52" fmla="*/ 1444 w 93"/>
                  <a:gd name="T53" fmla="*/ 3256 h 57"/>
                  <a:gd name="T54" fmla="*/ 1700 w 93"/>
                  <a:gd name="T55" fmla="*/ 3490 h 57"/>
                  <a:gd name="T56" fmla="*/ 2007 w 93"/>
                  <a:gd name="T57" fmla="*/ 3670 h 57"/>
                  <a:gd name="T58" fmla="*/ 2314 w 93"/>
                  <a:gd name="T59" fmla="*/ 3698 h 57"/>
                  <a:gd name="T60" fmla="*/ 2608 w 93"/>
                  <a:gd name="T61" fmla="*/ 3733 h 57"/>
                  <a:gd name="T62" fmla="*/ 2869 w 93"/>
                  <a:gd name="T63" fmla="*/ 3733 h 57"/>
                  <a:gd name="T64" fmla="*/ 3052 w 93"/>
                  <a:gd name="T65" fmla="*/ 3733 h 57"/>
                  <a:gd name="T66" fmla="*/ 3339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5" name="Freeform 361"/>
              <p:cNvSpPr>
                <a:spLocks noChangeArrowheads="1"/>
              </p:cNvSpPr>
              <p:nvPr/>
            </p:nvSpPr>
            <p:spPr bwMode="auto">
              <a:xfrm>
                <a:off x="4665" y="4067"/>
                <a:ext cx="101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430 0 0"/>
                  <a:gd name="G34" fmla="+- 1010 0 0"/>
                  <a:gd name="G35" fmla="+- 1604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861 w 98"/>
                  <a:gd name="T3" fmla="*/ 431 h 66"/>
                  <a:gd name="T4" fmla="*/ 1385 w 98"/>
                  <a:gd name="T5" fmla="*/ 375 h 66"/>
                  <a:gd name="T6" fmla="*/ 1979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548 w 98"/>
                  <a:gd name="T17" fmla="*/ 1202 h 66"/>
                  <a:gd name="T18" fmla="*/ 4992 w 98"/>
                  <a:gd name="T19" fmla="*/ 1481 h 66"/>
                  <a:gd name="T20" fmla="*/ 5298 w 98"/>
                  <a:gd name="T21" fmla="*/ 1716 h 66"/>
                  <a:gd name="T22" fmla="*/ 5622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768 w 98"/>
                  <a:gd name="T33" fmla="*/ 2321 h 66"/>
                  <a:gd name="T34" fmla="*/ 566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316 w 98"/>
                  <a:gd name="T43" fmla="*/ 2008 h 66"/>
                  <a:gd name="T44" fmla="*/ 6007 w 98"/>
                  <a:gd name="T45" fmla="*/ 1730 h 66"/>
                  <a:gd name="T46" fmla="*/ 5660 w 98"/>
                  <a:gd name="T47" fmla="*/ 1481 h 66"/>
                  <a:gd name="T48" fmla="*/ 5315 w 98"/>
                  <a:gd name="T49" fmla="*/ 1202 h 66"/>
                  <a:gd name="T50" fmla="*/ 4992 w 98"/>
                  <a:gd name="T51" fmla="*/ 959 h 66"/>
                  <a:gd name="T52" fmla="*/ 4433 w 98"/>
                  <a:gd name="T53" fmla="*/ 621 h 66"/>
                  <a:gd name="T54" fmla="*/ 3927 w 98"/>
                  <a:gd name="T55" fmla="*/ 431 h 66"/>
                  <a:gd name="T56" fmla="*/ 3315 w 98"/>
                  <a:gd name="T57" fmla="*/ 4 h 66"/>
                  <a:gd name="T58" fmla="*/ 2749 w 98"/>
                  <a:gd name="T59" fmla="*/ 2 h 66"/>
                  <a:gd name="T60" fmla="*/ 2042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6" name="Freeform 362"/>
              <p:cNvSpPr>
                <a:spLocks noChangeArrowheads="1"/>
              </p:cNvSpPr>
              <p:nvPr/>
            </p:nvSpPr>
            <p:spPr bwMode="auto">
              <a:xfrm>
                <a:off x="4661" y="4074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3 0 0"/>
                  <a:gd name="G12" fmla="+- 9 0 0"/>
                  <a:gd name="G13" fmla="*/ 1 4182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0953 0 0"/>
                  <a:gd name="G28" fmla="+- 52959 0 0"/>
                  <a:gd name="G29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47 w 43"/>
                  <a:gd name="T5" fmla="*/ 13224 h 49"/>
                  <a:gd name="T6" fmla="*/ 493 w 43"/>
                  <a:gd name="T7" fmla="*/ 10435 h 49"/>
                  <a:gd name="T8" fmla="*/ 376 w 43"/>
                  <a:gd name="T9" fmla="*/ 8240 h 49"/>
                  <a:gd name="T10" fmla="*/ 299 w 43"/>
                  <a:gd name="T11" fmla="*/ 5181 h 49"/>
                  <a:gd name="T12" fmla="*/ 9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9 w 43"/>
                  <a:gd name="T35" fmla="*/ 10435 h 49"/>
                  <a:gd name="T36" fmla="*/ 376 w 43"/>
                  <a:gd name="T37" fmla="*/ 13224 h 49"/>
                  <a:gd name="T38" fmla="*/ 516 w 43"/>
                  <a:gd name="T39" fmla="*/ 15830 h 49"/>
                  <a:gd name="T40" fmla="*/ 741 w 43"/>
                  <a:gd name="T41" fmla="*/ 18760 h 49"/>
                  <a:gd name="T42" fmla="*/ 954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7" name="Freeform 363"/>
              <p:cNvSpPr>
                <a:spLocks noChangeArrowheads="1"/>
              </p:cNvSpPr>
              <p:nvPr/>
            </p:nvSpPr>
            <p:spPr bwMode="auto">
              <a:xfrm>
                <a:off x="4704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459 1152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62 0 0"/>
                  <a:gd name="G21" fmla="+- 5530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4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13 w 53"/>
                  <a:gd name="T11" fmla="*/ 11047 h 18"/>
                  <a:gd name="T12" fmla="*/ 757 w 53"/>
                  <a:gd name="T13" fmla="*/ 8948 h 18"/>
                  <a:gd name="T14" fmla="*/ 515 w 53"/>
                  <a:gd name="T15" fmla="*/ 4 h 18"/>
                  <a:gd name="T16" fmla="*/ 3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678 w 53"/>
                  <a:gd name="T23" fmla="*/ 24070 h 18"/>
                  <a:gd name="T24" fmla="*/ 105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4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8" name="Freeform 364"/>
              <p:cNvSpPr>
                <a:spLocks noChangeArrowheads="1"/>
              </p:cNvSpPr>
              <p:nvPr/>
            </p:nvSpPr>
            <p:spPr bwMode="auto">
              <a:xfrm>
                <a:off x="869" y="4074"/>
                <a:ext cx="8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30755 25856"/>
                  <a:gd name="G9" fmla="+- 2 0 0"/>
                  <a:gd name="G10" fmla="*/ 1 57829 9632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1968 0 0"/>
                  <a:gd name="G34" fmla="+- 1983 0 0"/>
                  <a:gd name="G35" fmla="+- 1980 0 0"/>
                  <a:gd name="G36" fmla="+- 1335 0 0"/>
                  <a:gd name="G37" fmla="+- 937 0 0"/>
                  <a:gd name="G38" fmla="+- 344 0 0"/>
                  <a:gd name="T0" fmla="*/ 1892 w 94"/>
                  <a:gd name="T1" fmla="*/ 0 h 57"/>
                  <a:gd name="T2" fmla="*/ 1968 w 94"/>
                  <a:gd name="T3" fmla="*/ 0 h 57"/>
                  <a:gd name="T4" fmla="*/ 1985 w 94"/>
                  <a:gd name="T5" fmla="*/ 2 h 57"/>
                  <a:gd name="T6" fmla="*/ 1985 w 94"/>
                  <a:gd name="T7" fmla="*/ 5 h 57"/>
                  <a:gd name="T8" fmla="*/ 1968 w 94"/>
                  <a:gd name="T9" fmla="*/ 633 h 57"/>
                  <a:gd name="T10" fmla="*/ 1892 w 94"/>
                  <a:gd name="T11" fmla="*/ 955 h 57"/>
                  <a:gd name="T12" fmla="*/ 1778 w 94"/>
                  <a:gd name="T13" fmla="*/ 1434 h 57"/>
                  <a:gd name="T14" fmla="*/ 1672 w 94"/>
                  <a:gd name="T15" fmla="*/ 1874 h 57"/>
                  <a:gd name="T16" fmla="*/ 1549 w 94"/>
                  <a:gd name="T17" fmla="*/ 2322 h 57"/>
                  <a:gd name="T18" fmla="*/ 1368 w 94"/>
                  <a:gd name="T19" fmla="*/ 2656 h 57"/>
                  <a:gd name="T20" fmla="*/ 1210 w 94"/>
                  <a:gd name="T21" fmla="*/ 3043 h 57"/>
                  <a:gd name="T22" fmla="*/ 1005 w 94"/>
                  <a:gd name="T23" fmla="*/ 3457 h 57"/>
                  <a:gd name="T24" fmla="*/ 865 w 94"/>
                  <a:gd name="T25" fmla="*/ 3670 h 57"/>
                  <a:gd name="T26" fmla="*/ 636 w 94"/>
                  <a:gd name="T27" fmla="*/ 3857 h 57"/>
                  <a:gd name="T28" fmla="*/ 438 w 94"/>
                  <a:gd name="T29" fmla="*/ 3857 h 57"/>
                  <a:gd name="T30" fmla="*/ 237 w 94"/>
                  <a:gd name="T31" fmla="*/ 3670 h 57"/>
                  <a:gd name="T32" fmla="*/ 1 w 94"/>
                  <a:gd name="T33" fmla="*/ 3432 h 57"/>
                  <a:gd name="T34" fmla="*/ 1 w 94"/>
                  <a:gd name="T35" fmla="*/ 3256 h 57"/>
                  <a:gd name="T36" fmla="*/ 0 w 94"/>
                  <a:gd name="T37" fmla="*/ 3226 h 57"/>
                  <a:gd name="T38" fmla="*/ 0 w 94"/>
                  <a:gd name="T39" fmla="*/ 3043 h 57"/>
                  <a:gd name="T40" fmla="*/ 1 w 94"/>
                  <a:gd name="T41" fmla="*/ 2847 h 57"/>
                  <a:gd name="T42" fmla="*/ 4 w 94"/>
                  <a:gd name="T43" fmla="*/ 2620 h 57"/>
                  <a:gd name="T44" fmla="*/ 209 w 94"/>
                  <a:gd name="T45" fmla="*/ 2031 h 57"/>
                  <a:gd name="T46" fmla="*/ 302 w 94"/>
                  <a:gd name="T47" fmla="*/ 1657 h 57"/>
                  <a:gd name="T48" fmla="*/ 466 w 94"/>
                  <a:gd name="T49" fmla="*/ 1250 h 57"/>
                  <a:gd name="T50" fmla="*/ 611 w 94"/>
                  <a:gd name="T51" fmla="*/ 827 h 57"/>
                  <a:gd name="T52" fmla="*/ 814 w 94"/>
                  <a:gd name="T53" fmla="*/ 591 h 57"/>
                  <a:gd name="T54" fmla="*/ 944 w 94"/>
                  <a:gd name="T55" fmla="*/ 5 h 57"/>
                  <a:gd name="T56" fmla="*/ 1136 w 94"/>
                  <a:gd name="T57" fmla="*/ 3 h 57"/>
                  <a:gd name="T58" fmla="*/ 1285 w 94"/>
                  <a:gd name="T59" fmla="*/ 2 h 57"/>
                  <a:gd name="T60" fmla="*/ 1388 w 94"/>
                  <a:gd name="T61" fmla="*/ 1 h 57"/>
                  <a:gd name="T62" fmla="*/ 1572 w 94"/>
                  <a:gd name="T63" fmla="*/ 1 h 57"/>
                  <a:gd name="T64" fmla="*/ 1672 w 94"/>
                  <a:gd name="T65" fmla="*/ 0 h 57"/>
                  <a:gd name="T66" fmla="*/ 1778 w 94"/>
                  <a:gd name="T67" fmla="*/ 0 h 57"/>
                  <a:gd name="T68" fmla="*/ 1892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40" y="54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9" name="Freeform 365"/>
              <p:cNvSpPr>
                <a:spLocks noChangeArrowheads="1"/>
              </p:cNvSpPr>
              <p:nvPr/>
            </p:nvSpPr>
            <p:spPr bwMode="auto">
              <a:xfrm>
                <a:off x="868" y="4071"/>
                <a:ext cx="89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096 0 0"/>
                  <a:gd name="G33" fmla="+- 63223 0 0"/>
                  <a:gd name="G34" fmla="+- 63411 0 0"/>
                  <a:gd name="G35" fmla="+- 63677 0 0"/>
                  <a:gd name="G36" fmla="+- 63993 0 0"/>
                  <a:gd name="G37" fmla="+- 64435 0 0"/>
                  <a:gd name="T0" fmla="*/ 0 w 99"/>
                  <a:gd name="T1" fmla="*/ 2325 h 66"/>
                  <a:gd name="T2" fmla="*/ 195 w 99"/>
                  <a:gd name="T3" fmla="*/ 2635 h 66"/>
                  <a:gd name="T4" fmla="*/ 372 w 99"/>
                  <a:gd name="T5" fmla="*/ 2685 h 66"/>
                  <a:gd name="T6" fmla="*/ 560 w 99"/>
                  <a:gd name="T7" fmla="*/ 2685 h 66"/>
                  <a:gd name="T8" fmla="*/ 776 w 99"/>
                  <a:gd name="T9" fmla="*/ 2635 h 66"/>
                  <a:gd name="T10" fmla="*/ 952 w 99"/>
                  <a:gd name="T11" fmla="*/ 2495 h 66"/>
                  <a:gd name="T12" fmla="*/ 1117 w 99"/>
                  <a:gd name="T13" fmla="*/ 2218 h 66"/>
                  <a:gd name="T14" fmla="*/ 1278 w 99"/>
                  <a:gd name="T15" fmla="*/ 2009 h 66"/>
                  <a:gd name="T16" fmla="*/ 1413 w 99"/>
                  <a:gd name="T17" fmla="*/ 1730 h 66"/>
                  <a:gd name="T18" fmla="*/ 1523 w 99"/>
                  <a:gd name="T19" fmla="*/ 1481 h 66"/>
                  <a:gd name="T20" fmla="*/ 1641 w 99"/>
                  <a:gd name="T21" fmla="*/ 1202 h 66"/>
                  <a:gd name="T22" fmla="*/ 1740 w 99"/>
                  <a:gd name="T23" fmla="*/ 959 h 66"/>
                  <a:gd name="T24" fmla="*/ 1768 w 99"/>
                  <a:gd name="T25" fmla="*/ 669 h 66"/>
                  <a:gd name="T26" fmla="*/ 1817 w 99"/>
                  <a:gd name="T27" fmla="*/ 431 h 66"/>
                  <a:gd name="T28" fmla="*/ 1817 w 99"/>
                  <a:gd name="T29" fmla="*/ 14 h 66"/>
                  <a:gd name="T30" fmla="*/ 1740 w 99"/>
                  <a:gd name="T31" fmla="*/ 0 h 66"/>
                  <a:gd name="T32" fmla="*/ 1640 w 99"/>
                  <a:gd name="T33" fmla="*/ 0 h 66"/>
                  <a:gd name="T34" fmla="*/ 1641 w 99"/>
                  <a:gd name="T35" fmla="*/ 375 h 66"/>
                  <a:gd name="T36" fmla="*/ 1667 w 99"/>
                  <a:gd name="T37" fmla="*/ 375 h 66"/>
                  <a:gd name="T38" fmla="*/ 1667 w 99"/>
                  <a:gd name="T39" fmla="*/ 345 h 66"/>
                  <a:gd name="T40" fmla="*/ 1641 w 99"/>
                  <a:gd name="T41" fmla="*/ 375 h 66"/>
                  <a:gd name="T42" fmla="*/ 1640 w 99"/>
                  <a:gd name="T43" fmla="*/ 496 h 66"/>
                  <a:gd name="T44" fmla="*/ 1571 w 99"/>
                  <a:gd name="T45" fmla="*/ 721 h 66"/>
                  <a:gd name="T46" fmla="*/ 1499 w 99"/>
                  <a:gd name="T47" fmla="*/ 959 h 66"/>
                  <a:gd name="T48" fmla="*/ 1413 w 99"/>
                  <a:gd name="T49" fmla="*/ 1202 h 66"/>
                  <a:gd name="T50" fmla="*/ 1297 w 99"/>
                  <a:gd name="T51" fmla="*/ 1481 h 66"/>
                  <a:gd name="T52" fmla="*/ 1172 w 99"/>
                  <a:gd name="T53" fmla="*/ 1716 h 66"/>
                  <a:gd name="T54" fmla="*/ 1024 w 99"/>
                  <a:gd name="T55" fmla="*/ 1917 h 66"/>
                  <a:gd name="T56" fmla="*/ 872 w 99"/>
                  <a:gd name="T57" fmla="*/ 2133 h 66"/>
                  <a:gd name="T58" fmla="*/ 730 w 99"/>
                  <a:gd name="T59" fmla="*/ 2218 h 66"/>
                  <a:gd name="T60" fmla="*/ 545 w 99"/>
                  <a:gd name="T61" fmla="*/ 2296 h 66"/>
                  <a:gd name="T62" fmla="*/ 393 w 99"/>
                  <a:gd name="T63" fmla="*/ 2321 h 66"/>
                  <a:gd name="T64" fmla="*/ 232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70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0" name="Freeform 366"/>
              <p:cNvSpPr>
                <a:spLocks noChangeArrowheads="1"/>
              </p:cNvSpPr>
              <p:nvPr/>
            </p:nvSpPr>
            <p:spPr bwMode="auto">
              <a:xfrm>
                <a:off x="864" y="4078"/>
                <a:ext cx="31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sin 25 G2"/>
                  <a:gd name="G4" fmla="*/ 1 37 2"/>
                  <a:gd name="G5" fmla="+- 65534 0 0"/>
                  <a:gd name="G6" fmla="+- 49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28939 61568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5368 0 0"/>
                  <a:gd name="G23" fmla="+- 65504 0 0"/>
                  <a:gd name="G24" fmla="+- 4352 0 0"/>
                  <a:gd name="T0" fmla="*/ 219 w 44"/>
                  <a:gd name="T1" fmla="*/ 0 h 49"/>
                  <a:gd name="T2" fmla="*/ 168 w 44"/>
                  <a:gd name="T3" fmla="*/ 99 h 49"/>
                  <a:gd name="T4" fmla="*/ 131 w 44"/>
                  <a:gd name="T5" fmla="*/ 4431 h 49"/>
                  <a:gd name="T6" fmla="*/ 79 w 44"/>
                  <a:gd name="T7" fmla="*/ 7057 h 49"/>
                  <a:gd name="T8" fmla="*/ 53 w 44"/>
                  <a:gd name="T9" fmla="*/ 10435 h 49"/>
                  <a:gd name="T10" fmla="*/ 2 w 44"/>
                  <a:gd name="T11" fmla="*/ 13554 h 49"/>
                  <a:gd name="T12" fmla="*/ 2 w 44"/>
                  <a:gd name="T13" fmla="*/ 15454 h 49"/>
                  <a:gd name="T14" fmla="*/ 0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2 w 44"/>
                  <a:gd name="T21" fmla="*/ 20305 h 49"/>
                  <a:gd name="T22" fmla="*/ 50 w 44"/>
                  <a:gd name="T23" fmla="*/ 17349 h 49"/>
                  <a:gd name="T24" fmla="*/ 50 w 44"/>
                  <a:gd name="T25" fmla="*/ 18101 h 49"/>
                  <a:gd name="T26" fmla="*/ 53 w 44"/>
                  <a:gd name="T27" fmla="*/ 17349 h 49"/>
                  <a:gd name="T28" fmla="*/ 65 w 44"/>
                  <a:gd name="T29" fmla="*/ 14832 h 49"/>
                  <a:gd name="T30" fmla="*/ 85 w 44"/>
                  <a:gd name="T31" fmla="*/ 13224 h 49"/>
                  <a:gd name="T32" fmla="*/ 125 w 44"/>
                  <a:gd name="T33" fmla="*/ 9900 h 49"/>
                  <a:gd name="T34" fmla="*/ 153 w 44"/>
                  <a:gd name="T35" fmla="*/ 8240 h 49"/>
                  <a:gd name="T36" fmla="*/ 192 w 44"/>
                  <a:gd name="T37" fmla="*/ 5181 h 49"/>
                  <a:gd name="T38" fmla="*/ 243 w 44"/>
                  <a:gd name="T39" fmla="*/ 3774 h 49"/>
                  <a:gd name="T40" fmla="*/ 219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5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1" name="Freeform 367"/>
              <p:cNvSpPr>
                <a:spLocks noChangeArrowheads="1"/>
              </p:cNvSpPr>
              <p:nvPr/>
            </p:nvSpPr>
            <p:spPr bwMode="auto">
              <a:xfrm>
                <a:off x="894" y="407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1915 22848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7 0 0"/>
                  <a:gd name="G22" fmla="+- 2040 0 0"/>
                  <a:gd name="T0" fmla="*/ 2430 w 53"/>
                  <a:gd name="T1" fmla="*/ 0 h 18"/>
                  <a:gd name="T2" fmla="*/ 2277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01 w 53"/>
                  <a:gd name="T9" fmla="*/ 1 h 18"/>
                  <a:gd name="T10" fmla="*/ 1053 w 53"/>
                  <a:gd name="T11" fmla="*/ 2 h 18"/>
                  <a:gd name="T12" fmla="*/ 716 w 53"/>
                  <a:gd name="T13" fmla="*/ 3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15 w 53"/>
                  <a:gd name="T21" fmla="*/ 23097 h 18"/>
                  <a:gd name="T22" fmla="*/ 800 w 53"/>
                  <a:gd name="T23" fmla="*/ 18708 h 18"/>
                  <a:gd name="T24" fmla="*/ 1113 w 53"/>
                  <a:gd name="T25" fmla="*/ 16837 h 18"/>
                  <a:gd name="T26" fmla="*/ 1466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5153 h 18"/>
                  <a:gd name="T32" fmla="*/ 2277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2" name="Freeform 368"/>
              <p:cNvSpPr>
                <a:spLocks noChangeArrowheads="1"/>
              </p:cNvSpPr>
              <p:nvPr/>
            </p:nvSpPr>
            <p:spPr bwMode="auto">
              <a:xfrm>
                <a:off x="4173" y="4072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7 8"/>
                  <a:gd name="G9" fmla="+- 65534 0 0"/>
                  <a:gd name="G10" fmla="*/ 1 38649 51712"/>
                  <a:gd name="G11" fmla="+- 15 0 0"/>
                  <a:gd name="G12" fmla="cos 25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192 0 0"/>
                  <a:gd name="G34" fmla="+- 65498 0 0"/>
                  <a:gd name="G35" fmla="+- 509 0 0"/>
                  <a:gd name="G36" fmla="+- 988 0 0"/>
                  <a:gd name="G37" fmla="+- 1470 0 0"/>
                  <a:gd name="G38" fmla="+- 1823 0 0"/>
                  <a:gd name="T0" fmla="*/ 6784 w 94"/>
                  <a:gd name="T1" fmla="*/ 7396 h 58"/>
                  <a:gd name="T2" fmla="*/ 7052 w 94"/>
                  <a:gd name="T3" fmla="*/ 7396 h 58"/>
                  <a:gd name="T4" fmla="*/ 7116 w 94"/>
                  <a:gd name="T5" fmla="*/ 7154 h 58"/>
                  <a:gd name="T6" fmla="*/ 7116 w 94"/>
                  <a:gd name="T7" fmla="*/ 6607 h 58"/>
                  <a:gd name="T8" fmla="*/ 7052 w 94"/>
                  <a:gd name="T9" fmla="*/ 6064 h 58"/>
                  <a:gd name="T10" fmla="*/ 6784 w 94"/>
                  <a:gd name="T11" fmla="*/ 5314 h 58"/>
                  <a:gd name="T12" fmla="*/ 6497 w 94"/>
                  <a:gd name="T13" fmla="*/ 4674 h 58"/>
                  <a:gd name="T14" fmla="*/ 6107 w 94"/>
                  <a:gd name="T15" fmla="*/ 3815 h 58"/>
                  <a:gd name="T16" fmla="*/ 5556 w 94"/>
                  <a:gd name="T17" fmla="*/ 2841 h 58"/>
                  <a:gd name="T18" fmla="*/ 4978 w 94"/>
                  <a:gd name="T19" fmla="*/ 2036 h 58"/>
                  <a:gd name="T20" fmla="*/ 4338 w 94"/>
                  <a:gd name="T21" fmla="*/ 1244 h 58"/>
                  <a:gd name="T22" fmla="*/ 3740 w 94"/>
                  <a:gd name="T23" fmla="*/ 891 h 58"/>
                  <a:gd name="T24" fmla="*/ 3179 w 94"/>
                  <a:gd name="T25" fmla="*/ 3 h 58"/>
                  <a:gd name="T26" fmla="*/ 2333 w 94"/>
                  <a:gd name="T27" fmla="*/ 0 h 58"/>
                  <a:gd name="T28" fmla="*/ 1572 w 94"/>
                  <a:gd name="T29" fmla="*/ 0 h 58"/>
                  <a:gd name="T30" fmla="*/ 901 w 94"/>
                  <a:gd name="T31" fmla="*/ 3 h 58"/>
                  <a:gd name="T32" fmla="*/ 1 w 94"/>
                  <a:gd name="T33" fmla="*/ 967 h 58"/>
                  <a:gd name="T34" fmla="*/ 1 w 94"/>
                  <a:gd name="T35" fmla="*/ 1051 h 58"/>
                  <a:gd name="T36" fmla="*/ 0 w 94"/>
                  <a:gd name="T37" fmla="*/ 1140 h 58"/>
                  <a:gd name="T38" fmla="*/ 0 w 94"/>
                  <a:gd name="T39" fmla="*/ 1348 h 58"/>
                  <a:gd name="T40" fmla="*/ 1 w 94"/>
                  <a:gd name="T41" fmla="*/ 1731 h 58"/>
                  <a:gd name="T42" fmla="*/ 5 w 94"/>
                  <a:gd name="T43" fmla="*/ 2529 h 58"/>
                  <a:gd name="T44" fmla="*/ 796 w 94"/>
                  <a:gd name="T45" fmla="*/ 3236 h 58"/>
                  <a:gd name="T46" fmla="*/ 1085 w 94"/>
                  <a:gd name="T47" fmla="*/ 4014 h 58"/>
                  <a:gd name="T48" fmla="*/ 1779 w 94"/>
                  <a:gd name="T49" fmla="*/ 4890 h 58"/>
                  <a:gd name="T50" fmla="*/ 2280 w 94"/>
                  <a:gd name="T51" fmla="*/ 5579 h 58"/>
                  <a:gd name="T52" fmla="*/ 2921 w 94"/>
                  <a:gd name="T53" fmla="*/ 6280 h 58"/>
                  <a:gd name="T54" fmla="*/ 3516 w 94"/>
                  <a:gd name="T55" fmla="*/ 6585 h 58"/>
                  <a:gd name="T56" fmla="*/ 4072 w 94"/>
                  <a:gd name="T57" fmla="*/ 6815 h 58"/>
                  <a:gd name="T58" fmla="*/ 4615 w 94"/>
                  <a:gd name="T59" fmla="*/ 7154 h 58"/>
                  <a:gd name="T60" fmla="*/ 5096 w 94"/>
                  <a:gd name="T61" fmla="*/ 7186 h 58"/>
                  <a:gd name="T62" fmla="*/ 5634 w 94"/>
                  <a:gd name="T63" fmla="*/ 7186 h 58"/>
                  <a:gd name="T64" fmla="*/ 6107 w 94"/>
                  <a:gd name="T65" fmla="*/ 7186 h 58"/>
                  <a:gd name="T66" fmla="*/ 6497 w 94"/>
                  <a:gd name="T67" fmla="*/ 7186 h 58"/>
                  <a:gd name="T68" fmla="*/ 6784 w 94"/>
                  <a:gd name="T69" fmla="*/ 7396 h 58"/>
                  <a:gd name="T70" fmla="*/ 0 w 94"/>
                  <a:gd name="T71" fmla="*/ 0 h 58"/>
                  <a:gd name="T72" fmla="*/ 94 w 94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1"/>
                    </a:lnTo>
                    <a:lnTo>
                      <a:pt x="53" y="53"/>
                    </a:lnTo>
                    <a:lnTo>
                      <a:pt x="61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" name="Freeform 369"/>
              <p:cNvSpPr>
                <a:spLocks noChangeArrowheads="1"/>
              </p:cNvSpPr>
              <p:nvPr/>
            </p:nvSpPr>
            <p:spPr bwMode="auto">
              <a:xfrm>
                <a:off x="4172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5535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6 w 100"/>
                  <a:gd name="T1" fmla="*/ 535 h 66"/>
                  <a:gd name="T2" fmla="*/ 800 w 100"/>
                  <a:gd name="T3" fmla="*/ 431 h 66"/>
                  <a:gd name="T4" fmla="*/ 1275 w 100"/>
                  <a:gd name="T5" fmla="*/ 375 h 66"/>
                  <a:gd name="T6" fmla="*/ 1809 w 100"/>
                  <a:gd name="T7" fmla="*/ 375 h 66"/>
                  <a:gd name="T8" fmla="*/ 2385 w 100"/>
                  <a:gd name="T9" fmla="*/ 431 h 66"/>
                  <a:gd name="T10" fmla="*/ 2883 w 100"/>
                  <a:gd name="T11" fmla="*/ 535 h 66"/>
                  <a:gd name="T12" fmla="*/ 3340 w 100"/>
                  <a:gd name="T13" fmla="*/ 776 h 66"/>
                  <a:gd name="T14" fmla="*/ 3857 w 100"/>
                  <a:gd name="T15" fmla="*/ 964 h 66"/>
                  <a:gd name="T16" fmla="*/ 4216 w 100"/>
                  <a:gd name="T17" fmla="*/ 1202 h 66"/>
                  <a:gd name="T18" fmla="*/ 4593 w 100"/>
                  <a:gd name="T19" fmla="*/ 1481 h 66"/>
                  <a:gd name="T20" fmla="*/ 4870 w 100"/>
                  <a:gd name="T21" fmla="*/ 1716 h 66"/>
                  <a:gd name="T22" fmla="*/ 5161 w 100"/>
                  <a:gd name="T23" fmla="*/ 1917 h 66"/>
                  <a:gd name="T24" fmla="*/ 5281 w 100"/>
                  <a:gd name="T25" fmla="*/ 2156 h 66"/>
                  <a:gd name="T26" fmla="*/ 5322 w 100"/>
                  <a:gd name="T27" fmla="*/ 2296 h 66"/>
                  <a:gd name="T28" fmla="*/ 5393 w 100"/>
                  <a:gd name="T29" fmla="*/ 2321 h 66"/>
                  <a:gd name="T30" fmla="*/ 5322 w 100"/>
                  <a:gd name="T31" fmla="*/ 2321 h 66"/>
                  <a:gd name="T32" fmla="*/ 5281 w 100"/>
                  <a:gd name="T33" fmla="*/ 2685 h 66"/>
                  <a:gd name="T34" fmla="*/ 5598 w 100"/>
                  <a:gd name="T35" fmla="*/ 2660 h 66"/>
                  <a:gd name="T36" fmla="*/ 5934 w 100"/>
                  <a:gd name="T37" fmla="*/ 2474 h 66"/>
                  <a:gd name="T38" fmla="*/ 5934 w 100"/>
                  <a:gd name="T39" fmla="*/ 2218 h 66"/>
                  <a:gd name="T40" fmla="*/ 5799 w 100"/>
                  <a:gd name="T41" fmla="*/ 2008 h 66"/>
                  <a:gd name="T42" fmla="*/ 5598 w 100"/>
                  <a:gd name="T43" fmla="*/ 1730 h 66"/>
                  <a:gd name="T44" fmla="*/ 5322 w 100"/>
                  <a:gd name="T45" fmla="*/ 1481 h 66"/>
                  <a:gd name="T46" fmla="*/ 4982 w 100"/>
                  <a:gd name="T47" fmla="*/ 1202 h 66"/>
                  <a:gd name="T48" fmla="*/ 4593 w 100"/>
                  <a:gd name="T49" fmla="*/ 959 h 66"/>
                  <a:gd name="T50" fmla="*/ 4089 w 100"/>
                  <a:gd name="T51" fmla="*/ 621 h 66"/>
                  <a:gd name="T52" fmla="*/ 3640 w 100"/>
                  <a:gd name="T53" fmla="*/ 431 h 66"/>
                  <a:gd name="T54" fmla="*/ 3056 w 100"/>
                  <a:gd name="T55" fmla="*/ 14 h 66"/>
                  <a:gd name="T56" fmla="*/ 2566 w 100"/>
                  <a:gd name="T57" fmla="*/ 2 h 66"/>
                  <a:gd name="T58" fmla="*/ 1890 w 100"/>
                  <a:gd name="T59" fmla="*/ 0 h 66"/>
                  <a:gd name="T60" fmla="*/ 1203 w 100"/>
                  <a:gd name="T61" fmla="*/ 0 h 66"/>
                  <a:gd name="T62" fmla="*/ 672 w 100"/>
                  <a:gd name="T63" fmla="*/ 2 h 66"/>
                  <a:gd name="T64" fmla="*/ 0 w 100"/>
                  <a:gd name="T65" fmla="*/ 320 h 66"/>
                  <a:gd name="T66" fmla="*/ 6 w 100"/>
                  <a:gd name="T67" fmla="*/ 535 h 66"/>
                  <a:gd name="T68" fmla="*/ 0 w 100"/>
                  <a:gd name="T69" fmla="*/ 0 h 66"/>
                  <a:gd name="T70" fmla="*/ 100 w 100"/>
                  <a:gd name="T7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2" y="11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4" name="Freeform 370"/>
              <p:cNvSpPr>
                <a:spLocks noChangeArrowheads="1"/>
              </p:cNvSpPr>
              <p:nvPr/>
            </p:nvSpPr>
            <p:spPr bwMode="auto">
              <a:xfrm>
                <a:off x="4169" y="4076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9 0 0"/>
                  <a:gd name="G6" fmla="sin 6 G5"/>
                  <a:gd name="G7" fmla="*/ 1 0 51712"/>
                  <a:gd name="G8" fmla="+- 65533 0 0"/>
                  <a:gd name="G9" fmla="+- 9 0 0"/>
                  <a:gd name="G10" fmla="+- 16 0 0"/>
                  <a:gd name="G11" fmla="cos 25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4034 w 45"/>
                  <a:gd name="T1" fmla="*/ 17120 h 49"/>
                  <a:gd name="T2" fmla="*/ 3322 w 45"/>
                  <a:gd name="T3" fmla="*/ 15454 h 49"/>
                  <a:gd name="T4" fmla="*/ 2567 w 45"/>
                  <a:gd name="T5" fmla="*/ 13224 h 49"/>
                  <a:gd name="T6" fmla="*/ 1984 w 45"/>
                  <a:gd name="T7" fmla="*/ 10435 h 49"/>
                  <a:gd name="T8" fmla="*/ 1437 w 45"/>
                  <a:gd name="T9" fmla="*/ 8240 h 49"/>
                  <a:gd name="T10" fmla="*/ 1110 w 45"/>
                  <a:gd name="T11" fmla="*/ 5181 h 49"/>
                  <a:gd name="T12" fmla="*/ 915 w 45"/>
                  <a:gd name="T13" fmla="*/ 3478 h 49"/>
                  <a:gd name="T14" fmla="*/ 915 w 45"/>
                  <a:gd name="T15" fmla="*/ 3234 h 49"/>
                  <a:gd name="T16" fmla="*/ 858 w 45"/>
                  <a:gd name="T17" fmla="*/ 109 h 49"/>
                  <a:gd name="T18" fmla="*/ 858 w 45"/>
                  <a:gd name="T19" fmla="*/ 323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109 h 49"/>
                  <a:gd name="T26" fmla="*/ 0 w 45"/>
                  <a:gd name="T27" fmla="*/ 3774 h 49"/>
                  <a:gd name="T28" fmla="*/ 2 w 45"/>
                  <a:gd name="T29" fmla="*/ 5181 h 49"/>
                  <a:gd name="T30" fmla="*/ 5 w 45"/>
                  <a:gd name="T31" fmla="*/ 7643 h 49"/>
                  <a:gd name="T32" fmla="*/ 915 w 45"/>
                  <a:gd name="T33" fmla="*/ 10435 h 49"/>
                  <a:gd name="T34" fmla="*/ 1347 w 45"/>
                  <a:gd name="T35" fmla="*/ 13224 h 49"/>
                  <a:gd name="T36" fmla="*/ 2116 w 45"/>
                  <a:gd name="T37" fmla="*/ 15830 h 49"/>
                  <a:gd name="T38" fmla="*/ 2919 w 45"/>
                  <a:gd name="T39" fmla="*/ 18760 h 49"/>
                  <a:gd name="T40" fmla="*/ 3623 w 45"/>
                  <a:gd name="T41" fmla="*/ 20305 h 49"/>
                  <a:gd name="T42" fmla="*/ 4034 w 45"/>
                  <a:gd name="T43" fmla="*/ 1712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5" name="Freeform 371"/>
              <p:cNvSpPr>
                <a:spLocks noChangeArrowheads="1"/>
              </p:cNvSpPr>
              <p:nvPr/>
            </p:nvSpPr>
            <p:spPr bwMode="auto">
              <a:xfrm>
                <a:off x="4210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417 0 0"/>
                  <a:gd name="T0" fmla="*/ 2467 w 53"/>
                  <a:gd name="T1" fmla="*/ 13638 h 18"/>
                  <a:gd name="T2" fmla="*/ 2300 w 53"/>
                  <a:gd name="T3" fmla="*/ 12274 h 18"/>
                  <a:gd name="T4" fmla="*/ 2155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4 h 18"/>
                  <a:gd name="T16" fmla="*/ 5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716 w 53"/>
                  <a:gd name="T23" fmla="*/ 24070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6" name="Freeform 372"/>
              <p:cNvSpPr>
                <a:spLocks noChangeArrowheads="1"/>
              </p:cNvSpPr>
              <p:nvPr/>
            </p:nvSpPr>
            <p:spPr bwMode="auto">
              <a:xfrm>
                <a:off x="1847" y="4074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3 0 0"/>
                  <a:gd name="G10" fmla="*/ 1 57137 51712"/>
                  <a:gd name="G11" fmla="+- 15 0 0"/>
                  <a:gd name="G12" fmla="cos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7111 0 0"/>
                  <a:gd name="G36" fmla="+- 6419 0 0"/>
                  <a:gd name="G37" fmla="+- 5829 0 0"/>
                  <a:gd name="G38" fmla="+- 5063 0 0"/>
                  <a:gd name="T0" fmla="*/ 6784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5 h 57"/>
                  <a:gd name="T8" fmla="*/ 7052 w 94"/>
                  <a:gd name="T9" fmla="*/ 633 h 57"/>
                  <a:gd name="T10" fmla="*/ 6784 w 94"/>
                  <a:gd name="T11" fmla="*/ 955 h 57"/>
                  <a:gd name="T12" fmla="*/ 6497 w 94"/>
                  <a:gd name="T13" fmla="*/ 1434 h 57"/>
                  <a:gd name="T14" fmla="*/ 6107 w 94"/>
                  <a:gd name="T15" fmla="*/ 1874 h 57"/>
                  <a:gd name="T16" fmla="*/ 5556 w 94"/>
                  <a:gd name="T17" fmla="*/ 2322 h 57"/>
                  <a:gd name="T18" fmla="*/ 4978 w 94"/>
                  <a:gd name="T19" fmla="*/ 2656 h 57"/>
                  <a:gd name="T20" fmla="*/ 4503 w 94"/>
                  <a:gd name="T21" fmla="*/ 3043 h 57"/>
                  <a:gd name="T22" fmla="*/ 3740 w 94"/>
                  <a:gd name="T23" fmla="*/ 3457 h 57"/>
                  <a:gd name="T24" fmla="*/ 3179 w 94"/>
                  <a:gd name="T25" fmla="*/ 3670 h 57"/>
                  <a:gd name="T26" fmla="*/ 2333 w 94"/>
                  <a:gd name="T27" fmla="*/ 3857 h 57"/>
                  <a:gd name="T28" fmla="*/ 1572 w 94"/>
                  <a:gd name="T29" fmla="*/ 3857 h 57"/>
                  <a:gd name="T30" fmla="*/ 901 w 94"/>
                  <a:gd name="T31" fmla="*/ 3670 h 57"/>
                  <a:gd name="T32" fmla="*/ 2 w 94"/>
                  <a:gd name="T33" fmla="*/ 3432 h 57"/>
                  <a:gd name="T34" fmla="*/ 1 w 94"/>
                  <a:gd name="T35" fmla="*/ 3256 h 57"/>
                  <a:gd name="T36" fmla="*/ 0 w 94"/>
                  <a:gd name="T37" fmla="*/ 3226 h 57"/>
                  <a:gd name="T38" fmla="*/ 1 w 94"/>
                  <a:gd name="T39" fmla="*/ 3043 h 57"/>
                  <a:gd name="T40" fmla="*/ 1 w 94"/>
                  <a:gd name="T41" fmla="*/ 2847 h 57"/>
                  <a:gd name="T42" fmla="*/ 5 w 94"/>
                  <a:gd name="T43" fmla="*/ 2620 h 57"/>
                  <a:gd name="T44" fmla="*/ 796 w 94"/>
                  <a:gd name="T45" fmla="*/ 2031 h 57"/>
                  <a:gd name="T46" fmla="*/ 1085 w 94"/>
                  <a:gd name="T47" fmla="*/ 1657 h 57"/>
                  <a:gd name="T48" fmla="*/ 1779 w 94"/>
                  <a:gd name="T49" fmla="*/ 1250 h 57"/>
                  <a:gd name="T50" fmla="*/ 2280 w 94"/>
                  <a:gd name="T51" fmla="*/ 827 h 57"/>
                  <a:gd name="T52" fmla="*/ 2921 w 94"/>
                  <a:gd name="T53" fmla="*/ 591 h 57"/>
                  <a:gd name="T54" fmla="*/ 3516 w 94"/>
                  <a:gd name="T55" fmla="*/ 5 h 57"/>
                  <a:gd name="T56" fmla="*/ 4072 w 94"/>
                  <a:gd name="T57" fmla="*/ 3 h 57"/>
                  <a:gd name="T58" fmla="*/ 4615 w 94"/>
                  <a:gd name="T59" fmla="*/ 2 h 57"/>
                  <a:gd name="T60" fmla="*/ 5096 w 94"/>
                  <a:gd name="T61" fmla="*/ 1 h 57"/>
                  <a:gd name="T62" fmla="*/ 5634 w 94"/>
                  <a:gd name="T63" fmla="*/ 1 h 57"/>
                  <a:gd name="T64" fmla="*/ 6107 w 94"/>
                  <a:gd name="T65" fmla="*/ 0 h 57"/>
                  <a:gd name="T66" fmla="*/ 6497 w 94"/>
                  <a:gd name="T67" fmla="*/ 0 h 57"/>
                  <a:gd name="T68" fmla="*/ 6784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7" name="Freeform 373"/>
              <p:cNvSpPr>
                <a:spLocks noChangeArrowheads="1"/>
              </p:cNvSpPr>
              <p:nvPr/>
            </p:nvSpPr>
            <p:spPr bwMode="auto">
              <a:xfrm>
                <a:off x="1847" y="4071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0 0 0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73 0 0"/>
                  <a:gd name="G33" fmla="+- 64054 0 0"/>
                  <a:gd name="G34" fmla="+- 64741 0 0"/>
                  <a:gd name="G35" fmla="+- 65467 0 0"/>
                  <a:gd name="G36" fmla="+- 561 0 0"/>
                  <a:gd name="G37" fmla="+- 1422 0 0"/>
                  <a:gd name="T0" fmla="*/ 0 w 100"/>
                  <a:gd name="T1" fmla="*/ 2325 h 66"/>
                  <a:gd name="T2" fmla="*/ 672 w 100"/>
                  <a:gd name="T3" fmla="*/ 2635 h 66"/>
                  <a:gd name="T4" fmla="*/ 1203 w 100"/>
                  <a:gd name="T5" fmla="*/ 2685 h 66"/>
                  <a:gd name="T6" fmla="*/ 1890 w 100"/>
                  <a:gd name="T7" fmla="*/ 2685 h 66"/>
                  <a:gd name="T8" fmla="*/ 2566 w 100"/>
                  <a:gd name="T9" fmla="*/ 2635 h 66"/>
                  <a:gd name="T10" fmla="*/ 3056 w 100"/>
                  <a:gd name="T11" fmla="*/ 2495 h 66"/>
                  <a:gd name="T12" fmla="*/ 3640 w 100"/>
                  <a:gd name="T13" fmla="*/ 2218 h 66"/>
                  <a:gd name="T14" fmla="*/ 4089 w 100"/>
                  <a:gd name="T15" fmla="*/ 2009 h 66"/>
                  <a:gd name="T16" fmla="*/ 4594 w 100"/>
                  <a:gd name="T17" fmla="*/ 1730 h 66"/>
                  <a:gd name="T18" fmla="*/ 4982 w 100"/>
                  <a:gd name="T19" fmla="*/ 1481 h 66"/>
                  <a:gd name="T20" fmla="*/ 5322 w 100"/>
                  <a:gd name="T21" fmla="*/ 1202 h 66"/>
                  <a:gd name="T22" fmla="*/ 5598 w 100"/>
                  <a:gd name="T23" fmla="*/ 959 h 66"/>
                  <a:gd name="T24" fmla="*/ 5799 w 100"/>
                  <a:gd name="T25" fmla="*/ 669 h 66"/>
                  <a:gd name="T26" fmla="*/ 5934 w 100"/>
                  <a:gd name="T27" fmla="*/ 431 h 66"/>
                  <a:gd name="T28" fmla="*/ 5934 w 100"/>
                  <a:gd name="T29" fmla="*/ 14 h 66"/>
                  <a:gd name="T30" fmla="*/ 5641 w 100"/>
                  <a:gd name="T31" fmla="*/ 0 h 66"/>
                  <a:gd name="T32" fmla="*/ 5281 w 100"/>
                  <a:gd name="T33" fmla="*/ 0 h 66"/>
                  <a:gd name="T34" fmla="*/ 5322 w 100"/>
                  <a:gd name="T35" fmla="*/ 375 h 66"/>
                  <a:gd name="T36" fmla="*/ 5393 w 100"/>
                  <a:gd name="T37" fmla="*/ 375 h 66"/>
                  <a:gd name="T38" fmla="*/ 5393 w 100"/>
                  <a:gd name="T39" fmla="*/ 345 h 66"/>
                  <a:gd name="T40" fmla="*/ 5393 w 100"/>
                  <a:gd name="T41" fmla="*/ 375 h 66"/>
                  <a:gd name="T42" fmla="*/ 5281 w 100"/>
                  <a:gd name="T43" fmla="*/ 496 h 66"/>
                  <a:gd name="T44" fmla="*/ 5161 w 100"/>
                  <a:gd name="T45" fmla="*/ 721 h 66"/>
                  <a:gd name="T46" fmla="*/ 4870 w 100"/>
                  <a:gd name="T47" fmla="*/ 959 h 66"/>
                  <a:gd name="T48" fmla="*/ 4594 w 100"/>
                  <a:gd name="T49" fmla="*/ 1202 h 66"/>
                  <a:gd name="T50" fmla="*/ 4216 w 100"/>
                  <a:gd name="T51" fmla="*/ 1481 h 66"/>
                  <a:gd name="T52" fmla="*/ 3857 w 100"/>
                  <a:gd name="T53" fmla="*/ 1716 h 66"/>
                  <a:gd name="T54" fmla="*/ 3340 w 100"/>
                  <a:gd name="T55" fmla="*/ 1917 h 66"/>
                  <a:gd name="T56" fmla="*/ 2883 w 100"/>
                  <a:gd name="T57" fmla="*/ 2133 h 66"/>
                  <a:gd name="T58" fmla="*/ 2385 w 100"/>
                  <a:gd name="T59" fmla="*/ 2218 h 66"/>
                  <a:gd name="T60" fmla="*/ 1809 w 100"/>
                  <a:gd name="T61" fmla="*/ 2296 h 66"/>
                  <a:gd name="T62" fmla="*/ 1275 w 100"/>
                  <a:gd name="T63" fmla="*/ 2321 h 66"/>
                  <a:gd name="T64" fmla="*/ 800 w 100"/>
                  <a:gd name="T65" fmla="*/ 2218 h 66"/>
                  <a:gd name="T66" fmla="*/ 6 w 100"/>
                  <a:gd name="T67" fmla="*/ 2063 h 66"/>
                  <a:gd name="T68" fmla="*/ 0 w 100"/>
                  <a:gd name="T69" fmla="*/ 2325 h 66"/>
                  <a:gd name="T70" fmla="*/ 0 w 100"/>
                  <a:gd name="T71" fmla="*/ 0 h 66"/>
                  <a:gd name="T72" fmla="*/ 100 w 100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0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1"/>
                    </a:lnTo>
                    <a:lnTo>
                      <a:pt x="62" y="55"/>
                    </a:lnTo>
                    <a:lnTo>
                      <a:pt x="70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100" y="11"/>
                    </a:lnTo>
                    <a:lnTo>
                      <a:pt x="100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5" y="42"/>
                    </a:lnTo>
                    <a:lnTo>
                      <a:pt x="56" y="47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6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8" name="Freeform 374"/>
              <p:cNvSpPr>
                <a:spLocks noChangeArrowheads="1"/>
              </p:cNvSpPr>
              <p:nvPr/>
            </p:nvSpPr>
            <p:spPr bwMode="auto">
              <a:xfrm>
                <a:off x="1845" y="4078"/>
                <a:ext cx="45" cy="52"/>
              </a:xfrm>
              <a:custGeom>
                <a:avLst/>
                <a:gdLst>
                  <a:gd name="G0" fmla="+- 1 0 0"/>
                  <a:gd name="G1" fmla="+- 1 0 0"/>
                  <a:gd name="G2" fmla="*/ 1 39879 44192"/>
                  <a:gd name="G3" fmla="+- 19 0 0"/>
                  <a:gd name="G4" fmla="+- 65534 0 0"/>
                  <a:gd name="G5" fmla="+- 49 0 0"/>
                  <a:gd name="G6" fmla="+- 10 0 0"/>
                  <a:gd name="G7" fmla="sin 43 G6"/>
                  <a:gd name="G8" fmla="+- 13 0 0"/>
                  <a:gd name="G9" fmla="cos 42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2919 0 0"/>
                  <a:gd name="G22" fmla="+- 1 0 0"/>
                  <a:gd name="G23" fmla="+- 1 0 0"/>
                  <a:gd name="T0" fmla="*/ 3623 w 45"/>
                  <a:gd name="T1" fmla="*/ 0 h 49"/>
                  <a:gd name="T2" fmla="*/ 2919 w 45"/>
                  <a:gd name="T3" fmla="*/ 99 h 49"/>
                  <a:gd name="T4" fmla="*/ 2116 w 45"/>
                  <a:gd name="T5" fmla="*/ 4431 h 49"/>
                  <a:gd name="T6" fmla="*/ 1347 w 45"/>
                  <a:gd name="T7" fmla="*/ 7057 h 49"/>
                  <a:gd name="T8" fmla="*/ 976 w 45"/>
                  <a:gd name="T9" fmla="*/ 10435 h 49"/>
                  <a:gd name="T10" fmla="*/ 5 w 45"/>
                  <a:gd name="T11" fmla="*/ 13554 h 49"/>
                  <a:gd name="T12" fmla="*/ 2 w 45"/>
                  <a:gd name="T13" fmla="*/ 15454 h 49"/>
                  <a:gd name="T14" fmla="*/ 1 w 45"/>
                  <a:gd name="T15" fmla="*/ 17120 h 49"/>
                  <a:gd name="T16" fmla="*/ 0 w 45"/>
                  <a:gd name="T17" fmla="*/ 18521 h 49"/>
                  <a:gd name="T18" fmla="*/ 1 w 45"/>
                  <a:gd name="T19" fmla="*/ 19572 h 49"/>
                  <a:gd name="T20" fmla="*/ 3 w 45"/>
                  <a:gd name="T21" fmla="*/ 20305 h 49"/>
                  <a:gd name="T22" fmla="*/ 858 w 45"/>
                  <a:gd name="T23" fmla="*/ 17349 h 49"/>
                  <a:gd name="T24" fmla="*/ 858 w 45"/>
                  <a:gd name="T25" fmla="*/ 18101 h 49"/>
                  <a:gd name="T26" fmla="*/ 915 w 45"/>
                  <a:gd name="T27" fmla="*/ 18101 h 49"/>
                  <a:gd name="T28" fmla="*/ 915 w 45"/>
                  <a:gd name="T29" fmla="*/ 17349 h 49"/>
                  <a:gd name="T30" fmla="*/ 1110 w 45"/>
                  <a:gd name="T31" fmla="*/ 14832 h 49"/>
                  <a:gd name="T32" fmla="*/ 1437 w 45"/>
                  <a:gd name="T33" fmla="*/ 13224 h 49"/>
                  <a:gd name="T34" fmla="*/ 1984 w 45"/>
                  <a:gd name="T35" fmla="*/ 9900 h 49"/>
                  <a:gd name="T36" fmla="*/ 2737 w 45"/>
                  <a:gd name="T37" fmla="*/ 8240 h 49"/>
                  <a:gd name="T38" fmla="*/ 3322 w 45"/>
                  <a:gd name="T39" fmla="*/ 5181 h 49"/>
                  <a:gd name="T40" fmla="*/ 4034 w 45"/>
                  <a:gd name="T41" fmla="*/ 3774 h 49"/>
                  <a:gd name="T42" fmla="*/ 3623 w 45"/>
                  <a:gd name="T43" fmla="*/ 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9" name="Freeform 375"/>
              <p:cNvSpPr>
                <a:spLocks noChangeArrowheads="1"/>
              </p:cNvSpPr>
              <p:nvPr/>
            </p:nvSpPr>
            <p:spPr bwMode="auto">
              <a:xfrm>
                <a:off x="1886" y="407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709 25856"/>
                  <a:gd name="G4" fmla="+- 65532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113 w 53"/>
                  <a:gd name="T11" fmla="*/ 2 h 18"/>
                  <a:gd name="T12" fmla="*/ 716 w 53"/>
                  <a:gd name="T13" fmla="*/ 3 h 18"/>
                  <a:gd name="T14" fmla="*/ 8 w 53"/>
                  <a:gd name="T15" fmla="*/ 9942 h 18"/>
                  <a:gd name="T16" fmla="*/ 0 w 53"/>
                  <a:gd name="T17" fmla="*/ 13638 h 18"/>
                  <a:gd name="T18" fmla="*/ 5 w 53"/>
                  <a:gd name="T19" fmla="*/ 28514 h 18"/>
                  <a:gd name="T20" fmla="*/ 544 w 53"/>
                  <a:gd name="T21" fmla="*/ 23097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155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0" name="Freeform 376"/>
              <p:cNvSpPr>
                <a:spLocks noChangeArrowheads="1"/>
              </p:cNvSpPr>
              <p:nvPr/>
            </p:nvSpPr>
            <p:spPr bwMode="auto">
              <a:xfrm>
                <a:off x="5166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+- 65535 0 0"/>
                  <a:gd name="G10" fmla="*/ 1 9281 11520"/>
                  <a:gd name="G11" fmla="+- 15 0 0"/>
                  <a:gd name="G12" fmla="sin 25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0721 0 0"/>
                  <a:gd name="G34" fmla="+- 61012 0 0"/>
                  <a:gd name="G35" fmla="+- 61559 0 0"/>
                  <a:gd name="G36" fmla="+- 62053 0 0"/>
                  <a:gd name="G37" fmla="+- 62715 0 0"/>
                  <a:gd name="G38" fmla="+- 63287 0 0"/>
                  <a:gd name="T0" fmla="*/ 2493 w 94"/>
                  <a:gd name="T1" fmla="*/ 7396 h 58"/>
                  <a:gd name="T2" fmla="*/ 2581 w 94"/>
                  <a:gd name="T3" fmla="*/ 7396 h 58"/>
                  <a:gd name="T4" fmla="*/ 2630 w 94"/>
                  <a:gd name="T5" fmla="*/ 7154 h 58"/>
                  <a:gd name="T6" fmla="*/ 2630 w 94"/>
                  <a:gd name="T7" fmla="*/ 6607 h 58"/>
                  <a:gd name="T8" fmla="*/ 2581 w 94"/>
                  <a:gd name="T9" fmla="*/ 6064 h 58"/>
                  <a:gd name="T10" fmla="*/ 2493 w 94"/>
                  <a:gd name="T11" fmla="*/ 5314 h 58"/>
                  <a:gd name="T12" fmla="*/ 2425 w 94"/>
                  <a:gd name="T13" fmla="*/ 4674 h 58"/>
                  <a:gd name="T14" fmla="*/ 2208 w 94"/>
                  <a:gd name="T15" fmla="*/ 3815 h 58"/>
                  <a:gd name="T16" fmla="*/ 2072 w 94"/>
                  <a:gd name="T17" fmla="*/ 2841 h 58"/>
                  <a:gd name="T18" fmla="*/ 1799 w 94"/>
                  <a:gd name="T19" fmla="*/ 2036 h 58"/>
                  <a:gd name="T20" fmla="*/ 1612 w 94"/>
                  <a:gd name="T21" fmla="*/ 1244 h 58"/>
                  <a:gd name="T22" fmla="*/ 1389 w 94"/>
                  <a:gd name="T23" fmla="*/ 891 h 58"/>
                  <a:gd name="T24" fmla="*/ 1116 w 94"/>
                  <a:gd name="T25" fmla="*/ 3 h 58"/>
                  <a:gd name="T26" fmla="*/ 877 w 94"/>
                  <a:gd name="T27" fmla="*/ 0 h 58"/>
                  <a:gd name="T28" fmla="*/ 547 w 94"/>
                  <a:gd name="T29" fmla="*/ 0 h 58"/>
                  <a:gd name="T30" fmla="*/ 346 w 94"/>
                  <a:gd name="T31" fmla="*/ 3 h 58"/>
                  <a:gd name="T32" fmla="*/ 2 w 94"/>
                  <a:gd name="T33" fmla="*/ 967 h 58"/>
                  <a:gd name="T34" fmla="*/ 1 w 94"/>
                  <a:gd name="T35" fmla="*/ 1051 h 58"/>
                  <a:gd name="T36" fmla="*/ 0 w 94"/>
                  <a:gd name="T37" fmla="*/ 1140 h 58"/>
                  <a:gd name="T38" fmla="*/ 1 w 94"/>
                  <a:gd name="T39" fmla="*/ 1348 h 58"/>
                  <a:gd name="T40" fmla="*/ 1 w 94"/>
                  <a:gd name="T41" fmla="*/ 1731 h 58"/>
                  <a:gd name="T42" fmla="*/ 4 w 94"/>
                  <a:gd name="T43" fmla="*/ 2529 h 58"/>
                  <a:gd name="T44" fmla="*/ 9 w 94"/>
                  <a:gd name="T45" fmla="*/ 3236 h 58"/>
                  <a:gd name="T46" fmla="*/ 401 w 94"/>
                  <a:gd name="T47" fmla="*/ 4014 h 58"/>
                  <a:gd name="T48" fmla="*/ 579 w 94"/>
                  <a:gd name="T49" fmla="*/ 4890 h 58"/>
                  <a:gd name="T50" fmla="*/ 859 w 94"/>
                  <a:gd name="T51" fmla="*/ 5579 h 58"/>
                  <a:gd name="T52" fmla="*/ 1058 w 94"/>
                  <a:gd name="T53" fmla="*/ 6280 h 58"/>
                  <a:gd name="T54" fmla="*/ 1250 w 94"/>
                  <a:gd name="T55" fmla="*/ 6585 h 58"/>
                  <a:gd name="T56" fmla="*/ 1465 w 94"/>
                  <a:gd name="T57" fmla="*/ 6815 h 58"/>
                  <a:gd name="T58" fmla="*/ 1700 w 94"/>
                  <a:gd name="T59" fmla="*/ 7154 h 58"/>
                  <a:gd name="T60" fmla="*/ 1893 w 94"/>
                  <a:gd name="T61" fmla="*/ 7186 h 58"/>
                  <a:gd name="T62" fmla="*/ 2092 w 94"/>
                  <a:gd name="T63" fmla="*/ 7186 h 58"/>
                  <a:gd name="T64" fmla="*/ 2208 w 94"/>
                  <a:gd name="T65" fmla="*/ 7186 h 58"/>
                  <a:gd name="T66" fmla="*/ 2425 w 94"/>
                  <a:gd name="T67" fmla="*/ 7186 h 58"/>
                  <a:gd name="T68" fmla="*/ 2493 w 94"/>
                  <a:gd name="T69" fmla="*/ 7396 h 58"/>
                  <a:gd name="T70" fmla="*/ 0 w 94"/>
                  <a:gd name="T71" fmla="*/ 0 h 58"/>
                  <a:gd name="T72" fmla="*/ 94 w 94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1" name="Freeform 377"/>
              <p:cNvSpPr>
                <a:spLocks noChangeArrowheads="1"/>
              </p:cNvSpPr>
              <p:nvPr/>
            </p:nvSpPr>
            <p:spPr bwMode="auto">
              <a:xfrm>
                <a:off x="5165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5534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5 w 99"/>
                  <a:gd name="T1" fmla="*/ 535 h 66"/>
                  <a:gd name="T2" fmla="*/ 828 w 99"/>
                  <a:gd name="T3" fmla="*/ 431 h 66"/>
                  <a:gd name="T4" fmla="*/ 1324 w 99"/>
                  <a:gd name="T5" fmla="*/ 375 h 66"/>
                  <a:gd name="T6" fmla="*/ 1885 w 99"/>
                  <a:gd name="T7" fmla="*/ 375 h 66"/>
                  <a:gd name="T8" fmla="*/ 2461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64 h 66"/>
                  <a:gd name="T16" fmla="*/ 4362 w 99"/>
                  <a:gd name="T17" fmla="*/ 1202 h 66"/>
                  <a:gd name="T18" fmla="*/ 4755 w 99"/>
                  <a:gd name="T19" fmla="*/ 1481 h 66"/>
                  <a:gd name="T20" fmla="*/ 5043 w 99"/>
                  <a:gd name="T21" fmla="*/ 1716 h 66"/>
                  <a:gd name="T22" fmla="*/ 5349 w 99"/>
                  <a:gd name="T23" fmla="*/ 1917 h 66"/>
                  <a:gd name="T24" fmla="*/ 5515 w 99"/>
                  <a:gd name="T25" fmla="*/ 2156 h 66"/>
                  <a:gd name="T26" fmla="*/ 5608 w 99"/>
                  <a:gd name="T27" fmla="*/ 2296 h 66"/>
                  <a:gd name="T28" fmla="*/ 5608 w 99"/>
                  <a:gd name="T29" fmla="*/ 2321 h 66"/>
                  <a:gd name="T30" fmla="*/ 5518 w 99"/>
                  <a:gd name="T31" fmla="*/ 2321 h 66"/>
                  <a:gd name="T32" fmla="*/ 5515 w 99"/>
                  <a:gd name="T33" fmla="*/ 2685 h 66"/>
                  <a:gd name="T34" fmla="*/ 5852 w 99"/>
                  <a:gd name="T35" fmla="*/ 2660 h 66"/>
                  <a:gd name="T36" fmla="*/ 6109 w 99"/>
                  <a:gd name="T37" fmla="*/ 2474 h 66"/>
                  <a:gd name="T38" fmla="*/ 6109 w 99"/>
                  <a:gd name="T39" fmla="*/ 2218 h 66"/>
                  <a:gd name="T40" fmla="*/ 5948 w 99"/>
                  <a:gd name="T41" fmla="*/ 2008 h 66"/>
                  <a:gd name="T42" fmla="*/ 5849 w 99"/>
                  <a:gd name="T43" fmla="*/ 1730 h 66"/>
                  <a:gd name="T44" fmla="*/ 5518 w 99"/>
                  <a:gd name="T45" fmla="*/ 1481 h 66"/>
                  <a:gd name="T46" fmla="*/ 5121 w 99"/>
                  <a:gd name="T47" fmla="*/ 1202 h 66"/>
                  <a:gd name="T48" fmla="*/ 4755 w 99"/>
                  <a:gd name="T49" fmla="*/ 959 h 66"/>
                  <a:gd name="T50" fmla="*/ 4292 w 99"/>
                  <a:gd name="T51" fmla="*/ 621 h 66"/>
                  <a:gd name="T52" fmla="*/ 3757 w 99"/>
                  <a:gd name="T53" fmla="*/ 431 h 66"/>
                  <a:gd name="T54" fmla="*/ 3198 w 99"/>
                  <a:gd name="T55" fmla="*/ 14 h 66"/>
                  <a:gd name="T56" fmla="*/ 2610 w 99"/>
                  <a:gd name="T57" fmla="*/ 2 h 66"/>
                  <a:gd name="T58" fmla="*/ 1944 w 99"/>
                  <a:gd name="T59" fmla="*/ 0 h 66"/>
                  <a:gd name="T60" fmla="*/ 1248 w 99"/>
                  <a:gd name="T61" fmla="*/ 0 h 66"/>
                  <a:gd name="T62" fmla="*/ 654 w 99"/>
                  <a:gd name="T63" fmla="*/ 2 h 66"/>
                  <a:gd name="T64" fmla="*/ 0 w 99"/>
                  <a:gd name="T65" fmla="*/ 320 h 66"/>
                  <a:gd name="T66" fmla="*/ 5 w 99"/>
                  <a:gd name="T67" fmla="*/ 535 h 66"/>
                  <a:gd name="T68" fmla="*/ 0 w 99"/>
                  <a:gd name="T69" fmla="*/ 0 h 66"/>
                  <a:gd name="T70" fmla="*/ 99 w 99"/>
                  <a:gd name="T7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2" name="Freeform 378"/>
              <p:cNvSpPr>
                <a:spLocks noChangeArrowheads="1"/>
              </p:cNvSpPr>
              <p:nvPr/>
            </p:nvSpPr>
            <p:spPr bwMode="auto">
              <a:xfrm>
                <a:off x="5161" y="4076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0 51712"/>
                  <a:gd name="G10" fmla="+- 65534 0 0"/>
                  <a:gd name="G11" fmla="+- 9 0 0"/>
                  <a:gd name="G12" fmla="+- 16 0 0"/>
                  <a:gd name="G13" fmla="cos 25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1 0 0"/>
                  <a:gd name="G25" fmla="+- 1 0 0"/>
                  <a:gd name="G26" fmla="+- 1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22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188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13 w 44"/>
                  <a:gd name="T17" fmla="*/ 109 h 49"/>
                  <a:gd name="T18" fmla="*/ 913 w 44"/>
                  <a:gd name="T19" fmla="*/ 323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109 h 49"/>
                  <a:gd name="T26" fmla="*/ 1 w 44"/>
                  <a:gd name="T27" fmla="*/ 3774 h 49"/>
                  <a:gd name="T28" fmla="*/ 2 w 44"/>
                  <a:gd name="T29" fmla="*/ 5181 h 49"/>
                  <a:gd name="T30" fmla="*/ 5 w 44"/>
                  <a:gd name="T31" fmla="*/ 7643 h 49"/>
                  <a:gd name="T32" fmla="*/ 1041 w 44"/>
                  <a:gd name="T33" fmla="*/ 10435 h 49"/>
                  <a:gd name="T34" fmla="*/ 1547 w 44"/>
                  <a:gd name="T35" fmla="*/ 13224 h 49"/>
                  <a:gd name="T36" fmla="*/ 2372 w 44"/>
                  <a:gd name="T37" fmla="*/ 15830 h 49"/>
                  <a:gd name="T38" fmla="*/ 3089 w 44"/>
                  <a:gd name="T39" fmla="*/ 18760 h 49"/>
                  <a:gd name="T40" fmla="*/ 4022 w 44"/>
                  <a:gd name="T41" fmla="*/ 20305 h 49"/>
                  <a:gd name="T42" fmla="*/ 4446 w 44"/>
                  <a:gd name="T43" fmla="*/ 1712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3" name="Freeform 379"/>
              <p:cNvSpPr>
                <a:spLocks noChangeArrowheads="1"/>
              </p:cNvSpPr>
              <p:nvPr/>
            </p:nvSpPr>
            <p:spPr bwMode="auto">
              <a:xfrm>
                <a:off x="5204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8137 22848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62 0 0"/>
                  <a:gd name="G21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13 w 53"/>
                  <a:gd name="T11" fmla="*/ 11047 h 18"/>
                  <a:gd name="T12" fmla="*/ 800 w 53"/>
                  <a:gd name="T13" fmla="*/ 8948 h 18"/>
                  <a:gd name="T14" fmla="*/ 515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716 w 53"/>
                  <a:gd name="T23" fmla="*/ 24070 h 18"/>
                  <a:gd name="T24" fmla="*/ 105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4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4" name="Freeform 380"/>
              <p:cNvSpPr>
                <a:spLocks noChangeArrowheads="1"/>
              </p:cNvSpPr>
              <p:nvPr/>
            </p:nvSpPr>
            <p:spPr bwMode="auto">
              <a:xfrm>
                <a:off x="637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4759 25856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441 0 0"/>
                  <a:gd name="G34" fmla="+- 5491 0 0"/>
                  <a:gd name="G35" fmla="+- 4603 0 0"/>
                  <a:gd name="G36" fmla="+- 4197 0 0"/>
                  <a:gd name="G37" fmla="+- 3062 0 0"/>
                  <a:gd name="G38" fmla="+- 2195 0 0"/>
                  <a:gd name="T0" fmla="*/ 5216 w 93"/>
                  <a:gd name="T1" fmla="*/ 0 h 58"/>
                  <a:gd name="T2" fmla="*/ 5441 w 93"/>
                  <a:gd name="T3" fmla="*/ 0 h 58"/>
                  <a:gd name="T4" fmla="*/ 5494 w 93"/>
                  <a:gd name="T5" fmla="*/ 3 h 58"/>
                  <a:gd name="T6" fmla="*/ 5494 w 93"/>
                  <a:gd name="T7" fmla="*/ 891 h 58"/>
                  <a:gd name="T8" fmla="*/ 5441 w 93"/>
                  <a:gd name="T9" fmla="*/ 1244 h 58"/>
                  <a:gd name="T10" fmla="*/ 5269 w 93"/>
                  <a:gd name="T11" fmla="*/ 2207 h 58"/>
                  <a:gd name="T12" fmla="*/ 5036 w 93"/>
                  <a:gd name="T13" fmla="*/ 2841 h 58"/>
                  <a:gd name="T14" fmla="*/ 4731 w 93"/>
                  <a:gd name="T15" fmla="*/ 3815 h 58"/>
                  <a:gd name="T16" fmla="*/ 4332 w 93"/>
                  <a:gd name="T17" fmla="*/ 4674 h 58"/>
                  <a:gd name="T18" fmla="*/ 3924 w 93"/>
                  <a:gd name="T19" fmla="*/ 5504 h 58"/>
                  <a:gd name="T20" fmla="*/ 3364 w 93"/>
                  <a:gd name="T21" fmla="*/ 6090 h 58"/>
                  <a:gd name="T22" fmla="*/ 2907 w 93"/>
                  <a:gd name="T23" fmla="*/ 6607 h 58"/>
                  <a:gd name="T24" fmla="*/ 2411 w 93"/>
                  <a:gd name="T25" fmla="*/ 7154 h 58"/>
                  <a:gd name="T26" fmla="*/ 1763 w 93"/>
                  <a:gd name="T27" fmla="*/ 7396 h 58"/>
                  <a:gd name="T28" fmla="*/ 1136 w 93"/>
                  <a:gd name="T29" fmla="*/ 7396 h 58"/>
                  <a:gd name="T30" fmla="*/ 659 w 93"/>
                  <a:gd name="T31" fmla="*/ 7154 h 58"/>
                  <a:gd name="T32" fmla="*/ 1 w 93"/>
                  <a:gd name="T33" fmla="*/ 6585 h 58"/>
                  <a:gd name="T34" fmla="*/ 0 w 93"/>
                  <a:gd name="T35" fmla="*/ 6495 h 58"/>
                  <a:gd name="T36" fmla="*/ 0 w 93"/>
                  <a:gd name="T37" fmla="*/ 6280 h 58"/>
                  <a:gd name="T38" fmla="*/ 0 w 93"/>
                  <a:gd name="T39" fmla="*/ 6064 h 58"/>
                  <a:gd name="T40" fmla="*/ 1 w 93"/>
                  <a:gd name="T41" fmla="*/ 5608 h 58"/>
                  <a:gd name="T42" fmla="*/ 5 w 93"/>
                  <a:gd name="T43" fmla="*/ 5072 h 58"/>
                  <a:gd name="T44" fmla="*/ 574 w 93"/>
                  <a:gd name="T45" fmla="*/ 4143 h 58"/>
                  <a:gd name="T46" fmla="*/ 838 w 93"/>
                  <a:gd name="T47" fmla="*/ 3344 h 58"/>
                  <a:gd name="T48" fmla="*/ 1371 w 93"/>
                  <a:gd name="T49" fmla="*/ 2609 h 58"/>
                  <a:gd name="T50" fmla="*/ 1763 w 93"/>
                  <a:gd name="T51" fmla="*/ 1731 h 58"/>
                  <a:gd name="T52" fmla="*/ 2171 w 93"/>
                  <a:gd name="T53" fmla="*/ 1140 h 58"/>
                  <a:gd name="T54" fmla="*/ 2620 w 93"/>
                  <a:gd name="T55" fmla="*/ 891 h 58"/>
                  <a:gd name="T56" fmla="*/ 3091 w 93"/>
                  <a:gd name="T57" fmla="*/ 4 h 58"/>
                  <a:gd name="T58" fmla="*/ 3545 w 93"/>
                  <a:gd name="T59" fmla="*/ 3 h 58"/>
                  <a:gd name="T60" fmla="*/ 3982 w 93"/>
                  <a:gd name="T61" fmla="*/ 2 h 58"/>
                  <a:gd name="T62" fmla="*/ 4332 w 93"/>
                  <a:gd name="T63" fmla="*/ 2 h 58"/>
                  <a:gd name="T64" fmla="*/ 4731 w 93"/>
                  <a:gd name="T65" fmla="*/ 0 h 58"/>
                  <a:gd name="T66" fmla="*/ 5036 w 93"/>
                  <a:gd name="T67" fmla="*/ 0 h 58"/>
                  <a:gd name="T68" fmla="*/ 5216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5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5" name="Freeform 381"/>
              <p:cNvSpPr>
                <a:spLocks noChangeArrowheads="1"/>
              </p:cNvSpPr>
              <p:nvPr/>
            </p:nvSpPr>
            <p:spPr bwMode="auto">
              <a:xfrm>
                <a:off x="636" y="4067"/>
                <a:ext cx="102" cy="56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9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099 0 0"/>
                  <a:gd name="G34" fmla="+- 64795 0 0"/>
                  <a:gd name="G35" fmla="+- 46 0 0"/>
                  <a:gd name="G36" fmla="+- 724 0 0"/>
                  <a:gd name="G37" fmla="+- 1539 0 0"/>
                  <a:gd name="T0" fmla="*/ 0 w 99"/>
                  <a:gd name="T1" fmla="*/ 2389 h 66"/>
                  <a:gd name="T2" fmla="*/ 694 w 99"/>
                  <a:gd name="T3" fmla="*/ 2635 h 66"/>
                  <a:gd name="T4" fmla="*/ 1248 w 99"/>
                  <a:gd name="T5" fmla="*/ 2685 h 66"/>
                  <a:gd name="T6" fmla="*/ 1944 w 99"/>
                  <a:gd name="T7" fmla="*/ 2685 h 66"/>
                  <a:gd name="T8" fmla="*/ 2681 w 99"/>
                  <a:gd name="T9" fmla="*/ 2635 h 66"/>
                  <a:gd name="T10" fmla="*/ 3198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8 h 66"/>
                  <a:gd name="T16" fmla="*/ 4828 w 99"/>
                  <a:gd name="T17" fmla="*/ 1730 h 66"/>
                  <a:gd name="T18" fmla="*/ 5200 w 99"/>
                  <a:gd name="T19" fmla="*/ 1481 h 66"/>
                  <a:gd name="T20" fmla="*/ 5515 w 99"/>
                  <a:gd name="T21" fmla="*/ 1202 h 66"/>
                  <a:gd name="T22" fmla="*/ 5849 w 99"/>
                  <a:gd name="T23" fmla="*/ 959 h 66"/>
                  <a:gd name="T24" fmla="*/ 6017 w 99"/>
                  <a:gd name="T25" fmla="*/ 621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49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349 w 99"/>
                  <a:gd name="T45" fmla="*/ 721 h 66"/>
                  <a:gd name="T46" fmla="*/ 5121 w 99"/>
                  <a:gd name="T47" fmla="*/ 964 h 66"/>
                  <a:gd name="T48" fmla="*/ 4828 w 99"/>
                  <a:gd name="T49" fmla="*/ 1202 h 66"/>
                  <a:gd name="T50" fmla="*/ 4362 w 99"/>
                  <a:gd name="T51" fmla="*/ 1481 h 66"/>
                  <a:gd name="T52" fmla="*/ 3940 w 99"/>
                  <a:gd name="T53" fmla="*/ 1716 h 66"/>
                  <a:gd name="T54" fmla="*/ 3447 w 99"/>
                  <a:gd name="T55" fmla="*/ 1917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85 w 99"/>
                  <a:gd name="T61" fmla="*/ 2321 h 66"/>
                  <a:gd name="T62" fmla="*/ 1404 w 99"/>
                  <a:gd name="T63" fmla="*/ 2321 h 66"/>
                  <a:gd name="T64" fmla="*/ 828 w 99"/>
                  <a:gd name="T65" fmla="*/ 2218 h 66"/>
                  <a:gd name="T66" fmla="*/ 5 w 99"/>
                  <a:gd name="T67" fmla="*/ 2063 h 66"/>
                  <a:gd name="T68" fmla="*/ 0 w 99"/>
                  <a:gd name="T69" fmla="*/ 238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49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4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6" name="Freeform 382"/>
              <p:cNvSpPr>
                <a:spLocks noChangeArrowheads="1"/>
              </p:cNvSpPr>
              <p:nvPr/>
            </p:nvSpPr>
            <p:spPr bwMode="auto">
              <a:xfrm>
                <a:off x="632" y="4077"/>
                <a:ext cx="44" cy="53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cos 25 G2"/>
                  <a:gd name="G4" fmla="*/ 1 0 51712"/>
                  <a:gd name="G5" fmla="+- 65534 0 0"/>
                  <a:gd name="G6" fmla="+- 50 0 0"/>
                  <a:gd name="G7" fmla="+- 9 0 0"/>
                  <a:gd name="G8" fmla="sin 43 G7"/>
                  <a:gd name="G9" fmla="+- 10 0 0"/>
                  <a:gd name="G10" fmla="sin 43 G9"/>
                  <a:gd name="G11" fmla="*/ 1 28939 61568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3104 0 0"/>
                  <a:gd name="G27" fmla="+- 63995 0 0"/>
                  <a:gd name="G28" fmla="+- 60889 0 0"/>
                  <a:gd name="T0" fmla="*/ 4022 w 44"/>
                  <a:gd name="T1" fmla="*/ 0 h 50"/>
                  <a:gd name="T2" fmla="*/ 3196 w 44"/>
                  <a:gd name="T3" fmla="*/ 92 h 50"/>
                  <a:gd name="T4" fmla="*/ 2372 w 44"/>
                  <a:gd name="T5" fmla="*/ 3913 h 50"/>
                  <a:gd name="T6" fmla="*/ 1547 w 44"/>
                  <a:gd name="T7" fmla="*/ 6194 h 50"/>
                  <a:gd name="T8" fmla="*/ 1041 w 44"/>
                  <a:gd name="T9" fmla="*/ 9087 h 50"/>
                  <a:gd name="T10" fmla="*/ 4 w 44"/>
                  <a:gd name="T11" fmla="*/ 12029 h 50"/>
                  <a:gd name="T12" fmla="*/ 1 w 44"/>
                  <a:gd name="T13" fmla="*/ 13705 h 50"/>
                  <a:gd name="T14" fmla="*/ 0 w 44"/>
                  <a:gd name="T15" fmla="*/ 14805 h 50"/>
                  <a:gd name="T16" fmla="*/ 0 w 44"/>
                  <a:gd name="T17" fmla="*/ 16369 h 50"/>
                  <a:gd name="T18" fmla="*/ 1 w 44"/>
                  <a:gd name="T19" fmla="*/ 17574 h 50"/>
                  <a:gd name="T20" fmla="*/ 3 w 44"/>
                  <a:gd name="T21" fmla="*/ 18648 h 50"/>
                  <a:gd name="T22" fmla="*/ 913 w 44"/>
                  <a:gd name="T23" fmla="*/ 15586 h 50"/>
                  <a:gd name="T24" fmla="*/ 975 w 44"/>
                  <a:gd name="T25" fmla="*/ 15998 h 50"/>
                  <a:gd name="T26" fmla="*/ 975 w 44"/>
                  <a:gd name="T27" fmla="*/ 16369 h 50"/>
                  <a:gd name="T28" fmla="*/ 975 w 44"/>
                  <a:gd name="T29" fmla="*/ 15998 h 50"/>
                  <a:gd name="T30" fmla="*/ 1041 w 44"/>
                  <a:gd name="T31" fmla="*/ 15586 h 50"/>
                  <a:gd name="T32" fmla="*/ 1188 w 44"/>
                  <a:gd name="T33" fmla="*/ 13373 h 50"/>
                  <a:gd name="T34" fmla="*/ 1547 w 44"/>
                  <a:gd name="T35" fmla="*/ 11461 h 50"/>
                  <a:gd name="T36" fmla="*/ 2298 w 44"/>
                  <a:gd name="T37" fmla="*/ 8834 h 50"/>
                  <a:gd name="T38" fmla="*/ 2892 w 44"/>
                  <a:gd name="T39" fmla="*/ 6680 h 50"/>
                  <a:gd name="T40" fmla="*/ 3647 w 44"/>
                  <a:gd name="T41" fmla="*/ 4560 h 50"/>
                  <a:gd name="T42" fmla="*/ 4446 w 44"/>
                  <a:gd name="T43" fmla="*/ 3346 h 50"/>
                  <a:gd name="T44" fmla="*/ 4022 w 44"/>
                  <a:gd name="T45" fmla="*/ 0 h 50"/>
                  <a:gd name="T46" fmla="*/ 0 w 44"/>
                  <a:gd name="T47" fmla="*/ 0 h 50"/>
                  <a:gd name="T48" fmla="*/ 44 w 44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7" name="Freeform 383"/>
              <p:cNvSpPr>
                <a:spLocks noChangeArrowheads="1"/>
              </p:cNvSpPr>
              <p:nvPr/>
            </p:nvSpPr>
            <p:spPr bwMode="auto">
              <a:xfrm>
                <a:off x="674" y="4067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0705 51712"/>
                  <a:gd name="G4" fmla="+- 65531 0 0"/>
                  <a:gd name="G5" fmla="*/ 1 2245 4569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277 0 0"/>
                  <a:gd name="G21" fmla="+- 2060 0 0"/>
                  <a:gd name="T0" fmla="*/ 2430 w 53"/>
                  <a:gd name="T1" fmla="*/ 0 h 18"/>
                  <a:gd name="T2" fmla="*/ 2277 w 53"/>
                  <a:gd name="T3" fmla="*/ 0 h 18"/>
                  <a:gd name="T4" fmla="*/ 2060 w 53"/>
                  <a:gd name="T5" fmla="*/ 0 h 18"/>
                  <a:gd name="T6" fmla="*/ 1730 w 53"/>
                  <a:gd name="T7" fmla="*/ 1 h 18"/>
                  <a:gd name="T8" fmla="*/ 1466 w 53"/>
                  <a:gd name="T9" fmla="*/ 1 h 18"/>
                  <a:gd name="T10" fmla="*/ 1113 w 53"/>
                  <a:gd name="T11" fmla="*/ 2 h 18"/>
                  <a:gd name="T12" fmla="*/ 678 w 53"/>
                  <a:gd name="T13" fmla="*/ 3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3097 h 18"/>
                  <a:gd name="T22" fmla="*/ 757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8" name="Freeform 384"/>
              <p:cNvSpPr>
                <a:spLocks noChangeArrowheads="1"/>
              </p:cNvSpPr>
              <p:nvPr/>
            </p:nvSpPr>
            <p:spPr bwMode="auto">
              <a:xfrm>
                <a:off x="3953" y="4074"/>
                <a:ext cx="82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1537 51712"/>
                  <a:gd name="G11" fmla="*/ 1 37753 496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2772 0 0"/>
                  <a:gd name="G36" fmla="+- 62860 0 0"/>
                  <a:gd name="G37" fmla="+- 63098 0 0"/>
                  <a:gd name="G38" fmla="+- 63462 0 0"/>
                  <a:gd name="G39" fmla="+- 63834 0 0"/>
                  <a:gd name="G40" fmla="+- 64140 0 0"/>
                  <a:gd name="T0" fmla="*/ 943 w 93"/>
                  <a:gd name="T1" fmla="*/ 3857 h 57"/>
                  <a:gd name="T2" fmla="*/ 969 w 93"/>
                  <a:gd name="T3" fmla="*/ 3733 h 57"/>
                  <a:gd name="T4" fmla="*/ 994 w 93"/>
                  <a:gd name="T5" fmla="*/ 3670 h 57"/>
                  <a:gd name="T6" fmla="*/ 994 w 93"/>
                  <a:gd name="T7" fmla="*/ 3432 h 57"/>
                  <a:gd name="T8" fmla="*/ 969 w 93"/>
                  <a:gd name="T9" fmla="*/ 3043 h 57"/>
                  <a:gd name="T10" fmla="*/ 954 w 93"/>
                  <a:gd name="T11" fmla="*/ 2656 h 57"/>
                  <a:gd name="T12" fmla="*/ 907 w 93"/>
                  <a:gd name="T13" fmla="*/ 2303 h 57"/>
                  <a:gd name="T14" fmla="*/ 828 w 93"/>
                  <a:gd name="T15" fmla="*/ 1874 h 57"/>
                  <a:gd name="T16" fmla="*/ 775 w 93"/>
                  <a:gd name="T17" fmla="*/ 1434 h 57"/>
                  <a:gd name="T18" fmla="*/ 701 w 93"/>
                  <a:gd name="T19" fmla="*/ 955 h 57"/>
                  <a:gd name="T20" fmla="*/ 600 w 93"/>
                  <a:gd name="T21" fmla="*/ 633 h 57"/>
                  <a:gd name="T22" fmla="*/ 515 w 93"/>
                  <a:gd name="T23" fmla="*/ 5 h 57"/>
                  <a:gd name="T24" fmla="*/ 413 w 93"/>
                  <a:gd name="T25" fmla="*/ 2 h 57"/>
                  <a:gd name="T26" fmla="*/ 319 w 93"/>
                  <a:gd name="T27" fmla="*/ 0 h 57"/>
                  <a:gd name="T28" fmla="*/ 201 w 93"/>
                  <a:gd name="T29" fmla="*/ 0 h 57"/>
                  <a:gd name="T30" fmla="*/ 118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6 w 93"/>
                  <a:gd name="T45" fmla="*/ 1634 h 57"/>
                  <a:gd name="T46" fmla="*/ 154 w 93"/>
                  <a:gd name="T47" fmla="*/ 2009 h 57"/>
                  <a:gd name="T48" fmla="*/ 222 w 93"/>
                  <a:gd name="T49" fmla="*/ 2480 h 57"/>
                  <a:gd name="T50" fmla="*/ 319 w 93"/>
                  <a:gd name="T51" fmla="*/ 2816 h 57"/>
                  <a:gd name="T52" fmla="*/ 391 w 93"/>
                  <a:gd name="T53" fmla="*/ 3226 h 57"/>
                  <a:gd name="T54" fmla="*/ 462 w 93"/>
                  <a:gd name="T55" fmla="*/ 3432 h 57"/>
                  <a:gd name="T56" fmla="*/ 545 w 93"/>
                  <a:gd name="T57" fmla="*/ 3490 h 57"/>
                  <a:gd name="T58" fmla="*/ 627 w 93"/>
                  <a:gd name="T59" fmla="*/ 3670 h 57"/>
                  <a:gd name="T60" fmla="*/ 708 w 93"/>
                  <a:gd name="T61" fmla="*/ 3670 h 57"/>
                  <a:gd name="T62" fmla="*/ 775 w 93"/>
                  <a:gd name="T63" fmla="*/ 3733 h 57"/>
                  <a:gd name="T64" fmla="*/ 828 w 93"/>
                  <a:gd name="T65" fmla="*/ 3733 h 57"/>
                  <a:gd name="T66" fmla="*/ 907 w 93"/>
                  <a:gd name="T67" fmla="*/ 3733 h 57"/>
                  <a:gd name="T68" fmla="*/ 943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9" name="Freeform 385"/>
              <p:cNvSpPr>
                <a:spLocks noChangeArrowheads="1"/>
              </p:cNvSpPr>
              <p:nvPr/>
            </p:nvSpPr>
            <p:spPr bwMode="auto">
              <a:xfrm>
                <a:off x="3952" y="4071"/>
                <a:ext cx="88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358 0 0"/>
                  <a:gd name="G34" fmla="+- 31 0 0"/>
                  <a:gd name="G35" fmla="+- 206 0 0"/>
                  <a:gd name="G36" fmla="+- 306 0 0"/>
                  <a:gd name="G37" fmla="+- 345 0 0"/>
                  <a:gd name="G38" fmla="+- 277 0 0"/>
                  <a:gd name="T0" fmla="*/ 4 w 98"/>
                  <a:gd name="T1" fmla="*/ 535 h 66"/>
                  <a:gd name="T2" fmla="*/ 253 w 98"/>
                  <a:gd name="T3" fmla="*/ 431 h 66"/>
                  <a:gd name="T4" fmla="*/ 406 w 98"/>
                  <a:gd name="T5" fmla="*/ 375 h 66"/>
                  <a:gd name="T6" fmla="*/ 581 w 98"/>
                  <a:gd name="T7" fmla="*/ 375 h 66"/>
                  <a:gd name="T8" fmla="*/ 737 w 98"/>
                  <a:gd name="T9" fmla="*/ 431 h 66"/>
                  <a:gd name="T10" fmla="*/ 880 w 98"/>
                  <a:gd name="T11" fmla="*/ 535 h 66"/>
                  <a:gd name="T12" fmla="*/ 1053 w 98"/>
                  <a:gd name="T13" fmla="*/ 776 h 66"/>
                  <a:gd name="T14" fmla="*/ 1186 w 98"/>
                  <a:gd name="T15" fmla="*/ 959 h 66"/>
                  <a:gd name="T16" fmla="*/ 1336 w 98"/>
                  <a:gd name="T17" fmla="*/ 1202 h 66"/>
                  <a:gd name="T18" fmla="*/ 1466 w 98"/>
                  <a:gd name="T19" fmla="*/ 1434 h 66"/>
                  <a:gd name="T20" fmla="*/ 1554 w 98"/>
                  <a:gd name="T21" fmla="*/ 1716 h 66"/>
                  <a:gd name="T22" fmla="*/ 1651 w 98"/>
                  <a:gd name="T23" fmla="*/ 1917 h 66"/>
                  <a:gd name="T24" fmla="*/ 1663 w 98"/>
                  <a:gd name="T25" fmla="*/ 2156 h 66"/>
                  <a:gd name="T26" fmla="*/ 1694 w 98"/>
                  <a:gd name="T27" fmla="*/ 2296 h 66"/>
                  <a:gd name="T28" fmla="*/ 1694 w 98"/>
                  <a:gd name="T29" fmla="*/ 2321 h 66"/>
                  <a:gd name="T30" fmla="*/ 1748 w 98"/>
                  <a:gd name="T31" fmla="*/ 2321 h 66"/>
                  <a:gd name="T32" fmla="*/ 1694 w 98"/>
                  <a:gd name="T33" fmla="*/ 2321 h 66"/>
                  <a:gd name="T34" fmla="*/ 1663 w 98"/>
                  <a:gd name="T35" fmla="*/ 2685 h 66"/>
                  <a:gd name="T36" fmla="*/ 1764 w 98"/>
                  <a:gd name="T37" fmla="*/ 2660 h 66"/>
                  <a:gd name="T38" fmla="*/ 1859 w 98"/>
                  <a:gd name="T39" fmla="*/ 2495 h 66"/>
                  <a:gd name="T40" fmla="*/ 1859 w 98"/>
                  <a:gd name="T41" fmla="*/ 2218 h 66"/>
                  <a:gd name="T42" fmla="*/ 1855 w 98"/>
                  <a:gd name="T43" fmla="*/ 1985 h 66"/>
                  <a:gd name="T44" fmla="*/ 1764 w 98"/>
                  <a:gd name="T45" fmla="*/ 1730 h 66"/>
                  <a:gd name="T46" fmla="*/ 1663 w 98"/>
                  <a:gd name="T47" fmla="*/ 1481 h 66"/>
                  <a:gd name="T48" fmla="*/ 1561 w 98"/>
                  <a:gd name="T49" fmla="*/ 1202 h 66"/>
                  <a:gd name="T50" fmla="*/ 1466 w 98"/>
                  <a:gd name="T51" fmla="*/ 959 h 66"/>
                  <a:gd name="T52" fmla="*/ 1302 w 98"/>
                  <a:gd name="T53" fmla="*/ 669 h 66"/>
                  <a:gd name="T54" fmla="*/ 1153 w 98"/>
                  <a:gd name="T55" fmla="*/ 400 h 66"/>
                  <a:gd name="T56" fmla="*/ 975 w 98"/>
                  <a:gd name="T57" fmla="*/ 14 h 66"/>
                  <a:gd name="T58" fmla="*/ 806 w 98"/>
                  <a:gd name="T59" fmla="*/ 2 h 66"/>
                  <a:gd name="T60" fmla="*/ 599 w 98"/>
                  <a:gd name="T61" fmla="*/ 0 h 66"/>
                  <a:gd name="T62" fmla="*/ 382 w 98"/>
                  <a:gd name="T63" fmla="*/ 0 h 66"/>
                  <a:gd name="T64" fmla="*/ 199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0" name="Freeform 386"/>
              <p:cNvSpPr>
                <a:spLocks noChangeArrowheads="1"/>
              </p:cNvSpPr>
              <p:nvPr/>
            </p:nvSpPr>
            <p:spPr bwMode="auto">
              <a:xfrm>
                <a:off x="3949" y="4077"/>
                <a:ext cx="43" cy="51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4 0 0"/>
                  <a:gd name="G12" fmla="+- 9 0 0"/>
                  <a:gd name="G13" fmla="*/ 1 4267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4213 0 0"/>
                  <a:gd name="G28" fmla="+- 55137 0 0"/>
                  <a:gd name="G29" fmla="+- 57678 0 0"/>
                  <a:gd name="T0" fmla="*/ 4745 w 43"/>
                  <a:gd name="T1" fmla="*/ 17120 h 49"/>
                  <a:gd name="T2" fmla="*/ 4131 w 43"/>
                  <a:gd name="T3" fmla="*/ 15454 h 49"/>
                  <a:gd name="T4" fmla="*/ 3155 w 43"/>
                  <a:gd name="T5" fmla="*/ 13554 h 49"/>
                  <a:gd name="T6" fmla="*/ 2577 w 43"/>
                  <a:gd name="T7" fmla="*/ 10435 h 49"/>
                  <a:gd name="T8" fmla="*/ 1720 w 43"/>
                  <a:gd name="T9" fmla="*/ 8240 h 49"/>
                  <a:gd name="T10" fmla="*/ 1227 w 43"/>
                  <a:gd name="T11" fmla="*/ 5181 h 49"/>
                  <a:gd name="T12" fmla="*/ 1072 w 43"/>
                  <a:gd name="T13" fmla="*/ 3478 h 49"/>
                  <a:gd name="T14" fmla="*/ 1002 w 43"/>
                  <a:gd name="T15" fmla="*/ 3234 h 49"/>
                  <a:gd name="T16" fmla="*/ 1002 w 43"/>
                  <a:gd name="T17" fmla="*/ 109 h 49"/>
                  <a:gd name="T18" fmla="*/ 1002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4075 h 49"/>
                  <a:gd name="T30" fmla="*/ 1 w 43"/>
                  <a:gd name="T31" fmla="*/ 5181 h 49"/>
                  <a:gd name="T32" fmla="*/ 4 w 43"/>
                  <a:gd name="T33" fmla="*/ 7643 h 49"/>
                  <a:gd name="T34" fmla="*/ 1072 w 43"/>
                  <a:gd name="T35" fmla="*/ 10435 h 49"/>
                  <a:gd name="T36" fmla="*/ 1720 w 43"/>
                  <a:gd name="T37" fmla="*/ 13554 h 49"/>
                  <a:gd name="T38" fmla="*/ 2587 w 43"/>
                  <a:gd name="T39" fmla="*/ 15830 h 49"/>
                  <a:gd name="T40" fmla="*/ 3388 w 43"/>
                  <a:gd name="T41" fmla="*/ 18760 h 49"/>
                  <a:gd name="T42" fmla="*/ 4436 w 43"/>
                  <a:gd name="T43" fmla="*/ 20305 h 49"/>
                  <a:gd name="T44" fmla="*/ 4745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1" name="Freeform 387"/>
              <p:cNvSpPr>
                <a:spLocks noChangeArrowheads="1"/>
              </p:cNvSpPr>
              <p:nvPr/>
            </p:nvSpPr>
            <p:spPr bwMode="auto">
              <a:xfrm>
                <a:off x="3991" y="4121"/>
                <a:ext cx="42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47773 2585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3484 0 0"/>
                  <a:gd name="G21" fmla="+- 53458 0 0"/>
                  <a:gd name="T0" fmla="*/ 237 w 53"/>
                  <a:gd name="T1" fmla="*/ 13638 h 18"/>
                  <a:gd name="T2" fmla="*/ 222 w 53"/>
                  <a:gd name="T3" fmla="*/ 12274 h 18"/>
                  <a:gd name="T4" fmla="*/ 196 w 53"/>
                  <a:gd name="T5" fmla="*/ 12274 h 18"/>
                  <a:gd name="T6" fmla="*/ 168 w 53"/>
                  <a:gd name="T7" fmla="*/ 12274 h 18"/>
                  <a:gd name="T8" fmla="*/ 143 w 53"/>
                  <a:gd name="T9" fmla="*/ 11047 h 18"/>
                  <a:gd name="T10" fmla="*/ 107 w 53"/>
                  <a:gd name="T11" fmla="*/ 11047 h 18"/>
                  <a:gd name="T12" fmla="*/ 74 w 53"/>
                  <a:gd name="T13" fmla="*/ 8948 h 18"/>
                  <a:gd name="T14" fmla="*/ 49 w 53"/>
                  <a:gd name="T15" fmla="*/ 3 h 18"/>
                  <a:gd name="T16" fmla="*/ 3 w 53"/>
                  <a:gd name="T17" fmla="*/ 0 h 18"/>
                  <a:gd name="T18" fmla="*/ 0 w 53"/>
                  <a:gd name="T19" fmla="*/ 12274 h 18"/>
                  <a:gd name="T20" fmla="*/ 3 w 53"/>
                  <a:gd name="T21" fmla="*/ 16837 h 18"/>
                  <a:gd name="T22" fmla="*/ 65 w 53"/>
                  <a:gd name="T23" fmla="*/ 23097 h 18"/>
                  <a:gd name="T24" fmla="*/ 102 w 53"/>
                  <a:gd name="T25" fmla="*/ 25663 h 18"/>
                  <a:gd name="T26" fmla="*/ 141 w 53"/>
                  <a:gd name="T27" fmla="*/ 26744 h 18"/>
                  <a:gd name="T28" fmla="*/ 166 w 53"/>
                  <a:gd name="T29" fmla="*/ 26744 h 18"/>
                  <a:gd name="T30" fmla="*/ 196 w 53"/>
                  <a:gd name="T31" fmla="*/ 26744 h 18"/>
                  <a:gd name="T32" fmla="*/ 212 w 53"/>
                  <a:gd name="T33" fmla="*/ 26744 h 18"/>
                  <a:gd name="T34" fmla="*/ 233 w 53"/>
                  <a:gd name="T35" fmla="*/ 28514 h 18"/>
                  <a:gd name="T36" fmla="*/ 23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7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2" name="Freeform 388"/>
              <p:cNvSpPr>
                <a:spLocks noChangeArrowheads="1"/>
              </p:cNvSpPr>
              <p:nvPr/>
            </p:nvSpPr>
            <p:spPr bwMode="auto">
              <a:xfrm>
                <a:off x="2476" y="4150"/>
                <a:ext cx="96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7 2"/>
                  <a:gd name="G9" fmla="+- 65535 0 0"/>
                  <a:gd name="G10" fmla="*/ 1 11537 51712"/>
                  <a:gd name="G11" fmla="+- 15 0 0"/>
                  <a:gd name="G12" fmla="cos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8763 0 0"/>
                  <a:gd name="G34" fmla="+- 58925 0 0"/>
                  <a:gd name="G35" fmla="+- 59657 0 0"/>
                  <a:gd name="G36" fmla="+- 60651 0 0"/>
                  <a:gd name="G37" fmla="+- 61602 0 0"/>
                  <a:gd name="G38" fmla="+- 62474 0 0"/>
                  <a:gd name="T0" fmla="*/ 3353 w 94"/>
                  <a:gd name="T1" fmla="*/ 10577 h 57"/>
                  <a:gd name="T2" fmla="*/ 3462 w 94"/>
                  <a:gd name="T3" fmla="*/ 10235 h 57"/>
                  <a:gd name="T4" fmla="*/ 3531 w 94"/>
                  <a:gd name="T5" fmla="*/ 10142 h 57"/>
                  <a:gd name="T6" fmla="*/ 3531 w 94"/>
                  <a:gd name="T7" fmla="*/ 9410 h 57"/>
                  <a:gd name="T8" fmla="*/ 3462 w 94"/>
                  <a:gd name="T9" fmla="*/ 8347 h 57"/>
                  <a:gd name="T10" fmla="*/ 3353 w 94"/>
                  <a:gd name="T11" fmla="*/ 7287 h 57"/>
                  <a:gd name="T12" fmla="*/ 3258 w 94"/>
                  <a:gd name="T13" fmla="*/ 6320 h 57"/>
                  <a:gd name="T14" fmla="*/ 2963 w 94"/>
                  <a:gd name="T15" fmla="*/ 4845 h 57"/>
                  <a:gd name="T16" fmla="*/ 2789 w 94"/>
                  <a:gd name="T17" fmla="*/ 4191 h 57"/>
                  <a:gd name="T18" fmla="*/ 2529 w 94"/>
                  <a:gd name="T19" fmla="*/ 2620 h 57"/>
                  <a:gd name="T20" fmla="*/ 2171 w 94"/>
                  <a:gd name="T21" fmla="*/ 1872 h 57"/>
                  <a:gd name="T22" fmla="*/ 1858 w 94"/>
                  <a:gd name="T23" fmla="*/ 5 h 57"/>
                  <a:gd name="T24" fmla="*/ 1506 w 94"/>
                  <a:gd name="T25" fmla="*/ 2 h 57"/>
                  <a:gd name="T26" fmla="*/ 1169 w 94"/>
                  <a:gd name="T27" fmla="*/ 0 h 57"/>
                  <a:gd name="T28" fmla="*/ 733 w 94"/>
                  <a:gd name="T29" fmla="*/ 0 h 57"/>
                  <a:gd name="T30" fmla="*/ 460 w 94"/>
                  <a:gd name="T31" fmla="*/ 2 h 57"/>
                  <a:gd name="T32" fmla="*/ 2 w 94"/>
                  <a:gd name="T33" fmla="*/ 76 h 57"/>
                  <a:gd name="T34" fmla="*/ 1 w 94"/>
                  <a:gd name="T35" fmla="*/ 76 h 57"/>
                  <a:gd name="T36" fmla="*/ 0 w 94"/>
                  <a:gd name="T37" fmla="*/ 1737 h 57"/>
                  <a:gd name="T38" fmla="*/ 1 w 94"/>
                  <a:gd name="T39" fmla="*/ 1983 h 57"/>
                  <a:gd name="T40" fmla="*/ 1 w 94"/>
                  <a:gd name="T41" fmla="*/ 2270 h 57"/>
                  <a:gd name="T42" fmla="*/ 4 w 94"/>
                  <a:gd name="T43" fmla="*/ 3189 h 57"/>
                  <a:gd name="T44" fmla="*/ 415 w 94"/>
                  <a:gd name="T45" fmla="*/ 4480 h 57"/>
                  <a:gd name="T46" fmla="*/ 537 w 94"/>
                  <a:gd name="T47" fmla="*/ 5570 h 57"/>
                  <a:gd name="T48" fmla="*/ 772 w 94"/>
                  <a:gd name="T49" fmla="*/ 6803 h 57"/>
                  <a:gd name="T50" fmla="*/ 1162 w 94"/>
                  <a:gd name="T51" fmla="*/ 7810 h 57"/>
                  <a:gd name="T52" fmla="*/ 1430 w 94"/>
                  <a:gd name="T53" fmla="*/ 8800 h 57"/>
                  <a:gd name="T54" fmla="*/ 1680 w 94"/>
                  <a:gd name="T55" fmla="*/ 9410 h 57"/>
                  <a:gd name="T56" fmla="*/ 1962 w 94"/>
                  <a:gd name="T57" fmla="*/ 9572 h 57"/>
                  <a:gd name="T58" fmla="*/ 2280 w 94"/>
                  <a:gd name="T59" fmla="*/ 10142 h 57"/>
                  <a:gd name="T60" fmla="*/ 2536 w 94"/>
                  <a:gd name="T61" fmla="*/ 10142 h 57"/>
                  <a:gd name="T62" fmla="*/ 2806 w 94"/>
                  <a:gd name="T63" fmla="*/ 10235 h 57"/>
                  <a:gd name="T64" fmla="*/ 2963 w 94"/>
                  <a:gd name="T65" fmla="*/ 10235 h 57"/>
                  <a:gd name="T66" fmla="*/ 3258 w 94"/>
                  <a:gd name="T67" fmla="*/ 10235 h 57"/>
                  <a:gd name="T68" fmla="*/ 3353 w 94"/>
                  <a:gd name="T69" fmla="*/ 1057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10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30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3" name="Freeform 389"/>
              <p:cNvSpPr>
                <a:spLocks noChangeArrowheads="1"/>
              </p:cNvSpPr>
              <p:nvPr/>
            </p:nvSpPr>
            <p:spPr bwMode="auto">
              <a:xfrm>
                <a:off x="2475" y="4150"/>
                <a:ext cx="102" cy="69"/>
              </a:xfrm>
              <a:custGeom>
                <a:avLst/>
                <a:gdLst>
                  <a:gd name="G0" fmla="+- 1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727 0 0"/>
                  <a:gd name="G33" fmla="+- 64556 0 0"/>
                  <a:gd name="G34" fmla="+- 65117 0 0"/>
                  <a:gd name="G35" fmla="+- 65360 0 0"/>
                  <a:gd name="G36" fmla="+- 64992 0 0"/>
                  <a:gd name="G37" fmla="+- 64222 0 0"/>
                  <a:gd name="T0" fmla="*/ 5 w 99"/>
                  <a:gd name="T1" fmla="*/ 3559 h 66"/>
                  <a:gd name="T2" fmla="*/ 828 w 99"/>
                  <a:gd name="T3" fmla="*/ 2637 h 66"/>
                  <a:gd name="T4" fmla="*/ 1324 w 99"/>
                  <a:gd name="T5" fmla="*/ 2304 h 66"/>
                  <a:gd name="T6" fmla="*/ 1885 w 99"/>
                  <a:gd name="T7" fmla="*/ 2304 h 66"/>
                  <a:gd name="T8" fmla="*/ 2461 w 99"/>
                  <a:gd name="T9" fmla="*/ 2637 h 66"/>
                  <a:gd name="T10" fmla="*/ 3015 w 99"/>
                  <a:gd name="T11" fmla="*/ 3559 h 66"/>
                  <a:gd name="T12" fmla="*/ 3447 w 99"/>
                  <a:gd name="T13" fmla="*/ 4761 h 66"/>
                  <a:gd name="T14" fmla="*/ 3940 w 99"/>
                  <a:gd name="T15" fmla="*/ 5882 h 66"/>
                  <a:gd name="T16" fmla="*/ 4362 w 99"/>
                  <a:gd name="T17" fmla="*/ 7380 h 66"/>
                  <a:gd name="T18" fmla="*/ 4755 w 99"/>
                  <a:gd name="T19" fmla="*/ 9087 h 66"/>
                  <a:gd name="T20" fmla="*/ 5043 w 99"/>
                  <a:gd name="T21" fmla="*/ 10525 h 66"/>
                  <a:gd name="T22" fmla="*/ 5349 w 99"/>
                  <a:gd name="T23" fmla="*/ 12177 h 66"/>
                  <a:gd name="T24" fmla="*/ 5515 w 99"/>
                  <a:gd name="T25" fmla="*/ 13229 h 66"/>
                  <a:gd name="T26" fmla="*/ 5608 w 99"/>
                  <a:gd name="T27" fmla="*/ 14085 h 66"/>
                  <a:gd name="T28" fmla="*/ 5608 w 99"/>
                  <a:gd name="T29" fmla="*/ 14237 h 66"/>
                  <a:gd name="T30" fmla="*/ 5608 w 99"/>
                  <a:gd name="T31" fmla="*/ 14085 h 66"/>
                  <a:gd name="T32" fmla="*/ 5518 w 99"/>
                  <a:gd name="T33" fmla="*/ 14085 h 66"/>
                  <a:gd name="T34" fmla="*/ 5515 w 99"/>
                  <a:gd name="T35" fmla="*/ 16467 h 66"/>
                  <a:gd name="T36" fmla="*/ 5852 w 99"/>
                  <a:gd name="T37" fmla="*/ 16319 h 66"/>
                  <a:gd name="T38" fmla="*/ 6109 w 99"/>
                  <a:gd name="T39" fmla="*/ 15309 h 66"/>
                  <a:gd name="T40" fmla="*/ 6109 w 99"/>
                  <a:gd name="T41" fmla="*/ 13598 h 66"/>
                  <a:gd name="T42" fmla="*/ 5948 w 99"/>
                  <a:gd name="T43" fmla="*/ 12307 h 66"/>
                  <a:gd name="T44" fmla="*/ 5849 w 99"/>
                  <a:gd name="T45" fmla="*/ 10611 h 66"/>
                  <a:gd name="T46" fmla="*/ 5518 w 99"/>
                  <a:gd name="T47" fmla="*/ 9177 h 66"/>
                  <a:gd name="T48" fmla="*/ 5200 w 99"/>
                  <a:gd name="T49" fmla="*/ 7380 h 66"/>
                  <a:gd name="T50" fmla="*/ 4755 w 99"/>
                  <a:gd name="T51" fmla="*/ 5512 h 66"/>
                  <a:gd name="T52" fmla="*/ 4292 w 99"/>
                  <a:gd name="T53" fmla="*/ 4099 h 66"/>
                  <a:gd name="T54" fmla="*/ 3757 w 99"/>
                  <a:gd name="T55" fmla="*/ 2462 h 66"/>
                  <a:gd name="T56" fmla="*/ 3198 w 99"/>
                  <a:gd name="T57" fmla="*/ 82 h 66"/>
                  <a:gd name="T58" fmla="*/ 2610 w 99"/>
                  <a:gd name="T59" fmla="*/ 3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3 h 66"/>
                  <a:gd name="T66" fmla="*/ 0 w 99"/>
                  <a:gd name="T67" fmla="*/ 1966 h 66"/>
                  <a:gd name="T68" fmla="*/ 5 w 99"/>
                  <a:gd name="T69" fmla="*/ 355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5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7"/>
                    </a:lnTo>
                    <a:lnTo>
                      <a:pt x="84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4" name="Freeform 390"/>
              <p:cNvSpPr>
                <a:spLocks noChangeArrowheads="1"/>
              </p:cNvSpPr>
              <p:nvPr/>
            </p:nvSpPr>
            <p:spPr bwMode="auto">
              <a:xfrm>
                <a:off x="2471" y="4154"/>
                <a:ext cx="4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9 G3"/>
                  <a:gd name="G5" fmla="*/ 1 39643 51712"/>
                  <a:gd name="G6" fmla="*/ 1 63095 51712"/>
                  <a:gd name="G7" fmla="*/ G6 1 180"/>
                  <a:gd name="G8" fmla="*/ G5 1 G7"/>
                  <a:gd name="G9" fmla="*/ 1 0 51712"/>
                  <a:gd name="G10" fmla="+- 65534 0 0"/>
                  <a:gd name="G11" fmla="+- 9 0 0"/>
                  <a:gd name="G12" fmla="+- 16 0 0"/>
                  <a:gd name="G13" fmla="cos 25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1 0 0"/>
                  <a:gd name="G25" fmla="*/ 1 0 51712"/>
                  <a:gd name="G26" fmla="cos 54736 G25"/>
                  <a:gd name="G27" fmla="*/ 1 0 51712"/>
                  <a:gd name="G28" fmla="sin 54736 G27"/>
                  <a:gd name="G29" fmla="+- G26 G28 0"/>
                  <a:gd name="G30" fmla="+- G29 10800 0"/>
                  <a:gd name="G31" fmla="+- 1 0 0"/>
                  <a:gd name="T0" fmla="*/ 4446 w 44"/>
                  <a:gd name="T1" fmla="*/ 33189 h 49"/>
                  <a:gd name="T2" fmla="*/ 3647 w 44"/>
                  <a:gd name="T3" fmla="*/ 29569 h 49"/>
                  <a:gd name="T4" fmla="*/ 2892 w 44"/>
                  <a:gd name="T5" fmla="*/ 25923 h 49"/>
                  <a:gd name="T6" fmla="*/ 2298 w 44"/>
                  <a:gd name="T7" fmla="*/ 19970 h 49"/>
                  <a:gd name="T8" fmla="*/ 1652 w 44"/>
                  <a:gd name="T9" fmla="*/ 15766 h 49"/>
                  <a:gd name="T10" fmla="*/ 1188 w 44"/>
                  <a:gd name="T11" fmla="*/ 9915 h 49"/>
                  <a:gd name="T12" fmla="*/ 975 w 44"/>
                  <a:gd name="T13" fmla="*/ 7220 h 49"/>
                  <a:gd name="T14" fmla="*/ 975 w 44"/>
                  <a:gd name="T15" fmla="*/ 6659 h 49"/>
                  <a:gd name="T16" fmla="*/ 913 w 44"/>
                  <a:gd name="T17" fmla="*/ 6180 h 49"/>
                  <a:gd name="T18" fmla="*/ 913 w 44"/>
                  <a:gd name="T19" fmla="*/ 66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6180 h 49"/>
                  <a:gd name="T26" fmla="*/ 1 w 44"/>
                  <a:gd name="T27" fmla="*/ 7790 h 49"/>
                  <a:gd name="T28" fmla="*/ 2 w 44"/>
                  <a:gd name="T29" fmla="*/ 9915 h 49"/>
                  <a:gd name="T30" fmla="*/ 5 w 44"/>
                  <a:gd name="T31" fmla="*/ 15766 h 49"/>
                  <a:gd name="T32" fmla="*/ 1041 w 44"/>
                  <a:gd name="T33" fmla="*/ 19970 h 49"/>
                  <a:gd name="T34" fmla="*/ 1547 w 44"/>
                  <a:gd name="T35" fmla="*/ 25923 h 49"/>
                  <a:gd name="T36" fmla="*/ 2372 w 44"/>
                  <a:gd name="T37" fmla="*/ 30291 h 49"/>
                  <a:gd name="T38" fmla="*/ 3196 w 44"/>
                  <a:gd name="T39" fmla="*/ 35888 h 49"/>
                  <a:gd name="T40" fmla="*/ 4022 w 44"/>
                  <a:gd name="T41" fmla="*/ 38848 h 49"/>
                  <a:gd name="T42" fmla="*/ 4446 w 44"/>
                  <a:gd name="T43" fmla="*/ 33189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5" name="Freeform 391"/>
              <p:cNvSpPr>
                <a:spLocks noChangeArrowheads="1"/>
              </p:cNvSpPr>
              <p:nvPr/>
            </p:nvSpPr>
            <p:spPr bwMode="auto">
              <a:xfrm>
                <a:off x="2514" y="4213"/>
                <a:ext cx="53" cy="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54219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293 0 0"/>
                  <a:gd name="G21" fmla="+- 2053 0 0"/>
                  <a:gd name="T0" fmla="*/ 2467 w 53"/>
                  <a:gd name="T1" fmla="*/ 7 h 17"/>
                  <a:gd name="T2" fmla="*/ 2300 w 53"/>
                  <a:gd name="T3" fmla="*/ 7 h 17"/>
                  <a:gd name="T4" fmla="*/ 2060 w 53"/>
                  <a:gd name="T5" fmla="*/ 7 h 17"/>
                  <a:gd name="T6" fmla="*/ 1747 w 53"/>
                  <a:gd name="T7" fmla="*/ 7 h 17"/>
                  <a:gd name="T8" fmla="*/ 1480 w 53"/>
                  <a:gd name="T9" fmla="*/ 6 h 17"/>
                  <a:gd name="T10" fmla="*/ 1113 w 53"/>
                  <a:gd name="T11" fmla="*/ 5 h 17"/>
                  <a:gd name="T12" fmla="*/ 800 w 53"/>
                  <a:gd name="T13" fmla="*/ 4 h 17"/>
                  <a:gd name="T14" fmla="*/ 544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716 w 53"/>
                  <a:gd name="T23" fmla="*/ 682 h 17"/>
                  <a:gd name="T24" fmla="*/ 1053 w 53"/>
                  <a:gd name="T25" fmla="*/ 764 h 17"/>
                  <a:gd name="T26" fmla="*/ 1466 w 53"/>
                  <a:gd name="T27" fmla="*/ 809 h 17"/>
                  <a:gd name="T28" fmla="*/ 1747 w 53"/>
                  <a:gd name="T29" fmla="*/ 809 h 17"/>
                  <a:gd name="T30" fmla="*/ 2040 w 53"/>
                  <a:gd name="T31" fmla="*/ 809 h 17"/>
                  <a:gd name="T32" fmla="*/ 2300 w 53"/>
                  <a:gd name="T33" fmla="*/ 809 h 17"/>
                  <a:gd name="T34" fmla="*/ 2430 w 53"/>
                  <a:gd name="T35" fmla="*/ 857 h 17"/>
                  <a:gd name="T36" fmla="*/ 2467 w 53"/>
                  <a:gd name="T37" fmla="*/ 7 h 17"/>
                  <a:gd name="T38" fmla="*/ 0 w 53"/>
                  <a:gd name="T39" fmla="*/ 0 h 17"/>
                  <a:gd name="T40" fmla="*/ 53 w 5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7">
                    <a:moveTo>
                      <a:pt x="53" y="7"/>
                    </a:moveTo>
                    <a:lnTo>
                      <a:pt x="49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6"/>
                    </a:lnTo>
                    <a:lnTo>
                      <a:pt x="38" y="16"/>
                    </a:lnTo>
                    <a:lnTo>
                      <a:pt x="43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6" name="Freeform 392"/>
              <p:cNvSpPr>
                <a:spLocks noChangeArrowheads="1"/>
              </p:cNvSpPr>
              <p:nvPr/>
            </p:nvSpPr>
            <p:spPr bwMode="auto">
              <a:xfrm>
                <a:off x="1628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8961 25856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4 0 0"/>
                  <a:gd name="G37" fmla="+- 2776 0 0"/>
                  <a:gd name="G38" fmla="+- 2327 0 0"/>
                  <a:gd name="G39" fmla="+- 1310 0 0"/>
                  <a:gd name="G40" fmla="+- 498 0 0"/>
                  <a:gd name="T0" fmla="*/ 3480 w 93"/>
                  <a:gd name="T1" fmla="*/ 0 h 58"/>
                  <a:gd name="T2" fmla="*/ 3571 w 93"/>
                  <a:gd name="T3" fmla="*/ 0 h 58"/>
                  <a:gd name="T4" fmla="*/ 3667 w 93"/>
                  <a:gd name="T5" fmla="*/ 3 h 58"/>
                  <a:gd name="T6" fmla="*/ 3667 w 93"/>
                  <a:gd name="T7" fmla="*/ 891 h 58"/>
                  <a:gd name="T8" fmla="*/ 3571 w 93"/>
                  <a:gd name="T9" fmla="*/ 1244 h 58"/>
                  <a:gd name="T10" fmla="*/ 3517 w 93"/>
                  <a:gd name="T11" fmla="*/ 2207 h 58"/>
                  <a:gd name="T12" fmla="*/ 3339 w 93"/>
                  <a:gd name="T13" fmla="*/ 2841 h 58"/>
                  <a:gd name="T14" fmla="*/ 3052 w 93"/>
                  <a:gd name="T15" fmla="*/ 3815 h 58"/>
                  <a:gd name="T16" fmla="*/ 2854 w 93"/>
                  <a:gd name="T17" fmla="*/ 4674 h 58"/>
                  <a:gd name="T18" fmla="*/ 2584 w 93"/>
                  <a:gd name="T19" fmla="*/ 5314 h 58"/>
                  <a:gd name="T20" fmla="*/ 2208 w 93"/>
                  <a:gd name="T21" fmla="*/ 6090 h 58"/>
                  <a:gd name="T22" fmla="*/ 1905 w 93"/>
                  <a:gd name="T23" fmla="*/ 6607 h 58"/>
                  <a:gd name="T24" fmla="*/ 1522 w 93"/>
                  <a:gd name="T25" fmla="*/ 7154 h 58"/>
                  <a:gd name="T26" fmla="*/ 1234 w 93"/>
                  <a:gd name="T27" fmla="*/ 7396 h 58"/>
                  <a:gd name="T28" fmla="*/ 736 w 93"/>
                  <a:gd name="T29" fmla="*/ 7396 h 58"/>
                  <a:gd name="T30" fmla="*/ 459 w 93"/>
                  <a:gd name="T31" fmla="*/ 7154 h 58"/>
                  <a:gd name="T32" fmla="*/ 1 w 93"/>
                  <a:gd name="T33" fmla="*/ 6585 h 58"/>
                  <a:gd name="T34" fmla="*/ 0 w 93"/>
                  <a:gd name="T35" fmla="*/ 6495 h 58"/>
                  <a:gd name="T36" fmla="*/ 0 w 93"/>
                  <a:gd name="T37" fmla="*/ 6280 h 58"/>
                  <a:gd name="T38" fmla="*/ 0 w 93"/>
                  <a:gd name="T39" fmla="*/ 6064 h 58"/>
                  <a:gd name="T40" fmla="*/ 1 w 93"/>
                  <a:gd name="T41" fmla="*/ 5608 h 58"/>
                  <a:gd name="T42" fmla="*/ 4 w 93"/>
                  <a:gd name="T43" fmla="*/ 5072 h 58"/>
                  <a:gd name="T44" fmla="*/ 8 w 93"/>
                  <a:gd name="T45" fmla="*/ 4143 h 58"/>
                  <a:gd name="T46" fmla="*/ 566 w 93"/>
                  <a:gd name="T47" fmla="*/ 3344 h 58"/>
                  <a:gd name="T48" fmla="*/ 818 w 93"/>
                  <a:gd name="T49" fmla="*/ 2609 h 58"/>
                  <a:gd name="T50" fmla="*/ 1179 w 93"/>
                  <a:gd name="T51" fmla="*/ 1731 h 58"/>
                  <a:gd name="T52" fmla="*/ 1444 w 93"/>
                  <a:gd name="T53" fmla="*/ 1140 h 58"/>
                  <a:gd name="T54" fmla="*/ 1700 w 93"/>
                  <a:gd name="T55" fmla="*/ 891 h 58"/>
                  <a:gd name="T56" fmla="*/ 2007 w 93"/>
                  <a:gd name="T57" fmla="*/ 4 h 58"/>
                  <a:gd name="T58" fmla="*/ 2314 w 93"/>
                  <a:gd name="T59" fmla="*/ 3 h 58"/>
                  <a:gd name="T60" fmla="*/ 2608 w 93"/>
                  <a:gd name="T61" fmla="*/ 2 h 58"/>
                  <a:gd name="T62" fmla="*/ 2869 w 93"/>
                  <a:gd name="T63" fmla="*/ 2 h 58"/>
                  <a:gd name="T64" fmla="*/ 3052 w 93"/>
                  <a:gd name="T65" fmla="*/ 0 h 58"/>
                  <a:gd name="T66" fmla="*/ 3339 w 93"/>
                  <a:gd name="T67" fmla="*/ 0 h 58"/>
                  <a:gd name="T68" fmla="*/ 3480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1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7" name="Freeform 393"/>
              <p:cNvSpPr>
                <a:spLocks noChangeArrowheads="1"/>
              </p:cNvSpPr>
              <p:nvPr/>
            </p:nvSpPr>
            <p:spPr bwMode="auto">
              <a:xfrm>
                <a:off x="1628" y="4067"/>
                <a:ext cx="101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8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79 0 0"/>
                  <a:gd name="G33" fmla="+- 64156 0 0"/>
                  <a:gd name="G34" fmla="+- 64893 0 0"/>
                  <a:gd name="G35" fmla="+- 114 0 0"/>
                  <a:gd name="G36" fmla="+- 841 0 0"/>
                  <a:gd name="G37" fmla="+- 1709 0 0"/>
                  <a:gd name="T0" fmla="*/ 0 w 98"/>
                  <a:gd name="T1" fmla="*/ 2389 h 66"/>
                  <a:gd name="T2" fmla="*/ 678 w 98"/>
                  <a:gd name="T3" fmla="*/ 2635 h 66"/>
                  <a:gd name="T4" fmla="*/ 1305 w 98"/>
                  <a:gd name="T5" fmla="*/ 2685 h 66"/>
                  <a:gd name="T6" fmla="*/ 2042 w 98"/>
                  <a:gd name="T7" fmla="*/ 2685 h 66"/>
                  <a:gd name="T8" fmla="*/ 2749 w 98"/>
                  <a:gd name="T9" fmla="*/ 2635 h 66"/>
                  <a:gd name="T10" fmla="*/ 3315 w 98"/>
                  <a:gd name="T11" fmla="*/ 2474 h 66"/>
                  <a:gd name="T12" fmla="*/ 3927 w 98"/>
                  <a:gd name="T13" fmla="*/ 2218 h 66"/>
                  <a:gd name="T14" fmla="*/ 4433 w 98"/>
                  <a:gd name="T15" fmla="*/ 2008 h 66"/>
                  <a:gd name="T16" fmla="*/ 4992 w 98"/>
                  <a:gd name="T17" fmla="*/ 1730 h 66"/>
                  <a:gd name="T18" fmla="*/ 5315 w 98"/>
                  <a:gd name="T19" fmla="*/ 1481 h 66"/>
                  <a:gd name="T20" fmla="*/ 5660 w 98"/>
                  <a:gd name="T21" fmla="*/ 1202 h 66"/>
                  <a:gd name="T22" fmla="*/ 6007 w 98"/>
                  <a:gd name="T23" fmla="*/ 959 h 66"/>
                  <a:gd name="T24" fmla="*/ 6316 w 98"/>
                  <a:gd name="T25" fmla="*/ 621 h 66"/>
                  <a:gd name="T26" fmla="*/ 6331 w 98"/>
                  <a:gd name="T27" fmla="*/ 431 h 66"/>
                  <a:gd name="T28" fmla="*/ 6331 w 98"/>
                  <a:gd name="T29" fmla="*/ 14 h 66"/>
                  <a:gd name="T30" fmla="*/ 6007 w 98"/>
                  <a:gd name="T31" fmla="*/ 0 h 66"/>
                  <a:gd name="T32" fmla="*/ 5660 w 98"/>
                  <a:gd name="T33" fmla="*/ 0 h 66"/>
                  <a:gd name="T34" fmla="*/ 5768 w 98"/>
                  <a:gd name="T35" fmla="*/ 375 h 66"/>
                  <a:gd name="T36" fmla="*/ 5952 w 98"/>
                  <a:gd name="T37" fmla="*/ 375 h 66"/>
                  <a:gd name="T38" fmla="*/ 5768 w 98"/>
                  <a:gd name="T39" fmla="*/ 345 h 66"/>
                  <a:gd name="T40" fmla="*/ 5768 w 98"/>
                  <a:gd name="T41" fmla="*/ 375 h 66"/>
                  <a:gd name="T42" fmla="*/ 5660 w 98"/>
                  <a:gd name="T43" fmla="*/ 496 h 66"/>
                  <a:gd name="T44" fmla="*/ 5622 w 98"/>
                  <a:gd name="T45" fmla="*/ 721 h 66"/>
                  <a:gd name="T46" fmla="*/ 5298 w 98"/>
                  <a:gd name="T47" fmla="*/ 964 h 66"/>
                  <a:gd name="T48" fmla="*/ 4992 w 98"/>
                  <a:gd name="T49" fmla="*/ 1202 h 66"/>
                  <a:gd name="T50" fmla="*/ 4548 w 98"/>
                  <a:gd name="T51" fmla="*/ 1481 h 66"/>
                  <a:gd name="T52" fmla="*/ 4039 w 98"/>
                  <a:gd name="T53" fmla="*/ 1716 h 66"/>
                  <a:gd name="T54" fmla="*/ 3586 w 98"/>
                  <a:gd name="T55" fmla="*/ 1917 h 66"/>
                  <a:gd name="T56" fmla="*/ 3000 w 98"/>
                  <a:gd name="T57" fmla="*/ 2133 h 66"/>
                  <a:gd name="T58" fmla="*/ 2510 w 98"/>
                  <a:gd name="T59" fmla="*/ 2218 h 66"/>
                  <a:gd name="T60" fmla="*/ 1979 w 98"/>
                  <a:gd name="T61" fmla="*/ 2321 h 66"/>
                  <a:gd name="T62" fmla="*/ 1385 w 98"/>
                  <a:gd name="T63" fmla="*/ 2321 h 66"/>
                  <a:gd name="T64" fmla="*/ 861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8" name="Freeform 394"/>
              <p:cNvSpPr>
                <a:spLocks noChangeArrowheads="1"/>
              </p:cNvSpPr>
              <p:nvPr/>
            </p:nvSpPr>
            <p:spPr bwMode="auto">
              <a:xfrm>
                <a:off x="1625" y="4077"/>
                <a:ext cx="42" cy="53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sin 25 G2"/>
                  <a:gd name="G4" fmla="*/ 1 0 51712"/>
                  <a:gd name="G5" fmla="+- 65534 0 0"/>
                  <a:gd name="G6" fmla="+- 50 0 0"/>
                  <a:gd name="G7" fmla="*/ 1 36885 51712"/>
                  <a:gd name="G8" fmla="*/ 1 63095 51712"/>
                  <a:gd name="G9" fmla="*/ G8 1 180"/>
                  <a:gd name="G10" fmla="*/ G7 1 G9"/>
                  <a:gd name="G11" fmla="*/ 1 51085 39626"/>
                  <a:gd name="G12" fmla="*/ 1 63095 51712"/>
                  <a:gd name="G13" fmla="*/ G12 1 180"/>
                  <a:gd name="G14" fmla="*/ G11 1 G13"/>
                  <a:gd name="G15" fmla="*/ 1 65519 256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649 0 0"/>
                  <a:gd name="G31" fmla="+- 62139 0 0"/>
                  <a:gd name="G32" fmla="+- 59718 0 0"/>
                  <a:gd name="T0" fmla="*/ 954 w 43"/>
                  <a:gd name="T1" fmla="*/ 0 h 50"/>
                  <a:gd name="T2" fmla="*/ 741 w 43"/>
                  <a:gd name="T3" fmla="*/ 92 h 50"/>
                  <a:gd name="T4" fmla="*/ 516 w 43"/>
                  <a:gd name="T5" fmla="*/ 3913 h 50"/>
                  <a:gd name="T6" fmla="*/ 376 w 43"/>
                  <a:gd name="T7" fmla="*/ 6194 h 50"/>
                  <a:gd name="T8" fmla="*/ 9 w 43"/>
                  <a:gd name="T9" fmla="*/ 9087 h 50"/>
                  <a:gd name="T10" fmla="*/ 5 w 43"/>
                  <a:gd name="T11" fmla="*/ 12029 h 50"/>
                  <a:gd name="T12" fmla="*/ 1 w 43"/>
                  <a:gd name="T13" fmla="*/ 13705 h 50"/>
                  <a:gd name="T14" fmla="*/ 0 w 43"/>
                  <a:gd name="T15" fmla="*/ 14805 h 50"/>
                  <a:gd name="T16" fmla="*/ 0 w 43"/>
                  <a:gd name="T17" fmla="*/ 16369 h 50"/>
                  <a:gd name="T18" fmla="*/ 1 w 43"/>
                  <a:gd name="T19" fmla="*/ 17574 h 50"/>
                  <a:gd name="T20" fmla="*/ 3 w 43"/>
                  <a:gd name="T21" fmla="*/ 18648 h 50"/>
                  <a:gd name="T22" fmla="*/ 7 w 43"/>
                  <a:gd name="T23" fmla="*/ 15586 h 50"/>
                  <a:gd name="T24" fmla="*/ 8 w 43"/>
                  <a:gd name="T25" fmla="*/ 15998 h 50"/>
                  <a:gd name="T26" fmla="*/ 8 w 43"/>
                  <a:gd name="T27" fmla="*/ 16369 h 50"/>
                  <a:gd name="T28" fmla="*/ 8 w 43"/>
                  <a:gd name="T29" fmla="*/ 15998 h 50"/>
                  <a:gd name="T30" fmla="*/ 9 w 43"/>
                  <a:gd name="T31" fmla="*/ 15586 h 50"/>
                  <a:gd name="T32" fmla="*/ 299 w 43"/>
                  <a:gd name="T33" fmla="*/ 13373 h 50"/>
                  <a:gd name="T34" fmla="*/ 376 w 43"/>
                  <a:gd name="T35" fmla="*/ 11461 h 50"/>
                  <a:gd name="T36" fmla="*/ 493 w 43"/>
                  <a:gd name="T37" fmla="*/ 8834 h 50"/>
                  <a:gd name="T38" fmla="*/ 647 w 43"/>
                  <a:gd name="T39" fmla="*/ 6680 h 50"/>
                  <a:gd name="T40" fmla="*/ 871 w 43"/>
                  <a:gd name="T41" fmla="*/ 4560 h 50"/>
                  <a:gd name="T42" fmla="*/ 1017 w 43"/>
                  <a:gd name="T43" fmla="*/ 3346 h 50"/>
                  <a:gd name="T44" fmla="*/ 954 w 43"/>
                  <a:gd name="T45" fmla="*/ 0 h 50"/>
                  <a:gd name="T46" fmla="*/ 0 w 43"/>
                  <a:gd name="T47" fmla="*/ 0 h 50"/>
                  <a:gd name="T48" fmla="*/ 43 w 43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0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9" name="Freeform 395"/>
              <p:cNvSpPr>
                <a:spLocks noChangeArrowheads="1"/>
              </p:cNvSpPr>
              <p:nvPr/>
            </p:nvSpPr>
            <p:spPr bwMode="auto">
              <a:xfrm>
                <a:off x="1666" y="4067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6839 22848"/>
                  <a:gd name="G4" fmla="+- 65530 0 0"/>
                  <a:gd name="G5" fmla="+- 17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300 0 0"/>
                  <a:gd name="G22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30 w 53"/>
                  <a:gd name="T7" fmla="*/ 1 h 18"/>
                  <a:gd name="T8" fmla="*/ 1466 w 53"/>
                  <a:gd name="T9" fmla="*/ 1 h 18"/>
                  <a:gd name="T10" fmla="*/ 1053 w 53"/>
                  <a:gd name="T11" fmla="*/ 2 h 18"/>
                  <a:gd name="T12" fmla="*/ 678 w 53"/>
                  <a:gd name="T13" fmla="*/ 3 h 18"/>
                  <a:gd name="T14" fmla="*/ 7 w 53"/>
                  <a:gd name="T15" fmla="*/ 9942 h 18"/>
                  <a:gd name="T16" fmla="*/ 0 w 53"/>
                  <a:gd name="T17" fmla="*/ 13638 h 18"/>
                  <a:gd name="T18" fmla="*/ 3 w 53"/>
                  <a:gd name="T19" fmla="*/ 28514 h 18"/>
                  <a:gd name="T20" fmla="*/ 515 w 53"/>
                  <a:gd name="T21" fmla="*/ 23097 h 18"/>
                  <a:gd name="T22" fmla="*/ 757 w 53"/>
                  <a:gd name="T23" fmla="*/ 18708 h 18"/>
                  <a:gd name="T24" fmla="*/ 1113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0" name="Freeform 396"/>
              <p:cNvSpPr>
                <a:spLocks noChangeArrowheads="1"/>
              </p:cNvSpPr>
              <p:nvPr/>
            </p:nvSpPr>
            <p:spPr bwMode="auto">
              <a:xfrm>
                <a:off x="4946" y="4074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 0 0"/>
                  <a:gd name="G9" fmla="+- 65534 0 0"/>
                  <a:gd name="G10" fmla="+- 9 0 0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374 0 0"/>
                  <a:gd name="G34" fmla="+- 3446 0 0"/>
                  <a:gd name="G35" fmla="+- 3684 0 0"/>
                  <a:gd name="G36" fmla="+- 4064 0 0"/>
                  <a:gd name="G37" fmla="+- 4128 0 0"/>
                  <a:gd name="G38" fmla="+- 4194 0 0"/>
                  <a:gd name="T0" fmla="*/ 6689 w 94"/>
                  <a:gd name="T1" fmla="*/ 3857 h 57"/>
                  <a:gd name="T2" fmla="*/ 7107 w 94"/>
                  <a:gd name="T3" fmla="*/ 3733 h 57"/>
                  <a:gd name="T4" fmla="*/ 7116 w 94"/>
                  <a:gd name="T5" fmla="*/ 3670 h 57"/>
                  <a:gd name="T6" fmla="*/ 7116 w 94"/>
                  <a:gd name="T7" fmla="*/ 3432 h 57"/>
                  <a:gd name="T8" fmla="*/ 7107 w 94"/>
                  <a:gd name="T9" fmla="*/ 3043 h 57"/>
                  <a:gd name="T10" fmla="*/ 6784 w 94"/>
                  <a:gd name="T11" fmla="*/ 2656 h 57"/>
                  <a:gd name="T12" fmla="*/ 6497 w 94"/>
                  <a:gd name="T13" fmla="*/ 2303 h 57"/>
                  <a:gd name="T14" fmla="*/ 6107 w 94"/>
                  <a:gd name="T15" fmla="*/ 1874 h 57"/>
                  <a:gd name="T16" fmla="*/ 5556 w 94"/>
                  <a:gd name="T17" fmla="*/ 1434 h 57"/>
                  <a:gd name="T18" fmla="*/ 4978 w 94"/>
                  <a:gd name="T19" fmla="*/ 955 h 57"/>
                  <a:gd name="T20" fmla="*/ 4398 w 94"/>
                  <a:gd name="T21" fmla="*/ 633 h 57"/>
                  <a:gd name="T22" fmla="*/ 3740 w 94"/>
                  <a:gd name="T23" fmla="*/ 5 h 57"/>
                  <a:gd name="T24" fmla="*/ 3107 w 94"/>
                  <a:gd name="T25" fmla="*/ 2 h 57"/>
                  <a:gd name="T26" fmla="*/ 2333 w 94"/>
                  <a:gd name="T27" fmla="*/ 0 h 57"/>
                  <a:gd name="T28" fmla="*/ 1572 w 94"/>
                  <a:gd name="T29" fmla="*/ 0 h 57"/>
                  <a:gd name="T30" fmla="*/ 847 w 94"/>
                  <a:gd name="T31" fmla="*/ 2 h 57"/>
                  <a:gd name="T32" fmla="*/ 2 w 94"/>
                  <a:gd name="T33" fmla="*/ 28 h 57"/>
                  <a:gd name="T34" fmla="*/ 0 w 94"/>
                  <a:gd name="T35" fmla="*/ 30 h 57"/>
                  <a:gd name="T36" fmla="*/ 0 w 94"/>
                  <a:gd name="T37" fmla="*/ 591 h 57"/>
                  <a:gd name="T38" fmla="*/ 0 w 94"/>
                  <a:gd name="T39" fmla="*/ 682 h 57"/>
                  <a:gd name="T40" fmla="*/ 2 w 94"/>
                  <a:gd name="T41" fmla="*/ 827 h 57"/>
                  <a:gd name="T42" fmla="*/ 5 w 94"/>
                  <a:gd name="T43" fmla="*/ 1163 h 57"/>
                  <a:gd name="T44" fmla="*/ 748 w 94"/>
                  <a:gd name="T45" fmla="*/ 1634 h 57"/>
                  <a:gd name="T46" fmla="*/ 1085 w 94"/>
                  <a:gd name="T47" fmla="*/ 2009 h 57"/>
                  <a:gd name="T48" fmla="*/ 1779 w 94"/>
                  <a:gd name="T49" fmla="*/ 2480 h 57"/>
                  <a:gd name="T50" fmla="*/ 2280 w 94"/>
                  <a:gd name="T51" fmla="*/ 2816 h 57"/>
                  <a:gd name="T52" fmla="*/ 2988 w 94"/>
                  <a:gd name="T53" fmla="*/ 3226 h 57"/>
                  <a:gd name="T54" fmla="*/ 3387 w 94"/>
                  <a:gd name="T55" fmla="*/ 3432 h 57"/>
                  <a:gd name="T56" fmla="*/ 3979 w 94"/>
                  <a:gd name="T57" fmla="*/ 3490 h 57"/>
                  <a:gd name="T58" fmla="*/ 4609 w 94"/>
                  <a:gd name="T59" fmla="*/ 3670 h 57"/>
                  <a:gd name="T60" fmla="*/ 5096 w 94"/>
                  <a:gd name="T61" fmla="*/ 3670 h 57"/>
                  <a:gd name="T62" fmla="*/ 5741 w 94"/>
                  <a:gd name="T63" fmla="*/ 3733 h 57"/>
                  <a:gd name="T64" fmla="*/ 6107 w 94"/>
                  <a:gd name="T65" fmla="*/ 3733 h 57"/>
                  <a:gd name="T66" fmla="*/ 6497 w 94"/>
                  <a:gd name="T67" fmla="*/ 3733 h 57"/>
                  <a:gd name="T68" fmla="*/ 6689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57"/>
                    </a:moveTo>
                    <a:lnTo>
                      <a:pt x="93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3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1" name="Freeform 397"/>
              <p:cNvSpPr>
                <a:spLocks noChangeArrowheads="1"/>
              </p:cNvSpPr>
              <p:nvPr/>
            </p:nvSpPr>
            <p:spPr bwMode="auto">
              <a:xfrm>
                <a:off x="4945" y="4071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97 0 0"/>
                  <a:gd name="G33" fmla="+- 1029 0 0"/>
                  <a:gd name="G34" fmla="+- 1510 0 0"/>
                  <a:gd name="G35" fmla="+- 2030 0 0"/>
                  <a:gd name="G36" fmla="+- 2401 0 0"/>
                  <a:gd name="G37" fmla="+- 2727 0 0"/>
                  <a:gd name="T0" fmla="*/ 5 w 99"/>
                  <a:gd name="T1" fmla="*/ 535 h 66"/>
                  <a:gd name="T2" fmla="*/ 828 w 99"/>
                  <a:gd name="T3" fmla="*/ 431 h 66"/>
                  <a:gd name="T4" fmla="*/ 1404 w 99"/>
                  <a:gd name="T5" fmla="*/ 375 h 66"/>
                  <a:gd name="T6" fmla="*/ 1885 w 99"/>
                  <a:gd name="T7" fmla="*/ 375 h 66"/>
                  <a:gd name="T8" fmla="*/ 2461 w 99"/>
                  <a:gd name="T9" fmla="*/ 431 h 66"/>
                  <a:gd name="T10" fmla="*/ 2936 w 99"/>
                  <a:gd name="T11" fmla="*/ 535 h 66"/>
                  <a:gd name="T12" fmla="*/ 3503 w 99"/>
                  <a:gd name="T13" fmla="*/ 776 h 66"/>
                  <a:gd name="T14" fmla="*/ 3940 w 99"/>
                  <a:gd name="T15" fmla="*/ 959 h 66"/>
                  <a:gd name="T16" fmla="*/ 4362 w 99"/>
                  <a:gd name="T17" fmla="*/ 1202 h 66"/>
                  <a:gd name="T18" fmla="*/ 4828 w 99"/>
                  <a:gd name="T19" fmla="*/ 1434 h 66"/>
                  <a:gd name="T20" fmla="*/ 5121 w 99"/>
                  <a:gd name="T21" fmla="*/ 1716 h 66"/>
                  <a:gd name="T22" fmla="*/ 5349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52 w 99"/>
                  <a:gd name="T37" fmla="*/ 2660 h 66"/>
                  <a:gd name="T38" fmla="*/ 6109 w 99"/>
                  <a:gd name="T39" fmla="*/ 2495 h 66"/>
                  <a:gd name="T40" fmla="*/ 6109 w 99"/>
                  <a:gd name="T41" fmla="*/ 2218 h 66"/>
                  <a:gd name="T42" fmla="*/ 6017 w 99"/>
                  <a:gd name="T43" fmla="*/ 1985 h 66"/>
                  <a:gd name="T44" fmla="*/ 5852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202 h 66"/>
                  <a:gd name="T50" fmla="*/ 4828 w 99"/>
                  <a:gd name="T51" fmla="*/ 959 h 66"/>
                  <a:gd name="T52" fmla="*/ 4227 w 99"/>
                  <a:gd name="T53" fmla="*/ 669 h 66"/>
                  <a:gd name="T54" fmla="*/ 3757 w 99"/>
                  <a:gd name="T55" fmla="*/ 400 h 66"/>
                  <a:gd name="T56" fmla="*/ 3198 w 99"/>
                  <a:gd name="T57" fmla="*/ 14 h 66"/>
                  <a:gd name="T58" fmla="*/ 2681 w 99"/>
                  <a:gd name="T59" fmla="*/ 2 h 66"/>
                  <a:gd name="T60" fmla="*/ 1944 w 99"/>
                  <a:gd name="T61" fmla="*/ 0 h 66"/>
                  <a:gd name="T62" fmla="*/ 1324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2" name="Freeform 398"/>
              <p:cNvSpPr>
                <a:spLocks noChangeArrowheads="1"/>
              </p:cNvSpPr>
              <p:nvPr/>
            </p:nvSpPr>
            <p:spPr bwMode="auto">
              <a:xfrm>
                <a:off x="4941" y="4077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3743 49664"/>
                  <a:gd name="G8" fmla="*/ 1 63095 51712"/>
                  <a:gd name="G9" fmla="*/ G8 1 180"/>
                  <a:gd name="G10" fmla="*/ G7 1 G9"/>
                  <a:gd name="G11" fmla="*/ 1 0 51712"/>
                  <a:gd name="G12" fmla="+- 65534 0 0"/>
                  <a:gd name="G13" fmla="+- 10 0 0"/>
                  <a:gd name="G14" fmla="*/ 1 30619 51712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729 0 0"/>
                  <a:gd name="G29" fmla="+- 54874 0 0"/>
                  <a:gd name="G30" fmla="+- 57399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554 h 49"/>
                  <a:gd name="T6" fmla="*/ 2298 w 44"/>
                  <a:gd name="T7" fmla="*/ 10435 h 49"/>
                  <a:gd name="T8" fmla="*/ 1547 w 44"/>
                  <a:gd name="T9" fmla="*/ 8240 h 49"/>
                  <a:gd name="T10" fmla="*/ 1188 w 44"/>
                  <a:gd name="T11" fmla="*/ 5181 h 49"/>
                  <a:gd name="T12" fmla="*/ 1041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109 h 49"/>
                  <a:gd name="T28" fmla="*/ 0 w 44"/>
                  <a:gd name="T29" fmla="*/ 4075 h 49"/>
                  <a:gd name="T30" fmla="*/ 1 w 44"/>
                  <a:gd name="T31" fmla="*/ 5181 h 49"/>
                  <a:gd name="T32" fmla="*/ 6 w 44"/>
                  <a:gd name="T33" fmla="*/ 7643 h 49"/>
                  <a:gd name="T34" fmla="*/ 1041 w 44"/>
                  <a:gd name="T35" fmla="*/ 10435 h 49"/>
                  <a:gd name="T36" fmla="*/ 1547 w 44"/>
                  <a:gd name="T37" fmla="*/ 1355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" name="Freeform 399"/>
              <p:cNvSpPr>
                <a:spLocks noChangeArrowheads="1"/>
              </p:cNvSpPr>
              <p:nvPr/>
            </p:nvSpPr>
            <p:spPr bwMode="auto">
              <a:xfrm>
                <a:off x="4984" y="412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828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757 w 53"/>
                  <a:gd name="T13" fmla="*/ 8948 h 18"/>
                  <a:gd name="T14" fmla="*/ 544 w 53"/>
                  <a:gd name="T15" fmla="*/ 3 h 18"/>
                  <a:gd name="T16" fmla="*/ 4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678 w 53"/>
                  <a:gd name="T23" fmla="*/ 23097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674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4" name="Freeform 400"/>
              <p:cNvSpPr>
                <a:spLocks noChangeArrowheads="1"/>
              </p:cNvSpPr>
              <p:nvPr/>
            </p:nvSpPr>
            <p:spPr bwMode="auto">
              <a:xfrm>
                <a:off x="1134" y="4077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2 0 0"/>
                  <a:gd name="G10" fmla="*/ 1 13427 51712"/>
                  <a:gd name="G11" fmla="+- 15 0 0"/>
                  <a:gd name="G12" fmla="cos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7111 0 0"/>
                  <a:gd name="G36" fmla="+- 6370 0 0"/>
                  <a:gd name="G37" fmla="+- 5829 0 0"/>
                  <a:gd name="G38" fmla="+- 4970 0 0"/>
                  <a:gd name="T0" fmla="*/ 6784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5 h 57"/>
                  <a:gd name="T8" fmla="*/ 7052 w 94"/>
                  <a:gd name="T9" fmla="*/ 682 h 57"/>
                  <a:gd name="T10" fmla="*/ 6784 w 94"/>
                  <a:gd name="T11" fmla="*/ 955 h 57"/>
                  <a:gd name="T12" fmla="*/ 6497 w 94"/>
                  <a:gd name="T13" fmla="*/ 1527 h 57"/>
                  <a:gd name="T14" fmla="*/ 6107 w 94"/>
                  <a:gd name="T15" fmla="*/ 1874 h 57"/>
                  <a:gd name="T16" fmla="*/ 5556 w 94"/>
                  <a:gd name="T17" fmla="*/ 2322 h 57"/>
                  <a:gd name="T18" fmla="*/ 4978 w 94"/>
                  <a:gd name="T19" fmla="*/ 2656 h 57"/>
                  <a:gd name="T20" fmla="*/ 4398 w 94"/>
                  <a:gd name="T21" fmla="*/ 3043 h 57"/>
                  <a:gd name="T22" fmla="*/ 3740 w 94"/>
                  <a:gd name="T23" fmla="*/ 3457 h 57"/>
                  <a:gd name="T24" fmla="*/ 3107 w 94"/>
                  <a:gd name="T25" fmla="*/ 3698 h 57"/>
                  <a:gd name="T26" fmla="*/ 2333 w 94"/>
                  <a:gd name="T27" fmla="*/ 3733 h 57"/>
                  <a:gd name="T28" fmla="*/ 1572 w 94"/>
                  <a:gd name="T29" fmla="*/ 3857 h 57"/>
                  <a:gd name="T30" fmla="*/ 901 w 94"/>
                  <a:gd name="T31" fmla="*/ 3698 h 57"/>
                  <a:gd name="T32" fmla="*/ 2 w 94"/>
                  <a:gd name="T33" fmla="*/ 3432 h 57"/>
                  <a:gd name="T34" fmla="*/ 1 w 94"/>
                  <a:gd name="T35" fmla="*/ 3256 h 57"/>
                  <a:gd name="T36" fmla="*/ 0 w 94"/>
                  <a:gd name="T37" fmla="*/ 3209 h 57"/>
                  <a:gd name="T38" fmla="*/ 1 w 94"/>
                  <a:gd name="T39" fmla="*/ 3043 h 57"/>
                  <a:gd name="T40" fmla="*/ 1 w 94"/>
                  <a:gd name="T41" fmla="*/ 3002 h 57"/>
                  <a:gd name="T42" fmla="*/ 4 w 94"/>
                  <a:gd name="T43" fmla="*/ 2620 h 57"/>
                  <a:gd name="T44" fmla="*/ 796 w 94"/>
                  <a:gd name="T45" fmla="*/ 2148 h 57"/>
                  <a:gd name="T46" fmla="*/ 1085 w 94"/>
                  <a:gd name="T47" fmla="*/ 1657 h 57"/>
                  <a:gd name="T48" fmla="*/ 1672 w 94"/>
                  <a:gd name="T49" fmla="*/ 1250 h 57"/>
                  <a:gd name="T50" fmla="*/ 2280 w 94"/>
                  <a:gd name="T51" fmla="*/ 827 h 57"/>
                  <a:gd name="T52" fmla="*/ 2921 w 94"/>
                  <a:gd name="T53" fmla="*/ 591 h 57"/>
                  <a:gd name="T54" fmla="*/ 3516 w 94"/>
                  <a:gd name="T55" fmla="*/ 5 h 57"/>
                  <a:gd name="T56" fmla="*/ 4072 w 94"/>
                  <a:gd name="T57" fmla="*/ 3 h 57"/>
                  <a:gd name="T58" fmla="*/ 4615 w 94"/>
                  <a:gd name="T59" fmla="*/ 2 h 57"/>
                  <a:gd name="T60" fmla="*/ 5216 w 94"/>
                  <a:gd name="T61" fmla="*/ 1 h 57"/>
                  <a:gd name="T62" fmla="*/ 5634 w 94"/>
                  <a:gd name="T63" fmla="*/ 1 h 57"/>
                  <a:gd name="T64" fmla="*/ 6135 w 94"/>
                  <a:gd name="T65" fmla="*/ 0 h 57"/>
                  <a:gd name="T66" fmla="*/ 6497 w 94"/>
                  <a:gd name="T67" fmla="*/ 0 h 57"/>
                  <a:gd name="T68" fmla="*/ 6784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7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10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5" name="Freeform 401"/>
              <p:cNvSpPr>
                <a:spLocks noChangeArrowheads="1"/>
              </p:cNvSpPr>
              <p:nvPr/>
            </p:nvSpPr>
            <p:spPr bwMode="auto">
              <a:xfrm>
                <a:off x="1134" y="4072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55 0 0"/>
                  <a:gd name="G33" fmla="+- 64028 0 0"/>
                  <a:gd name="G34" fmla="+- 64736 0 0"/>
                  <a:gd name="G35" fmla="+- 65429 0 0"/>
                  <a:gd name="G36" fmla="+- 640 0 0"/>
                  <a:gd name="G37" fmla="+- 1539 0 0"/>
                  <a:gd name="T0" fmla="*/ 0 w 99"/>
                  <a:gd name="T1" fmla="*/ 2389 h 66"/>
                  <a:gd name="T2" fmla="*/ 654 w 99"/>
                  <a:gd name="T3" fmla="*/ 2635 h 66"/>
                  <a:gd name="T4" fmla="*/ 1177 w 99"/>
                  <a:gd name="T5" fmla="*/ 2685 h 66"/>
                  <a:gd name="T6" fmla="*/ 1885 w 99"/>
                  <a:gd name="T7" fmla="*/ 2685 h 66"/>
                  <a:gd name="T8" fmla="*/ 2528 w 99"/>
                  <a:gd name="T9" fmla="*/ 2635 h 66"/>
                  <a:gd name="T10" fmla="*/ 3114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01 w 99"/>
                  <a:gd name="T17" fmla="*/ 1730 h 66"/>
                  <a:gd name="T18" fmla="*/ 5121 w 99"/>
                  <a:gd name="T19" fmla="*/ 1496 h 66"/>
                  <a:gd name="T20" fmla="*/ 5515 w 99"/>
                  <a:gd name="T21" fmla="*/ 1202 h 66"/>
                  <a:gd name="T22" fmla="*/ 5760 w 99"/>
                  <a:gd name="T23" fmla="*/ 959 h 66"/>
                  <a:gd name="T24" fmla="*/ 5885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49 w 99"/>
                  <a:gd name="T31" fmla="*/ 0 h 66"/>
                  <a:gd name="T32" fmla="*/ 5431 w 99"/>
                  <a:gd name="T33" fmla="*/ 0 h 66"/>
                  <a:gd name="T34" fmla="*/ 5515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288 w 99"/>
                  <a:gd name="T45" fmla="*/ 721 h 66"/>
                  <a:gd name="T46" fmla="*/ 5043 w 99"/>
                  <a:gd name="T47" fmla="*/ 959 h 66"/>
                  <a:gd name="T48" fmla="*/ 4701 w 99"/>
                  <a:gd name="T49" fmla="*/ 1202 h 66"/>
                  <a:gd name="T50" fmla="*/ 4292 w 99"/>
                  <a:gd name="T51" fmla="*/ 1496 h 66"/>
                  <a:gd name="T52" fmla="*/ 3940 w 99"/>
                  <a:gd name="T53" fmla="*/ 1716 h 66"/>
                  <a:gd name="T54" fmla="*/ 3447 w 99"/>
                  <a:gd name="T55" fmla="*/ 1985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33 w 99"/>
                  <a:gd name="T61" fmla="*/ 2296 h 66"/>
                  <a:gd name="T62" fmla="*/ 1248 w 99"/>
                  <a:gd name="T63" fmla="*/ 2296 h 66"/>
                  <a:gd name="T64" fmla="*/ 781 w 99"/>
                  <a:gd name="T65" fmla="*/ 2218 h 66"/>
                  <a:gd name="T66" fmla="*/ 4 w 99"/>
                  <a:gd name="T67" fmla="*/ 2063 h 66"/>
                  <a:gd name="T68" fmla="*/ 0 w 99"/>
                  <a:gd name="T69" fmla="*/ 238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6" y="30"/>
                    </a:lnTo>
                    <a:lnTo>
                      <a:pt x="70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6" name="Freeform 402"/>
              <p:cNvSpPr>
                <a:spLocks noChangeArrowheads="1"/>
              </p:cNvSpPr>
              <p:nvPr/>
            </p:nvSpPr>
            <p:spPr bwMode="auto">
              <a:xfrm>
                <a:off x="1130" y="4082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*/ 1 11937 57600"/>
                  <a:gd name="G3" fmla="+- 19 0 0"/>
                  <a:gd name="G4" fmla="+- 65534 0 0"/>
                  <a:gd name="G5" fmla="+- 8 0 0"/>
                  <a:gd name="G6" fmla="*/ 1 31061 25856"/>
                  <a:gd name="G7" fmla="*/ 1 63095 51712"/>
                  <a:gd name="G8" fmla="*/ G7 1 180"/>
                  <a:gd name="G9" fmla="*/ G6 1 G8"/>
                  <a:gd name="G10" fmla="+- 13 0 0"/>
                  <a:gd name="G11" fmla="cos 42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3196 0 0"/>
                  <a:gd name="G24" fmla="+- 1 0 0"/>
                  <a:gd name="G25" fmla="+- 1 0 0"/>
                  <a:gd name="T0" fmla="*/ 4022 w 44"/>
                  <a:gd name="T1" fmla="*/ 0 h 50"/>
                  <a:gd name="T2" fmla="*/ 3196 w 44"/>
                  <a:gd name="T3" fmla="*/ 101 h 50"/>
                  <a:gd name="T4" fmla="*/ 2372 w 44"/>
                  <a:gd name="T5" fmla="*/ 3913 h 50"/>
                  <a:gd name="T6" fmla="*/ 1652 w 44"/>
                  <a:gd name="T7" fmla="*/ 6680 h 50"/>
                  <a:gd name="T8" fmla="*/ 1112 w 44"/>
                  <a:gd name="T9" fmla="*/ 8834 h 50"/>
                  <a:gd name="T10" fmla="*/ 5 w 44"/>
                  <a:gd name="T11" fmla="*/ 11461 h 50"/>
                  <a:gd name="T12" fmla="*/ 2 w 44"/>
                  <a:gd name="T13" fmla="*/ 13705 h 50"/>
                  <a:gd name="T14" fmla="*/ 1 w 44"/>
                  <a:gd name="T15" fmla="*/ 15161 h 50"/>
                  <a:gd name="T16" fmla="*/ 0 w 44"/>
                  <a:gd name="T17" fmla="*/ 16369 h 50"/>
                  <a:gd name="T18" fmla="*/ 1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13 w 44"/>
                  <a:gd name="T25" fmla="*/ 15998 h 50"/>
                  <a:gd name="T26" fmla="*/ 1041 w 44"/>
                  <a:gd name="T27" fmla="*/ 15998 h 50"/>
                  <a:gd name="T28" fmla="*/ 1041 w 44"/>
                  <a:gd name="T29" fmla="*/ 15586 h 50"/>
                  <a:gd name="T30" fmla="*/ 1269 w 44"/>
                  <a:gd name="T31" fmla="*/ 13373 h 50"/>
                  <a:gd name="T32" fmla="*/ 1652 w 44"/>
                  <a:gd name="T33" fmla="*/ 11461 h 50"/>
                  <a:gd name="T34" fmla="*/ 2298 w 44"/>
                  <a:gd name="T35" fmla="*/ 8834 h 50"/>
                  <a:gd name="T36" fmla="*/ 2992 w 44"/>
                  <a:gd name="T37" fmla="*/ 7246 h 50"/>
                  <a:gd name="T38" fmla="*/ 3765 w 44"/>
                  <a:gd name="T39" fmla="*/ 4560 h 50"/>
                  <a:gd name="T40" fmla="*/ 4446 w 44"/>
                  <a:gd name="T41" fmla="*/ 3346 h 50"/>
                  <a:gd name="T42" fmla="*/ 4022 w 44"/>
                  <a:gd name="T43" fmla="*/ 0 h 50"/>
                  <a:gd name="T44" fmla="*/ 0 w 44"/>
                  <a:gd name="T45" fmla="*/ 0 h 50"/>
                  <a:gd name="T46" fmla="*/ 44 w 44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7" name="Freeform 403"/>
              <p:cNvSpPr>
                <a:spLocks noChangeArrowheads="1"/>
              </p:cNvSpPr>
              <p:nvPr/>
            </p:nvSpPr>
            <p:spPr bwMode="auto">
              <a:xfrm>
                <a:off x="1172" y="407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9213 51712"/>
                  <a:gd name="G4" fmla="+- 65531 0 0"/>
                  <a:gd name="G5" fmla="*/ 1 11231 4569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053 w 53"/>
                  <a:gd name="T11" fmla="*/ 3 h 18"/>
                  <a:gd name="T12" fmla="*/ 716 w 53"/>
                  <a:gd name="T13" fmla="*/ 4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4070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155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8" name="Freeform 404"/>
              <p:cNvSpPr>
                <a:spLocks noChangeArrowheads="1"/>
              </p:cNvSpPr>
              <p:nvPr/>
            </p:nvSpPr>
            <p:spPr bwMode="auto">
              <a:xfrm>
                <a:off x="4451" y="4071"/>
                <a:ext cx="8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+- 65535 0 0"/>
                  <a:gd name="G10" fmla="*/ 1 14705 45696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6594 0 0"/>
                  <a:gd name="G34" fmla="+- 57075 0 0"/>
                  <a:gd name="G35" fmla="+- 57413 0 0"/>
                  <a:gd name="G36" fmla="+- 58588 0 0"/>
                  <a:gd name="G37" fmla="+- 59236 0 0"/>
                  <a:gd name="G38" fmla="+- 60290 0 0"/>
                  <a:gd name="T0" fmla="*/ 921 w 94"/>
                  <a:gd name="T1" fmla="*/ 9894 h 57"/>
                  <a:gd name="T2" fmla="*/ 952 w 94"/>
                  <a:gd name="T3" fmla="*/ 9894 h 57"/>
                  <a:gd name="T4" fmla="*/ 971 w 94"/>
                  <a:gd name="T5" fmla="*/ 9432 h 57"/>
                  <a:gd name="T6" fmla="*/ 971 w 94"/>
                  <a:gd name="T7" fmla="*/ 9094 h 57"/>
                  <a:gd name="T8" fmla="*/ 952 w 94"/>
                  <a:gd name="T9" fmla="*/ 7900 h 57"/>
                  <a:gd name="T10" fmla="*/ 921 w 94"/>
                  <a:gd name="T11" fmla="*/ 7221 h 57"/>
                  <a:gd name="T12" fmla="*/ 861 w 94"/>
                  <a:gd name="T13" fmla="*/ 6107 h 57"/>
                  <a:gd name="T14" fmla="*/ 813 w 94"/>
                  <a:gd name="T15" fmla="*/ 5160 h 57"/>
                  <a:gd name="T16" fmla="*/ 768 w 94"/>
                  <a:gd name="T17" fmla="*/ 3709 h 57"/>
                  <a:gd name="T18" fmla="*/ 664 w 94"/>
                  <a:gd name="T19" fmla="*/ 2653 h 57"/>
                  <a:gd name="T20" fmla="*/ 597 w 94"/>
                  <a:gd name="T21" fmla="*/ 1606 h 57"/>
                  <a:gd name="T22" fmla="*/ 509 w 94"/>
                  <a:gd name="T23" fmla="*/ 1144 h 57"/>
                  <a:gd name="T24" fmla="*/ 414 w 94"/>
                  <a:gd name="T25" fmla="*/ 2 h 57"/>
                  <a:gd name="T26" fmla="*/ 319 w 94"/>
                  <a:gd name="T27" fmla="*/ 0 h 57"/>
                  <a:gd name="T28" fmla="*/ 202 w 94"/>
                  <a:gd name="T29" fmla="*/ 0 h 57"/>
                  <a:gd name="T30" fmla="*/ 121 w 94"/>
                  <a:gd name="T31" fmla="*/ 2 h 57"/>
                  <a:gd name="T32" fmla="*/ 2 w 94"/>
                  <a:gd name="T33" fmla="*/ 1235 h 57"/>
                  <a:gd name="T34" fmla="*/ 1 w 94"/>
                  <a:gd name="T35" fmla="*/ 1351 h 57"/>
                  <a:gd name="T36" fmla="*/ 0 w 94"/>
                  <a:gd name="T37" fmla="*/ 1466 h 57"/>
                  <a:gd name="T38" fmla="*/ 1 w 94"/>
                  <a:gd name="T39" fmla="*/ 1740 h 57"/>
                  <a:gd name="T40" fmla="*/ 1 w 94"/>
                  <a:gd name="T41" fmla="*/ 2059 h 57"/>
                  <a:gd name="T42" fmla="*/ 4 w 94"/>
                  <a:gd name="T43" fmla="*/ 3388 h 57"/>
                  <a:gd name="T44" fmla="*/ 6 w 94"/>
                  <a:gd name="T45" fmla="*/ 4039 h 57"/>
                  <a:gd name="T46" fmla="*/ 148 w 94"/>
                  <a:gd name="T47" fmla="*/ 5487 h 57"/>
                  <a:gd name="T48" fmla="*/ 213 w 94"/>
                  <a:gd name="T49" fmla="*/ 6645 h 57"/>
                  <a:gd name="T50" fmla="*/ 306 w 94"/>
                  <a:gd name="T51" fmla="*/ 7333 h 57"/>
                  <a:gd name="T52" fmla="*/ 394 w 94"/>
                  <a:gd name="T53" fmla="*/ 8553 h 57"/>
                  <a:gd name="T54" fmla="*/ 462 w 94"/>
                  <a:gd name="T55" fmla="*/ 9094 h 57"/>
                  <a:gd name="T56" fmla="*/ 540 w 94"/>
                  <a:gd name="T57" fmla="*/ 9338 h 57"/>
                  <a:gd name="T58" fmla="*/ 627 w 94"/>
                  <a:gd name="T59" fmla="*/ 9432 h 57"/>
                  <a:gd name="T60" fmla="*/ 698 w 94"/>
                  <a:gd name="T61" fmla="*/ 9521 h 57"/>
                  <a:gd name="T62" fmla="*/ 771 w 94"/>
                  <a:gd name="T63" fmla="*/ 9521 h 57"/>
                  <a:gd name="T64" fmla="*/ 817 w 94"/>
                  <a:gd name="T65" fmla="*/ 9521 h 57"/>
                  <a:gd name="T66" fmla="*/ 861 w 94"/>
                  <a:gd name="T67" fmla="*/ 9894 h 57"/>
                  <a:gd name="T68" fmla="*/ 921 w 94"/>
                  <a:gd name="T69" fmla="*/ 9894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9" name="Freeform 405"/>
              <p:cNvSpPr>
                <a:spLocks noChangeArrowheads="1"/>
              </p:cNvSpPr>
              <p:nvPr/>
            </p:nvSpPr>
            <p:spPr bwMode="auto">
              <a:xfrm>
                <a:off x="4451" y="4067"/>
                <a:ext cx="88" cy="56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sin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330 0 0"/>
                  <a:gd name="G34" fmla="+- 7 0 0"/>
                  <a:gd name="G35" fmla="+- 191 0 0"/>
                  <a:gd name="G36" fmla="+- 306 0 0"/>
                  <a:gd name="G37" fmla="+- 345 0 0"/>
                  <a:gd name="G38" fmla="+- 332 0 0"/>
                  <a:gd name="T0" fmla="*/ 4 w 98"/>
                  <a:gd name="T1" fmla="*/ 535 h 66"/>
                  <a:gd name="T2" fmla="*/ 225 w 98"/>
                  <a:gd name="T3" fmla="*/ 431 h 66"/>
                  <a:gd name="T4" fmla="*/ 382 w 98"/>
                  <a:gd name="T5" fmla="*/ 375 h 66"/>
                  <a:gd name="T6" fmla="*/ 566 w 98"/>
                  <a:gd name="T7" fmla="*/ 375 h 66"/>
                  <a:gd name="T8" fmla="*/ 737 w 98"/>
                  <a:gd name="T9" fmla="*/ 431 h 66"/>
                  <a:gd name="T10" fmla="*/ 880 w 98"/>
                  <a:gd name="T11" fmla="*/ 535 h 66"/>
                  <a:gd name="T12" fmla="*/ 1053 w 98"/>
                  <a:gd name="T13" fmla="*/ 721 h 66"/>
                  <a:gd name="T14" fmla="*/ 1186 w 98"/>
                  <a:gd name="T15" fmla="*/ 964 h 66"/>
                  <a:gd name="T16" fmla="*/ 1310 w 98"/>
                  <a:gd name="T17" fmla="*/ 1191 h 66"/>
                  <a:gd name="T18" fmla="*/ 1462 w 98"/>
                  <a:gd name="T19" fmla="*/ 1481 h 66"/>
                  <a:gd name="T20" fmla="*/ 1552 w 98"/>
                  <a:gd name="T21" fmla="*/ 1716 h 66"/>
                  <a:gd name="T22" fmla="*/ 1598 w 98"/>
                  <a:gd name="T23" fmla="*/ 1985 h 66"/>
                  <a:gd name="T24" fmla="*/ 1663 w 98"/>
                  <a:gd name="T25" fmla="*/ 2156 h 66"/>
                  <a:gd name="T26" fmla="*/ 1694 w 98"/>
                  <a:gd name="T27" fmla="*/ 2296 h 66"/>
                  <a:gd name="T28" fmla="*/ 1694 w 98"/>
                  <a:gd name="T29" fmla="*/ 2325 h 66"/>
                  <a:gd name="T30" fmla="*/ 1748 w 98"/>
                  <a:gd name="T31" fmla="*/ 2321 h 66"/>
                  <a:gd name="T32" fmla="*/ 1663 w 98"/>
                  <a:gd name="T33" fmla="*/ 2321 h 66"/>
                  <a:gd name="T34" fmla="*/ 1656 w 98"/>
                  <a:gd name="T35" fmla="*/ 2685 h 66"/>
                  <a:gd name="T36" fmla="*/ 1764 w 98"/>
                  <a:gd name="T37" fmla="*/ 2660 h 66"/>
                  <a:gd name="T38" fmla="*/ 1859 w 98"/>
                  <a:gd name="T39" fmla="*/ 2474 h 66"/>
                  <a:gd name="T40" fmla="*/ 1859 w 98"/>
                  <a:gd name="T41" fmla="*/ 2218 h 66"/>
                  <a:gd name="T42" fmla="*/ 1797 w 98"/>
                  <a:gd name="T43" fmla="*/ 2008 h 66"/>
                  <a:gd name="T44" fmla="*/ 1757 w 98"/>
                  <a:gd name="T45" fmla="*/ 1730 h 66"/>
                  <a:gd name="T46" fmla="*/ 1663 w 98"/>
                  <a:gd name="T47" fmla="*/ 1481 h 66"/>
                  <a:gd name="T48" fmla="*/ 1554 w 98"/>
                  <a:gd name="T49" fmla="*/ 1191 h 66"/>
                  <a:gd name="T50" fmla="*/ 1462 w 98"/>
                  <a:gd name="T51" fmla="*/ 959 h 66"/>
                  <a:gd name="T52" fmla="*/ 1302 w 98"/>
                  <a:gd name="T53" fmla="*/ 621 h 66"/>
                  <a:gd name="T54" fmla="*/ 1153 w 98"/>
                  <a:gd name="T55" fmla="*/ 431 h 66"/>
                  <a:gd name="T56" fmla="*/ 964 w 98"/>
                  <a:gd name="T57" fmla="*/ 4 h 66"/>
                  <a:gd name="T58" fmla="*/ 782 w 98"/>
                  <a:gd name="T59" fmla="*/ 2 h 66"/>
                  <a:gd name="T60" fmla="*/ 566 w 98"/>
                  <a:gd name="T61" fmla="*/ 0 h 66"/>
                  <a:gd name="T62" fmla="*/ 362 w 98"/>
                  <a:gd name="T63" fmla="*/ 0 h 66"/>
                  <a:gd name="T64" fmla="*/ 188 w 98"/>
                  <a:gd name="T65" fmla="*/ 2 h 66"/>
                  <a:gd name="T66" fmla="*/ 0 w 98"/>
                  <a:gd name="T67" fmla="*/ 14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0" y="29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29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0" name="Freeform 406"/>
              <p:cNvSpPr>
                <a:spLocks noChangeArrowheads="1"/>
              </p:cNvSpPr>
              <p:nvPr/>
            </p:nvSpPr>
            <p:spPr bwMode="auto">
              <a:xfrm>
                <a:off x="4447" y="4072"/>
                <a:ext cx="37" cy="53"/>
              </a:xfrm>
              <a:custGeom>
                <a:avLst/>
                <a:gdLst>
                  <a:gd name="G0" fmla="+- 1 0 0"/>
                  <a:gd name="G1" fmla="+- 1 0 0"/>
                  <a:gd name="G2" fmla="*/ 1 39831 61568"/>
                  <a:gd name="G3" fmla="+- 9 0 0"/>
                  <a:gd name="G4" fmla="sin 9 G3"/>
                  <a:gd name="G5" fmla="+- 8 0 0"/>
                  <a:gd name="G6" fmla="sin 7 G5"/>
                  <a:gd name="G7" fmla="*/ 1 0 51712"/>
                  <a:gd name="G8" fmla="+- 65534 0 0"/>
                  <a:gd name="G9" fmla="*/ 1 19 2"/>
                  <a:gd name="G10" fmla="+- 16 0 0"/>
                  <a:gd name="G11" fmla="cos 26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642 w 44"/>
                  <a:gd name="T1" fmla="*/ 15586 h 50"/>
                  <a:gd name="T2" fmla="*/ 543 w 44"/>
                  <a:gd name="T3" fmla="*/ 14049 h 50"/>
                  <a:gd name="T4" fmla="*/ 417 w 44"/>
                  <a:gd name="T5" fmla="*/ 12029 h 50"/>
                  <a:gd name="T6" fmla="*/ 332 w 44"/>
                  <a:gd name="T7" fmla="*/ 9551 h 50"/>
                  <a:gd name="T8" fmla="*/ 223 w 44"/>
                  <a:gd name="T9" fmla="*/ 7597 h 50"/>
                  <a:gd name="T10" fmla="*/ 172 w 44"/>
                  <a:gd name="T11" fmla="*/ 4908 h 50"/>
                  <a:gd name="T12" fmla="*/ 141 w 44"/>
                  <a:gd name="T13" fmla="*/ 3346 h 50"/>
                  <a:gd name="T14" fmla="*/ 141 w 44"/>
                  <a:gd name="T15" fmla="*/ 3113 h 50"/>
                  <a:gd name="T16" fmla="*/ 141 w 44"/>
                  <a:gd name="T17" fmla="*/ 2880 h 50"/>
                  <a:gd name="T18" fmla="*/ 132 w 44"/>
                  <a:gd name="T19" fmla="*/ 3113 h 50"/>
                  <a:gd name="T20" fmla="*/ 4 w 44"/>
                  <a:gd name="T21" fmla="*/ 0 h 50"/>
                  <a:gd name="T22" fmla="*/ 1 w 44"/>
                  <a:gd name="T23" fmla="*/ 4 h 50"/>
                  <a:gd name="T24" fmla="*/ 0 w 44"/>
                  <a:gd name="T25" fmla="*/ 2880 h 50"/>
                  <a:gd name="T26" fmla="*/ 1 w 44"/>
                  <a:gd name="T27" fmla="*/ 3620 h 50"/>
                  <a:gd name="T28" fmla="*/ 2 w 44"/>
                  <a:gd name="T29" fmla="*/ 4908 h 50"/>
                  <a:gd name="T30" fmla="*/ 5 w 44"/>
                  <a:gd name="T31" fmla="*/ 7246 h 50"/>
                  <a:gd name="T32" fmla="*/ 151 w 44"/>
                  <a:gd name="T33" fmla="*/ 9551 h 50"/>
                  <a:gd name="T34" fmla="*/ 223 w 44"/>
                  <a:gd name="T35" fmla="*/ 12029 h 50"/>
                  <a:gd name="T36" fmla="*/ 343 w 44"/>
                  <a:gd name="T37" fmla="*/ 14439 h 50"/>
                  <a:gd name="T38" fmla="*/ 446 w 44"/>
                  <a:gd name="T39" fmla="*/ 16854 h 50"/>
                  <a:gd name="T40" fmla="*/ 581 w 44"/>
                  <a:gd name="T41" fmla="*/ 18648 h 50"/>
                  <a:gd name="T42" fmla="*/ 642 w 44"/>
                  <a:gd name="T43" fmla="*/ 15586 h 50"/>
                  <a:gd name="T44" fmla="*/ 0 w 44"/>
                  <a:gd name="T45" fmla="*/ 0 h 50"/>
                  <a:gd name="T46" fmla="*/ 44 w 44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50">
                    <a:moveTo>
                      <a:pt x="44" y="42"/>
                    </a:moveTo>
                    <a:lnTo>
                      <a:pt x="37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1" y="45"/>
                    </a:lnTo>
                    <a:lnTo>
                      <a:pt x="40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1" name="Freeform 407"/>
              <p:cNvSpPr>
                <a:spLocks noChangeArrowheads="1"/>
              </p:cNvSpPr>
              <p:nvPr/>
            </p:nvSpPr>
            <p:spPr bwMode="auto">
              <a:xfrm>
                <a:off x="4489" y="4118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59201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39 0 0"/>
                  <a:gd name="G21" fmla="+- 55322 0 0"/>
                  <a:gd name="T0" fmla="*/ 2467 w 53"/>
                  <a:gd name="T1" fmla="*/ 13638 h 18"/>
                  <a:gd name="T2" fmla="*/ 2277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66 w 53"/>
                  <a:gd name="T9" fmla="*/ 12274 h 18"/>
                  <a:gd name="T10" fmla="*/ 1113 w 53"/>
                  <a:gd name="T11" fmla="*/ 11047 h 18"/>
                  <a:gd name="T12" fmla="*/ 800 w 53"/>
                  <a:gd name="T13" fmla="*/ 9942 h 18"/>
                  <a:gd name="T14" fmla="*/ 515 w 53"/>
                  <a:gd name="T15" fmla="*/ 3 h 18"/>
                  <a:gd name="T16" fmla="*/ 4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716 w 53"/>
                  <a:gd name="T23" fmla="*/ 23097 h 18"/>
                  <a:gd name="T24" fmla="*/ 1053 w 53"/>
                  <a:gd name="T25" fmla="*/ 25663 h 18"/>
                  <a:gd name="T26" fmla="*/ 1401 w 53"/>
                  <a:gd name="T27" fmla="*/ 26744 h 18"/>
                  <a:gd name="T28" fmla="*/ 1747 w 53"/>
                  <a:gd name="T29" fmla="*/ 26744 h 18"/>
                  <a:gd name="T30" fmla="*/ 2040 w 53"/>
                  <a:gd name="T31" fmla="*/ 26744 h 18"/>
                  <a:gd name="T32" fmla="*/ 2277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8" y="6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2" name="Freeform 408"/>
              <p:cNvSpPr>
                <a:spLocks noChangeArrowheads="1"/>
              </p:cNvSpPr>
              <p:nvPr/>
            </p:nvSpPr>
            <p:spPr bwMode="auto">
              <a:xfrm>
                <a:off x="2128" y="4077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+- 9 0 0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5416 0 0"/>
                  <a:gd name="G36" fmla="+- 5492 0 0"/>
                  <a:gd name="G37" fmla="+- 5489 0 0"/>
                  <a:gd name="G38" fmla="+- 4734 0 0"/>
                  <a:gd name="G39" fmla="+- 4314 0 0"/>
                  <a:gd name="G40" fmla="+- 3423 0 0"/>
                  <a:gd name="T0" fmla="*/ 5216 w 93"/>
                  <a:gd name="T1" fmla="*/ 0 h 57"/>
                  <a:gd name="T2" fmla="*/ 5416 w 93"/>
                  <a:gd name="T3" fmla="*/ 0 h 57"/>
                  <a:gd name="T4" fmla="*/ 5494 w 93"/>
                  <a:gd name="T5" fmla="*/ 2 h 57"/>
                  <a:gd name="T6" fmla="*/ 5494 w 93"/>
                  <a:gd name="T7" fmla="*/ 5 h 57"/>
                  <a:gd name="T8" fmla="*/ 5416 w 93"/>
                  <a:gd name="T9" fmla="*/ 682 h 57"/>
                  <a:gd name="T10" fmla="*/ 5269 w 93"/>
                  <a:gd name="T11" fmla="*/ 955 h 57"/>
                  <a:gd name="T12" fmla="*/ 4950 w 93"/>
                  <a:gd name="T13" fmla="*/ 1527 h 57"/>
                  <a:gd name="T14" fmla="*/ 4594 w 93"/>
                  <a:gd name="T15" fmla="*/ 1874 h 57"/>
                  <a:gd name="T16" fmla="*/ 4281 w 93"/>
                  <a:gd name="T17" fmla="*/ 2322 h 57"/>
                  <a:gd name="T18" fmla="*/ 3778 w 93"/>
                  <a:gd name="T19" fmla="*/ 2656 h 57"/>
                  <a:gd name="T20" fmla="*/ 3364 w 93"/>
                  <a:gd name="T21" fmla="*/ 3043 h 57"/>
                  <a:gd name="T22" fmla="*/ 2907 w 93"/>
                  <a:gd name="T23" fmla="*/ 3457 h 57"/>
                  <a:gd name="T24" fmla="*/ 2313 w 93"/>
                  <a:gd name="T25" fmla="*/ 3698 h 57"/>
                  <a:gd name="T26" fmla="*/ 1690 w 93"/>
                  <a:gd name="T27" fmla="*/ 3733 h 57"/>
                  <a:gd name="T28" fmla="*/ 1136 w 93"/>
                  <a:gd name="T29" fmla="*/ 3857 h 57"/>
                  <a:gd name="T30" fmla="*/ 611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0 w 93"/>
                  <a:gd name="T41" fmla="*/ 3002 h 57"/>
                  <a:gd name="T42" fmla="*/ 3 w 93"/>
                  <a:gd name="T43" fmla="*/ 2620 h 57"/>
                  <a:gd name="T44" fmla="*/ 537 w 93"/>
                  <a:gd name="T45" fmla="*/ 2148 h 57"/>
                  <a:gd name="T46" fmla="*/ 838 w 93"/>
                  <a:gd name="T47" fmla="*/ 1657 h 57"/>
                  <a:gd name="T48" fmla="*/ 1219 w 93"/>
                  <a:gd name="T49" fmla="*/ 1250 h 57"/>
                  <a:gd name="T50" fmla="*/ 1664 w 93"/>
                  <a:gd name="T51" fmla="*/ 827 h 57"/>
                  <a:gd name="T52" fmla="*/ 2171 w 93"/>
                  <a:gd name="T53" fmla="*/ 591 h 57"/>
                  <a:gd name="T54" fmla="*/ 2600 w 93"/>
                  <a:gd name="T55" fmla="*/ 5 h 57"/>
                  <a:gd name="T56" fmla="*/ 3091 w 93"/>
                  <a:gd name="T57" fmla="*/ 3 h 57"/>
                  <a:gd name="T58" fmla="*/ 3515 w 93"/>
                  <a:gd name="T59" fmla="*/ 2 h 57"/>
                  <a:gd name="T60" fmla="*/ 3924 w 93"/>
                  <a:gd name="T61" fmla="*/ 1 h 57"/>
                  <a:gd name="T62" fmla="*/ 4332 w 93"/>
                  <a:gd name="T63" fmla="*/ 1 h 57"/>
                  <a:gd name="T64" fmla="*/ 4650 w 93"/>
                  <a:gd name="T65" fmla="*/ 0 h 57"/>
                  <a:gd name="T66" fmla="*/ 4900 w 93"/>
                  <a:gd name="T67" fmla="*/ 0 h 57"/>
                  <a:gd name="T68" fmla="*/ 5216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3" name="Group 409"/>
            <p:cNvGrpSpPr>
              <a:grpSpLocks/>
            </p:cNvGrpSpPr>
            <p:nvPr/>
          </p:nvGrpSpPr>
          <p:grpSpPr bwMode="auto">
            <a:xfrm>
              <a:off x="281" y="3985"/>
              <a:ext cx="5264" cy="245"/>
              <a:chOff x="281" y="3985"/>
              <a:chExt cx="5264" cy="245"/>
            </a:xfrm>
          </p:grpSpPr>
          <p:sp>
            <p:nvSpPr>
              <p:cNvPr id="1434" name="Freeform 410"/>
              <p:cNvSpPr>
                <a:spLocks noChangeArrowheads="1"/>
              </p:cNvSpPr>
              <p:nvPr/>
            </p:nvSpPr>
            <p:spPr bwMode="auto">
              <a:xfrm>
                <a:off x="2126" y="4075"/>
                <a:ext cx="100" cy="57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19 0 0"/>
                  <a:gd name="G33" fmla="+- 63839 0 0"/>
                  <a:gd name="G34" fmla="+- 64304 0 0"/>
                  <a:gd name="G35" fmla="+- 64907 0 0"/>
                  <a:gd name="G36" fmla="+- 9 0 0"/>
                  <a:gd name="G37" fmla="+- 754 0 0"/>
                  <a:gd name="T0" fmla="*/ 0 w 98"/>
                  <a:gd name="T1" fmla="*/ 2389 h 66"/>
                  <a:gd name="T2" fmla="*/ 518 w 98"/>
                  <a:gd name="T3" fmla="*/ 2635 h 66"/>
                  <a:gd name="T4" fmla="*/ 988 w 98"/>
                  <a:gd name="T5" fmla="*/ 2685 h 66"/>
                  <a:gd name="T6" fmla="*/ 1453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74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68 w 98"/>
                  <a:gd name="T17" fmla="*/ 1730 h 66"/>
                  <a:gd name="T18" fmla="*/ 4003 w 98"/>
                  <a:gd name="T19" fmla="*/ 1496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630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278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100 w 98"/>
                  <a:gd name="T45" fmla="*/ 721 h 66"/>
                  <a:gd name="T46" fmla="*/ 3996 w 98"/>
                  <a:gd name="T47" fmla="*/ 959 h 66"/>
                  <a:gd name="T48" fmla="*/ 3768 w 98"/>
                  <a:gd name="T49" fmla="*/ 1202 h 66"/>
                  <a:gd name="T50" fmla="*/ 3435 w 98"/>
                  <a:gd name="T51" fmla="*/ 1496 h 66"/>
                  <a:gd name="T52" fmla="*/ 3058 w 98"/>
                  <a:gd name="T53" fmla="*/ 1716 h 66"/>
                  <a:gd name="T54" fmla="*/ 2705 w 98"/>
                  <a:gd name="T55" fmla="*/ 1985 h 66"/>
                  <a:gd name="T56" fmla="*/ 2269 w 98"/>
                  <a:gd name="T57" fmla="*/ 2133 h 66"/>
                  <a:gd name="T58" fmla="*/ 1893 w 98"/>
                  <a:gd name="T59" fmla="*/ 2218 h 66"/>
                  <a:gd name="T60" fmla="*/ 1453 w 98"/>
                  <a:gd name="T61" fmla="*/ 2296 h 66"/>
                  <a:gd name="T62" fmla="*/ 988 w 98"/>
                  <a:gd name="T63" fmla="*/ 2296 h 66"/>
                  <a:gd name="T64" fmla="*/ 578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5" name="Freeform 411"/>
              <p:cNvSpPr>
                <a:spLocks noChangeArrowheads="1"/>
              </p:cNvSpPr>
              <p:nvPr/>
            </p:nvSpPr>
            <p:spPr bwMode="auto">
              <a:xfrm>
                <a:off x="2121" y="4085"/>
                <a:ext cx="44" cy="53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+- 19 0 0"/>
                  <a:gd name="G5" fmla="+- 65534 0 0"/>
                  <a:gd name="G6" fmla="+- 8 0 0"/>
                  <a:gd name="G7" fmla="*/ 1 51085 39626"/>
                  <a:gd name="G8" fmla="*/ 1 63095 51712"/>
                  <a:gd name="G9" fmla="*/ G8 1 180"/>
                  <a:gd name="G10" fmla="*/ G7 1 G9"/>
                  <a:gd name="G11" fmla="+- 12 0 0"/>
                  <a:gd name="G12" fmla="sin 42 G11"/>
                  <a:gd name="G13" fmla="*/ 1 8637 25856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3089 0 0"/>
                  <a:gd name="G25" fmla="+- 1 0 0"/>
                  <a:gd name="G26" fmla="+- 1 0 0"/>
                  <a:gd name="T0" fmla="*/ 4022 w 44"/>
                  <a:gd name="T1" fmla="*/ 0 h 50"/>
                  <a:gd name="T2" fmla="*/ 3089 w 44"/>
                  <a:gd name="T3" fmla="*/ 101 h 50"/>
                  <a:gd name="T4" fmla="*/ 2455 w 44"/>
                  <a:gd name="T5" fmla="*/ 3913 h 50"/>
                  <a:gd name="T6" fmla="*/ 1547 w 44"/>
                  <a:gd name="T7" fmla="*/ 6680 h 50"/>
                  <a:gd name="T8" fmla="*/ 1041 w 44"/>
                  <a:gd name="T9" fmla="*/ 8834 h 50"/>
                  <a:gd name="T10" fmla="*/ 5 w 44"/>
                  <a:gd name="T11" fmla="*/ 11461 h 50"/>
                  <a:gd name="T12" fmla="*/ 2 w 44"/>
                  <a:gd name="T13" fmla="*/ 13705 h 50"/>
                  <a:gd name="T14" fmla="*/ 1 w 44"/>
                  <a:gd name="T15" fmla="*/ 15161 h 50"/>
                  <a:gd name="T16" fmla="*/ 0 w 44"/>
                  <a:gd name="T17" fmla="*/ 16369 h 50"/>
                  <a:gd name="T18" fmla="*/ 1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13 w 44"/>
                  <a:gd name="T25" fmla="*/ 15998 h 50"/>
                  <a:gd name="T26" fmla="*/ 975 w 44"/>
                  <a:gd name="T27" fmla="*/ 15998 h 50"/>
                  <a:gd name="T28" fmla="*/ 975 w 44"/>
                  <a:gd name="T29" fmla="*/ 15586 h 50"/>
                  <a:gd name="T30" fmla="*/ 1188 w 44"/>
                  <a:gd name="T31" fmla="*/ 13373 h 50"/>
                  <a:gd name="T32" fmla="*/ 1547 w 44"/>
                  <a:gd name="T33" fmla="*/ 11461 h 50"/>
                  <a:gd name="T34" fmla="*/ 2298 w 44"/>
                  <a:gd name="T35" fmla="*/ 8834 h 50"/>
                  <a:gd name="T36" fmla="*/ 2892 w 44"/>
                  <a:gd name="T37" fmla="*/ 7246 h 50"/>
                  <a:gd name="T38" fmla="*/ 3765 w 44"/>
                  <a:gd name="T39" fmla="*/ 4560 h 50"/>
                  <a:gd name="T40" fmla="*/ 4446 w 44"/>
                  <a:gd name="T41" fmla="*/ 3346 h 50"/>
                  <a:gd name="T42" fmla="*/ 4022 w 44"/>
                  <a:gd name="T43" fmla="*/ 0 h 50"/>
                  <a:gd name="T44" fmla="*/ 0 w 44"/>
                  <a:gd name="T45" fmla="*/ 0 h 50"/>
                  <a:gd name="T46" fmla="*/ 44 w 44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6" name="Freeform 412"/>
              <p:cNvSpPr>
                <a:spLocks noChangeArrowheads="1"/>
              </p:cNvSpPr>
              <p:nvPr/>
            </p:nvSpPr>
            <p:spPr bwMode="auto">
              <a:xfrm>
                <a:off x="2165" y="4075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5111 22848"/>
                  <a:gd name="G4" fmla="+- 65531 0 0"/>
                  <a:gd name="G5" fmla="+- 18 0 0"/>
                  <a:gd name="G6" fmla="cos 15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7 0 0"/>
                  <a:gd name="G22" fmla="+- 2040 0 0"/>
                  <a:gd name="T0" fmla="*/ 2430 w 53"/>
                  <a:gd name="T1" fmla="*/ 0 h 18"/>
                  <a:gd name="T2" fmla="*/ 2277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01 w 53"/>
                  <a:gd name="T9" fmla="*/ 1 h 18"/>
                  <a:gd name="T10" fmla="*/ 1053 w 53"/>
                  <a:gd name="T11" fmla="*/ 3 h 18"/>
                  <a:gd name="T12" fmla="*/ 716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15 w 53"/>
                  <a:gd name="T21" fmla="*/ 24070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66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7" name="Freeform 413"/>
              <p:cNvSpPr>
                <a:spLocks noChangeArrowheads="1"/>
              </p:cNvSpPr>
              <p:nvPr/>
            </p:nvSpPr>
            <p:spPr bwMode="auto">
              <a:xfrm>
                <a:off x="3256" y="4154"/>
                <a:ext cx="97" cy="6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26 0 0"/>
                  <a:gd name="G9" fmla="+- 3 0 0"/>
                  <a:gd name="G10" fmla="*/ 1 13427 51712"/>
                  <a:gd name="G11" fmla="+- 14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3312 0 0"/>
                  <a:gd name="G36" fmla="+- 1714 0 0"/>
                  <a:gd name="G37" fmla="+- 64226 0 0"/>
                  <a:gd name="G38" fmla="+- 59587 0 0"/>
                  <a:gd name="T0" fmla="*/ 6784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3804 h 57"/>
                  <a:gd name="T8" fmla="*/ 7052 w 94"/>
                  <a:gd name="T9" fmla="*/ 5338 h 57"/>
                  <a:gd name="T10" fmla="*/ 6784 w 94"/>
                  <a:gd name="T11" fmla="*/ 8094 h 57"/>
                  <a:gd name="T12" fmla="*/ 6377 w 94"/>
                  <a:gd name="T13" fmla="*/ 12326 h 57"/>
                  <a:gd name="T14" fmla="*/ 5994 w 94"/>
                  <a:gd name="T15" fmla="*/ 17145 h 57"/>
                  <a:gd name="T16" fmla="*/ 5556 w 94"/>
                  <a:gd name="T17" fmla="*/ 20296 h 57"/>
                  <a:gd name="T18" fmla="*/ 4910 w 94"/>
                  <a:gd name="T19" fmla="*/ 24000 h 57"/>
                  <a:gd name="T20" fmla="*/ 4398 w 94"/>
                  <a:gd name="T21" fmla="*/ 26485 h 57"/>
                  <a:gd name="T22" fmla="*/ 3603 w 94"/>
                  <a:gd name="T23" fmla="*/ 30221 h 57"/>
                  <a:gd name="T24" fmla="*/ 3107 w 94"/>
                  <a:gd name="T25" fmla="*/ 31349 h 57"/>
                  <a:gd name="T26" fmla="*/ 2280 w 94"/>
                  <a:gd name="T27" fmla="*/ 32879 h 57"/>
                  <a:gd name="T28" fmla="*/ 1572 w 94"/>
                  <a:gd name="T29" fmla="*/ 32879 h 57"/>
                  <a:gd name="T30" fmla="*/ 847 w 94"/>
                  <a:gd name="T31" fmla="*/ 31349 h 57"/>
                  <a:gd name="T32" fmla="*/ 2 w 94"/>
                  <a:gd name="T33" fmla="*/ 28834 h 57"/>
                  <a:gd name="T34" fmla="*/ 1 w 94"/>
                  <a:gd name="T35" fmla="*/ 28425 h 57"/>
                  <a:gd name="T36" fmla="*/ 0 w 94"/>
                  <a:gd name="T37" fmla="*/ 27800 h 57"/>
                  <a:gd name="T38" fmla="*/ 1 w 94"/>
                  <a:gd name="T39" fmla="*/ 26258 h 57"/>
                  <a:gd name="T40" fmla="*/ 1 w 94"/>
                  <a:gd name="T41" fmla="*/ 25535 h 57"/>
                  <a:gd name="T42" fmla="*/ 4 w 94"/>
                  <a:gd name="T43" fmla="*/ 22083 h 57"/>
                  <a:gd name="T44" fmla="*/ 748 w 94"/>
                  <a:gd name="T45" fmla="*/ 18660 h 57"/>
                  <a:gd name="T46" fmla="*/ 1020 w 94"/>
                  <a:gd name="T47" fmla="*/ 14494 h 57"/>
                  <a:gd name="T48" fmla="*/ 1672 w 94"/>
                  <a:gd name="T49" fmla="*/ 11327 h 57"/>
                  <a:gd name="T50" fmla="*/ 2193 w 94"/>
                  <a:gd name="T51" fmla="*/ 6847 h 57"/>
                  <a:gd name="T52" fmla="*/ 2921 w 94"/>
                  <a:gd name="T53" fmla="*/ 4873 h 57"/>
                  <a:gd name="T54" fmla="*/ 3387 w 94"/>
                  <a:gd name="T55" fmla="*/ 3804 h 57"/>
                  <a:gd name="T56" fmla="*/ 4072 w 94"/>
                  <a:gd name="T57" fmla="*/ 3 h 57"/>
                  <a:gd name="T58" fmla="*/ 4609 w 94"/>
                  <a:gd name="T59" fmla="*/ 2 h 57"/>
                  <a:gd name="T60" fmla="*/ 5096 w 94"/>
                  <a:gd name="T61" fmla="*/ 1 h 57"/>
                  <a:gd name="T62" fmla="*/ 5634 w 94"/>
                  <a:gd name="T63" fmla="*/ 1 h 57"/>
                  <a:gd name="T64" fmla="*/ 5994 w 94"/>
                  <a:gd name="T65" fmla="*/ 0 h 57"/>
                  <a:gd name="T66" fmla="*/ 6377 w 94"/>
                  <a:gd name="T67" fmla="*/ 0 h 57"/>
                  <a:gd name="T68" fmla="*/ 6784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1"/>
                    </a:lnTo>
                    <a:lnTo>
                      <a:pt x="58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6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8" name="Freeform 414"/>
              <p:cNvSpPr>
                <a:spLocks noChangeArrowheads="1"/>
              </p:cNvSpPr>
              <p:nvPr/>
            </p:nvSpPr>
            <p:spPr bwMode="auto">
              <a:xfrm>
                <a:off x="3256" y="4151"/>
                <a:ext cx="101" cy="69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47697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55386 0 0"/>
                  <a:gd name="G33" fmla="+- 55489 0 0"/>
                  <a:gd name="G34" fmla="+- 56183 0 0"/>
                  <a:gd name="G35" fmla="+- 57411 0 0"/>
                  <a:gd name="G36" fmla="+- 58312 0 0"/>
                  <a:gd name="G37" fmla="+- 60142 0 0"/>
                  <a:gd name="T0" fmla="*/ 0 w 98"/>
                  <a:gd name="T1" fmla="*/ 10029 h 66"/>
                  <a:gd name="T2" fmla="*/ 639 w 98"/>
                  <a:gd name="T3" fmla="*/ 10789 h 66"/>
                  <a:gd name="T4" fmla="*/ 1230 w 98"/>
                  <a:gd name="T5" fmla="*/ 11277 h 66"/>
                  <a:gd name="T6" fmla="*/ 1924 w 98"/>
                  <a:gd name="T7" fmla="*/ 11277 h 66"/>
                  <a:gd name="T8" fmla="*/ 2664 w 98"/>
                  <a:gd name="T9" fmla="*/ 10789 h 66"/>
                  <a:gd name="T10" fmla="*/ 3184 w 98"/>
                  <a:gd name="T11" fmla="*/ 10408 h 66"/>
                  <a:gd name="T12" fmla="*/ 3927 w 98"/>
                  <a:gd name="T13" fmla="*/ 9321 h 66"/>
                  <a:gd name="T14" fmla="*/ 4422 w 98"/>
                  <a:gd name="T15" fmla="*/ 8435 h 66"/>
                  <a:gd name="T16" fmla="*/ 4980 w 98"/>
                  <a:gd name="T17" fmla="*/ 7224 h 66"/>
                  <a:gd name="T18" fmla="*/ 5298 w 98"/>
                  <a:gd name="T19" fmla="*/ 6242 h 66"/>
                  <a:gd name="T20" fmla="*/ 5660 w 98"/>
                  <a:gd name="T21" fmla="*/ 5014 h 66"/>
                  <a:gd name="T22" fmla="*/ 5985 w 98"/>
                  <a:gd name="T23" fmla="*/ 4029 h 66"/>
                  <a:gd name="T24" fmla="*/ 6121 w 98"/>
                  <a:gd name="T25" fmla="*/ 2621 h 66"/>
                  <a:gd name="T26" fmla="*/ 6331 w 98"/>
                  <a:gd name="T27" fmla="*/ 1819 h 66"/>
                  <a:gd name="T28" fmla="*/ 6331 w 98"/>
                  <a:gd name="T29" fmla="*/ 5 h 66"/>
                  <a:gd name="T30" fmla="*/ 6007 w 98"/>
                  <a:gd name="T31" fmla="*/ 0 h 66"/>
                  <a:gd name="T32" fmla="*/ 5622 w 98"/>
                  <a:gd name="T33" fmla="*/ 0 h 66"/>
                  <a:gd name="T34" fmla="*/ 5660 w 98"/>
                  <a:gd name="T35" fmla="*/ 1447 h 66"/>
                  <a:gd name="T36" fmla="*/ 5768 w 98"/>
                  <a:gd name="T37" fmla="*/ 1447 h 66"/>
                  <a:gd name="T38" fmla="*/ 5768 w 98"/>
                  <a:gd name="T39" fmla="*/ 1345 h 66"/>
                  <a:gd name="T40" fmla="*/ 5768 w 98"/>
                  <a:gd name="T41" fmla="*/ 1447 h 66"/>
                  <a:gd name="T42" fmla="*/ 5622 w 98"/>
                  <a:gd name="T43" fmla="*/ 2091 h 66"/>
                  <a:gd name="T44" fmla="*/ 5435 w 98"/>
                  <a:gd name="T45" fmla="*/ 2820 h 66"/>
                  <a:gd name="T46" fmla="*/ 5285 w 98"/>
                  <a:gd name="T47" fmla="*/ 4049 h 66"/>
                  <a:gd name="T48" fmla="*/ 4980 w 98"/>
                  <a:gd name="T49" fmla="*/ 5014 h 66"/>
                  <a:gd name="T50" fmla="*/ 4433 w 98"/>
                  <a:gd name="T51" fmla="*/ 6242 h 66"/>
                  <a:gd name="T52" fmla="*/ 4039 w 98"/>
                  <a:gd name="T53" fmla="*/ 6961 h 66"/>
                  <a:gd name="T54" fmla="*/ 3586 w 98"/>
                  <a:gd name="T55" fmla="*/ 8075 h 66"/>
                  <a:gd name="T56" fmla="*/ 3000 w 98"/>
                  <a:gd name="T57" fmla="*/ 8665 h 66"/>
                  <a:gd name="T58" fmla="*/ 2510 w 98"/>
                  <a:gd name="T59" fmla="*/ 9321 h 66"/>
                  <a:gd name="T60" fmla="*/ 1865 w 98"/>
                  <a:gd name="T61" fmla="*/ 9674 h 66"/>
                  <a:gd name="T62" fmla="*/ 1305 w 98"/>
                  <a:gd name="T63" fmla="*/ 9758 h 66"/>
                  <a:gd name="T64" fmla="*/ 764 w 98"/>
                  <a:gd name="T65" fmla="*/ 9321 h 66"/>
                  <a:gd name="T66" fmla="*/ 4 w 98"/>
                  <a:gd name="T67" fmla="*/ 8447 h 66"/>
                  <a:gd name="T68" fmla="*/ 0 w 98"/>
                  <a:gd name="T69" fmla="*/ 1002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9" y="63"/>
                    </a:lnTo>
                    <a:lnTo>
                      <a:pt x="20" y="66"/>
                    </a:lnTo>
                    <a:lnTo>
                      <a:pt x="30" y="66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2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7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6" y="29"/>
                    </a:lnTo>
                    <a:lnTo>
                      <a:pt x="69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9" name="Freeform 415"/>
              <p:cNvSpPr>
                <a:spLocks noChangeArrowheads="1"/>
              </p:cNvSpPr>
              <p:nvPr/>
            </p:nvSpPr>
            <p:spPr bwMode="auto">
              <a:xfrm>
                <a:off x="3251" y="4160"/>
                <a:ext cx="45" cy="55"/>
              </a:xfrm>
              <a:custGeom>
                <a:avLst/>
                <a:gdLst>
                  <a:gd name="G0" fmla="+- 1 0 0"/>
                  <a:gd name="G1" fmla="+- 1 0 0"/>
                  <a:gd name="G2" fmla="*/ 1 7421 27136"/>
                  <a:gd name="G3" fmla="+- 38 0 0"/>
                  <a:gd name="G4" fmla="+- 65533 0 0"/>
                  <a:gd name="G5" fmla="+- 51 0 0"/>
                  <a:gd name="G6" fmla="+- 10 0 0"/>
                  <a:gd name="G7" fmla="sin 43 G6"/>
                  <a:gd name="G8" fmla="+- 13 0 0"/>
                  <a:gd name="G9" fmla="cos 42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2919 0 0"/>
                  <a:gd name="G22" fmla="+- 1 0 0"/>
                  <a:gd name="G23" fmla="+- 1 0 0"/>
                  <a:gd name="T0" fmla="*/ 3779 w 45"/>
                  <a:gd name="T1" fmla="*/ 0 h 51"/>
                  <a:gd name="T2" fmla="*/ 2919 w 45"/>
                  <a:gd name="T3" fmla="*/ 121 h 51"/>
                  <a:gd name="T4" fmla="*/ 2256 w 45"/>
                  <a:gd name="T5" fmla="*/ 4258 h 51"/>
                  <a:gd name="T6" fmla="*/ 1437 w 45"/>
                  <a:gd name="T7" fmla="*/ 7191 h 51"/>
                  <a:gd name="T8" fmla="*/ 976 w 45"/>
                  <a:gd name="T9" fmla="*/ 10499 h 51"/>
                  <a:gd name="T10" fmla="*/ 6 w 45"/>
                  <a:gd name="T11" fmla="*/ 13135 h 51"/>
                  <a:gd name="T12" fmla="*/ 3 w 45"/>
                  <a:gd name="T13" fmla="*/ 15279 h 51"/>
                  <a:gd name="T14" fmla="*/ 1 w 45"/>
                  <a:gd name="T15" fmla="*/ 16495 h 51"/>
                  <a:gd name="T16" fmla="*/ 0 w 45"/>
                  <a:gd name="T17" fmla="*/ 17784 h 51"/>
                  <a:gd name="T18" fmla="*/ 1 w 45"/>
                  <a:gd name="T19" fmla="*/ 19726 h 51"/>
                  <a:gd name="T20" fmla="*/ 5 w 45"/>
                  <a:gd name="T21" fmla="*/ 20688 h 51"/>
                  <a:gd name="T22" fmla="*/ 858 w 45"/>
                  <a:gd name="T23" fmla="*/ 17369 h 51"/>
                  <a:gd name="T24" fmla="*/ 858 w 45"/>
                  <a:gd name="T25" fmla="*/ 17666 h 51"/>
                  <a:gd name="T26" fmla="*/ 915 w 45"/>
                  <a:gd name="T27" fmla="*/ 17666 h 51"/>
                  <a:gd name="T28" fmla="*/ 915 w 45"/>
                  <a:gd name="T29" fmla="*/ 17369 h 51"/>
                  <a:gd name="T30" fmla="*/ 1110 w 45"/>
                  <a:gd name="T31" fmla="*/ 15198 h 51"/>
                  <a:gd name="T32" fmla="*/ 1437 w 45"/>
                  <a:gd name="T33" fmla="*/ 12854 h 51"/>
                  <a:gd name="T34" fmla="*/ 2116 w 45"/>
                  <a:gd name="T35" fmla="*/ 10239 h 51"/>
                  <a:gd name="T36" fmla="*/ 2737 w 45"/>
                  <a:gd name="T37" fmla="*/ 7742 h 51"/>
                  <a:gd name="T38" fmla="*/ 3324 w 45"/>
                  <a:gd name="T39" fmla="*/ 5323 h 51"/>
                  <a:gd name="T40" fmla="*/ 4034 w 45"/>
                  <a:gd name="T41" fmla="*/ 3650 h 51"/>
                  <a:gd name="T42" fmla="*/ 3779 w 45"/>
                  <a:gd name="T43" fmla="*/ 0 h 51"/>
                  <a:gd name="T44" fmla="*/ 0 w 45"/>
                  <a:gd name="T45" fmla="*/ 0 h 51"/>
                  <a:gd name="T46" fmla="*/ 45 w 45"/>
                  <a:gd name="T4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6"/>
                    </a:lnTo>
                    <a:lnTo>
                      <a:pt x="6" y="32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30" y="19"/>
                    </a:lnTo>
                    <a:lnTo>
                      <a:pt x="37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0" name="Freeform 416"/>
              <p:cNvSpPr>
                <a:spLocks noChangeArrowheads="1"/>
              </p:cNvSpPr>
              <p:nvPr/>
            </p:nvSpPr>
            <p:spPr bwMode="auto">
              <a:xfrm>
                <a:off x="3294" y="4151"/>
                <a:ext cx="53" cy="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095 51712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7 0 0"/>
                  <a:gd name="G22" fmla="+- 2040 0 0"/>
                  <a:gd name="T0" fmla="*/ 2406 w 53"/>
                  <a:gd name="T1" fmla="*/ 0 h 17"/>
                  <a:gd name="T2" fmla="*/ 2277 w 53"/>
                  <a:gd name="T3" fmla="*/ 0 h 17"/>
                  <a:gd name="T4" fmla="*/ 2040 w 53"/>
                  <a:gd name="T5" fmla="*/ 0 h 17"/>
                  <a:gd name="T6" fmla="*/ 1747 w 53"/>
                  <a:gd name="T7" fmla="*/ 542 h 17"/>
                  <a:gd name="T8" fmla="*/ 1401 w 53"/>
                  <a:gd name="T9" fmla="*/ 542 h 17"/>
                  <a:gd name="T10" fmla="*/ 1053 w 53"/>
                  <a:gd name="T11" fmla="*/ 895 h 17"/>
                  <a:gd name="T12" fmla="*/ 678 w 53"/>
                  <a:gd name="T13" fmla="*/ 1375 h 17"/>
                  <a:gd name="T14" fmla="*/ 7 w 53"/>
                  <a:gd name="T15" fmla="*/ 2053 h 17"/>
                  <a:gd name="T16" fmla="*/ 0 w 53"/>
                  <a:gd name="T17" fmla="*/ 3178 h 17"/>
                  <a:gd name="T18" fmla="*/ 4 w 53"/>
                  <a:gd name="T19" fmla="*/ 175650 h 17"/>
                  <a:gd name="T20" fmla="*/ 515 w 53"/>
                  <a:gd name="T21" fmla="*/ 148080 h 17"/>
                  <a:gd name="T22" fmla="*/ 800 w 53"/>
                  <a:gd name="T23" fmla="*/ 132064 h 17"/>
                  <a:gd name="T24" fmla="*/ 1113 w 53"/>
                  <a:gd name="T25" fmla="*/ 125005 h 17"/>
                  <a:gd name="T26" fmla="*/ 1466 w 53"/>
                  <a:gd name="T27" fmla="*/ 117959 h 17"/>
                  <a:gd name="T28" fmla="*/ 1747 w 53"/>
                  <a:gd name="T29" fmla="*/ 117959 h 17"/>
                  <a:gd name="T30" fmla="*/ 2060 w 53"/>
                  <a:gd name="T31" fmla="*/ 117959 h 17"/>
                  <a:gd name="T32" fmla="*/ 2277 w 53"/>
                  <a:gd name="T33" fmla="*/ 3178 h 17"/>
                  <a:gd name="T34" fmla="*/ 2467 w 53"/>
                  <a:gd name="T35" fmla="*/ 3178 h 17"/>
                  <a:gd name="T36" fmla="*/ 2406 w 53"/>
                  <a:gd name="T37" fmla="*/ 0 h 17"/>
                  <a:gd name="T38" fmla="*/ 0 w 53"/>
                  <a:gd name="T39" fmla="*/ 0 h 17"/>
                  <a:gd name="T40" fmla="*/ 53 w 5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8"/>
                    </a:lnTo>
                    <a:lnTo>
                      <a:pt x="53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1" name="Freeform 417"/>
              <p:cNvSpPr>
                <a:spLocks noChangeArrowheads="1"/>
              </p:cNvSpPr>
              <p:nvPr/>
            </p:nvSpPr>
            <p:spPr bwMode="auto">
              <a:xfrm>
                <a:off x="2410" y="4080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*/ 1 13427 51712"/>
                  <a:gd name="G11" fmla="*/ 1 44483 2304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5 0 0"/>
                  <a:gd name="G37" fmla="+- 3662 0 0"/>
                  <a:gd name="G38" fmla="+- 2889 0 0"/>
                  <a:gd name="G39" fmla="+- 2525 0 0"/>
                  <a:gd name="G40" fmla="+- 1811 0 0"/>
                  <a:gd name="T0" fmla="*/ 3389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82 h 57"/>
                  <a:gd name="T10" fmla="*/ 3480 w 93"/>
                  <a:gd name="T11" fmla="*/ 955 h 57"/>
                  <a:gd name="T12" fmla="*/ 3338 w 93"/>
                  <a:gd name="T13" fmla="*/ 1527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69 w 93"/>
                  <a:gd name="T19" fmla="*/ 2656 h 57"/>
                  <a:gd name="T20" fmla="*/ 2208 w 93"/>
                  <a:gd name="T21" fmla="*/ 3043 h 57"/>
                  <a:gd name="T22" fmla="*/ 1887 w 93"/>
                  <a:gd name="T23" fmla="*/ 3457 h 57"/>
                  <a:gd name="T24" fmla="*/ 1522 w 93"/>
                  <a:gd name="T25" fmla="*/ 3698 h 57"/>
                  <a:gd name="T26" fmla="*/ 1171 w 93"/>
                  <a:gd name="T27" fmla="*/ 3733 h 57"/>
                  <a:gd name="T28" fmla="*/ 736 w 93"/>
                  <a:gd name="T29" fmla="*/ 3857 h 57"/>
                  <a:gd name="T30" fmla="*/ 436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537 w 93"/>
                  <a:gd name="T47" fmla="*/ 1657 h 57"/>
                  <a:gd name="T48" fmla="*/ 818 w 93"/>
                  <a:gd name="T49" fmla="*/ 1250 h 57"/>
                  <a:gd name="T50" fmla="*/ 1171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1988 w 93"/>
                  <a:gd name="T57" fmla="*/ 3 h 57"/>
                  <a:gd name="T58" fmla="*/ 2314 w 93"/>
                  <a:gd name="T59" fmla="*/ 2 h 57"/>
                  <a:gd name="T60" fmla="*/ 2584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389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2" name="Freeform 418"/>
              <p:cNvSpPr>
                <a:spLocks noChangeArrowheads="1"/>
              </p:cNvSpPr>
              <p:nvPr/>
            </p:nvSpPr>
            <p:spPr bwMode="auto">
              <a:xfrm>
                <a:off x="2410" y="4075"/>
                <a:ext cx="100" cy="57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19 0 0"/>
                  <a:gd name="G33" fmla="+- 63839 0 0"/>
                  <a:gd name="G34" fmla="+- 64342 0 0"/>
                  <a:gd name="G35" fmla="+- 64907 0 0"/>
                  <a:gd name="G36" fmla="+- 9 0 0"/>
                  <a:gd name="G37" fmla="+- 754 0 0"/>
                  <a:gd name="T0" fmla="*/ 0 w 98"/>
                  <a:gd name="T1" fmla="*/ 2389 h 66"/>
                  <a:gd name="T2" fmla="*/ 518 w 98"/>
                  <a:gd name="T3" fmla="*/ 2635 h 66"/>
                  <a:gd name="T4" fmla="*/ 988 w 98"/>
                  <a:gd name="T5" fmla="*/ 2685 h 66"/>
                  <a:gd name="T6" fmla="*/ 1491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74 h 66"/>
                  <a:gd name="T12" fmla="*/ 2972 w 98"/>
                  <a:gd name="T13" fmla="*/ 2218 h 66"/>
                  <a:gd name="T14" fmla="*/ 3343 w 98"/>
                  <a:gd name="T15" fmla="*/ 2009 h 66"/>
                  <a:gd name="T16" fmla="*/ 3768 w 98"/>
                  <a:gd name="T17" fmla="*/ 1730 h 66"/>
                  <a:gd name="T18" fmla="*/ 4019 w 98"/>
                  <a:gd name="T19" fmla="*/ 1496 h 66"/>
                  <a:gd name="T20" fmla="*/ 4264 w 98"/>
                  <a:gd name="T21" fmla="*/ 1202 h 66"/>
                  <a:gd name="T22" fmla="*/ 4525 w 98"/>
                  <a:gd name="T23" fmla="*/ 959 h 66"/>
                  <a:gd name="T24" fmla="*/ 4781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278 w 98"/>
                  <a:gd name="T35" fmla="*/ 375 h 66"/>
                  <a:gd name="T36" fmla="*/ 4496 w 98"/>
                  <a:gd name="T37" fmla="*/ 375 h 66"/>
                  <a:gd name="T38" fmla="*/ 4278 w 98"/>
                  <a:gd name="T39" fmla="*/ 345 h 66"/>
                  <a:gd name="T40" fmla="*/ 4278 w 98"/>
                  <a:gd name="T41" fmla="*/ 375 h 66"/>
                  <a:gd name="T42" fmla="*/ 4264 w 98"/>
                  <a:gd name="T43" fmla="*/ 496 h 66"/>
                  <a:gd name="T44" fmla="*/ 4100 w 98"/>
                  <a:gd name="T45" fmla="*/ 721 h 66"/>
                  <a:gd name="T46" fmla="*/ 4003 w 98"/>
                  <a:gd name="T47" fmla="*/ 959 h 66"/>
                  <a:gd name="T48" fmla="*/ 3772 w 98"/>
                  <a:gd name="T49" fmla="*/ 1202 h 66"/>
                  <a:gd name="T50" fmla="*/ 3378 w 98"/>
                  <a:gd name="T51" fmla="*/ 1496 h 66"/>
                  <a:gd name="T52" fmla="*/ 3058 w 98"/>
                  <a:gd name="T53" fmla="*/ 1716 h 66"/>
                  <a:gd name="T54" fmla="*/ 2705 w 98"/>
                  <a:gd name="T55" fmla="*/ 1985 h 66"/>
                  <a:gd name="T56" fmla="*/ 2269 w 98"/>
                  <a:gd name="T57" fmla="*/ 2133 h 66"/>
                  <a:gd name="T58" fmla="*/ 1893 w 98"/>
                  <a:gd name="T59" fmla="*/ 2218 h 66"/>
                  <a:gd name="T60" fmla="*/ 1453 w 98"/>
                  <a:gd name="T61" fmla="*/ 2296 h 66"/>
                  <a:gd name="T62" fmla="*/ 1049 w 98"/>
                  <a:gd name="T63" fmla="*/ 2296 h 66"/>
                  <a:gd name="T64" fmla="*/ 578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3" name="Freeform 419"/>
              <p:cNvSpPr>
                <a:spLocks noChangeArrowheads="1"/>
              </p:cNvSpPr>
              <p:nvPr/>
            </p:nvSpPr>
            <p:spPr bwMode="auto">
              <a:xfrm>
                <a:off x="2405" y="4085"/>
                <a:ext cx="44" cy="53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*/ 1 0 51712"/>
                  <a:gd name="G5" fmla="+- 65534 0 0"/>
                  <a:gd name="G6" fmla="+- 8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340 0 0"/>
                  <a:gd name="G21" fmla="+- 63182 0 0"/>
                  <a:gd name="G22" fmla="+- 2366 0 0"/>
                  <a:gd name="T0" fmla="*/ 4022 w 44"/>
                  <a:gd name="T1" fmla="*/ 0 h 50"/>
                  <a:gd name="T2" fmla="*/ 3196 w 44"/>
                  <a:gd name="T3" fmla="*/ 101 h 50"/>
                  <a:gd name="T4" fmla="*/ 2455 w 44"/>
                  <a:gd name="T5" fmla="*/ 3913 h 50"/>
                  <a:gd name="T6" fmla="*/ 1547 w 44"/>
                  <a:gd name="T7" fmla="*/ 6680 h 50"/>
                  <a:gd name="T8" fmla="*/ 1041 w 44"/>
                  <a:gd name="T9" fmla="*/ 8834 h 50"/>
                  <a:gd name="T10" fmla="*/ 5 w 44"/>
                  <a:gd name="T11" fmla="*/ 11461 h 50"/>
                  <a:gd name="T12" fmla="*/ 1 w 44"/>
                  <a:gd name="T13" fmla="*/ 13705 h 50"/>
                  <a:gd name="T14" fmla="*/ 0 w 44"/>
                  <a:gd name="T15" fmla="*/ 15161 h 50"/>
                  <a:gd name="T16" fmla="*/ 0 w 44"/>
                  <a:gd name="T17" fmla="*/ 16369 h 50"/>
                  <a:gd name="T18" fmla="*/ 1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75 w 44"/>
                  <a:gd name="T25" fmla="*/ 15998 h 50"/>
                  <a:gd name="T26" fmla="*/ 1041 w 44"/>
                  <a:gd name="T27" fmla="*/ 15586 h 50"/>
                  <a:gd name="T28" fmla="*/ 1188 w 44"/>
                  <a:gd name="T29" fmla="*/ 13373 h 50"/>
                  <a:gd name="T30" fmla="*/ 1547 w 44"/>
                  <a:gd name="T31" fmla="*/ 11461 h 50"/>
                  <a:gd name="T32" fmla="*/ 2372 w 44"/>
                  <a:gd name="T33" fmla="*/ 8834 h 50"/>
                  <a:gd name="T34" fmla="*/ 2892 w 44"/>
                  <a:gd name="T35" fmla="*/ 7246 h 50"/>
                  <a:gd name="T36" fmla="*/ 3647 w 44"/>
                  <a:gd name="T37" fmla="*/ 4560 h 50"/>
                  <a:gd name="T38" fmla="*/ 4446 w 44"/>
                  <a:gd name="T39" fmla="*/ 3346 h 50"/>
                  <a:gd name="T40" fmla="*/ 4022 w 44"/>
                  <a:gd name="T41" fmla="*/ 0 h 50"/>
                  <a:gd name="T42" fmla="*/ 0 w 44"/>
                  <a:gd name="T43" fmla="*/ 0 h 50"/>
                  <a:gd name="T44" fmla="*/ 44 w 44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" name="Freeform 420"/>
              <p:cNvSpPr>
                <a:spLocks noChangeArrowheads="1"/>
              </p:cNvSpPr>
              <p:nvPr/>
            </p:nvSpPr>
            <p:spPr bwMode="auto">
              <a:xfrm>
                <a:off x="2448" y="4075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215 2304"/>
                  <a:gd name="G4" fmla="+- 65531 0 0"/>
                  <a:gd name="G5" fmla="*/ 1 18635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277 0 0"/>
                  <a:gd name="G21" fmla="+- 2060 0 0"/>
                  <a:gd name="T0" fmla="*/ 2430 w 53"/>
                  <a:gd name="T1" fmla="*/ 0 h 18"/>
                  <a:gd name="T2" fmla="*/ 2277 w 53"/>
                  <a:gd name="T3" fmla="*/ 0 h 18"/>
                  <a:gd name="T4" fmla="*/ 206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113 w 53"/>
                  <a:gd name="T11" fmla="*/ 3 h 18"/>
                  <a:gd name="T12" fmla="*/ 678 w 53"/>
                  <a:gd name="T13" fmla="*/ 4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4070 h 18"/>
                  <a:gd name="T22" fmla="*/ 757 w 53"/>
                  <a:gd name="T23" fmla="*/ 18708 h 18"/>
                  <a:gd name="T24" fmla="*/ 1176 w 53"/>
                  <a:gd name="T25" fmla="*/ 16837 h 18"/>
                  <a:gd name="T26" fmla="*/ 1466 w 53"/>
                  <a:gd name="T27" fmla="*/ 15153 h 18"/>
                  <a:gd name="T28" fmla="*/ 1828 w 53"/>
                  <a:gd name="T29" fmla="*/ 15153 h 18"/>
                  <a:gd name="T30" fmla="*/ 2060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5" name="Freeform 421"/>
              <p:cNvSpPr>
                <a:spLocks noChangeArrowheads="1"/>
              </p:cNvSpPr>
              <p:nvPr/>
            </p:nvSpPr>
            <p:spPr bwMode="auto">
              <a:xfrm>
                <a:off x="2476" y="4080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*/ 1 13427 51712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62 0 0"/>
                  <a:gd name="G36" fmla="+- 2889 0 0"/>
                  <a:gd name="G37" fmla="+- 2562 0 0"/>
                  <a:gd name="G38" fmla="+- 1812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82 h 57"/>
                  <a:gd name="T10" fmla="*/ 3517 w 93"/>
                  <a:gd name="T11" fmla="*/ 955 h 57"/>
                  <a:gd name="T12" fmla="*/ 3339 w 93"/>
                  <a:gd name="T13" fmla="*/ 1527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84 w 93"/>
                  <a:gd name="T19" fmla="*/ 2656 h 57"/>
                  <a:gd name="T20" fmla="*/ 2208 w 93"/>
                  <a:gd name="T21" fmla="*/ 3043 h 57"/>
                  <a:gd name="T22" fmla="*/ 1905 w 93"/>
                  <a:gd name="T23" fmla="*/ 3457 h 57"/>
                  <a:gd name="T24" fmla="*/ 1522 w 93"/>
                  <a:gd name="T25" fmla="*/ 3698 h 57"/>
                  <a:gd name="T26" fmla="*/ 1234 w 93"/>
                  <a:gd name="T27" fmla="*/ 3733 h 57"/>
                  <a:gd name="T28" fmla="*/ 736 w 93"/>
                  <a:gd name="T29" fmla="*/ 3857 h 57"/>
                  <a:gd name="T30" fmla="*/ 459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9 w 93"/>
                  <a:gd name="T45" fmla="*/ 2148 h 57"/>
                  <a:gd name="T46" fmla="*/ 566 w 93"/>
                  <a:gd name="T47" fmla="*/ 1657 h 57"/>
                  <a:gd name="T48" fmla="*/ 818 w 93"/>
                  <a:gd name="T49" fmla="*/ 1250 h 57"/>
                  <a:gd name="T50" fmla="*/ 1179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6" name="Freeform 422"/>
              <p:cNvSpPr>
                <a:spLocks noChangeArrowheads="1"/>
              </p:cNvSpPr>
              <p:nvPr/>
            </p:nvSpPr>
            <p:spPr bwMode="auto">
              <a:xfrm>
                <a:off x="2476" y="4075"/>
                <a:ext cx="100" cy="57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8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49 0 0"/>
                  <a:gd name="G33" fmla="+- 63839 0 0"/>
                  <a:gd name="G34" fmla="+- 64403 0 0"/>
                  <a:gd name="G35" fmla="+- 64980 0 0"/>
                  <a:gd name="G36" fmla="+- 35 0 0"/>
                  <a:gd name="G37" fmla="+- 754 0 0"/>
                  <a:gd name="T0" fmla="*/ 0 w 98"/>
                  <a:gd name="T1" fmla="*/ 2389 h 66"/>
                  <a:gd name="T2" fmla="*/ 548 w 98"/>
                  <a:gd name="T3" fmla="*/ 2635 h 66"/>
                  <a:gd name="T4" fmla="*/ 988 w 98"/>
                  <a:gd name="T5" fmla="*/ 2685 h 66"/>
                  <a:gd name="T6" fmla="*/ 1552 w 98"/>
                  <a:gd name="T7" fmla="*/ 2685 h 66"/>
                  <a:gd name="T8" fmla="*/ 2079 w 98"/>
                  <a:gd name="T9" fmla="*/ 2635 h 66"/>
                  <a:gd name="T10" fmla="*/ 2509 w 98"/>
                  <a:gd name="T11" fmla="*/ 2474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72 w 98"/>
                  <a:gd name="T17" fmla="*/ 1730 h 66"/>
                  <a:gd name="T18" fmla="*/ 4026 w 98"/>
                  <a:gd name="T19" fmla="*/ 1496 h 66"/>
                  <a:gd name="T20" fmla="*/ 4278 w 98"/>
                  <a:gd name="T21" fmla="*/ 1202 h 66"/>
                  <a:gd name="T22" fmla="*/ 4549 w 98"/>
                  <a:gd name="T23" fmla="*/ 959 h 66"/>
                  <a:gd name="T24" fmla="*/ 4781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78 w 98"/>
                  <a:gd name="T33" fmla="*/ 0 h 66"/>
                  <a:gd name="T34" fmla="*/ 4352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53 w 98"/>
                  <a:gd name="T45" fmla="*/ 721 h 66"/>
                  <a:gd name="T46" fmla="*/ 4019 w 98"/>
                  <a:gd name="T47" fmla="*/ 959 h 66"/>
                  <a:gd name="T48" fmla="*/ 3772 w 98"/>
                  <a:gd name="T49" fmla="*/ 1202 h 66"/>
                  <a:gd name="T50" fmla="*/ 3435 w 98"/>
                  <a:gd name="T51" fmla="*/ 1496 h 66"/>
                  <a:gd name="T52" fmla="*/ 3058 w 98"/>
                  <a:gd name="T53" fmla="*/ 1716 h 66"/>
                  <a:gd name="T54" fmla="*/ 2705 w 98"/>
                  <a:gd name="T55" fmla="*/ 1985 h 66"/>
                  <a:gd name="T56" fmla="*/ 2341 w 98"/>
                  <a:gd name="T57" fmla="*/ 2133 h 66"/>
                  <a:gd name="T58" fmla="*/ 1893 w 98"/>
                  <a:gd name="T59" fmla="*/ 2218 h 66"/>
                  <a:gd name="T60" fmla="*/ 1491 w 98"/>
                  <a:gd name="T61" fmla="*/ 2296 h 66"/>
                  <a:gd name="T62" fmla="*/ 1049 w 98"/>
                  <a:gd name="T63" fmla="*/ 2296 h 66"/>
                  <a:gd name="T64" fmla="*/ 654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7" name="Freeform 423"/>
              <p:cNvSpPr>
                <a:spLocks noChangeArrowheads="1"/>
              </p:cNvSpPr>
              <p:nvPr/>
            </p:nvSpPr>
            <p:spPr bwMode="auto">
              <a:xfrm>
                <a:off x="2471" y="4085"/>
                <a:ext cx="43" cy="53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4 G2"/>
                  <a:gd name="G4" fmla="*/ 1 0 51712"/>
                  <a:gd name="G5" fmla="+- 65534 0 0"/>
                  <a:gd name="G6" fmla="+- 50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65519 25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1926 0 0"/>
                  <a:gd name="G23" fmla="+- 63050 0 0"/>
                  <a:gd name="G24" fmla="+- 2193 0 0"/>
                  <a:gd name="T0" fmla="*/ 4436 w 43"/>
                  <a:gd name="T1" fmla="*/ 0 h 50"/>
                  <a:gd name="T2" fmla="*/ 3610 w 43"/>
                  <a:gd name="T3" fmla="*/ 101 h 50"/>
                  <a:gd name="T4" fmla="*/ 2587 w 43"/>
                  <a:gd name="T5" fmla="*/ 3913 h 50"/>
                  <a:gd name="T6" fmla="*/ 1720 w 43"/>
                  <a:gd name="T7" fmla="*/ 6680 h 50"/>
                  <a:gd name="T8" fmla="*/ 1072 w 43"/>
                  <a:gd name="T9" fmla="*/ 8834 h 50"/>
                  <a:gd name="T10" fmla="*/ 4 w 43"/>
                  <a:gd name="T11" fmla="*/ 11461 h 50"/>
                  <a:gd name="T12" fmla="*/ 1 w 43"/>
                  <a:gd name="T13" fmla="*/ 13705 h 50"/>
                  <a:gd name="T14" fmla="*/ 0 w 43"/>
                  <a:gd name="T15" fmla="*/ 15161 h 50"/>
                  <a:gd name="T16" fmla="*/ 0 w 43"/>
                  <a:gd name="T17" fmla="*/ 16369 h 50"/>
                  <a:gd name="T18" fmla="*/ 1 w 43"/>
                  <a:gd name="T19" fmla="*/ 17574 h 50"/>
                  <a:gd name="T20" fmla="*/ 3 w 43"/>
                  <a:gd name="T21" fmla="*/ 18648 h 50"/>
                  <a:gd name="T22" fmla="*/ 7 w 43"/>
                  <a:gd name="T23" fmla="*/ 15586 h 50"/>
                  <a:gd name="T24" fmla="*/ 1002 w 43"/>
                  <a:gd name="T25" fmla="*/ 15998 h 50"/>
                  <a:gd name="T26" fmla="*/ 1072 w 43"/>
                  <a:gd name="T27" fmla="*/ 15586 h 50"/>
                  <a:gd name="T28" fmla="*/ 1227 w 43"/>
                  <a:gd name="T29" fmla="*/ 13373 h 50"/>
                  <a:gd name="T30" fmla="*/ 1720 w 43"/>
                  <a:gd name="T31" fmla="*/ 11461 h 50"/>
                  <a:gd name="T32" fmla="*/ 2577 w 43"/>
                  <a:gd name="T33" fmla="*/ 8834 h 50"/>
                  <a:gd name="T34" fmla="*/ 3155 w 43"/>
                  <a:gd name="T35" fmla="*/ 7246 h 50"/>
                  <a:gd name="T36" fmla="*/ 4131 w 43"/>
                  <a:gd name="T37" fmla="*/ 4560 h 50"/>
                  <a:gd name="T38" fmla="*/ 4745 w 43"/>
                  <a:gd name="T39" fmla="*/ 3346 h 50"/>
                  <a:gd name="T40" fmla="*/ 4436 w 43"/>
                  <a:gd name="T41" fmla="*/ 0 h 50"/>
                  <a:gd name="T42" fmla="*/ 0 w 43"/>
                  <a:gd name="T43" fmla="*/ 0 h 50"/>
                  <a:gd name="T44" fmla="*/ 43 w 43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8" name="Freeform 424"/>
              <p:cNvSpPr>
                <a:spLocks noChangeArrowheads="1"/>
              </p:cNvSpPr>
              <p:nvPr/>
            </p:nvSpPr>
            <p:spPr bwMode="auto">
              <a:xfrm>
                <a:off x="2514" y="4075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8967 25856"/>
                  <a:gd name="G4" fmla="+- 65530 0 0"/>
                  <a:gd name="G5" fmla="*/ 1 18635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30 w 53"/>
                  <a:gd name="T7" fmla="*/ 0 h 18"/>
                  <a:gd name="T8" fmla="*/ 1466 w 53"/>
                  <a:gd name="T9" fmla="*/ 1 h 18"/>
                  <a:gd name="T10" fmla="*/ 1053 w 53"/>
                  <a:gd name="T11" fmla="*/ 3 h 18"/>
                  <a:gd name="T12" fmla="*/ 678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3 w 53"/>
                  <a:gd name="T19" fmla="*/ 28514 h 18"/>
                  <a:gd name="T20" fmla="*/ 544 w 53"/>
                  <a:gd name="T21" fmla="*/ 24070 h 18"/>
                  <a:gd name="T22" fmla="*/ 757 w 53"/>
                  <a:gd name="T23" fmla="*/ 18708 h 18"/>
                  <a:gd name="T24" fmla="*/ 1113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9" name="Freeform 425"/>
              <p:cNvSpPr>
                <a:spLocks noChangeArrowheads="1"/>
              </p:cNvSpPr>
              <p:nvPr/>
            </p:nvSpPr>
            <p:spPr bwMode="auto">
              <a:xfrm>
                <a:off x="2536" y="4085"/>
                <a:ext cx="5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cos 53 G8"/>
                  <a:gd name="G10" fmla="*/ 1 0 51712"/>
                  <a:gd name="G11" fmla="*/ 1 62535 30784"/>
                  <a:gd name="G12" fmla="+- 9 0 0"/>
                  <a:gd name="G13" fmla="*/ 1 60547 49664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3884 0 0"/>
                  <a:gd name="G40" fmla="+- 63539 0 0"/>
                  <a:gd name="G41" fmla="+- 62870 0 0"/>
                  <a:gd name="G42" fmla="+- 62123 0 0"/>
                  <a:gd name="G43" fmla="+- 61360 0 0"/>
                  <a:gd name="G44" fmla="+- 60850 0 0"/>
                  <a:gd name="G45" fmla="+- 60318 0 0"/>
                  <a:gd name="G46" fmla="+- 59931 0 0"/>
                  <a:gd name="T0" fmla="*/ 1950 w 53"/>
                  <a:gd name="T1" fmla="*/ 3227 h 54"/>
                  <a:gd name="T2" fmla="*/ 1828 w 53"/>
                  <a:gd name="T3" fmla="*/ 3480 h 54"/>
                  <a:gd name="T4" fmla="*/ 1730 w 53"/>
                  <a:gd name="T5" fmla="*/ 3727 h 54"/>
                  <a:gd name="T6" fmla="*/ 1637 w 53"/>
                  <a:gd name="T7" fmla="*/ 4303 h 54"/>
                  <a:gd name="T8" fmla="*/ 1549 w 53"/>
                  <a:gd name="T9" fmla="*/ 4962 h 54"/>
                  <a:gd name="T10" fmla="*/ 1480 w 53"/>
                  <a:gd name="T11" fmla="*/ 5656 h 54"/>
                  <a:gd name="T12" fmla="*/ 1466 w 53"/>
                  <a:gd name="T13" fmla="*/ 6152 h 54"/>
                  <a:gd name="T14" fmla="*/ 1401 w 53"/>
                  <a:gd name="T15" fmla="*/ 6619 h 54"/>
                  <a:gd name="T16" fmla="*/ 1401 w 53"/>
                  <a:gd name="T17" fmla="*/ 7006 h 54"/>
                  <a:gd name="T18" fmla="*/ 1466 w 53"/>
                  <a:gd name="T19" fmla="*/ 7104 h 54"/>
                  <a:gd name="T20" fmla="*/ 1466 w 53"/>
                  <a:gd name="T21" fmla="*/ 7518 h 54"/>
                  <a:gd name="T22" fmla="*/ 1401 w 53"/>
                  <a:gd name="T23" fmla="*/ 8089 h 54"/>
                  <a:gd name="T24" fmla="*/ 1387 w 53"/>
                  <a:gd name="T25" fmla="*/ 8194 h 54"/>
                  <a:gd name="T26" fmla="*/ 1176 w 53"/>
                  <a:gd name="T27" fmla="*/ 8265 h 54"/>
                  <a:gd name="T28" fmla="*/ 893 w 53"/>
                  <a:gd name="T29" fmla="*/ 8683 h 54"/>
                  <a:gd name="T30" fmla="*/ 678 w 53"/>
                  <a:gd name="T31" fmla="*/ 8805 h 54"/>
                  <a:gd name="T32" fmla="*/ 515 w 53"/>
                  <a:gd name="T33" fmla="*/ 8683 h 54"/>
                  <a:gd name="T34" fmla="*/ 4 w 53"/>
                  <a:gd name="T35" fmla="*/ 8259 h 54"/>
                  <a:gd name="T36" fmla="*/ 1 w 53"/>
                  <a:gd name="T37" fmla="*/ 8089 h 54"/>
                  <a:gd name="T38" fmla="*/ 0 w 53"/>
                  <a:gd name="T39" fmla="*/ 7518 h 54"/>
                  <a:gd name="T40" fmla="*/ 1 w 53"/>
                  <a:gd name="T41" fmla="*/ 7104 h 54"/>
                  <a:gd name="T42" fmla="*/ 3 w 53"/>
                  <a:gd name="T43" fmla="*/ 6619 h 54"/>
                  <a:gd name="T44" fmla="*/ 6 w 53"/>
                  <a:gd name="T45" fmla="*/ 6152 h 54"/>
                  <a:gd name="T46" fmla="*/ 487 w 53"/>
                  <a:gd name="T47" fmla="*/ 5656 h 54"/>
                  <a:gd name="T48" fmla="*/ 608 w 53"/>
                  <a:gd name="T49" fmla="*/ 4962 h 54"/>
                  <a:gd name="T50" fmla="*/ 757 w 53"/>
                  <a:gd name="T51" fmla="*/ 4303 h 54"/>
                  <a:gd name="T52" fmla="*/ 944 w 53"/>
                  <a:gd name="T53" fmla="*/ 3685 h 54"/>
                  <a:gd name="T54" fmla="*/ 1176 w 53"/>
                  <a:gd name="T55" fmla="*/ 3227 h 54"/>
                  <a:gd name="T56" fmla="*/ 1313 w 53"/>
                  <a:gd name="T57" fmla="*/ 2806 h 54"/>
                  <a:gd name="T58" fmla="*/ 1387 w 53"/>
                  <a:gd name="T59" fmla="*/ 2113 h 54"/>
                  <a:gd name="T60" fmla="*/ 1401 w 53"/>
                  <a:gd name="T61" fmla="*/ 1828 h 54"/>
                  <a:gd name="T62" fmla="*/ 1480 w 53"/>
                  <a:gd name="T63" fmla="*/ 1471 h 54"/>
                  <a:gd name="T64" fmla="*/ 1564 w 53"/>
                  <a:gd name="T65" fmla="*/ 1267 h 54"/>
                  <a:gd name="T66" fmla="*/ 1653 w 53"/>
                  <a:gd name="T67" fmla="*/ 5 h 54"/>
                  <a:gd name="T68" fmla="*/ 1828 w 53"/>
                  <a:gd name="T69" fmla="*/ 3 h 54"/>
                  <a:gd name="T70" fmla="*/ 2177 w 53"/>
                  <a:gd name="T71" fmla="*/ 1 h 54"/>
                  <a:gd name="T72" fmla="*/ 2335 w 53"/>
                  <a:gd name="T73" fmla="*/ 0 h 54"/>
                  <a:gd name="T74" fmla="*/ 2467 w 53"/>
                  <a:gd name="T75" fmla="*/ 2 h 54"/>
                  <a:gd name="T76" fmla="*/ 2467 w 53"/>
                  <a:gd name="T77" fmla="*/ 58 h 54"/>
                  <a:gd name="T78" fmla="*/ 2467 w 53"/>
                  <a:gd name="T79" fmla="*/ 1471 h 54"/>
                  <a:gd name="T80" fmla="*/ 2406 w 53"/>
                  <a:gd name="T81" fmla="*/ 1966 h 54"/>
                  <a:gd name="T82" fmla="*/ 2210 w 53"/>
                  <a:gd name="T83" fmla="*/ 2616 h 54"/>
                  <a:gd name="T84" fmla="*/ 1950 w 53"/>
                  <a:gd name="T85" fmla="*/ 3227 h 54"/>
                  <a:gd name="T86" fmla="*/ 0 w 53"/>
                  <a:gd name="T87" fmla="*/ 0 h 54"/>
                  <a:gd name="T88" fmla="*/ 53 w 53"/>
                  <a:gd name="T8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T86" t="T87" r="T88" b="T89"/>
                <a:pathLst>
                  <a:path w="53" h="54">
                    <a:moveTo>
                      <a:pt x="42" y="20"/>
                    </a:moveTo>
                    <a:lnTo>
                      <a:pt x="39" y="21"/>
                    </a:lnTo>
                    <a:lnTo>
                      <a:pt x="37" y="23"/>
                    </a:lnTo>
                    <a:lnTo>
                      <a:pt x="35" y="27"/>
                    </a:lnTo>
                    <a:lnTo>
                      <a:pt x="33" y="31"/>
                    </a:lnTo>
                    <a:lnTo>
                      <a:pt x="32" y="34"/>
                    </a:lnTo>
                    <a:lnTo>
                      <a:pt x="31" y="38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5" y="52"/>
                    </a:lnTo>
                    <a:lnTo>
                      <a:pt x="20" y="53"/>
                    </a:lnTo>
                    <a:lnTo>
                      <a:pt x="15" y="54"/>
                    </a:lnTo>
                    <a:lnTo>
                      <a:pt x="10" y="53"/>
                    </a:lnTo>
                    <a:lnTo>
                      <a:pt x="4" y="51"/>
                    </a:lnTo>
                    <a:lnTo>
                      <a:pt x="1" y="49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41"/>
                    </a:lnTo>
                    <a:lnTo>
                      <a:pt x="6" y="38"/>
                    </a:lnTo>
                    <a:lnTo>
                      <a:pt x="9" y="34"/>
                    </a:lnTo>
                    <a:lnTo>
                      <a:pt x="13" y="31"/>
                    </a:lnTo>
                    <a:lnTo>
                      <a:pt x="17" y="27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30" y="12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5"/>
                    </a:lnTo>
                    <a:lnTo>
                      <a:pt x="39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2"/>
                    </a:lnTo>
                    <a:lnTo>
                      <a:pt x="53" y="6"/>
                    </a:lnTo>
                    <a:lnTo>
                      <a:pt x="53" y="9"/>
                    </a:lnTo>
                    <a:lnTo>
                      <a:pt x="51" y="13"/>
                    </a:lnTo>
                    <a:lnTo>
                      <a:pt x="47" y="17"/>
                    </a:lnTo>
                    <a:lnTo>
                      <a:pt x="42" y="2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0" name="Freeform 426"/>
              <p:cNvSpPr>
                <a:spLocks noChangeArrowheads="1"/>
              </p:cNvSpPr>
              <p:nvPr/>
            </p:nvSpPr>
            <p:spPr bwMode="auto">
              <a:xfrm>
                <a:off x="2565" y="4102"/>
                <a:ext cx="15" cy="27"/>
              </a:xfrm>
              <a:custGeom>
                <a:avLst/>
                <a:gdLst>
                  <a:gd name="G0" fmla="*/ 1 23187 38528"/>
                  <a:gd name="G1" fmla="*/ 1 63095 51712"/>
                  <a:gd name="G2" fmla="*/ G1 1 180"/>
                  <a:gd name="G3" fmla="*/ G0 1 G2"/>
                  <a:gd name="G4" fmla="+- 11 0 0"/>
                  <a:gd name="G5" fmla="cos 20 G4"/>
                  <a:gd name="G6" fmla="*/ 1 25737 61568"/>
                  <a:gd name="G7" fmla="*/ 1 7801 25856"/>
                  <a:gd name="G8" fmla="*/ 1 0 51712"/>
                  <a:gd name="G9" fmla="*/ 1 63185 256"/>
                  <a:gd name="G10" fmla="+- 13 0 0"/>
                  <a:gd name="G11" fmla="*/ 1 0 51712"/>
                  <a:gd name="G12" fmla="*/ 1 224 25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3641 10"/>
                  <a:gd name="G19" fmla="+- 1 0 0"/>
                  <a:gd name="G20" fmla="+- 1 0 0"/>
                  <a:gd name="G21" fmla="+- 1 0 0"/>
                  <a:gd name="T0" fmla="*/ 8 w 17"/>
                  <a:gd name="T1" fmla="*/ 3131 h 28"/>
                  <a:gd name="T2" fmla="*/ 542 w 17"/>
                  <a:gd name="T3" fmla="*/ 2922 h 28"/>
                  <a:gd name="T4" fmla="*/ 574 w 17"/>
                  <a:gd name="T5" fmla="*/ 2545 h 28"/>
                  <a:gd name="T6" fmla="*/ 608 w 17"/>
                  <a:gd name="T7" fmla="*/ 2069 h 28"/>
                  <a:gd name="T8" fmla="*/ 644 w 17"/>
                  <a:gd name="T9" fmla="*/ 1570 h 28"/>
                  <a:gd name="T10" fmla="*/ 722 w 17"/>
                  <a:gd name="T11" fmla="*/ 1367 h 28"/>
                  <a:gd name="T12" fmla="*/ 809 w 17"/>
                  <a:gd name="T13" fmla="*/ 1112 h 28"/>
                  <a:gd name="T14" fmla="*/ 857 w 17"/>
                  <a:gd name="T15" fmla="*/ 1112 h 28"/>
                  <a:gd name="T16" fmla="*/ 682 w 17"/>
                  <a:gd name="T17" fmla="*/ 0 h 28"/>
                  <a:gd name="T18" fmla="*/ 574 w 17"/>
                  <a:gd name="T19" fmla="*/ 2 h 28"/>
                  <a:gd name="T20" fmla="*/ 7 w 17"/>
                  <a:gd name="T21" fmla="*/ 5 h 28"/>
                  <a:gd name="T22" fmla="*/ 5 w 17"/>
                  <a:gd name="T23" fmla="*/ 1112 h 28"/>
                  <a:gd name="T24" fmla="*/ 3 w 17"/>
                  <a:gd name="T25" fmla="*/ 1570 h 28"/>
                  <a:gd name="T26" fmla="*/ 2 w 17"/>
                  <a:gd name="T27" fmla="*/ 2069 h 28"/>
                  <a:gd name="T28" fmla="*/ 1 w 17"/>
                  <a:gd name="T29" fmla="*/ 2545 h 28"/>
                  <a:gd name="T30" fmla="*/ 0 w 17"/>
                  <a:gd name="T31" fmla="*/ 3131 h 28"/>
                  <a:gd name="T32" fmla="*/ 1 w 17"/>
                  <a:gd name="T33" fmla="*/ 3458 h 28"/>
                  <a:gd name="T34" fmla="*/ 8 w 17"/>
                  <a:gd name="T35" fmla="*/ 3131 h 28"/>
                  <a:gd name="T36" fmla="*/ 0 w 17"/>
                  <a:gd name="T37" fmla="*/ 0 h 28"/>
                  <a:gd name="T38" fmla="*/ 17 w 17"/>
                  <a:gd name="T3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7" h="28">
                    <a:moveTo>
                      <a:pt x="8" y="25"/>
                    </a:moveTo>
                    <a:lnTo>
                      <a:pt x="9" y="23"/>
                    </a:lnTo>
                    <a:lnTo>
                      <a:pt x="10" y="20"/>
                    </a:lnTo>
                    <a:lnTo>
                      <a:pt x="11" y="17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1" name="Freeform 427"/>
              <p:cNvSpPr>
                <a:spLocks noChangeArrowheads="1"/>
              </p:cNvSpPr>
              <p:nvPr/>
            </p:nvSpPr>
            <p:spPr bwMode="auto">
              <a:xfrm>
                <a:off x="2533" y="4129"/>
                <a:ext cx="37" cy="15"/>
              </a:xfrm>
              <a:custGeom>
                <a:avLst/>
                <a:gdLst>
                  <a:gd name="G0" fmla="+- 1 0 0"/>
                  <a:gd name="G1" fmla="*/ 1 58965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7 0 0"/>
                  <a:gd name="G10" fmla="cos 6 G9"/>
                  <a:gd name="G11" fmla="+- 9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50009 48160"/>
                  <a:gd name="G18" fmla="+- 1 0 0"/>
                  <a:gd name="G19" fmla="+- 569 0 0"/>
                  <a:gd name="G20" fmla="+- 270 0 0"/>
                  <a:gd name="G21" fmla="+- 194 0 0"/>
                  <a:gd name="T0" fmla="*/ 0 w 38"/>
                  <a:gd name="T1" fmla="*/ 574 h 17"/>
                  <a:gd name="T2" fmla="*/ 5 w 38"/>
                  <a:gd name="T3" fmla="*/ 722 h 17"/>
                  <a:gd name="T4" fmla="*/ 452 w 38"/>
                  <a:gd name="T5" fmla="*/ 809 h 17"/>
                  <a:gd name="T6" fmla="*/ 615 w 38"/>
                  <a:gd name="T7" fmla="*/ 857 h 17"/>
                  <a:gd name="T8" fmla="*/ 837 w 38"/>
                  <a:gd name="T9" fmla="*/ 809 h 17"/>
                  <a:gd name="T10" fmla="*/ 1098 w 38"/>
                  <a:gd name="T11" fmla="*/ 764 h 17"/>
                  <a:gd name="T12" fmla="*/ 1217 w 38"/>
                  <a:gd name="T13" fmla="*/ 644 h 17"/>
                  <a:gd name="T14" fmla="*/ 1327 w 38"/>
                  <a:gd name="T15" fmla="*/ 574 h 17"/>
                  <a:gd name="T16" fmla="*/ 1348 w 38"/>
                  <a:gd name="T17" fmla="*/ 6 h 17"/>
                  <a:gd name="T18" fmla="*/ 1348 w 38"/>
                  <a:gd name="T19" fmla="*/ 3 h 17"/>
                  <a:gd name="T20" fmla="*/ 1327 w 38"/>
                  <a:gd name="T21" fmla="*/ 0 h 17"/>
                  <a:gd name="T22" fmla="*/ 1098 w 38"/>
                  <a:gd name="T23" fmla="*/ 3 h 17"/>
                  <a:gd name="T24" fmla="*/ 1098 w 38"/>
                  <a:gd name="T25" fmla="*/ 4 h 17"/>
                  <a:gd name="T26" fmla="*/ 1098 w 38"/>
                  <a:gd name="T27" fmla="*/ 5 h 17"/>
                  <a:gd name="T28" fmla="*/ 976 w 38"/>
                  <a:gd name="T29" fmla="*/ 6 h 17"/>
                  <a:gd name="T30" fmla="*/ 755 w 38"/>
                  <a:gd name="T31" fmla="*/ 8 h 17"/>
                  <a:gd name="T32" fmla="*/ 615 w 38"/>
                  <a:gd name="T33" fmla="*/ 8 h 17"/>
                  <a:gd name="T34" fmla="*/ 501 w 38"/>
                  <a:gd name="T35" fmla="*/ 8 h 17"/>
                  <a:gd name="T36" fmla="*/ 408 w 38"/>
                  <a:gd name="T37" fmla="*/ 6 h 17"/>
                  <a:gd name="T38" fmla="*/ 7 w 38"/>
                  <a:gd name="T39" fmla="*/ 4 h 17"/>
                  <a:gd name="T40" fmla="*/ 0 w 38"/>
                  <a:gd name="T41" fmla="*/ 574 h 17"/>
                  <a:gd name="T42" fmla="*/ 0 w 38"/>
                  <a:gd name="T43" fmla="*/ 0 h 17"/>
                  <a:gd name="T44" fmla="*/ 38 w 38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38" h="17">
                    <a:moveTo>
                      <a:pt x="0" y="10"/>
                    </a:moveTo>
                    <a:lnTo>
                      <a:pt x="5" y="14"/>
                    </a:lnTo>
                    <a:lnTo>
                      <a:pt x="12" y="16"/>
                    </a:lnTo>
                    <a:lnTo>
                      <a:pt x="18" y="17"/>
                    </a:lnTo>
                    <a:lnTo>
                      <a:pt x="24" y="16"/>
                    </a:lnTo>
                    <a:lnTo>
                      <a:pt x="30" y="15"/>
                    </a:lnTo>
                    <a:lnTo>
                      <a:pt x="34" y="12"/>
                    </a:lnTo>
                    <a:lnTo>
                      <a:pt x="37" y="10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7" y="6"/>
                    </a:lnTo>
                    <a:lnTo>
                      <a:pt x="22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2" name="Freeform 428"/>
              <p:cNvSpPr>
                <a:spLocks noChangeArrowheads="1"/>
              </p:cNvSpPr>
              <p:nvPr/>
            </p:nvSpPr>
            <p:spPr bwMode="auto">
              <a:xfrm>
                <a:off x="2531" y="4105"/>
                <a:ext cx="28" cy="34"/>
              </a:xfrm>
              <a:custGeom>
                <a:avLst/>
                <a:gdLst>
                  <a:gd name="G0" fmla="+- 1 0 0"/>
                  <a:gd name="G1" fmla="+- 8 0 0"/>
                  <a:gd name="G2" fmla="+- 3 0 0"/>
                  <a:gd name="G3" fmla="*/ 1 0 51712"/>
                  <a:gd name="G4" fmla="*/ 1 56165 49664"/>
                  <a:gd name="G5" fmla="*/ 1 28713 51712"/>
                  <a:gd name="G6" fmla="*/ 1 63095 51712"/>
                  <a:gd name="G7" fmla="*/ G6 1 180"/>
                  <a:gd name="G8" fmla="*/ G5 1 G7"/>
                  <a:gd name="G9" fmla="*/ 1 27519 12589"/>
                  <a:gd name="G10" fmla="*/ 1 19389 49664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674 0 0"/>
                  <a:gd name="G24" fmla="+- 56599 0 0"/>
                  <a:gd name="T0" fmla="*/ 2531 w 29"/>
                  <a:gd name="T1" fmla="*/ 0 h 32"/>
                  <a:gd name="T2" fmla="*/ 1815 w 29"/>
                  <a:gd name="T3" fmla="*/ 141 h 32"/>
                  <a:gd name="T4" fmla="*/ 1390 w 29"/>
                  <a:gd name="T5" fmla="*/ 10327 h 32"/>
                  <a:gd name="T6" fmla="*/ 1138 w 29"/>
                  <a:gd name="T7" fmla="*/ 13554 h 32"/>
                  <a:gd name="T8" fmla="*/ 6 w 29"/>
                  <a:gd name="T9" fmla="*/ 19435 h 32"/>
                  <a:gd name="T10" fmla="*/ 3 w 29"/>
                  <a:gd name="T11" fmla="*/ 23223 h 32"/>
                  <a:gd name="T12" fmla="*/ 1 w 29"/>
                  <a:gd name="T13" fmla="*/ 27256 h 32"/>
                  <a:gd name="T14" fmla="*/ 0 w 29"/>
                  <a:gd name="T15" fmla="*/ 32653 h 32"/>
                  <a:gd name="T16" fmla="*/ 1 w 29"/>
                  <a:gd name="T17" fmla="*/ 38985 h 32"/>
                  <a:gd name="T18" fmla="*/ 932 w 29"/>
                  <a:gd name="T19" fmla="*/ 30393 h 32"/>
                  <a:gd name="T20" fmla="*/ 932 w 29"/>
                  <a:gd name="T21" fmla="*/ 32653 h 32"/>
                  <a:gd name="T22" fmla="*/ 1065 w 29"/>
                  <a:gd name="T23" fmla="*/ 32653 h 32"/>
                  <a:gd name="T24" fmla="*/ 1138 w 29"/>
                  <a:gd name="T25" fmla="*/ 29808 h 32"/>
                  <a:gd name="T26" fmla="*/ 1300 w 29"/>
                  <a:gd name="T27" fmla="*/ 25377 h 32"/>
                  <a:gd name="T28" fmla="*/ 1588 w 29"/>
                  <a:gd name="T29" fmla="*/ 22791 h 32"/>
                  <a:gd name="T30" fmla="*/ 2074 w 29"/>
                  <a:gd name="T31" fmla="*/ 17742 h 32"/>
                  <a:gd name="T32" fmla="*/ 2533 w 29"/>
                  <a:gd name="T33" fmla="*/ 12355 h 32"/>
                  <a:gd name="T34" fmla="*/ 3093 w 29"/>
                  <a:gd name="T35" fmla="*/ 7881 h 32"/>
                  <a:gd name="T36" fmla="*/ 2531 w 29"/>
                  <a:gd name="T37" fmla="*/ 0 h 32"/>
                  <a:gd name="T38" fmla="*/ 0 w 29"/>
                  <a:gd name="T39" fmla="*/ 0 h 32"/>
                  <a:gd name="T40" fmla="*/ 29 w 29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9" h="32">
                    <a:moveTo>
                      <a:pt x="23" y="0"/>
                    </a:moveTo>
                    <a:lnTo>
                      <a:pt x="18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4" y="11"/>
                    </a:lnTo>
                    <a:lnTo>
                      <a:pt x="29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3" name="Freeform 429"/>
              <p:cNvSpPr>
                <a:spLocks noChangeArrowheads="1"/>
              </p:cNvSpPr>
              <p:nvPr/>
            </p:nvSpPr>
            <p:spPr bwMode="auto">
              <a:xfrm>
                <a:off x="2558" y="4085"/>
                <a:ext cx="21" cy="26"/>
              </a:xfrm>
              <a:custGeom>
                <a:avLst/>
                <a:gdLst>
                  <a:gd name="G0" fmla="+- 1 0 0"/>
                  <a:gd name="G1" fmla="*/ 1 31361 51712"/>
                  <a:gd name="G2" fmla="*/ 1 57241 51712"/>
                  <a:gd name="G3" fmla="*/ 1 63095 51712"/>
                  <a:gd name="G4" fmla="*/ G3 1 180"/>
                  <a:gd name="G5" fmla="*/ G2 1 G4"/>
                  <a:gd name="G6" fmla="+- 15 0 0"/>
                  <a:gd name="G7" fmla="*/ 1 0 51712"/>
                  <a:gd name="G8" fmla="+- 11 0 0"/>
                  <a:gd name="G9" fmla="sin 24 G8"/>
                  <a:gd name="G10" fmla="*/ 1 8121 51712"/>
                  <a:gd name="G11" fmla="*/ 1 44147 51712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295 0 0"/>
                  <a:gd name="G25" fmla="+- 258 0 0"/>
                  <a:gd name="T0" fmla="*/ 337 w 23"/>
                  <a:gd name="T1" fmla="*/ 0 h 26"/>
                  <a:gd name="T2" fmla="*/ 297 w 23"/>
                  <a:gd name="T3" fmla="*/ 2 h 26"/>
                  <a:gd name="T4" fmla="*/ 262 w 23"/>
                  <a:gd name="T5" fmla="*/ 4 h 26"/>
                  <a:gd name="T6" fmla="*/ 10 w 23"/>
                  <a:gd name="T7" fmla="*/ 4169 h 26"/>
                  <a:gd name="T8" fmla="*/ 8 w 23"/>
                  <a:gd name="T9" fmla="*/ 4878 h 26"/>
                  <a:gd name="T10" fmla="*/ 6 w 23"/>
                  <a:gd name="T11" fmla="*/ 6088 h 26"/>
                  <a:gd name="T12" fmla="*/ 3 w 23"/>
                  <a:gd name="T13" fmla="*/ 7054 h 26"/>
                  <a:gd name="T14" fmla="*/ 2 w 23"/>
                  <a:gd name="T15" fmla="*/ 8829 h 26"/>
                  <a:gd name="T16" fmla="*/ 0 w 23"/>
                  <a:gd name="T17" fmla="*/ 10257 h 26"/>
                  <a:gd name="T18" fmla="*/ 6 w 23"/>
                  <a:gd name="T19" fmla="*/ 12788 h 26"/>
                  <a:gd name="T20" fmla="*/ 9 w 23"/>
                  <a:gd name="T21" fmla="*/ 11906 h 26"/>
                  <a:gd name="T22" fmla="*/ 11 w 23"/>
                  <a:gd name="T23" fmla="*/ 10465 h 26"/>
                  <a:gd name="T24" fmla="*/ 273 w 23"/>
                  <a:gd name="T25" fmla="*/ 9532 h 26"/>
                  <a:gd name="T26" fmla="*/ 297 w 23"/>
                  <a:gd name="T27" fmla="*/ 7054 h 26"/>
                  <a:gd name="T28" fmla="*/ 310 w 23"/>
                  <a:gd name="T29" fmla="*/ 6088 h 26"/>
                  <a:gd name="T30" fmla="*/ 337 w 23"/>
                  <a:gd name="T31" fmla="*/ 5233 h 26"/>
                  <a:gd name="T32" fmla="*/ 367 w 23"/>
                  <a:gd name="T33" fmla="*/ 4878 h 26"/>
                  <a:gd name="T34" fmla="*/ 417 w 23"/>
                  <a:gd name="T35" fmla="*/ 4489 h 26"/>
                  <a:gd name="T36" fmla="*/ 337 w 23"/>
                  <a:gd name="T37" fmla="*/ 0 h 26"/>
                  <a:gd name="T38" fmla="*/ 0 w 23"/>
                  <a:gd name="T39" fmla="*/ 0 h 26"/>
                  <a:gd name="T40" fmla="*/ 23 w 23"/>
                  <a:gd name="T4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3" h="26">
                    <a:moveTo>
                      <a:pt x="18" y="0"/>
                    </a:moveTo>
                    <a:lnTo>
                      <a:pt x="15" y="2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3" y="15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6"/>
                    </a:lnTo>
                    <a:lnTo>
                      <a:pt x="9" y="24"/>
                    </a:lnTo>
                    <a:lnTo>
                      <a:pt x="11" y="21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" name="Freeform 430"/>
              <p:cNvSpPr>
                <a:spLocks noChangeArrowheads="1"/>
              </p:cNvSpPr>
              <p:nvPr/>
            </p:nvSpPr>
            <p:spPr bwMode="auto">
              <a:xfrm>
                <a:off x="2575" y="4080"/>
                <a:ext cx="19" cy="27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7 0 0"/>
                  <a:gd name="G4" fmla="+- 65532 0 0"/>
                  <a:gd name="G5" fmla="+- 12 0 0"/>
                  <a:gd name="G6" fmla="cos 10 G5"/>
                  <a:gd name="G7" fmla="*/ 1 35719 51712"/>
                  <a:gd name="G8" fmla="+- 8 0 0"/>
                  <a:gd name="G9" fmla="cos 14 G8"/>
                  <a:gd name="G10" fmla="+- 13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641 10"/>
                  <a:gd name="G17" fmla="+- 1 0 0"/>
                  <a:gd name="G18" fmla="*/ 1 0 51712"/>
                  <a:gd name="G19" fmla="sin 54736 G18"/>
                  <a:gd name="G20" fmla="*/ 1 0 51712"/>
                  <a:gd name="G21" fmla="cos 55073 G20"/>
                  <a:gd name="G22" fmla="+- G19 0 G21"/>
                  <a:gd name="G23" fmla="*/ G22 65535 1"/>
                  <a:gd name="G24" fmla="+- G23 10800 0"/>
                  <a:gd name="G25" fmla="+- 1 0 0"/>
                  <a:gd name="T0" fmla="*/ 6 w 21"/>
                  <a:gd name="T1" fmla="*/ 3458 h 28"/>
                  <a:gd name="T2" fmla="*/ 337 w 21"/>
                  <a:gd name="T3" fmla="*/ 3012 h 28"/>
                  <a:gd name="T4" fmla="*/ 425 w 21"/>
                  <a:gd name="T5" fmla="*/ 2545 h 28"/>
                  <a:gd name="T6" fmla="*/ 488 w 21"/>
                  <a:gd name="T7" fmla="*/ 1802 h 28"/>
                  <a:gd name="T8" fmla="*/ 511 w 21"/>
                  <a:gd name="T9" fmla="*/ 1276 h 28"/>
                  <a:gd name="T10" fmla="*/ 466 w 21"/>
                  <a:gd name="T11" fmla="*/ 3 h 28"/>
                  <a:gd name="T12" fmla="*/ 370 w 21"/>
                  <a:gd name="T13" fmla="*/ 0 h 28"/>
                  <a:gd name="T14" fmla="*/ 8 w 21"/>
                  <a:gd name="T15" fmla="*/ 1 h 28"/>
                  <a:gd name="T16" fmla="*/ 0 w 21"/>
                  <a:gd name="T17" fmla="*/ 3 h 28"/>
                  <a:gd name="T18" fmla="*/ 5 w 21"/>
                  <a:gd name="T19" fmla="*/ 1465 h 28"/>
                  <a:gd name="T20" fmla="*/ 10 w 21"/>
                  <a:gd name="T21" fmla="*/ 1276 h 28"/>
                  <a:gd name="T22" fmla="*/ 337 w 21"/>
                  <a:gd name="T23" fmla="*/ 1191 h 28"/>
                  <a:gd name="T24" fmla="*/ 337 w 21"/>
                  <a:gd name="T25" fmla="*/ 1276 h 28"/>
                  <a:gd name="T26" fmla="*/ 337 w 21"/>
                  <a:gd name="T27" fmla="*/ 1465 h 28"/>
                  <a:gd name="T28" fmla="*/ 10 w 21"/>
                  <a:gd name="T29" fmla="*/ 1682 h 28"/>
                  <a:gd name="T30" fmla="*/ 8 w 21"/>
                  <a:gd name="T31" fmla="*/ 2069 h 28"/>
                  <a:gd name="T32" fmla="*/ 2 w 21"/>
                  <a:gd name="T33" fmla="*/ 2545 h 28"/>
                  <a:gd name="T34" fmla="*/ 6 w 21"/>
                  <a:gd name="T35" fmla="*/ 3458 h 28"/>
                  <a:gd name="T36" fmla="*/ 0 w 21"/>
                  <a:gd name="T37" fmla="*/ 0 h 28"/>
                  <a:gd name="T38" fmla="*/ 21 w 21"/>
                  <a:gd name="T3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21" h="28">
                    <a:moveTo>
                      <a:pt x="6" y="28"/>
                    </a:moveTo>
                    <a:lnTo>
                      <a:pt x="12" y="24"/>
                    </a:lnTo>
                    <a:lnTo>
                      <a:pt x="17" y="20"/>
                    </a:lnTo>
                    <a:lnTo>
                      <a:pt x="20" y="15"/>
                    </a:lnTo>
                    <a:lnTo>
                      <a:pt x="21" y="10"/>
                    </a:lnTo>
                    <a:lnTo>
                      <a:pt x="19" y="3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2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5" name="Freeform 431"/>
              <p:cNvSpPr>
                <a:spLocks noChangeArrowheads="1"/>
              </p:cNvSpPr>
              <p:nvPr/>
            </p:nvSpPr>
            <p:spPr bwMode="auto">
              <a:xfrm>
                <a:off x="2570" y="4092"/>
                <a:ext cx="97" cy="5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23673 11520"/>
                  <a:gd name="G8" fmla="+- 64 0 0"/>
                  <a:gd name="G9" fmla="*/ 1 0 51712"/>
                  <a:gd name="G10" fmla="+- 5 0 0"/>
                  <a:gd name="G11" fmla="+- 19 0 0"/>
                  <a:gd name="G12" fmla="+- 26 0 0"/>
                  <a:gd name="G13" fmla="*/ 1 21409 51712"/>
                  <a:gd name="G14" fmla="*/ 1 27055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2139 0 0"/>
                  <a:gd name="G34" fmla="+- 62097 0 0"/>
                  <a:gd name="G35" fmla="+- 62098 0 0"/>
                  <a:gd name="G36" fmla="+- 62142 0 0"/>
                  <a:gd name="G37" fmla="+- 62254 0 0"/>
                  <a:gd name="G38" fmla="+- 62702 0 0"/>
                  <a:gd name="G39" fmla="+- 63164 0 0"/>
                  <a:gd name="G40" fmla="+- 63684 0 0"/>
                  <a:gd name="T0" fmla="*/ 3341 w 95"/>
                  <a:gd name="T1" fmla="*/ 0 h 66"/>
                  <a:gd name="T2" fmla="*/ 3397 w 95"/>
                  <a:gd name="T3" fmla="*/ 0 h 66"/>
                  <a:gd name="T4" fmla="*/ 3439 w 95"/>
                  <a:gd name="T5" fmla="*/ 1 h 66"/>
                  <a:gd name="T6" fmla="*/ 3439 w 95"/>
                  <a:gd name="T7" fmla="*/ 3 h 66"/>
                  <a:gd name="T8" fmla="*/ 3397 w 95"/>
                  <a:gd name="T9" fmla="*/ 4 h 66"/>
                  <a:gd name="T10" fmla="*/ 3286 w 95"/>
                  <a:gd name="T11" fmla="*/ 288 h 66"/>
                  <a:gd name="T12" fmla="*/ 3122 w 95"/>
                  <a:gd name="T13" fmla="*/ 446 h 66"/>
                  <a:gd name="T14" fmla="*/ 2818 w 95"/>
                  <a:gd name="T15" fmla="*/ 691 h 66"/>
                  <a:gd name="T16" fmla="*/ 2543 w 95"/>
                  <a:gd name="T17" fmla="*/ 927 h 66"/>
                  <a:gd name="T18" fmla="*/ 2138 w 95"/>
                  <a:gd name="T19" fmla="*/ 1155 h 66"/>
                  <a:gd name="T20" fmla="*/ 1805 w 95"/>
                  <a:gd name="T21" fmla="*/ 1338 h 66"/>
                  <a:gd name="T22" fmla="*/ 1348 w 95"/>
                  <a:gd name="T23" fmla="*/ 1548 h 66"/>
                  <a:gd name="T24" fmla="*/ 1081 w 95"/>
                  <a:gd name="T25" fmla="*/ 1665 h 66"/>
                  <a:gd name="T26" fmla="*/ 647 w 95"/>
                  <a:gd name="T27" fmla="*/ 1776 h 66"/>
                  <a:gd name="T28" fmla="*/ 452 w 95"/>
                  <a:gd name="T29" fmla="*/ 1789 h 66"/>
                  <a:gd name="T30" fmla="*/ 7 w 95"/>
                  <a:gd name="T31" fmla="*/ 1789 h 66"/>
                  <a:gd name="T32" fmla="*/ 5 w 95"/>
                  <a:gd name="T33" fmla="*/ 1759 h 66"/>
                  <a:gd name="T34" fmla="*/ 3 w 95"/>
                  <a:gd name="T35" fmla="*/ 1665 h 66"/>
                  <a:gd name="T36" fmla="*/ 1 w 95"/>
                  <a:gd name="T37" fmla="*/ 1591 h 66"/>
                  <a:gd name="T38" fmla="*/ 0 w 95"/>
                  <a:gd name="T39" fmla="*/ 1479 h 66"/>
                  <a:gd name="T40" fmla="*/ 0 w 95"/>
                  <a:gd name="T41" fmla="*/ 1338 h 66"/>
                  <a:gd name="T42" fmla="*/ 0 w 95"/>
                  <a:gd name="T43" fmla="*/ 1191 h 66"/>
                  <a:gd name="T44" fmla="*/ 2 w 95"/>
                  <a:gd name="T45" fmla="*/ 989 h 66"/>
                  <a:gd name="T46" fmla="*/ 2 w 95"/>
                  <a:gd name="T47" fmla="*/ 862 h 66"/>
                  <a:gd name="T48" fmla="*/ 3 w 95"/>
                  <a:gd name="T49" fmla="*/ 691 h 66"/>
                  <a:gd name="T50" fmla="*/ 5 w 95"/>
                  <a:gd name="T51" fmla="*/ 557 h 66"/>
                  <a:gd name="T52" fmla="*/ 7 w 95"/>
                  <a:gd name="T53" fmla="*/ 359 h 66"/>
                  <a:gd name="T54" fmla="*/ 429 w 95"/>
                  <a:gd name="T55" fmla="*/ 250 h 66"/>
                  <a:gd name="T56" fmla="*/ 555 w 95"/>
                  <a:gd name="T57" fmla="*/ 4 h 66"/>
                  <a:gd name="T58" fmla="*/ 615 w 95"/>
                  <a:gd name="T59" fmla="*/ 3 h 66"/>
                  <a:gd name="T60" fmla="*/ 717 w 95"/>
                  <a:gd name="T61" fmla="*/ 3 h 66"/>
                  <a:gd name="T62" fmla="*/ 837 w 95"/>
                  <a:gd name="T63" fmla="*/ 3 h 66"/>
                  <a:gd name="T64" fmla="*/ 1081 w 95"/>
                  <a:gd name="T65" fmla="*/ 4 h 66"/>
                  <a:gd name="T66" fmla="*/ 1327 w 95"/>
                  <a:gd name="T67" fmla="*/ 4 h 66"/>
                  <a:gd name="T68" fmla="*/ 1715 w 95"/>
                  <a:gd name="T69" fmla="*/ 4 h 66"/>
                  <a:gd name="T70" fmla="*/ 2031 w 95"/>
                  <a:gd name="T71" fmla="*/ 4 h 66"/>
                  <a:gd name="T72" fmla="*/ 2373 w 95"/>
                  <a:gd name="T73" fmla="*/ 4 h 66"/>
                  <a:gd name="T74" fmla="*/ 2677 w 95"/>
                  <a:gd name="T75" fmla="*/ 2 h 66"/>
                  <a:gd name="T76" fmla="*/ 3015 w 95"/>
                  <a:gd name="T77" fmla="*/ 1 h 66"/>
                  <a:gd name="T78" fmla="*/ 3222 w 95"/>
                  <a:gd name="T79" fmla="*/ 0 h 66"/>
                  <a:gd name="T80" fmla="*/ 3341 w 95"/>
                  <a:gd name="T81" fmla="*/ 0 h 66"/>
                  <a:gd name="T82" fmla="*/ 0 w 95"/>
                  <a:gd name="T83" fmla="*/ 0 h 66"/>
                  <a:gd name="T84" fmla="*/ 95 w 95"/>
                  <a:gd name="T8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95" h="66">
                    <a:moveTo>
                      <a:pt x="92" y="0"/>
                    </a:moveTo>
                    <a:lnTo>
                      <a:pt x="94" y="0"/>
                    </a:lnTo>
                    <a:lnTo>
                      <a:pt x="95" y="1"/>
                    </a:lnTo>
                    <a:lnTo>
                      <a:pt x="95" y="3"/>
                    </a:lnTo>
                    <a:lnTo>
                      <a:pt x="94" y="5"/>
                    </a:lnTo>
                    <a:lnTo>
                      <a:pt x="91" y="11"/>
                    </a:lnTo>
                    <a:lnTo>
                      <a:pt x="86" y="17"/>
                    </a:lnTo>
                    <a:lnTo>
                      <a:pt x="78" y="26"/>
                    </a:lnTo>
                    <a:lnTo>
                      <a:pt x="70" y="34"/>
                    </a:lnTo>
                    <a:lnTo>
                      <a:pt x="59" y="43"/>
                    </a:lnTo>
                    <a:lnTo>
                      <a:pt x="49" y="50"/>
                    </a:lnTo>
                    <a:lnTo>
                      <a:pt x="38" y="57"/>
                    </a:lnTo>
                    <a:lnTo>
                      <a:pt x="29" y="61"/>
                    </a:lnTo>
                    <a:lnTo>
                      <a:pt x="19" y="65"/>
                    </a:lnTo>
                    <a:lnTo>
                      <a:pt x="12" y="66"/>
                    </a:lnTo>
                    <a:lnTo>
                      <a:pt x="7" y="66"/>
                    </a:lnTo>
                    <a:lnTo>
                      <a:pt x="5" y="64"/>
                    </a:lnTo>
                    <a:lnTo>
                      <a:pt x="3" y="61"/>
                    </a:lnTo>
                    <a:lnTo>
                      <a:pt x="1" y="59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7" y="14"/>
                    </a:lnTo>
                    <a:lnTo>
                      <a:pt x="11" y="9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9" y="4"/>
                    </a:lnTo>
                    <a:lnTo>
                      <a:pt x="37" y="5"/>
                    </a:lnTo>
                    <a:lnTo>
                      <a:pt x="47" y="5"/>
                    </a:lnTo>
                    <a:lnTo>
                      <a:pt x="56" y="5"/>
                    </a:lnTo>
                    <a:lnTo>
                      <a:pt x="66" y="4"/>
                    </a:lnTo>
                    <a:lnTo>
                      <a:pt x="74" y="2"/>
                    </a:lnTo>
                    <a:lnTo>
                      <a:pt x="83" y="1"/>
                    </a:lnTo>
                    <a:lnTo>
                      <a:pt x="88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6" name="Freeform 432"/>
              <p:cNvSpPr>
                <a:spLocks noChangeArrowheads="1"/>
              </p:cNvSpPr>
              <p:nvPr/>
            </p:nvSpPr>
            <p:spPr bwMode="auto">
              <a:xfrm>
                <a:off x="2570" y="4087"/>
                <a:ext cx="105" cy="68"/>
              </a:xfrm>
              <a:custGeom>
                <a:avLst/>
                <a:gdLst>
                  <a:gd name="G0" fmla="*/ 1 41 2"/>
                  <a:gd name="G1" fmla="+- 65529 0 0"/>
                  <a:gd name="G2" fmla="*/ 1 26051 57600"/>
                  <a:gd name="G3" fmla="+- 10 0 0"/>
                  <a:gd name="G4" fmla="*/ 1 2533 25856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9909 57600"/>
                  <a:gd name="G20" fmla="+- 8 0 0"/>
                  <a:gd name="G21" fmla="sin 63 G20"/>
                  <a:gd name="G22" fmla="*/ 1 29811 22848"/>
                  <a:gd name="G23" fmla="*/ 1 63095 51712"/>
                  <a:gd name="G24" fmla="*/ G23 1 180"/>
                  <a:gd name="G25" fmla="*/ G22 1 G24"/>
                  <a:gd name="G26" fmla="+- 2 0 0"/>
                  <a:gd name="G27" fmla="cos 43 G26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*/ 1 30631 25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38249 38528"/>
                  <a:gd name="G50" fmla="*/ 1 63095 51712"/>
                  <a:gd name="G51" fmla="*/ G50 1 180"/>
                  <a:gd name="G52" fmla="*/ G49 1 G51"/>
                  <a:gd name="G53" fmla="*/ 1 38249 38528"/>
                  <a:gd name="G54" fmla="*/ 1 63095 51712"/>
                  <a:gd name="G55" fmla="*/ G54 1 180"/>
                  <a:gd name="G56" fmla="*/ G53 1 G55"/>
                  <a:gd name="T0" fmla="*/ 2 w 103"/>
                  <a:gd name="T1" fmla="*/ 2480 h 76"/>
                  <a:gd name="T2" fmla="*/ 0 w 103"/>
                  <a:gd name="T3" fmla="*/ 2995 h 76"/>
                  <a:gd name="T4" fmla="*/ 0 w 103"/>
                  <a:gd name="T5" fmla="*/ 3362 h 76"/>
                  <a:gd name="T6" fmla="*/ 0 w 103"/>
                  <a:gd name="T7" fmla="*/ 3785 h 76"/>
                  <a:gd name="T8" fmla="*/ 1 w 103"/>
                  <a:gd name="T9" fmla="*/ 4054 h 76"/>
                  <a:gd name="T10" fmla="*/ 3 w 103"/>
                  <a:gd name="T11" fmla="*/ 4374 h 76"/>
                  <a:gd name="T12" fmla="*/ 6 w 103"/>
                  <a:gd name="T13" fmla="*/ 4556 h 76"/>
                  <a:gd name="T14" fmla="*/ 571 w 103"/>
                  <a:gd name="T15" fmla="*/ 4616 h 76"/>
                  <a:gd name="T16" fmla="*/ 801 w 103"/>
                  <a:gd name="T17" fmla="*/ 4616 h 76"/>
                  <a:gd name="T18" fmla="*/ 1258 w 103"/>
                  <a:gd name="T19" fmla="*/ 4616 h 76"/>
                  <a:gd name="T20" fmla="*/ 1767 w 103"/>
                  <a:gd name="T21" fmla="*/ 4405 h 76"/>
                  <a:gd name="T22" fmla="*/ 2345 w 103"/>
                  <a:gd name="T23" fmla="*/ 4054 h 76"/>
                  <a:gd name="T24" fmla="*/ 2942 w 103"/>
                  <a:gd name="T25" fmla="*/ 3673 h 76"/>
                  <a:gd name="T26" fmla="*/ 3486 w 103"/>
                  <a:gd name="T27" fmla="*/ 3157 h 76"/>
                  <a:gd name="T28" fmla="*/ 4000 w 103"/>
                  <a:gd name="T29" fmla="*/ 2598 h 76"/>
                  <a:gd name="T30" fmla="*/ 4480 w 103"/>
                  <a:gd name="T31" fmla="*/ 2211 h 76"/>
                  <a:gd name="T32" fmla="*/ 4897 w 103"/>
                  <a:gd name="T33" fmla="*/ 1632 h 76"/>
                  <a:gd name="T34" fmla="*/ 5227 w 103"/>
                  <a:gd name="T35" fmla="*/ 1204 h 76"/>
                  <a:gd name="T36" fmla="*/ 5313 w 103"/>
                  <a:gd name="T37" fmla="*/ 821 h 76"/>
                  <a:gd name="T38" fmla="*/ 5440 w 103"/>
                  <a:gd name="T39" fmla="*/ 561 h 76"/>
                  <a:gd name="T40" fmla="*/ 5313 w 103"/>
                  <a:gd name="T41" fmla="*/ 5 h 76"/>
                  <a:gd name="T42" fmla="*/ 5267 w 103"/>
                  <a:gd name="T43" fmla="*/ 1 h 76"/>
                  <a:gd name="T44" fmla="*/ 5021 w 103"/>
                  <a:gd name="T45" fmla="*/ 0 h 76"/>
                  <a:gd name="T46" fmla="*/ 5021 w 103"/>
                  <a:gd name="T47" fmla="*/ 605 h 76"/>
                  <a:gd name="T48" fmla="*/ 5017 w 103"/>
                  <a:gd name="T49" fmla="*/ 561 h 76"/>
                  <a:gd name="T50" fmla="*/ 5017 w 103"/>
                  <a:gd name="T51" fmla="*/ 522 h 76"/>
                  <a:gd name="T52" fmla="*/ 5017 w 103"/>
                  <a:gd name="T53" fmla="*/ 561 h 76"/>
                  <a:gd name="T54" fmla="*/ 4858 w 103"/>
                  <a:gd name="T55" fmla="*/ 889 h 76"/>
                  <a:gd name="T56" fmla="*/ 4591 w 103"/>
                  <a:gd name="T57" fmla="*/ 1297 h 76"/>
                  <a:gd name="T58" fmla="*/ 4167 w 103"/>
                  <a:gd name="T59" fmla="*/ 1761 h 76"/>
                  <a:gd name="T60" fmla="*/ 3721 w 103"/>
                  <a:gd name="T61" fmla="*/ 2238 h 76"/>
                  <a:gd name="T62" fmla="*/ 3193 w 103"/>
                  <a:gd name="T63" fmla="*/ 2674 h 76"/>
                  <a:gd name="T64" fmla="*/ 2649 w 103"/>
                  <a:gd name="T65" fmla="*/ 3157 h 76"/>
                  <a:gd name="T66" fmla="*/ 2094 w 103"/>
                  <a:gd name="T67" fmla="*/ 3622 h 76"/>
                  <a:gd name="T68" fmla="*/ 1578 w 103"/>
                  <a:gd name="T69" fmla="*/ 3911 h 76"/>
                  <a:gd name="T70" fmla="*/ 1124 w 103"/>
                  <a:gd name="T71" fmla="*/ 4054 h 76"/>
                  <a:gd name="T72" fmla="*/ 757 w 103"/>
                  <a:gd name="T73" fmla="*/ 4081 h 76"/>
                  <a:gd name="T74" fmla="*/ 715 w 103"/>
                  <a:gd name="T75" fmla="*/ 4081 h 76"/>
                  <a:gd name="T76" fmla="*/ 604 w 103"/>
                  <a:gd name="T77" fmla="*/ 4054 h 76"/>
                  <a:gd name="T78" fmla="*/ 571 w 103"/>
                  <a:gd name="T79" fmla="*/ 3964 h 76"/>
                  <a:gd name="T80" fmla="*/ 540 w 103"/>
                  <a:gd name="T81" fmla="*/ 3806 h 76"/>
                  <a:gd name="T82" fmla="*/ 8 w 103"/>
                  <a:gd name="T83" fmla="*/ 3673 h 76"/>
                  <a:gd name="T84" fmla="*/ 8 w 103"/>
                  <a:gd name="T85" fmla="*/ 3362 h 76"/>
                  <a:gd name="T86" fmla="*/ 8 w 103"/>
                  <a:gd name="T87" fmla="*/ 3027 h 76"/>
                  <a:gd name="T88" fmla="*/ 571 w 103"/>
                  <a:gd name="T89" fmla="*/ 2598 h 76"/>
                  <a:gd name="T90" fmla="*/ 2 w 103"/>
                  <a:gd name="T91" fmla="*/ 2480 h 76"/>
                  <a:gd name="T92" fmla="*/ 0 w 103"/>
                  <a:gd name="T93" fmla="*/ 0 h 76"/>
                  <a:gd name="T94" fmla="*/ 103 w 103"/>
                  <a:gd name="T95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T92" t="T93" r="T94" b="T95"/>
                <a:pathLst>
                  <a:path w="103" h="76">
                    <a:moveTo>
                      <a:pt x="2" y="41"/>
                    </a:moveTo>
                    <a:lnTo>
                      <a:pt x="0" y="49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6"/>
                    </a:lnTo>
                    <a:lnTo>
                      <a:pt x="3" y="71"/>
                    </a:lnTo>
                    <a:lnTo>
                      <a:pt x="6" y="74"/>
                    </a:lnTo>
                    <a:lnTo>
                      <a:pt x="10" y="76"/>
                    </a:lnTo>
                    <a:lnTo>
                      <a:pt x="16" y="76"/>
                    </a:lnTo>
                    <a:lnTo>
                      <a:pt x="24" y="76"/>
                    </a:lnTo>
                    <a:lnTo>
                      <a:pt x="34" y="72"/>
                    </a:lnTo>
                    <a:lnTo>
                      <a:pt x="44" y="66"/>
                    </a:lnTo>
                    <a:lnTo>
                      <a:pt x="56" y="60"/>
                    </a:lnTo>
                    <a:lnTo>
                      <a:pt x="66" y="52"/>
                    </a:lnTo>
                    <a:lnTo>
                      <a:pt x="76" y="43"/>
                    </a:lnTo>
                    <a:lnTo>
                      <a:pt x="85" y="36"/>
                    </a:lnTo>
                    <a:lnTo>
                      <a:pt x="93" y="27"/>
                    </a:lnTo>
                    <a:lnTo>
                      <a:pt x="99" y="19"/>
                    </a:lnTo>
                    <a:lnTo>
                      <a:pt x="102" y="14"/>
                    </a:lnTo>
                    <a:lnTo>
                      <a:pt x="103" y="9"/>
                    </a:lnTo>
                    <a:lnTo>
                      <a:pt x="102" y="5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95" y="9"/>
                    </a:lnTo>
                    <a:lnTo>
                      <a:pt x="95" y="8"/>
                    </a:lnTo>
                    <a:lnTo>
                      <a:pt x="95" y="9"/>
                    </a:lnTo>
                    <a:lnTo>
                      <a:pt x="92" y="15"/>
                    </a:lnTo>
                    <a:lnTo>
                      <a:pt x="87" y="21"/>
                    </a:lnTo>
                    <a:lnTo>
                      <a:pt x="79" y="29"/>
                    </a:lnTo>
                    <a:lnTo>
                      <a:pt x="71" y="37"/>
                    </a:lnTo>
                    <a:lnTo>
                      <a:pt x="61" y="44"/>
                    </a:lnTo>
                    <a:lnTo>
                      <a:pt x="51" y="52"/>
                    </a:lnTo>
                    <a:lnTo>
                      <a:pt x="40" y="59"/>
                    </a:lnTo>
                    <a:lnTo>
                      <a:pt x="30" y="64"/>
                    </a:lnTo>
                    <a:lnTo>
                      <a:pt x="22" y="66"/>
                    </a:lnTo>
                    <a:lnTo>
                      <a:pt x="15" y="67"/>
                    </a:lnTo>
                    <a:lnTo>
                      <a:pt x="14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3"/>
                    </a:lnTo>
                    <a:lnTo>
                      <a:pt x="8" y="60"/>
                    </a:lnTo>
                    <a:lnTo>
                      <a:pt x="8" y="55"/>
                    </a:lnTo>
                    <a:lnTo>
                      <a:pt x="8" y="50"/>
                    </a:lnTo>
                    <a:lnTo>
                      <a:pt x="10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7" name="Freeform 433"/>
              <p:cNvSpPr>
                <a:spLocks noChangeArrowheads="1"/>
              </p:cNvSpPr>
              <p:nvPr/>
            </p:nvSpPr>
            <p:spPr bwMode="auto">
              <a:xfrm>
                <a:off x="2570" y="4092"/>
                <a:ext cx="31" cy="39"/>
              </a:xfrm>
              <a:custGeom>
                <a:avLst/>
                <a:gdLst>
                  <a:gd name="G0" fmla="+- 1 0 0"/>
                  <a:gd name="G1" fmla="+- 1 0 0"/>
                  <a:gd name="G2" fmla="*/ 1 55055 51712"/>
                  <a:gd name="G3" fmla="+- 13 0 0"/>
                  <a:gd name="G4" fmla="*/ 1 0 51712"/>
                  <a:gd name="G5" fmla="+- 6 0 0"/>
                  <a:gd name="G6" fmla="*/ 1 57529 57600"/>
                  <a:gd name="G7" fmla="*/ 1 63095 51712"/>
                  <a:gd name="G8" fmla="*/ G7 1 180"/>
                  <a:gd name="G9" fmla="*/ G6 1 G8"/>
                  <a:gd name="G10" fmla="*/ 1 18089 49664"/>
                  <a:gd name="G11" fmla="*/ 1 55103 2585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1873 0 0"/>
                  <a:gd name="G27" fmla="+- 1561 0 0"/>
                  <a:gd name="G28" fmla="+- 1225 0 0"/>
                  <a:gd name="T0" fmla="*/ 2162 w 32"/>
                  <a:gd name="T1" fmla="*/ 1 h 38"/>
                  <a:gd name="T2" fmla="*/ 1873 w 32"/>
                  <a:gd name="T3" fmla="*/ 0 h 38"/>
                  <a:gd name="T4" fmla="*/ 1561 w 32"/>
                  <a:gd name="T5" fmla="*/ 0 h 38"/>
                  <a:gd name="T6" fmla="*/ 1225 w 32"/>
                  <a:gd name="T7" fmla="*/ 0 h 38"/>
                  <a:gd name="T8" fmla="*/ 960 w 32"/>
                  <a:gd name="T9" fmla="*/ 2 h 38"/>
                  <a:gd name="T10" fmla="*/ 668 w 32"/>
                  <a:gd name="T11" fmla="*/ 6 h 38"/>
                  <a:gd name="T12" fmla="*/ 5 w 32"/>
                  <a:gd name="T13" fmla="*/ 2542 h 38"/>
                  <a:gd name="T14" fmla="*/ 3 w 32"/>
                  <a:gd name="T15" fmla="*/ 4173 h 38"/>
                  <a:gd name="T16" fmla="*/ 1 w 32"/>
                  <a:gd name="T17" fmla="*/ 5240 h 38"/>
                  <a:gd name="T18" fmla="*/ 0 w 32"/>
                  <a:gd name="T19" fmla="*/ 6582 h 38"/>
                  <a:gd name="T20" fmla="*/ 0 w 32"/>
                  <a:gd name="T21" fmla="*/ 7369 h 38"/>
                  <a:gd name="T22" fmla="*/ 629 w 32"/>
                  <a:gd name="T23" fmla="*/ 7663 h 38"/>
                  <a:gd name="T24" fmla="*/ 629 w 32"/>
                  <a:gd name="T25" fmla="*/ 6914 h 38"/>
                  <a:gd name="T26" fmla="*/ 668 w 32"/>
                  <a:gd name="T27" fmla="*/ 5654 h 38"/>
                  <a:gd name="T28" fmla="*/ 801 w 32"/>
                  <a:gd name="T29" fmla="*/ 4671 h 38"/>
                  <a:gd name="T30" fmla="*/ 904 w 32"/>
                  <a:gd name="T31" fmla="*/ 3446 h 38"/>
                  <a:gd name="T32" fmla="*/ 1021 w 32"/>
                  <a:gd name="T33" fmla="*/ 2542 h 38"/>
                  <a:gd name="T34" fmla="*/ 1302 w 32"/>
                  <a:gd name="T35" fmla="*/ 2024 h 38"/>
                  <a:gd name="T36" fmla="*/ 1383 w 32"/>
                  <a:gd name="T37" fmla="*/ 1876 h 38"/>
                  <a:gd name="T38" fmla="*/ 1561 w 32"/>
                  <a:gd name="T39" fmla="*/ 1876 h 38"/>
                  <a:gd name="T40" fmla="*/ 1807 w 32"/>
                  <a:gd name="T41" fmla="*/ 1876 h 38"/>
                  <a:gd name="T42" fmla="*/ 2036 w 32"/>
                  <a:gd name="T43" fmla="*/ 2024 h 38"/>
                  <a:gd name="T44" fmla="*/ 2162 w 32"/>
                  <a:gd name="T45" fmla="*/ 1 h 38"/>
                  <a:gd name="T46" fmla="*/ 0 w 32"/>
                  <a:gd name="T47" fmla="*/ 0 h 38"/>
                  <a:gd name="T48" fmla="*/ 32 w 32"/>
                  <a:gd name="T4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32" h="38">
                    <a:moveTo>
                      <a:pt x="32" y="1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8" y="38"/>
                    </a:lnTo>
                    <a:lnTo>
                      <a:pt x="8" y="34"/>
                    </a:lnTo>
                    <a:lnTo>
                      <a:pt x="9" y="28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8" name="Freeform 434"/>
              <p:cNvSpPr>
                <a:spLocks noChangeArrowheads="1"/>
              </p:cNvSpPr>
              <p:nvPr/>
            </p:nvSpPr>
            <p:spPr bwMode="auto">
              <a:xfrm>
                <a:off x="2602" y="4087"/>
                <a:ext cx="65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3 0 0"/>
                  <a:gd name="G5" fmla="*/ 1 49869 548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118 0 0"/>
                  <a:gd name="G24" fmla="+- 3639 0 0"/>
                  <a:gd name="T0" fmla="*/ 4376 w 64"/>
                  <a:gd name="T1" fmla="*/ 0 h 16"/>
                  <a:gd name="T2" fmla="*/ 4119 w 64"/>
                  <a:gd name="T3" fmla="*/ 1 h 16"/>
                  <a:gd name="T4" fmla="*/ 3642 w 64"/>
                  <a:gd name="T5" fmla="*/ 3 h 16"/>
                  <a:gd name="T6" fmla="*/ 3225 w 64"/>
                  <a:gd name="T7" fmla="*/ 4 h 16"/>
                  <a:gd name="T8" fmla="*/ 2534 w 64"/>
                  <a:gd name="T9" fmla="*/ 5 h 16"/>
                  <a:gd name="T10" fmla="*/ 1873 w 64"/>
                  <a:gd name="T11" fmla="*/ 7 h 16"/>
                  <a:gd name="T12" fmla="*/ 1153 w 64"/>
                  <a:gd name="T13" fmla="*/ 7 h 16"/>
                  <a:gd name="T14" fmla="*/ 668 w 64"/>
                  <a:gd name="T15" fmla="*/ 7 h 16"/>
                  <a:gd name="T16" fmla="*/ 2 w 64"/>
                  <a:gd name="T17" fmla="*/ 6 h 16"/>
                  <a:gd name="T18" fmla="*/ 0 w 64"/>
                  <a:gd name="T19" fmla="*/ 960 h 16"/>
                  <a:gd name="T20" fmla="*/ 629 w 64"/>
                  <a:gd name="T21" fmla="*/ 1021 h 16"/>
                  <a:gd name="T22" fmla="*/ 1225 w 64"/>
                  <a:gd name="T23" fmla="*/ 1021 h 16"/>
                  <a:gd name="T24" fmla="*/ 1916 w 64"/>
                  <a:gd name="T25" fmla="*/ 1021 h 16"/>
                  <a:gd name="T26" fmla="*/ 2594 w 64"/>
                  <a:gd name="T27" fmla="*/ 960 h 16"/>
                  <a:gd name="T28" fmla="*/ 3227 w 64"/>
                  <a:gd name="T29" fmla="*/ 801 h 16"/>
                  <a:gd name="T30" fmla="*/ 3869 w 64"/>
                  <a:gd name="T31" fmla="*/ 754 h 16"/>
                  <a:gd name="T32" fmla="*/ 4213 w 64"/>
                  <a:gd name="T33" fmla="*/ 710 h 16"/>
                  <a:gd name="T34" fmla="*/ 4376 w 64"/>
                  <a:gd name="T35" fmla="*/ 710 h 16"/>
                  <a:gd name="T36" fmla="*/ 4376 w 64"/>
                  <a:gd name="T37" fmla="*/ 0 h 16"/>
                  <a:gd name="T38" fmla="*/ 0 w 64"/>
                  <a:gd name="T39" fmla="*/ 0 h 16"/>
                  <a:gd name="T40" fmla="*/ 64 w 64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4" h="16">
                    <a:moveTo>
                      <a:pt x="64" y="0"/>
                    </a:moveTo>
                    <a:lnTo>
                      <a:pt x="60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37" y="5"/>
                    </a:lnTo>
                    <a:lnTo>
                      <a:pt x="27" y="7"/>
                    </a:lnTo>
                    <a:lnTo>
                      <a:pt x="18" y="7"/>
                    </a:lnTo>
                    <a:lnTo>
                      <a:pt x="9" y="7"/>
                    </a:lnTo>
                    <a:lnTo>
                      <a:pt x="2" y="6"/>
                    </a:lnTo>
                    <a:lnTo>
                      <a:pt x="0" y="15"/>
                    </a:lnTo>
                    <a:lnTo>
                      <a:pt x="8" y="16"/>
                    </a:lnTo>
                    <a:lnTo>
                      <a:pt x="19" y="16"/>
                    </a:lnTo>
                    <a:lnTo>
                      <a:pt x="28" y="16"/>
                    </a:lnTo>
                    <a:lnTo>
                      <a:pt x="38" y="15"/>
                    </a:lnTo>
                    <a:lnTo>
                      <a:pt x="47" y="12"/>
                    </a:lnTo>
                    <a:lnTo>
                      <a:pt x="55" y="11"/>
                    </a:lnTo>
                    <a:lnTo>
                      <a:pt x="61" y="10"/>
                    </a:lnTo>
                    <a:lnTo>
                      <a:pt x="64" y="1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9" name="Freeform 435"/>
              <p:cNvSpPr>
                <a:spLocks noChangeArrowheads="1"/>
              </p:cNvSpPr>
              <p:nvPr/>
            </p:nvSpPr>
            <p:spPr bwMode="auto">
              <a:xfrm>
                <a:off x="3121" y="4090"/>
                <a:ext cx="94" cy="53"/>
              </a:xfrm>
              <a:custGeom>
                <a:avLst/>
                <a:gdLst>
                  <a:gd name="G0" fmla="*/ 1 0 51712"/>
                  <a:gd name="G1" fmla="+- 65535 0 0"/>
                  <a:gd name="G2" fmla="+- 5 0 0"/>
                  <a:gd name="G3" fmla="*/ 1 30473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2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1773 45696"/>
                  <a:gd name="G28" fmla="+- 1 0 0"/>
                  <a:gd name="G29" fmla="*/ 1 0 51712"/>
                  <a:gd name="G30" fmla="+- 1 0 0"/>
                  <a:gd name="G31" fmla="+- 1 0 0"/>
                  <a:gd name="G32" fmla="+- 2 0 0"/>
                  <a:gd name="G33" fmla="+- 3 0 0"/>
                  <a:gd name="G34" fmla="+- 46 0 0"/>
                  <a:gd name="G35" fmla="+- 3346 0 0"/>
                  <a:gd name="T0" fmla="*/ 1 w 105"/>
                  <a:gd name="T1" fmla="*/ 2 h 50"/>
                  <a:gd name="T2" fmla="*/ 0 w 105"/>
                  <a:gd name="T3" fmla="*/ 1 h 50"/>
                  <a:gd name="T4" fmla="*/ 0 w 105"/>
                  <a:gd name="T5" fmla="*/ 1 h 50"/>
                  <a:gd name="T6" fmla="*/ 0 w 105"/>
                  <a:gd name="T7" fmla="*/ 2 h 50"/>
                  <a:gd name="T8" fmla="*/ 0 w 105"/>
                  <a:gd name="T9" fmla="*/ 3 h 50"/>
                  <a:gd name="T10" fmla="*/ 2 w 105"/>
                  <a:gd name="T11" fmla="*/ 92 h 50"/>
                  <a:gd name="T12" fmla="*/ 5 w 105"/>
                  <a:gd name="T13" fmla="*/ 3346 h 50"/>
                  <a:gd name="T14" fmla="*/ 178 w 105"/>
                  <a:gd name="T15" fmla="*/ 7597 h 50"/>
                  <a:gd name="T16" fmla="*/ 364 w 105"/>
                  <a:gd name="T17" fmla="*/ 12375 h 50"/>
                  <a:gd name="T18" fmla="*/ 456 w 105"/>
                  <a:gd name="T19" fmla="*/ 14049 h 50"/>
                  <a:gd name="T20" fmla="*/ 575 w 105"/>
                  <a:gd name="T21" fmla="*/ 15586 h 50"/>
                  <a:gd name="T22" fmla="*/ 681 w 105"/>
                  <a:gd name="T23" fmla="*/ 17574 h 50"/>
                  <a:gd name="T24" fmla="*/ 803 w 105"/>
                  <a:gd name="T25" fmla="*/ 18203 h 50"/>
                  <a:gd name="T26" fmla="*/ 917 w 105"/>
                  <a:gd name="T27" fmla="*/ 18648 h 50"/>
                  <a:gd name="T28" fmla="*/ 1029 w 105"/>
                  <a:gd name="T29" fmla="*/ 18203 h 50"/>
                  <a:gd name="T30" fmla="*/ 1087 w 105"/>
                  <a:gd name="T31" fmla="*/ 17711 h 50"/>
                  <a:gd name="T32" fmla="*/ 1119 w 105"/>
                  <a:gd name="T33" fmla="*/ 17290 h 50"/>
                  <a:gd name="T34" fmla="*/ 1168 w 105"/>
                  <a:gd name="T35" fmla="*/ 16369 h 50"/>
                  <a:gd name="T36" fmla="*/ 1227 w 105"/>
                  <a:gd name="T37" fmla="*/ 14805 h 50"/>
                  <a:gd name="T38" fmla="*/ 1235 w 105"/>
                  <a:gd name="T39" fmla="*/ 14439 h 50"/>
                  <a:gd name="T40" fmla="*/ 1235 w 105"/>
                  <a:gd name="T41" fmla="*/ 14049 h 50"/>
                  <a:gd name="T42" fmla="*/ 1235 w 105"/>
                  <a:gd name="T43" fmla="*/ 13373 h 50"/>
                  <a:gd name="T44" fmla="*/ 1227 w 105"/>
                  <a:gd name="T45" fmla="*/ 12707 h 50"/>
                  <a:gd name="T46" fmla="*/ 1213 w 105"/>
                  <a:gd name="T47" fmla="*/ 10328 h 50"/>
                  <a:gd name="T48" fmla="*/ 1119 w 105"/>
                  <a:gd name="T49" fmla="*/ 8210 h 50"/>
                  <a:gd name="T50" fmla="*/ 1044 w 105"/>
                  <a:gd name="T51" fmla="*/ 5744 h 50"/>
                  <a:gd name="T52" fmla="*/ 982 w 105"/>
                  <a:gd name="T53" fmla="*/ 3913 h 50"/>
                  <a:gd name="T54" fmla="*/ 874 w 105"/>
                  <a:gd name="T55" fmla="*/ 92 h 50"/>
                  <a:gd name="T56" fmla="*/ 784 w 105"/>
                  <a:gd name="T57" fmla="*/ 2 h 50"/>
                  <a:gd name="T58" fmla="*/ 670 w 105"/>
                  <a:gd name="T59" fmla="*/ 0 h 50"/>
                  <a:gd name="T60" fmla="*/ 575 w 105"/>
                  <a:gd name="T61" fmla="*/ 0 h 50"/>
                  <a:gd name="T62" fmla="*/ 456 w 105"/>
                  <a:gd name="T63" fmla="*/ 0 h 50"/>
                  <a:gd name="T64" fmla="*/ 358 w 105"/>
                  <a:gd name="T65" fmla="*/ 1 h 50"/>
                  <a:gd name="T66" fmla="*/ 221 w 105"/>
                  <a:gd name="T67" fmla="*/ 2 h 50"/>
                  <a:gd name="T68" fmla="*/ 142 w 105"/>
                  <a:gd name="T69" fmla="*/ 2 h 50"/>
                  <a:gd name="T70" fmla="*/ 5 w 105"/>
                  <a:gd name="T71" fmla="*/ 2 h 50"/>
                  <a:gd name="T72" fmla="*/ 1 w 105"/>
                  <a:gd name="T73" fmla="*/ 2 h 50"/>
                  <a:gd name="T74" fmla="*/ 0 w 105"/>
                  <a:gd name="T75" fmla="*/ 0 h 50"/>
                  <a:gd name="T76" fmla="*/ 105 w 105"/>
                  <a:gd name="T7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5" h="50">
                    <a:moveTo>
                      <a:pt x="1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16" y="20"/>
                    </a:lnTo>
                    <a:lnTo>
                      <a:pt x="31" y="33"/>
                    </a:lnTo>
                    <a:lnTo>
                      <a:pt x="39" y="38"/>
                    </a:lnTo>
                    <a:lnTo>
                      <a:pt x="49" y="42"/>
                    </a:lnTo>
                    <a:lnTo>
                      <a:pt x="58" y="47"/>
                    </a:lnTo>
                    <a:lnTo>
                      <a:pt x="68" y="49"/>
                    </a:lnTo>
                    <a:lnTo>
                      <a:pt x="77" y="50"/>
                    </a:lnTo>
                    <a:lnTo>
                      <a:pt x="87" y="49"/>
                    </a:lnTo>
                    <a:lnTo>
                      <a:pt x="91" y="48"/>
                    </a:lnTo>
                    <a:lnTo>
                      <a:pt x="95" y="46"/>
                    </a:lnTo>
                    <a:lnTo>
                      <a:pt x="99" y="44"/>
                    </a:lnTo>
                    <a:lnTo>
                      <a:pt x="104" y="40"/>
                    </a:lnTo>
                    <a:lnTo>
                      <a:pt x="105" y="39"/>
                    </a:lnTo>
                    <a:lnTo>
                      <a:pt x="105" y="38"/>
                    </a:lnTo>
                    <a:lnTo>
                      <a:pt x="105" y="36"/>
                    </a:lnTo>
                    <a:lnTo>
                      <a:pt x="104" y="34"/>
                    </a:lnTo>
                    <a:lnTo>
                      <a:pt x="101" y="28"/>
                    </a:lnTo>
                    <a:lnTo>
                      <a:pt x="95" y="22"/>
                    </a:lnTo>
                    <a:lnTo>
                      <a:pt x="89" y="16"/>
                    </a:lnTo>
                    <a:lnTo>
                      <a:pt x="83" y="11"/>
                    </a:lnTo>
                    <a:lnTo>
                      <a:pt x="74" y="5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1"/>
                    </a:lnTo>
                    <a:lnTo>
                      <a:pt x="20" y="2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0" name="Freeform 436"/>
              <p:cNvSpPr>
                <a:spLocks noChangeArrowheads="1"/>
              </p:cNvSpPr>
              <p:nvPr/>
            </p:nvSpPr>
            <p:spPr bwMode="auto">
              <a:xfrm>
                <a:off x="3103" y="4085"/>
                <a:ext cx="10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8353 44808"/>
                  <a:gd name="G7" fmla="*/ 1 1419 25856"/>
                  <a:gd name="G8" fmla="*/ 1 63095 51712"/>
                  <a:gd name="G9" fmla="*/ G8 1 180"/>
                  <a:gd name="G10" fmla="*/ G7 1 G9"/>
                  <a:gd name="G11" fmla="*/ 1 46598 52581"/>
                  <a:gd name="G12" fmla="*/ 1 48385 44192"/>
                  <a:gd name="G13" fmla="*/ 1 63095 51712"/>
                  <a:gd name="G14" fmla="*/ G13 1 180"/>
                  <a:gd name="G15" fmla="*/ G12 1 G14"/>
                  <a:gd name="G16" fmla="*/ 1 1 2"/>
                  <a:gd name="G17" fmla="*/ 1 9 4"/>
                  <a:gd name="G18" fmla="*/ 1 47213 1152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4829 4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T0" fmla="*/ 1973 w 112"/>
                  <a:gd name="T1" fmla="*/ 5314 h 58"/>
                  <a:gd name="T2" fmla="*/ 1904 w 112"/>
                  <a:gd name="T3" fmla="*/ 5608 h 58"/>
                  <a:gd name="T4" fmla="*/ 1828 w 112"/>
                  <a:gd name="T5" fmla="*/ 5981 h 58"/>
                  <a:gd name="T6" fmla="*/ 1788 w 112"/>
                  <a:gd name="T7" fmla="*/ 6090 h 58"/>
                  <a:gd name="T8" fmla="*/ 1701 w 112"/>
                  <a:gd name="T9" fmla="*/ 6280 h 58"/>
                  <a:gd name="T10" fmla="*/ 1523 w 112"/>
                  <a:gd name="T11" fmla="*/ 6495 h 58"/>
                  <a:gd name="T12" fmla="*/ 1404 w 112"/>
                  <a:gd name="T13" fmla="*/ 6280 h 58"/>
                  <a:gd name="T14" fmla="*/ 1195 w 112"/>
                  <a:gd name="T15" fmla="*/ 5981 h 58"/>
                  <a:gd name="T16" fmla="*/ 1063 w 112"/>
                  <a:gd name="T17" fmla="*/ 5579 h 58"/>
                  <a:gd name="T18" fmla="*/ 865 w 112"/>
                  <a:gd name="T19" fmla="*/ 4890 h 58"/>
                  <a:gd name="T20" fmla="*/ 738 w 112"/>
                  <a:gd name="T21" fmla="*/ 4143 h 58"/>
                  <a:gd name="T22" fmla="*/ 470 w 112"/>
                  <a:gd name="T23" fmla="*/ 2743 h 58"/>
                  <a:gd name="T24" fmla="*/ 240 w 112"/>
                  <a:gd name="T25" fmla="*/ 1244 h 58"/>
                  <a:gd name="T26" fmla="*/ 202 w 112"/>
                  <a:gd name="T27" fmla="*/ 967 h 58"/>
                  <a:gd name="T28" fmla="*/ 176 w 112"/>
                  <a:gd name="T29" fmla="*/ 29 h 58"/>
                  <a:gd name="T30" fmla="*/ 187 w 112"/>
                  <a:gd name="T31" fmla="*/ 891 h 58"/>
                  <a:gd name="T32" fmla="*/ 7 w 112"/>
                  <a:gd name="T33" fmla="*/ 1140 h 58"/>
                  <a:gd name="T34" fmla="*/ 5 w 112"/>
                  <a:gd name="T35" fmla="*/ 1140 h 58"/>
                  <a:gd name="T36" fmla="*/ 176 w 112"/>
                  <a:gd name="T37" fmla="*/ 1 h 58"/>
                  <a:gd name="T38" fmla="*/ 6 w 112"/>
                  <a:gd name="T39" fmla="*/ 0 h 58"/>
                  <a:gd name="T40" fmla="*/ 2 w 112"/>
                  <a:gd name="T41" fmla="*/ 1 h 58"/>
                  <a:gd name="T42" fmla="*/ 0 w 112"/>
                  <a:gd name="T43" fmla="*/ 891 h 58"/>
                  <a:gd name="T44" fmla="*/ 1 w 112"/>
                  <a:gd name="T45" fmla="*/ 1140 h 58"/>
                  <a:gd name="T46" fmla="*/ 3 w 112"/>
                  <a:gd name="T47" fmla="*/ 1465 h 58"/>
                  <a:gd name="T48" fmla="*/ 7 w 112"/>
                  <a:gd name="T49" fmla="*/ 2207 h 58"/>
                  <a:gd name="T50" fmla="*/ 325 w 112"/>
                  <a:gd name="T51" fmla="*/ 3638 h 58"/>
                  <a:gd name="T52" fmla="*/ 638 w 112"/>
                  <a:gd name="T53" fmla="*/ 5143 h 58"/>
                  <a:gd name="T54" fmla="*/ 796 w 112"/>
                  <a:gd name="T55" fmla="*/ 5981 h 58"/>
                  <a:gd name="T56" fmla="*/ 975 w 112"/>
                  <a:gd name="T57" fmla="*/ 6585 h 58"/>
                  <a:gd name="T58" fmla="*/ 1168 w 112"/>
                  <a:gd name="T59" fmla="*/ 7154 h 58"/>
                  <a:gd name="T60" fmla="*/ 1351 w 112"/>
                  <a:gd name="T61" fmla="*/ 7188 h 58"/>
                  <a:gd name="T62" fmla="*/ 1523 w 112"/>
                  <a:gd name="T63" fmla="*/ 7396 h 58"/>
                  <a:gd name="T64" fmla="*/ 1718 w 112"/>
                  <a:gd name="T65" fmla="*/ 7188 h 58"/>
                  <a:gd name="T66" fmla="*/ 1807 w 112"/>
                  <a:gd name="T67" fmla="*/ 7186 h 58"/>
                  <a:gd name="T68" fmla="*/ 1904 w 112"/>
                  <a:gd name="T69" fmla="*/ 7059 h 58"/>
                  <a:gd name="T70" fmla="*/ 2017 w 112"/>
                  <a:gd name="T71" fmla="*/ 6607 h 58"/>
                  <a:gd name="T72" fmla="*/ 2078 w 112"/>
                  <a:gd name="T73" fmla="*/ 6090 h 58"/>
                  <a:gd name="T74" fmla="*/ 1973 w 112"/>
                  <a:gd name="T75" fmla="*/ 5314 h 58"/>
                  <a:gd name="T76" fmla="*/ 0 w 112"/>
                  <a:gd name="T77" fmla="*/ 0 h 58"/>
                  <a:gd name="T78" fmla="*/ 112 w 112"/>
                  <a:gd name="T7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2" h="58">
                    <a:moveTo>
                      <a:pt x="106" y="41"/>
                    </a:moveTo>
                    <a:lnTo>
                      <a:pt x="102" y="44"/>
                    </a:lnTo>
                    <a:lnTo>
                      <a:pt x="98" y="46"/>
                    </a:lnTo>
                    <a:lnTo>
                      <a:pt x="95" y="48"/>
                    </a:lnTo>
                    <a:lnTo>
                      <a:pt x="91" y="49"/>
                    </a:lnTo>
                    <a:lnTo>
                      <a:pt x="82" y="50"/>
                    </a:lnTo>
                    <a:lnTo>
                      <a:pt x="74" y="49"/>
                    </a:lnTo>
                    <a:lnTo>
                      <a:pt x="64" y="46"/>
                    </a:lnTo>
                    <a:lnTo>
                      <a:pt x="56" y="43"/>
                    </a:lnTo>
                    <a:lnTo>
                      <a:pt x="46" y="38"/>
                    </a:lnTo>
                    <a:lnTo>
                      <a:pt x="39" y="32"/>
                    </a:lnTo>
                    <a:lnTo>
                      <a:pt x="24" y="21"/>
                    </a:lnTo>
                    <a:lnTo>
                      <a:pt x="13" y="10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7" y="17"/>
                    </a:lnTo>
                    <a:lnTo>
                      <a:pt x="18" y="28"/>
                    </a:lnTo>
                    <a:lnTo>
                      <a:pt x="34" y="40"/>
                    </a:lnTo>
                    <a:lnTo>
                      <a:pt x="42" y="46"/>
                    </a:lnTo>
                    <a:lnTo>
                      <a:pt x="52" y="51"/>
                    </a:lnTo>
                    <a:lnTo>
                      <a:pt x="62" y="55"/>
                    </a:lnTo>
                    <a:lnTo>
                      <a:pt x="72" y="57"/>
                    </a:lnTo>
                    <a:lnTo>
                      <a:pt x="82" y="58"/>
                    </a:lnTo>
                    <a:lnTo>
                      <a:pt x="92" y="57"/>
                    </a:lnTo>
                    <a:lnTo>
                      <a:pt x="97" y="56"/>
                    </a:lnTo>
                    <a:lnTo>
                      <a:pt x="102" y="54"/>
                    </a:lnTo>
                    <a:lnTo>
                      <a:pt x="107" y="52"/>
                    </a:lnTo>
                    <a:lnTo>
                      <a:pt x="112" y="48"/>
                    </a:lnTo>
                    <a:lnTo>
                      <a:pt x="106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1" name="Freeform 437"/>
              <p:cNvSpPr>
                <a:spLocks noChangeArrowheads="1"/>
              </p:cNvSpPr>
              <p:nvPr/>
            </p:nvSpPr>
            <p:spPr bwMode="auto">
              <a:xfrm>
                <a:off x="3177" y="4087"/>
                <a:ext cx="44" cy="50"/>
              </a:xfrm>
              <a:custGeom>
                <a:avLst/>
                <a:gdLst>
                  <a:gd name="G0" fmla="+- 4 0 0"/>
                  <a:gd name="G1" fmla="+- 17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4"/>
                  <a:gd name="T1" fmla="*/ 4720 h 47"/>
                  <a:gd name="T2" fmla="*/ 7 w 44"/>
                  <a:gd name="T3" fmla="*/ 6030 h 47"/>
                  <a:gd name="T4" fmla="*/ 1356 w 44"/>
                  <a:gd name="T5" fmla="*/ 9056 h 47"/>
                  <a:gd name="T6" fmla="*/ 2298 w 44"/>
                  <a:gd name="T7" fmla="*/ 11573 h 47"/>
                  <a:gd name="T8" fmla="*/ 2707 w 44"/>
                  <a:gd name="T9" fmla="*/ 14821 h 47"/>
                  <a:gd name="T10" fmla="*/ 3089 w 44"/>
                  <a:gd name="T11" fmla="*/ 17441 h 47"/>
                  <a:gd name="T12" fmla="*/ 3414 w 44"/>
                  <a:gd name="T13" fmla="*/ 20518 h 47"/>
                  <a:gd name="T14" fmla="*/ 3647 w 44"/>
                  <a:gd name="T15" fmla="*/ 21632 h 47"/>
                  <a:gd name="T16" fmla="*/ 3647 w 44"/>
                  <a:gd name="T17" fmla="*/ 21803 h 47"/>
                  <a:gd name="T18" fmla="*/ 3647 w 44"/>
                  <a:gd name="T19" fmla="*/ 21632 h 47"/>
                  <a:gd name="T20" fmla="*/ 4262 w 44"/>
                  <a:gd name="T21" fmla="*/ 25466 h 47"/>
                  <a:gd name="T22" fmla="*/ 4446 w 44"/>
                  <a:gd name="T23" fmla="*/ 23470 h 47"/>
                  <a:gd name="T24" fmla="*/ 4446 w 44"/>
                  <a:gd name="T25" fmla="*/ 21632 h 47"/>
                  <a:gd name="T26" fmla="*/ 4446 w 44"/>
                  <a:gd name="T27" fmla="*/ 20087 h 47"/>
                  <a:gd name="T28" fmla="*/ 4262 w 44"/>
                  <a:gd name="T29" fmla="*/ 18377 h 47"/>
                  <a:gd name="T30" fmla="*/ 3990 w 44"/>
                  <a:gd name="T31" fmla="*/ 14821 h 47"/>
                  <a:gd name="T32" fmla="*/ 3300 w 44"/>
                  <a:gd name="T33" fmla="*/ 11573 h 47"/>
                  <a:gd name="T34" fmla="*/ 2707 w 44"/>
                  <a:gd name="T35" fmla="*/ 8339 h 47"/>
                  <a:gd name="T36" fmla="*/ 2014 w 44"/>
                  <a:gd name="T37" fmla="*/ 4720 h 47"/>
                  <a:gd name="T38" fmla="*/ 1112 w 44"/>
                  <a:gd name="T39" fmla="*/ 103 h 47"/>
                  <a:gd name="T40" fmla="*/ 3 w 44"/>
                  <a:gd name="T41" fmla="*/ 0 h 47"/>
                  <a:gd name="T42" fmla="*/ 0 w 44"/>
                  <a:gd name="T43" fmla="*/ 4720 h 47"/>
                  <a:gd name="T44" fmla="*/ 0 w 44"/>
                  <a:gd name="T45" fmla="*/ 0 h 47"/>
                  <a:gd name="T46" fmla="*/ 44 w 44"/>
                  <a:gd name="T4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7">
                    <a:moveTo>
                      <a:pt x="0" y="9"/>
                    </a:moveTo>
                    <a:lnTo>
                      <a:pt x="7" y="12"/>
                    </a:lnTo>
                    <a:lnTo>
                      <a:pt x="14" y="17"/>
                    </a:lnTo>
                    <a:lnTo>
                      <a:pt x="22" y="22"/>
                    </a:lnTo>
                    <a:lnTo>
                      <a:pt x="27" y="28"/>
                    </a:lnTo>
                    <a:lnTo>
                      <a:pt x="31" y="33"/>
                    </a:lnTo>
                    <a:lnTo>
                      <a:pt x="34" y="39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42" y="47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2" y="34"/>
                    </a:lnTo>
                    <a:lnTo>
                      <a:pt x="39" y="28"/>
                    </a:lnTo>
                    <a:lnTo>
                      <a:pt x="33" y="22"/>
                    </a:lnTo>
                    <a:lnTo>
                      <a:pt x="27" y="16"/>
                    </a:lnTo>
                    <a:lnTo>
                      <a:pt x="20" y="9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2" name="Freeform 438"/>
              <p:cNvSpPr>
                <a:spLocks noChangeArrowheads="1"/>
              </p:cNvSpPr>
              <p:nvPr/>
            </p:nvSpPr>
            <p:spPr bwMode="auto">
              <a:xfrm>
                <a:off x="3121" y="4085"/>
                <a:ext cx="56" cy="11"/>
              </a:xfrm>
              <a:custGeom>
                <a:avLst/>
                <a:gdLst>
                  <a:gd name="G0" fmla="+- 3 0 0"/>
                  <a:gd name="G1" fmla="*/ 1 24681 1371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 0 0"/>
                  <a:gd name="G9" fmla="+- 8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3331 0 0"/>
                  <a:gd name="G21" fmla="+- 63598 0 0"/>
                  <a:gd name="T0" fmla="*/ 0 w 68"/>
                  <a:gd name="T1" fmla="*/ 1904 h 13"/>
                  <a:gd name="T2" fmla="*/ 3 w 68"/>
                  <a:gd name="T3" fmla="*/ 2208 h 13"/>
                  <a:gd name="T4" fmla="*/ 112 w 68"/>
                  <a:gd name="T5" fmla="*/ 2050 h 13"/>
                  <a:gd name="T6" fmla="*/ 167 w 68"/>
                  <a:gd name="T7" fmla="*/ 2050 h 13"/>
                  <a:gd name="T8" fmla="*/ 262 w 68"/>
                  <a:gd name="T9" fmla="*/ 1904 h 13"/>
                  <a:gd name="T10" fmla="*/ 348 w 68"/>
                  <a:gd name="T11" fmla="*/ 1768 h 13"/>
                  <a:gd name="T12" fmla="*/ 437 w 68"/>
                  <a:gd name="T13" fmla="*/ 1768 h 13"/>
                  <a:gd name="T14" fmla="*/ 506 w 68"/>
                  <a:gd name="T15" fmla="*/ 1768 h 13"/>
                  <a:gd name="T16" fmla="*/ 580 w 68"/>
                  <a:gd name="T17" fmla="*/ 2050 h 13"/>
                  <a:gd name="T18" fmla="*/ 601 w 68"/>
                  <a:gd name="T19" fmla="*/ 3 h 13"/>
                  <a:gd name="T20" fmla="*/ 519 w 68"/>
                  <a:gd name="T21" fmla="*/ 1 h 13"/>
                  <a:gd name="T22" fmla="*/ 437 w 68"/>
                  <a:gd name="T23" fmla="*/ 0 h 13"/>
                  <a:gd name="T24" fmla="*/ 329 w 68"/>
                  <a:gd name="T25" fmla="*/ 1 h 13"/>
                  <a:gd name="T26" fmla="*/ 261 w 68"/>
                  <a:gd name="T27" fmla="*/ 2 h 13"/>
                  <a:gd name="T28" fmla="*/ 167 w 68"/>
                  <a:gd name="T29" fmla="*/ 2 h 13"/>
                  <a:gd name="T30" fmla="*/ 105 w 68"/>
                  <a:gd name="T31" fmla="*/ 3 h 13"/>
                  <a:gd name="T32" fmla="*/ 3 w 68"/>
                  <a:gd name="T33" fmla="*/ 3 h 13"/>
                  <a:gd name="T34" fmla="*/ 3 w 68"/>
                  <a:gd name="T35" fmla="*/ 3 h 13"/>
                  <a:gd name="T36" fmla="*/ 0 w 68"/>
                  <a:gd name="T37" fmla="*/ 1904 h 13"/>
                  <a:gd name="T38" fmla="*/ 0 w 68"/>
                  <a:gd name="T39" fmla="*/ 0 h 13"/>
                  <a:gd name="T40" fmla="*/ 68 w 68"/>
                  <a:gd name="T4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8" h="13">
                    <a:moveTo>
                      <a:pt x="0" y="11"/>
                    </a:moveTo>
                    <a:lnTo>
                      <a:pt x="5" y="13"/>
                    </a:lnTo>
                    <a:lnTo>
                      <a:pt x="13" y="12"/>
                    </a:lnTo>
                    <a:lnTo>
                      <a:pt x="20" y="12"/>
                    </a:lnTo>
                    <a:lnTo>
                      <a:pt x="30" y="11"/>
                    </a:lnTo>
                    <a:lnTo>
                      <a:pt x="39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5" y="12"/>
                    </a:lnTo>
                    <a:lnTo>
                      <a:pt x="68" y="3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38" y="1"/>
                    </a:lnTo>
                    <a:lnTo>
                      <a:pt x="29" y="2"/>
                    </a:lnTo>
                    <a:lnTo>
                      <a:pt x="20" y="2"/>
                    </a:lnTo>
                    <a:lnTo>
                      <a:pt x="12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3" name="Freeform 439"/>
              <p:cNvSpPr>
                <a:spLocks noChangeArrowheads="1"/>
              </p:cNvSpPr>
              <p:nvPr/>
            </p:nvSpPr>
            <p:spPr bwMode="auto">
              <a:xfrm>
                <a:off x="2592" y="4036"/>
                <a:ext cx="100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3 0 0"/>
                  <a:gd name="G9" fmla="*/ 1 38629 45696"/>
                  <a:gd name="G10" fmla="+- 18 0 0"/>
                  <a:gd name="G11" fmla="+- 4 0 0"/>
                  <a:gd name="G12" fmla="+- 14 0 0"/>
                  <a:gd name="G13" fmla="+- 15 0 0"/>
                  <a:gd name="G14" fmla="sin 16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2565 0 0"/>
                  <a:gd name="G35" fmla="+- 2980 0 0"/>
                  <a:gd name="G36" fmla="+- 4521 0 0"/>
                  <a:gd name="G37" fmla="+- 6896 0 0"/>
                  <a:gd name="G38" fmla="+- 8843 0 0"/>
                  <a:gd name="G39" fmla="+- 11513 0 0"/>
                  <a:gd name="G40" fmla="+- 13130 0 0"/>
                  <a:gd name="G41" fmla="+- 15342 0 0"/>
                  <a:gd name="T0" fmla="*/ 2694 w 103"/>
                  <a:gd name="T1" fmla="*/ 5323 h 51"/>
                  <a:gd name="T2" fmla="*/ 2758 w 103"/>
                  <a:gd name="T3" fmla="*/ 5738 h 51"/>
                  <a:gd name="T4" fmla="*/ 2758 w 103"/>
                  <a:gd name="T5" fmla="*/ 7191 h 51"/>
                  <a:gd name="T6" fmla="*/ 2670 w 103"/>
                  <a:gd name="T7" fmla="*/ 9502 h 51"/>
                  <a:gd name="T8" fmla="*/ 2606 w 103"/>
                  <a:gd name="T9" fmla="*/ 11325 h 51"/>
                  <a:gd name="T10" fmla="*/ 2482 w 103"/>
                  <a:gd name="T11" fmla="*/ 13858 h 51"/>
                  <a:gd name="T12" fmla="*/ 2345 w 103"/>
                  <a:gd name="T13" fmla="*/ 15279 h 51"/>
                  <a:gd name="T14" fmla="*/ 2149 w 103"/>
                  <a:gd name="T15" fmla="*/ 17369 h 51"/>
                  <a:gd name="T16" fmla="*/ 2027 w 103"/>
                  <a:gd name="T17" fmla="*/ 18736 h 51"/>
                  <a:gd name="T18" fmla="*/ 1813 w 103"/>
                  <a:gd name="T19" fmla="*/ 19726 h 51"/>
                  <a:gd name="T20" fmla="*/ 1591 w 103"/>
                  <a:gd name="T21" fmla="*/ 20217 h 51"/>
                  <a:gd name="T22" fmla="*/ 1409 w 103"/>
                  <a:gd name="T23" fmla="*/ 20557 h 51"/>
                  <a:gd name="T24" fmla="*/ 1189 w 103"/>
                  <a:gd name="T25" fmla="*/ 20688 h 51"/>
                  <a:gd name="T26" fmla="*/ 949 w 103"/>
                  <a:gd name="T27" fmla="*/ 20557 h 51"/>
                  <a:gd name="T28" fmla="*/ 775 w 103"/>
                  <a:gd name="T29" fmla="*/ 20217 h 51"/>
                  <a:gd name="T30" fmla="*/ 510 w 103"/>
                  <a:gd name="T31" fmla="*/ 19178 h 51"/>
                  <a:gd name="T32" fmla="*/ 363 w 103"/>
                  <a:gd name="T33" fmla="*/ 17666 h 51"/>
                  <a:gd name="T34" fmla="*/ 306 w 103"/>
                  <a:gd name="T35" fmla="*/ 16495 h 51"/>
                  <a:gd name="T36" fmla="*/ 7 w 103"/>
                  <a:gd name="T37" fmla="*/ 16106 h 51"/>
                  <a:gd name="T38" fmla="*/ 4 w 103"/>
                  <a:gd name="T39" fmla="*/ 15198 h 51"/>
                  <a:gd name="T40" fmla="*/ 2 w 103"/>
                  <a:gd name="T41" fmla="*/ 14195 h 51"/>
                  <a:gd name="T42" fmla="*/ 1 w 103"/>
                  <a:gd name="T43" fmla="*/ 12854 h 51"/>
                  <a:gd name="T44" fmla="*/ 0 w 103"/>
                  <a:gd name="T45" fmla="*/ 11935 h 51"/>
                  <a:gd name="T46" fmla="*/ 1 w 103"/>
                  <a:gd name="T47" fmla="*/ 10499 h 51"/>
                  <a:gd name="T48" fmla="*/ 2 w 103"/>
                  <a:gd name="T49" fmla="*/ 9502 h 51"/>
                  <a:gd name="T50" fmla="*/ 5 w 103"/>
                  <a:gd name="T51" fmla="*/ 7742 h 51"/>
                  <a:gd name="T52" fmla="*/ 273 w 103"/>
                  <a:gd name="T53" fmla="*/ 6196 h 51"/>
                  <a:gd name="T54" fmla="*/ 384 w 103"/>
                  <a:gd name="T55" fmla="*/ 4567 h 51"/>
                  <a:gd name="T56" fmla="*/ 510 w 103"/>
                  <a:gd name="T57" fmla="*/ 3414 h 51"/>
                  <a:gd name="T58" fmla="*/ 732 w 103"/>
                  <a:gd name="T59" fmla="*/ 21 h 51"/>
                  <a:gd name="T60" fmla="*/ 919 w 103"/>
                  <a:gd name="T61" fmla="*/ 3 h 51"/>
                  <a:gd name="T62" fmla="*/ 1153 w 103"/>
                  <a:gd name="T63" fmla="*/ 1 h 51"/>
                  <a:gd name="T64" fmla="*/ 1366 w 103"/>
                  <a:gd name="T65" fmla="*/ 0 h 51"/>
                  <a:gd name="T66" fmla="*/ 1578 w 103"/>
                  <a:gd name="T67" fmla="*/ 1 h 51"/>
                  <a:gd name="T68" fmla="*/ 1810 w 103"/>
                  <a:gd name="T69" fmla="*/ 2 h 51"/>
                  <a:gd name="T70" fmla="*/ 1996 w 103"/>
                  <a:gd name="T71" fmla="*/ 3 h 51"/>
                  <a:gd name="T72" fmla="*/ 2149 w 103"/>
                  <a:gd name="T73" fmla="*/ 121 h 51"/>
                  <a:gd name="T74" fmla="*/ 2345 w 103"/>
                  <a:gd name="T75" fmla="*/ 3414 h 51"/>
                  <a:gd name="T76" fmla="*/ 2482 w 103"/>
                  <a:gd name="T77" fmla="*/ 4258 h 51"/>
                  <a:gd name="T78" fmla="*/ 2627 w 103"/>
                  <a:gd name="T79" fmla="*/ 4934 h 51"/>
                  <a:gd name="T80" fmla="*/ 2694 w 103"/>
                  <a:gd name="T81" fmla="*/ 5323 h 51"/>
                  <a:gd name="T82" fmla="*/ 0 w 103"/>
                  <a:gd name="T83" fmla="*/ 0 h 51"/>
                  <a:gd name="T84" fmla="*/ 103 w 103"/>
                  <a:gd name="T8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103" h="51">
                    <a:moveTo>
                      <a:pt x="102" y="14"/>
                    </a:moveTo>
                    <a:lnTo>
                      <a:pt x="103" y="15"/>
                    </a:lnTo>
                    <a:lnTo>
                      <a:pt x="103" y="18"/>
                    </a:lnTo>
                    <a:lnTo>
                      <a:pt x="100" y="23"/>
                    </a:lnTo>
                    <a:lnTo>
                      <a:pt x="97" y="28"/>
                    </a:lnTo>
                    <a:lnTo>
                      <a:pt x="93" y="33"/>
                    </a:lnTo>
                    <a:lnTo>
                      <a:pt x="88" y="38"/>
                    </a:lnTo>
                    <a:lnTo>
                      <a:pt x="81" y="42"/>
                    </a:lnTo>
                    <a:lnTo>
                      <a:pt x="76" y="45"/>
                    </a:lnTo>
                    <a:lnTo>
                      <a:pt x="69" y="48"/>
                    </a:lnTo>
                    <a:lnTo>
                      <a:pt x="60" y="49"/>
                    </a:lnTo>
                    <a:lnTo>
                      <a:pt x="53" y="50"/>
                    </a:lnTo>
                    <a:lnTo>
                      <a:pt x="44" y="51"/>
                    </a:lnTo>
                    <a:lnTo>
                      <a:pt x="36" y="50"/>
                    </a:lnTo>
                    <a:lnTo>
                      <a:pt x="29" y="49"/>
                    </a:lnTo>
                    <a:lnTo>
                      <a:pt x="20" y="47"/>
                    </a:lnTo>
                    <a:lnTo>
                      <a:pt x="14" y="43"/>
                    </a:lnTo>
                    <a:lnTo>
                      <a:pt x="11" y="41"/>
                    </a:lnTo>
                    <a:lnTo>
                      <a:pt x="7" y="39"/>
                    </a:lnTo>
                    <a:lnTo>
                      <a:pt x="4" y="37"/>
                    </a:lnTo>
                    <a:lnTo>
                      <a:pt x="2" y="35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23"/>
                    </a:lnTo>
                    <a:lnTo>
                      <a:pt x="5" y="19"/>
                    </a:lnTo>
                    <a:lnTo>
                      <a:pt x="9" y="16"/>
                    </a:lnTo>
                    <a:lnTo>
                      <a:pt x="15" y="12"/>
                    </a:lnTo>
                    <a:lnTo>
                      <a:pt x="20" y="8"/>
                    </a:lnTo>
                    <a:lnTo>
                      <a:pt x="27" y="5"/>
                    </a:lnTo>
                    <a:lnTo>
                      <a:pt x="35" y="3"/>
                    </a:lnTo>
                    <a:lnTo>
                      <a:pt x="43" y="1"/>
                    </a:lnTo>
                    <a:lnTo>
                      <a:pt x="52" y="0"/>
                    </a:lnTo>
                    <a:lnTo>
                      <a:pt x="59" y="1"/>
                    </a:lnTo>
                    <a:lnTo>
                      <a:pt x="68" y="2"/>
                    </a:lnTo>
                    <a:lnTo>
                      <a:pt x="75" y="3"/>
                    </a:lnTo>
                    <a:lnTo>
                      <a:pt x="81" y="6"/>
                    </a:lnTo>
                    <a:lnTo>
                      <a:pt x="88" y="8"/>
                    </a:lnTo>
                    <a:lnTo>
                      <a:pt x="93" y="11"/>
                    </a:lnTo>
                    <a:lnTo>
                      <a:pt x="98" y="13"/>
                    </a:lnTo>
                    <a:lnTo>
                      <a:pt x="102" y="1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4" name="Freeform 440"/>
              <p:cNvSpPr>
                <a:spLocks noChangeArrowheads="1"/>
              </p:cNvSpPr>
              <p:nvPr/>
            </p:nvSpPr>
            <p:spPr bwMode="auto">
              <a:xfrm>
                <a:off x="2683" y="4050"/>
                <a:ext cx="18" cy="42"/>
              </a:xfrm>
              <a:custGeom>
                <a:avLst/>
                <a:gdLst>
                  <a:gd name="G0" fmla="+- 25 0 0"/>
                  <a:gd name="G1" fmla="*/ 1 0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0 51712"/>
                  <a:gd name="G8" fmla="*/ 1 0 51712"/>
                  <a:gd name="G9" fmla="*/ 1 61 2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4053 0 0"/>
                  <a:gd name="G21" fmla="+- 55597 0 0"/>
                  <a:gd name="T0" fmla="*/ 1 w 32"/>
                  <a:gd name="T1" fmla="*/ 12366 h 40"/>
                  <a:gd name="T2" fmla="*/ 11 w 32"/>
                  <a:gd name="T3" fmla="*/ 11494 h 40"/>
                  <a:gd name="T4" fmla="*/ 14 w 32"/>
                  <a:gd name="T5" fmla="*/ 9953 h 40"/>
                  <a:gd name="T6" fmla="*/ 20 w 32"/>
                  <a:gd name="T7" fmla="*/ 8090 h 40"/>
                  <a:gd name="T8" fmla="*/ 26 w 32"/>
                  <a:gd name="T9" fmla="*/ 6524 h 40"/>
                  <a:gd name="T10" fmla="*/ 29 w 32"/>
                  <a:gd name="T11" fmla="*/ 4807 h 40"/>
                  <a:gd name="T12" fmla="*/ 31 w 32"/>
                  <a:gd name="T13" fmla="*/ 3129 h 40"/>
                  <a:gd name="T14" fmla="*/ 31 w 32"/>
                  <a:gd name="T15" fmla="*/ 101 h 40"/>
                  <a:gd name="T16" fmla="*/ 28 w 32"/>
                  <a:gd name="T17" fmla="*/ 0 h 40"/>
                  <a:gd name="T18" fmla="*/ 26 w 32"/>
                  <a:gd name="T19" fmla="*/ 2886 h 40"/>
                  <a:gd name="T20" fmla="*/ 22 w 32"/>
                  <a:gd name="T21" fmla="*/ 2500 h 40"/>
                  <a:gd name="T22" fmla="*/ 22 w 32"/>
                  <a:gd name="T23" fmla="*/ 2707 h 40"/>
                  <a:gd name="T24" fmla="*/ 20 w 32"/>
                  <a:gd name="T25" fmla="*/ 3349 h 40"/>
                  <a:gd name="T26" fmla="*/ 16 w 32"/>
                  <a:gd name="T27" fmla="*/ 4807 h 40"/>
                  <a:gd name="T28" fmla="*/ 14 w 32"/>
                  <a:gd name="T29" fmla="*/ 6524 h 40"/>
                  <a:gd name="T30" fmla="*/ 11 w 32"/>
                  <a:gd name="T31" fmla="*/ 7989 h 40"/>
                  <a:gd name="T32" fmla="*/ 1 w 32"/>
                  <a:gd name="T33" fmla="*/ 8695 h 40"/>
                  <a:gd name="T34" fmla="*/ 0 w 32"/>
                  <a:gd name="T35" fmla="*/ 9346 h 40"/>
                  <a:gd name="T36" fmla="*/ 1 w 32"/>
                  <a:gd name="T37" fmla="*/ 12366 h 40"/>
                  <a:gd name="T38" fmla="*/ 0 w 32"/>
                  <a:gd name="T39" fmla="*/ 0 h 40"/>
                  <a:gd name="T40" fmla="*/ 32 w 32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2" h="40">
                    <a:moveTo>
                      <a:pt x="2" y="40"/>
                    </a:moveTo>
                    <a:lnTo>
                      <a:pt x="10" y="37"/>
                    </a:lnTo>
                    <a:lnTo>
                      <a:pt x="15" y="32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6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6"/>
                    </a:lnTo>
                    <a:lnTo>
                      <a:pt x="15" y="21"/>
                    </a:lnTo>
                    <a:lnTo>
                      <a:pt x="10" y="26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5" name="Freeform 441"/>
              <p:cNvSpPr>
                <a:spLocks noChangeArrowheads="1"/>
              </p:cNvSpPr>
              <p:nvPr/>
            </p:nvSpPr>
            <p:spPr bwMode="auto">
              <a:xfrm>
                <a:off x="2604" y="4085"/>
                <a:ext cx="66" cy="14"/>
              </a:xfrm>
              <a:custGeom>
                <a:avLst/>
                <a:gdLst>
                  <a:gd name="G0" fmla="+- 4 0 0"/>
                  <a:gd name="G1" fmla="*/ 1 5135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cos 2 G8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789 0 0"/>
                  <a:gd name="G22" fmla="+- 81 0 0"/>
                  <a:gd name="T0" fmla="*/ 0 w 65"/>
                  <a:gd name="T1" fmla="*/ 629 h 16"/>
                  <a:gd name="T2" fmla="*/ 7 w 65"/>
                  <a:gd name="T3" fmla="*/ 754 h 16"/>
                  <a:gd name="T4" fmla="*/ 932 w 65"/>
                  <a:gd name="T5" fmla="*/ 851 h 16"/>
                  <a:gd name="T6" fmla="*/ 1595 w 65"/>
                  <a:gd name="T7" fmla="*/ 904 h 16"/>
                  <a:gd name="T8" fmla="*/ 2067 w 65"/>
                  <a:gd name="T9" fmla="*/ 1021 h 16"/>
                  <a:gd name="T10" fmla="*/ 2729 w 65"/>
                  <a:gd name="T11" fmla="*/ 904 h 16"/>
                  <a:gd name="T12" fmla="*/ 3193 w 65"/>
                  <a:gd name="T13" fmla="*/ 851 h 16"/>
                  <a:gd name="T14" fmla="*/ 3819 w 65"/>
                  <a:gd name="T15" fmla="*/ 801 h 16"/>
                  <a:gd name="T16" fmla="*/ 4230 w 65"/>
                  <a:gd name="T17" fmla="*/ 668 h 16"/>
                  <a:gd name="T18" fmla="*/ 4144 w 65"/>
                  <a:gd name="T19" fmla="*/ 0 h 16"/>
                  <a:gd name="T20" fmla="*/ 3678 w 65"/>
                  <a:gd name="T21" fmla="*/ 2 h 16"/>
                  <a:gd name="T22" fmla="*/ 3138 w 65"/>
                  <a:gd name="T23" fmla="*/ 5 h 16"/>
                  <a:gd name="T24" fmla="*/ 2624 w 65"/>
                  <a:gd name="T25" fmla="*/ 6 h 16"/>
                  <a:gd name="T26" fmla="*/ 2067 w 65"/>
                  <a:gd name="T27" fmla="*/ 6 h 16"/>
                  <a:gd name="T28" fmla="*/ 1595 w 65"/>
                  <a:gd name="T29" fmla="*/ 6 h 16"/>
                  <a:gd name="T30" fmla="*/ 1050 w 65"/>
                  <a:gd name="T31" fmla="*/ 5 h 16"/>
                  <a:gd name="T32" fmla="*/ 691 w 65"/>
                  <a:gd name="T33" fmla="*/ 2 h 16"/>
                  <a:gd name="T34" fmla="*/ 4 w 65"/>
                  <a:gd name="T35" fmla="*/ 0 h 16"/>
                  <a:gd name="T36" fmla="*/ 0 w 65"/>
                  <a:gd name="T37" fmla="*/ 629 h 16"/>
                  <a:gd name="T38" fmla="*/ 0 w 65"/>
                  <a:gd name="T39" fmla="*/ 0 h 16"/>
                  <a:gd name="T40" fmla="*/ 65 w 65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5" h="16">
                    <a:moveTo>
                      <a:pt x="0" y="8"/>
                    </a:moveTo>
                    <a:lnTo>
                      <a:pt x="7" y="11"/>
                    </a:lnTo>
                    <a:lnTo>
                      <a:pt x="15" y="13"/>
                    </a:lnTo>
                    <a:lnTo>
                      <a:pt x="24" y="14"/>
                    </a:lnTo>
                    <a:lnTo>
                      <a:pt x="32" y="16"/>
                    </a:lnTo>
                    <a:lnTo>
                      <a:pt x="41" y="14"/>
                    </a:lnTo>
                    <a:lnTo>
                      <a:pt x="49" y="13"/>
                    </a:lnTo>
                    <a:lnTo>
                      <a:pt x="58" y="12"/>
                    </a:lnTo>
                    <a:lnTo>
                      <a:pt x="65" y="9"/>
                    </a:lnTo>
                    <a:lnTo>
                      <a:pt x="63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0" y="6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17" y="5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6" name="Freeform 442"/>
              <p:cNvSpPr>
                <a:spLocks noChangeArrowheads="1"/>
              </p:cNvSpPr>
              <p:nvPr/>
            </p:nvSpPr>
            <p:spPr bwMode="auto">
              <a:xfrm>
                <a:off x="2587" y="4063"/>
                <a:ext cx="18" cy="30"/>
              </a:xfrm>
              <a:custGeom>
                <a:avLst/>
                <a:gdLst>
                  <a:gd name="G0" fmla="*/ 1 0 51712"/>
                  <a:gd name="G1" fmla="+- 65532 0 0"/>
                  <a:gd name="G2" fmla="+- 18 0 0"/>
                  <a:gd name="G3" fmla="*/ 1 35199 51712"/>
                  <a:gd name="G4" fmla="*/ 1 63095 51712"/>
                  <a:gd name="G5" fmla="*/ G4 1 180"/>
                  <a:gd name="G6" fmla="*/ G3 1 G5"/>
                  <a:gd name="G7" fmla="*/ 1 2161 25856"/>
                  <a:gd name="G8" fmla="+- 1 0 0"/>
                  <a:gd name="G9" fmla="*/ 1 45735 57600"/>
                  <a:gd name="G10" fmla="+- 9 0 0"/>
                  <a:gd name="G11" fmla="sin 11 G10"/>
                  <a:gd name="G12" fmla="+- 10 0 0"/>
                  <a:gd name="G13" fmla="sin 8 G12"/>
                  <a:gd name="G14" fmla="*/ 1 0 51712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65435 0 0"/>
                  <a:gd name="G26" fmla="+- 62857 0 0"/>
                  <a:gd name="T0" fmla="*/ 3 w 20"/>
                  <a:gd name="T1" fmla="*/ 0 h 29"/>
                  <a:gd name="T2" fmla="*/ 1 w 20"/>
                  <a:gd name="T3" fmla="*/ 102 h 29"/>
                  <a:gd name="T4" fmla="*/ 0 w 20"/>
                  <a:gd name="T5" fmla="*/ 2679 h 29"/>
                  <a:gd name="T6" fmla="*/ 1 w 20"/>
                  <a:gd name="T7" fmla="*/ 3729 h 29"/>
                  <a:gd name="T8" fmla="*/ 3 w 20"/>
                  <a:gd name="T9" fmla="*/ 4567 h 29"/>
                  <a:gd name="T10" fmla="*/ 5 w 20"/>
                  <a:gd name="T11" fmla="*/ 5569 h 29"/>
                  <a:gd name="T12" fmla="*/ 8 w 20"/>
                  <a:gd name="T13" fmla="*/ 6362 h 29"/>
                  <a:gd name="T14" fmla="*/ 365 w 20"/>
                  <a:gd name="T15" fmla="*/ 7272 h 29"/>
                  <a:gd name="T16" fmla="*/ 465 w 20"/>
                  <a:gd name="T17" fmla="*/ 7746 h 29"/>
                  <a:gd name="T18" fmla="*/ 565 w 20"/>
                  <a:gd name="T19" fmla="*/ 5569 h 29"/>
                  <a:gd name="T20" fmla="*/ 488 w 20"/>
                  <a:gd name="T21" fmla="*/ 4872 h 29"/>
                  <a:gd name="T22" fmla="*/ 402 w 20"/>
                  <a:gd name="T23" fmla="*/ 4275 h 29"/>
                  <a:gd name="T24" fmla="*/ 365 w 20"/>
                  <a:gd name="T25" fmla="*/ 3729 h 29"/>
                  <a:gd name="T26" fmla="*/ 300 w 20"/>
                  <a:gd name="T27" fmla="*/ 3053 h 29"/>
                  <a:gd name="T28" fmla="*/ 9 w 20"/>
                  <a:gd name="T29" fmla="*/ 2869 h 29"/>
                  <a:gd name="T30" fmla="*/ 9 w 20"/>
                  <a:gd name="T31" fmla="*/ 2504 h 29"/>
                  <a:gd name="T32" fmla="*/ 9 w 20"/>
                  <a:gd name="T33" fmla="*/ 2342 h 29"/>
                  <a:gd name="T34" fmla="*/ 300 w 20"/>
                  <a:gd name="T35" fmla="*/ 113 h 29"/>
                  <a:gd name="T36" fmla="*/ 3 w 20"/>
                  <a:gd name="T37" fmla="*/ 0 h 29"/>
                  <a:gd name="T38" fmla="*/ 0 w 20"/>
                  <a:gd name="T39" fmla="*/ 0 h 29"/>
                  <a:gd name="T40" fmla="*/ 20 w 20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0" h="29">
                    <a:moveTo>
                      <a:pt x="3" y="0"/>
                    </a:moveTo>
                    <a:lnTo>
                      <a:pt x="1" y="5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18"/>
                    </a:lnTo>
                    <a:lnTo>
                      <a:pt x="5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17" y="19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7" name="Freeform 443"/>
              <p:cNvSpPr>
                <a:spLocks noChangeArrowheads="1"/>
              </p:cNvSpPr>
              <p:nvPr/>
            </p:nvSpPr>
            <p:spPr bwMode="auto">
              <a:xfrm>
                <a:off x="2590" y="4036"/>
                <a:ext cx="53" cy="4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4277 11520"/>
                  <a:gd name="G4" fmla="+- 1 0 0"/>
                  <a:gd name="G5" fmla="+- 13 0 0"/>
                  <a:gd name="G6" fmla="sin 28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027 0 0"/>
                  <a:gd name="G22" fmla="+- 1333 0 0"/>
                  <a:gd name="T0" fmla="*/ 2467 w 53"/>
                  <a:gd name="T1" fmla="*/ 0 h 30"/>
                  <a:gd name="T2" fmla="*/ 2040 w 53"/>
                  <a:gd name="T3" fmla="*/ 13 h 30"/>
                  <a:gd name="T4" fmla="*/ 1637 w 53"/>
                  <a:gd name="T5" fmla="*/ 304 h 30"/>
                  <a:gd name="T6" fmla="*/ 1243 w 53"/>
                  <a:gd name="T7" fmla="*/ 285417 h 30"/>
                  <a:gd name="T8" fmla="*/ 845 w 53"/>
                  <a:gd name="T9" fmla="*/ 380221 h 30"/>
                  <a:gd name="T10" fmla="*/ 608 w 53"/>
                  <a:gd name="T11" fmla="*/ 556696 h 30"/>
                  <a:gd name="T12" fmla="*/ 7 w 53"/>
                  <a:gd name="T13" fmla="*/ 740250 h 30"/>
                  <a:gd name="T14" fmla="*/ 3 w 53"/>
                  <a:gd name="T15" fmla="*/ 895693 h 30"/>
                  <a:gd name="T16" fmla="*/ 0 w 53"/>
                  <a:gd name="T17" fmla="*/ 1016322 h 30"/>
                  <a:gd name="T18" fmla="*/ 7 w 53"/>
                  <a:gd name="T19" fmla="*/ 1251276 h 30"/>
                  <a:gd name="T20" fmla="*/ 487 w 53"/>
                  <a:gd name="T21" fmla="*/ 1193048 h 30"/>
                  <a:gd name="T22" fmla="*/ 608 w 53"/>
                  <a:gd name="T23" fmla="*/ 1016322 h 30"/>
                  <a:gd name="T24" fmla="*/ 800 w 53"/>
                  <a:gd name="T25" fmla="*/ 895693 h 30"/>
                  <a:gd name="T26" fmla="*/ 1053 w 53"/>
                  <a:gd name="T27" fmla="*/ 765334 h 30"/>
                  <a:gd name="T28" fmla="*/ 1401 w 53"/>
                  <a:gd name="T29" fmla="*/ 612813 h 30"/>
                  <a:gd name="T30" fmla="*/ 1730 w 53"/>
                  <a:gd name="T31" fmla="*/ 505540 h 30"/>
                  <a:gd name="T32" fmla="*/ 2060 w 53"/>
                  <a:gd name="T33" fmla="*/ 418947 h 30"/>
                  <a:gd name="T34" fmla="*/ 2467 w 53"/>
                  <a:gd name="T35" fmla="*/ 418947 h 30"/>
                  <a:gd name="T36" fmla="*/ 2467 w 53"/>
                  <a:gd name="T37" fmla="*/ 0 h 30"/>
                  <a:gd name="T38" fmla="*/ 0 w 53"/>
                  <a:gd name="T39" fmla="*/ 0 h 30"/>
                  <a:gd name="T40" fmla="*/ 53 w 53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30">
                    <a:moveTo>
                      <a:pt x="53" y="0"/>
                    </a:moveTo>
                    <a:lnTo>
                      <a:pt x="43" y="1"/>
                    </a:lnTo>
                    <a:lnTo>
                      <a:pt x="35" y="3"/>
                    </a:lnTo>
                    <a:lnTo>
                      <a:pt x="26" y="6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3" y="24"/>
                    </a:lnTo>
                    <a:lnTo>
                      <a:pt x="18" y="21"/>
                    </a:lnTo>
                    <a:lnTo>
                      <a:pt x="23" y="18"/>
                    </a:lnTo>
                    <a:lnTo>
                      <a:pt x="30" y="14"/>
                    </a:lnTo>
                    <a:lnTo>
                      <a:pt x="37" y="12"/>
                    </a:lnTo>
                    <a:lnTo>
                      <a:pt x="44" y="10"/>
                    </a:lnTo>
                    <a:lnTo>
                      <a:pt x="53" y="1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8" name="Freeform 444"/>
              <p:cNvSpPr>
                <a:spLocks noChangeArrowheads="1"/>
              </p:cNvSpPr>
              <p:nvPr/>
            </p:nvSpPr>
            <p:spPr bwMode="auto">
              <a:xfrm>
                <a:off x="2646" y="4036"/>
                <a:ext cx="45" cy="3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5526 0 0"/>
                  <a:gd name="G5" fmla="*/ 1 20551 4569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16 0 0"/>
                  <a:gd name="G21" fmla="+- 582 0 0"/>
                  <a:gd name="T0" fmla="*/ 674 w 51"/>
                  <a:gd name="T1" fmla="*/ 261523 h 23"/>
                  <a:gd name="T2" fmla="*/ 616 w 51"/>
                  <a:gd name="T3" fmla="*/ 240634 h 23"/>
                  <a:gd name="T4" fmla="*/ 582 w 51"/>
                  <a:gd name="T5" fmla="*/ 203530 h 23"/>
                  <a:gd name="T6" fmla="*/ 489 w 51"/>
                  <a:gd name="T7" fmla="*/ 172271 h 23"/>
                  <a:gd name="T8" fmla="*/ 414 w 51"/>
                  <a:gd name="T9" fmla="*/ 145725 h 23"/>
                  <a:gd name="T10" fmla="*/ 310 w 51"/>
                  <a:gd name="T11" fmla="*/ 489 h 23"/>
                  <a:gd name="T12" fmla="*/ 207 w 51"/>
                  <a:gd name="T13" fmla="*/ 316 h 23"/>
                  <a:gd name="T14" fmla="*/ 8 w 51"/>
                  <a:gd name="T15" fmla="*/ 81 h 23"/>
                  <a:gd name="T16" fmla="*/ 0 w 51"/>
                  <a:gd name="T17" fmla="*/ 0 h 23"/>
                  <a:gd name="T18" fmla="*/ 0 w 51"/>
                  <a:gd name="T19" fmla="*/ 187193 h 23"/>
                  <a:gd name="T20" fmla="*/ 7 w 51"/>
                  <a:gd name="T21" fmla="*/ 187193 h 23"/>
                  <a:gd name="T22" fmla="*/ 185 w 51"/>
                  <a:gd name="T23" fmla="*/ 203530 h 23"/>
                  <a:gd name="T24" fmla="*/ 278 w 51"/>
                  <a:gd name="T25" fmla="*/ 240634 h 23"/>
                  <a:gd name="T26" fmla="*/ 370 w 51"/>
                  <a:gd name="T27" fmla="*/ 308899 h 23"/>
                  <a:gd name="T28" fmla="*/ 463 w 51"/>
                  <a:gd name="T29" fmla="*/ 365008 h 23"/>
                  <a:gd name="T30" fmla="*/ 520 w 51"/>
                  <a:gd name="T31" fmla="*/ 396765 h 23"/>
                  <a:gd name="T32" fmla="*/ 583 w 51"/>
                  <a:gd name="T33" fmla="*/ 431328 h 23"/>
                  <a:gd name="T34" fmla="*/ 635 w 51"/>
                  <a:gd name="T35" fmla="*/ 461204 h 23"/>
                  <a:gd name="T36" fmla="*/ 674 w 51"/>
                  <a:gd name="T37" fmla="*/ 261523 h 23"/>
                  <a:gd name="T38" fmla="*/ 0 w 51"/>
                  <a:gd name="T39" fmla="*/ 0 h 23"/>
                  <a:gd name="T40" fmla="*/ 51 w 51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1" h="23">
                    <a:moveTo>
                      <a:pt x="51" y="14"/>
                    </a:moveTo>
                    <a:lnTo>
                      <a:pt x="47" y="13"/>
                    </a:lnTo>
                    <a:lnTo>
                      <a:pt x="43" y="11"/>
                    </a:lnTo>
                    <a:lnTo>
                      <a:pt x="38" y="9"/>
                    </a:lnTo>
                    <a:lnTo>
                      <a:pt x="32" y="7"/>
                    </a:lnTo>
                    <a:lnTo>
                      <a:pt x="24" y="3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5" y="11"/>
                    </a:lnTo>
                    <a:lnTo>
                      <a:pt x="22" y="13"/>
                    </a:lnTo>
                    <a:lnTo>
                      <a:pt x="28" y="16"/>
                    </a:lnTo>
                    <a:lnTo>
                      <a:pt x="35" y="18"/>
                    </a:lnTo>
                    <a:lnTo>
                      <a:pt x="40" y="20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51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9" name="Freeform 445"/>
              <p:cNvSpPr>
                <a:spLocks noChangeArrowheads="1"/>
              </p:cNvSpPr>
              <p:nvPr/>
            </p:nvSpPr>
            <p:spPr bwMode="auto">
              <a:xfrm>
                <a:off x="3054" y="4036"/>
                <a:ext cx="92" cy="55"/>
              </a:xfrm>
              <a:custGeom>
                <a:avLst/>
                <a:gdLst>
                  <a:gd name="G0" fmla="*/ 1 0 51712"/>
                  <a:gd name="G1" fmla="+- 65532 0 0"/>
                  <a:gd name="G2" fmla="+- 10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4 0 0"/>
                  <a:gd name="G20" fmla="cos 11 G19"/>
                  <a:gd name="G21" fmla="*/ 1 38409 5760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30629 0 0"/>
                  <a:gd name="G35" fmla="+- 33303 0 0"/>
                  <a:gd name="G36" fmla="+- 42539 0 0"/>
                  <a:gd name="G37" fmla="+- 54806 0 0"/>
                  <a:gd name="G38" fmla="+- 3435 0 0"/>
                  <a:gd name="G39" fmla="+- 15944 0 0"/>
                  <a:gd name="G40" fmla="+- 24532 0 0"/>
                  <a:gd name="G41" fmla="+- 32656 0 0"/>
                  <a:gd name="T0" fmla="*/ 1 w 103"/>
                  <a:gd name="T1" fmla="*/ 30629 h 46"/>
                  <a:gd name="T2" fmla="*/ 0 w 103"/>
                  <a:gd name="T3" fmla="*/ 33303 h 46"/>
                  <a:gd name="T4" fmla="*/ 0 w 103"/>
                  <a:gd name="T5" fmla="*/ 42541 h 46"/>
                  <a:gd name="T6" fmla="*/ 2 w 103"/>
                  <a:gd name="T7" fmla="*/ 54812 h 46"/>
                  <a:gd name="T8" fmla="*/ 6 w 103"/>
                  <a:gd name="T9" fmla="*/ 69104 h 46"/>
                  <a:gd name="T10" fmla="*/ 134 w 103"/>
                  <a:gd name="T11" fmla="*/ 81657 h 46"/>
                  <a:gd name="T12" fmla="*/ 178 w 103"/>
                  <a:gd name="T13" fmla="*/ 90303 h 46"/>
                  <a:gd name="T14" fmla="*/ 236 w 103"/>
                  <a:gd name="T15" fmla="*/ 98534 h 46"/>
                  <a:gd name="T16" fmla="*/ 343 w 103"/>
                  <a:gd name="T17" fmla="*/ 104951 h 46"/>
                  <a:gd name="T18" fmla="*/ 416 w 103"/>
                  <a:gd name="T19" fmla="*/ 106703 h 46"/>
                  <a:gd name="T20" fmla="*/ 534 w 103"/>
                  <a:gd name="T21" fmla="*/ 106703 h 46"/>
                  <a:gd name="T22" fmla="*/ 623 w 103"/>
                  <a:gd name="T23" fmla="*/ 106703 h 46"/>
                  <a:gd name="T24" fmla="*/ 712 w 103"/>
                  <a:gd name="T25" fmla="*/ 106703 h 46"/>
                  <a:gd name="T26" fmla="*/ 827 w 103"/>
                  <a:gd name="T27" fmla="*/ 104951 h 46"/>
                  <a:gd name="T28" fmla="*/ 920 w 103"/>
                  <a:gd name="T29" fmla="*/ 104951 h 46"/>
                  <a:gd name="T30" fmla="*/ 1024 w 103"/>
                  <a:gd name="T31" fmla="*/ 98534 h 46"/>
                  <a:gd name="T32" fmla="*/ 1098 w 103"/>
                  <a:gd name="T33" fmla="*/ 98534 h 46"/>
                  <a:gd name="T34" fmla="*/ 1156 w 103"/>
                  <a:gd name="T35" fmla="*/ 98534 h 46"/>
                  <a:gd name="T36" fmla="*/ 1212 w 103"/>
                  <a:gd name="T37" fmla="*/ 96525 h 46"/>
                  <a:gd name="T38" fmla="*/ 1230 w 103"/>
                  <a:gd name="T39" fmla="*/ 90303 h 46"/>
                  <a:gd name="T40" fmla="*/ 1252 w 103"/>
                  <a:gd name="T41" fmla="*/ 83011 h 46"/>
                  <a:gd name="T42" fmla="*/ 1255 w 103"/>
                  <a:gd name="T43" fmla="*/ 76501 h 46"/>
                  <a:gd name="T44" fmla="*/ 1282 w 103"/>
                  <a:gd name="T45" fmla="*/ 69104 h 46"/>
                  <a:gd name="T46" fmla="*/ 1255 w 103"/>
                  <a:gd name="T47" fmla="*/ 59522 h 46"/>
                  <a:gd name="T48" fmla="*/ 1252 w 103"/>
                  <a:gd name="T49" fmla="*/ 53916 h 46"/>
                  <a:gd name="T50" fmla="*/ 1223 w 103"/>
                  <a:gd name="T51" fmla="*/ 45689 h 46"/>
                  <a:gd name="T52" fmla="*/ 1156 w 103"/>
                  <a:gd name="T53" fmla="*/ 36123 h 46"/>
                  <a:gd name="T54" fmla="*/ 1094 w 103"/>
                  <a:gd name="T55" fmla="*/ 25913 h 46"/>
                  <a:gd name="T56" fmla="*/ 1032 w 103"/>
                  <a:gd name="T57" fmla="*/ 18666 h 46"/>
                  <a:gd name="T58" fmla="*/ 928 w 103"/>
                  <a:gd name="T59" fmla="*/ 436 h 46"/>
                  <a:gd name="T60" fmla="*/ 843 w 103"/>
                  <a:gd name="T61" fmla="*/ 40 h 46"/>
                  <a:gd name="T62" fmla="*/ 737 w 103"/>
                  <a:gd name="T63" fmla="*/ 1 h 46"/>
                  <a:gd name="T64" fmla="*/ 624 w 103"/>
                  <a:gd name="T65" fmla="*/ 0 h 46"/>
                  <a:gd name="T66" fmla="*/ 534 w 103"/>
                  <a:gd name="T67" fmla="*/ 1 h 46"/>
                  <a:gd name="T68" fmla="*/ 429 w 103"/>
                  <a:gd name="T69" fmla="*/ 2 h 46"/>
                  <a:gd name="T70" fmla="*/ 354 w 103"/>
                  <a:gd name="T71" fmla="*/ 40 h 46"/>
                  <a:gd name="T72" fmla="*/ 250 w 103"/>
                  <a:gd name="T73" fmla="*/ 15801 h 46"/>
                  <a:gd name="T74" fmla="*/ 178 w 103"/>
                  <a:gd name="T75" fmla="*/ 18666 h 46"/>
                  <a:gd name="T76" fmla="*/ 134 w 103"/>
                  <a:gd name="T77" fmla="*/ 23876 h 46"/>
                  <a:gd name="T78" fmla="*/ 4 w 103"/>
                  <a:gd name="T79" fmla="*/ 28120 h 46"/>
                  <a:gd name="T80" fmla="*/ 1 w 103"/>
                  <a:gd name="T81" fmla="*/ 30629 h 46"/>
                  <a:gd name="T82" fmla="*/ 0 w 103"/>
                  <a:gd name="T83" fmla="*/ 0 h 46"/>
                  <a:gd name="T84" fmla="*/ 103 w 103"/>
                  <a:gd name="T8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103" h="46">
                    <a:moveTo>
                      <a:pt x="1" y="14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5"/>
                    </a:lnTo>
                    <a:lnTo>
                      <a:pt x="15" y="39"/>
                    </a:lnTo>
                    <a:lnTo>
                      <a:pt x="20" y="43"/>
                    </a:lnTo>
                    <a:lnTo>
                      <a:pt x="27" y="45"/>
                    </a:lnTo>
                    <a:lnTo>
                      <a:pt x="34" y="46"/>
                    </a:lnTo>
                    <a:lnTo>
                      <a:pt x="43" y="46"/>
                    </a:lnTo>
                    <a:lnTo>
                      <a:pt x="50" y="46"/>
                    </a:lnTo>
                    <a:lnTo>
                      <a:pt x="58" y="46"/>
                    </a:lnTo>
                    <a:lnTo>
                      <a:pt x="67" y="45"/>
                    </a:lnTo>
                    <a:lnTo>
                      <a:pt x="74" y="45"/>
                    </a:lnTo>
                    <a:lnTo>
                      <a:pt x="82" y="43"/>
                    </a:lnTo>
                    <a:lnTo>
                      <a:pt x="89" y="43"/>
                    </a:lnTo>
                    <a:lnTo>
                      <a:pt x="93" y="43"/>
                    </a:lnTo>
                    <a:lnTo>
                      <a:pt x="97" y="41"/>
                    </a:lnTo>
                    <a:lnTo>
                      <a:pt x="99" y="39"/>
                    </a:lnTo>
                    <a:lnTo>
                      <a:pt x="101" y="36"/>
                    </a:lnTo>
                    <a:lnTo>
                      <a:pt x="102" y="33"/>
                    </a:lnTo>
                    <a:lnTo>
                      <a:pt x="103" y="29"/>
                    </a:lnTo>
                    <a:lnTo>
                      <a:pt x="102" y="26"/>
                    </a:lnTo>
                    <a:lnTo>
                      <a:pt x="101" y="23"/>
                    </a:lnTo>
                    <a:lnTo>
                      <a:pt x="98" y="19"/>
                    </a:lnTo>
                    <a:lnTo>
                      <a:pt x="93" y="16"/>
                    </a:lnTo>
                    <a:lnTo>
                      <a:pt x="88" y="12"/>
                    </a:lnTo>
                    <a:lnTo>
                      <a:pt x="83" y="8"/>
                    </a:lnTo>
                    <a:lnTo>
                      <a:pt x="75" y="5"/>
                    </a:lnTo>
                    <a:lnTo>
                      <a:pt x="68" y="3"/>
                    </a:lnTo>
                    <a:lnTo>
                      <a:pt x="59" y="1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5" y="2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10" y="11"/>
                    </a:lnTo>
                    <a:lnTo>
                      <a:pt x="4" y="13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0" name="Freeform 446"/>
              <p:cNvSpPr>
                <a:spLocks noChangeArrowheads="1"/>
              </p:cNvSpPr>
              <p:nvPr/>
            </p:nvSpPr>
            <p:spPr bwMode="auto">
              <a:xfrm>
                <a:off x="3050" y="4050"/>
                <a:ext cx="30" cy="43"/>
              </a:xfrm>
              <a:custGeom>
                <a:avLst/>
                <a:gdLst>
                  <a:gd name="G0" fmla="+- 1 0 0"/>
                  <a:gd name="G1" fmla="+- 1 0 0"/>
                  <a:gd name="G2" fmla="+- 15 0 0"/>
                  <a:gd name="G3" fmla="*/ 1 29071 57600"/>
                  <a:gd name="G4" fmla="*/ 1 63095 51712"/>
                  <a:gd name="G5" fmla="*/ G4 1 180"/>
                  <a:gd name="G6" fmla="*/ G3 1 G5"/>
                  <a:gd name="G7" fmla="+- 4 0 0"/>
                  <a:gd name="G8" fmla="+- 65531 0 0"/>
                  <a:gd name="G9" fmla="*/ 1 23 2"/>
                  <a:gd name="G10" fmla="*/ 1 10911 5760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9598 0 0"/>
                  <a:gd name="G24" fmla="+- 59920 0 0"/>
                  <a:gd name="T0" fmla="*/ 2418 w 31"/>
                  <a:gd name="T1" fmla="*/ 8333 h 41"/>
                  <a:gd name="T2" fmla="*/ 2093 w 31"/>
                  <a:gd name="T3" fmla="*/ 8031 h 41"/>
                  <a:gd name="T4" fmla="*/ 1630 w 31"/>
                  <a:gd name="T5" fmla="*/ 7246 h 41"/>
                  <a:gd name="T6" fmla="*/ 1269 w 31"/>
                  <a:gd name="T7" fmla="*/ 6052 h 41"/>
                  <a:gd name="T8" fmla="*/ 1052 w 31"/>
                  <a:gd name="T9" fmla="*/ 4423 h 41"/>
                  <a:gd name="T10" fmla="*/ 872 w 31"/>
                  <a:gd name="T11" fmla="*/ 3337 h 41"/>
                  <a:gd name="T12" fmla="*/ 722 w 31"/>
                  <a:gd name="T13" fmla="*/ 2336 h 41"/>
                  <a:gd name="T14" fmla="*/ 722 w 31"/>
                  <a:gd name="T15" fmla="*/ 2186 h 41"/>
                  <a:gd name="T16" fmla="*/ 6 w 31"/>
                  <a:gd name="T17" fmla="*/ 2531 h 41"/>
                  <a:gd name="T18" fmla="*/ 4 w 31"/>
                  <a:gd name="T19" fmla="*/ 0 h 41"/>
                  <a:gd name="T20" fmla="*/ 0 w 31"/>
                  <a:gd name="T21" fmla="*/ 95 h 41"/>
                  <a:gd name="T22" fmla="*/ 0 w 31"/>
                  <a:gd name="T23" fmla="*/ 2891 h 41"/>
                  <a:gd name="T24" fmla="*/ 2 w 31"/>
                  <a:gd name="T25" fmla="*/ 4423 h 41"/>
                  <a:gd name="T26" fmla="*/ 6 w 31"/>
                  <a:gd name="T27" fmla="*/ 6052 h 41"/>
                  <a:gd name="T28" fmla="*/ 872 w 31"/>
                  <a:gd name="T29" fmla="*/ 7770 h 41"/>
                  <a:gd name="T30" fmla="*/ 1192 w 31"/>
                  <a:gd name="T31" fmla="*/ 9215 h 41"/>
                  <a:gd name="T32" fmla="*/ 1847 w 31"/>
                  <a:gd name="T33" fmla="*/ 10302 h 41"/>
                  <a:gd name="T34" fmla="*/ 2372 w 31"/>
                  <a:gd name="T35" fmla="*/ 11071 h 41"/>
                  <a:gd name="T36" fmla="*/ 2418 w 31"/>
                  <a:gd name="T37" fmla="*/ 8333 h 41"/>
                  <a:gd name="T38" fmla="*/ 0 w 31"/>
                  <a:gd name="T39" fmla="*/ 0 h 41"/>
                  <a:gd name="T40" fmla="*/ 31 w 31"/>
                  <a:gd name="T4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1" h="41">
                    <a:moveTo>
                      <a:pt x="31" y="31"/>
                    </a:moveTo>
                    <a:lnTo>
                      <a:pt x="26" y="30"/>
                    </a:lnTo>
                    <a:lnTo>
                      <a:pt x="21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2"/>
                    </a:lnTo>
                    <a:lnTo>
                      <a:pt x="11" y="29"/>
                    </a:lnTo>
                    <a:lnTo>
                      <a:pt x="16" y="34"/>
                    </a:lnTo>
                    <a:lnTo>
                      <a:pt x="23" y="38"/>
                    </a:lnTo>
                    <a:lnTo>
                      <a:pt x="30" y="41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1" name="Freeform 447"/>
              <p:cNvSpPr>
                <a:spLocks noChangeArrowheads="1"/>
              </p:cNvSpPr>
              <p:nvPr/>
            </p:nvSpPr>
            <p:spPr bwMode="auto">
              <a:xfrm>
                <a:off x="3082" y="4085"/>
                <a:ext cx="51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53575 11520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95 0 0"/>
                  <a:gd name="G24" fmla="+- 498 0 0"/>
                  <a:gd name="T0" fmla="*/ 657 w 63"/>
                  <a:gd name="T1" fmla="*/ 0 h 11"/>
                  <a:gd name="T2" fmla="*/ 595 w 63"/>
                  <a:gd name="T3" fmla="*/ 0 h 11"/>
                  <a:gd name="T4" fmla="*/ 499 w 63"/>
                  <a:gd name="T5" fmla="*/ 1 h 11"/>
                  <a:gd name="T6" fmla="*/ 438 w 63"/>
                  <a:gd name="T7" fmla="*/ 1 h 11"/>
                  <a:gd name="T8" fmla="*/ 327 w 63"/>
                  <a:gd name="T9" fmla="*/ 2 h 11"/>
                  <a:gd name="T10" fmla="*/ 256 w 63"/>
                  <a:gd name="T11" fmla="*/ 2 h 11"/>
                  <a:gd name="T12" fmla="*/ 166 w 63"/>
                  <a:gd name="T13" fmla="*/ 2 h 11"/>
                  <a:gd name="T14" fmla="*/ 94 w 63"/>
                  <a:gd name="T15" fmla="*/ 2 h 11"/>
                  <a:gd name="T16" fmla="*/ 1 w 63"/>
                  <a:gd name="T17" fmla="*/ 1 h 11"/>
                  <a:gd name="T18" fmla="*/ 0 w 63"/>
                  <a:gd name="T19" fmla="*/ 4527 h 11"/>
                  <a:gd name="T20" fmla="*/ 94 w 63"/>
                  <a:gd name="T21" fmla="*/ 4527 h 11"/>
                  <a:gd name="T22" fmla="*/ 166 w 63"/>
                  <a:gd name="T23" fmla="*/ 4527 h 11"/>
                  <a:gd name="T24" fmla="*/ 256 w 63"/>
                  <a:gd name="T25" fmla="*/ 4527 h 11"/>
                  <a:gd name="T26" fmla="*/ 327 w 63"/>
                  <a:gd name="T27" fmla="*/ 4527 h 11"/>
                  <a:gd name="T28" fmla="*/ 438 w 63"/>
                  <a:gd name="T29" fmla="*/ 4150 h 11"/>
                  <a:gd name="T30" fmla="*/ 503 w 63"/>
                  <a:gd name="T31" fmla="*/ 4150 h 11"/>
                  <a:gd name="T32" fmla="*/ 600 w 63"/>
                  <a:gd name="T33" fmla="*/ 4150 h 11"/>
                  <a:gd name="T34" fmla="*/ 657 w 63"/>
                  <a:gd name="T35" fmla="*/ 3804 h 11"/>
                  <a:gd name="T36" fmla="*/ 657 w 63"/>
                  <a:gd name="T37" fmla="*/ 0 h 11"/>
                  <a:gd name="T38" fmla="*/ 0 w 63"/>
                  <a:gd name="T39" fmla="*/ 0 h 11"/>
                  <a:gd name="T40" fmla="*/ 63 w 63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3" h="11">
                    <a:moveTo>
                      <a:pt x="63" y="0"/>
                    </a:moveTo>
                    <a:lnTo>
                      <a:pt x="56" y="0"/>
                    </a:lnTo>
                    <a:lnTo>
                      <a:pt x="48" y="1"/>
                    </a:lnTo>
                    <a:lnTo>
                      <a:pt x="41" y="1"/>
                    </a:lnTo>
                    <a:lnTo>
                      <a:pt x="32" y="2"/>
                    </a:lnTo>
                    <a:lnTo>
                      <a:pt x="24" y="2"/>
                    </a:lnTo>
                    <a:lnTo>
                      <a:pt x="17" y="2"/>
                    </a:lnTo>
                    <a:lnTo>
                      <a:pt x="8" y="2"/>
                    </a:lnTo>
                    <a:lnTo>
                      <a:pt x="1" y="1"/>
                    </a:lnTo>
                    <a:lnTo>
                      <a:pt x="0" y="11"/>
                    </a:lnTo>
                    <a:lnTo>
                      <a:pt x="8" y="11"/>
                    </a:lnTo>
                    <a:lnTo>
                      <a:pt x="17" y="11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1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3" y="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2" name="Freeform 448"/>
              <p:cNvSpPr>
                <a:spLocks noChangeArrowheads="1"/>
              </p:cNvSpPr>
              <p:nvPr/>
            </p:nvSpPr>
            <p:spPr bwMode="auto">
              <a:xfrm>
                <a:off x="3148" y="4063"/>
                <a:ext cx="16" cy="30"/>
              </a:xfrm>
              <a:custGeom>
                <a:avLst/>
                <a:gdLst>
                  <a:gd name="G0" fmla="*/ 1 44919 25856"/>
                  <a:gd name="G1" fmla="*/ 1 63095 51712"/>
                  <a:gd name="G2" fmla="*/ G1 1 180"/>
                  <a:gd name="G3" fmla="*/ G0 1 G2"/>
                  <a:gd name="G4" fmla="+- 9 0 0"/>
                  <a:gd name="G5" fmla="sin 10 G4"/>
                  <a:gd name="G6" fmla="*/ 1 26173 49664"/>
                  <a:gd name="G7" fmla="*/ 1 63095 51712"/>
                  <a:gd name="G8" fmla="*/ G7 1 180"/>
                  <a:gd name="G9" fmla="*/ G6 1 G8"/>
                  <a:gd name="G10" fmla="+- 2 0 0"/>
                  <a:gd name="G11" fmla="+- 65527 0 0"/>
                  <a:gd name="G12" fmla="+- 29 0 0"/>
                  <a:gd name="G13" fmla="*/ 1 25303 19264"/>
                  <a:gd name="G14" fmla="+- 1 0 0"/>
                  <a:gd name="G15" fmla="+- 1 0 0"/>
                  <a:gd name="G16" fmla="*/ 1 60477 45696"/>
                  <a:gd name="G17" fmla="*/ 1 63095 51712"/>
                  <a:gd name="G18" fmla="*/ G17 1 180"/>
                  <a:gd name="G19" fmla="*/ G16 1 G18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63639 0 0"/>
                  <a:gd name="G31" fmla="+- 63302 0 0"/>
                  <a:gd name="T0" fmla="*/ 8 w 18"/>
                  <a:gd name="T1" fmla="*/ 113 h 29"/>
                  <a:gd name="T2" fmla="*/ 445 w 18"/>
                  <a:gd name="T3" fmla="*/ 2342 h 29"/>
                  <a:gd name="T4" fmla="*/ 445 w 18"/>
                  <a:gd name="T5" fmla="*/ 2679 h 29"/>
                  <a:gd name="T6" fmla="*/ 445 w 18"/>
                  <a:gd name="T7" fmla="*/ 3053 h 29"/>
                  <a:gd name="T8" fmla="*/ 8 w 18"/>
                  <a:gd name="T9" fmla="*/ 3729 h 29"/>
                  <a:gd name="T10" fmla="*/ 6 w 18"/>
                  <a:gd name="T11" fmla="*/ 4275 h 29"/>
                  <a:gd name="T12" fmla="*/ 4 w 18"/>
                  <a:gd name="T13" fmla="*/ 4872 h 29"/>
                  <a:gd name="T14" fmla="*/ 2 w 18"/>
                  <a:gd name="T15" fmla="*/ 5218 h 29"/>
                  <a:gd name="T16" fmla="*/ 0 w 18"/>
                  <a:gd name="T17" fmla="*/ 5218 h 29"/>
                  <a:gd name="T18" fmla="*/ 0 w 18"/>
                  <a:gd name="T19" fmla="*/ 7746 h 29"/>
                  <a:gd name="T20" fmla="*/ 5 w 18"/>
                  <a:gd name="T21" fmla="*/ 7746 h 29"/>
                  <a:gd name="T22" fmla="*/ 470 w 18"/>
                  <a:gd name="T23" fmla="*/ 7272 h 29"/>
                  <a:gd name="T24" fmla="*/ 553 w 18"/>
                  <a:gd name="T25" fmla="*/ 6355 h 29"/>
                  <a:gd name="T26" fmla="*/ 650 w 18"/>
                  <a:gd name="T27" fmla="*/ 4872 h 29"/>
                  <a:gd name="T28" fmla="*/ 686 w 18"/>
                  <a:gd name="T29" fmla="*/ 3729 h 29"/>
                  <a:gd name="T30" fmla="*/ 724 w 18"/>
                  <a:gd name="T31" fmla="*/ 2679 h 29"/>
                  <a:gd name="T32" fmla="*/ 686 w 18"/>
                  <a:gd name="T33" fmla="*/ 113 h 29"/>
                  <a:gd name="T34" fmla="*/ 616 w 18"/>
                  <a:gd name="T35" fmla="*/ 0 h 29"/>
                  <a:gd name="T36" fmla="*/ 8 w 18"/>
                  <a:gd name="T37" fmla="*/ 113 h 29"/>
                  <a:gd name="T38" fmla="*/ 0 w 18"/>
                  <a:gd name="T39" fmla="*/ 0 h 29"/>
                  <a:gd name="T40" fmla="*/ 18 w 18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29">
                    <a:moveTo>
                      <a:pt x="8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10" y="27"/>
                    </a:lnTo>
                    <a:lnTo>
                      <a:pt x="13" y="23"/>
                    </a:lnTo>
                    <a:lnTo>
                      <a:pt x="16" y="19"/>
                    </a:lnTo>
                    <a:lnTo>
                      <a:pt x="17" y="15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3" name="Freeform 449"/>
              <p:cNvSpPr>
                <a:spLocks noChangeArrowheads="1"/>
              </p:cNvSpPr>
              <p:nvPr/>
            </p:nvSpPr>
            <p:spPr bwMode="auto">
              <a:xfrm>
                <a:off x="3121" y="4036"/>
                <a:ext cx="40" cy="45"/>
              </a:xfrm>
              <a:custGeom>
                <a:avLst/>
                <a:gdLst>
                  <a:gd name="G0" fmla="+- 7 0 0"/>
                  <a:gd name="G1" fmla="*/ 1 18263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cos 1 G8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*/ 1 0 51712"/>
                  <a:gd name="G22" fmla="*/ 1 0 51712"/>
                  <a:gd name="T0" fmla="*/ 0 w 53"/>
                  <a:gd name="T1" fmla="*/ 418947 h 30"/>
                  <a:gd name="T2" fmla="*/ 2 w 53"/>
                  <a:gd name="T3" fmla="*/ 418947 h 30"/>
                  <a:gd name="T4" fmla="*/ 66 w 53"/>
                  <a:gd name="T5" fmla="*/ 505540 h 30"/>
                  <a:gd name="T6" fmla="*/ 97 w 53"/>
                  <a:gd name="T7" fmla="*/ 612813 h 30"/>
                  <a:gd name="T8" fmla="*/ 130 w 53"/>
                  <a:gd name="T9" fmla="*/ 765334 h 30"/>
                  <a:gd name="T10" fmla="*/ 150 w 53"/>
                  <a:gd name="T11" fmla="*/ 895693 h 30"/>
                  <a:gd name="T12" fmla="*/ 170 w 53"/>
                  <a:gd name="T13" fmla="*/ 1016322 h 30"/>
                  <a:gd name="T14" fmla="*/ 187 w 53"/>
                  <a:gd name="T15" fmla="*/ 1193048 h 30"/>
                  <a:gd name="T16" fmla="*/ 200 w 53"/>
                  <a:gd name="T17" fmla="*/ 1251276 h 30"/>
                  <a:gd name="T18" fmla="*/ 226 w 53"/>
                  <a:gd name="T19" fmla="*/ 1016322 h 30"/>
                  <a:gd name="T20" fmla="*/ 215 w 53"/>
                  <a:gd name="T21" fmla="*/ 895693 h 30"/>
                  <a:gd name="T22" fmla="*/ 200 w 53"/>
                  <a:gd name="T23" fmla="*/ 740250 h 30"/>
                  <a:gd name="T24" fmla="*/ 168 w 53"/>
                  <a:gd name="T25" fmla="*/ 556696 h 30"/>
                  <a:gd name="T26" fmla="*/ 143 w 53"/>
                  <a:gd name="T27" fmla="*/ 380221 h 30"/>
                  <a:gd name="T28" fmla="*/ 114 w 53"/>
                  <a:gd name="T29" fmla="*/ 285417 h 30"/>
                  <a:gd name="T30" fmla="*/ 74 w 53"/>
                  <a:gd name="T31" fmla="*/ 304 h 30"/>
                  <a:gd name="T32" fmla="*/ 47 w 53"/>
                  <a:gd name="T33" fmla="*/ 13 h 30"/>
                  <a:gd name="T34" fmla="*/ 0 w 53"/>
                  <a:gd name="T35" fmla="*/ 0 h 30"/>
                  <a:gd name="T36" fmla="*/ 0 w 53"/>
                  <a:gd name="T37" fmla="*/ 418947 h 30"/>
                  <a:gd name="T38" fmla="*/ 0 w 53"/>
                  <a:gd name="T39" fmla="*/ 0 h 30"/>
                  <a:gd name="T40" fmla="*/ 53 w 53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30">
                    <a:moveTo>
                      <a:pt x="0" y="10"/>
                    </a:moveTo>
                    <a:lnTo>
                      <a:pt x="7" y="10"/>
                    </a:lnTo>
                    <a:lnTo>
                      <a:pt x="16" y="12"/>
                    </a:lnTo>
                    <a:lnTo>
                      <a:pt x="23" y="14"/>
                    </a:lnTo>
                    <a:lnTo>
                      <a:pt x="30" y="18"/>
                    </a:lnTo>
                    <a:lnTo>
                      <a:pt x="35" y="21"/>
                    </a:lnTo>
                    <a:lnTo>
                      <a:pt x="40" y="24"/>
                    </a:lnTo>
                    <a:lnTo>
                      <a:pt x="43" y="28"/>
                    </a:lnTo>
                    <a:lnTo>
                      <a:pt x="46" y="30"/>
                    </a:lnTo>
                    <a:lnTo>
                      <a:pt x="53" y="24"/>
                    </a:lnTo>
                    <a:lnTo>
                      <a:pt x="50" y="21"/>
                    </a:lnTo>
                    <a:lnTo>
                      <a:pt x="46" y="17"/>
                    </a:lnTo>
                    <a:lnTo>
                      <a:pt x="39" y="13"/>
                    </a:lnTo>
                    <a:lnTo>
                      <a:pt x="33" y="9"/>
                    </a:lnTo>
                    <a:lnTo>
                      <a:pt x="26" y="6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4" name="Freeform 450"/>
              <p:cNvSpPr>
                <a:spLocks noChangeArrowheads="1"/>
              </p:cNvSpPr>
              <p:nvPr/>
            </p:nvSpPr>
            <p:spPr bwMode="auto">
              <a:xfrm>
                <a:off x="3054" y="4036"/>
                <a:ext cx="51" cy="36"/>
              </a:xfrm>
              <a:custGeom>
                <a:avLst/>
                <a:gdLst>
                  <a:gd name="G0" fmla="+- 15 0 0"/>
                  <a:gd name="G1" fmla="*/ 1 29233 2585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3 0 0"/>
                  <a:gd name="G8" fmla="+- 13 0 0"/>
                  <a:gd name="G9" fmla="+- 22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*/ 1 4673 1250"/>
                  <a:gd name="G21" fmla="*/ 1 0 51712"/>
                  <a:gd name="T0" fmla="*/ 2 w 51"/>
                  <a:gd name="T1" fmla="*/ 461204 h 23"/>
                  <a:gd name="T2" fmla="*/ 7 w 51"/>
                  <a:gd name="T3" fmla="*/ 431328 h 23"/>
                  <a:gd name="T4" fmla="*/ 608 w 51"/>
                  <a:gd name="T5" fmla="*/ 396765 h 23"/>
                  <a:gd name="T6" fmla="*/ 809 w 51"/>
                  <a:gd name="T7" fmla="*/ 365008 h 23"/>
                  <a:gd name="T8" fmla="*/ 1139 w 51"/>
                  <a:gd name="T9" fmla="*/ 308899 h 23"/>
                  <a:gd name="T10" fmla="*/ 1603 w 51"/>
                  <a:gd name="T11" fmla="*/ 240634 h 23"/>
                  <a:gd name="T12" fmla="*/ 1905 w 51"/>
                  <a:gd name="T13" fmla="*/ 203530 h 23"/>
                  <a:gd name="T14" fmla="*/ 2395 w 51"/>
                  <a:gd name="T15" fmla="*/ 187193 h 23"/>
                  <a:gd name="T16" fmla="*/ 2770 w 51"/>
                  <a:gd name="T17" fmla="*/ 187193 h 23"/>
                  <a:gd name="T18" fmla="*/ 2770 w 51"/>
                  <a:gd name="T19" fmla="*/ 0 h 23"/>
                  <a:gd name="T20" fmla="*/ 2393 w 51"/>
                  <a:gd name="T21" fmla="*/ 81 h 23"/>
                  <a:gd name="T22" fmla="*/ 1799 w 51"/>
                  <a:gd name="T23" fmla="*/ 316 h 23"/>
                  <a:gd name="T24" fmla="*/ 1514 w 51"/>
                  <a:gd name="T25" fmla="*/ 489 h 23"/>
                  <a:gd name="T26" fmla="*/ 960 w 51"/>
                  <a:gd name="T27" fmla="*/ 145725 h 23"/>
                  <a:gd name="T28" fmla="*/ 682 w 51"/>
                  <a:gd name="T29" fmla="*/ 172271 h 23"/>
                  <a:gd name="T30" fmla="*/ 8 w 51"/>
                  <a:gd name="T31" fmla="*/ 203530 h 23"/>
                  <a:gd name="T32" fmla="*/ 3 w 51"/>
                  <a:gd name="T33" fmla="*/ 240634 h 23"/>
                  <a:gd name="T34" fmla="*/ 0 w 51"/>
                  <a:gd name="T35" fmla="*/ 261523 h 23"/>
                  <a:gd name="T36" fmla="*/ 2 w 51"/>
                  <a:gd name="T37" fmla="*/ 461204 h 23"/>
                  <a:gd name="T38" fmla="*/ 0 w 51"/>
                  <a:gd name="T39" fmla="*/ 0 h 23"/>
                  <a:gd name="T40" fmla="*/ 51 w 51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1" h="23">
                    <a:moveTo>
                      <a:pt x="2" y="23"/>
                    </a:moveTo>
                    <a:lnTo>
                      <a:pt x="7" y="22"/>
                    </a:lnTo>
                    <a:lnTo>
                      <a:pt x="11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9" y="13"/>
                    </a:lnTo>
                    <a:lnTo>
                      <a:pt x="36" y="11"/>
                    </a:lnTo>
                    <a:lnTo>
                      <a:pt x="44" y="10"/>
                    </a:lnTo>
                    <a:lnTo>
                      <a:pt x="51" y="10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8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" name="Freeform 451"/>
              <p:cNvSpPr>
                <a:spLocks noChangeArrowheads="1"/>
              </p:cNvSpPr>
              <p:nvPr/>
            </p:nvSpPr>
            <p:spPr bwMode="auto">
              <a:xfrm>
                <a:off x="2629" y="4012"/>
                <a:ext cx="99" cy="55"/>
              </a:xfrm>
              <a:custGeom>
                <a:avLst/>
                <a:gdLst>
                  <a:gd name="G0" fmla="+- 21 0 0"/>
                  <a:gd name="G1" fmla="*/ 1 0 51712"/>
                  <a:gd name="G2" fmla="*/ 1 59363 51712"/>
                  <a:gd name="G3" fmla="*/ 1 31027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0591 54864"/>
                  <a:gd name="G18" fmla="+- 2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64786 0 0"/>
                  <a:gd name="G31" fmla="+- 60477 0 0"/>
                  <a:gd name="G32" fmla="+- 56295 0 0"/>
                  <a:gd name="G33" fmla="+- 52400 0 0"/>
                  <a:gd name="G34" fmla="+- 49009 0 0"/>
                  <a:gd name="G35" fmla="+- 36962 0 0"/>
                  <a:gd name="G36" fmla="+- 29615 0 0"/>
                  <a:gd name="T0" fmla="*/ 3 w 108"/>
                  <a:gd name="T1" fmla="*/ 64788 h 41"/>
                  <a:gd name="T2" fmla="*/ 2 w 108"/>
                  <a:gd name="T3" fmla="*/ 60478 h 41"/>
                  <a:gd name="T4" fmla="*/ 1 w 108"/>
                  <a:gd name="T5" fmla="*/ 56295 h 41"/>
                  <a:gd name="T6" fmla="*/ 0 w 108"/>
                  <a:gd name="T7" fmla="*/ 52401 h 41"/>
                  <a:gd name="T8" fmla="*/ 1 w 108"/>
                  <a:gd name="T9" fmla="*/ 49012 h 41"/>
                  <a:gd name="T10" fmla="*/ 3 w 108"/>
                  <a:gd name="T11" fmla="*/ 36969 h 41"/>
                  <a:gd name="T12" fmla="*/ 7 w 108"/>
                  <a:gd name="T13" fmla="*/ 29968 h 41"/>
                  <a:gd name="T14" fmla="*/ 353 w 108"/>
                  <a:gd name="T15" fmla="*/ 24243 h 41"/>
                  <a:gd name="T16" fmla="*/ 553 w 108"/>
                  <a:gd name="T17" fmla="*/ 149 h 41"/>
                  <a:gd name="T18" fmla="*/ 841 w 108"/>
                  <a:gd name="T19" fmla="*/ 78 h 41"/>
                  <a:gd name="T20" fmla="*/ 1100 w 108"/>
                  <a:gd name="T21" fmla="*/ 0 h 41"/>
                  <a:gd name="T22" fmla="*/ 1340 w 108"/>
                  <a:gd name="T23" fmla="*/ 0 h 41"/>
                  <a:gd name="T24" fmla="*/ 1618 w 108"/>
                  <a:gd name="T25" fmla="*/ 0 h 41"/>
                  <a:gd name="T26" fmla="*/ 1902 w 108"/>
                  <a:gd name="T27" fmla="*/ 1 h 41"/>
                  <a:gd name="T28" fmla="*/ 2127 w 108"/>
                  <a:gd name="T29" fmla="*/ 97 h 41"/>
                  <a:gd name="T30" fmla="*/ 2411 w 108"/>
                  <a:gd name="T31" fmla="*/ 24243 h 41"/>
                  <a:gd name="T32" fmla="*/ 2599 w 108"/>
                  <a:gd name="T33" fmla="*/ 34239 h 41"/>
                  <a:gd name="T34" fmla="*/ 2686 w 108"/>
                  <a:gd name="T35" fmla="*/ 45715 h 41"/>
                  <a:gd name="T36" fmla="*/ 2774 w 108"/>
                  <a:gd name="T37" fmla="*/ 60478 h 41"/>
                  <a:gd name="T38" fmla="*/ 2861 w 108"/>
                  <a:gd name="T39" fmla="*/ 71906 h 41"/>
                  <a:gd name="T40" fmla="*/ 2912 w 108"/>
                  <a:gd name="T41" fmla="*/ 86069 h 41"/>
                  <a:gd name="T42" fmla="*/ 2912 w 108"/>
                  <a:gd name="T43" fmla="*/ 95257 h 41"/>
                  <a:gd name="T44" fmla="*/ 2848 w 108"/>
                  <a:gd name="T45" fmla="*/ 102076 h 41"/>
                  <a:gd name="T46" fmla="*/ 2652 w 108"/>
                  <a:gd name="T47" fmla="*/ 114108 h 41"/>
                  <a:gd name="T48" fmla="*/ 2490 w 108"/>
                  <a:gd name="T49" fmla="*/ 118692 h 41"/>
                  <a:gd name="T50" fmla="*/ 2265 w 108"/>
                  <a:gd name="T51" fmla="*/ 122621 h 41"/>
                  <a:gd name="T52" fmla="*/ 1998 w 108"/>
                  <a:gd name="T53" fmla="*/ 122621 h 41"/>
                  <a:gd name="T54" fmla="*/ 1787 w 108"/>
                  <a:gd name="T55" fmla="*/ 122621 h 41"/>
                  <a:gd name="T56" fmla="*/ 1526 w 108"/>
                  <a:gd name="T57" fmla="*/ 117705 h 41"/>
                  <a:gd name="T58" fmla="*/ 1340 w 108"/>
                  <a:gd name="T59" fmla="*/ 109358 h 41"/>
                  <a:gd name="T60" fmla="*/ 1110 w 108"/>
                  <a:gd name="T61" fmla="*/ 99298 h 41"/>
                  <a:gd name="T62" fmla="*/ 896 w 108"/>
                  <a:gd name="T63" fmla="*/ 92308 h 41"/>
                  <a:gd name="T64" fmla="*/ 697 w 108"/>
                  <a:gd name="T65" fmla="*/ 86069 h 41"/>
                  <a:gd name="T66" fmla="*/ 456 w 108"/>
                  <a:gd name="T67" fmla="*/ 80250 h 41"/>
                  <a:gd name="T68" fmla="*/ 312 w 108"/>
                  <a:gd name="T69" fmla="*/ 71906 h 41"/>
                  <a:gd name="T70" fmla="*/ 6 w 108"/>
                  <a:gd name="T71" fmla="*/ 69698 h 41"/>
                  <a:gd name="T72" fmla="*/ 3 w 108"/>
                  <a:gd name="T73" fmla="*/ 64788 h 41"/>
                  <a:gd name="T74" fmla="*/ 0 w 108"/>
                  <a:gd name="T75" fmla="*/ 0 h 41"/>
                  <a:gd name="T76" fmla="*/ 108 w 108"/>
                  <a:gd name="T7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41">
                    <a:moveTo>
                      <a:pt x="3" y="21"/>
                    </a:moveTo>
                    <a:lnTo>
                      <a:pt x="2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31" y="2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79" y="3"/>
                    </a:lnTo>
                    <a:lnTo>
                      <a:pt x="89" y="7"/>
                    </a:lnTo>
                    <a:lnTo>
                      <a:pt x="96" y="12"/>
                    </a:lnTo>
                    <a:lnTo>
                      <a:pt x="100" y="16"/>
                    </a:lnTo>
                    <a:lnTo>
                      <a:pt x="103" y="20"/>
                    </a:lnTo>
                    <a:lnTo>
                      <a:pt x="106" y="24"/>
                    </a:lnTo>
                    <a:lnTo>
                      <a:pt x="108" y="29"/>
                    </a:lnTo>
                    <a:lnTo>
                      <a:pt x="108" y="32"/>
                    </a:lnTo>
                    <a:lnTo>
                      <a:pt x="105" y="34"/>
                    </a:lnTo>
                    <a:lnTo>
                      <a:pt x="98" y="38"/>
                    </a:lnTo>
                    <a:lnTo>
                      <a:pt x="92" y="40"/>
                    </a:lnTo>
                    <a:lnTo>
                      <a:pt x="84" y="41"/>
                    </a:lnTo>
                    <a:lnTo>
                      <a:pt x="74" y="41"/>
                    </a:lnTo>
                    <a:lnTo>
                      <a:pt x="66" y="41"/>
                    </a:lnTo>
                    <a:lnTo>
                      <a:pt x="57" y="39"/>
                    </a:lnTo>
                    <a:lnTo>
                      <a:pt x="50" y="36"/>
                    </a:lnTo>
                    <a:lnTo>
                      <a:pt x="41" y="33"/>
                    </a:lnTo>
                    <a:lnTo>
                      <a:pt x="33" y="31"/>
                    </a:lnTo>
                    <a:lnTo>
                      <a:pt x="25" y="29"/>
                    </a:lnTo>
                    <a:lnTo>
                      <a:pt x="18" y="27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" name="Freeform 452"/>
              <p:cNvSpPr>
                <a:spLocks noChangeArrowheads="1"/>
              </p:cNvSpPr>
              <p:nvPr/>
            </p:nvSpPr>
            <p:spPr bwMode="auto">
              <a:xfrm>
                <a:off x="2626" y="4007"/>
                <a:ext cx="106" cy="3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4 0 0"/>
                  <a:gd name="G8" fmla="sin 10 G7"/>
                  <a:gd name="G9" fmla="*/ 1 0 51712"/>
                  <a:gd name="G10" fmla="*/ 1 19547 51712"/>
                  <a:gd name="G11" fmla="+- 29 0 0"/>
                  <a:gd name="G12" fmla="*/ 1 63587 45696"/>
                  <a:gd name="G13" fmla="*/ 1 63095 51712"/>
                  <a:gd name="G14" fmla="*/ G13 1 180"/>
                  <a:gd name="G15" fmla="*/ G12 1 G14"/>
                  <a:gd name="G16" fmla="+- 8 0 0"/>
                  <a:gd name="G17" fmla="sin 22 G16"/>
                  <a:gd name="G18" fmla="+- 14 0 0"/>
                  <a:gd name="G19" fmla="cos 21 G18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*/ 1 0 51712"/>
                  <a:gd name="G41" fmla="*/ 1 63095 51712"/>
                  <a:gd name="G42" fmla="*/ G41 1 180"/>
                  <a:gd name="G43" fmla="*/ G40 1 G42"/>
                  <a:gd name="G44" fmla="+- 59353 0 0"/>
                  <a:gd name="G45" fmla="+- 60857 0 0"/>
                  <a:gd name="G46" fmla="+- 61987 0 0"/>
                  <a:gd name="G47" fmla="+- 63406 0 0"/>
                  <a:gd name="G48" fmla="+- 64799 0 0"/>
                  <a:gd name="G49" fmla="+- 1446 0 0"/>
                  <a:gd name="G50" fmla="+- 1288 0 0"/>
                  <a:gd name="G51" fmla="+- 1083 0 0"/>
                  <a:gd name="T0" fmla="*/ 1961 w 116"/>
                  <a:gd name="T1" fmla="*/ 9898 h 35"/>
                  <a:gd name="T2" fmla="*/ 1942 w 116"/>
                  <a:gd name="T3" fmla="*/ 8125 h 35"/>
                  <a:gd name="T4" fmla="*/ 1882 w 116"/>
                  <a:gd name="T5" fmla="*/ 6561 h 35"/>
                  <a:gd name="T6" fmla="*/ 1837 w 116"/>
                  <a:gd name="T7" fmla="*/ 5386 h 35"/>
                  <a:gd name="T8" fmla="*/ 1746 w 116"/>
                  <a:gd name="T9" fmla="*/ 3876 h 35"/>
                  <a:gd name="T10" fmla="*/ 1629 w 116"/>
                  <a:gd name="T11" fmla="*/ 2366 h 35"/>
                  <a:gd name="T12" fmla="*/ 1449 w 116"/>
                  <a:gd name="T13" fmla="*/ 3 h 35"/>
                  <a:gd name="T14" fmla="*/ 1289 w 116"/>
                  <a:gd name="T15" fmla="*/ 1 h 35"/>
                  <a:gd name="T16" fmla="*/ 1083 w 116"/>
                  <a:gd name="T17" fmla="*/ 0 h 35"/>
                  <a:gd name="T18" fmla="*/ 909 w 116"/>
                  <a:gd name="T19" fmla="*/ 0 h 35"/>
                  <a:gd name="T20" fmla="*/ 736 w 116"/>
                  <a:gd name="T21" fmla="*/ 0 h 35"/>
                  <a:gd name="T22" fmla="*/ 566 w 116"/>
                  <a:gd name="T23" fmla="*/ 2 h 35"/>
                  <a:gd name="T24" fmla="*/ 411 w 116"/>
                  <a:gd name="T25" fmla="*/ 4 h 35"/>
                  <a:gd name="T26" fmla="*/ 276 w 116"/>
                  <a:gd name="T27" fmla="*/ 2366 h 35"/>
                  <a:gd name="T28" fmla="*/ 171 w 116"/>
                  <a:gd name="T29" fmla="*/ 3028 h 35"/>
                  <a:gd name="T30" fmla="*/ 4 w 116"/>
                  <a:gd name="T31" fmla="*/ 4208 h 35"/>
                  <a:gd name="T32" fmla="*/ 1 w 116"/>
                  <a:gd name="T33" fmla="*/ 5386 h 35"/>
                  <a:gd name="T34" fmla="*/ 0 w 116"/>
                  <a:gd name="T35" fmla="*/ 6893 h 35"/>
                  <a:gd name="T36" fmla="*/ 1 w 116"/>
                  <a:gd name="T37" fmla="*/ 7734 h 35"/>
                  <a:gd name="T38" fmla="*/ 3 w 116"/>
                  <a:gd name="T39" fmla="*/ 8397 h 35"/>
                  <a:gd name="T40" fmla="*/ 5 w 116"/>
                  <a:gd name="T41" fmla="*/ 9117 h 35"/>
                  <a:gd name="T42" fmla="*/ 171 w 116"/>
                  <a:gd name="T43" fmla="*/ 6893 h 35"/>
                  <a:gd name="T44" fmla="*/ 8 w 116"/>
                  <a:gd name="T45" fmla="*/ 6561 h 35"/>
                  <a:gd name="T46" fmla="*/ 8 w 116"/>
                  <a:gd name="T47" fmla="*/ 6893 h 35"/>
                  <a:gd name="T48" fmla="*/ 171 w 116"/>
                  <a:gd name="T49" fmla="*/ 6893 h 35"/>
                  <a:gd name="T50" fmla="*/ 8 w 116"/>
                  <a:gd name="T51" fmla="*/ 7123 h 35"/>
                  <a:gd name="T52" fmla="*/ 180 w 116"/>
                  <a:gd name="T53" fmla="*/ 6561 h 35"/>
                  <a:gd name="T54" fmla="*/ 231 w 116"/>
                  <a:gd name="T55" fmla="*/ 5848 h 35"/>
                  <a:gd name="T56" fmla="*/ 327 w 116"/>
                  <a:gd name="T57" fmla="*/ 4569 h 35"/>
                  <a:gd name="T58" fmla="*/ 463 w 116"/>
                  <a:gd name="T59" fmla="*/ 3876 h 35"/>
                  <a:gd name="T60" fmla="*/ 585 w 116"/>
                  <a:gd name="T61" fmla="*/ 3288 h 35"/>
                  <a:gd name="T62" fmla="*/ 758 w 116"/>
                  <a:gd name="T63" fmla="*/ 3028 h 35"/>
                  <a:gd name="T64" fmla="*/ 909 w 116"/>
                  <a:gd name="T65" fmla="*/ 2789 h 35"/>
                  <a:gd name="T66" fmla="*/ 1079 w 116"/>
                  <a:gd name="T67" fmla="*/ 2789 h 35"/>
                  <a:gd name="T68" fmla="*/ 1247 w 116"/>
                  <a:gd name="T69" fmla="*/ 3028 h 35"/>
                  <a:gd name="T70" fmla="*/ 1380 w 116"/>
                  <a:gd name="T71" fmla="*/ 3570 h 35"/>
                  <a:gd name="T72" fmla="*/ 1541 w 116"/>
                  <a:gd name="T73" fmla="*/ 4569 h 35"/>
                  <a:gd name="T74" fmla="*/ 1649 w 116"/>
                  <a:gd name="T75" fmla="*/ 6561 h 35"/>
                  <a:gd name="T76" fmla="*/ 1727 w 116"/>
                  <a:gd name="T77" fmla="*/ 7123 h 35"/>
                  <a:gd name="T78" fmla="*/ 1746 w 116"/>
                  <a:gd name="T79" fmla="*/ 8125 h 35"/>
                  <a:gd name="T80" fmla="*/ 1801 w 116"/>
                  <a:gd name="T81" fmla="*/ 9898 h 35"/>
                  <a:gd name="T82" fmla="*/ 1837 w 116"/>
                  <a:gd name="T83" fmla="*/ 11058 h 35"/>
                  <a:gd name="T84" fmla="*/ 1961 w 116"/>
                  <a:gd name="T85" fmla="*/ 9898 h 35"/>
                  <a:gd name="T86" fmla="*/ 0 w 116"/>
                  <a:gd name="T87" fmla="*/ 0 h 35"/>
                  <a:gd name="T88" fmla="*/ 116 w 116"/>
                  <a:gd name="T8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T86" t="T87" r="T88" b="T89"/>
                <a:pathLst>
                  <a:path w="116" h="35">
                    <a:moveTo>
                      <a:pt x="116" y="31"/>
                    </a:moveTo>
                    <a:lnTo>
                      <a:pt x="114" y="26"/>
                    </a:lnTo>
                    <a:lnTo>
                      <a:pt x="111" y="21"/>
                    </a:lnTo>
                    <a:lnTo>
                      <a:pt x="108" y="17"/>
                    </a:lnTo>
                    <a:lnTo>
                      <a:pt x="103" y="13"/>
                    </a:lnTo>
                    <a:lnTo>
                      <a:pt x="95" y="7"/>
                    </a:lnTo>
                    <a:lnTo>
                      <a:pt x="85" y="3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22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8" y="23"/>
                    </a:lnTo>
                    <a:lnTo>
                      <a:pt x="10" y="21"/>
                    </a:lnTo>
                    <a:lnTo>
                      <a:pt x="14" y="18"/>
                    </a:lnTo>
                    <a:lnTo>
                      <a:pt x="20" y="15"/>
                    </a:lnTo>
                    <a:lnTo>
                      <a:pt x="27" y="13"/>
                    </a:lnTo>
                    <a:lnTo>
                      <a:pt x="35" y="11"/>
                    </a:lnTo>
                    <a:lnTo>
                      <a:pt x="44" y="10"/>
                    </a:lnTo>
                    <a:lnTo>
                      <a:pt x="54" y="9"/>
                    </a:lnTo>
                    <a:lnTo>
                      <a:pt x="63" y="9"/>
                    </a:lnTo>
                    <a:lnTo>
                      <a:pt x="74" y="10"/>
                    </a:lnTo>
                    <a:lnTo>
                      <a:pt x="82" y="12"/>
                    </a:lnTo>
                    <a:lnTo>
                      <a:pt x="91" y="15"/>
                    </a:lnTo>
                    <a:lnTo>
                      <a:pt x="98" y="21"/>
                    </a:lnTo>
                    <a:lnTo>
                      <a:pt x="101" y="23"/>
                    </a:lnTo>
                    <a:lnTo>
                      <a:pt x="103" y="26"/>
                    </a:lnTo>
                    <a:lnTo>
                      <a:pt x="106" y="31"/>
                    </a:lnTo>
                    <a:lnTo>
                      <a:pt x="108" y="35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7" name="Freeform 453"/>
              <p:cNvSpPr>
                <a:spLocks noChangeArrowheads="1"/>
              </p:cNvSpPr>
              <p:nvPr/>
            </p:nvSpPr>
            <p:spPr bwMode="auto">
              <a:xfrm>
                <a:off x="2695" y="4036"/>
                <a:ext cx="48" cy="32"/>
              </a:xfrm>
              <a:custGeom>
                <a:avLst/>
                <a:gdLst>
                  <a:gd name="G0" fmla="+- 7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20555 61568"/>
                  <a:gd name="G9" fmla="+- 13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 0 0"/>
                  <a:gd name="G21" fmla="+- 1 0 0"/>
                  <a:gd name="T0" fmla="*/ 0 w 56"/>
                  <a:gd name="T1" fmla="*/ 1948851 h 19"/>
                  <a:gd name="T2" fmla="*/ 5 w 56"/>
                  <a:gd name="T3" fmla="*/ 2153927 h 19"/>
                  <a:gd name="T4" fmla="*/ 115 w 56"/>
                  <a:gd name="T5" fmla="*/ 2276669 h 19"/>
                  <a:gd name="T6" fmla="*/ 194 w 56"/>
                  <a:gd name="T7" fmla="*/ 2153927 h 19"/>
                  <a:gd name="T8" fmla="*/ 250 w 56"/>
                  <a:gd name="T9" fmla="*/ 2059747 h 19"/>
                  <a:gd name="T10" fmla="*/ 293 w 56"/>
                  <a:gd name="T11" fmla="*/ 1863355 h 19"/>
                  <a:gd name="T12" fmla="*/ 343 w 56"/>
                  <a:gd name="T13" fmla="*/ 1380108 h 19"/>
                  <a:gd name="T14" fmla="*/ 364 w 56"/>
                  <a:gd name="T15" fmla="*/ 836801 h 19"/>
                  <a:gd name="T16" fmla="*/ 377 w 56"/>
                  <a:gd name="T17" fmla="*/ 0 h 19"/>
                  <a:gd name="T18" fmla="*/ 326 w 56"/>
                  <a:gd name="T19" fmla="*/ 1453 h 19"/>
                  <a:gd name="T20" fmla="*/ 326 w 56"/>
                  <a:gd name="T21" fmla="*/ 796 h 19"/>
                  <a:gd name="T22" fmla="*/ 311 w 56"/>
                  <a:gd name="T23" fmla="*/ 1453 h 19"/>
                  <a:gd name="T24" fmla="*/ 277 w 56"/>
                  <a:gd name="T25" fmla="*/ 756892 h 19"/>
                  <a:gd name="T26" fmla="*/ 235 w 56"/>
                  <a:gd name="T27" fmla="*/ 924929 h 19"/>
                  <a:gd name="T28" fmla="*/ 173 w 56"/>
                  <a:gd name="T29" fmla="*/ 1022112 h 19"/>
                  <a:gd name="T30" fmla="*/ 115 w 56"/>
                  <a:gd name="T31" fmla="*/ 1022112 h 19"/>
                  <a:gd name="T32" fmla="*/ 80 w 56"/>
                  <a:gd name="T33" fmla="*/ 1022112 h 19"/>
                  <a:gd name="T34" fmla="*/ 2 w 56"/>
                  <a:gd name="T35" fmla="*/ 836801 h 19"/>
                  <a:gd name="T36" fmla="*/ 0 w 56"/>
                  <a:gd name="T37" fmla="*/ 1948851 h 19"/>
                  <a:gd name="T38" fmla="*/ 0 w 56"/>
                  <a:gd name="T39" fmla="*/ 0 h 19"/>
                  <a:gd name="T40" fmla="*/ 56 w 56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9">
                    <a:moveTo>
                      <a:pt x="0" y="16"/>
                    </a:moveTo>
                    <a:lnTo>
                      <a:pt x="9" y="18"/>
                    </a:lnTo>
                    <a:lnTo>
                      <a:pt x="18" y="19"/>
                    </a:lnTo>
                    <a:lnTo>
                      <a:pt x="28" y="18"/>
                    </a:lnTo>
                    <a:lnTo>
                      <a:pt x="37" y="17"/>
                    </a:lnTo>
                    <a:lnTo>
                      <a:pt x="44" y="15"/>
                    </a:lnTo>
                    <a:lnTo>
                      <a:pt x="51" y="12"/>
                    </a:lnTo>
                    <a:lnTo>
                      <a:pt x="55" y="7"/>
                    </a:lnTo>
                    <a:lnTo>
                      <a:pt x="56" y="0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1" y="6"/>
                    </a:lnTo>
                    <a:lnTo>
                      <a:pt x="35" y="8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11" y="9"/>
                    </a:lnTo>
                    <a:lnTo>
                      <a:pt x="2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8" name="Freeform 454"/>
              <p:cNvSpPr>
                <a:spLocks noChangeArrowheads="1"/>
              </p:cNvSpPr>
              <p:nvPr/>
            </p:nvSpPr>
            <p:spPr bwMode="auto">
              <a:xfrm>
                <a:off x="2631" y="4032"/>
                <a:ext cx="57" cy="38"/>
              </a:xfrm>
              <a:custGeom>
                <a:avLst/>
                <a:gdLst>
                  <a:gd name="G0" fmla="+- 1 0 0"/>
                  <a:gd name="G1" fmla="+- 16 0 0"/>
                  <a:gd name="G2" fmla="cos 11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28667 45696"/>
                  <a:gd name="G10" fmla="+- 4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*/ 1 0 51712"/>
                  <a:gd name="G22" fmla="*/ 1 0 51712"/>
                  <a:gd name="T0" fmla="*/ 0 w 57"/>
                  <a:gd name="T1" fmla="*/ 75285 h 25"/>
                  <a:gd name="T2" fmla="*/ 4 w 57"/>
                  <a:gd name="T3" fmla="*/ 94774 h 25"/>
                  <a:gd name="T4" fmla="*/ 408 w 57"/>
                  <a:gd name="T5" fmla="*/ 102374 h 25"/>
                  <a:gd name="T6" fmla="*/ 555 w 57"/>
                  <a:gd name="T7" fmla="*/ 119453 h 25"/>
                  <a:gd name="T8" fmla="*/ 795 w 57"/>
                  <a:gd name="T9" fmla="*/ 139358 h 25"/>
                  <a:gd name="T10" fmla="*/ 1138 w 57"/>
                  <a:gd name="T11" fmla="*/ 162475 h 25"/>
                  <a:gd name="T12" fmla="*/ 1397 w 57"/>
                  <a:gd name="T13" fmla="*/ 198768 h 25"/>
                  <a:gd name="T14" fmla="*/ 1715 w 57"/>
                  <a:gd name="T15" fmla="*/ 221203 h 25"/>
                  <a:gd name="T16" fmla="*/ 2000 w 57"/>
                  <a:gd name="T17" fmla="*/ 238875 h 25"/>
                  <a:gd name="T18" fmla="*/ 2034 w 57"/>
                  <a:gd name="T19" fmla="*/ 150427 h 25"/>
                  <a:gd name="T20" fmla="*/ 1833 w 57"/>
                  <a:gd name="T21" fmla="*/ 128965 h 25"/>
                  <a:gd name="T22" fmla="*/ 1471 w 57"/>
                  <a:gd name="T23" fmla="*/ 102374 h 25"/>
                  <a:gd name="T24" fmla="*/ 1198 w 57"/>
                  <a:gd name="T25" fmla="*/ 87773 h 25"/>
                  <a:gd name="T26" fmla="*/ 881 w 57"/>
                  <a:gd name="T27" fmla="*/ 626 h 25"/>
                  <a:gd name="T28" fmla="*/ 615 w 57"/>
                  <a:gd name="T29" fmla="*/ 454 h 25"/>
                  <a:gd name="T30" fmla="*/ 452 w 57"/>
                  <a:gd name="T31" fmla="*/ 240 h 25"/>
                  <a:gd name="T32" fmla="*/ 7 w 57"/>
                  <a:gd name="T33" fmla="*/ 13 h 25"/>
                  <a:gd name="T34" fmla="*/ 4 w 57"/>
                  <a:gd name="T35" fmla="*/ 0 h 25"/>
                  <a:gd name="T36" fmla="*/ 0 w 57"/>
                  <a:gd name="T37" fmla="*/ 75285 h 25"/>
                  <a:gd name="T38" fmla="*/ 0 w 57"/>
                  <a:gd name="T39" fmla="*/ 0 h 25"/>
                  <a:gd name="T40" fmla="*/ 57 w 57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25">
                    <a:moveTo>
                      <a:pt x="0" y="7"/>
                    </a:moveTo>
                    <a:lnTo>
                      <a:pt x="4" y="10"/>
                    </a:lnTo>
                    <a:lnTo>
                      <a:pt x="10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7"/>
                    </a:lnTo>
                    <a:lnTo>
                      <a:pt x="39" y="20"/>
                    </a:lnTo>
                    <a:lnTo>
                      <a:pt x="47" y="23"/>
                    </a:lnTo>
                    <a:lnTo>
                      <a:pt x="55" y="25"/>
                    </a:lnTo>
                    <a:lnTo>
                      <a:pt x="57" y="16"/>
                    </a:lnTo>
                    <a:lnTo>
                      <a:pt x="50" y="14"/>
                    </a:lnTo>
                    <a:lnTo>
                      <a:pt x="41" y="11"/>
                    </a:lnTo>
                    <a:lnTo>
                      <a:pt x="33" y="9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9" name="Freeform 455"/>
              <p:cNvSpPr>
                <a:spLocks noChangeArrowheads="1"/>
              </p:cNvSpPr>
              <p:nvPr/>
            </p:nvSpPr>
            <p:spPr bwMode="auto">
              <a:xfrm>
                <a:off x="3012" y="4012"/>
                <a:ext cx="109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22783 57600"/>
                  <a:gd name="G9" fmla="+- 2 0 0"/>
                  <a:gd name="G10" fmla="+- 65533 0 0"/>
                  <a:gd name="G11" fmla="+- 34 0 0"/>
                  <a:gd name="G12" fmla="*/ 1 59879 5171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61053 0 0"/>
                  <a:gd name="G31" fmla="+- 56730 0 0"/>
                  <a:gd name="G32" fmla="+- 52547 0 0"/>
                  <a:gd name="G33" fmla="+- 48653 0 0"/>
                  <a:gd name="G34" fmla="+- 45279 0 0"/>
                  <a:gd name="G35" fmla="+- 33444 0 0"/>
                  <a:gd name="G36" fmla="+- 26618 0 0"/>
                  <a:gd name="T0" fmla="*/ 3733 w 107"/>
                  <a:gd name="T1" fmla="*/ 64788 h 41"/>
                  <a:gd name="T2" fmla="*/ 3735 w 107"/>
                  <a:gd name="T3" fmla="*/ 60478 h 41"/>
                  <a:gd name="T4" fmla="*/ 3748 w 107"/>
                  <a:gd name="T5" fmla="*/ 56295 h 41"/>
                  <a:gd name="T6" fmla="*/ 3748 w 107"/>
                  <a:gd name="T7" fmla="*/ 52401 h 41"/>
                  <a:gd name="T8" fmla="*/ 3748 w 107"/>
                  <a:gd name="T9" fmla="*/ 49012 h 41"/>
                  <a:gd name="T10" fmla="*/ 3733 w 107"/>
                  <a:gd name="T11" fmla="*/ 36969 h 41"/>
                  <a:gd name="T12" fmla="*/ 3525 w 107"/>
                  <a:gd name="T13" fmla="*/ 29968 h 41"/>
                  <a:gd name="T14" fmla="*/ 3350 w 107"/>
                  <a:gd name="T15" fmla="*/ 24243 h 41"/>
                  <a:gd name="T16" fmla="*/ 3011 w 107"/>
                  <a:gd name="T17" fmla="*/ 149 h 41"/>
                  <a:gd name="T18" fmla="*/ 2705 w 107"/>
                  <a:gd name="T19" fmla="*/ 78 h 41"/>
                  <a:gd name="T20" fmla="*/ 2409 w 107"/>
                  <a:gd name="T21" fmla="*/ 0 h 41"/>
                  <a:gd name="T22" fmla="*/ 2044 w 107"/>
                  <a:gd name="T23" fmla="*/ 0 h 41"/>
                  <a:gd name="T24" fmla="*/ 1673 w 107"/>
                  <a:gd name="T25" fmla="*/ 0 h 41"/>
                  <a:gd name="T26" fmla="*/ 1322 w 107"/>
                  <a:gd name="T27" fmla="*/ 1 h 41"/>
                  <a:gd name="T28" fmla="*/ 976 w 107"/>
                  <a:gd name="T29" fmla="*/ 97 h 41"/>
                  <a:gd name="T30" fmla="*/ 633 w 107"/>
                  <a:gd name="T31" fmla="*/ 24243 h 41"/>
                  <a:gd name="T32" fmla="*/ 431 w 107"/>
                  <a:gd name="T33" fmla="*/ 34239 h 41"/>
                  <a:gd name="T34" fmla="*/ 7 w 107"/>
                  <a:gd name="T35" fmla="*/ 45715 h 41"/>
                  <a:gd name="T36" fmla="*/ 4 w 107"/>
                  <a:gd name="T37" fmla="*/ 60478 h 41"/>
                  <a:gd name="T38" fmla="*/ 2 w 107"/>
                  <a:gd name="T39" fmla="*/ 71906 h 41"/>
                  <a:gd name="T40" fmla="*/ 0 w 107"/>
                  <a:gd name="T41" fmla="*/ 86069 h 41"/>
                  <a:gd name="T42" fmla="*/ 0 w 107"/>
                  <a:gd name="T43" fmla="*/ 95257 h 41"/>
                  <a:gd name="T44" fmla="*/ 3 w 107"/>
                  <a:gd name="T45" fmla="*/ 102076 h 41"/>
                  <a:gd name="T46" fmla="*/ 8 w 107"/>
                  <a:gd name="T47" fmla="*/ 114108 h 41"/>
                  <a:gd name="T48" fmla="*/ 540 w 107"/>
                  <a:gd name="T49" fmla="*/ 118692 h 41"/>
                  <a:gd name="T50" fmla="*/ 827 w 107"/>
                  <a:gd name="T51" fmla="*/ 122621 h 41"/>
                  <a:gd name="T52" fmla="*/ 1152 w 107"/>
                  <a:gd name="T53" fmla="*/ 122621 h 41"/>
                  <a:gd name="T54" fmla="*/ 1474 w 107"/>
                  <a:gd name="T55" fmla="*/ 122621 h 41"/>
                  <a:gd name="T56" fmla="*/ 1771 w 107"/>
                  <a:gd name="T57" fmla="*/ 117705 h 41"/>
                  <a:gd name="T58" fmla="*/ 2044 w 107"/>
                  <a:gd name="T59" fmla="*/ 109358 h 41"/>
                  <a:gd name="T60" fmla="*/ 2328 w 107"/>
                  <a:gd name="T61" fmla="*/ 99298 h 41"/>
                  <a:gd name="T62" fmla="*/ 2586 w 107"/>
                  <a:gd name="T63" fmla="*/ 92308 h 41"/>
                  <a:gd name="T64" fmla="*/ 2886 w 107"/>
                  <a:gd name="T65" fmla="*/ 86069 h 41"/>
                  <a:gd name="T66" fmla="*/ 3168 w 107"/>
                  <a:gd name="T67" fmla="*/ 80250 h 41"/>
                  <a:gd name="T68" fmla="*/ 3365 w 107"/>
                  <a:gd name="T69" fmla="*/ 71906 h 41"/>
                  <a:gd name="T70" fmla="*/ 3552 w 107"/>
                  <a:gd name="T71" fmla="*/ 69698 h 41"/>
                  <a:gd name="T72" fmla="*/ 3733 w 107"/>
                  <a:gd name="T73" fmla="*/ 64788 h 41"/>
                  <a:gd name="T74" fmla="*/ 0 w 107"/>
                  <a:gd name="T75" fmla="*/ 0 h 41"/>
                  <a:gd name="T76" fmla="*/ 107 w 107"/>
                  <a:gd name="T7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41">
                    <a:moveTo>
                      <a:pt x="105" y="21"/>
                    </a:moveTo>
                    <a:lnTo>
                      <a:pt x="106" y="20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7" y="17"/>
                    </a:lnTo>
                    <a:lnTo>
                      <a:pt x="105" y="13"/>
                    </a:lnTo>
                    <a:lnTo>
                      <a:pt x="99" y="10"/>
                    </a:lnTo>
                    <a:lnTo>
                      <a:pt x="94" y="7"/>
                    </a:lnTo>
                    <a:lnTo>
                      <a:pt x="86" y="5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2" y="12"/>
                    </a:lnTo>
                    <a:lnTo>
                      <a:pt x="7" y="16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3" y="34"/>
                    </a:lnTo>
                    <a:lnTo>
                      <a:pt x="8" y="38"/>
                    </a:lnTo>
                    <a:lnTo>
                      <a:pt x="16" y="40"/>
                    </a:lnTo>
                    <a:lnTo>
                      <a:pt x="24" y="41"/>
                    </a:lnTo>
                    <a:lnTo>
                      <a:pt x="33" y="41"/>
                    </a:lnTo>
                    <a:lnTo>
                      <a:pt x="42" y="41"/>
                    </a:lnTo>
                    <a:lnTo>
                      <a:pt x="51" y="39"/>
                    </a:lnTo>
                    <a:lnTo>
                      <a:pt x="58" y="36"/>
                    </a:lnTo>
                    <a:lnTo>
                      <a:pt x="67" y="33"/>
                    </a:lnTo>
                    <a:lnTo>
                      <a:pt x="74" y="31"/>
                    </a:lnTo>
                    <a:lnTo>
                      <a:pt x="82" y="29"/>
                    </a:lnTo>
                    <a:lnTo>
                      <a:pt x="90" y="27"/>
                    </a:lnTo>
                    <a:lnTo>
                      <a:pt x="96" y="24"/>
                    </a:lnTo>
                    <a:lnTo>
                      <a:pt x="101" y="23"/>
                    </a:lnTo>
                    <a:lnTo>
                      <a:pt x="105" y="2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0" name="Freeform 456"/>
              <p:cNvSpPr>
                <a:spLocks noChangeArrowheads="1"/>
              </p:cNvSpPr>
              <p:nvPr/>
            </p:nvSpPr>
            <p:spPr bwMode="auto">
              <a:xfrm>
                <a:off x="3007" y="4007"/>
                <a:ext cx="119" cy="36"/>
              </a:xfrm>
              <a:custGeom>
                <a:avLst/>
                <a:gdLst>
                  <a:gd name="G0" fmla="*/ 1 34419 44192"/>
                  <a:gd name="G1" fmla="*/ 1 63095 51712"/>
                  <a:gd name="G2" fmla="*/ G1 1 180"/>
                  <a:gd name="G3" fmla="*/ G0 1 G2"/>
                  <a:gd name="G4" fmla="*/ 1 36825 25856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49223 51712"/>
                  <a:gd name="G22" fmla="+- 21 0 0"/>
                  <a:gd name="G23" fmla="+- 4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61167 2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T0" fmla="*/ 8 w 116"/>
                  <a:gd name="T1" fmla="*/ 11058 h 35"/>
                  <a:gd name="T2" fmla="*/ 482 w 116"/>
                  <a:gd name="T3" fmla="*/ 9898 h 35"/>
                  <a:gd name="T4" fmla="*/ 574 w 116"/>
                  <a:gd name="T5" fmla="*/ 8125 h 35"/>
                  <a:gd name="T6" fmla="*/ 692 w 116"/>
                  <a:gd name="T7" fmla="*/ 7123 h 35"/>
                  <a:gd name="T8" fmla="*/ 818 w 116"/>
                  <a:gd name="T9" fmla="*/ 6561 h 35"/>
                  <a:gd name="T10" fmla="*/ 1228 w 116"/>
                  <a:gd name="T11" fmla="*/ 4569 h 35"/>
                  <a:gd name="T12" fmla="*/ 1599 w 116"/>
                  <a:gd name="T13" fmla="*/ 3570 h 35"/>
                  <a:gd name="T14" fmla="*/ 2019 w 116"/>
                  <a:gd name="T15" fmla="*/ 3028 h 35"/>
                  <a:gd name="T16" fmla="*/ 2477 w 116"/>
                  <a:gd name="T17" fmla="*/ 2789 h 35"/>
                  <a:gd name="T18" fmla="*/ 2953 w 116"/>
                  <a:gd name="T19" fmla="*/ 2789 h 35"/>
                  <a:gd name="T20" fmla="*/ 3434 w 116"/>
                  <a:gd name="T21" fmla="*/ 3028 h 35"/>
                  <a:gd name="T22" fmla="*/ 3847 w 116"/>
                  <a:gd name="T23" fmla="*/ 3288 h 35"/>
                  <a:gd name="T24" fmla="*/ 4255 w 116"/>
                  <a:gd name="T25" fmla="*/ 3876 h 35"/>
                  <a:gd name="T26" fmla="*/ 4602 w 116"/>
                  <a:gd name="T27" fmla="*/ 4569 h 35"/>
                  <a:gd name="T28" fmla="*/ 4868 w 116"/>
                  <a:gd name="T29" fmla="*/ 5848 h 35"/>
                  <a:gd name="T30" fmla="*/ 4998 w 116"/>
                  <a:gd name="T31" fmla="*/ 6561 h 35"/>
                  <a:gd name="T32" fmla="*/ 5177 w 116"/>
                  <a:gd name="T33" fmla="*/ 7123 h 35"/>
                  <a:gd name="T34" fmla="*/ 5163 w 116"/>
                  <a:gd name="T35" fmla="*/ 6893 h 35"/>
                  <a:gd name="T36" fmla="*/ 5163 w 116"/>
                  <a:gd name="T37" fmla="*/ 6561 h 35"/>
                  <a:gd name="T38" fmla="*/ 5163 w 116"/>
                  <a:gd name="T39" fmla="*/ 6893 h 35"/>
                  <a:gd name="T40" fmla="*/ 5305 w 116"/>
                  <a:gd name="T41" fmla="*/ 9117 h 35"/>
                  <a:gd name="T42" fmla="*/ 5473 w 116"/>
                  <a:gd name="T43" fmla="*/ 8397 h 35"/>
                  <a:gd name="T44" fmla="*/ 5481 w 116"/>
                  <a:gd name="T45" fmla="*/ 7734 h 35"/>
                  <a:gd name="T46" fmla="*/ 5527 w 116"/>
                  <a:gd name="T47" fmla="*/ 6893 h 35"/>
                  <a:gd name="T48" fmla="*/ 5481 w 116"/>
                  <a:gd name="T49" fmla="*/ 5386 h 35"/>
                  <a:gd name="T50" fmla="*/ 5305 w 116"/>
                  <a:gd name="T51" fmla="*/ 4208 h 35"/>
                  <a:gd name="T52" fmla="*/ 4998 w 116"/>
                  <a:gd name="T53" fmla="*/ 3028 h 35"/>
                  <a:gd name="T54" fmla="*/ 4728 w 116"/>
                  <a:gd name="T55" fmla="*/ 2366 h 35"/>
                  <a:gd name="T56" fmla="*/ 4376 w 116"/>
                  <a:gd name="T57" fmla="*/ 4 h 35"/>
                  <a:gd name="T58" fmla="*/ 3889 w 116"/>
                  <a:gd name="T59" fmla="*/ 2 h 35"/>
                  <a:gd name="T60" fmla="*/ 3463 w 116"/>
                  <a:gd name="T61" fmla="*/ 0 h 35"/>
                  <a:gd name="T62" fmla="*/ 2953 w 116"/>
                  <a:gd name="T63" fmla="*/ 0 h 35"/>
                  <a:gd name="T64" fmla="*/ 2477 w 116"/>
                  <a:gd name="T65" fmla="*/ 0 h 35"/>
                  <a:gd name="T66" fmla="*/ 1959 w 116"/>
                  <a:gd name="T67" fmla="*/ 1 h 35"/>
                  <a:gd name="T68" fmla="*/ 1423 w 116"/>
                  <a:gd name="T69" fmla="*/ 3 h 35"/>
                  <a:gd name="T70" fmla="*/ 977 w 116"/>
                  <a:gd name="T71" fmla="*/ 2366 h 35"/>
                  <a:gd name="T72" fmla="*/ 574 w 116"/>
                  <a:gd name="T73" fmla="*/ 3876 h 35"/>
                  <a:gd name="T74" fmla="*/ 8 w 116"/>
                  <a:gd name="T75" fmla="*/ 5386 h 35"/>
                  <a:gd name="T76" fmla="*/ 5 w 116"/>
                  <a:gd name="T77" fmla="*/ 6561 h 35"/>
                  <a:gd name="T78" fmla="*/ 2 w 116"/>
                  <a:gd name="T79" fmla="*/ 8125 h 35"/>
                  <a:gd name="T80" fmla="*/ 0 w 116"/>
                  <a:gd name="T81" fmla="*/ 9898 h 35"/>
                  <a:gd name="T82" fmla="*/ 8 w 116"/>
                  <a:gd name="T83" fmla="*/ 11058 h 35"/>
                  <a:gd name="T84" fmla="*/ 0 w 116"/>
                  <a:gd name="T85" fmla="*/ 0 h 35"/>
                  <a:gd name="T86" fmla="*/ 116 w 116"/>
                  <a:gd name="T8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T84" t="T85" r="T86" b="T87"/>
                <a:pathLst>
                  <a:path w="116" h="35">
                    <a:moveTo>
                      <a:pt x="8" y="35"/>
                    </a:moveTo>
                    <a:lnTo>
                      <a:pt x="9" y="31"/>
                    </a:lnTo>
                    <a:lnTo>
                      <a:pt x="12" y="26"/>
                    </a:lnTo>
                    <a:lnTo>
                      <a:pt x="15" y="23"/>
                    </a:lnTo>
                    <a:lnTo>
                      <a:pt x="18" y="21"/>
                    </a:lnTo>
                    <a:lnTo>
                      <a:pt x="25" y="15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10"/>
                    </a:lnTo>
                    <a:lnTo>
                      <a:pt x="80" y="11"/>
                    </a:lnTo>
                    <a:lnTo>
                      <a:pt x="89" y="13"/>
                    </a:lnTo>
                    <a:lnTo>
                      <a:pt x="96" y="15"/>
                    </a:lnTo>
                    <a:lnTo>
                      <a:pt x="101" y="18"/>
                    </a:lnTo>
                    <a:lnTo>
                      <a:pt x="105" y="21"/>
                    </a:lnTo>
                    <a:lnTo>
                      <a:pt x="108" y="23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2"/>
                    </a:lnTo>
                    <a:lnTo>
                      <a:pt x="111" y="29"/>
                    </a:lnTo>
                    <a:lnTo>
                      <a:pt x="113" y="27"/>
                    </a:lnTo>
                    <a:lnTo>
                      <a:pt x="115" y="25"/>
                    </a:lnTo>
                    <a:lnTo>
                      <a:pt x="116" y="22"/>
                    </a:lnTo>
                    <a:lnTo>
                      <a:pt x="115" y="17"/>
                    </a:lnTo>
                    <a:lnTo>
                      <a:pt x="111" y="14"/>
                    </a:lnTo>
                    <a:lnTo>
                      <a:pt x="105" y="10"/>
                    </a:lnTo>
                    <a:lnTo>
                      <a:pt x="99" y="7"/>
                    </a:lnTo>
                    <a:lnTo>
                      <a:pt x="92" y="4"/>
                    </a:lnTo>
                    <a:lnTo>
                      <a:pt x="82" y="2"/>
                    </a:lnTo>
                    <a:lnTo>
                      <a:pt x="73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1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2" y="13"/>
                    </a:lnTo>
                    <a:lnTo>
                      <a:pt x="8" y="17"/>
                    </a:lnTo>
                    <a:lnTo>
                      <a:pt x="5" y="21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1" name="Freeform 457"/>
              <p:cNvSpPr>
                <a:spLocks noChangeArrowheads="1"/>
              </p:cNvSpPr>
              <p:nvPr/>
            </p:nvSpPr>
            <p:spPr bwMode="auto">
              <a:xfrm>
                <a:off x="3007" y="4036"/>
                <a:ext cx="56" cy="3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8 0 0"/>
                  <a:gd name="G4" fmla="sin 4 G3"/>
                  <a:gd name="G5" fmla="*/ 1 0 51712"/>
                  <a:gd name="G6" fmla="*/ 1 63095 51712"/>
                  <a:gd name="G7" fmla="*/ G6 1 180"/>
                  <a:gd name="G8" fmla="*/ G5 1 G7"/>
                  <a:gd name="G9" fmla="*/ 1 89 25856"/>
                  <a:gd name="G10" fmla="*/ 1 13639 51712"/>
                  <a:gd name="G11" fmla="+- 1 0 0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63774 0 0"/>
                  <a:gd name="G25" fmla="*/ 1 0 51712"/>
                  <a:gd name="T0" fmla="*/ 2084 w 56"/>
                  <a:gd name="T1" fmla="*/ 836801 h 19"/>
                  <a:gd name="T2" fmla="*/ 1762 w 56"/>
                  <a:gd name="T3" fmla="*/ 1022112 h 19"/>
                  <a:gd name="T4" fmla="*/ 1429 w 56"/>
                  <a:gd name="T5" fmla="*/ 1022112 h 19"/>
                  <a:gd name="T6" fmla="*/ 1113 w 56"/>
                  <a:gd name="T7" fmla="*/ 1022112 h 19"/>
                  <a:gd name="T8" fmla="*/ 772 w 56"/>
                  <a:gd name="T9" fmla="*/ 924929 h 19"/>
                  <a:gd name="T10" fmla="*/ 565 w 56"/>
                  <a:gd name="T11" fmla="*/ 756892 h 19"/>
                  <a:gd name="T12" fmla="*/ 9 w 56"/>
                  <a:gd name="T13" fmla="*/ 1453 h 19"/>
                  <a:gd name="T14" fmla="*/ 8 w 56"/>
                  <a:gd name="T15" fmla="*/ 796 h 19"/>
                  <a:gd name="T16" fmla="*/ 8 w 56"/>
                  <a:gd name="T17" fmla="*/ 1453 h 19"/>
                  <a:gd name="T18" fmla="*/ 0 w 56"/>
                  <a:gd name="T19" fmla="*/ 0 h 19"/>
                  <a:gd name="T20" fmla="*/ 1 w 56"/>
                  <a:gd name="T21" fmla="*/ 836801 h 19"/>
                  <a:gd name="T22" fmla="*/ 5 w 56"/>
                  <a:gd name="T23" fmla="*/ 1380108 h 19"/>
                  <a:gd name="T24" fmla="*/ 458 w 56"/>
                  <a:gd name="T25" fmla="*/ 1863355 h 19"/>
                  <a:gd name="T26" fmla="*/ 696 w 56"/>
                  <a:gd name="T27" fmla="*/ 2059747 h 19"/>
                  <a:gd name="T28" fmla="*/ 1113 w 56"/>
                  <a:gd name="T29" fmla="*/ 2153927 h 19"/>
                  <a:gd name="T30" fmla="*/ 1429 w 56"/>
                  <a:gd name="T31" fmla="*/ 2276669 h 19"/>
                  <a:gd name="T32" fmla="*/ 1782 w 56"/>
                  <a:gd name="T33" fmla="*/ 2153927 h 19"/>
                  <a:gd name="T34" fmla="*/ 2170 w 56"/>
                  <a:gd name="T35" fmla="*/ 1948851 h 19"/>
                  <a:gd name="T36" fmla="*/ 2084 w 56"/>
                  <a:gd name="T37" fmla="*/ 836801 h 19"/>
                  <a:gd name="T38" fmla="*/ 0 w 56"/>
                  <a:gd name="T39" fmla="*/ 0 h 19"/>
                  <a:gd name="T40" fmla="*/ 56 w 56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9">
                    <a:moveTo>
                      <a:pt x="54" y="7"/>
                    </a:moveTo>
                    <a:lnTo>
                      <a:pt x="45" y="9"/>
                    </a:lnTo>
                    <a:lnTo>
                      <a:pt x="37" y="9"/>
                    </a:lnTo>
                    <a:lnTo>
                      <a:pt x="28" y="9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19" y="17"/>
                    </a:lnTo>
                    <a:lnTo>
                      <a:pt x="28" y="18"/>
                    </a:lnTo>
                    <a:lnTo>
                      <a:pt x="37" y="19"/>
                    </a:lnTo>
                    <a:lnTo>
                      <a:pt x="46" y="18"/>
                    </a:lnTo>
                    <a:lnTo>
                      <a:pt x="56" y="16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2" name="Freeform 458"/>
              <p:cNvSpPr>
                <a:spLocks noChangeArrowheads="1"/>
              </p:cNvSpPr>
              <p:nvPr/>
            </p:nvSpPr>
            <p:spPr bwMode="auto">
              <a:xfrm>
                <a:off x="3063" y="4032"/>
                <a:ext cx="58" cy="3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7603 51712"/>
                  <a:gd name="G4" fmla="+- 65529 0 0"/>
                  <a:gd name="G5" fmla="+- 18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72 0 0"/>
                  <a:gd name="G22" fmla="+- 4917 0 0"/>
                  <a:gd name="T0" fmla="*/ 6164 w 57"/>
                  <a:gd name="T1" fmla="*/ 0 h 25"/>
                  <a:gd name="T2" fmla="*/ 5585 w 57"/>
                  <a:gd name="T3" fmla="*/ 13 h 25"/>
                  <a:gd name="T4" fmla="*/ 5157 w 57"/>
                  <a:gd name="T5" fmla="*/ 240 h 25"/>
                  <a:gd name="T6" fmla="*/ 4503 w 57"/>
                  <a:gd name="T7" fmla="*/ 454 h 25"/>
                  <a:gd name="T8" fmla="*/ 3474 w 57"/>
                  <a:gd name="T9" fmla="*/ 626 h 25"/>
                  <a:gd name="T10" fmla="*/ 2648 w 57"/>
                  <a:gd name="T11" fmla="*/ 87773 h 25"/>
                  <a:gd name="T12" fmla="*/ 1742 w 57"/>
                  <a:gd name="T13" fmla="*/ 102374 h 25"/>
                  <a:gd name="T14" fmla="*/ 7 w 57"/>
                  <a:gd name="T15" fmla="*/ 128965 h 25"/>
                  <a:gd name="T16" fmla="*/ 0 w 57"/>
                  <a:gd name="T17" fmla="*/ 150427 h 25"/>
                  <a:gd name="T18" fmla="*/ 2 w 57"/>
                  <a:gd name="T19" fmla="*/ 238875 h 25"/>
                  <a:gd name="T20" fmla="*/ 1084 w 57"/>
                  <a:gd name="T21" fmla="*/ 221203 h 25"/>
                  <a:gd name="T22" fmla="*/ 1995 w 57"/>
                  <a:gd name="T23" fmla="*/ 198768 h 25"/>
                  <a:gd name="T24" fmla="*/ 2998 w 57"/>
                  <a:gd name="T25" fmla="*/ 162475 h 25"/>
                  <a:gd name="T26" fmla="*/ 3932 w 57"/>
                  <a:gd name="T27" fmla="*/ 139358 h 25"/>
                  <a:gd name="T28" fmla="*/ 4799 w 57"/>
                  <a:gd name="T29" fmla="*/ 119453 h 25"/>
                  <a:gd name="T30" fmla="*/ 5496 w 57"/>
                  <a:gd name="T31" fmla="*/ 102374 h 25"/>
                  <a:gd name="T32" fmla="*/ 6164 w 57"/>
                  <a:gd name="T33" fmla="*/ 94774 h 25"/>
                  <a:gd name="T34" fmla="*/ 6597 w 57"/>
                  <a:gd name="T35" fmla="*/ 75285 h 25"/>
                  <a:gd name="T36" fmla="*/ 6164 w 57"/>
                  <a:gd name="T37" fmla="*/ 0 h 25"/>
                  <a:gd name="T38" fmla="*/ 0 w 57"/>
                  <a:gd name="T39" fmla="*/ 0 h 25"/>
                  <a:gd name="T40" fmla="*/ 57 w 57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25">
                    <a:moveTo>
                      <a:pt x="53" y="0"/>
                    </a:moveTo>
                    <a:lnTo>
                      <a:pt x="49" y="1"/>
                    </a:lnTo>
                    <a:lnTo>
                      <a:pt x="45" y="2"/>
                    </a:lnTo>
                    <a:lnTo>
                      <a:pt x="39" y="4"/>
                    </a:lnTo>
                    <a:lnTo>
                      <a:pt x="31" y="6"/>
                    </a:lnTo>
                    <a:lnTo>
                      <a:pt x="23" y="9"/>
                    </a:lnTo>
                    <a:lnTo>
                      <a:pt x="16" y="11"/>
                    </a:lnTo>
                    <a:lnTo>
                      <a:pt x="7" y="14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9" y="23"/>
                    </a:lnTo>
                    <a:lnTo>
                      <a:pt x="18" y="20"/>
                    </a:lnTo>
                    <a:lnTo>
                      <a:pt x="26" y="17"/>
                    </a:lnTo>
                    <a:lnTo>
                      <a:pt x="34" y="15"/>
                    </a:lnTo>
                    <a:lnTo>
                      <a:pt x="41" y="13"/>
                    </a:lnTo>
                    <a:lnTo>
                      <a:pt x="47" y="11"/>
                    </a:lnTo>
                    <a:lnTo>
                      <a:pt x="53" y="10"/>
                    </a:lnTo>
                    <a:lnTo>
                      <a:pt x="57" y="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3" name="Freeform 459"/>
              <p:cNvSpPr>
                <a:spLocks noChangeArrowheads="1"/>
              </p:cNvSpPr>
              <p:nvPr/>
            </p:nvSpPr>
            <p:spPr bwMode="auto">
              <a:xfrm>
                <a:off x="2695" y="3992"/>
                <a:ext cx="95" cy="55"/>
              </a:xfrm>
              <a:custGeom>
                <a:avLst/>
                <a:gdLst>
                  <a:gd name="G0" fmla="+- 12 0 0"/>
                  <a:gd name="G1" fmla="+- 1 0 0"/>
                  <a:gd name="G2" fmla="+- 5 0 0"/>
                  <a:gd name="G3" fmla="*/ 1 40665 23040"/>
                  <a:gd name="G4" fmla="*/ 1 63095 51712"/>
                  <a:gd name="G5" fmla="*/ G4 1 180"/>
                  <a:gd name="G6" fmla="*/ G3 1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51869 22848"/>
                  <a:gd name="G22" fmla="+- 12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1279 0 0"/>
                  <a:gd name="G39" fmla="+- 61278 0 0"/>
                  <a:gd name="G40" fmla="+- 61597 0 0"/>
                  <a:gd name="G41" fmla="+- 62122 0 0"/>
                  <a:gd name="G42" fmla="+- 65418 0 0"/>
                  <a:gd name="G43" fmla="+- 4 0 0"/>
                  <a:gd name="G44" fmla="+- 521 0 0"/>
                  <a:gd name="T0" fmla="*/ 3 w 97"/>
                  <a:gd name="T1" fmla="*/ 4567 h 51"/>
                  <a:gd name="T2" fmla="*/ 1 w 97"/>
                  <a:gd name="T3" fmla="*/ 4258 h 51"/>
                  <a:gd name="T4" fmla="*/ 0 w 97"/>
                  <a:gd name="T5" fmla="*/ 4258 h 51"/>
                  <a:gd name="T6" fmla="*/ 0 w 97"/>
                  <a:gd name="T7" fmla="*/ 3939 h 51"/>
                  <a:gd name="T8" fmla="*/ 0 w 97"/>
                  <a:gd name="T9" fmla="*/ 3414 h 51"/>
                  <a:gd name="T10" fmla="*/ 3 w 97"/>
                  <a:gd name="T11" fmla="*/ 121 h 51"/>
                  <a:gd name="T12" fmla="*/ 8 w 97"/>
                  <a:gd name="T13" fmla="*/ 4 h 51"/>
                  <a:gd name="T14" fmla="*/ 523 w 97"/>
                  <a:gd name="T15" fmla="*/ 2 h 51"/>
                  <a:gd name="T16" fmla="*/ 796 w 97"/>
                  <a:gd name="T17" fmla="*/ 1 h 51"/>
                  <a:gd name="T18" fmla="*/ 1158 w 97"/>
                  <a:gd name="T19" fmla="*/ 0 h 51"/>
                  <a:gd name="T20" fmla="*/ 1539 w 97"/>
                  <a:gd name="T21" fmla="*/ 0 h 51"/>
                  <a:gd name="T22" fmla="*/ 1902 w 97"/>
                  <a:gd name="T23" fmla="*/ 1 h 51"/>
                  <a:gd name="T24" fmla="*/ 2236 w 97"/>
                  <a:gd name="T25" fmla="*/ 2 h 51"/>
                  <a:gd name="T26" fmla="*/ 2642 w 97"/>
                  <a:gd name="T27" fmla="*/ 21 h 51"/>
                  <a:gd name="T28" fmla="*/ 2894 w 97"/>
                  <a:gd name="T29" fmla="*/ 3414 h 51"/>
                  <a:gd name="T30" fmla="*/ 3199 w 97"/>
                  <a:gd name="T31" fmla="*/ 5323 h 51"/>
                  <a:gd name="T32" fmla="*/ 3398 w 97"/>
                  <a:gd name="T33" fmla="*/ 8354 h 51"/>
                  <a:gd name="T34" fmla="*/ 3431 w 97"/>
                  <a:gd name="T35" fmla="*/ 10239 h 51"/>
                  <a:gd name="T36" fmla="*/ 3567 w 97"/>
                  <a:gd name="T37" fmla="*/ 11935 h 51"/>
                  <a:gd name="T38" fmla="*/ 3570 w 97"/>
                  <a:gd name="T39" fmla="*/ 14088 h 51"/>
                  <a:gd name="T40" fmla="*/ 3570 w 97"/>
                  <a:gd name="T41" fmla="*/ 16106 h 51"/>
                  <a:gd name="T42" fmla="*/ 3465 w 97"/>
                  <a:gd name="T43" fmla="*/ 17369 h 51"/>
                  <a:gd name="T44" fmla="*/ 3398 w 97"/>
                  <a:gd name="T45" fmla="*/ 18736 h 51"/>
                  <a:gd name="T46" fmla="*/ 3199 w 97"/>
                  <a:gd name="T47" fmla="*/ 19726 h 51"/>
                  <a:gd name="T48" fmla="*/ 2894 w 97"/>
                  <a:gd name="T49" fmla="*/ 20557 h 51"/>
                  <a:gd name="T50" fmla="*/ 2676 w 97"/>
                  <a:gd name="T51" fmla="*/ 20688 h 51"/>
                  <a:gd name="T52" fmla="*/ 2417 w 97"/>
                  <a:gd name="T53" fmla="*/ 20688 h 51"/>
                  <a:gd name="T54" fmla="*/ 2343 w 97"/>
                  <a:gd name="T55" fmla="*/ 20688 h 51"/>
                  <a:gd name="T56" fmla="*/ 2207 w 97"/>
                  <a:gd name="T57" fmla="*/ 20217 h 51"/>
                  <a:gd name="T58" fmla="*/ 2078 w 97"/>
                  <a:gd name="T59" fmla="*/ 19726 h 51"/>
                  <a:gd name="T60" fmla="*/ 1983 w 97"/>
                  <a:gd name="T61" fmla="*/ 18736 h 51"/>
                  <a:gd name="T62" fmla="*/ 1760 w 97"/>
                  <a:gd name="T63" fmla="*/ 15279 h 51"/>
                  <a:gd name="T64" fmla="*/ 1471 w 97"/>
                  <a:gd name="T65" fmla="*/ 12854 h 51"/>
                  <a:gd name="T66" fmla="*/ 1210 w 97"/>
                  <a:gd name="T67" fmla="*/ 10499 h 51"/>
                  <a:gd name="T68" fmla="*/ 898 w 97"/>
                  <a:gd name="T69" fmla="*/ 9016 h 51"/>
                  <a:gd name="T70" fmla="*/ 626 w 97"/>
                  <a:gd name="T71" fmla="*/ 7191 h 51"/>
                  <a:gd name="T72" fmla="*/ 412 w 97"/>
                  <a:gd name="T73" fmla="*/ 5738 h 51"/>
                  <a:gd name="T74" fmla="*/ 6 w 97"/>
                  <a:gd name="T75" fmla="*/ 5323 h 51"/>
                  <a:gd name="T76" fmla="*/ 3 w 97"/>
                  <a:gd name="T77" fmla="*/ 4567 h 51"/>
                  <a:gd name="T78" fmla="*/ 0 w 97"/>
                  <a:gd name="T79" fmla="*/ 0 h 51"/>
                  <a:gd name="T80" fmla="*/ 97 w 97"/>
                  <a:gd name="T8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97" h="51">
                    <a:moveTo>
                      <a:pt x="3" y="12"/>
                    </a:moveTo>
                    <a:lnTo>
                      <a:pt x="1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8" y="4"/>
                    </a:lnTo>
                    <a:lnTo>
                      <a:pt x="15" y="2"/>
                    </a:lnTo>
                    <a:lnTo>
                      <a:pt x="22" y="1"/>
                    </a:lnTo>
                    <a:lnTo>
                      <a:pt x="32" y="0"/>
                    </a:lnTo>
                    <a:lnTo>
                      <a:pt x="41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1" y="5"/>
                    </a:lnTo>
                    <a:lnTo>
                      <a:pt x="79" y="8"/>
                    </a:lnTo>
                    <a:lnTo>
                      <a:pt x="87" y="14"/>
                    </a:lnTo>
                    <a:lnTo>
                      <a:pt x="92" y="20"/>
                    </a:lnTo>
                    <a:lnTo>
                      <a:pt x="94" y="25"/>
                    </a:lnTo>
                    <a:lnTo>
                      <a:pt x="96" y="29"/>
                    </a:lnTo>
                    <a:lnTo>
                      <a:pt x="97" y="34"/>
                    </a:lnTo>
                    <a:lnTo>
                      <a:pt x="97" y="39"/>
                    </a:lnTo>
                    <a:lnTo>
                      <a:pt x="95" y="42"/>
                    </a:lnTo>
                    <a:lnTo>
                      <a:pt x="92" y="45"/>
                    </a:lnTo>
                    <a:lnTo>
                      <a:pt x="87" y="48"/>
                    </a:lnTo>
                    <a:lnTo>
                      <a:pt x="79" y="50"/>
                    </a:lnTo>
                    <a:lnTo>
                      <a:pt x="73" y="51"/>
                    </a:lnTo>
                    <a:lnTo>
                      <a:pt x="66" y="51"/>
                    </a:lnTo>
                    <a:lnTo>
                      <a:pt x="63" y="51"/>
                    </a:lnTo>
                    <a:lnTo>
                      <a:pt x="59" y="49"/>
                    </a:lnTo>
                    <a:lnTo>
                      <a:pt x="56" y="48"/>
                    </a:lnTo>
                    <a:lnTo>
                      <a:pt x="54" y="45"/>
                    </a:lnTo>
                    <a:lnTo>
                      <a:pt x="48" y="38"/>
                    </a:lnTo>
                    <a:lnTo>
                      <a:pt x="40" y="31"/>
                    </a:lnTo>
                    <a:lnTo>
                      <a:pt x="33" y="26"/>
                    </a:lnTo>
                    <a:lnTo>
                      <a:pt x="24" y="22"/>
                    </a:lnTo>
                    <a:lnTo>
                      <a:pt x="18" y="18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4" name="Freeform 460"/>
              <p:cNvSpPr>
                <a:spLocks noChangeArrowheads="1"/>
              </p:cNvSpPr>
              <p:nvPr/>
            </p:nvSpPr>
            <p:spPr bwMode="auto">
              <a:xfrm>
                <a:off x="2695" y="3987"/>
                <a:ext cx="99" cy="4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36267 48160"/>
                  <a:gd name="G8" fmla="+- 5 0 0"/>
                  <a:gd name="G9" fmla="*/ 1 18 5"/>
                  <a:gd name="G10" fmla="+- 9 0 0"/>
                  <a:gd name="G11" fmla="*/ 1 16601 51712"/>
                  <a:gd name="G12" fmla="*/ 1 63095 51712"/>
                  <a:gd name="G13" fmla="*/ G12 1 180"/>
                  <a:gd name="G14" fmla="*/ G11 1 G13"/>
                  <a:gd name="G15" fmla="*/ 1 26563 57600"/>
                  <a:gd name="G16" fmla="*/ 1 63095 51712"/>
                  <a:gd name="G17" fmla="*/ G16 1 180"/>
                  <a:gd name="G18" fmla="*/ G15 1 G17"/>
                  <a:gd name="G19" fmla="+- 22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*/ 1 61167 2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T0" fmla="*/ 1294 w 107"/>
                  <a:gd name="T1" fmla="*/ 8173 h 44"/>
                  <a:gd name="T2" fmla="*/ 1294 w 107"/>
                  <a:gd name="T3" fmla="*/ 7335 h 44"/>
                  <a:gd name="T4" fmla="*/ 1289 w 107"/>
                  <a:gd name="T5" fmla="*/ 6095 h 44"/>
                  <a:gd name="T6" fmla="*/ 1246 w 107"/>
                  <a:gd name="T7" fmla="*/ 5157 h 44"/>
                  <a:gd name="T8" fmla="*/ 1227 w 107"/>
                  <a:gd name="T9" fmla="*/ 4378 h 44"/>
                  <a:gd name="T10" fmla="*/ 1157 w 107"/>
                  <a:gd name="T11" fmla="*/ 2848 h 44"/>
                  <a:gd name="T12" fmla="*/ 1053 w 107"/>
                  <a:gd name="T13" fmla="*/ 1917 h 44"/>
                  <a:gd name="T14" fmla="*/ 944 w 107"/>
                  <a:gd name="T15" fmla="*/ 82 h 44"/>
                  <a:gd name="T16" fmla="*/ 829 w 107"/>
                  <a:gd name="T17" fmla="*/ 2 h 44"/>
                  <a:gd name="T18" fmla="*/ 682 w 107"/>
                  <a:gd name="T19" fmla="*/ 1 h 44"/>
                  <a:gd name="T20" fmla="*/ 564 w 107"/>
                  <a:gd name="T21" fmla="*/ 0 h 44"/>
                  <a:gd name="T22" fmla="*/ 439 w 107"/>
                  <a:gd name="T23" fmla="*/ 0 h 44"/>
                  <a:gd name="T24" fmla="*/ 337 w 107"/>
                  <a:gd name="T25" fmla="*/ 1 h 44"/>
                  <a:gd name="T26" fmla="*/ 217 w 107"/>
                  <a:gd name="T27" fmla="*/ 2 h 44"/>
                  <a:gd name="T28" fmla="*/ 142 w 107"/>
                  <a:gd name="T29" fmla="*/ 5 h 44"/>
                  <a:gd name="T30" fmla="*/ 6 w 107"/>
                  <a:gd name="T31" fmla="*/ 89 h 44"/>
                  <a:gd name="T32" fmla="*/ 2 w 107"/>
                  <a:gd name="T33" fmla="*/ 1917 h 44"/>
                  <a:gd name="T34" fmla="*/ 0 w 107"/>
                  <a:gd name="T35" fmla="*/ 2313 h 44"/>
                  <a:gd name="T36" fmla="*/ 1 w 107"/>
                  <a:gd name="T37" fmla="*/ 3271 h 44"/>
                  <a:gd name="T38" fmla="*/ 4 w 107"/>
                  <a:gd name="T39" fmla="*/ 3722 h 44"/>
                  <a:gd name="T40" fmla="*/ 6 w 107"/>
                  <a:gd name="T41" fmla="*/ 3970 h 44"/>
                  <a:gd name="T42" fmla="*/ 128 w 107"/>
                  <a:gd name="T43" fmla="*/ 2313 h 44"/>
                  <a:gd name="T44" fmla="*/ 8 w 107"/>
                  <a:gd name="T45" fmla="*/ 2175 h 44"/>
                  <a:gd name="T46" fmla="*/ 128 w 107"/>
                  <a:gd name="T47" fmla="*/ 2652 h 44"/>
                  <a:gd name="T48" fmla="*/ 8 w 107"/>
                  <a:gd name="T49" fmla="*/ 3038 h 44"/>
                  <a:gd name="T50" fmla="*/ 134 w 107"/>
                  <a:gd name="T51" fmla="*/ 2652 h 44"/>
                  <a:gd name="T52" fmla="*/ 166 w 107"/>
                  <a:gd name="T53" fmla="*/ 2313 h 44"/>
                  <a:gd name="T54" fmla="*/ 229 w 107"/>
                  <a:gd name="T55" fmla="*/ 2031 h 44"/>
                  <a:gd name="T56" fmla="*/ 345 w 107"/>
                  <a:gd name="T57" fmla="*/ 1917 h 44"/>
                  <a:gd name="T58" fmla="*/ 439 w 107"/>
                  <a:gd name="T59" fmla="*/ 1780 h 44"/>
                  <a:gd name="T60" fmla="*/ 564 w 107"/>
                  <a:gd name="T61" fmla="*/ 1780 h 44"/>
                  <a:gd name="T62" fmla="*/ 672 w 107"/>
                  <a:gd name="T63" fmla="*/ 1917 h 44"/>
                  <a:gd name="T64" fmla="*/ 793 w 107"/>
                  <a:gd name="T65" fmla="*/ 2031 h 44"/>
                  <a:gd name="T66" fmla="*/ 895 w 107"/>
                  <a:gd name="T67" fmla="*/ 2652 h 44"/>
                  <a:gd name="T68" fmla="*/ 996 w 107"/>
                  <a:gd name="T69" fmla="*/ 3271 h 44"/>
                  <a:gd name="T70" fmla="*/ 1091 w 107"/>
                  <a:gd name="T71" fmla="*/ 4251 h 44"/>
                  <a:gd name="T72" fmla="*/ 1156 w 107"/>
                  <a:gd name="T73" fmla="*/ 5323 h 44"/>
                  <a:gd name="T74" fmla="*/ 1159 w 107"/>
                  <a:gd name="T75" fmla="*/ 5883 h 44"/>
                  <a:gd name="T76" fmla="*/ 1173 w 107"/>
                  <a:gd name="T77" fmla="*/ 6493 h 44"/>
                  <a:gd name="T78" fmla="*/ 1173 w 107"/>
                  <a:gd name="T79" fmla="*/ 7415 h 44"/>
                  <a:gd name="T80" fmla="*/ 1176 w 107"/>
                  <a:gd name="T81" fmla="*/ 8173 h 44"/>
                  <a:gd name="T82" fmla="*/ 1294 w 107"/>
                  <a:gd name="T83" fmla="*/ 8173 h 44"/>
                  <a:gd name="T84" fmla="*/ 0 w 107"/>
                  <a:gd name="T85" fmla="*/ 0 h 44"/>
                  <a:gd name="T86" fmla="*/ 107 w 107"/>
                  <a:gd name="T8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T84" t="T85" r="T86" b="T87"/>
                <a:pathLst>
                  <a:path w="107" h="44">
                    <a:moveTo>
                      <a:pt x="107" y="44"/>
                    </a:moveTo>
                    <a:lnTo>
                      <a:pt x="107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3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6"/>
                    </a:lnTo>
                    <a:lnTo>
                      <a:pt x="68" y="2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1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8" y="17"/>
                    </a:lnTo>
                    <a:lnTo>
                      <a:pt x="10" y="15"/>
                    </a:lnTo>
                    <a:lnTo>
                      <a:pt x="14" y="13"/>
                    </a:lnTo>
                    <a:lnTo>
                      <a:pt x="20" y="11"/>
                    </a:lnTo>
                    <a:lnTo>
                      <a:pt x="28" y="10"/>
                    </a:lnTo>
                    <a:lnTo>
                      <a:pt x="37" y="9"/>
                    </a:lnTo>
                    <a:lnTo>
                      <a:pt x="46" y="9"/>
                    </a:lnTo>
                    <a:lnTo>
                      <a:pt x="56" y="10"/>
                    </a:lnTo>
                    <a:lnTo>
                      <a:pt x="65" y="11"/>
                    </a:lnTo>
                    <a:lnTo>
                      <a:pt x="75" y="15"/>
                    </a:lnTo>
                    <a:lnTo>
                      <a:pt x="82" y="18"/>
                    </a:lnTo>
                    <a:lnTo>
                      <a:pt x="89" y="22"/>
                    </a:lnTo>
                    <a:lnTo>
                      <a:pt x="94" y="29"/>
                    </a:lnTo>
                    <a:lnTo>
                      <a:pt x="96" y="32"/>
                    </a:lnTo>
                    <a:lnTo>
                      <a:pt x="97" y="35"/>
                    </a:lnTo>
                    <a:lnTo>
                      <a:pt x="97" y="40"/>
                    </a:lnTo>
                    <a:lnTo>
                      <a:pt x="98" y="44"/>
                    </a:lnTo>
                    <a:lnTo>
                      <a:pt x="107" y="4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5" name="Freeform 461"/>
              <p:cNvSpPr>
                <a:spLocks noChangeArrowheads="1"/>
              </p:cNvSpPr>
              <p:nvPr/>
            </p:nvSpPr>
            <p:spPr bwMode="auto">
              <a:xfrm>
                <a:off x="2741" y="4036"/>
                <a:ext cx="52" cy="31"/>
              </a:xfrm>
              <a:custGeom>
                <a:avLst/>
                <a:gdLst>
                  <a:gd name="G0" fmla="*/ 1 0 51712"/>
                  <a:gd name="G1" fmla="*/ 1 8807 52581"/>
                  <a:gd name="G2" fmla="*/ 1 4611 51712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2 0 0"/>
                  <a:gd name="G10" fmla="+- 7 0 0"/>
                  <a:gd name="G11" fmla="sin 5 G10"/>
                  <a:gd name="G12" fmla="+- 6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 0 0"/>
                  <a:gd name="G25" fmla="+- 1 0 0"/>
                  <a:gd name="G26" fmla="+- 1 0 0"/>
                  <a:gd name="T0" fmla="*/ 0 w 52"/>
                  <a:gd name="T1" fmla="*/ 1804396 h 18"/>
                  <a:gd name="T2" fmla="*/ 3 w 52"/>
                  <a:gd name="T3" fmla="*/ 2475429 h 18"/>
                  <a:gd name="T4" fmla="*/ 7 w 52"/>
                  <a:gd name="T5" fmla="*/ 3055622 h 18"/>
                  <a:gd name="T6" fmla="*/ 561 w 52"/>
                  <a:gd name="T7" fmla="*/ 3538575 h 18"/>
                  <a:gd name="T8" fmla="*/ 784 w 52"/>
                  <a:gd name="T9" fmla="*/ 3538575 h 18"/>
                  <a:gd name="T10" fmla="*/ 1162 w 52"/>
                  <a:gd name="T11" fmla="*/ 3772295 h 18"/>
                  <a:gd name="T12" fmla="*/ 1558 w 52"/>
                  <a:gd name="T13" fmla="*/ 3395399 h 18"/>
                  <a:gd name="T14" fmla="*/ 1925 w 52"/>
                  <a:gd name="T15" fmla="*/ 2750291 h 18"/>
                  <a:gd name="T16" fmla="*/ 2277 w 52"/>
                  <a:gd name="T17" fmla="*/ 2005005 h 18"/>
                  <a:gd name="T18" fmla="*/ 2441 w 52"/>
                  <a:gd name="T19" fmla="*/ 1461451 h 18"/>
                  <a:gd name="T20" fmla="*/ 2629 w 52"/>
                  <a:gd name="T21" fmla="*/ 0 h 18"/>
                  <a:gd name="T22" fmla="*/ 2182 w 52"/>
                  <a:gd name="T23" fmla="*/ 0 h 18"/>
                  <a:gd name="T24" fmla="*/ 2153 w 52"/>
                  <a:gd name="T25" fmla="*/ 0 h 18"/>
                  <a:gd name="T26" fmla="*/ 2036 w 52"/>
                  <a:gd name="T27" fmla="*/ 1001 h 18"/>
                  <a:gd name="T28" fmla="*/ 1743 w 52"/>
                  <a:gd name="T29" fmla="*/ 1183765 h 18"/>
                  <a:gd name="T30" fmla="*/ 1454 w 52"/>
                  <a:gd name="T31" fmla="*/ 1461451 h 18"/>
                  <a:gd name="T32" fmla="*/ 1099 w 52"/>
                  <a:gd name="T33" fmla="*/ 1624073 h 18"/>
                  <a:gd name="T34" fmla="*/ 784 w 52"/>
                  <a:gd name="T35" fmla="*/ 1624073 h 18"/>
                  <a:gd name="T36" fmla="*/ 701 w 52"/>
                  <a:gd name="T37" fmla="*/ 1624073 h 18"/>
                  <a:gd name="T38" fmla="*/ 593 w 52"/>
                  <a:gd name="T39" fmla="*/ 1461451 h 18"/>
                  <a:gd name="T40" fmla="*/ 530 w 52"/>
                  <a:gd name="T41" fmla="*/ 1183765 h 18"/>
                  <a:gd name="T42" fmla="*/ 7 w 52"/>
                  <a:gd name="T43" fmla="*/ 1478 h 18"/>
                  <a:gd name="T44" fmla="*/ 0 w 52"/>
                  <a:gd name="T45" fmla="*/ 1804396 h 18"/>
                  <a:gd name="T46" fmla="*/ 0 w 52"/>
                  <a:gd name="T47" fmla="*/ 0 h 18"/>
                  <a:gd name="T48" fmla="*/ 52 w 52"/>
                  <a:gd name="T4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2" h="18">
                    <a:moveTo>
                      <a:pt x="0" y="9"/>
                    </a:moveTo>
                    <a:lnTo>
                      <a:pt x="3" y="12"/>
                    </a:lnTo>
                    <a:lnTo>
                      <a:pt x="7" y="14"/>
                    </a:lnTo>
                    <a:lnTo>
                      <a:pt x="10" y="17"/>
                    </a:lnTo>
                    <a:lnTo>
                      <a:pt x="16" y="17"/>
                    </a:lnTo>
                    <a:lnTo>
                      <a:pt x="23" y="18"/>
                    </a:lnTo>
                    <a:lnTo>
                      <a:pt x="31" y="16"/>
                    </a:lnTo>
                    <a:lnTo>
                      <a:pt x="38" y="13"/>
                    </a:lnTo>
                    <a:lnTo>
                      <a:pt x="44" y="10"/>
                    </a:lnTo>
                    <a:lnTo>
                      <a:pt x="48" y="7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5" y="5"/>
                    </a:lnTo>
                    <a:lnTo>
                      <a:pt x="28" y="7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6" name="Freeform 462"/>
              <p:cNvSpPr>
                <a:spLocks noChangeArrowheads="1"/>
              </p:cNvSpPr>
              <p:nvPr/>
            </p:nvSpPr>
            <p:spPr bwMode="auto">
              <a:xfrm>
                <a:off x="2695" y="4002"/>
                <a:ext cx="51" cy="42"/>
              </a:xfrm>
              <a:custGeom>
                <a:avLst/>
                <a:gdLst>
                  <a:gd name="G0" fmla="+- 2 0 0"/>
                  <a:gd name="G1" fmla="+- 15 0 0"/>
                  <a:gd name="G2" fmla="sin 11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3977 23040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2653 0 0"/>
                  <a:gd name="G22" fmla="+- 62196 0 0"/>
                  <a:gd name="T0" fmla="*/ 0 w 56"/>
                  <a:gd name="T1" fmla="*/ 2707 h 40"/>
                  <a:gd name="T2" fmla="*/ 3 w 56"/>
                  <a:gd name="T3" fmla="*/ 2886 h 40"/>
                  <a:gd name="T4" fmla="*/ 9 w 56"/>
                  <a:gd name="T5" fmla="*/ 3349 h 40"/>
                  <a:gd name="T6" fmla="*/ 196 w 56"/>
                  <a:gd name="T7" fmla="*/ 4484 h 40"/>
                  <a:gd name="T8" fmla="*/ 267 w 56"/>
                  <a:gd name="T9" fmla="*/ 5609 h 40"/>
                  <a:gd name="T10" fmla="*/ 402 w 56"/>
                  <a:gd name="T11" fmla="*/ 6909 h 40"/>
                  <a:gd name="T12" fmla="*/ 474 w 56"/>
                  <a:gd name="T13" fmla="*/ 8090 h 40"/>
                  <a:gd name="T14" fmla="*/ 584 w 56"/>
                  <a:gd name="T15" fmla="*/ 10054 h 40"/>
                  <a:gd name="T16" fmla="*/ 651 w 56"/>
                  <a:gd name="T17" fmla="*/ 12366 h 40"/>
                  <a:gd name="T18" fmla="*/ 749 w 56"/>
                  <a:gd name="T19" fmla="*/ 10682 h 40"/>
                  <a:gd name="T20" fmla="*/ 676 w 56"/>
                  <a:gd name="T21" fmla="*/ 8090 h 40"/>
                  <a:gd name="T22" fmla="*/ 550 w 56"/>
                  <a:gd name="T23" fmla="*/ 6446 h 40"/>
                  <a:gd name="T24" fmla="*/ 450 w 56"/>
                  <a:gd name="T25" fmla="*/ 4484 h 40"/>
                  <a:gd name="T26" fmla="*/ 347 w 56"/>
                  <a:gd name="T27" fmla="*/ 3129 h 40"/>
                  <a:gd name="T28" fmla="*/ 229 w 56"/>
                  <a:gd name="T29" fmla="*/ 101 h 40"/>
                  <a:gd name="T30" fmla="*/ 167 w 56"/>
                  <a:gd name="T31" fmla="*/ 4 h 40"/>
                  <a:gd name="T32" fmla="*/ 7 w 56"/>
                  <a:gd name="T33" fmla="*/ 2 h 40"/>
                  <a:gd name="T34" fmla="*/ 3 w 56"/>
                  <a:gd name="T35" fmla="*/ 0 h 40"/>
                  <a:gd name="T36" fmla="*/ 0 w 56"/>
                  <a:gd name="T37" fmla="*/ 2707 h 40"/>
                  <a:gd name="T38" fmla="*/ 0 w 56"/>
                  <a:gd name="T39" fmla="*/ 0 h 40"/>
                  <a:gd name="T40" fmla="*/ 56 w 56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40">
                    <a:moveTo>
                      <a:pt x="0" y="8"/>
                    </a:moveTo>
                    <a:lnTo>
                      <a:pt x="3" y="9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1" y="18"/>
                    </a:lnTo>
                    <a:lnTo>
                      <a:pt x="29" y="22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49" y="40"/>
                    </a:lnTo>
                    <a:lnTo>
                      <a:pt x="56" y="34"/>
                    </a:lnTo>
                    <a:lnTo>
                      <a:pt x="50" y="27"/>
                    </a:lnTo>
                    <a:lnTo>
                      <a:pt x="41" y="20"/>
                    </a:lnTo>
                    <a:lnTo>
                      <a:pt x="34" y="15"/>
                    </a:lnTo>
                    <a:lnTo>
                      <a:pt x="26" y="10"/>
                    </a:lnTo>
                    <a:lnTo>
                      <a:pt x="18" y="6"/>
                    </a:lnTo>
                    <a:lnTo>
                      <a:pt x="12" y="4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7" name="Freeform 463"/>
              <p:cNvSpPr>
                <a:spLocks noChangeArrowheads="1"/>
              </p:cNvSpPr>
              <p:nvPr/>
            </p:nvSpPr>
            <p:spPr bwMode="auto">
              <a:xfrm>
                <a:off x="2962" y="3992"/>
                <a:ext cx="101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20 0 0"/>
                  <a:gd name="G9" fmla="*/ 1 0 51712"/>
                  <a:gd name="G10" fmla="+- 65534 0 0"/>
                  <a:gd name="G11" fmla="+- 1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2058 0 0"/>
                  <a:gd name="G36" fmla="+- 2073 0 0"/>
                  <a:gd name="G37" fmla="+- 2392 0 0"/>
                  <a:gd name="G38" fmla="+- 2917 0 0"/>
                  <a:gd name="G39" fmla="+- 5973 0 0"/>
                  <a:gd name="G40" fmla="+- 5764 0 0"/>
                  <a:gd name="G41" fmla="+- 5313 0 0"/>
                  <a:gd name="T0" fmla="*/ 6094 w 98"/>
                  <a:gd name="T1" fmla="*/ 4567 h 51"/>
                  <a:gd name="T2" fmla="*/ 6316 w 98"/>
                  <a:gd name="T3" fmla="*/ 4258 h 51"/>
                  <a:gd name="T4" fmla="*/ 6331 w 98"/>
                  <a:gd name="T5" fmla="*/ 4258 h 51"/>
                  <a:gd name="T6" fmla="*/ 6331 w 98"/>
                  <a:gd name="T7" fmla="*/ 3939 h 51"/>
                  <a:gd name="T8" fmla="*/ 6331 w 98"/>
                  <a:gd name="T9" fmla="*/ 3414 h 51"/>
                  <a:gd name="T10" fmla="*/ 6094 w 98"/>
                  <a:gd name="T11" fmla="*/ 121 h 51"/>
                  <a:gd name="T12" fmla="*/ 5768 w 98"/>
                  <a:gd name="T13" fmla="*/ 4 h 51"/>
                  <a:gd name="T14" fmla="*/ 5315 w 98"/>
                  <a:gd name="T15" fmla="*/ 2 h 51"/>
                  <a:gd name="T16" fmla="*/ 4980 w 98"/>
                  <a:gd name="T17" fmla="*/ 1 h 51"/>
                  <a:gd name="T18" fmla="*/ 4205 w 98"/>
                  <a:gd name="T19" fmla="*/ 0 h 51"/>
                  <a:gd name="T20" fmla="*/ 3586 w 98"/>
                  <a:gd name="T21" fmla="*/ 0 h 51"/>
                  <a:gd name="T22" fmla="*/ 2944 w 98"/>
                  <a:gd name="T23" fmla="*/ 1 h 51"/>
                  <a:gd name="T24" fmla="*/ 2300 w 98"/>
                  <a:gd name="T25" fmla="*/ 2 h 51"/>
                  <a:gd name="T26" fmla="*/ 1757 w 98"/>
                  <a:gd name="T27" fmla="*/ 21 h 51"/>
                  <a:gd name="T28" fmla="*/ 1092 w 98"/>
                  <a:gd name="T29" fmla="*/ 3414 h 51"/>
                  <a:gd name="T30" fmla="*/ 720 w 98"/>
                  <a:gd name="T31" fmla="*/ 5323 h 51"/>
                  <a:gd name="T32" fmla="*/ 5 w 98"/>
                  <a:gd name="T33" fmla="*/ 8354 h 51"/>
                  <a:gd name="T34" fmla="*/ 3 w 98"/>
                  <a:gd name="T35" fmla="*/ 10239 h 51"/>
                  <a:gd name="T36" fmla="*/ 1 w 98"/>
                  <a:gd name="T37" fmla="*/ 11935 h 51"/>
                  <a:gd name="T38" fmla="*/ 0 w 98"/>
                  <a:gd name="T39" fmla="*/ 14088 h 51"/>
                  <a:gd name="T40" fmla="*/ 0 w 98"/>
                  <a:gd name="T41" fmla="*/ 16106 h 51"/>
                  <a:gd name="T42" fmla="*/ 1 w 98"/>
                  <a:gd name="T43" fmla="*/ 17369 h 51"/>
                  <a:gd name="T44" fmla="*/ 6 w 98"/>
                  <a:gd name="T45" fmla="*/ 18736 h 51"/>
                  <a:gd name="T46" fmla="*/ 720 w 98"/>
                  <a:gd name="T47" fmla="*/ 19726 h 51"/>
                  <a:gd name="T48" fmla="*/ 1029 w 98"/>
                  <a:gd name="T49" fmla="*/ 20557 h 51"/>
                  <a:gd name="T50" fmla="*/ 1656 w 98"/>
                  <a:gd name="T51" fmla="*/ 20688 h 51"/>
                  <a:gd name="T52" fmla="*/ 2042 w 98"/>
                  <a:gd name="T53" fmla="*/ 20688 h 51"/>
                  <a:gd name="T54" fmla="*/ 2229 w 98"/>
                  <a:gd name="T55" fmla="*/ 20688 h 51"/>
                  <a:gd name="T56" fmla="*/ 2441 w 98"/>
                  <a:gd name="T57" fmla="*/ 20217 h 51"/>
                  <a:gd name="T58" fmla="*/ 2749 w 98"/>
                  <a:gd name="T59" fmla="*/ 19726 h 51"/>
                  <a:gd name="T60" fmla="*/ 2827 w 98"/>
                  <a:gd name="T61" fmla="*/ 18736 h 51"/>
                  <a:gd name="T62" fmla="*/ 3184 w 98"/>
                  <a:gd name="T63" fmla="*/ 15279 h 51"/>
                  <a:gd name="T64" fmla="*/ 3733 w 98"/>
                  <a:gd name="T65" fmla="*/ 12854 h 51"/>
                  <a:gd name="T66" fmla="*/ 4177 w 98"/>
                  <a:gd name="T67" fmla="*/ 10499 h 51"/>
                  <a:gd name="T68" fmla="*/ 4693 w 98"/>
                  <a:gd name="T69" fmla="*/ 9016 h 51"/>
                  <a:gd name="T70" fmla="*/ 5121 w 98"/>
                  <a:gd name="T71" fmla="*/ 7191 h 51"/>
                  <a:gd name="T72" fmla="*/ 5609 w 98"/>
                  <a:gd name="T73" fmla="*/ 5738 h 51"/>
                  <a:gd name="T74" fmla="*/ 5952 w 98"/>
                  <a:gd name="T75" fmla="*/ 5323 h 51"/>
                  <a:gd name="T76" fmla="*/ 6094 w 98"/>
                  <a:gd name="T77" fmla="*/ 4567 h 51"/>
                  <a:gd name="T78" fmla="*/ 0 w 98"/>
                  <a:gd name="T79" fmla="*/ 0 h 51"/>
                  <a:gd name="T80" fmla="*/ 98 w 98"/>
                  <a:gd name="T8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98" h="51">
                    <a:moveTo>
                      <a:pt x="95" y="12"/>
                    </a:moveTo>
                    <a:lnTo>
                      <a:pt x="97" y="11"/>
                    </a:lnTo>
                    <a:lnTo>
                      <a:pt x="98" y="11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0" y="4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2"/>
                    </a:lnTo>
                    <a:lnTo>
                      <a:pt x="27" y="5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5" y="20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6" y="45"/>
                    </a:lnTo>
                    <a:lnTo>
                      <a:pt x="11" y="48"/>
                    </a:lnTo>
                    <a:lnTo>
                      <a:pt x="17" y="50"/>
                    </a:lnTo>
                    <a:lnTo>
                      <a:pt x="25" y="51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8" y="49"/>
                    </a:lnTo>
                    <a:lnTo>
                      <a:pt x="42" y="48"/>
                    </a:lnTo>
                    <a:lnTo>
                      <a:pt x="44" y="45"/>
                    </a:lnTo>
                    <a:lnTo>
                      <a:pt x="50" y="38"/>
                    </a:lnTo>
                    <a:lnTo>
                      <a:pt x="58" y="31"/>
                    </a:lnTo>
                    <a:lnTo>
                      <a:pt x="65" y="26"/>
                    </a:lnTo>
                    <a:lnTo>
                      <a:pt x="72" y="22"/>
                    </a:lnTo>
                    <a:lnTo>
                      <a:pt x="80" y="18"/>
                    </a:lnTo>
                    <a:lnTo>
                      <a:pt x="86" y="15"/>
                    </a:lnTo>
                    <a:lnTo>
                      <a:pt x="91" y="14"/>
                    </a:lnTo>
                    <a:lnTo>
                      <a:pt x="95" y="1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8" name="Freeform 464"/>
              <p:cNvSpPr>
                <a:spLocks noChangeArrowheads="1"/>
              </p:cNvSpPr>
              <p:nvPr/>
            </p:nvSpPr>
            <p:spPr bwMode="auto">
              <a:xfrm>
                <a:off x="2958" y="3987"/>
                <a:ext cx="109" cy="46"/>
              </a:xfrm>
              <a:custGeom>
                <a:avLst/>
                <a:gdLst>
                  <a:gd name="G0" fmla="+- 9 0 0"/>
                  <a:gd name="G1" fmla="sin 44 G0"/>
                  <a:gd name="G2" fmla="+- 11 0 0"/>
                  <a:gd name="G3" fmla="cos 35 G2"/>
                  <a:gd name="G4" fmla="*/ 1 57663 576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64643 128"/>
                  <a:gd name="G21" fmla="+- 28 0 0"/>
                  <a:gd name="G22" fmla="+- 65531 0 0"/>
                  <a:gd name="G23" fmla="+- 45 0 0"/>
                  <a:gd name="G24" fmla="sin 44 G23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58608 0 0"/>
                  <a:gd name="G42" fmla="+- 59558 0 0"/>
                  <a:gd name="G43" fmla="+- 60197 0 0"/>
                  <a:gd name="G44" fmla="+- 60821 0 0"/>
                  <a:gd name="G45" fmla="+- 62085 0 0"/>
                  <a:gd name="G46" fmla="+- 63378 0 0"/>
                  <a:gd name="G47" fmla="+- 64364 0 0"/>
                  <a:gd name="G48" fmla="+- 65436 0 0"/>
                  <a:gd name="T0" fmla="*/ 487 w 106"/>
                  <a:gd name="T1" fmla="*/ 8173 h 44"/>
                  <a:gd name="T2" fmla="*/ 487 w 106"/>
                  <a:gd name="T3" fmla="*/ 7415 h 44"/>
                  <a:gd name="T4" fmla="*/ 515 w 106"/>
                  <a:gd name="T5" fmla="*/ 6493 h 44"/>
                  <a:gd name="T6" fmla="*/ 544 w 106"/>
                  <a:gd name="T7" fmla="*/ 5883 h 44"/>
                  <a:gd name="T8" fmla="*/ 608 w 106"/>
                  <a:gd name="T9" fmla="*/ 5323 h 44"/>
                  <a:gd name="T10" fmla="*/ 800 w 106"/>
                  <a:gd name="T11" fmla="*/ 4251 h 44"/>
                  <a:gd name="T12" fmla="*/ 1113 w 106"/>
                  <a:gd name="T13" fmla="*/ 3271 h 44"/>
                  <a:gd name="T14" fmla="*/ 1480 w 106"/>
                  <a:gd name="T15" fmla="*/ 2652 h 44"/>
                  <a:gd name="T16" fmla="*/ 1931 w 106"/>
                  <a:gd name="T17" fmla="*/ 2031 h 44"/>
                  <a:gd name="T18" fmla="*/ 2406 w 106"/>
                  <a:gd name="T19" fmla="*/ 1917 h 44"/>
                  <a:gd name="T20" fmla="*/ 2838 w 106"/>
                  <a:gd name="T21" fmla="*/ 1780 h 44"/>
                  <a:gd name="T22" fmla="*/ 3250 w 106"/>
                  <a:gd name="T23" fmla="*/ 1780 h 44"/>
                  <a:gd name="T24" fmla="*/ 3628 w 106"/>
                  <a:gd name="T25" fmla="*/ 1917 h 44"/>
                  <a:gd name="T26" fmla="*/ 4026 w 106"/>
                  <a:gd name="T27" fmla="*/ 2031 h 44"/>
                  <a:gd name="T28" fmla="*/ 4279 w 106"/>
                  <a:gd name="T29" fmla="*/ 2313 h 44"/>
                  <a:gd name="T30" fmla="*/ 4495 w 106"/>
                  <a:gd name="T31" fmla="*/ 2652 h 44"/>
                  <a:gd name="T32" fmla="*/ 4692 w 106"/>
                  <a:gd name="T33" fmla="*/ 3038 h 44"/>
                  <a:gd name="T34" fmla="*/ 4521 w 106"/>
                  <a:gd name="T35" fmla="*/ 2652 h 44"/>
                  <a:gd name="T36" fmla="*/ 4521 w 106"/>
                  <a:gd name="T37" fmla="*/ 2175 h 44"/>
                  <a:gd name="T38" fmla="*/ 4692 w 106"/>
                  <a:gd name="T39" fmla="*/ 2175 h 44"/>
                  <a:gd name="T40" fmla="*/ 4521 w 106"/>
                  <a:gd name="T41" fmla="*/ 2313 h 44"/>
                  <a:gd name="T42" fmla="*/ 4749 w 106"/>
                  <a:gd name="T43" fmla="*/ 3970 h 44"/>
                  <a:gd name="T44" fmla="*/ 4897 w 106"/>
                  <a:gd name="T45" fmla="*/ 3722 h 44"/>
                  <a:gd name="T46" fmla="*/ 4958 w 106"/>
                  <a:gd name="T47" fmla="*/ 3271 h 44"/>
                  <a:gd name="T48" fmla="*/ 4971 w 106"/>
                  <a:gd name="T49" fmla="*/ 2313 h 44"/>
                  <a:gd name="T50" fmla="*/ 4958 w 106"/>
                  <a:gd name="T51" fmla="*/ 1917 h 44"/>
                  <a:gd name="T52" fmla="*/ 4749 w 106"/>
                  <a:gd name="T53" fmla="*/ 89 h 44"/>
                  <a:gd name="T54" fmla="*/ 4453 w 106"/>
                  <a:gd name="T55" fmla="*/ 5 h 44"/>
                  <a:gd name="T56" fmla="*/ 4174 w 106"/>
                  <a:gd name="T57" fmla="*/ 2 h 44"/>
                  <a:gd name="T58" fmla="*/ 3774 w 106"/>
                  <a:gd name="T59" fmla="*/ 1 h 44"/>
                  <a:gd name="T60" fmla="*/ 3250 w 106"/>
                  <a:gd name="T61" fmla="*/ 0 h 44"/>
                  <a:gd name="T62" fmla="*/ 2838 w 106"/>
                  <a:gd name="T63" fmla="*/ 0 h 44"/>
                  <a:gd name="T64" fmla="*/ 2335 w 106"/>
                  <a:gd name="T65" fmla="*/ 1 h 44"/>
                  <a:gd name="T66" fmla="*/ 1828 w 106"/>
                  <a:gd name="T67" fmla="*/ 2 h 44"/>
                  <a:gd name="T68" fmla="*/ 1387 w 106"/>
                  <a:gd name="T69" fmla="*/ 82 h 44"/>
                  <a:gd name="T70" fmla="*/ 893 w 106"/>
                  <a:gd name="T71" fmla="*/ 1917 h 44"/>
                  <a:gd name="T72" fmla="*/ 575 w 106"/>
                  <a:gd name="T73" fmla="*/ 2848 h 44"/>
                  <a:gd name="T74" fmla="*/ 5 w 106"/>
                  <a:gd name="T75" fmla="*/ 4378 h 44"/>
                  <a:gd name="T76" fmla="*/ 3 w 106"/>
                  <a:gd name="T77" fmla="*/ 5157 h 44"/>
                  <a:gd name="T78" fmla="*/ 1 w 106"/>
                  <a:gd name="T79" fmla="*/ 6095 h 44"/>
                  <a:gd name="T80" fmla="*/ 0 w 106"/>
                  <a:gd name="T81" fmla="*/ 7335 h 44"/>
                  <a:gd name="T82" fmla="*/ 0 w 106"/>
                  <a:gd name="T83" fmla="*/ 8173 h 44"/>
                  <a:gd name="T84" fmla="*/ 487 w 106"/>
                  <a:gd name="T85" fmla="*/ 8173 h 44"/>
                  <a:gd name="T86" fmla="*/ 0 w 106"/>
                  <a:gd name="T87" fmla="*/ 0 h 44"/>
                  <a:gd name="T88" fmla="*/ 106 w 106"/>
                  <a:gd name="T8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T86" t="T87" r="T88" b="T89"/>
                <a:pathLst>
                  <a:path w="106" h="44">
                    <a:moveTo>
                      <a:pt x="9" y="44"/>
                    </a:moveTo>
                    <a:lnTo>
                      <a:pt x="9" y="40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29"/>
                    </a:lnTo>
                    <a:lnTo>
                      <a:pt x="18" y="22"/>
                    </a:lnTo>
                    <a:lnTo>
                      <a:pt x="24" y="18"/>
                    </a:lnTo>
                    <a:lnTo>
                      <a:pt x="32" y="15"/>
                    </a:lnTo>
                    <a:lnTo>
                      <a:pt x="41" y="11"/>
                    </a:lnTo>
                    <a:lnTo>
                      <a:pt x="51" y="10"/>
                    </a:lnTo>
                    <a:lnTo>
                      <a:pt x="60" y="9"/>
                    </a:lnTo>
                    <a:lnTo>
                      <a:pt x="70" y="9"/>
                    </a:lnTo>
                    <a:lnTo>
                      <a:pt x="78" y="10"/>
                    </a:lnTo>
                    <a:lnTo>
                      <a:pt x="86" y="11"/>
                    </a:lnTo>
                    <a:lnTo>
                      <a:pt x="92" y="13"/>
                    </a:lnTo>
                    <a:lnTo>
                      <a:pt x="96" y="15"/>
                    </a:lnTo>
                    <a:lnTo>
                      <a:pt x="99" y="17"/>
                    </a:lnTo>
                    <a:lnTo>
                      <a:pt x="97" y="15"/>
                    </a:lnTo>
                    <a:lnTo>
                      <a:pt x="97" y="12"/>
                    </a:lnTo>
                    <a:lnTo>
                      <a:pt x="99" y="12"/>
                    </a:lnTo>
                    <a:lnTo>
                      <a:pt x="97" y="13"/>
                    </a:lnTo>
                    <a:lnTo>
                      <a:pt x="101" y="21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6" y="13"/>
                    </a:lnTo>
                    <a:lnTo>
                      <a:pt x="105" y="10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0" y="1"/>
                    </a:lnTo>
                    <a:lnTo>
                      <a:pt x="70" y="0"/>
                    </a:lnTo>
                    <a:lnTo>
                      <a:pt x="60" y="0"/>
                    </a:lnTo>
                    <a:lnTo>
                      <a:pt x="50" y="1"/>
                    </a:lnTo>
                    <a:lnTo>
                      <a:pt x="39" y="2"/>
                    </a:lnTo>
                    <a:lnTo>
                      <a:pt x="29" y="6"/>
                    </a:lnTo>
                    <a:lnTo>
                      <a:pt x="20" y="10"/>
                    </a:lnTo>
                    <a:lnTo>
                      <a:pt x="12" y="16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9" y="4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9" name="Freeform 465"/>
              <p:cNvSpPr>
                <a:spLocks noChangeArrowheads="1"/>
              </p:cNvSpPr>
              <p:nvPr/>
            </p:nvSpPr>
            <p:spPr bwMode="auto">
              <a:xfrm>
                <a:off x="2958" y="4036"/>
                <a:ext cx="51" cy="3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65531 0 0"/>
                  <a:gd name="G6" fmla="*/ 1 32399 25856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2471 w 51"/>
                  <a:gd name="T1" fmla="*/ 1478 h 18"/>
                  <a:gd name="T2" fmla="*/ 2262 w 51"/>
                  <a:gd name="T3" fmla="*/ 1183765 h 18"/>
                  <a:gd name="T4" fmla="*/ 2136 w 51"/>
                  <a:gd name="T5" fmla="*/ 1461451 h 18"/>
                  <a:gd name="T6" fmla="*/ 2017 w 51"/>
                  <a:gd name="T7" fmla="*/ 1624073 h 18"/>
                  <a:gd name="T8" fmla="*/ 1905 w 51"/>
                  <a:gd name="T9" fmla="*/ 1624073 h 18"/>
                  <a:gd name="T10" fmla="*/ 1603 w 51"/>
                  <a:gd name="T11" fmla="*/ 1624073 h 18"/>
                  <a:gd name="T12" fmla="*/ 1139 w 51"/>
                  <a:gd name="T13" fmla="*/ 1461451 h 18"/>
                  <a:gd name="T14" fmla="*/ 857 w 51"/>
                  <a:gd name="T15" fmla="*/ 1183765 h 18"/>
                  <a:gd name="T16" fmla="*/ 644 w 51"/>
                  <a:gd name="T17" fmla="*/ 1001 h 18"/>
                  <a:gd name="T18" fmla="*/ 542 w 51"/>
                  <a:gd name="T19" fmla="*/ 0 h 18"/>
                  <a:gd name="T20" fmla="*/ 0 w 51"/>
                  <a:gd name="T21" fmla="*/ 0 h 18"/>
                  <a:gd name="T22" fmla="*/ 2 w 51"/>
                  <a:gd name="T23" fmla="*/ 1461451 h 18"/>
                  <a:gd name="T24" fmla="*/ 8 w 51"/>
                  <a:gd name="T25" fmla="*/ 2005005 h 18"/>
                  <a:gd name="T26" fmla="*/ 722 w 51"/>
                  <a:gd name="T27" fmla="*/ 2750291 h 18"/>
                  <a:gd name="T28" fmla="*/ 1016 w 51"/>
                  <a:gd name="T29" fmla="*/ 3395399 h 18"/>
                  <a:gd name="T30" fmla="*/ 1603 w 51"/>
                  <a:gd name="T31" fmla="*/ 3772295 h 18"/>
                  <a:gd name="T32" fmla="*/ 1905 w 51"/>
                  <a:gd name="T33" fmla="*/ 3538575 h 18"/>
                  <a:gd name="T34" fmla="*/ 2136 w 51"/>
                  <a:gd name="T35" fmla="*/ 3538575 h 18"/>
                  <a:gd name="T36" fmla="*/ 2471 w 51"/>
                  <a:gd name="T37" fmla="*/ 3055622 h 18"/>
                  <a:gd name="T38" fmla="*/ 2616 w 51"/>
                  <a:gd name="T39" fmla="*/ 2475429 h 18"/>
                  <a:gd name="T40" fmla="*/ 2770 w 51"/>
                  <a:gd name="T41" fmla="*/ 1804396 h 18"/>
                  <a:gd name="T42" fmla="*/ 2471 w 51"/>
                  <a:gd name="T43" fmla="*/ 1478 h 18"/>
                  <a:gd name="T44" fmla="*/ 0 w 51"/>
                  <a:gd name="T45" fmla="*/ 0 h 18"/>
                  <a:gd name="T46" fmla="*/ 51 w 51"/>
                  <a:gd name="T4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18">
                    <a:moveTo>
                      <a:pt x="45" y="3"/>
                    </a:moveTo>
                    <a:lnTo>
                      <a:pt x="42" y="5"/>
                    </a:lnTo>
                    <a:lnTo>
                      <a:pt x="40" y="7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29" y="8"/>
                    </a:lnTo>
                    <a:lnTo>
                      <a:pt x="22" y="7"/>
                    </a:lnTo>
                    <a:lnTo>
                      <a:pt x="17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8" y="10"/>
                    </a:lnTo>
                    <a:lnTo>
                      <a:pt x="14" y="13"/>
                    </a:lnTo>
                    <a:lnTo>
                      <a:pt x="20" y="16"/>
                    </a:lnTo>
                    <a:lnTo>
                      <a:pt x="29" y="18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5" y="14"/>
                    </a:lnTo>
                    <a:lnTo>
                      <a:pt x="48" y="12"/>
                    </a:lnTo>
                    <a:lnTo>
                      <a:pt x="51" y="9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0" name="Freeform 466"/>
              <p:cNvSpPr>
                <a:spLocks noChangeArrowheads="1"/>
              </p:cNvSpPr>
              <p:nvPr/>
            </p:nvSpPr>
            <p:spPr bwMode="auto">
              <a:xfrm>
                <a:off x="3004" y="4002"/>
                <a:ext cx="56" cy="4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1605 45696"/>
                  <a:gd name="G4" fmla="*/ 1 0 51712"/>
                  <a:gd name="G5" fmla="*/ 1 38787 2585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882 0 0"/>
                  <a:gd name="G21" fmla="+- 1687 0 0"/>
                  <a:gd name="T0" fmla="*/ 1985 w 56"/>
                  <a:gd name="T1" fmla="*/ 0 h 40"/>
                  <a:gd name="T2" fmla="*/ 1884 w 56"/>
                  <a:gd name="T3" fmla="*/ 2 h 40"/>
                  <a:gd name="T4" fmla="*/ 1691 w 56"/>
                  <a:gd name="T5" fmla="*/ 4 h 40"/>
                  <a:gd name="T6" fmla="*/ 1446 w 56"/>
                  <a:gd name="T7" fmla="*/ 101 h 40"/>
                  <a:gd name="T8" fmla="*/ 1173 w 56"/>
                  <a:gd name="T9" fmla="*/ 3129 h 40"/>
                  <a:gd name="T10" fmla="*/ 813 w 56"/>
                  <a:gd name="T11" fmla="*/ 4484 h 40"/>
                  <a:gd name="T12" fmla="*/ 509 w 56"/>
                  <a:gd name="T13" fmla="*/ 6446 h 40"/>
                  <a:gd name="T14" fmla="*/ 6 w 56"/>
                  <a:gd name="T15" fmla="*/ 8090 h 40"/>
                  <a:gd name="T16" fmla="*/ 0 w 56"/>
                  <a:gd name="T17" fmla="*/ 10682 h 40"/>
                  <a:gd name="T18" fmla="*/ 6 w 56"/>
                  <a:gd name="T19" fmla="*/ 12366 h 40"/>
                  <a:gd name="T20" fmla="*/ 483 w 56"/>
                  <a:gd name="T21" fmla="*/ 10054 h 40"/>
                  <a:gd name="T22" fmla="*/ 696 w 56"/>
                  <a:gd name="T23" fmla="*/ 8090 h 40"/>
                  <a:gd name="T24" fmla="*/ 1002 w 56"/>
                  <a:gd name="T25" fmla="*/ 6909 h 40"/>
                  <a:gd name="T26" fmla="*/ 1287 w 56"/>
                  <a:gd name="T27" fmla="*/ 5609 h 40"/>
                  <a:gd name="T28" fmla="*/ 1587 w 56"/>
                  <a:gd name="T29" fmla="*/ 4484 h 40"/>
                  <a:gd name="T30" fmla="*/ 1856 w 56"/>
                  <a:gd name="T31" fmla="*/ 3349 h 40"/>
                  <a:gd name="T32" fmla="*/ 1985 w 56"/>
                  <a:gd name="T33" fmla="*/ 2886 h 40"/>
                  <a:gd name="T34" fmla="*/ 2170 w 56"/>
                  <a:gd name="T35" fmla="*/ 2707 h 40"/>
                  <a:gd name="T36" fmla="*/ 1985 w 56"/>
                  <a:gd name="T37" fmla="*/ 0 h 40"/>
                  <a:gd name="T38" fmla="*/ 0 w 56"/>
                  <a:gd name="T39" fmla="*/ 0 h 40"/>
                  <a:gd name="T40" fmla="*/ 56 w 56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40">
                    <a:moveTo>
                      <a:pt x="52" y="0"/>
                    </a:moveTo>
                    <a:lnTo>
                      <a:pt x="49" y="2"/>
                    </a:lnTo>
                    <a:lnTo>
                      <a:pt x="44" y="4"/>
                    </a:lnTo>
                    <a:lnTo>
                      <a:pt x="38" y="6"/>
                    </a:lnTo>
                    <a:lnTo>
                      <a:pt x="30" y="10"/>
                    </a:lnTo>
                    <a:lnTo>
                      <a:pt x="22" y="15"/>
                    </a:lnTo>
                    <a:lnTo>
                      <a:pt x="13" y="20"/>
                    </a:lnTo>
                    <a:lnTo>
                      <a:pt x="6" y="27"/>
                    </a:lnTo>
                    <a:lnTo>
                      <a:pt x="0" y="34"/>
                    </a:lnTo>
                    <a:lnTo>
                      <a:pt x="6" y="40"/>
                    </a:lnTo>
                    <a:lnTo>
                      <a:pt x="12" y="33"/>
                    </a:lnTo>
                    <a:lnTo>
                      <a:pt x="19" y="27"/>
                    </a:lnTo>
                    <a:lnTo>
                      <a:pt x="26" y="22"/>
                    </a:lnTo>
                    <a:lnTo>
                      <a:pt x="33" y="18"/>
                    </a:lnTo>
                    <a:lnTo>
                      <a:pt x="41" y="15"/>
                    </a:lnTo>
                    <a:lnTo>
                      <a:pt x="47" y="11"/>
                    </a:lnTo>
                    <a:lnTo>
                      <a:pt x="52" y="9"/>
                    </a:lnTo>
                    <a:lnTo>
                      <a:pt x="56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1" name="Freeform 467"/>
              <p:cNvSpPr>
                <a:spLocks noChangeArrowheads="1"/>
              </p:cNvSpPr>
              <p:nvPr/>
            </p:nvSpPr>
            <p:spPr bwMode="auto">
              <a:xfrm>
                <a:off x="2762" y="3989"/>
                <a:ext cx="70" cy="59"/>
              </a:xfrm>
              <a:custGeom>
                <a:avLst/>
                <a:gdLst>
                  <a:gd name="G0" fmla="+- 10 0 0"/>
                  <a:gd name="G1" fmla="+- 3 0 0"/>
                  <a:gd name="G2" fmla="+- 9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63231 49664"/>
                  <a:gd name="G16" fmla="+- 6 0 0"/>
                  <a:gd name="G17" fmla="sin 13 G16"/>
                  <a:gd name="G18" fmla="+- 10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3734 0 0"/>
                  <a:gd name="G34" fmla="+- 65454 0 0"/>
                  <a:gd name="G35" fmla="+- 65533 0 0"/>
                  <a:gd name="G36" fmla="+- 2 0 0"/>
                  <a:gd name="G37" fmla="+- 533 0 0"/>
                  <a:gd name="G38" fmla="+- 795 0 0"/>
                  <a:gd name="T0" fmla="*/ 3 w 69"/>
                  <a:gd name="T1" fmla="*/ 2083 h 56"/>
                  <a:gd name="T2" fmla="*/ 0 w 69"/>
                  <a:gd name="T3" fmla="*/ 1802 h 56"/>
                  <a:gd name="T4" fmla="*/ 0 w 69"/>
                  <a:gd name="T5" fmla="*/ 82 h 56"/>
                  <a:gd name="T6" fmla="*/ 1 w 69"/>
                  <a:gd name="T7" fmla="*/ 4 h 56"/>
                  <a:gd name="T8" fmla="*/ 5 w 69"/>
                  <a:gd name="T9" fmla="*/ 3 h 56"/>
                  <a:gd name="T10" fmla="*/ 535 w 69"/>
                  <a:gd name="T11" fmla="*/ 2 h 56"/>
                  <a:gd name="T12" fmla="*/ 795 w 69"/>
                  <a:gd name="T13" fmla="*/ 0 h 56"/>
                  <a:gd name="T14" fmla="*/ 1181 w 69"/>
                  <a:gd name="T15" fmla="*/ 0 h 56"/>
                  <a:gd name="T16" fmla="*/ 1572 w 69"/>
                  <a:gd name="T17" fmla="*/ 0 h 56"/>
                  <a:gd name="T18" fmla="*/ 1961 w 69"/>
                  <a:gd name="T19" fmla="*/ 3 h 56"/>
                  <a:gd name="T20" fmla="*/ 2332 w 69"/>
                  <a:gd name="T21" fmla="*/ 5 h 56"/>
                  <a:gd name="T22" fmla="*/ 2750 w 69"/>
                  <a:gd name="T23" fmla="*/ 1802 h 56"/>
                  <a:gd name="T24" fmla="*/ 3078 w 69"/>
                  <a:gd name="T25" fmla="*/ 2555 h 56"/>
                  <a:gd name="T26" fmla="*/ 3332 w 69"/>
                  <a:gd name="T27" fmla="*/ 3592 h 56"/>
                  <a:gd name="T28" fmla="*/ 3525 w 69"/>
                  <a:gd name="T29" fmla="*/ 5217 h 56"/>
                  <a:gd name="T30" fmla="*/ 3537 w 69"/>
                  <a:gd name="T31" fmla="*/ 5994 h 56"/>
                  <a:gd name="T32" fmla="*/ 3537 w 69"/>
                  <a:gd name="T33" fmla="*/ 6868 h 56"/>
                  <a:gd name="T34" fmla="*/ 3537 w 69"/>
                  <a:gd name="T35" fmla="*/ 7872 h 56"/>
                  <a:gd name="T36" fmla="*/ 3525 w 69"/>
                  <a:gd name="T37" fmla="*/ 8793 h 56"/>
                  <a:gd name="T38" fmla="*/ 3343 w 69"/>
                  <a:gd name="T39" fmla="*/ 10064 h 56"/>
                  <a:gd name="T40" fmla="*/ 3256 w 69"/>
                  <a:gd name="T41" fmla="*/ 10795 h 56"/>
                  <a:gd name="T42" fmla="*/ 2921 w 69"/>
                  <a:gd name="T43" fmla="*/ 11416 h 56"/>
                  <a:gd name="T44" fmla="*/ 2668 w 69"/>
                  <a:gd name="T45" fmla="*/ 11416 h 56"/>
                  <a:gd name="T46" fmla="*/ 2332 w 69"/>
                  <a:gd name="T47" fmla="*/ 11137 h 56"/>
                  <a:gd name="T48" fmla="*/ 2075 w 69"/>
                  <a:gd name="T49" fmla="*/ 10665 h 56"/>
                  <a:gd name="T50" fmla="*/ 1759 w 69"/>
                  <a:gd name="T51" fmla="*/ 9051 h 56"/>
                  <a:gd name="T52" fmla="*/ 1572 w 69"/>
                  <a:gd name="T53" fmla="*/ 7633 h 56"/>
                  <a:gd name="T54" fmla="*/ 1405 w 69"/>
                  <a:gd name="T55" fmla="*/ 5994 h 56"/>
                  <a:gd name="T56" fmla="*/ 1181 w 69"/>
                  <a:gd name="T57" fmla="*/ 4713 h 56"/>
                  <a:gd name="T58" fmla="*/ 997 w 69"/>
                  <a:gd name="T59" fmla="*/ 3835 h 56"/>
                  <a:gd name="T60" fmla="*/ 795 w 69"/>
                  <a:gd name="T61" fmla="*/ 3119 h 56"/>
                  <a:gd name="T62" fmla="*/ 671 w 69"/>
                  <a:gd name="T63" fmla="*/ 2716 h 56"/>
                  <a:gd name="T64" fmla="*/ 535 w 69"/>
                  <a:gd name="T65" fmla="*/ 2555 h 56"/>
                  <a:gd name="T66" fmla="*/ 6 w 69"/>
                  <a:gd name="T67" fmla="*/ 2233 h 56"/>
                  <a:gd name="T68" fmla="*/ 3 w 69"/>
                  <a:gd name="T69" fmla="*/ 2083 h 56"/>
                  <a:gd name="T70" fmla="*/ 0 w 69"/>
                  <a:gd name="T71" fmla="*/ 0 h 56"/>
                  <a:gd name="T72" fmla="*/ 69 w 69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9" h="56">
                    <a:moveTo>
                      <a:pt x="3" y="10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5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4" y="18"/>
                    </a:lnTo>
                    <a:lnTo>
                      <a:pt x="68" y="26"/>
                    </a:lnTo>
                    <a:lnTo>
                      <a:pt x="69" y="30"/>
                    </a:lnTo>
                    <a:lnTo>
                      <a:pt x="69" y="34"/>
                    </a:lnTo>
                    <a:lnTo>
                      <a:pt x="69" y="39"/>
                    </a:lnTo>
                    <a:lnTo>
                      <a:pt x="68" y="44"/>
                    </a:lnTo>
                    <a:lnTo>
                      <a:pt x="65" y="50"/>
                    </a:lnTo>
                    <a:lnTo>
                      <a:pt x="62" y="54"/>
                    </a:lnTo>
                    <a:lnTo>
                      <a:pt x="57" y="56"/>
                    </a:lnTo>
                    <a:lnTo>
                      <a:pt x="52" y="56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5" y="45"/>
                    </a:lnTo>
                    <a:lnTo>
                      <a:pt x="31" y="38"/>
                    </a:lnTo>
                    <a:lnTo>
                      <a:pt x="27" y="30"/>
                    </a:lnTo>
                    <a:lnTo>
                      <a:pt x="23" y="23"/>
                    </a:lnTo>
                    <a:lnTo>
                      <a:pt x="20" y="19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2" name="Freeform 468"/>
              <p:cNvSpPr>
                <a:spLocks noChangeArrowheads="1"/>
              </p:cNvSpPr>
              <p:nvPr/>
            </p:nvSpPr>
            <p:spPr bwMode="auto">
              <a:xfrm>
                <a:off x="2757" y="3985"/>
                <a:ext cx="79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57663 57600"/>
                  <a:gd name="G8" fmla="+- 65531 0 0"/>
                  <a:gd name="G9" fmla="+- 9 0 0"/>
                  <a:gd name="G10" fmla="*/ 1 59569 57600"/>
                  <a:gd name="G11" fmla="*/ 1 64603 25856"/>
                  <a:gd name="G12" fmla="*/ 1 63095 51712"/>
                  <a:gd name="G13" fmla="*/ G12 1 180"/>
                  <a:gd name="G14" fmla="*/ G11 1 G13"/>
                  <a:gd name="G15" fmla="+- 22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53326 0 0"/>
                  <a:gd name="G39" fmla="+- 56017 0 0"/>
                  <a:gd name="G40" fmla="+- 58125 0 0"/>
                  <a:gd name="G41" fmla="+- 60466 0 0"/>
                  <a:gd name="G42" fmla="+- 62976 0 0"/>
                  <a:gd name="G43" fmla="+- 228 0 0"/>
                  <a:gd name="G44" fmla="+- 1370 0 0"/>
                  <a:gd name="T0" fmla="*/ 6235 w 77"/>
                  <a:gd name="T1" fmla="*/ 20305 h 49"/>
                  <a:gd name="T2" fmla="*/ 6311 w 77"/>
                  <a:gd name="T3" fmla="*/ 18521 h 49"/>
                  <a:gd name="T4" fmla="*/ 6311 w 77"/>
                  <a:gd name="T5" fmla="*/ 15830 h 49"/>
                  <a:gd name="T6" fmla="*/ 6311 w 77"/>
                  <a:gd name="T7" fmla="*/ 13722 h 49"/>
                  <a:gd name="T8" fmla="*/ 6235 w 77"/>
                  <a:gd name="T9" fmla="*/ 11305 h 49"/>
                  <a:gd name="T10" fmla="*/ 5926 w 77"/>
                  <a:gd name="T11" fmla="*/ 8486 h 49"/>
                  <a:gd name="T12" fmla="*/ 5409 w 77"/>
                  <a:gd name="T13" fmla="*/ 5181 h 49"/>
                  <a:gd name="T14" fmla="*/ 4848 w 77"/>
                  <a:gd name="T15" fmla="*/ 3478 h 49"/>
                  <a:gd name="T16" fmla="*/ 4205 w 77"/>
                  <a:gd name="T17" fmla="*/ 4 h 49"/>
                  <a:gd name="T18" fmla="*/ 3538 w 77"/>
                  <a:gd name="T19" fmla="*/ 2 h 49"/>
                  <a:gd name="T20" fmla="*/ 2929 w 77"/>
                  <a:gd name="T21" fmla="*/ 0 h 49"/>
                  <a:gd name="T22" fmla="*/ 2242 w 77"/>
                  <a:gd name="T23" fmla="*/ 0 h 49"/>
                  <a:gd name="T24" fmla="*/ 1562 w 77"/>
                  <a:gd name="T25" fmla="*/ 0 h 49"/>
                  <a:gd name="T26" fmla="*/ 1006 w 77"/>
                  <a:gd name="T27" fmla="*/ 1 h 49"/>
                  <a:gd name="T28" fmla="*/ 7 w 77"/>
                  <a:gd name="T29" fmla="*/ 2 h 49"/>
                  <a:gd name="T30" fmla="*/ 3 w 77"/>
                  <a:gd name="T31" fmla="*/ 4 h 49"/>
                  <a:gd name="T32" fmla="*/ 0 w 77"/>
                  <a:gd name="T33" fmla="*/ 3774 h 49"/>
                  <a:gd name="T34" fmla="*/ 1 w 77"/>
                  <a:gd name="T35" fmla="*/ 6037 h 49"/>
                  <a:gd name="T36" fmla="*/ 6 w 77"/>
                  <a:gd name="T37" fmla="*/ 8240 h 49"/>
                  <a:gd name="T38" fmla="*/ 782 w 77"/>
                  <a:gd name="T39" fmla="*/ 4075 h 49"/>
                  <a:gd name="T40" fmla="*/ 7 w 77"/>
                  <a:gd name="T41" fmla="*/ 3774 h 49"/>
                  <a:gd name="T42" fmla="*/ 734 w 77"/>
                  <a:gd name="T43" fmla="*/ 4431 h 49"/>
                  <a:gd name="T44" fmla="*/ 734 w 77"/>
                  <a:gd name="T45" fmla="*/ 4773 h 49"/>
                  <a:gd name="T46" fmla="*/ 833 w 77"/>
                  <a:gd name="T47" fmla="*/ 4431 h 49"/>
                  <a:gd name="T48" fmla="*/ 1071 w 77"/>
                  <a:gd name="T49" fmla="*/ 4075 h 49"/>
                  <a:gd name="T50" fmla="*/ 1663 w 77"/>
                  <a:gd name="T51" fmla="*/ 3774 h 49"/>
                  <a:gd name="T52" fmla="*/ 2242 w 77"/>
                  <a:gd name="T53" fmla="*/ 3774 h 49"/>
                  <a:gd name="T54" fmla="*/ 2884 w 77"/>
                  <a:gd name="T55" fmla="*/ 4075 h 49"/>
                  <a:gd name="T56" fmla="*/ 3364 w 77"/>
                  <a:gd name="T57" fmla="*/ 4431 h 49"/>
                  <a:gd name="T58" fmla="*/ 3949 w 77"/>
                  <a:gd name="T59" fmla="*/ 5181 h 49"/>
                  <a:gd name="T60" fmla="*/ 4552 w 77"/>
                  <a:gd name="T61" fmla="*/ 6037 h 49"/>
                  <a:gd name="T62" fmla="*/ 4907 w 77"/>
                  <a:gd name="T63" fmla="*/ 8486 h 49"/>
                  <a:gd name="T64" fmla="*/ 5226 w 77"/>
                  <a:gd name="T65" fmla="*/ 9900 h 49"/>
                  <a:gd name="T66" fmla="*/ 5498 w 77"/>
                  <a:gd name="T67" fmla="*/ 13224 h 49"/>
                  <a:gd name="T68" fmla="*/ 5565 w 77"/>
                  <a:gd name="T69" fmla="*/ 14302 h 49"/>
                  <a:gd name="T70" fmla="*/ 5565 w 77"/>
                  <a:gd name="T71" fmla="*/ 15830 h 49"/>
                  <a:gd name="T72" fmla="*/ 5565 w 77"/>
                  <a:gd name="T73" fmla="*/ 18101 h 49"/>
                  <a:gd name="T74" fmla="*/ 5498 w 77"/>
                  <a:gd name="T75" fmla="*/ 19572 h 49"/>
                  <a:gd name="T76" fmla="*/ 6235 w 77"/>
                  <a:gd name="T77" fmla="*/ 20305 h 49"/>
                  <a:gd name="T78" fmla="*/ 0 w 77"/>
                  <a:gd name="T79" fmla="*/ 0 h 49"/>
                  <a:gd name="T80" fmla="*/ 77 w 77"/>
                  <a:gd name="T8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7" h="49">
                    <a:moveTo>
                      <a:pt x="76" y="49"/>
                    </a:moveTo>
                    <a:lnTo>
                      <a:pt x="77" y="44"/>
                    </a:lnTo>
                    <a:lnTo>
                      <a:pt x="77" y="38"/>
                    </a:lnTo>
                    <a:lnTo>
                      <a:pt x="77" y="33"/>
                    </a:lnTo>
                    <a:lnTo>
                      <a:pt x="76" y="27"/>
                    </a:lnTo>
                    <a:lnTo>
                      <a:pt x="72" y="20"/>
                    </a:lnTo>
                    <a:lnTo>
                      <a:pt x="66" y="13"/>
                    </a:lnTo>
                    <a:lnTo>
                      <a:pt x="59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6" y="19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5" y="10"/>
                    </a:lnTo>
                    <a:lnTo>
                      <a:pt x="41" y="11"/>
                    </a:lnTo>
                    <a:lnTo>
                      <a:pt x="48" y="13"/>
                    </a:lnTo>
                    <a:lnTo>
                      <a:pt x="55" y="15"/>
                    </a:lnTo>
                    <a:lnTo>
                      <a:pt x="60" y="20"/>
                    </a:lnTo>
                    <a:lnTo>
                      <a:pt x="64" y="24"/>
                    </a:lnTo>
                    <a:lnTo>
                      <a:pt x="67" y="31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8" y="43"/>
                    </a:lnTo>
                    <a:lnTo>
                      <a:pt x="67" y="47"/>
                    </a:lnTo>
                    <a:lnTo>
                      <a:pt x="76" y="4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3" name="Freeform 469"/>
              <p:cNvSpPr>
                <a:spLocks noChangeArrowheads="1"/>
              </p:cNvSpPr>
              <p:nvPr/>
            </p:nvSpPr>
            <p:spPr bwMode="auto">
              <a:xfrm>
                <a:off x="2790" y="4030"/>
                <a:ext cx="46" cy="38"/>
              </a:xfrm>
              <a:custGeom>
                <a:avLst/>
                <a:gdLst>
                  <a:gd name="G0" fmla="+- 65531 0 0"/>
                  <a:gd name="G1" fmla="*/ 1 57 5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1624 0 0"/>
                  <a:gd name="G21" fmla="*/ 1 0 51712"/>
                  <a:gd name="T0" fmla="*/ 0 w 46"/>
                  <a:gd name="T1" fmla="*/ 342 h 25"/>
                  <a:gd name="T2" fmla="*/ 5 w 46"/>
                  <a:gd name="T3" fmla="*/ 119453 h 25"/>
                  <a:gd name="T4" fmla="*/ 945 w 46"/>
                  <a:gd name="T5" fmla="*/ 189541 h 25"/>
                  <a:gd name="T6" fmla="*/ 1404 w 46"/>
                  <a:gd name="T7" fmla="*/ 231891 h 25"/>
                  <a:gd name="T8" fmla="*/ 2187 w 46"/>
                  <a:gd name="T9" fmla="*/ 238875 h 25"/>
                  <a:gd name="T10" fmla="*/ 2644 w 46"/>
                  <a:gd name="T11" fmla="*/ 238875 h 25"/>
                  <a:gd name="T12" fmla="*/ 3196 w 46"/>
                  <a:gd name="T13" fmla="*/ 214682 h 25"/>
                  <a:gd name="T14" fmla="*/ 3629 w 46"/>
                  <a:gd name="T15" fmla="*/ 150427 h 25"/>
                  <a:gd name="T16" fmla="*/ 3862 w 46"/>
                  <a:gd name="T17" fmla="*/ 87773 h 25"/>
                  <a:gd name="T18" fmla="*/ 3142 w 46"/>
                  <a:gd name="T19" fmla="*/ 75285 h 25"/>
                  <a:gd name="T20" fmla="*/ 3000 w 46"/>
                  <a:gd name="T21" fmla="*/ 110466 h 25"/>
                  <a:gd name="T22" fmla="*/ 2816 w 46"/>
                  <a:gd name="T23" fmla="*/ 128965 h 25"/>
                  <a:gd name="T24" fmla="*/ 2482 w 46"/>
                  <a:gd name="T25" fmla="*/ 150427 h 25"/>
                  <a:gd name="T26" fmla="*/ 2187 w 46"/>
                  <a:gd name="T27" fmla="*/ 150427 h 25"/>
                  <a:gd name="T28" fmla="*/ 1698 w 46"/>
                  <a:gd name="T29" fmla="*/ 139358 h 25"/>
                  <a:gd name="T30" fmla="*/ 1237 w 46"/>
                  <a:gd name="T31" fmla="*/ 110466 h 25"/>
                  <a:gd name="T32" fmla="*/ 960 w 46"/>
                  <a:gd name="T33" fmla="*/ 75285 h 25"/>
                  <a:gd name="T34" fmla="*/ 833 w 46"/>
                  <a:gd name="T35" fmla="*/ 0 h 25"/>
                  <a:gd name="T36" fmla="*/ 0 w 46"/>
                  <a:gd name="T37" fmla="*/ 342 h 25"/>
                  <a:gd name="T38" fmla="*/ 0 w 46"/>
                  <a:gd name="T39" fmla="*/ 0 h 25"/>
                  <a:gd name="T40" fmla="*/ 46 w 46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46" h="25">
                    <a:moveTo>
                      <a:pt x="0" y="3"/>
                    </a:moveTo>
                    <a:lnTo>
                      <a:pt x="5" y="13"/>
                    </a:lnTo>
                    <a:lnTo>
                      <a:pt x="11" y="19"/>
                    </a:lnTo>
                    <a:lnTo>
                      <a:pt x="18" y="24"/>
                    </a:lnTo>
                    <a:lnTo>
                      <a:pt x="26" y="25"/>
                    </a:lnTo>
                    <a:lnTo>
                      <a:pt x="32" y="25"/>
                    </a:lnTo>
                    <a:lnTo>
                      <a:pt x="38" y="22"/>
                    </a:lnTo>
                    <a:lnTo>
                      <a:pt x="44" y="16"/>
                    </a:lnTo>
                    <a:lnTo>
                      <a:pt x="46" y="9"/>
                    </a:lnTo>
                    <a:lnTo>
                      <a:pt x="37" y="7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0" y="16"/>
                    </a:lnTo>
                    <a:lnTo>
                      <a:pt x="26" y="16"/>
                    </a:lnTo>
                    <a:lnTo>
                      <a:pt x="21" y="15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4" name="Freeform 470"/>
              <p:cNvSpPr>
                <a:spLocks noChangeArrowheads="1"/>
              </p:cNvSpPr>
              <p:nvPr/>
            </p:nvSpPr>
            <p:spPr bwMode="auto">
              <a:xfrm>
                <a:off x="2763" y="3996"/>
                <a:ext cx="32" cy="35"/>
              </a:xfrm>
              <a:custGeom>
                <a:avLst/>
                <a:gdLst>
                  <a:gd name="G0" fmla="+- 2 0 0"/>
                  <a:gd name="G1" fmla="+- 10 0 0"/>
                  <a:gd name="G2" fmla="*/ 1 40571 25856"/>
                  <a:gd name="G3" fmla="+- 1 0 0"/>
                  <a:gd name="G4" fmla="+- 1 0 0"/>
                  <a:gd name="G5" fmla="+- 1 0 0"/>
                  <a:gd name="G6" fmla="+- 1 0 0"/>
                  <a:gd name="G7" fmla="*/ 1 21231 49664"/>
                  <a:gd name="G8" fmla="+- 3 0 0"/>
                  <a:gd name="G9" fmla="+- 6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7150 0 0"/>
                  <a:gd name="G21" fmla="+- 56365 0 0"/>
                  <a:gd name="T0" fmla="*/ 0 w 33"/>
                  <a:gd name="T1" fmla="*/ 8388 h 33"/>
                  <a:gd name="T2" fmla="*/ 2 w 33"/>
                  <a:gd name="T3" fmla="*/ 8388 h 33"/>
                  <a:gd name="T4" fmla="*/ 5 w 33"/>
                  <a:gd name="T5" fmla="*/ 9176 h 33"/>
                  <a:gd name="T6" fmla="*/ 8 w 33"/>
                  <a:gd name="T7" fmla="*/ 10921 h 33"/>
                  <a:gd name="T8" fmla="*/ 736 w 33"/>
                  <a:gd name="T9" fmla="*/ 11927 h 33"/>
                  <a:gd name="T10" fmla="*/ 878 w 33"/>
                  <a:gd name="T11" fmla="*/ 15450 h 33"/>
                  <a:gd name="T12" fmla="*/ 1047 w 33"/>
                  <a:gd name="T13" fmla="*/ 19539 h 33"/>
                  <a:gd name="T14" fmla="*/ 1248 w 33"/>
                  <a:gd name="T15" fmla="*/ 25364 h 33"/>
                  <a:gd name="T16" fmla="*/ 1489 w 33"/>
                  <a:gd name="T17" fmla="*/ 32209 h 33"/>
                  <a:gd name="T18" fmla="*/ 1999 w 33"/>
                  <a:gd name="T19" fmla="*/ 29541 h 33"/>
                  <a:gd name="T20" fmla="*/ 1777 w 33"/>
                  <a:gd name="T21" fmla="*/ 21338 h 33"/>
                  <a:gd name="T22" fmla="*/ 1579 w 33"/>
                  <a:gd name="T23" fmla="*/ 14161 h 33"/>
                  <a:gd name="T24" fmla="*/ 1248 w 33"/>
                  <a:gd name="T25" fmla="*/ 9176 h 33"/>
                  <a:gd name="T26" fmla="*/ 987 w 33"/>
                  <a:gd name="T27" fmla="*/ 7079 h 33"/>
                  <a:gd name="T28" fmla="*/ 781 w 33"/>
                  <a:gd name="T29" fmla="*/ 3 h 33"/>
                  <a:gd name="T30" fmla="*/ 8 w 33"/>
                  <a:gd name="T31" fmla="*/ 2 h 33"/>
                  <a:gd name="T32" fmla="*/ 5 w 33"/>
                  <a:gd name="T33" fmla="*/ 1 h 33"/>
                  <a:gd name="T34" fmla="*/ 3 w 33"/>
                  <a:gd name="T35" fmla="*/ 0 h 33"/>
                  <a:gd name="T36" fmla="*/ 0 w 33"/>
                  <a:gd name="T37" fmla="*/ 8388 h 33"/>
                  <a:gd name="T38" fmla="*/ 0 w 33"/>
                  <a:gd name="T39" fmla="*/ 0 h 33"/>
                  <a:gd name="T40" fmla="*/ 33 w 33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3" h="33">
                    <a:moveTo>
                      <a:pt x="0" y="9"/>
                    </a:moveTo>
                    <a:lnTo>
                      <a:pt x="2" y="9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2" y="13"/>
                    </a:lnTo>
                    <a:lnTo>
                      <a:pt x="15" y="16"/>
                    </a:lnTo>
                    <a:lnTo>
                      <a:pt x="18" y="20"/>
                    </a:lnTo>
                    <a:lnTo>
                      <a:pt x="21" y="26"/>
                    </a:lnTo>
                    <a:lnTo>
                      <a:pt x="24" y="33"/>
                    </a:lnTo>
                    <a:lnTo>
                      <a:pt x="33" y="30"/>
                    </a:lnTo>
                    <a:lnTo>
                      <a:pt x="29" y="22"/>
                    </a:lnTo>
                    <a:lnTo>
                      <a:pt x="25" y="15"/>
                    </a:lnTo>
                    <a:lnTo>
                      <a:pt x="21" y="10"/>
                    </a:lnTo>
                    <a:lnTo>
                      <a:pt x="17" y="7"/>
                    </a:lnTo>
                    <a:lnTo>
                      <a:pt x="13" y="3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5" name="Freeform 471"/>
              <p:cNvSpPr>
                <a:spLocks noChangeArrowheads="1"/>
              </p:cNvSpPr>
              <p:nvPr/>
            </p:nvSpPr>
            <p:spPr bwMode="auto">
              <a:xfrm>
                <a:off x="2923" y="3989"/>
                <a:ext cx="67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6 0 0"/>
                  <a:gd name="G7" fmla="cos 11 G6"/>
                  <a:gd name="G8" fmla="+- 13 0 0"/>
                  <a:gd name="G9" fmla="+- 65531 0 0"/>
                  <a:gd name="G10" fmla="*/ 1 88 25"/>
                  <a:gd name="G11" fmla="*/ 1 58811 25856"/>
                  <a:gd name="G12" fmla="*/ 1 59913 25856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2245 0 0"/>
                  <a:gd name="G34" fmla="+- 3965 0 0"/>
                  <a:gd name="G35" fmla="+- 3981 0 0"/>
                  <a:gd name="G36" fmla="+- 3813 0 0"/>
                  <a:gd name="G37" fmla="+- 3445 0 0"/>
                  <a:gd name="G38" fmla="+- 3114 0 0"/>
                  <a:gd name="T0" fmla="*/ 3878 w 66"/>
                  <a:gd name="T1" fmla="*/ 2083 h 56"/>
                  <a:gd name="T2" fmla="*/ 4047 w 66"/>
                  <a:gd name="T3" fmla="*/ 1802 h 56"/>
                  <a:gd name="T4" fmla="*/ 4047 w 66"/>
                  <a:gd name="T5" fmla="*/ 82 h 56"/>
                  <a:gd name="T6" fmla="*/ 3985 w 66"/>
                  <a:gd name="T7" fmla="*/ 4 h 56"/>
                  <a:gd name="T8" fmla="*/ 3816 w 66"/>
                  <a:gd name="T9" fmla="*/ 3 h 56"/>
                  <a:gd name="T10" fmla="*/ 3447 w 66"/>
                  <a:gd name="T11" fmla="*/ 2 h 56"/>
                  <a:gd name="T12" fmla="*/ 3114 w 66"/>
                  <a:gd name="T13" fmla="*/ 0 h 56"/>
                  <a:gd name="T14" fmla="*/ 2724 w 66"/>
                  <a:gd name="T15" fmla="*/ 0 h 56"/>
                  <a:gd name="T16" fmla="*/ 2248 w 66"/>
                  <a:gd name="T17" fmla="*/ 0 h 56"/>
                  <a:gd name="T18" fmla="*/ 1833 w 66"/>
                  <a:gd name="T19" fmla="*/ 2 h 56"/>
                  <a:gd name="T20" fmla="*/ 1404 w 66"/>
                  <a:gd name="T21" fmla="*/ 4 h 56"/>
                  <a:gd name="T22" fmla="*/ 931 w 66"/>
                  <a:gd name="T23" fmla="*/ 1685 h 56"/>
                  <a:gd name="T24" fmla="*/ 654 w 66"/>
                  <a:gd name="T25" fmla="*/ 2233 h 56"/>
                  <a:gd name="T26" fmla="*/ 6 w 66"/>
                  <a:gd name="T27" fmla="*/ 3592 h 56"/>
                  <a:gd name="T28" fmla="*/ 2 w 66"/>
                  <a:gd name="T29" fmla="*/ 5058 h 56"/>
                  <a:gd name="T30" fmla="*/ 1 w 66"/>
                  <a:gd name="T31" fmla="*/ 5788 h 56"/>
                  <a:gd name="T32" fmla="*/ 0 w 66"/>
                  <a:gd name="T33" fmla="*/ 6644 h 56"/>
                  <a:gd name="T34" fmla="*/ 1 w 66"/>
                  <a:gd name="T35" fmla="*/ 7872 h 56"/>
                  <a:gd name="T36" fmla="*/ 1 w 66"/>
                  <a:gd name="T37" fmla="*/ 8793 h 56"/>
                  <a:gd name="T38" fmla="*/ 4 w 66"/>
                  <a:gd name="T39" fmla="*/ 10064 h 56"/>
                  <a:gd name="T40" fmla="*/ 7 w 66"/>
                  <a:gd name="T41" fmla="*/ 10788 h 56"/>
                  <a:gd name="T42" fmla="*/ 694 w 66"/>
                  <a:gd name="T43" fmla="*/ 11137 h 56"/>
                  <a:gd name="T44" fmla="*/ 931 w 66"/>
                  <a:gd name="T45" fmla="*/ 11416 h 56"/>
                  <a:gd name="T46" fmla="*/ 1324 w 66"/>
                  <a:gd name="T47" fmla="*/ 11137 h 56"/>
                  <a:gd name="T48" fmla="*/ 1675 w 66"/>
                  <a:gd name="T49" fmla="*/ 10390 h 56"/>
                  <a:gd name="T50" fmla="*/ 1885 w 66"/>
                  <a:gd name="T51" fmla="*/ 9051 h 56"/>
                  <a:gd name="T52" fmla="*/ 2120 w 66"/>
                  <a:gd name="T53" fmla="*/ 7633 h 56"/>
                  <a:gd name="T54" fmla="*/ 2320 w 66"/>
                  <a:gd name="T55" fmla="*/ 5994 h 56"/>
                  <a:gd name="T56" fmla="*/ 2681 w 66"/>
                  <a:gd name="T57" fmla="*/ 4713 h 56"/>
                  <a:gd name="T58" fmla="*/ 2843 w 66"/>
                  <a:gd name="T59" fmla="*/ 3835 h 56"/>
                  <a:gd name="T60" fmla="*/ 3064 w 66"/>
                  <a:gd name="T61" fmla="*/ 3119 h 56"/>
                  <a:gd name="T62" fmla="*/ 3250 w 66"/>
                  <a:gd name="T63" fmla="*/ 2716 h 56"/>
                  <a:gd name="T64" fmla="*/ 3447 w 66"/>
                  <a:gd name="T65" fmla="*/ 2555 h 56"/>
                  <a:gd name="T66" fmla="*/ 3715 w 66"/>
                  <a:gd name="T67" fmla="*/ 2233 h 56"/>
                  <a:gd name="T68" fmla="*/ 3878 w 66"/>
                  <a:gd name="T69" fmla="*/ 2083 h 56"/>
                  <a:gd name="T70" fmla="*/ 0 w 66"/>
                  <a:gd name="T71" fmla="*/ 0 h 56"/>
                  <a:gd name="T72" fmla="*/ 66 w 66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6" h="56">
                    <a:moveTo>
                      <a:pt x="63" y="10"/>
                    </a:moveTo>
                    <a:lnTo>
                      <a:pt x="66" y="8"/>
                    </a:lnTo>
                    <a:lnTo>
                      <a:pt x="66" y="6"/>
                    </a:lnTo>
                    <a:lnTo>
                      <a:pt x="65" y="4"/>
                    </a:lnTo>
                    <a:lnTo>
                      <a:pt x="62" y="3"/>
                    </a:lnTo>
                    <a:lnTo>
                      <a:pt x="56" y="2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7" y="53"/>
                    </a:lnTo>
                    <a:lnTo>
                      <a:pt x="11" y="55"/>
                    </a:lnTo>
                    <a:lnTo>
                      <a:pt x="16" y="56"/>
                    </a:lnTo>
                    <a:lnTo>
                      <a:pt x="22" y="55"/>
                    </a:lnTo>
                    <a:lnTo>
                      <a:pt x="27" y="51"/>
                    </a:lnTo>
                    <a:lnTo>
                      <a:pt x="31" y="45"/>
                    </a:lnTo>
                    <a:lnTo>
                      <a:pt x="35" y="38"/>
                    </a:lnTo>
                    <a:lnTo>
                      <a:pt x="38" y="30"/>
                    </a:lnTo>
                    <a:lnTo>
                      <a:pt x="43" y="23"/>
                    </a:lnTo>
                    <a:lnTo>
                      <a:pt x="46" y="19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6" y="13"/>
                    </a:lnTo>
                    <a:lnTo>
                      <a:pt x="60" y="11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" name="Freeform 472"/>
              <p:cNvSpPr>
                <a:spLocks noChangeArrowheads="1"/>
              </p:cNvSpPr>
              <p:nvPr/>
            </p:nvSpPr>
            <p:spPr bwMode="auto">
              <a:xfrm>
                <a:off x="2919" y="3985"/>
                <a:ext cx="75" cy="51"/>
              </a:xfrm>
              <a:custGeom>
                <a:avLst/>
                <a:gdLst>
                  <a:gd name="G0" fmla="+- 10 0 0"/>
                  <a:gd name="G1" fmla="cos 47 G0"/>
                  <a:gd name="G2" fmla="+- 10 0 0"/>
                  <a:gd name="G3" fmla="cos 37 G2"/>
                  <a:gd name="G4" fmla="*/ 1 979 5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20 0 0"/>
                  <a:gd name="G19" fmla="*/ 1 0 51712"/>
                  <a:gd name="G20" fmla="+- 65532 0 0"/>
                  <a:gd name="G21" fmla="+- 41 0 0"/>
                  <a:gd name="G22" fmla="cos 47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46056 0 0"/>
                  <a:gd name="G39" fmla="+- 48600 0 0"/>
                  <a:gd name="G40" fmla="+- 49936 0 0"/>
                  <a:gd name="G41" fmla="+- 51210 0 0"/>
                  <a:gd name="G42" fmla="+- 54765 0 0"/>
                  <a:gd name="G43" fmla="+- 56528 0 0"/>
                  <a:gd name="G44" fmla="+- 59394 0 0"/>
                  <a:gd name="T0" fmla="*/ 437 w 74"/>
                  <a:gd name="T1" fmla="*/ 22094 h 48"/>
                  <a:gd name="T2" fmla="*/ 437 w 74"/>
                  <a:gd name="T3" fmla="*/ 19917 h 48"/>
                  <a:gd name="T4" fmla="*/ 437 w 74"/>
                  <a:gd name="T5" fmla="*/ 17373 h 48"/>
                  <a:gd name="T6" fmla="*/ 437 w 74"/>
                  <a:gd name="T7" fmla="*/ 16037 h 48"/>
                  <a:gd name="T8" fmla="*/ 461 w 74"/>
                  <a:gd name="T9" fmla="*/ 14787 h 48"/>
                  <a:gd name="T10" fmla="*/ 512 w 74"/>
                  <a:gd name="T11" fmla="*/ 11283 h 48"/>
                  <a:gd name="T12" fmla="*/ 632 w 74"/>
                  <a:gd name="T13" fmla="*/ 9640 h 48"/>
                  <a:gd name="T14" fmla="*/ 822 w 74"/>
                  <a:gd name="T15" fmla="*/ 6964 h 48"/>
                  <a:gd name="T16" fmla="*/ 1127 w 74"/>
                  <a:gd name="T17" fmla="*/ 5479 h 48"/>
                  <a:gd name="T18" fmla="*/ 1390 w 74"/>
                  <a:gd name="T19" fmla="*/ 4679 h 48"/>
                  <a:gd name="T20" fmla="*/ 1627 w 74"/>
                  <a:gd name="T21" fmla="*/ 4315 h 48"/>
                  <a:gd name="T22" fmla="*/ 1908 w 74"/>
                  <a:gd name="T23" fmla="*/ 4315 h 48"/>
                  <a:gd name="T24" fmla="*/ 2120 w 74"/>
                  <a:gd name="T25" fmla="*/ 4315 h 48"/>
                  <a:gd name="T26" fmla="*/ 2353 w 74"/>
                  <a:gd name="T27" fmla="*/ 4679 h 48"/>
                  <a:gd name="T28" fmla="*/ 2549 w 74"/>
                  <a:gd name="T29" fmla="*/ 5068 h 48"/>
                  <a:gd name="T30" fmla="*/ 2617 w 74"/>
                  <a:gd name="T31" fmla="*/ 5479 h 48"/>
                  <a:gd name="T32" fmla="*/ 2617 w 74"/>
                  <a:gd name="T33" fmla="*/ 5068 h 48"/>
                  <a:gd name="T34" fmla="*/ 2687 w 74"/>
                  <a:gd name="T35" fmla="*/ 4315 h 48"/>
                  <a:gd name="T36" fmla="*/ 2614 w 74"/>
                  <a:gd name="T37" fmla="*/ 4679 h 48"/>
                  <a:gd name="T38" fmla="*/ 2735 w 74"/>
                  <a:gd name="T39" fmla="*/ 9155 h 48"/>
                  <a:gd name="T40" fmla="*/ 2883 w 74"/>
                  <a:gd name="T41" fmla="*/ 6964 h 48"/>
                  <a:gd name="T42" fmla="*/ 2907 w 74"/>
                  <a:gd name="T43" fmla="*/ 4315 h 48"/>
                  <a:gd name="T44" fmla="*/ 2832 w 74"/>
                  <a:gd name="T45" fmla="*/ 4 h 48"/>
                  <a:gd name="T46" fmla="*/ 2687 w 74"/>
                  <a:gd name="T47" fmla="*/ 2 h 48"/>
                  <a:gd name="T48" fmla="*/ 2418 w 74"/>
                  <a:gd name="T49" fmla="*/ 1 h 48"/>
                  <a:gd name="T50" fmla="*/ 2176 w 74"/>
                  <a:gd name="T51" fmla="*/ 0 h 48"/>
                  <a:gd name="T52" fmla="*/ 1908 w 74"/>
                  <a:gd name="T53" fmla="*/ 0 h 48"/>
                  <a:gd name="T54" fmla="*/ 1545 w 74"/>
                  <a:gd name="T55" fmla="*/ 0 h 48"/>
                  <a:gd name="T56" fmla="*/ 1319 w 74"/>
                  <a:gd name="T57" fmla="*/ 1 h 48"/>
                  <a:gd name="T58" fmla="*/ 913 w 74"/>
                  <a:gd name="T59" fmla="*/ 4 h 48"/>
                  <a:gd name="T60" fmla="*/ 666 w 74"/>
                  <a:gd name="T61" fmla="*/ 3995 h 48"/>
                  <a:gd name="T62" fmla="*/ 461 w 74"/>
                  <a:gd name="T63" fmla="*/ 5479 h 48"/>
                  <a:gd name="T64" fmla="*/ 5 w 74"/>
                  <a:gd name="T65" fmla="*/ 9640 h 48"/>
                  <a:gd name="T66" fmla="*/ 2 w 74"/>
                  <a:gd name="T67" fmla="*/ 12617 h 48"/>
                  <a:gd name="T68" fmla="*/ 1 w 74"/>
                  <a:gd name="T69" fmla="*/ 15562 h 48"/>
                  <a:gd name="T70" fmla="*/ 0 w 74"/>
                  <a:gd name="T71" fmla="*/ 17373 h 48"/>
                  <a:gd name="T72" fmla="*/ 0 w 74"/>
                  <a:gd name="T73" fmla="*/ 20401 h 48"/>
                  <a:gd name="T74" fmla="*/ 1 w 74"/>
                  <a:gd name="T75" fmla="*/ 23212 h 48"/>
                  <a:gd name="T76" fmla="*/ 437 w 74"/>
                  <a:gd name="T77" fmla="*/ 22094 h 48"/>
                  <a:gd name="T78" fmla="*/ 0 w 74"/>
                  <a:gd name="T79" fmla="*/ 0 h 48"/>
                  <a:gd name="T80" fmla="*/ 74 w 74"/>
                  <a:gd name="T8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48">
                    <a:moveTo>
                      <a:pt x="10" y="47"/>
                    </a:moveTo>
                    <a:lnTo>
                      <a:pt x="10" y="42"/>
                    </a:lnTo>
                    <a:lnTo>
                      <a:pt x="10" y="37"/>
                    </a:lnTo>
                    <a:lnTo>
                      <a:pt x="10" y="34"/>
                    </a:lnTo>
                    <a:lnTo>
                      <a:pt x="11" y="31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2" y="15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41" y="9"/>
                    </a:lnTo>
                    <a:lnTo>
                      <a:pt x="48" y="9"/>
                    </a:lnTo>
                    <a:lnTo>
                      <a:pt x="54" y="9"/>
                    </a:lnTo>
                    <a:lnTo>
                      <a:pt x="59" y="10"/>
                    </a:lnTo>
                    <a:lnTo>
                      <a:pt x="64" y="11"/>
                    </a:lnTo>
                    <a:lnTo>
                      <a:pt x="66" y="12"/>
                    </a:lnTo>
                    <a:lnTo>
                      <a:pt x="66" y="11"/>
                    </a:lnTo>
                    <a:lnTo>
                      <a:pt x="67" y="9"/>
                    </a:lnTo>
                    <a:lnTo>
                      <a:pt x="65" y="10"/>
                    </a:lnTo>
                    <a:lnTo>
                      <a:pt x="68" y="19"/>
                    </a:lnTo>
                    <a:lnTo>
                      <a:pt x="72" y="15"/>
                    </a:lnTo>
                    <a:lnTo>
                      <a:pt x="74" y="9"/>
                    </a:lnTo>
                    <a:lnTo>
                      <a:pt x="71" y="4"/>
                    </a:lnTo>
                    <a:lnTo>
                      <a:pt x="67" y="2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2" y="27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" name="Freeform 473"/>
              <p:cNvSpPr>
                <a:spLocks noChangeArrowheads="1"/>
              </p:cNvSpPr>
              <p:nvPr/>
            </p:nvSpPr>
            <p:spPr bwMode="auto">
              <a:xfrm>
                <a:off x="2919" y="4030"/>
                <a:ext cx="43" cy="3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329 22848"/>
                  <a:gd name="G4" fmla="*/ 1 0 51712"/>
                  <a:gd name="G5" fmla="sin 7 G4"/>
                  <a:gd name="G6" fmla="*/ 1 23 2"/>
                  <a:gd name="G7" fmla="*/ 1 19369 51712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9175 0 0"/>
                  <a:gd name="G22" fmla="*/ 1 0 51712"/>
                  <a:gd name="T0" fmla="*/ 3862 w 43"/>
                  <a:gd name="T1" fmla="*/ 0 h 25"/>
                  <a:gd name="T2" fmla="*/ 3388 w 43"/>
                  <a:gd name="T3" fmla="*/ 75285 h 25"/>
                  <a:gd name="T4" fmla="*/ 2960 w 43"/>
                  <a:gd name="T5" fmla="*/ 110466 h 25"/>
                  <a:gd name="T6" fmla="*/ 2577 w 43"/>
                  <a:gd name="T7" fmla="*/ 139358 h 25"/>
                  <a:gd name="T8" fmla="*/ 2105 w 43"/>
                  <a:gd name="T9" fmla="*/ 150427 h 25"/>
                  <a:gd name="T10" fmla="*/ 1608 w 43"/>
                  <a:gd name="T11" fmla="*/ 139358 h 25"/>
                  <a:gd name="T12" fmla="*/ 1405 w 43"/>
                  <a:gd name="T13" fmla="*/ 128965 h 25"/>
                  <a:gd name="T14" fmla="*/ 1227 w 43"/>
                  <a:gd name="T15" fmla="*/ 102374 h 25"/>
                  <a:gd name="T16" fmla="*/ 1072 w 43"/>
                  <a:gd name="T17" fmla="*/ 75285 h 25"/>
                  <a:gd name="T18" fmla="*/ 0 w 43"/>
                  <a:gd name="T19" fmla="*/ 81290 h 25"/>
                  <a:gd name="T20" fmla="*/ 2 w 43"/>
                  <a:gd name="T21" fmla="*/ 150427 h 25"/>
                  <a:gd name="T22" fmla="*/ 7 w 43"/>
                  <a:gd name="T23" fmla="*/ 198768 h 25"/>
                  <a:gd name="T24" fmla="*/ 1405 w 43"/>
                  <a:gd name="T25" fmla="*/ 231891 h 25"/>
                  <a:gd name="T26" fmla="*/ 2105 w 43"/>
                  <a:gd name="T27" fmla="*/ 238875 h 25"/>
                  <a:gd name="T28" fmla="*/ 2949 w 43"/>
                  <a:gd name="T29" fmla="*/ 221203 h 25"/>
                  <a:gd name="T30" fmla="*/ 3610 w 43"/>
                  <a:gd name="T31" fmla="*/ 189541 h 25"/>
                  <a:gd name="T32" fmla="*/ 4252 w 43"/>
                  <a:gd name="T33" fmla="*/ 119453 h 25"/>
                  <a:gd name="T34" fmla="*/ 4745 w 43"/>
                  <a:gd name="T35" fmla="*/ 342 h 25"/>
                  <a:gd name="T36" fmla="*/ 3862 w 43"/>
                  <a:gd name="T37" fmla="*/ 0 h 25"/>
                  <a:gd name="T38" fmla="*/ 0 w 43"/>
                  <a:gd name="T39" fmla="*/ 0 h 25"/>
                  <a:gd name="T40" fmla="*/ 43 w 43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43" h="25">
                    <a:moveTo>
                      <a:pt x="34" y="0"/>
                    </a:moveTo>
                    <a:lnTo>
                      <a:pt x="31" y="7"/>
                    </a:lnTo>
                    <a:lnTo>
                      <a:pt x="27" y="12"/>
                    </a:lnTo>
                    <a:lnTo>
                      <a:pt x="22" y="15"/>
                    </a:lnTo>
                    <a:lnTo>
                      <a:pt x="19" y="16"/>
                    </a:lnTo>
                    <a:lnTo>
                      <a:pt x="15" y="15"/>
                    </a:lnTo>
                    <a:lnTo>
                      <a:pt x="13" y="14"/>
                    </a:lnTo>
                    <a:lnTo>
                      <a:pt x="11" y="11"/>
                    </a:lnTo>
                    <a:lnTo>
                      <a:pt x="9" y="7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7" y="20"/>
                    </a:lnTo>
                    <a:lnTo>
                      <a:pt x="13" y="24"/>
                    </a:lnTo>
                    <a:lnTo>
                      <a:pt x="19" y="25"/>
                    </a:lnTo>
                    <a:lnTo>
                      <a:pt x="26" y="23"/>
                    </a:lnTo>
                    <a:lnTo>
                      <a:pt x="32" y="19"/>
                    </a:lnTo>
                    <a:lnTo>
                      <a:pt x="38" y="13"/>
                    </a:lnTo>
                    <a:lnTo>
                      <a:pt x="43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8" name="Freeform 474"/>
              <p:cNvSpPr>
                <a:spLocks noChangeArrowheads="1"/>
              </p:cNvSpPr>
              <p:nvPr/>
            </p:nvSpPr>
            <p:spPr bwMode="auto">
              <a:xfrm>
                <a:off x="2956" y="3996"/>
                <a:ext cx="32" cy="35"/>
              </a:xfrm>
              <a:custGeom>
                <a:avLst/>
                <a:gdLst>
                  <a:gd name="G0" fmla="+- 1 0 0"/>
                  <a:gd name="G1" fmla="+- 1 0 0"/>
                  <a:gd name="G2" fmla="*/ 1 47383 25856"/>
                  <a:gd name="G3" fmla="*/ 1 44 25"/>
                  <a:gd name="G4" fmla="+- 6 0 0"/>
                  <a:gd name="G5" fmla="*/ 1 8057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727 0 0"/>
                  <a:gd name="G21" fmla="+- 1487 0 0"/>
                  <a:gd name="T0" fmla="*/ 1833 w 33"/>
                  <a:gd name="T1" fmla="*/ 0 h 33"/>
                  <a:gd name="T2" fmla="*/ 1728 w 33"/>
                  <a:gd name="T3" fmla="*/ 1 h 33"/>
                  <a:gd name="T4" fmla="*/ 1489 w 33"/>
                  <a:gd name="T5" fmla="*/ 2 h 33"/>
                  <a:gd name="T6" fmla="*/ 1177 w 33"/>
                  <a:gd name="T7" fmla="*/ 3 h 33"/>
                  <a:gd name="T8" fmla="*/ 931 w 33"/>
                  <a:gd name="T9" fmla="*/ 7079 h 33"/>
                  <a:gd name="T10" fmla="*/ 736 w 33"/>
                  <a:gd name="T11" fmla="*/ 9176 h 33"/>
                  <a:gd name="T12" fmla="*/ 7 w 33"/>
                  <a:gd name="T13" fmla="*/ 14161 h 33"/>
                  <a:gd name="T14" fmla="*/ 4 w 33"/>
                  <a:gd name="T15" fmla="*/ 21338 h 33"/>
                  <a:gd name="T16" fmla="*/ 0 w 33"/>
                  <a:gd name="T17" fmla="*/ 29541 h 33"/>
                  <a:gd name="T18" fmla="*/ 617 w 33"/>
                  <a:gd name="T19" fmla="*/ 32209 h 33"/>
                  <a:gd name="T20" fmla="*/ 736 w 33"/>
                  <a:gd name="T21" fmla="*/ 25364 h 33"/>
                  <a:gd name="T22" fmla="*/ 878 w 33"/>
                  <a:gd name="T23" fmla="*/ 19539 h 33"/>
                  <a:gd name="T24" fmla="*/ 1047 w 33"/>
                  <a:gd name="T25" fmla="*/ 15450 h 33"/>
                  <a:gd name="T26" fmla="*/ 1248 w 33"/>
                  <a:gd name="T27" fmla="*/ 11927 h 33"/>
                  <a:gd name="T28" fmla="*/ 1489 w 33"/>
                  <a:gd name="T29" fmla="*/ 10921 h 33"/>
                  <a:gd name="T30" fmla="*/ 1728 w 33"/>
                  <a:gd name="T31" fmla="*/ 9176 h 33"/>
                  <a:gd name="T32" fmla="*/ 1885 w 33"/>
                  <a:gd name="T33" fmla="*/ 8388 h 33"/>
                  <a:gd name="T34" fmla="*/ 1999 w 33"/>
                  <a:gd name="T35" fmla="*/ 8388 h 33"/>
                  <a:gd name="T36" fmla="*/ 1833 w 33"/>
                  <a:gd name="T37" fmla="*/ 0 h 33"/>
                  <a:gd name="T38" fmla="*/ 0 w 33"/>
                  <a:gd name="T39" fmla="*/ 0 h 33"/>
                  <a:gd name="T40" fmla="*/ 33 w 33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3" h="33">
                    <a:moveTo>
                      <a:pt x="30" y="0"/>
                    </a:moveTo>
                    <a:lnTo>
                      <a:pt x="28" y="1"/>
                    </a:lnTo>
                    <a:lnTo>
                      <a:pt x="24" y="2"/>
                    </a:lnTo>
                    <a:lnTo>
                      <a:pt x="20" y="3"/>
                    </a:lnTo>
                    <a:lnTo>
                      <a:pt x="16" y="7"/>
                    </a:lnTo>
                    <a:lnTo>
                      <a:pt x="12" y="10"/>
                    </a:lnTo>
                    <a:lnTo>
                      <a:pt x="7" y="15"/>
                    </a:lnTo>
                    <a:lnTo>
                      <a:pt x="4" y="22"/>
                    </a:lnTo>
                    <a:lnTo>
                      <a:pt x="0" y="30"/>
                    </a:lnTo>
                    <a:lnTo>
                      <a:pt x="9" y="33"/>
                    </a:lnTo>
                    <a:lnTo>
                      <a:pt x="12" y="26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9" name="Freeform 475"/>
              <p:cNvSpPr>
                <a:spLocks noChangeArrowheads="1"/>
              </p:cNvSpPr>
              <p:nvPr/>
            </p:nvSpPr>
            <p:spPr bwMode="auto">
              <a:xfrm>
                <a:off x="2891" y="4007"/>
                <a:ext cx="61" cy="8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6 0 0"/>
                  <a:gd name="G4" fmla="+- 3 0 0"/>
                  <a:gd name="G5" fmla="*/ 1 0 51712"/>
                  <a:gd name="G6" fmla="*/ 1 50805 45696"/>
                  <a:gd name="G7" fmla="*/ 1 58193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3321 0 0"/>
                  <a:gd name="G39" fmla="+- 3323 0 0"/>
                  <a:gd name="G40" fmla="+- 3322 0 0"/>
                  <a:gd name="G41" fmla="+- 2919 0 0"/>
                  <a:gd name="G42" fmla="+- 2254 0 0"/>
                  <a:gd name="G43" fmla="+- 63630 0 0"/>
                  <a:gd name="G44" fmla="+- 62233 0 0"/>
                  <a:gd name="T0" fmla="*/ 3114 w 60"/>
                  <a:gd name="T1" fmla="*/ 5 h 76"/>
                  <a:gd name="T2" fmla="*/ 3324 w 60"/>
                  <a:gd name="T3" fmla="*/ 3 h 76"/>
                  <a:gd name="T4" fmla="*/ 3324 w 60"/>
                  <a:gd name="T5" fmla="*/ 1 h 76"/>
                  <a:gd name="T6" fmla="*/ 3322 w 60"/>
                  <a:gd name="T7" fmla="*/ 0 h 76"/>
                  <a:gd name="T8" fmla="*/ 2919 w 60"/>
                  <a:gd name="T9" fmla="*/ 0 h 76"/>
                  <a:gd name="T10" fmla="*/ 2257 w 60"/>
                  <a:gd name="T11" fmla="*/ 3 h 76"/>
                  <a:gd name="T12" fmla="*/ 1184 w 60"/>
                  <a:gd name="T13" fmla="*/ 3090 h 76"/>
                  <a:gd name="T14" fmla="*/ 915 w 60"/>
                  <a:gd name="T15" fmla="*/ 4218 h 76"/>
                  <a:gd name="T16" fmla="*/ 6 w 60"/>
                  <a:gd name="T17" fmla="*/ 6152 h 76"/>
                  <a:gd name="T18" fmla="*/ 3 w 60"/>
                  <a:gd name="T19" fmla="*/ 7736 h 76"/>
                  <a:gd name="T20" fmla="*/ 1 w 60"/>
                  <a:gd name="T21" fmla="*/ 9818 h 76"/>
                  <a:gd name="T22" fmla="*/ 0 w 60"/>
                  <a:gd name="T23" fmla="*/ 12188 h 76"/>
                  <a:gd name="T24" fmla="*/ 1 w 60"/>
                  <a:gd name="T25" fmla="*/ 14366 h 76"/>
                  <a:gd name="T26" fmla="*/ 3 w 60"/>
                  <a:gd name="T27" fmla="*/ 17194 h 76"/>
                  <a:gd name="T28" fmla="*/ 804 w 60"/>
                  <a:gd name="T29" fmla="*/ 19462 h 76"/>
                  <a:gd name="T30" fmla="*/ 976 w 60"/>
                  <a:gd name="T31" fmla="*/ 20885 h 76"/>
                  <a:gd name="T32" fmla="*/ 1437 w 60"/>
                  <a:gd name="T33" fmla="*/ 21603 h 76"/>
                  <a:gd name="T34" fmla="*/ 1984 w 60"/>
                  <a:gd name="T35" fmla="*/ 21887 h 76"/>
                  <a:gd name="T36" fmla="*/ 2407 w 60"/>
                  <a:gd name="T37" fmla="*/ 21887 h 76"/>
                  <a:gd name="T38" fmla="*/ 2919 w 60"/>
                  <a:gd name="T39" fmla="*/ 21603 h 76"/>
                  <a:gd name="T40" fmla="*/ 3546 w 60"/>
                  <a:gd name="T41" fmla="*/ 20885 h 76"/>
                  <a:gd name="T42" fmla="*/ 4031 w 60"/>
                  <a:gd name="T43" fmla="*/ 20023 h 76"/>
                  <a:gd name="T44" fmla="*/ 4398 w 60"/>
                  <a:gd name="T45" fmla="*/ 19229 h 76"/>
                  <a:gd name="T46" fmla="*/ 4896 w 60"/>
                  <a:gd name="T47" fmla="*/ 17945 h 76"/>
                  <a:gd name="T48" fmla="*/ 5219 w 60"/>
                  <a:gd name="T49" fmla="*/ 16732 h 76"/>
                  <a:gd name="T50" fmla="*/ 5338 w 60"/>
                  <a:gd name="T51" fmla="*/ 15485 h 76"/>
                  <a:gd name="T52" fmla="*/ 5559 w 60"/>
                  <a:gd name="T53" fmla="*/ 14366 h 76"/>
                  <a:gd name="T54" fmla="*/ 5338 w 60"/>
                  <a:gd name="T55" fmla="*/ 13311 h 76"/>
                  <a:gd name="T56" fmla="*/ 5219 w 60"/>
                  <a:gd name="T57" fmla="*/ 12325 h 76"/>
                  <a:gd name="T58" fmla="*/ 4590 w 60"/>
                  <a:gd name="T59" fmla="*/ 11443 h 76"/>
                  <a:gd name="T60" fmla="*/ 4031 w 60"/>
                  <a:gd name="T61" fmla="*/ 10885 h 76"/>
                  <a:gd name="T62" fmla="*/ 3543 w 60"/>
                  <a:gd name="T63" fmla="*/ 10485 h 76"/>
                  <a:gd name="T64" fmla="*/ 2921 w 60"/>
                  <a:gd name="T65" fmla="*/ 9715 h 76"/>
                  <a:gd name="T66" fmla="*/ 2737 w 60"/>
                  <a:gd name="T67" fmla="*/ 8062 h 76"/>
                  <a:gd name="T68" fmla="*/ 2567 w 60"/>
                  <a:gd name="T69" fmla="*/ 6902 h 76"/>
                  <a:gd name="T70" fmla="*/ 2567 w 60"/>
                  <a:gd name="T71" fmla="*/ 5292 h 76"/>
                  <a:gd name="T72" fmla="*/ 2737 w 60"/>
                  <a:gd name="T73" fmla="*/ 3887 h 76"/>
                  <a:gd name="T74" fmla="*/ 2919 w 60"/>
                  <a:gd name="T75" fmla="*/ 2874 h 76"/>
                  <a:gd name="T76" fmla="*/ 3114 w 60"/>
                  <a:gd name="T77" fmla="*/ 5 h 76"/>
                  <a:gd name="T78" fmla="*/ 0 w 60"/>
                  <a:gd name="T79" fmla="*/ 0 h 76"/>
                  <a:gd name="T80" fmla="*/ 60 w 60"/>
                  <a:gd name="T8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60" h="76">
                    <a:moveTo>
                      <a:pt x="34" y="5"/>
                    </a:moveTo>
                    <a:lnTo>
                      <a:pt x="37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4" y="11"/>
                    </a:lnTo>
                    <a:lnTo>
                      <a:pt x="10" y="15"/>
                    </a:lnTo>
                    <a:lnTo>
                      <a:pt x="6" y="21"/>
                    </a:lnTo>
                    <a:lnTo>
                      <a:pt x="3" y="27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1" y="50"/>
                    </a:lnTo>
                    <a:lnTo>
                      <a:pt x="3" y="59"/>
                    </a:lnTo>
                    <a:lnTo>
                      <a:pt x="8" y="68"/>
                    </a:lnTo>
                    <a:lnTo>
                      <a:pt x="11" y="72"/>
                    </a:lnTo>
                    <a:lnTo>
                      <a:pt x="17" y="74"/>
                    </a:lnTo>
                    <a:lnTo>
                      <a:pt x="22" y="76"/>
                    </a:lnTo>
                    <a:lnTo>
                      <a:pt x="27" y="76"/>
                    </a:lnTo>
                    <a:lnTo>
                      <a:pt x="32" y="74"/>
                    </a:lnTo>
                    <a:lnTo>
                      <a:pt x="39" y="72"/>
                    </a:lnTo>
                    <a:lnTo>
                      <a:pt x="44" y="69"/>
                    </a:lnTo>
                    <a:lnTo>
                      <a:pt x="49" y="66"/>
                    </a:lnTo>
                    <a:lnTo>
                      <a:pt x="54" y="62"/>
                    </a:lnTo>
                    <a:lnTo>
                      <a:pt x="57" y="58"/>
                    </a:lnTo>
                    <a:lnTo>
                      <a:pt x="59" y="54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3"/>
                    </a:lnTo>
                    <a:lnTo>
                      <a:pt x="51" y="40"/>
                    </a:lnTo>
                    <a:lnTo>
                      <a:pt x="44" y="38"/>
                    </a:lnTo>
                    <a:lnTo>
                      <a:pt x="38" y="36"/>
                    </a:lnTo>
                    <a:lnTo>
                      <a:pt x="33" y="33"/>
                    </a:lnTo>
                    <a:lnTo>
                      <a:pt x="30" y="28"/>
                    </a:lnTo>
                    <a:lnTo>
                      <a:pt x="29" y="24"/>
                    </a:lnTo>
                    <a:lnTo>
                      <a:pt x="29" y="18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0" name="Freeform 476"/>
              <p:cNvSpPr>
                <a:spLocks noChangeArrowheads="1"/>
              </p:cNvSpPr>
              <p:nvPr/>
            </p:nvSpPr>
            <p:spPr bwMode="auto">
              <a:xfrm>
                <a:off x="2885" y="4002"/>
                <a:ext cx="46" cy="82"/>
              </a:xfrm>
              <a:custGeom>
                <a:avLst/>
                <a:gdLst>
                  <a:gd name="G0" fmla="*/ 1 6055 45696"/>
                  <a:gd name="G1" fmla="+- 9 0 0"/>
                  <a:gd name="G2" fmla="cos 54 G1"/>
                  <a:gd name="G3" fmla="+- 12 0 0"/>
                  <a:gd name="G4" fmla="cos 40 G3"/>
                  <a:gd name="G5" fmla="*/ 1 0 51712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3487 51712"/>
                  <a:gd name="G14" fmla="*/ 1 63095 51712"/>
                  <a:gd name="G15" fmla="*/ G14 1 180"/>
                  <a:gd name="G16" fmla="*/ G13 1 G15"/>
                  <a:gd name="G17" fmla="*/ 1 0 51712"/>
                  <a:gd name="G18" fmla="*/ 1 1975 38528"/>
                  <a:gd name="G19" fmla="+- 16 0 0"/>
                  <a:gd name="G20" fmla="cos 76 G19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60075 5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T0" fmla="*/ 1237 w 46"/>
                  <a:gd name="T1" fmla="*/ 20745 h 76"/>
                  <a:gd name="T2" fmla="*/ 960 w 46"/>
                  <a:gd name="T3" fmla="*/ 17945 h 76"/>
                  <a:gd name="T4" fmla="*/ 887 w 46"/>
                  <a:gd name="T5" fmla="*/ 15485 h 76"/>
                  <a:gd name="T6" fmla="*/ 833 w 46"/>
                  <a:gd name="T7" fmla="*/ 13682 h 76"/>
                  <a:gd name="T8" fmla="*/ 887 w 46"/>
                  <a:gd name="T9" fmla="*/ 11443 h 76"/>
                  <a:gd name="T10" fmla="*/ 960 w 46"/>
                  <a:gd name="T11" fmla="*/ 9818 h 76"/>
                  <a:gd name="T12" fmla="*/ 1161 w 46"/>
                  <a:gd name="T13" fmla="*/ 8349 h 76"/>
                  <a:gd name="T14" fmla="*/ 1404 w 46"/>
                  <a:gd name="T15" fmla="*/ 6651 h 76"/>
                  <a:gd name="T16" fmla="*/ 1927 w 46"/>
                  <a:gd name="T17" fmla="*/ 5712 h 76"/>
                  <a:gd name="T18" fmla="*/ 2644 w 46"/>
                  <a:gd name="T19" fmla="*/ 3345 h 76"/>
                  <a:gd name="T20" fmla="*/ 3347 w 46"/>
                  <a:gd name="T21" fmla="*/ 2663 h 76"/>
                  <a:gd name="T22" fmla="*/ 3196 w 46"/>
                  <a:gd name="T23" fmla="*/ 2470 h 76"/>
                  <a:gd name="T24" fmla="*/ 3142 w 46"/>
                  <a:gd name="T25" fmla="*/ 86 h 76"/>
                  <a:gd name="T26" fmla="*/ 3000 w 46"/>
                  <a:gd name="T27" fmla="*/ 2470 h 76"/>
                  <a:gd name="T28" fmla="*/ 3629 w 46"/>
                  <a:gd name="T29" fmla="*/ 3887 h 76"/>
                  <a:gd name="T30" fmla="*/ 3862 w 46"/>
                  <a:gd name="T31" fmla="*/ 2663 h 76"/>
                  <a:gd name="T32" fmla="*/ 3862 w 46"/>
                  <a:gd name="T33" fmla="*/ 4 h 76"/>
                  <a:gd name="T34" fmla="*/ 3407 w 46"/>
                  <a:gd name="T35" fmla="*/ 0 h 76"/>
                  <a:gd name="T36" fmla="*/ 3000 w 46"/>
                  <a:gd name="T37" fmla="*/ 0 h 76"/>
                  <a:gd name="T38" fmla="*/ 2330 w 46"/>
                  <a:gd name="T39" fmla="*/ 5 h 76"/>
                  <a:gd name="T40" fmla="*/ 1318 w 46"/>
                  <a:gd name="T41" fmla="*/ 3345 h 76"/>
                  <a:gd name="T42" fmla="*/ 960 w 46"/>
                  <a:gd name="T43" fmla="*/ 4918 h 76"/>
                  <a:gd name="T44" fmla="*/ 745 w 46"/>
                  <a:gd name="T45" fmla="*/ 6651 h 76"/>
                  <a:gd name="T46" fmla="*/ 4 w 46"/>
                  <a:gd name="T47" fmla="*/ 8677 h 76"/>
                  <a:gd name="T48" fmla="*/ 1 w 46"/>
                  <a:gd name="T49" fmla="*/ 10885 h 76"/>
                  <a:gd name="T50" fmla="*/ 0 w 46"/>
                  <a:gd name="T51" fmla="*/ 13682 h 76"/>
                  <a:gd name="T52" fmla="*/ 1 w 46"/>
                  <a:gd name="T53" fmla="*/ 16156 h 76"/>
                  <a:gd name="T54" fmla="*/ 4 w 46"/>
                  <a:gd name="T55" fmla="*/ 19229 h 76"/>
                  <a:gd name="T56" fmla="*/ 887 w 46"/>
                  <a:gd name="T57" fmla="*/ 21887 h 76"/>
                  <a:gd name="T58" fmla="*/ 1237 w 46"/>
                  <a:gd name="T59" fmla="*/ 20745 h 76"/>
                  <a:gd name="T60" fmla="*/ 0 w 46"/>
                  <a:gd name="T61" fmla="*/ 0 h 76"/>
                  <a:gd name="T62" fmla="*/ 46 w 46"/>
                  <a:gd name="T6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46" h="76">
                    <a:moveTo>
                      <a:pt x="16" y="71"/>
                    </a:moveTo>
                    <a:lnTo>
                      <a:pt x="12" y="62"/>
                    </a:lnTo>
                    <a:lnTo>
                      <a:pt x="10" y="54"/>
                    </a:lnTo>
                    <a:lnTo>
                      <a:pt x="9" y="47"/>
                    </a:lnTo>
                    <a:lnTo>
                      <a:pt x="10" y="40"/>
                    </a:lnTo>
                    <a:lnTo>
                      <a:pt x="12" y="34"/>
                    </a:lnTo>
                    <a:lnTo>
                      <a:pt x="15" y="29"/>
                    </a:lnTo>
                    <a:lnTo>
                      <a:pt x="18" y="23"/>
                    </a:lnTo>
                    <a:lnTo>
                      <a:pt x="23" y="19"/>
                    </a:lnTo>
                    <a:lnTo>
                      <a:pt x="32" y="12"/>
                    </a:lnTo>
                    <a:lnTo>
                      <a:pt x="39" y="9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6" y="8"/>
                    </a:lnTo>
                    <a:lnTo>
                      <a:pt x="44" y="14"/>
                    </a:lnTo>
                    <a:lnTo>
                      <a:pt x="46" y="9"/>
                    </a:lnTo>
                    <a:lnTo>
                      <a:pt x="46" y="4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8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56"/>
                    </a:lnTo>
                    <a:lnTo>
                      <a:pt x="4" y="66"/>
                    </a:lnTo>
                    <a:lnTo>
                      <a:pt x="10" y="76"/>
                    </a:lnTo>
                    <a:lnTo>
                      <a:pt x="16" y="7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1" name="Freeform 477"/>
              <p:cNvSpPr>
                <a:spLocks noChangeArrowheads="1"/>
              </p:cNvSpPr>
              <p:nvPr/>
            </p:nvSpPr>
            <p:spPr bwMode="auto">
              <a:xfrm>
                <a:off x="2896" y="4036"/>
                <a:ext cx="60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*/ 1 0 51712"/>
                  <a:gd name="G9" fmla="+- 9 0 0"/>
                  <a:gd name="G10" fmla="*/ 1 48193 25856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1811 0 0"/>
                  <a:gd name="G33" fmla="+- 61631 0 0"/>
                  <a:gd name="G34" fmla="+- 61083 0 0"/>
                  <a:gd name="G35" fmla="+- 59969 0 0"/>
                  <a:gd name="G36" fmla="+- 56861 0 0"/>
                  <a:gd name="G37" fmla="+- 54746 0 0"/>
                  <a:gd name="T0" fmla="*/ 3884 w 59"/>
                  <a:gd name="T1" fmla="*/ 7280 h 46"/>
                  <a:gd name="T2" fmla="*/ 4428 w 59"/>
                  <a:gd name="T3" fmla="*/ 8153 h 46"/>
                  <a:gd name="T4" fmla="*/ 4814 w 59"/>
                  <a:gd name="T5" fmla="*/ 8719 h 46"/>
                  <a:gd name="T6" fmla="*/ 4920 w 59"/>
                  <a:gd name="T7" fmla="*/ 9373 h 46"/>
                  <a:gd name="T8" fmla="*/ 5049 w 59"/>
                  <a:gd name="T9" fmla="*/ 10616 h 46"/>
                  <a:gd name="T10" fmla="*/ 4920 w 59"/>
                  <a:gd name="T11" fmla="*/ 13595 h 46"/>
                  <a:gd name="T12" fmla="*/ 4814 w 59"/>
                  <a:gd name="T13" fmla="*/ 15604 h 46"/>
                  <a:gd name="T14" fmla="*/ 4428 w 59"/>
                  <a:gd name="T15" fmla="*/ 18571 h 46"/>
                  <a:gd name="T16" fmla="*/ 4041 w 59"/>
                  <a:gd name="T17" fmla="*/ 20073 h 46"/>
                  <a:gd name="T18" fmla="*/ 3703 w 59"/>
                  <a:gd name="T19" fmla="*/ 22869 h 46"/>
                  <a:gd name="T20" fmla="*/ 3108 w 59"/>
                  <a:gd name="T21" fmla="*/ 24340 h 46"/>
                  <a:gd name="T22" fmla="*/ 2553 w 59"/>
                  <a:gd name="T23" fmla="*/ 25872 h 46"/>
                  <a:gd name="T24" fmla="*/ 2052 w 59"/>
                  <a:gd name="T25" fmla="*/ 27123 h 46"/>
                  <a:gd name="T26" fmla="*/ 1579 w 59"/>
                  <a:gd name="T27" fmla="*/ 27123 h 46"/>
                  <a:gd name="T28" fmla="*/ 1215 w 59"/>
                  <a:gd name="T29" fmla="*/ 25872 h 46"/>
                  <a:gd name="T30" fmla="*/ 935 w 59"/>
                  <a:gd name="T31" fmla="*/ 25484 h 46"/>
                  <a:gd name="T32" fmla="*/ 6 w 59"/>
                  <a:gd name="T33" fmla="*/ 22869 h 46"/>
                  <a:gd name="T34" fmla="*/ 0 w 59"/>
                  <a:gd name="T35" fmla="*/ 27123 h 46"/>
                  <a:gd name="T36" fmla="*/ 4 w 59"/>
                  <a:gd name="T37" fmla="*/ 30848 h 46"/>
                  <a:gd name="T38" fmla="*/ 935 w 59"/>
                  <a:gd name="T39" fmla="*/ 32864 h 46"/>
                  <a:gd name="T40" fmla="*/ 1479 w 59"/>
                  <a:gd name="T41" fmla="*/ 33290 h 46"/>
                  <a:gd name="T42" fmla="*/ 2191 w 59"/>
                  <a:gd name="T43" fmla="*/ 33290 h 46"/>
                  <a:gd name="T44" fmla="*/ 2849 w 59"/>
                  <a:gd name="T45" fmla="*/ 32864 h 46"/>
                  <a:gd name="T46" fmla="*/ 3468 w 59"/>
                  <a:gd name="T47" fmla="*/ 31276 h 46"/>
                  <a:gd name="T48" fmla="*/ 4041 w 59"/>
                  <a:gd name="T49" fmla="*/ 29006 h 46"/>
                  <a:gd name="T50" fmla="*/ 4508 w 59"/>
                  <a:gd name="T51" fmla="*/ 25872 h 46"/>
                  <a:gd name="T52" fmla="*/ 5140 w 59"/>
                  <a:gd name="T53" fmla="*/ 22869 h 46"/>
                  <a:gd name="T54" fmla="*/ 5479 w 59"/>
                  <a:gd name="T55" fmla="*/ 19845 h 46"/>
                  <a:gd name="T56" fmla="*/ 5756 w 59"/>
                  <a:gd name="T57" fmla="*/ 15604 h 46"/>
                  <a:gd name="T58" fmla="*/ 5850 w 59"/>
                  <a:gd name="T59" fmla="*/ 10616 h 46"/>
                  <a:gd name="T60" fmla="*/ 5756 w 59"/>
                  <a:gd name="T61" fmla="*/ 8153 h 46"/>
                  <a:gd name="T62" fmla="*/ 5391 w 59"/>
                  <a:gd name="T63" fmla="*/ 62 h 46"/>
                  <a:gd name="T64" fmla="*/ 4814 w 59"/>
                  <a:gd name="T65" fmla="*/ 2 h 46"/>
                  <a:gd name="T66" fmla="*/ 3954 w 59"/>
                  <a:gd name="T67" fmla="*/ 0 h 46"/>
                  <a:gd name="T68" fmla="*/ 3884 w 59"/>
                  <a:gd name="T69" fmla="*/ 7280 h 46"/>
                  <a:gd name="T70" fmla="*/ 0 w 59"/>
                  <a:gd name="T71" fmla="*/ 0 h 46"/>
                  <a:gd name="T72" fmla="*/ 59 w 59"/>
                  <a:gd name="T7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9" h="46">
                    <a:moveTo>
                      <a:pt x="39" y="9"/>
                    </a:moveTo>
                    <a:lnTo>
                      <a:pt x="45" y="11"/>
                    </a:lnTo>
                    <a:lnTo>
                      <a:pt x="49" y="13"/>
                    </a:lnTo>
                    <a:lnTo>
                      <a:pt x="50" y="14"/>
                    </a:lnTo>
                    <a:lnTo>
                      <a:pt x="51" y="16"/>
                    </a:lnTo>
                    <a:lnTo>
                      <a:pt x="50" y="19"/>
                    </a:lnTo>
                    <a:lnTo>
                      <a:pt x="49" y="22"/>
                    </a:lnTo>
                    <a:lnTo>
                      <a:pt x="45" y="25"/>
                    </a:lnTo>
                    <a:lnTo>
                      <a:pt x="41" y="28"/>
                    </a:lnTo>
                    <a:lnTo>
                      <a:pt x="37" y="32"/>
                    </a:lnTo>
                    <a:lnTo>
                      <a:pt x="32" y="34"/>
                    </a:lnTo>
                    <a:lnTo>
                      <a:pt x="26" y="36"/>
                    </a:lnTo>
                    <a:lnTo>
                      <a:pt x="21" y="37"/>
                    </a:lnTo>
                    <a:lnTo>
                      <a:pt x="17" y="37"/>
                    </a:lnTo>
                    <a:lnTo>
                      <a:pt x="13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0" y="37"/>
                    </a:lnTo>
                    <a:lnTo>
                      <a:pt x="4" y="42"/>
                    </a:lnTo>
                    <a:lnTo>
                      <a:pt x="9" y="45"/>
                    </a:lnTo>
                    <a:lnTo>
                      <a:pt x="16" y="46"/>
                    </a:lnTo>
                    <a:lnTo>
                      <a:pt x="22" y="46"/>
                    </a:lnTo>
                    <a:lnTo>
                      <a:pt x="29" y="45"/>
                    </a:lnTo>
                    <a:lnTo>
                      <a:pt x="35" y="43"/>
                    </a:lnTo>
                    <a:lnTo>
                      <a:pt x="41" y="39"/>
                    </a:lnTo>
                    <a:lnTo>
                      <a:pt x="46" y="36"/>
                    </a:lnTo>
                    <a:lnTo>
                      <a:pt x="52" y="32"/>
                    </a:lnTo>
                    <a:lnTo>
                      <a:pt x="55" y="27"/>
                    </a:lnTo>
                    <a:lnTo>
                      <a:pt x="58" y="22"/>
                    </a:lnTo>
                    <a:lnTo>
                      <a:pt x="59" y="16"/>
                    </a:lnTo>
                    <a:lnTo>
                      <a:pt x="58" y="11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0" y="0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2" name="Freeform 478"/>
              <p:cNvSpPr>
                <a:spLocks noChangeArrowheads="1"/>
              </p:cNvSpPr>
              <p:nvPr/>
            </p:nvSpPr>
            <p:spPr bwMode="auto">
              <a:xfrm>
                <a:off x="2916" y="4010"/>
                <a:ext cx="18" cy="55"/>
              </a:xfrm>
              <a:custGeom>
                <a:avLst/>
                <a:gdLst>
                  <a:gd name="G0" fmla="+- 4 0 0"/>
                  <a:gd name="G1" fmla="*/ 1 0 51712"/>
                  <a:gd name="G2" fmla="+- 65531 0 0"/>
                  <a:gd name="G3" fmla="+- 33 0 0"/>
                  <a:gd name="G4" fmla="+- 1 0 0"/>
                  <a:gd name="G5" fmla="*/ 1 0 51712"/>
                  <a:gd name="G6" fmla="+- 8 0 0"/>
                  <a:gd name="G7" fmla="sin 23 G6"/>
                  <a:gd name="G8" fmla="*/ 1 18025 45696"/>
                  <a:gd name="G9" fmla="*/ 1 63095 51712"/>
                  <a:gd name="G10" fmla="*/ G9 1 180"/>
                  <a:gd name="G11" fmla="*/ G8 1 G10"/>
                  <a:gd name="G12" fmla="*/ 1 46241 51712"/>
                  <a:gd name="G13" fmla="+- 24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65389 0 0"/>
                  <a:gd name="G25" fmla="+- 31318 0 0"/>
                  <a:gd name="T0" fmla="*/ 6 w 20"/>
                  <a:gd name="T1" fmla="*/ 0 h 40"/>
                  <a:gd name="T2" fmla="*/ 4 w 20"/>
                  <a:gd name="T3" fmla="*/ 151 h 40"/>
                  <a:gd name="T4" fmla="*/ 1 w 20"/>
                  <a:gd name="T5" fmla="*/ 34219 h 40"/>
                  <a:gd name="T6" fmla="*/ 0 w 20"/>
                  <a:gd name="T7" fmla="*/ 53127 h 40"/>
                  <a:gd name="T8" fmla="*/ 0 w 20"/>
                  <a:gd name="T9" fmla="*/ 77209 h 40"/>
                  <a:gd name="T10" fmla="*/ 2 w 20"/>
                  <a:gd name="T11" fmla="*/ 101896 h 40"/>
                  <a:gd name="T12" fmla="*/ 5 w 20"/>
                  <a:gd name="T13" fmla="*/ 119104 h 40"/>
                  <a:gd name="T14" fmla="*/ 365 w 20"/>
                  <a:gd name="T15" fmla="*/ 136127 h 40"/>
                  <a:gd name="T16" fmla="*/ 538 w 20"/>
                  <a:gd name="T17" fmla="*/ 146461 h 40"/>
                  <a:gd name="T18" fmla="*/ 565 w 20"/>
                  <a:gd name="T19" fmla="*/ 110687 h 40"/>
                  <a:gd name="T20" fmla="*/ 443 w 20"/>
                  <a:gd name="T21" fmla="*/ 102953 h 40"/>
                  <a:gd name="T22" fmla="*/ 383 w 20"/>
                  <a:gd name="T23" fmla="*/ 94634 h 40"/>
                  <a:gd name="T24" fmla="*/ 9 w 20"/>
                  <a:gd name="T25" fmla="*/ 83129 h 40"/>
                  <a:gd name="T26" fmla="*/ 8 w 20"/>
                  <a:gd name="T27" fmla="*/ 76333 h 40"/>
                  <a:gd name="T28" fmla="*/ 8 w 20"/>
                  <a:gd name="T29" fmla="*/ 61534 h 40"/>
                  <a:gd name="T30" fmla="*/ 9 w 20"/>
                  <a:gd name="T31" fmla="*/ 42786 h 40"/>
                  <a:gd name="T32" fmla="*/ 383 w 20"/>
                  <a:gd name="T33" fmla="*/ 34219 h 40"/>
                  <a:gd name="T34" fmla="*/ 422 w 20"/>
                  <a:gd name="T35" fmla="*/ 1218 h 40"/>
                  <a:gd name="T36" fmla="*/ 6 w 20"/>
                  <a:gd name="T37" fmla="*/ 0 h 40"/>
                  <a:gd name="T38" fmla="*/ 0 w 20"/>
                  <a:gd name="T39" fmla="*/ 0 h 40"/>
                  <a:gd name="T40" fmla="*/ 20 w 20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0" h="40">
                    <a:moveTo>
                      <a:pt x="6" y="0"/>
                    </a:move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5" y="33"/>
                    </a:lnTo>
                    <a:lnTo>
                      <a:pt x="11" y="37"/>
                    </a:lnTo>
                    <a:lnTo>
                      <a:pt x="19" y="40"/>
                    </a:lnTo>
                    <a:lnTo>
                      <a:pt x="20" y="31"/>
                    </a:lnTo>
                    <a:lnTo>
                      <a:pt x="15" y="29"/>
                    </a:lnTo>
                    <a:lnTo>
                      <a:pt x="12" y="26"/>
                    </a:lnTo>
                    <a:lnTo>
                      <a:pt x="9" y="23"/>
                    </a:lnTo>
                    <a:lnTo>
                      <a:pt x="8" y="20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3" name="Freeform 479"/>
              <p:cNvSpPr>
                <a:spLocks noChangeArrowheads="1"/>
              </p:cNvSpPr>
              <p:nvPr/>
            </p:nvSpPr>
            <p:spPr bwMode="auto">
              <a:xfrm>
                <a:off x="2862" y="4036"/>
                <a:ext cx="37" cy="7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*/ 1 31 2"/>
                  <a:gd name="G6" fmla="+- 65530 0 0"/>
                  <a:gd name="G7" fmla="+- 29 0 0"/>
                  <a:gd name="G8" fmla="*/ 1 58467 45696"/>
                  <a:gd name="G9" fmla="*/ 1 0 51712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64403 0 0"/>
                  <a:gd name="G31" fmla="+- 64440 0 0"/>
                  <a:gd name="G32" fmla="+- 64456 0 0"/>
                  <a:gd name="G33" fmla="+- 64509 0 0"/>
                  <a:gd name="G34" fmla="+- 64781 0 0"/>
                  <a:gd name="G35" fmla="+- 64953 0 0"/>
                  <a:gd name="G36" fmla="+- 65089 0 0"/>
                  <a:gd name="T0" fmla="*/ 1138 w 38"/>
                  <a:gd name="T1" fmla="*/ 5 h 67"/>
                  <a:gd name="T2" fmla="*/ 1138 w 38"/>
                  <a:gd name="T3" fmla="*/ 2 h 67"/>
                  <a:gd name="T4" fmla="*/ 1098 w 38"/>
                  <a:gd name="T5" fmla="*/ 1 h 67"/>
                  <a:gd name="T6" fmla="*/ 1081 w 38"/>
                  <a:gd name="T7" fmla="*/ 0 h 67"/>
                  <a:gd name="T8" fmla="*/ 1027 w 38"/>
                  <a:gd name="T9" fmla="*/ 0 h 67"/>
                  <a:gd name="T10" fmla="*/ 755 w 38"/>
                  <a:gd name="T11" fmla="*/ 1 h 67"/>
                  <a:gd name="T12" fmla="*/ 584 w 38"/>
                  <a:gd name="T13" fmla="*/ 5 h 67"/>
                  <a:gd name="T14" fmla="*/ 452 w 38"/>
                  <a:gd name="T15" fmla="*/ 2225 h 67"/>
                  <a:gd name="T16" fmla="*/ 6 w 38"/>
                  <a:gd name="T17" fmla="*/ 4273 h 67"/>
                  <a:gd name="T18" fmla="*/ 4 w 38"/>
                  <a:gd name="T19" fmla="*/ 5605 h 67"/>
                  <a:gd name="T20" fmla="*/ 2 w 38"/>
                  <a:gd name="T21" fmla="*/ 6947 h 67"/>
                  <a:gd name="T22" fmla="*/ 1 w 38"/>
                  <a:gd name="T23" fmla="*/ 8272 h 67"/>
                  <a:gd name="T24" fmla="*/ 0 w 38"/>
                  <a:gd name="T25" fmla="*/ 10083 h 67"/>
                  <a:gd name="T26" fmla="*/ 0 w 38"/>
                  <a:gd name="T27" fmla="*/ 11568 h 67"/>
                  <a:gd name="T28" fmla="*/ 2 w 38"/>
                  <a:gd name="T29" fmla="*/ 12460 h 67"/>
                  <a:gd name="T30" fmla="*/ 4 w 38"/>
                  <a:gd name="T31" fmla="*/ 13388 h 67"/>
                  <a:gd name="T32" fmla="*/ 7 w 38"/>
                  <a:gd name="T33" fmla="*/ 14372 h 67"/>
                  <a:gd name="T34" fmla="*/ 429 w 38"/>
                  <a:gd name="T35" fmla="*/ 14714 h 67"/>
                  <a:gd name="T36" fmla="*/ 527 w 38"/>
                  <a:gd name="T37" fmla="*/ 15340 h 67"/>
                  <a:gd name="T38" fmla="*/ 615 w 38"/>
                  <a:gd name="T39" fmla="*/ 15340 h 67"/>
                  <a:gd name="T40" fmla="*/ 755 w 38"/>
                  <a:gd name="T41" fmla="*/ 15439 h 67"/>
                  <a:gd name="T42" fmla="*/ 927 w 38"/>
                  <a:gd name="T43" fmla="*/ 15340 h 67"/>
                  <a:gd name="T44" fmla="*/ 1138 w 38"/>
                  <a:gd name="T45" fmla="*/ 14842 h 67"/>
                  <a:gd name="T46" fmla="*/ 1217 w 38"/>
                  <a:gd name="T47" fmla="*/ 14372 h 67"/>
                  <a:gd name="T48" fmla="*/ 1281 w 38"/>
                  <a:gd name="T49" fmla="*/ 13443 h 67"/>
                  <a:gd name="T50" fmla="*/ 1348 w 38"/>
                  <a:gd name="T51" fmla="*/ 12502 h 67"/>
                  <a:gd name="T52" fmla="*/ 1348 w 38"/>
                  <a:gd name="T53" fmla="*/ 11643 h 67"/>
                  <a:gd name="T54" fmla="*/ 1348 w 38"/>
                  <a:gd name="T55" fmla="*/ 10083 h 67"/>
                  <a:gd name="T56" fmla="*/ 1281 w 38"/>
                  <a:gd name="T57" fmla="*/ 8895 h 67"/>
                  <a:gd name="T58" fmla="*/ 1217 w 38"/>
                  <a:gd name="T59" fmla="*/ 8022 h 67"/>
                  <a:gd name="T60" fmla="*/ 1198 w 38"/>
                  <a:gd name="T61" fmla="*/ 7024 h 67"/>
                  <a:gd name="T62" fmla="*/ 1156 w 38"/>
                  <a:gd name="T63" fmla="*/ 6091 h 67"/>
                  <a:gd name="T64" fmla="*/ 1138 w 38"/>
                  <a:gd name="T65" fmla="*/ 5281 h 67"/>
                  <a:gd name="T66" fmla="*/ 1098 w 38"/>
                  <a:gd name="T67" fmla="*/ 4273 h 67"/>
                  <a:gd name="T68" fmla="*/ 1098 w 38"/>
                  <a:gd name="T69" fmla="*/ 2969 h 67"/>
                  <a:gd name="T70" fmla="*/ 1098 w 38"/>
                  <a:gd name="T71" fmla="*/ 2225 h 67"/>
                  <a:gd name="T72" fmla="*/ 1138 w 38"/>
                  <a:gd name="T73" fmla="*/ 5 h 67"/>
                  <a:gd name="T74" fmla="*/ 0 w 38"/>
                  <a:gd name="T75" fmla="*/ 0 h 67"/>
                  <a:gd name="T76" fmla="*/ 38 w 38"/>
                  <a:gd name="T7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38" h="67">
                    <a:moveTo>
                      <a:pt x="31" y="5"/>
                    </a:moveTo>
                    <a:lnTo>
                      <a:pt x="31" y="2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2" y="1"/>
                    </a:lnTo>
                    <a:lnTo>
                      <a:pt x="17" y="5"/>
                    </a:lnTo>
                    <a:lnTo>
                      <a:pt x="12" y="10"/>
                    </a:lnTo>
                    <a:lnTo>
                      <a:pt x="6" y="19"/>
                    </a:lnTo>
                    <a:lnTo>
                      <a:pt x="4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4"/>
                    </a:lnTo>
                    <a:lnTo>
                      <a:pt x="4" y="58"/>
                    </a:lnTo>
                    <a:lnTo>
                      <a:pt x="7" y="62"/>
                    </a:lnTo>
                    <a:lnTo>
                      <a:pt x="11" y="64"/>
                    </a:lnTo>
                    <a:lnTo>
                      <a:pt x="15" y="66"/>
                    </a:lnTo>
                    <a:lnTo>
                      <a:pt x="18" y="66"/>
                    </a:lnTo>
                    <a:lnTo>
                      <a:pt x="22" y="67"/>
                    </a:lnTo>
                    <a:lnTo>
                      <a:pt x="26" y="66"/>
                    </a:lnTo>
                    <a:lnTo>
                      <a:pt x="31" y="65"/>
                    </a:lnTo>
                    <a:lnTo>
                      <a:pt x="34" y="62"/>
                    </a:lnTo>
                    <a:lnTo>
                      <a:pt x="36" y="59"/>
                    </a:lnTo>
                    <a:lnTo>
                      <a:pt x="38" y="55"/>
                    </a:lnTo>
                    <a:lnTo>
                      <a:pt x="38" y="51"/>
                    </a:lnTo>
                    <a:lnTo>
                      <a:pt x="38" y="44"/>
                    </a:lnTo>
                    <a:lnTo>
                      <a:pt x="36" y="39"/>
                    </a:lnTo>
                    <a:lnTo>
                      <a:pt x="34" y="34"/>
                    </a:lnTo>
                    <a:lnTo>
                      <a:pt x="33" y="31"/>
                    </a:lnTo>
                    <a:lnTo>
                      <a:pt x="32" y="27"/>
                    </a:lnTo>
                    <a:lnTo>
                      <a:pt x="31" y="23"/>
                    </a:lnTo>
                    <a:lnTo>
                      <a:pt x="30" y="19"/>
                    </a:lnTo>
                    <a:lnTo>
                      <a:pt x="30" y="14"/>
                    </a:lnTo>
                    <a:lnTo>
                      <a:pt x="30" y="1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4" name="Freeform 480"/>
              <p:cNvSpPr>
                <a:spLocks noChangeArrowheads="1"/>
              </p:cNvSpPr>
              <p:nvPr/>
            </p:nvSpPr>
            <p:spPr bwMode="auto">
              <a:xfrm>
                <a:off x="2857" y="4032"/>
                <a:ext cx="38" cy="55"/>
              </a:xfrm>
              <a:custGeom>
                <a:avLst/>
                <a:gdLst>
                  <a:gd name="G0" fmla="*/ 1 57511 25856"/>
                  <a:gd name="G1" fmla="*/ 1 63095 51712"/>
                  <a:gd name="G2" fmla="*/ G1 1 180"/>
                  <a:gd name="G3" fmla="*/ G0 1 G2"/>
                  <a:gd name="G4" fmla="+- 12 0 0"/>
                  <a:gd name="G5" fmla="cos 35 G4"/>
                  <a:gd name="G6" fmla="*/ 1 0 51712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56347 25856"/>
                  <a:gd name="G14" fmla="+- 2 0 0"/>
                  <a:gd name="G15" fmla="*/ 1 0 51712"/>
                  <a:gd name="G16" fmla="*/ 1 22727 22848"/>
                  <a:gd name="G17" fmla="*/ 1 63095 51712"/>
                  <a:gd name="G18" fmla="*/ G17 1 180"/>
                  <a:gd name="G19" fmla="*/ G16 1 G18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50009 48160"/>
                  <a:gd name="G27" fmla="+- 1 0 0"/>
                  <a:gd name="G28" fmla="+- 38839 0 0"/>
                  <a:gd name="G29" fmla="+- 32821 0 0"/>
                  <a:gd name="G30" fmla="+- 27596 0 0"/>
                  <a:gd name="G31" fmla="+- 22890 0 0"/>
                  <a:gd name="T0" fmla="*/ 8 w 39"/>
                  <a:gd name="T1" fmla="*/ 38848 h 49"/>
                  <a:gd name="T2" fmla="*/ 9 w 39"/>
                  <a:gd name="T3" fmla="*/ 33189 h 49"/>
                  <a:gd name="T4" fmla="*/ 368 w 39"/>
                  <a:gd name="T5" fmla="*/ 28003 h 49"/>
                  <a:gd name="T6" fmla="*/ 407 w 39"/>
                  <a:gd name="T7" fmla="*/ 23363 h 49"/>
                  <a:gd name="T8" fmla="*/ 473 w 39"/>
                  <a:gd name="T9" fmla="*/ 19970 h 49"/>
                  <a:gd name="T10" fmla="*/ 577 w 39"/>
                  <a:gd name="T11" fmla="*/ 13507 h 49"/>
                  <a:gd name="T12" fmla="*/ 741 w 39"/>
                  <a:gd name="T13" fmla="*/ 9125 h 49"/>
                  <a:gd name="T14" fmla="*/ 905 w 39"/>
                  <a:gd name="T15" fmla="*/ 7790 h 49"/>
                  <a:gd name="T16" fmla="*/ 1051 w 39"/>
                  <a:gd name="T17" fmla="*/ 7220 h 49"/>
                  <a:gd name="T18" fmla="*/ 1000 w 39"/>
                  <a:gd name="T19" fmla="*/ 7220 h 49"/>
                  <a:gd name="T20" fmla="*/ 1000 w 39"/>
                  <a:gd name="T21" fmla="*/ 6180 h 49"/>
                  <a:gd name="T22" fmla="*/ 1280 w 39"/>
                  <a:gd name="T23" fmla="*/ 7790 h 49"/>
                  <a:gd name="T24" fmla="*/ 1280 w 39"/>
                  <a:gd name="T25" fmla="*/ 213 h 49"/>
                  <a:gd name="T26" fmla="*/ 1222 w 39"/>
                  <a:gd name="T27" fmla="*/ 3 h 49"/>
                  <a:gd name="T28" fmla="*/ 1159 w 39"/>
                  <a:gd name="T29" fmla="*/ 1 h 49"/>
                  <a:gd name="T30" fmla="*/ 1000 w 39"/>
                  <a:gd name="T31" fmla="*/ 0 h 49"/>
                  <a:gd name="T32" fmla="*/ 779 w 39"/>
                  <a:gd name="T33" fmla="*/ 1 h 49"/>
                  <a:gd name="T34" fmla="*/ 577 w 39"/>
                  <a:gd name="T35" fmla="*/ 192 h 49"/>
                  <a:gd name="T36" fmla="*/ 407 w 39"/>
                  <a:gd name="T37" fmla="*/ 9125 h 49"/>
                  <a:gd name="T38" fmla="*/ 6 w 39"/>
                  <a:gd name="T39" fmla="*/ 17038 h 49"/>
                  <a:gd name="T40" fmla="*/ 4 w 39"/>
                  <a:gd name="T41" fmla="*/ 20469 h 49"/>
                  <a:gd name="T42" fmla="*/ 2 w 39"/>
                  <a:gd name="T43" fmla="*/ 26254 h 49"/>
                  <a:gd name="T44" fmla="*/ 1 w 39"/>
                  <a:gd name="T45" fmla="*/ 31978 h 49"/>
                  <a:gd name="T46" fmla="*/ 0 w 39"/>
                  <a:gd name="T47" fmla="*/ 38334 h 49"/>
                  <a:gd name="T48" fmla="*/ 8 w 39"/>
                  <a:gd name="T49" fmla="*/ 38848 h 49"/>
                  <a:gd name="T50" fmla="*/ 0 w 39"/>
                  <a:gd name="T51" fmla="*/ 0 h 49"/>
                  <a:gd name="T52" fmla="*/ 39 w 39"/>
                  <a:gd name="T5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T50" t="T51" r="T52" b="T53"/>
                <a:pathLst>
                  <a:path w="39" h="49">
                    <a:moveTo>
                      <a:pt x="8" y="49"/>
                    </a:moveTo>
                    <a:lnTo>
                      <a:pt x="9" y="42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5" y="25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9" y="10"/>
                    </a:lnTo>
                    <a:lnTo>
                      <a:pt x="39" y="6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19" y="5"/>
                    </a:lnTo>
                    <a:lnTo>
                      <a:pt x="12" y="12"/>
                    </a:lnTo>
                    <a:lnTo>
                      <a:pt x="6" y="21"/>
                    </a:lnTo>
                    <a:lnTo>
                      <a:pt x="4" y="26"/>
                    </a:lnTo>
                    <a:lnTo>
                      <a:pt x="2" y="33"/>
                    </a:lnTo>
                    <a:lnTo>
                      <a:pt x="1" y="40"/>
                    </a:lnTo>
                    <a:lnTo>
                      <a:pt x="0" y="48"/>
                    </a:lnTo>
                    <a:lnTo>
                      <a:pt x="8" y="4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" name="Freeform 481"/>
              <p:cNvSpPr>
                <a:spLocks noChangeArrowheads="1"/>
              </p:cNvSpPr>
              <p:nvPr/>
            </p:nvSpPr>
            <p:spPr bwMode="auto">
              <a:xfrm>
                <a:off x="2857" y="4075"/>
                <a:ext cx="46" cy="3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4 0 0"/>
                  <a:gd name="G7" fmla="+- 9 0 0"/>
                  <a:gd name="G8" fmla="cos 17 G7"/>
                  <a:gd name="G9" fmla="*/ 1 0 51712"/>
                  <a:gd name="G10" fmla="*/ 1 63095 51712"/>
                  <a:gd name="G11" fmla="*/ G10 1 180"/>
                  <a:gd name="G12" fmla="*/ G9 1 G11"/>
                  <a:gd name="G13" fmla="+- 65533 0 0"/>
                  <a:gd name="G14" fmla="+- 25 0 0"/>
                  <a:gd name="G15" fmla="*/ 1 43203 5171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802 0 0"/>
                  <a:gd name="G37" fmla="+- 64861 0 0"/>
                  <a:gd name="G38" fmla="+- 63755 0 0"/>
                  <a:gd name="G39" fmla="+- 63203 0 0"/>
                  <a:gd name="G40" fmla="+- 62709 0 0"/>
                  <a:gd name="G41" fmla="+- 61657 0 0"/>
                  <a:gd name="T0" fmla="*/ 3000 w 46"/>
                  <a:gd name="T1" fmla="*/ 4 h 36"/>
                  <a:gd name="T2" fmla="*/ 3196 w 46"/>
                  <a:gd name="T3" fmla="*/ 2394 h 36"/>
                  <a:gd name="T4" fmla="*/ 3196 w 46"/>
                  <a:gd name="T5" fmla="*/ 3871 h 36"/>
                  <a:gd name="T6" fmla="*/ 3142 w 46"/>
                  <a:gd name="T7" fmla="*/ 4923 h 36"/>
                  <a:gd name="T8" fmla="*/ 3000 w 46"/>
                  <a:gd name="T9" fmla="*/ 5333 h 36"/>
                  <a:gd name="T10" fmla="*/ 2950 w 46"/>
                  <a:gd name="T11" fmla="*/ 5777 h 36"/>
                  <a:gd name="T12" fmla="*/ 2769 w 46"/>
                  <a:gd name="T13" fmla="*/ 6648 h 36"/>
                  <a:gd name="T14" fmla="*/ 2440 w 46"/>
                  <a:gd name="T15" fmla="*/ 6777 h 36"/>
                  <a:gd name="T16" fmla="*/ 2187 w 46"/>
                  <a:gd name="T17" fmla="*/ 6777 h 36"/>
                  <a:gd name="T18" fmla="*/ 1927 w 46"/>
                  <a:gd name="T19" fmla="*/ 6777 h 36"/>
                  <a:gd name="T20" fmla="*/ 1670 w 46"/>
                  <a:gd name="T21" fmla="*/ 6777 h 36"/>
                  <a:gd name="T22" fmla="*/ 1318 w 46"/>
                  <a:gd name="T23" fmla="*/ 6137 h 36"/>
                  <a:gd name="T24" fmla="*/ 1090 w 46"/>
                  <a:gd name="T25" fmla="*/ 5777 h 36"/>
                  <a:gd name="T26" fmla="*/ 945 w 46"/>
                  <a:gd name="T27" fmla="*/ 5229 h 36"/>
                  <a:gd name="T28" fmla="*/ 887 w 46"/>
                  <a:gd name="T29" fmla="*/ 4544 h 36"/>
                  <a:gd name="T30" fmla="*/ 833 w 46"/>
                  <a:gd name="T31" fmla="*/ 3573 h 36"/>
                  <a:gd name="T32" fmla="*/ 745 w 46"/>
                  <a:gd name="T33" fmla="*/ 2394 h 36"/>
                  <a:gd name="T34" fmla="*/ 0 w 46"/>
                  <a:gd name="T35" fmla="*/ 2210 h 36"/>
                  <a:gd name="T36" fmla="*/ 0 w 46"/>
                  <a:gd name="T37" fmla="*/ 3871 h 36"/>
                  <a:gd name="T38" fmla="*/ 2 w 46"/>
                  <a:gd name="T39" fmla="*/ 5333 h 36"/>
                  <a:gd name="T40" fmla="*/ 5 w 46"/>
                  <a:gd name="T41" fmla="*/ 6648 h 36"/>
                  <a:gd name="T42" fmla="*/ 745 w 46"/>
                  <a:gd name="T43" fmla="*/ 7802 h 36"/>
                  <a:gd name="T44" fmla="*/ 960 w 46"/>
                  <a:gd name="T45" fmla="*/ 8617 h 36"/>
                  <a:gd name="T46" fmla="*/ 1318 w 46"/>
                  <a:gd name="T47" fmla="*/ 9156 h 36"/>
                  <a:gd name="T48" fmla="*/ 1809 w 46"/>
                  <a:gd name="T49" fmla="*/ 9692 h 36"/>
                  <a:gd name="T50" fmla="*/ 2291 w 46"/>
                  <a:gd name="T51" fmla="*/ 9692 h 36"/>
                  <a:gd name="T52" fmla="*/ 2644 w 46"/>
                  <a:gd name="T53" fmla="*/ 9156 h 36"/>
                  <a:gd name="T54" fmla="*/ 3142 w 46"/>
                  <a:gd name="T55" fmla="*/ 8617 h 36"/>
                  <a:gd name="T56" fmla="*/ 3404 w 46"/>
                  <a:gd name="T57" fmla="*/ 7954 h 36"/>
                  <a:gd name="T58" fmla="*/ 3629 w 46"/>
                  <a:gd name="T59" fmla="*/ 6777 h 36"/>
                  <a:gd name="T60" fmla="*/ 3862 w 46"/>
                  <a:gd name="T61" fmla="*/ 5333 h 36"/>
                  <a:gd name="T62" fmla="*/ 3862 w 46"/>
                  <a:gd name="T63" fmla="*/ 3871 h 36"/>
                  <a:gd name="T64" fmla="*/ 3862 w 46"/>
                  <a:gd name="T65" fmla="*/ 2210 h 36"/>
                  <a:gd name="T66" fmla="*/ 3629 w 46"/>
                  <a:gd name="T67" fmla="*/ 0 h 36"/>
                  <a:gd name="T68" fmla="*/ 3000 w 46"/>
                  <a:gd name="T69" fmla="*/ 4 h 36"/>
                  <a:gd name="T70" fmla="*/ 0 w 46"/>
                  <a:gd name="T71" fmla="*/ 0 h 36"/>
                  <a:gd name="T72" fmla="*/ 46 w 46"/>
                  <a:gd name="T7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46" h="36">
                    <a:moveTo>
                      <a:pt x="36" y="4"/>
                    </a:moveTo>
                    <a:lnTo>
                      <a:pt x="38" y="9"/>
                    </a:lnTo>
                    <a:lnTo>
                      <a:pt x="38" y="15"/>
                    </a:lnTo>
                    <a:lnTo>
                      <a:pt x="37" y="18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5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7" y="23"/>
                    </a:lnTo>
                    <a:lnTo>
                      <a:pt x="14" y="22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9" y="14"/>
                    </a:lnTo>
                    <a:lnTo>
                      <a:pt x="8" y="9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5" y="25"/>
                    </a:lnTo>
                    <a:lnTo>
                      <a:pt x="8" y="29"/>
                    </a:lnTo>
                    <a:lnTo>
                      <a:pt x="12" y="32"/>
                    </a:lnTo>
                    <a:lnTo>
                      <a:pt x="17" y="34"/>
                    </a:lnTo>
                    <a:lnTo>
                      <a:pt x="22" y="36"/>
                    </a:lnTo>
                    <a:lnTo>
                      <a:pt x="27" y="36"/>
                    </a:lnTo>
                    <a:lnTo>
                      <a:pt x="32" y="34"/>
                    </a:lnTo>
                    <a:lnTo>
                      <a:pt x="37" y="32"/>
                    </a:lnTo>
                    <a:lnTo>
                      <a:pt x="40" y="30"/>
                    </a:lnTo>
                    <a:lnTo>
                      <a:pt x="44" y="26"/>
                    </a:lnTo>
                    <a:lnTo>
                      <a:pt x="46" y="20"/>
                    </a:lnTo>
                    <a:lnTo>
                      <a:pt x="46" y="15"/>
                    </a:lnTo>
                    <a:lnTo>
                      <a:pt x="46" y="8"/>
                    </a:lnTo>
                    <a:lnTo>
                      <a:pt x="44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6" name="Freeform 482"/>
              <p:cNvSpPr>
                <a:spLocks noChangeArrowheads="1"/>
              </p:cNvSpPr>
              <p:nvPr/>
            </p:nvSpPr>
            <p:spPr bwMode="auto">
              <a:xfrm>
                <a:off x="2887" y="4036"/>
                <a:ext cx="13" cy="51"/>
              </a:xfrm>
              <a:custGeom>
                <a:avLst/>
                <a:gdLst>
                  <a:gd name="G0" fmla="*/ 1 0 51712"/>
                  <a:gd name="G1" fmla="+- 65530 0 0"/>
                  <a:gd name="G2" fmla="*/ 1 545 512"/>
                  <a:gd name="G3" fmla="+- 6 0 0"/>
                  <a:gd name="G4" fmla="*/ 1 42123 49664"/>
                  <a:gd name="G5" fmla="*/ 1 65505 256"/>
                  <a:gd name="G6" fmla="*/ 1 18439 51712"/>
                  <a:gd name="G7" fmla="+- 9 0 0"/>
                  <a:gd name="G8" fmla="cos 16 G7"/>
                  <a:gd name="G9" fmla="+- 10 0 0"/>
                  <a:gd name="G10" fmla="sin 7 G9"/>
                  <a:gd name="G11" fmla="*/ 1 0 51712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38986 0 0"/>
                  <a:gd name="G23" fmla="+- 1 0 0"/>
                  <a:gd name="T0" fmla="*/ 1 w 15"/>
                  <a:gd name="T1" fmla="*/ 0 h 37"/>
                  <a:gd name="T2" fmla="*/ 0 w 15"/>
                  <a:gd name="T3" fmla="*/ 26550 h 37"/>
                  <a:gd name="T4" fmla="*/ 0 w 15"/>
                  <a:gd name="T5" fmla="*/ 36252 h 37"/>
                  <a:gd name="T6" fmla="*/ 0 w 15"/>
                  <a:gd name="T7" fmla="*/ 57863 h 37"/>
                  <a:gd name="T8" fmla="*/ 1 w 15"/>
                  <a:gd name="T9" fmla="*/ 73147 h 37"/>
                  <a:gd name="T10" fmla="*/ 3 w 15"/>
                  <a:gd name="T11" fmla="*/ 90305 h 37"/>
                  <a:gd name="T12" fmla="*/ 4 w 15"/>
                  <a:gd name="T13" fmla="*/ 99918 h 37"/>
                  <a:gd name="T14" fmla="*/ 6 w 15"/>
                  <a:gd name="T15" fmla="*/ 114752 h 37"/>
                  <a:gd name="T16" fmla="*/ 7 w 15"/>
                  <a:gd name="T17" fmla="*/ 126279 h 37"/>
                  <a:gd name="T18" fmla="*/ 1263 w 15"/>
                  <a:gd name="T19" fmla="*/ 114752 h 37"/>
                  <a:gd name="T20" fmla="*/ 1110 w 15"/>
                  <a:gd name="T21" fmla="*/ 105575 h 37"/>
                  <a:gd name="T22" fmla="*/ 1041 w 15"/>
                  <a:gd name="T23" fmla="*/ 90305 h 37"/>
                  <a:gd name="T24" fmla="*/ 976 w 15"/>
                  <a:gd name="T25" fmla="*/ 77290 h 37"/>
                  <a:gd name="T26" fmla="*/ 915 w 15"/>
                  <a:gd name="T27" fmla="*/ 67644 h 37"/>
                  <a:gd name="T28" fmla="*/ 915 w 15"/>
                  <a:gd name="T29" fmla="*/ 53557 h 37"/>
                  <a:gd name="T30" fmla="*/ 858 w 15"/>
                  <a:gd name="T31" fmla="*/ 36252 h 37"/>
                  <a:gd name="T32" fmla="*/ 858 w 15"/>
                  <a:gd name="T33" fmla="*/ 26550 h 37"/>
                  <a:gd name="T34" fmla="*/ 915 w 15"/>
                  <a:gd name="T35" fmla="*/ 106 h 37"/>
                  <a:gd name="T36" fmla="*/ 1 w 15"/>
                  <a:gd name="T37" fmla="*/ 0 h 37"/>
                  <a:gd name="T38" fmla="*/ 0 w 15"/>
                  <a:gd name="T39" fmla="*/ 0 h 37"/>
                  <a:gd name="T40" fmla="*/ 15 w 15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5" h="37">
                    <a:moveTo>
                      <a:pt x="1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4" y="29"/>
                    </a:lnTo>
                    <a:lnTo>
                      <a:pt x="6" y="33"/>
                    </a:lnTo>
                    <a:lnTo>
                      <a:pt x="7" y="37"/>
                    </a:lnTo>
                    <a:lnTo>
                      <a:pt x="15" y="33"/>
                    </a:lnTo>
                    <a:lnTo>
                      <a:pt x="13" y="30"/>
                    </a:lnTo>
                    <a:lnTo>
                      <a:pt x="12" y="26"/>
                    </a:lnTo>
                    <a:lnTo>
                      <a:pt x="11" y="22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7" name="Freeform 483"/>
              <p:cNvSpPr>
                <a:spLocks noChangeArrowheads="1"/>
              </p:cNvSpPr>
              <p:nvPr/>
            </p:nvSpPr>
            <p:spPr bwMode="auto">
              <a:xfrm>
                <a:off x="2824" y="4050"/>
                <a:ext cx="40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41555 51712"/>
                  <a:gd name="G5" fmla="+- 5 0 0"/>
                  <a:gd name="G6" fmla="sin 17 G5"/>
                  <a:gd name="G7" fmla="+- 15 0 0"/>
                  <a:gd name="G8" fmla="+- 65532 0 0"/>
                  <a:gd name="G9" fmla="*/ 1 55 2"/>
                  <a:gd name="G10" fmla="*/ 1 54055 4419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64430 0 0"/>
                  <a:gd name="G32" fmla="+- 64425 0 0"/>
                  <a:gd name="G33" fmla="+- 64427 0 0"/>
                  <a:gd name="G34" fmla="+- 64473 0 0"/>
                  <a:gd name="G35" fmla="+- 64614 0 0"/>
                  <a:gd name="G36" fmla="+- 64843 0 0"/>
                  <a:gd name="G37" fmla="+- 65019 0 0"/>
                  <a:gd name="T0" fmla="*/ 1063 w 41"/>
                  <a:gd name="T1" fmla="*/ 5 h 62"/>
                  <a:gd name="T2" fmla="*/ 1111 w 41"/>
                  <a:gd name="T3" fmla="*/ 4 h 62"/>
                  <a:gd name="T4" fmla="*/ 1115 w 41"/>
                  <a:gd name="T5" fmla="*/ 2 h 62"/>
                  <a:gd name="T6" fmla="*/ 1111 w 41"/>
                  <a:gd name="T7" fmla="*/ 0 h 62"/>
                  <a:gd name="T8" fmla="*/ 1063 w 41"/>
                  <a:gd name="T9" fmla="*/ 0 h 62"/>
                  <a:gd name="T10" fmla="*/ 922 w 41"/>
                  <a:gd name="T11" fmla="*/ 0 h 62"/>
                  <a:gd name="T12" fmla="*/ 693 w 41"/>
                  <a:gd name="T13" fmla="*/ 4 h 62"/>
                  <a:gd name="T14" fmla="*/ 521 w 41"/>
                  <a:gd name="T15" fmla="*/ 15 h 62"/>
                  <a:gd name="T16" fmla="*/ 431 w 41"/>
                  <a:gd name="T17" fmla="*/ 474 h 62"/>
                  <a:gd name="T18" fmla="*/ 357 w 41"/>
                  <a:gd name="T19" fmla="*/ 642 h 62"/>
                  <a:gd name="T20" fmla="*/ 9 w 41"/>
                  <a:gd name="T21" fmla="*/ 882 h 62"/>
                  <a:gd name="T22" fmla="*/ 5 w 41"/>
                  <a:gd name="T23" fmla="*/ 1183 h 62"/>
                  <a:gd name="T24" fmla="*/ 2 w 41"/>
                  <a:gd name="T25" fmla="*/ 1518 h 62"/>
                  <a:gd name="T26" fmla="*/ 1 w 41"/>
                  <a:gd name="T27" fmla="*/ 1913 h 62"/>
                  <a:gd name="T28" fmla="*/ 0 w 41"/>
                  <a:gd name="T29" fmla="*/ 2377 h 62"/>
                  <a:gd name="T30" fmla="*/ 0 w 41"/>
                  <a:gd name="T31" fmla="*/ 2573 h 62"/>
                  <a:gd name="T32" fmla="*/ 2 w 41"/>
                  <a:gd name="T33" fmla="*/ 2672 h 62"/>
                  <a:gd name="T34" fmla="*/ 4 w 41"/>
                  <a:gd name="T35" fmla="*/ 2814 h 62"/>
                  <a:gd name="T36" fmla="*/ 7 w 41"/>
                  <a:gd name="T37" fmla="*/ 3003 h 62"/>
                  <a:gd name="T38" fmla="*/ 392 w 41"/>
                  <a:gd name="T39" fmla="*/ 3175 h 62"/>
                  <a:gd name="T40" fmla="*/ 546 w 41"/>
                  <a:gd name="T41" fmla="*/ 3290 h 62"/>
                  <a:gd name="T42" fmla="*/ 630 w 41"/>
                  <a:gd name="T43" fmla="*/ 3290 h 62"/>
                  <a:gd name="T44" fmla="*/ 799 w 41"/>
                  <a:gd name="T45" fmla="*/ 3290 h 62"/>
                  <a:gd name="T46" fmla="*/ 918 w 41"/>
                  <a:gd name="T47" fmla="*/ 3290 h 62"/>
                  <a:gd name="T48" fmla="*/ 963 w 41"/>
                  <a:gd name="T49" fmla="*/ 3175 h 62"/>
                  <a:gd name="T50" fmla="*/ 1010 w 41"/>
                  <a:gd name="T51" fmla="*/ 3123 h 62"/>
                  <a:gd name="T52" fmla="*/ 1014 w 41"/>
                  <a:gd name="T53" fmla="*/ 2888 h 62"/>
                  <a:gd name="T54" fmla="*/ 1014 w 41"/>
                  <a:gd name="T55" fmla="*/ 2781 h 62"/>
                  <a:gd name="T56" fmla="*/ 1010 w 41"/>
                  <a:gd name="T57" fmla="*/ 2605 h 62"/>
                  <a:gd name="T58" fmla="*/ 963 w 41"/>
                  <a:gd name="T59" fmla="*/ 2231 h 62"/>
                  <a:gd name="T60" fmla="*/ 922 w 41"/>
                  <a:gd name="T61" fmla="*/ 1913 h 62"/>
                  <a:gd name="T62" fmla="*/ 918 w 41"/>
                  <a:gd name="T63" fmla="*/ 1518 h 62"/>
                  <a:gd name="T64" fmla="*/ 918 w 41"/>
                  <a:gd name="T65" fmla="*/ 1183 h 62"/>
                  <a:gd name="T66" fmla="*/ 922 w 41"/>
                  <a:gd name="T67" fmla="*/ 882 h 62"/>
                  <a:gd name="T68" fmla="*/ 963 w 41"/>
                  <a:gd name="T69" fmla="*/ 642 h 62"/>
                  <a:gd name="T70" fmla="*/ 1010 w 41"/>
                  <a:gd name="T71" fmla="*/ 436 h 62"/>
                  <a:gd name="T72" fmla="*/ 1063 w 41"/>
                  <a:gd name="T73" fmla="*/ 5 h 62"/>
                  <a:gd name="T74" fmla="*/ 0 w 41"/>
                  <a:gd name="T75" fmla="*/ 0 h 62"/>
                  <a:gd name="T76" fmla="*/ 41 w 41"/>
                  <a:gd name="T7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41" h="62">
                    <a:moveTo>
                      <a:pt x="39" y="5"/>
                    </a:moveTo>
                    <a:lnTo>
                      <a:pt x="40" y="4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2" y="13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2" y="29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4" y="53"/>
                    </a:lnTo>
                    <a:lnTo>
                      <a:pt x="7" y="56"/>
                    </a:lnTo>
                    <a:lnTo>
                      <a:pt x="14" y="60"/>
                    </a:lnTo>
                    <a:lnTo>
                      <a:pt x="21" y="62"/>
                    </a:lnTo>
                    <a:lnTo>
                      <a:pt x="24" y="62"/>
                    </a:lnTo>
                    <a:lnTo>
                      <a:pt x="29" y="62"/>
                    </a:lnTo>
                    <a:lnTo>
                      <a:pt x="32" y="62"/>
                    </a:lnTo>
                    <a:lnTo>
                      <a:pt x="34" y="60"/>
                    </a:lnTo>
                    <a:lnTo>
                      <a:pt x="36" y="59"/>
                    </a:lnTo>
                    <a:lnTo>
                      <a:pt x="37" y="55"/>
                    </a:lnTo>
                    <a:lnTo>
                      <a:pt x="37" y="52"/>
                    </a:lnTo>
                    <a:lnTo>
                      <a:pt x="36" y="49"/>
                    </a:lnTo>
                    <a:lnTo>
                      <a:pt x="34" y="42"/>
                    </a:lnTo>
                    <a:lnTo>
                      <a:pt x="33" y="36"/>
                    </a:lnTo>
                    <a:lnTo>
                      <a:pt x="32" y="29"/>
                    </a:lnTo>
                    <a:lnTo>
                      <a:pt x="32" y="22"/>
                    </a:lnTo>
                    <a:lnTo>
                      <a:pt x="33" y="17"/>
                    </a:lnTo>
                    <a:lnTo>
                      <a:pt x="34" y="13"/>
                    </a:lnTo>
                    <a:lnTo>
                      <a:pt x="36" y="8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8" name="Freeform 484"/>
              <p:cNvSpPr>
                <a:spLocks noChangeArrowheads="1"/>
              </p:cNvSpPr>
              <p:nvPr/>
            </p:nvSpPr>
            <p:spPr bwMode="auto">
              <a:xfrm>
                <a:off x="2819" y="4036"/>
                <a:ext cx="50" cy="55"/>
              </a:xfrm>
              <a:custGeom>
                <a:avLst/>
                <a:gdLst>
                  <a:gd name="G0" fmla="*/ 1 65263 51712"/>
                  <a:gd name="G1" fmla="*/ 1 63095 51712"/>
                  <a:gd name="G2" fmla="*/ G1 1 180"/>
                  <a:gd name="G3" fmla="*/ G0 1 G2"/>
                  <a:gd name="G4" fmla="*/ 1 37901 11520"/>
                  <a:gd name="G5" fmla="*/ 1 40489 61568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53977 23040"/>
                  <a:gd name="G16" fmla="+- 25 0 0"/>
                  <a:gd name="G17" fmla="+- 65528 0 0"/>
                  <a:gd name="G18" fmla="*/ 1 28023 51712"/>
                  <a:gd name="G19" fmla="*/ 1 63095 51712"/>
                  <a:gd name="G20" fmla="*/ G19 1 180"/>
                  <a:gd name="G21" fmla="*/ G18 1 G2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18452 0 0"/>
                  <a:gd name="G36" fmla="+- 25877 0 0"/>
                  <a:gd name="G37" fmla="+- 33562 0 0"/>
                  <a:gd name="G38" fmla="+- 39421 0 0"/>
                  <a:gd name="G39" fmla="+- 43536 0 0"/>
                  <a:gd name="T0" fmla="*/ 8 w 50"/>
                  <a:gd name="T1" fmla="*/ 55586 h 48"/>
                  <a:gd name="T2" fmla="*/ 598 w 50"/>
                  <a:gd name="T3" fmla="*/ 47682 h 48"/>
                  <a:gd name="T4" fmla="*/ 672 w 50"/>
                  <a:gd name="T5" fmla="*/ 40331 h 48"/>
                  <a:gd name="T6" fmla="*/ 755 w 50"/>
                  <a:gd name="T7" fmla="*/ 32729 h 48"/>
                  <a:gd name="T8" fmla="*/ 899 w 50"/>
                  <a:gd name="T9" fmla="*/ 27014 h 48"/>
                  <a:gd name="T10" fmla="*/ 1071 w 50"/>
                  <a:gd name="T11" fmla="*/ 23071 h 48"/>
                  <a:gd name="T12" fmla="*/ 1352 w 50"/>
                  <a:gd name="T13" fmla="*/ 19601 h 48"/>
                  <a:gd name="T14" fmla="*/ 1610 w 50"/>
                  <a:gd name="T15" fmla="*/ 14280 h 48"/>
                  <a:gd name="T16" fmla="*/ 1809 w 50"/>
                  <a:gd name="T17" fmla="*/ 12132 h 48"/>
                  <a:gd name="T18" fmla="*/ 2250 w 50"/>
                  <a:gd name="T19" fmla="*/ 10334 h 48"/>
                  <a:gd name="T20" fmla="*/ 2566 w 50"/>
                  <a:gd name="T21" fmla="*/ 10334 h 48"/>
                  <a:gd name="T22" fmla="*/ 2528 w 50"/>
                  <a:gd name="T23" fmla="*/ 10334 h 48"/>
                  <a:gd name="T24" fmla="*/ 2421 w 50"/>
                  <a:gd name="T25" fmla="*/ 8137 h 48"/>
                  <a:gd name="T26" fmla="*/ 2421 w 50"/>
                  <a:gd name="T27" fmla="*/ 34 h 48"/>
                  <a:gd name="T28" fmla="*/ 2385 w 50"/>
                  <a:gd name="T29" fmla="*/ 8137 h 48"/>
                  <a:gd name="T30" fmla="*/ 2680 w 50"/>
                  <a:gd name="T31" fmla="*/ 14280 h 48"/>
                  <a:gd name="T32" fmla="*/ 2883 w 50"/>
                  <a:gd name="T33" fmla="*/ 11199 h 48"/>
                  <a:gd name="T34" fmla="*/ 2973 w 50"/>
                  <a:gd name="T35" fmla="*/ 8137 h 48"/>
                  <a:gd name="T36" fmla="*/ 2841 w 50"/>
                  <a:gd name="T37" fmla="*/ 1 h 48"/>
                  <a:gd name="T38" fmla="*/ 2566 w 50"/>
                  <a:gd name="T39" fmla="*/ 0 h 48"/>
                  <a:gd name="T40" fmla="*/ 2123 w 50"/>
                  <a:gd name="T41" fmla="*/ 0 h 48"/>
                  <a:gd name="T42" fmla="*/ 1610 w 50"/>
                  <a:gd name="T43" fmla="*/ 29 h 48"/>
                  <a:gd name="T44" fmla="*/ 1275 w 50"/>
                  <a:gd name="T45" fmla="*/ 8137 h 48"/>
                  <a:gd name="T46" fmla="*/ 1010 w 50"/>
                  <a:gd name="T47" fmla="*/ 10334 h 48"/>
                  <a:gd name="T48" fmla="*/ 755 w 50"/>
                  <a:gd name="T49" fmla="*/ 14280 h 48"/>
                  <a:gd name="T50" fmla="*/ 8 w 50"/>
                  <a:gd name="T51" fmla="*/ 21918 h 48"/>
                  <a:gd name="T52" fmla="*/ 5 w 50"/>
                  <a:gd name="T53" fmla="*/ 27922 h 48"/>
                  <a:gd name="T54" fmla="*/ 2 w 50"/>
                  <a:gd name="T55" fmla="*/ 37258 h 48"/>
                  <a:gd name="T56" fmla="*/ 0 w 50"/>
                  <a:gd name="T57" fmla="*/ 45086 h 48"/>
                  <a:gd name="T58" fmla="*/ 0 w 50"/>
                  <a:gd name="T59" fmla="*/ 55586 h 48"/>
                  <a:gd name="T60" fmla="*/ 8 w 50"/>
                  <a:gd name="T61" fmla="*/ 55586 h 48"/>
                  <a:gd name="T62" fmla="*/ 0 w 50"/>
                  <a:gd name="T63" fmla="*/ 0 h 48"/>
                  <a:gd name="T64" fmla="*/ 50 w 50"/>
                  <a:gd name="T6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50" h="48">
                    <a:moveTo>
                      <a:pt x="8" y="48"/>
                    </a:moveTo>
                    <a:lnTo>
                      <a:pt x="9" y="42"/>
                    </a:lnTo>
                    <a:lnTo>
                      <a:pt x="11" y="35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3" y="17"/>
                    </a:lnTo>
                    <a:lnTo>
                      <a:pt x="27" y="13"/>
                    </a:lnTo>
                    <a:lnTo>
                      <a:pt x="31" y="11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2" y="9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6"/>
                    </a:lnTo>
                    <a:lnTo>
                      <a:pt x="45" y="13"/>
                    </a:lnTo>
                    <a:lnTo>
                      <a:pt x="49" y="10"/>
                    </a:lnTo>
                    <a:lnTo>
                      <a:pt x="50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5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9" name="Freeform 485"/>
              <p:cNvSpPr>
                <a:spLocks noChangeArrowheads="1"/>
              </p:cNvSpPr>
              <p:nvPr/>
            </p:nvSpPr>
            <p:spPr bwMode="auto">
              <a:xfrm>
                <a:off x="2819" y="4099"/>
                <a:ext cx="45" cy="2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9343 38528"/>
                  <a:gd name="G6" fmla="+- 8 0 0"/>
                  <a:gd name="G7" fmla="sin 5 G6"/>
                  <a:gd name="G8" fmla="*/ 1 0 51712"/>
                  <a:gd name="G9" fmla="*/ 1 63095 51712"/>
                  <a:gd name="G10" fmla="*/ G9 1 180"/>
                  <a:gd name="G11" fmla="*/ G8 1 G10"/>
                  <a:gd name="G12" fmla="+- 65535 0 0"/>
                  <a:gd name="G13" fmla="+- 12 0 0"/>
                  <a:gd name="G14" fmla="*/ 1 8775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39 0 0"/>
                  <a:gd name="G34" fmla="+- 79 0 0"/>
                  <a:gd name="G35" fmla="+- 65331 0 0"/>
                  <a:gd name="G36" fmla="+- 65024 0 0"/>
                  <a:gd name="G37" fmla="+- 64121 0 0"/>
                  <a:gd name="T0" fmla="*/ 3322 w 45"/>
                  <a:gd name="T1" fmla="*/ 2324 h 23"/>
                  <a:gd name="T2" fmla="*/ 3324 w 45"/>
                  <a:gd name="T3" fmla="*/ 2985 h 23"/>
                  <a:gd name="T4" fmla="*/ 3324 w 45"/>
                  <a:gd name="T5" fmla="*/ 3245 h 23"/>
                  <a:gd name="T6" fmla="*/ 3322 w 45"/>
                  <a:gd name="T7" fmla="*/ 3527 h 23"/>
                  <a:gd name="T8" fmla="*/ 3322 w 45"/>
                  <a:gd name="T9" fmla="*/ 3834 h 23"/>
                  <a:gd name="T10" fmla="*/ 3114 w 45"/>
                  <a:gd name="T11" fmla="*/ 4529 h 23"/>
                  <a:gd name="T12" fmla="*/ 2919 w 45"/>
                  <a:gd name="T13" fmla="*/ 4529 h 23"/>
                  <a:gd name="T14" fmla="*/ 2566 w 45"/>
                  <a:gd name="T15" fmla="*/ 4529 h 23"/>
                  <a:gd name="T16" fmla="*/ 2406 w 45"/>
                  <a:gd name="T17" fmla="*/ 4529 h 23"/>
                  <a:gd name="T18" fmla="*/ 1635 w 45"/>
                  <a:gd name="T19" fmla="*/ 3527 h 23"/>
                  <a:gd name="T20" fmla="*/ 1110 w 45"/>
                  <a:gd name="T21" fmla="*/ 2746 h 23"/>
                  <a:gd name="T22" fmla="*/ 1041 w 45"/>
                  <a:gd name="T23" fmla="*/ 2526 h 23"/>
                  <a:gd name="T24" fmla="*/ 858 w 45"/>
                  <a:gd name="T25" fmla="*/ 5 h 23"/>
                  <a:gd name="T26" fmla="*/ 804 w 45"/>
                  <a:gd name="T27" fmla="*/ 3 h 23"/>
                  <a:gd name="T28" fmla="*/ 804 w 45"/>
                  <a:gd name="T29" fmla="*/ 0 h 23"/>
                  <a:gd name="T30" fmla="*/ 0 w 45"/>
                  <a:gd name="T31" fmla="*/ 0 h 23"/>
                  <a:gd name="T32" fmla="*/ 0 w 45"/>
                  <a:gd name="T33" fmla="*/ 2324 h 23"/>
                  <a:gd name="T34" fmla="*/ 2 w 45"/>
                  <a:gd name="T35" fmla="*/ 2985 h 23"/>
                  <a:gd name="T36" fmla="*/ 5 w 45"/>
                  <a:gd name="T37" fmla="*/ 3834 h 23"/>
                  <a:gd name="T38" fmla="*/ 804 w 45"/>
                  <a:gd name="T39" fmla="*/ 5351 h 23"/>
                  <a:gd name="T40" fmla="*/ 1347 w 45"/>
                  <a:gd name="T41" fmla="*/ 6872 h 23"/>
                  <a:gd name="T42" fmla="*/ 2256 w 45"/>
                  <a:gd name="T43" fmla="*/ 7470 h 23"/>
                  <a:gd name="T44" fmla="*/ 2566 w 45"/>
                  <a:gd name="T45" fmla="*/ 7985 h 23"/>
                  <a:gd name="T46" fmla="*/ 2921 w 45"/>
                  <a:gd name="T47" fmla="*/ 7470 h 23"/>
                  <a:gd name="T48" fmla="*/ 3324 w 45"/>
                  <a:gd name="T49" fmla="*/ 7470 h 23"/>
                  <a:gd name="T50" fmla="*/ 3623 w 45"/>
                  <a:gd name="T51" fmla="*/ 6872 h 23"/>
                  <a:gd name="T52" fmla="*/ 3865 w 45"/>
                  <a:gd name="T53" fmla="*/ 5816 h 23"/>
                  <a:gd name="T54" fmla="*/ 4034 w 45"/>
                  <a:gd name="T55" fmla="*/ 3834 h 23"/>
                  <a:gd name="T56" fmla="*/ 4034 w 45"/>
                  <a:gd name="T57" fmla="*/ 2746 h 23"/>
                  <a:gd name="T58" fmla="*/ 4031 w 45"/>
                  <a:gd name="T59" fmla="*/ 3 h 23"/>
                  <a:gd name="T60" fmla="*/ 3322 w 45"/>
                  <a:gd name="T61" fmla="*/ 2324 h 23"/>
                  <a:gd name="T62" fmla="*/ 0 w 45"/>
                  <a:gd name="T63" fmla="*/ 0 h 23"/>
                  <a:gd name="T64" fmla="*/ 45 w 45"/>
                  <a:gd name="T6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5" h="23">
                    <a:moveTo>
                      <a:pt x="36" y="6"/>
                    </a:moveTo>
                    <a:lnTo>
                      <a:pt x="37" y="9"/>
                    </a:lnTo>
                    <a:lnTo>
                      <a:pt x="37" y="10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6" y="14"/>
                    </a:lnTo>
                    <a:lnTo>
                      <a:pt x="19" y="11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2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4" y="22"/>
                    </a:lnTo>
                    <a:lnTo>
                      <a:pt x="28" y="23"/>
                    </a:lnTo>
                    <a:lnTo>
                      <a:pt x="33" y="22"/>
                    </a:lnTo>
                    <a:lnTo>
                      <a:pt x="37" y="22"/>
                    </a:lnTo>
                    <a:lnTo>
                      <a:pt x="40" y="20"/>
                    </a:lnTo>
                    <a:lnTo>
                      <a:pt x="43" y="17"/>
                    </a:lnTo>
                    <a:lnTo>
                      <a:pt x="45" y="12"/>
                    </a:lnTo>
                    <a:lnTo>
                      <a:pt x="45" y="8"/>
                    </a:lnTo>
                    <a:lnTo>
                      <a:pt x="44" y="3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0" name="Freeform 486"/>
              <p:cNvSpPr>
                <a:spLocks noChangeArrowheads="1"/>
              </p:cNvSpPr>
              <p:nvPr/>
            </p:nvSpPr>
            <p:spPr bwMode="auto">
              <a:xfrm>
                <a:off x="2855" y="4054"/>
                <a:ext cx="11" cy="51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9 2"/>
                  <a:gd name="G5" fmla="+- 65529 0 0"/>
                  <a:gd name="G6" fmla="*/ 1 9317 25856"/>
                  <a:gd name="G7" fmla="+- 12 0 0"/>
                  <a:gd name="G8" fmla="+- 9 0 0"/>
                  <a:gd name="G9" fmla="cos 39 G8"/>
                  <a:gd name="G10" fmla="*/ 1 52629 57600"/>
                  <a:gd name="G11" fmla="*/ 1 63095 51712"/>
                  <a:gd name="G12" fmla="*/ G11 1 180"/>
                  <a:gd name="G13" fmla="*/ G10 1 G12"/>
                  <a:gd name="G14" fmla="+- 10 0 0"/>
                  <a:gd name="G15" fmla="sin 16 G14"/>
                  <a:gd name="G16" fmla="*/ 1 20479 13716"/>
                  <a:gd name="G17" fmla="*/ 1 38249 38528"/>
                  <a:gd name="G18" fmla="*/ 1 63095 51712"/>
                  <a:gd name="G19" fmla="*/ G18 1 180"/>
                  <a:gd name="G20" fmla="*/ G17 1 G19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1 0 0"/>
                  <a:gd name="G32" fmla="+- 61543 0 0"/>
                  <a:gd name="T0" fmla="*/ 1525 w 13"/>
                  <a:gd name="T1" fmla="*/ 0 h 48"/>
                  <a:gd name="T2" fmla="*/ 5 w 13"/>
                  <a:gd name="T3" fmla="*/ 4 h 48"/>
                  <a:gd name="T4" fmla="*/ 2 w 13"/>
                  <a:gd name="T5" fmla="*/ 3995 h 48"/>
                  <a:gd name="T6" fmla="*/ 1 w 13"/>
                  <a:gd name="T7" fmla="*/ 6435 h 48"/>
                  <a:gd name="T8" fmla="*/ 0 w 13"/>
                  <a:gd name="T9" fmla="*/ 9640 h 48"/>
                  <a:gd name="T10" fmla="*/ 0 w 13"/>
                  <a:gd name="T11" fmla="*/ 12617 h 48"/>
                  <a:gd name="T12" fmla="*/ 1 w 13"/>
                  <a:gd name="T13" fmla="*/ 16037 h 48"/>
                  <a:gd name="T14" fmla="*/ 2 w 13"/>
                  <a:gd name="T15" fmla="*/ 19768 h 48"/>
                  <a:gd name="T16" fmla="*/ 4 w 13"/>
                  <a:gd name="T17" fmla="*/ 23212 h 48"/>
                  <a:gd name="T18" fmla="*/ 2050 w 13"/>
                  <a:gd name="T19" fmla="*/ 21462 h 48"/>
                  <a:gd name="T20" fmla="*/ 1768 w 13"/>
                  <a:gd name="T21" fmla="*/ 18406 h 48"/>
                  <a:gd name="T22" fmla="*/ 1642 w 13"/>
                  <a:gd name="T23" fmla="*/ 15562 h 48"/>
                  <a:gd name="T24" fmla="*/ 1525 w 13"/>
                  <a:gd name="T25" fmla="*/ 12617 h 48"/>
                  <a:gd name="T26" fmla="*/ 1525 w 13"/>
                  <a:gd name="T27" fmla="*/ 10442 h 48"/>
                  <a:gd name="T28" fmla="*/ 1642 w 13"/>
                  <a:gd name="T29" fmla="*/ 7548 h 48"/>
                  <a:gd name="T30" fmla="*/ 1768 w 13"/>
                  <a:gd name="T31" fmla="*/ 5479 h 48"/>
                  <a:gd name="T32" fmla="*/ 1904 w 13"/>
                  <a:gd name="T33" fmla="*/ 3995 h 48"/>
                  <a:gd name="T34" fmla="*/ 2208 w 13"/>
                  <a:gd name="T35" fmla="*/ 3676 h 48"/>
                  <a:gd name="T36" fmla="*/ 1525 w 13"/>
                  <a:gd name="T37" fmla="*/ 0 h 48"/>
                  <a:gd name="T38" fmla="*/ 0 w 13"/>
                  <a:gd name="T39" fmla="*/ 0 h 48"/>
                  <a:gd name="T40" fmla="*/ 13 w 1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3" h="48">
                    <a:moveTo>
                      <a:pt x="8" y="0"/>
                    </a:moveTo>
                    <a:lnTo>
                      <a:pt x="5" y="4"/>
                    </a:lnTo>
                    <a:lnTo>
                      <a:pt x="2" y="8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41"/>
                    </a:lnTo>
                    <a:lnTo>
                      <a:pt x="4" y="48"/>
                    </a:lnTo>
                    <a:lnTo>
                      <a:pt x="12" y="45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2"/>
                    </a:lnTo>
                    <a:lnTo>
                      <a:pt x="9" y="16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1" name="Freeform 487"/>
              <p:cNvSpPr>
                <a:spLocks noChangeArrowheads="1"/>
              </p:cNvSpPr>
              <p:nvPr/>
            </p:nvSpPr>
            <p:spPr bwMode="auto">
              <a:xfrm>
                <a:off x="2795" y="4068"/>
                <a:ext cx="37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63375 44192"/>
                  <a:gd name="G5" fmla="+- 3 0 0"/>
                  <a:gd name="G6" fmla="*/ 1 0 51712"/>
                  <a:gd name="G7" fmla="+- 65533 0 0"/>
                  <a:gd name="G8" fmla="*/ 1 27753 61568"/>
                  <a:gd name="G9" fmla="+- 1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64214 0 0"/>
                  <a:gd name="G31" fmla="+- 64191 0 0"/>
                  <a:gd name="G32" fmla="+- 64189 0 0"/>
                  <a:gd name="G33" fmla="+- 64255 0 0"/>
                  <a:gd name="G34" fmla="+- 64455 0 0"/>
                  <a:gd name="G35" fmla="+- 64781 0 0"/>
                  <a:gd name="G36" fmla="+- 64923 0 0"/>
                  <a:gd name="T0" fmla="*/ 1327 w 38"/>
                  <a:gd name="T1" fmla="*/ 26 h 58"/>
                  <a:gd name="T2" fmla="*/ 1348 w 38"/>
                  <a:gd name="T3" fmla="*/ 3 h 58"/>
                  <a:gd name="T4" fmla="*/ 1348 w 38"/>
                  <a:gd name="T5" fmla="*/ 1 h 58"/>
                  <a:gd name="T6" fmla="*/ 1348 w 38"/>
                  <a:gd name="T7" fmla="*/ 0 h 58"/>
                  <a:gd name="T8" fmla="*/ 1281 w 38"/>
                  <a:gd name="T9" fmla="*/ 0 h 58"/>
                  <a:gd name="T10" fmla="*/ 1081 w 38"/>
                  <a:gd name="T11" fmla="*/ 0 h 58"/>
                  <a:gd name="T12" fmla="*/ 755 w 38"/>
                  <a:gd name="T13" fmla="*/ 2 h 58"/>
                  <a:gd name="T14" fmla="*/ 615 w 38"/>
                  <a:gd name="T15" fmla="*/ 4 h 58"/>
                  <a:gd name="T16" fmla="*/ 476 w 38"/>
                  <a:gd name="T17" fmla="*/ 700 h 58"/>
                  <a:gd name="T18" fmla="*/ 408 w 38"/>
                  <a:gd name="T19" fmla="*/ 1071 h 58"/>
                  <a:gd name="T20" fmla="*/ 6 w 38"/>
                  <a:gd name="T21" fmla="*/ 1489 h 58"/>
                  <a:gd name="T22" fmla="*/ 3 w 38"/>
                  <a:gd name="T23" fmla="*/ 2168 h 58"/>
                  <a:gd name="T24" fmla="*/ 1 w 38"/>
                  <a:gd name="T25" fmla="*/ 2775 h 58"/>
                  <a:gd name="T26" fmla="*/ 0 w 38"/>
                  <a:gd name="T27" fmla="*/ 3444 h 58"/>
                  <a:gd name="T28" fmla="*/ 0 w 38"/>
                  <a:gd name="T29" fmla="*/ 4403 h 58"/>
                  <a:gd name="T30" fmla="*/ 0 w 38"/>
                  <a:gd name="T31" fmla="*/ 4722 h 58"/>
                  <a:gd name="T32" fmla="*/ 1 w 38"/>
                  <a:gd name="T33" fmla="*/ 4955 h 58"/>
                  <a:gd name="T34" fmla="*/ 3 w 38"/>
                  <a:gd name="T35" fmla="*/ 5204 h 58"/>
                  <a:gd name="T36" fmla="*/ 6 w 38"/>
                  <a:gd name="T37" fmla="*/ 5654 h 58"/>
                  <a:gd name="T38" fmla="*/ 429 w 38"/>
                  <a:gd name="T39" fmla="*/ 5675 h 58"/>
                  <a:gd name="T40" fmla="*/ 647 w 38"/>
                  <a:gd name="T41" fmla="*/ 5845 h 58"/>
                  <a:gd name="T42" fmla="*/ 755 w 38"/>
                  <a:gd name="T43" fmla="*/ 5845 h 58"/>
                  <a:gd name="T44" fmla="*/ 881 w 38"/>
                  <a:gd name="T45" fmla="*/ 5675 h 58"/>
                  <a:gd name="T46" fmla="*/ 1027 w 38"/>
                  <a:gd name="T47" fmla="*/ 5674 h 58"/>
                  <a:gd name="T48" fmla="*/ 1098 w 38"/>
                  <a:gd name="T49" fmla="*/ 5572 h 58"/>
                  <a:gd name="T50" fmla="*/ 1156 w 38"/>
                  <a:gd name="T51" fmla="*/ 5204 h 58"/>
                  <a:gd name="T52" fmla="*/ 1198 w 38"/>
                  <a:gd name="T53" fmla="*/ 4811 h 58"/>
                  <a:gd name="T54" fmla="*/ 1198 w 38"/>
                  <a:gd name="T55" fmla="*/ 4558 h 58"/>
                  <a:gd name="T56" fmla="*/ 1156 w 38"/>
                  <a:gd name="T57" fmla="*/ 4063 h 58"/>
                  <a:gd name="T58" fmla="*/ 1138 w 38"/>
                  <a:gd name="T59" fmla="*/ 3444 h 58"/>
                  <a:gd name="T60" fmla="*/ 1098 w 38"/>
                  <a:gd name="T61" fmla="*/ 2775 h 58"/>
                  <a:gd name="T62" fmla="*/ 1098 w 38"/>
                  <a:gd name="T63" fmla="*/ 2354 h 58"/>
                  <a:gd name="T64" fmla="*/ 1138 w 38"/>
                  <a:gd name="T65" fmla="*/ 1748 h 58"/>
                  <a:gd name="T66" fmla="*/ 1138 w 38"/>
                  <a:gd name="T67" fmla="*/ 1371 h 58"/>
                  <a:gd name="T68" fmla="*/ 1198 w 38"/>
                  <a:gd name="T69" fmla="*/ 1071 h 58"/>
                  <a:gd name="T70" fmla="*/ 1217 w 38"/>
                  <a:gd name="T71" fmla="*/ 770 h 58"/>
                  <a:gd name="T72" fmla="*/ 1327 w 38"/>
                  <a:gd name="T73" fmla="*/ 26 h 58"/>
                  <a:gd name="T74" fmla="*/ 0 w 38"/>
                  <a:gd name="T75" fmla="*/ 0 h 58"/>
                  <a:gd name="T76" fmla="*/ 38 w 3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38" h="58">
                    <a:moveTo>
                      <a:pt x="37" y="5"/>
                    </a:moveTo>
                    <a:lnTo>
                      <a:pt x="38" y="3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3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6" y="55"/>
                    </a:lnTo>
                    <a:lnTo>
                      <a:pt x="11" y="57"/>
                    </a:lnTo>
                    <a:lnTo>
                      <a:pt x="19" y="58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1"/>
                    </a:lnTo>
                    <a:lnTo>
                      <a:pt x="33" y="48"/>
                    </a:lnTo>
                    <a:lnTo>
                      <a:pt x="33" y="45"/>
                    </a:lnTo>
                    <a:lnTo>
                      <a:pt x="32" y="40"/>
                    </a:lnTo>
                    <a:lnTo>
                      <a:pt x="31" y="34"/>
                    </a:lnTo>
                    <a:lnTo>
                      <a:pt x="30" y="27"/>
                    </a:lnTo>
                    <a:lnTo>
                      <a:pt x="30" y="23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2" name="Freeform 488"/>
              <p:cNvSpPr>
                <a:spLocks noChangeArrowheads="1"/>
              </p:cNvSpPr>
              <p:nvPr/>
            </p:nvSpPr>
            <p:spPr bwMode="auto">
              <a:xfrm>
                <a:off x="2790" y="4063"/>
                <a:ext cx="47" cy="52"/>
              </a:xfrm>
              <a:custGeom>
                <a:avLst/>
                <a:gdLst>
                  <a:gd name="G0" fmla="+- 9 0 0"/>
                  <a:gd name="G1" fmla="sin 49 G0"/>
                  <a:gd name="G2" fmla="+- 12 0 0"/>
                  <a:gd name="G3" fmla="cos 34 G2"/>
                  <a:gd name="G4" fmla="*/ 1 0 517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52289 45696"/>
                  <a:gd name="G14" fmla="*/ 1 51451 25856"/>
                  <a:gd name="G15" fmla="*/ 1 63095 51712"/>
                  <a:gd name="G16" fmla="*/ G15 1 180"/>
                  <a:gd name="G17" fmla="*/ G14 1 G16"/>
                  <a:gd name="G18" fmla="*/ 1 0 51712"/>
                  <a:gd name="G19" fmla="+- 9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60075 5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T0" fmla="*/ 748 w 47"/>
                  <a:gd name="T1" fmla="*/ 20305 h 49"/>
                  <a:gd name="T2" fmla="*/ 748 w 47"/>
                  <a:gd name="T3" fmla="*/ 17120 h 49"/>
                  <a:gd name="T4" fmla="*/ 796 w 47"/>
                  <a:gd name="T5" fmla="*/ 14302 h 49"/>
                  <a:gd name="T6" fmla="*/ 901 w 47"/>
                  <a:gd name="T7" fmla="*/ 12213 h 49"/>
                  <a:gd name="T8" fmla="*/ 1085 w 47"/>
                  <a:gd name="T9" fmla="*/ 9667 h 49"/>
                  <a:gd name="T10" fmla="*/ 1306 w 47"/>
                  <a:gd name="T11" fmla="*/ 8486 h 49"/>
                  <a:gd name="T12" fmla="*/ 1572 w 47"/>
                  <a:gd name="T13" fmla="*/ 7057 h 49"/>
                  <a:gd name="T14" fmla="*/ 1937 w 47"/>
                  <a:gd name="T15" fmla="*/ 5181 h 49"/>
                  <a:gd name="T16" fmla="*/ 2143 w 47"/>
                  <a:gd name="T17" fmla="*/ 4773 h 49"/>
                  <a:gd name="T18" fmla="*/ 2640 w 47"/>
                  <a:gd name="T19" fmla="*/ 4075 h 49"/>
                  <a:gd name="T20" fmla="*/ 2988 w 47"/>
                  <a:gd name="T21" fmla="*/ 4075 h 49"/>
                  <a:gd name="T22" fmla="*/ 2921 w 47"/>
                  <a:gd name="T23" fmla="*/ 3478 h 49"/>
                  <a:gd name="T24" fmla="*/ 2921 w 47"/>
                  <a:gd name="T25" fmla="*/ 3234 h 49"/>
                  <a:gd name="T26" fmla="*/ 2921 w 47"/>
                  <a:gd name="T27" fmla="*/ 3478 h 49"/>
                  <a:gd name="T28" fmla="*/ 3387 w 47"/>
                  <a:gd name="T29" fmla="*/ 6037 h 49"/>
                  <a:gd name="T30" fmla="*/ 3598 w 47"/>
                  <a:gd name="T31" fmla="*/ 4431 h 49"/>
                  <a:gd name="T32" fmla="*/ 3598 w 47"/>
                  <a:gd name="T33" fmla="*/ 3234 h 49"/>
                  <a:gd name="T34" fmla="*/ 3387 w 47"/>
                  <a:gd name="T35" fmla="*/ 2 h 49"/>
                  <a:gd name="T36" fmla="*/ 3179 w 47"/>
                  <a:gd name="T37" fmla="*/ 0 h 49"/>
                  <a:gd name="T38" fmla="*/ 2581 w 47"/>
                  <a:gd name="T39" fmla="*/ 0 h 49"/>
                  <a:gd name="T40" fmla="*/ 1937 w 47"/>
                  <a:gd name="T41" fmla="*/ 4 h 49"/>
                  <a:gd name="T42" fmla="*/ 1478 w 47"/>
                  <a:gd name="T43" fmla="*/ 109 h 49"/>
                  <a:gd name="T44" fmla="*/ 1154 w 47"/>
                  <a:gd name="T45" fmla="*/ 3774 h 49"/>
                  <a:gd name="T46" fmla="*/ 847 w 47"/>
                  <a:gd name="T47" fmla="*/ 5181 h 49"/>
                  <a:gd name="T48" fmla="*/ 703 w 47"/>
                  <a:gd name="T49" fmla="*/ 8240 h 49"/>
                  <a:gd name="T50" fmla="*/ 5 w 47"/>
                  <a:gd name="T51" fmla="*/ 9900 h 49"/>
                  <a:gd name="T52" fmla="*/ 1 w 47"/>
                  <a:gd name="T53" fmla="*/ 13224 h 49"/>
                  <a:gd name="T54" fmla="*/ 0 w 47"/>
                  <a:gd name="T55" fmla="*/ 16719 h 49"/>
                  <a:gd name="T56" fmla="*/ 0 w 47"/>
                  <a:gd name="T57" fmla="*/ 20305 h 49"/>
                  <a:gd name="T58" fmla="*/ 748 w 47"/>
                  <a:gd name="T59" fmla="*/ 20305 h 49"/>
                  <a:gd name="T60" fmla="*/ 0 w 47"/>
                  <a:gd name="T61" fmla="*/ 0 h 49"/>
                  <a:gd name="T62" fmla="*/ 47 w 47"/>
                  <a:gd name="T6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47" h="49">
                    <a:moveTo>
                      <a:pt x="9" y="49"/>
                    </a:moveTo>
                    <a:lnTo>
                      <a:pt x="9" y="41"/>
                    </a:lnTo>
                    <a:lnTo>
                      <a:pt x="10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8" y="20"/>
                    </a:lnTo>
                    <a:lnTo>
                      <a:pt x="21" y="17"/>
                    </a:lnTo>
                    <a:lnTo>
                      <a:pt x="25" y="13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45" y="15"/>
                    </a:lnTo>
                    <a:lnTo>
                      <a:pt x="47" y="11"/>
                    </a:lnTo>
                    <a:lnTo>
                      <a:pt x="47" y="7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1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3" name="Freeform 489"/>
              <p:cNvSpPr>
                <a:spLocks noChangeArrowheads="1"/>
              </p:cNvSpPr>
              <p:nvPr/>
            </p:nvSpPr>
            <p:spPr bwMode="auto">
              <a:xfrm>
                <a:off x="2790" y="4110"/>
                <a:ext cx="42" cy="2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65379 51712"/>
                  <a:gd name="G6" fmla="+- 9 0 0"/>
                  <a:gd name="G7" fmla="cos 8 G6"/>
                  <a:gd name="G8" fmla="*/ 1 0 51712"/>
                  <a:gd name="G9" fmla="sin 4 G8"/>
                  <a:gd name="G10" fmla="+- 65534 0 0"/>
                  <a:gd name="G11" fmla="+- 16 0 0"/>
                  <a:gd name="G12" fmla="*/ 1 36323 5171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64044 0 0"/>
                  <a:gd name="G32" fmla="+- 63622 0 0"/>
                  <a:gd name="G33" fmla="+- 63102 0 0"/>
                  <a:gd name="G34" fmla="+- 62784 0 0"/>
                  <a:gd name="G35" fmla="+- 62410 0 0"/>
                  <a:gd name="T0" fmla="*/ 811 w 43"/>
                  <a:gd name="T1" fmla="*/ 2 h 23"/>
                  <a:gd name="T2" fmla="*/ 832 w 43"/>
                  <a:gd name="T3" fmla="*/ 2324 h 23"/>
                  <a:gd name="T4" fmla="*/ 832 w 43"/>
                  <a:gd name="T5" fmla="*/ 2746 h 23"/>
                  <a:gd name="T6" fmla="*/ 811 w 43"/>
                  <a:gd name="T7" fmla="*/ 3245 h 23"/>
                  <a:gd name="T8" fmla="*/ 775 w 43"/>
                  <a:gd name="T9" fmla="*/ 3527 h 23"/>
                  <a:gd name="T10" fmla="*/ 708 w 43"/>
                  <a:gd name="T11" fmla="*/ 3834 h 23"/>
                  <a:gd name="T12" fmla="*/ 677 w 43"/>
                  <a:gd name="T13" fmla="*/ 4167 h 23"/>
                  <a:gd name="T14" fmla="*/ 591 w 43"/>
                  <a:gd name="T15" fmla="*/ 4923 h 23"/>
                  <a:gd name="T16" fmla="*/ 540 w 43"/>
                  <a:gd name="T17" fmla="*/ 4923 h 23"/>
                  <a:gd name="T18" fmla="*/ 411 w 43"/>
                  <a:gd name="T19" fmla="*/ 4167 h 23"/>
                  <a:gd name="T20" fmla="*/ 328 w 43"/>
                  <a:gd name="T21" fmla="*/ 3527 h 23"/>
                  <a:gd name="T22" fmla="*/ 299 w 43"/>
                  <a:gd name="T23" fmla="*/ 3245 h 23"/>
                  <a:gd name="T24" fmla="*/ 10 w 43"/>
                  <a:gd name="T25" fmla="*/ 2746 h 23"/>
                  <a:gd name="T26" fmla="*/ 9 w 43"/>
                  <a:gd name="T27" fmla="*/ 2324 h 23"/>
                  <a:gd name="T28" fmla="*/ 9 w 43"/>
                  <a:gd name="T29" fmla="*/ 4 h 23"/>
                  <a:gd name="T30" fmla="*/ 0 w 43"/>
                  <a:gd name="T31" fmla="*/ 4 h 23"/>
                  <a:gd name="T32" fmla="*/ 0 w 43"/>
                  <a:gd name="T33" fmla="*/ 2746 h 23"/>
                  <a:gd name="T34" fmla="*/ 2 w 43"/>
                  <a:gd name="T35" fmla="*/ 3834 h 23"/>
                  <a:gd name="T36" fmla="*/ 5 w 43"/>
                  <a:gd name="T37" fmla="*/ 5351 h 23"/>
                  <a:gd name="T38" fmla="*/ 9 w 43"/>
                  <a:gd name="T39" fmla="*/ 6758 h 23"/>
                  <a:gd name="T40" fmla="*/ 359 w 43"/>
                  <a:gd name="T41" fmla="*/ 7470 h 23"/>
                  <a:gd name="T42" fmla="*/ 540 w 43"/>
                  <a:gd name="T43" fmla="*/ 7985 h 23"/>
                  <a:gd name="T44" fmla="*/ 647 w 43"/>
                  <a:gd name="T45" fmla="*/ 7985 h 23"/>
                  <a:gd name="T46" fmla="*/ 741 w 43"/>
                  <a:gd name="T47" fmla="*/ 7470 h 23"/>
                  <a:gd name="T48" fmla="*/ 849 w 43"/>
                  <a:gd name="T49" fmla="*/ 7346 h 23"/>
                  <a:gd name="T50" fmla="*/ 912 w 43"/>
                  <a:gd name="T51" fmla="*/ 6322 h 23"/>
                  <a:gd name="T52" fmla="*/ 972 w 43"/>
                  <a:gd name="T53" fmla="*/ 4923 h 23"/>
                  <a:gd name="T54" fmla="*/ 1017 w 43"/>
                  <a:gd name="T55" fmla="*/ 3245 h 23"/>
                  <a:gd name="T56" fmla="*/ 1017 w 43"/>
                  <a:gd name="T57" fmla="*/ 2324 h 23"/>
                  <a:gd name="T58" fmla="*/ 998 w 43"/>
                  <a:gd name="T59" fmla="*/ 0 h 23"/>
                  <a:gd name="T60" fmla="*/ 811 w 43"/>
                  <a:gd name="T61" fmla="*/ 2 h 23"/>
                  <a:gd name="T62" fmla="*/ 0 w 43"/>
                  <a:gd name="T63" fmla="*/ 0 h 23"/>
                  <a:gd name="T64" fmla="*/ 43 w 43"/>
                  <a:gd name="T6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3" h="23">
                    <a:moveTo>
                      <a:pt x="33" y="2"/>
                    </a:moveTo>
                    <a:lnTo>
                      <a:pt x="34" y="6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2" y="11"/>
                    </a:lnTo>
                    <a:lnTo>
                      <a:pt x="30" y="12"/>
                    </a:lnTo>
                    <a:lnTo>
                      <a:pt x="29" y="13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18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24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5" y="21"/>
                    </a:lnTo>
                    <a:lnTo>
                      <a:pt x="38" y="18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3" y="6"/>
                    </a:lnTo>
                    <a:lnTo>
                      <a:pt x="42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4" name="Freeform 490"/>
              <p:cNvSpPr>
                <a:spLocks noChangeArrowheads="1"/>
              </p:cNvSpPr>
              <p:nvPr/>
            </p:nvSpPr>
            <p:spPr bwMode="auto">
              <a:xfrm>
                <a:off x="2821" y="4071"/>
                <a:ext cx="12" cy="41"/>
              </a:xfrm>
              <a:custGeom>
                <a:avLst/>
                <a:gdLst>
                  <a:gd name="G0" fmla="+- 5 0 0"/>
                  <a:gd name="G1" fmla="+- 7 0 0"/>
                  <a:gd name="G2" fmla="*/ 1 0 51712"/>
                  <a:gd name="G3" fmla="+- 65531 0 0"/>
                  <a:gd name="G4" fmla="+- 25 0 0"/>
                  <a:gd name="G5" fmla="+- 10 0 0"/>
                  <a:gd name="G6" fmla="cos 31 G5"/>
                  <a:gd name="G7" fmla="+- 10 0 0"/>
                  <a:gd name="G8" fmla="cos 21 G7"/>
                  <a:gd name="G9" fmla="+- 11 0 0"/>
                  <a:gd name="G10" fmla="cos 13 G9"/>
                  <a:gd name="G11" fmla="*/ 1 51237 25856"/>
                  <a:gd name="G12" fmla="*/ 1 55595 49664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 0 0"/>
                  <a:gd name="G24" fmla="+- 62790 0 0"/>
                  <a:gd name="T0" fmla="*/ 1038 w 14"/>
                  <a:gd name="T1" fmla="*/ 0 h 39"/>
                  <a:gd name="T2" fmla="*/ 4 w 14"/>
                  <a:gd name="T3" fmla="*/ 3 h 39"/>
                  <a:gd name="T4" fmla="*/ 3 w 14"/>
                  <a:gd name="T5" fmla="*/ 2749 h 39"/>
                  <a:gd name="T6" fmla="*/ 1 w 14"/>
                  <a:gd name="T7" fmla="*/ 3761 h 39"/>
                  <a:gd name="T8" fmla="*/ 1 w 14"/>
                  <a:gd name="T9" fmla="*/ 5041 h 39"/>
                  <a:gd name="T10" fmla="*/ 0 w 14"/>
                  <a:gd name="T11" fmla="*/ 7482 h 39"/>
                  <a:gd name="T12" fmla="*/ 0 w 14"/>
                  <a:gd name="T13" fmla="*/ 9157 h 39"/>
                  <a:gd name="T14" fmla="*/ 1 w 14"/>
                  <a:gd name="T15" fmla="*/ 11450 h 39"/>
                  <a:gd name="T16" fmla="*/ 2 w 14"/>
                  <a:gd name="T17" fmla="*/ 13502 h 39"/>
                  <a:gd name="T18" fmla="*/ 1367 w 14"/>
                  <a:gd name="T19" fmla="*/ 13287 h 39"/>
                  <a:gd name="T20" fmla="*/ 1276 w 14"/>
                  <a:gd name="T21" fmla="*/ 10783 h 39"/>
                  <a:gd name="T22" fmla="*/ 1276 w 14"/>
                  <a:gd name="T23" fmla="*/ 8653 h 39"/>
                  <a:gd name="T24" fmla="*/ 1276 w 14"/>
                  <a:gd name="T25" fmla="*/ 7482 h 39"/>
                  <a:gd name="T26" fmla="*/ 1276 w 14"/>
                  <a:gd name="T27" fmla="*/ 5440 h 39"/>
                  <a:gd name="T28" fmla="*/ 1276 w 14"/>
                  <a:gd name="T29" fmla="*/ 4342 h 39"/>
                  <a:gd name="T30" fmla="*/ 1367 w 14"/>
                  <a:gd name="T31" fmla="*/ 3490 h 39"/>
                  <a:gd name="T32" fmla="*/ 1465 w 14"/>
                  <a:gd name="T33" fmla="*/ 2982 h 39"/>
                  <a:gd name="T34" fmla="*/ 1682 w 14"/>
                  <a:gd name="T35" fmla="*/ 2749 h 39"/>
                  <a:gd name="T36" fmla="*/ 1038 w 14"/>
                  <a:gd name="T37" fmla="*/ 0 h 39"/>
                  <a:gd name="T38" fmla="*/ 0 w 14"/>
                  <a:gd name="T39" fmla="*/ 0 h 39"/>
                  <a:gd name="T40" fmla="*/ 14 w 14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4" h="39">
                    <a:moveTo>
                      <a:pt x="7" y="0"/>
                    </a:moveTo>
                    <a:lnTo>
                      <a:pt x="4" y="3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1" y="32"/>
                    </a:lnTo>
                    <a:lnTo>
                      <a:pt x="2" y="39"/>
                    </a:lnTo>
                    <a:lnTo>
                      <a:pt x="11" y="37"/>
                    </a:lnTo>
                    <a:lnTo>
                      <a:pt x="10" y="31"/>
                    </a:lnTo>
                    <a:lnTo>
                      <a:pt x="10" y="25"/>
                    </a:lnTo>
                    <a:lnTo>
                      <a:pt x="10" y="21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5" name="Freeform 491"/>
              <p:cNvSpPr>
                <a:spLocks noChangeArrowheads="1"/>
              </p:cNvSpPr>
              <p:nvPr/>
            </p:nvSpPr>
            <p:spPr bwMode="auto">
              <a:xfrm>
                <a:off x="2755" y="4063"/>
                <a:ext cx="53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63749 57600"/>
                  <a:gd name="G7" fmla="+- 1 0 0"/>
                  <a:gd name="G8" fmla="+- 65532 0 0"/>
                  <a:gd name="G9" fmla="+- 28 0 0"/>
                  <a:gd name="G10" fmla="+- 12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2185 0 0"/>
                  <a:gd name="G36" fmla="+- 2463 0 0"/>
                  <a:gd name="G37" fmla="+- 2427 0 0"/>
                  <a:gd name="G38" fmla="+- 2298 0 0"/>
                  <a:gd name="G39" fmla="+- 2177 0 0"/>
                  <a:gd name="G40" fmla="+- 1950 0 0"/>
                  <a:gd name="G41" fmla="+- 1730 0 0"/>
                  <a:gd name="T0" fmla="*/ 2430 w 53"/>
                  <a:gd name="T1" fmla="*/ 324 h 69"/>
                  <a:gd name="T2" fmla="*/ 2467 w 53"/>
                  <a:gd name="T3" fmla="*/ 282 h 69"/>
                  <a:gd name="T4" fmla="*/ 2467 w 53"/>
                  <a:gd name="T5" fmla="*/ 4 h 69"/>
                  <a:gd name="T6" fmla="*/ 2430 w 53"/>
                  <a:gd name="T7" fmla="*/ 3 h 69"/>
                  <a:gd name="T8" fmla="*/ 2300 w 53"/>
                  <a:gd name="T9" fmla="*/ 2 h 69"/>
                  <a:gd name="T10" fmla="*/ 2177 w 53"/>
                  <a:gd name="T11" fmla="*/ 0 h 69"/>
                  <a:gd name="T12" fmla="*/ 1950 w 53"/>
                  <a:gd name="T13" fmla="*/ 0 h 69"/>
                  <a:gd name="T14" fmla="*/ 1730 w 53"/>
                  <a:gd name="T15" fmla="*/ 0 h 69"/>
                  <a:gd name="T16" fmla="*/ 1466 w 53"/>
                  <a:gd name="T17" fmla="*/ 2 h 69"/>
                  <a:gd name="T18" fmla="*/ 1243 w 53"/>
                  <a:gd name="T19" fmla="*/ 4 h 69"/>
                  <a:gd name="T20" fmla="*/ 944 w 53"/>
                  <a:gd name="T21" fmla="*/ 14 h 69"/>
                  <a:gd name="T22" fmla="*/ 678 w 53"/>
                  <a:gd name="T23" fmla="*/ 324 h 69"/>
                  <a:gd name="T24" fmla="*/ 544 w 53"/>
                  <a:gd name="T25" fmla="*/ 462 h 69"/>
                  <a:gd name="T26" fmla="*/ 7 w 53"/>
                  <a:gd name="T27" fmla="*/ 655 h 69"/>
                  <a:gd name="T28" fmla="*/ 4 w 53"/>
                  <a:gd name="T29" fmla="*/ 899 h 69"/>
                  <a:gd name="T30" fmla="*/ 1 w 53"/>
                  <a:gd name="T31" fmla="*/ 1152 h 69"/>
                  <a:gd name="T32" fmla="*/ 0 w 53"/>
                  <a:gd name="T33" fmla="*/ 1482 h 69"/>
                  <a:gd name="T34" fmla="*/ 1 w 53"/>
                  <a:gd name="T35" fmla="*/ 1692 h 69"/>
                  <a:gd name="T36" fmla="*/ 2 w 53"/>
                  <a:gd name="T37" fmla="*/ 1818 h 69"/>
                  <a:gd name="T38" fmla="*/ 4 w 53"/>
                  <a:gd name="T39" fmla="*/ 1944 h 69"/>
                  <a:gd name="T40" fmla="*/ 6 w 53"/>
                  <a:gd name="T41" fmla="*/ 2086 h 69"/>
                  <a:gd name="T42" fmla="*/ 575 w 53"/>
                  <a:gd name="T43" fmla="*/ 2245 h 69"/>
                  <a:gd name="T44" fmla="*/ 893 w 53"/>
                  <a:gd name="T45" fmla="*/ 2325 h 69"/>
                  <a:gd name="T46" fmla="*/ 1053 w 53"/>
                  <a:gd name="T47" fmla="*/ 2405 h 69"/>
                  <a:gd name="T48" fmla="*/ 1313 w 53"/>
                  <a:gd name="T49" fmla="*/ 2405 h 69"/>
                  <a:gd name="T50" fmla="*/ 1401 w 53"/>
                  <a:gd name="T51" fmla="*/ 2325 h 69"/>
                  <a:gd name="T52" fmla="*/ 1480 w 53"/>
                  <a:gd name="T53" fmla="*/ 2254 h 69"/>
                  <a:gd name="T54" fmla="*/ 1564 w 53"/>
                  <a:gd name="T55" fmla="*/ 2236 h 69"/>
                  <a:gd name="T56" fmla="*/ 1637 w 53"/>
                  <a:gd name="T57" fmla="*/ 2091 h 69"/>
                  <a:gd name="T58" fmla="*/ 1730 w 53"/>
                  <a:gd name="T59" fmla="*/ 1876 h 69"/>
                  <a:gd name="T60" fmla="*/ 1637 w 53"/>
                  <a:gd name="T61" fmla="*/ 1702 h 69"/>
                  <a:gd name="T62" fmla="*/ 1564 w 53"/>
                  <a:gd name="T63" fmla="*/ 1470 h 69"/>
                  <a:gd name="T64" fmla="*/ 1637 w 53"/>
                  <a:gd name="T65" fmla="*/ 1275 h 69"/>
                  <a:gd name="T66" fmla="*/ 1747 w 53"/>
                  <a:gd name="T67" fmla="*/ 999 h 69"/>
                  <a:gd name="T68" fmla="*/ 1931 w 53"/>
                  <a:gd name="T69" fmla="*/ 810 h 69"/>
                  <a:gd name="T70" fmla="*/ 2060 w 53"/>
                  <a:gd name="T71" fmla="*/ 655 h 69"/>
                  <a:gd name="T72" fmla="*/ 2210 w 53"/>
                  <a:gd name="T73" fmla="*/ 498 h 69"/>
                  <a:gd name="T74" fmla="*/ 2335 w 53"/>
                  <a:gd name="T75" fmla="*/ 373 h 69"/>
                  <a:gd name="T76" fmla="*/ 2430 w 53"/>
                  <a:gd name="T77" fmla="*/ 324 h 69"/>
                  <a:gd name="T78" fmla="*/ 0 w 53"/>
                  <a:gd name="T79" fmla="*/ 0 h 69"/>
                  <a:gd name="T80" fmla="*/ 53 w 53"/>
                  <a:gd name="T8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53" h="69">
                    <a:moveTo>
                      <a:pt x="52" y="9"/>
                    </a:moveTo>
                    <a:lnTo>
                      <a:pt x="53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1" y="2"/>
                    </a:lnTo>
                    <a:lnTo>
                      <a:pt x="26" y="4"/>
                    </a:lnTo>
                    <a:lnTo>
                      <a:pt x="21" y="6"/>
                    </a:lnTo>
                    <a:lnTo>
                      <a:pt x="15" y="9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1" y="33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2" y="64"/>
                    </a:lnTo>
                    <a:lnTo>
                      <a:pt x="20" y="67"/>
                    </a:lnTo>
                    <a:lnTo>
                      <a:pt x="23" y="69"/>
                    </a:lnTo>
                    <a:lnTo>
                      <a:pt x="27" y="69"/>
                    </a:lnTo>
                    <a:lnTo>
                      <a:pt x="30" y="67"/>
                    </a:lnTo>
                    <a:lnTo>
                      <a:pt x="32" y="65"/>
                    </a:lnTo>
                    <a:lnTo>
                      <a:pt x="34" y="63"/>
                    </a:lnTo>
                    <a:lnTo>
                      <a:pt x="35" y="60"/>
                    </a:lnTo>
                    <a:lnTo>
                      <a:pt x="37" y="54"/>
                    </a:lnTo>
                    <a:lnTo>
                      <a:pt x="35" y="49"/>
                    </a:lnTo>
                    <a:lnTo>
                      <a:pt x="34" y="42"/>
                    </a:lnTo>
                    <a:lnTo>
                      <a:pt x="35" y="36"/>
                    </a:lnTo>
                    <a:lnTo>
                      <a:pt x="38" y="29"/>
                    </a:lnTo>
                    <a:lnTo>
                      <a:pt x="41" y="23"/>
                    </a:lnTo>
                    <a:lnTo>
                      <a:pt x="44" y="19"/>
                    </a:lnTo>
                    <a:lnTo>
                      <a:pt x="47" y="15"/>
                    </a:lnTo>
                    <a:lnTo>
                      <a:pt x="50" y="11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6" name="Freeform 492"/>
              <p:cNvSpPr>
                <a:spLocks noChangeArrowheads="1"/>
              </p:cNvSpPr>
              <p:nvPr/>
            </p:nvSpPr>
            <p:spPr bwMode="auto">
              <a:xfrm>
                <a:off x="2750" y="4060"/>
                <a:ext cx="64" cy="50"/>
              </a:xfrm>
              <a:custGeom>
                <a:avLst/>
                <a:gdLst>
                  <a:gd name="G0" fmla="+- 11 0 0"/>
                  <a:gd name="G1" fmla="cos 47 G0"/>
                  <a:gd name="G2" fmla="*/ 1 59223 61568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56781 57600"/>
                  <a:gd name="G16" fmla="*/ 1 63095 51712"/>
                  <a:gd name="G17" fmla="*/ G16 1 180"/>
                  <a:gd name="G18" fmla="*/ G15 1 G17"/>
                  <a:gd name="G19" fmla="*/ 1 0 51712"/>
                  <a:gd name="G20" fmla="+- 35 0 0"/>
                  <a:gd name="G21" fmla="cos 47 G2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4649 0 0"/>
                  <a:gd name="G33" fmla="+- 19218 0 0"/>
                  <a:gd name="G34" fmla="+- 16052 0 0"/>
                  <a:gd name="G35" fmla="+- 12314 0 0"/>
                  <a:gd name="G36" fmla="+- 9473 0 0"/>
                  <a:gd name="G37" fmla="+- 7783 0 0"/>
                  <a:gd name="T0" fmla="*/ 768 w 63"/>
                  <a:gd name="T1" fmla="*/ 25466 h 47"/>
                  <a:gd name="T2" fmla="*/ 817 w 63"/>
                  <a:gd name="T3" fmla="*/ 20087 h 47"/>
                  <a:gd name="T4" fmla="*/ 869 w 63"/>
                  <a:gd name="T5" fmla="*/ 17097 h 47"/>
                  <a:gd name="T6" fmla="*/ 1045 w 63"/>
                  <a:gd name="T7" fmla="*/ 13651 h 47"/>
                  <a:gd name="T8" fmla="*/ 1337 w 63"/>
                  <a:gd name="T9" fmla="*/ 11292 h 47"/>
                  <a:gd name="T10" fmla="*/ 1819 w 63"/>
                  <a:gd name="T11" fmla="*/ 9840 h 47"/>
                  <a:gd name="T12" fmla="*/ 2057 w 63"/>
                  <a:gd name="T13" fmla="*/ 7073 h 47"/>
                  <a:gd name="T14" fmla="*/ 2430 w 63"/>
                  <a:gd name="T15" fmla="*/ 6030 h 47"/>
                  <a:gd name="T16" fmla="*/ 2748 w 63"/>
                  <a:gd name="T17" fmla="*/ 5120 h 47"/>
                  <a:gd name="T18" fmla="*/ 3166 w 63"/>
                  <a:gd name="T19" fmla="*/ 4720 h 47"/>
                  <a:gd name="T20" fmla="*/ 3515 w 63"/>
                  <a:gd name="T21" fmla="*/ 4720 h 47"/>
                  <a:gd name="T22" fmla="*/ 3738 w 63"/>
                  <a:gd name="T23" fmla="*/ 4720 h 47"/>
                  <a:gd name="T24" fmla="*/ 3975 w 63"/>
                  <a:gd name="T25" fmla="*/ 5120 h 47"/>
                  <a:gd name="T26" fmla="*/ 4019 w 63"/>
                  <a:gd name="T27" fmla="*/ 5564 h 47"/>
                  <a:gd name="T28" fmla="*/ 4019 w 63"/>
                  <a:gd name="T29" fmla="*/ 5120 h 47"/>
                  <a:gd name="T30" fmla="*/ 4545 w 63"/>
                  <a:gd name="T31" fmla="*/ 9056 h 47"/>
                  <a:gd name="T32" fmla="*/ 4672 w 63"/>
                  <a:gd name="T33" fmla="*/ 6030 h 47"/>
                  <a:gd name="T34" fmla="*/ 4672 w 63"/>
                  <a:gd name="T35" fmla="*/ 4024 h 47"/>
                  <a:gd name="T36" fmla="*/ 4495 w 63"/>
                  <a:gd name="T37" fmla="*/ 3 h 47"/>
                  <a:gd name="T38" fmla="*/ 4227 w 63"/>
                  <a:gd name="T39" fmla="*/ 1 h 47"/>
                  <a:gd name="T40" fmla="*/ 3779 w 63"/>
                  <a:gd name="T41" fmla="*/ 0 h 47"/>
                  <a:gd name="T42" fmla="*/ 3515 w 63"/>
                  <a:gd name="T43" fmla="*/ 0 h 47"/>
                  <a:gd name="T44" fmla="*/ 3142 w 63"/>
                  <a:gd name="T45" fmla="*/ 0 h 47"/>
                  <a:gd name="T46" fmla="*/ 2584 w 63"/>
                  <a:gd name="T47" fmla="*/ 1 h 47"/>
                  <a:gd name="T48" fmla="*/ 2188 w 63"/>
                  <a:gd name="T49" fmla="*/ 3 h 47"/>
                  <a:gd name="T50" fmla="*/ 1819 w 63"/>
                  <a:gd name="T51" fmla="*/ 4024 h 47"/>
                  <a:gd name="T52" fmla="*/ 1257 w 63"/>
                  <a:gd name="T53" fmla="*/ 5120 h 47"/>
                  <a:gd name="T54" fmla="*/ 924 w 63"/>
                  <a:gd name="T55" fmla="*/ 7676 h 47"/>
                  <a:gd name="T56" fmla="*/ 679 w 63"/>
                  <a:gd name="T57" fmla="*/ 11292 h 47"/>
                  <a:gd name="T58" fmla="*/ 5 w 63"/>
                  <a:gd name="T59" fmla="*/ 15619 h 47"/>
                  <a:gd name="T60" fmla="*/ 1 w 63"/>
                  <a:gd name="T61" fmla="*/ 19930 h 47"/>
                  <a:gd name="T62" fmla="*/ 0 w 63"/>
                  <a:gd name="T63" fmla="*/ 24170 h 47"/>
                  <a:gd name="T64" fmla="*/ 768 w 63"/>
                  <a:gd name="T65" fmla="*/ 25466 h 47"/>
                  <a:gd name="T66" fmla="*/ 0 w 63"/>
                  <a:gd name="T67" fmla="*/ 0 h 47"/>
                  <a:gd name="T68" fmla="*/ 63 w 63"/>
                  <a:gd name="T6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63" h="47">
                    <a:moveTo>
                      <a:pt x="10" y="47"/>
                    </a:moveTo>
                    <a:lnTo>
                      <a:pt x="11" y="38"/>
                    </a:lnTo>
                    <a:lnTo>
                      <a:pt x="12" y="32"/>
                    </a:lnTo>
                    <a:lnTo>
                      <a:pt x="15" y="26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28" y="14"/>
                    </a:lnTo>
                    <a:lnTo>
                      <a:pt x="33" y="12"/>
                    </a:lnTo>
                    <a:lnTo>
                      <a:pt x="37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50" y="9"/>
                    </a:lnTo>
                    <a:lnTo>
                      <a:pt x="53" y="10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61" y="17"/>
                    </a:lnTo>
                    <a:lnTo>
                      <a:pt x="63" y="12"/>
                    </a:lnTo>
                    <a:lnTo>
                      <a:pt x="63" y="7"/>
                    </a:lnTo>
                    <a:lnTo>
                      <a:pt x="60" y="3"/>
                    </a:lnTo>
                    <a:lnTo>
                      <a:pt x="56" y="1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30" y="3"/>
                    </a:lnTo>
                    <a:lnTo>
                      <a:pt x="24" y="7"/>
                    </a:lnTo>
                    <a:lnTo>
                      <a:pt x="18" y="10"/>
                    </a:lnTo>
                    <a:lnTo>
                      <a:pt x="13" y="15"/>
                    </a:lnTo>
                    <a:lnTo>
                      <a:pt x="8" y="21"/>
                    </a:lnTo>
                    <a:lnTo>
                      <a:pt x="5" y="29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7" name="Freeform 493"/>
              <p:cNvSpPr>
                <a:spLocks noChangeArrowheads="1"/>
              </p:cNvSpPr>
              <p:nvPr/>
            </p:nvSpPr>
            <p:spPr bwMode="auto">
              <a:xfrm>
                <a:off x="2750" y="4107"/>
                <a:ext cx="46" cy="3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4 0 0"/>
                  <a:gd name="G6" fmla="*/ 1 54891 51712"/>
                  <a:gd name="G7" fmla="*/ 1 0 51712"/>
                  <a:gd name="G8" fmla="cos 1 G7"/>
                  <a:gd name="G9" fmla="*/ 1 33853 49664"/>
                  <a:gd name="G10" fmla="+- 16 0 0"/>
                  <a:gd name="G11" fmla="*/ 1 0 5171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2012 0 0"/>
                  <a:gd name="G31" fmla="+- 1731 0 0"/>
                  <a:gd name="G32" fmla="+- 1512 0 0"/>
                  <a:gd name="G33" fmla="+- 1285 0 0"/>
                  <a:gd name="G34" fmla="+- 1139 0 0"/>
                  <a:gd name="T0" fmla="*/ 3000 w 46"/>
                  <a:gd name="T1" fmla="*/ 722 h 31"/>
                  <a:gd name="T2" fmla="*/ 3000 w 46"/>
                  <a:gd name="T3" fmla="*/ 988 h 31"/>
                  <a:gd name="T4" fmla="*/ 3000 w 46"/>
                  <a:gd name="T5" fmla="*/ 1269 h 31"/>
                  <a:gd name="T6" fmla="*/ 2950 w 46"/>
                  <a:gd name="T7" fmla="*/ 1438 h 31"/>
                  <a:gd name="T8" fmla="*/ 2816 w 46"/>
                  <a:gd name="T9" fmla="*/ 1531 h 31"/>
                  <a:gd name="T10" fmla="*/ 2769 w 46"/>
                  <a:gd name="T11" fmla="*/ 1630 h 31"/>
                  <a:gd name="T12" fmla="*/ 2599 w 46"/>
                  <a:gd name="T13" fmla="*/ 1735 h 31"/>
                  <a:gd name="T14" fmla="*/ 2440 w 46"/>
                  <a:gd name="T15" fmla="*/ 1735 h 31"/>
                  <a:gd name="T16" fmla="*/ 2187 w 46"/>
                  <a:gd name="T17" fmla="*/ 1735 h 31"/>
                  <a:gd name="T18" fmla="*/ 1568 w 46"/>
                  <a:gd name="T19" fmla="*/ 1438 h 31"/>
                  <a:gd name="T20" fmla="*/ 1090 w 46"/>
                  <a:gd name="T21" fmla="*/ 988 h 31"/>
                  <a:gd name="T22" fmla="*/ 960 w 46"/>
                  <a:gd name="T23" fmla="*/ 872 h 31"/>
                  <a:gd name="T24" fmla="*/ 945 w 46"/>
                  <a:gd name="T25" fmla="*/ 722 h 31"/>
                  <a:gd name="T26" fmla="*/ 887 w 46"/>
                  <a:gd name="T27" fmla="*/ 5 h 31"/>
                  <a:gd name="T28" fmla="*/ 887 w 46"/>
                  <a:gd name="T29" fmla="*/ 1 h 31"/>
                  <a:gd name="T30" fmla="*/ 0 w 46"/>
                  <a:gd name="T31" fmla="*/ 0 h 31"/>
                  <a:gd name="T32" fmla="*/ 1 w 46"/>
                  <a:gd name="T33" fmla="*/ 6 h 31"/>
                  <a:gd name="T34" fmla="*/ 2 w 46"/>
                  <a:gd name="T35" fmla="*/ 872 h 31"/>
                  <a:gd name="T36" fmla="*/ 5 w 46"/>
                  <a:gd name="T37" fmla="*/ 1192 h 31"/>
                  <a:gd name="T38" fmla="*/ 745 w 46"/>
                  <a:gd name="T39" fmla="*/ 1531 h 31"/>
                  <a:gd name="T40" fmla="*/ 1161 w 46"/>
                  <a:gd name="T41" fmla="*/ 2133 h 31"/>
                  <a:gd name="T42" fmla="*/ 2053 w 46"/>
                  <a:gd name="T43" fmla="*/ 2372 h 31"/>
                  <a:gd name="T44" fmla="*/ 2330 w 46"/>
                  <a:gd name="T45" fmla="*/ 2418 h 31"/>
                  <a:gd name="T46" fmla="*/ 2644 w 46"/>
                  <a:gd name="T47" fmla="*/ 2418 h 31"/>
                  <a:gd name="T48" fmla="*/ 3000 w 46"/>
                  <a:gd name="T49" fmla="*/ 2372 h 31"/>
                  <a:gd name="T50" fmla="*/ 3404 w 46"/>
                  <a:gd name="T51" fmla="*/ 2228 h 31"/>
                  <a:gd name="T52" fmla="*/ 3629 w 46"/>
                  <a:gd name="T53" fmla="*/ 1847 h 31"/>
                  <a:gd name="T54" fmla="*/ 3797 w 46"/>
                  <a:gd name="T55" fmla="*/ 1438 h 31"/>
                  <a:gd name="T56" fmla="*/ 3862 w 46"/>
                  <a:gd name="T57" fmla="*/ 928 h 31"/>
                  <a:gd name="T58" fmla="*/ 3797 w 46"/>
                  <a:gd name="T59" fmla="*/ 6 h 31"/>
                  <a:gd name="T60" fmla="*/ 3000 w 46"/>
                  <a:gd name="T61" fmla="*/ 722 h 31"/>
                  <a:gd name="T62" fmla="*/ 0 w 46"/>
                  <a:gd name="T63" fmla="*/ 0 h 31"/>
                  <a:gd name="T64" fmla="*/ 46 w 46"/>
                  <a:gd name="T6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6" h="31">
                    <a:moveTo>
                      <a:pt x="36" y="8"/>
                    </a:moveTo>
                    <a:lnTo>
                      <a:pt x="36" y="13"/>
                    </a:lnTo>
                    <a:lnTo>
                      <a:pt x="36" y="17"/>
                    </a:lnTo>
                    <a:lnTo>
                      <a:pt x="35" y="19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6" y="22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11"/>
                    </a:lnTo>
                    <a:lnTo>
                      <a:pt x="5" y="16"/>
                    </a:lnTo>
                    <a:lnTo>
                      <a:pt x="8" y="20"/>
                    </a:lnTo>
                    <a:lnTo>
                      <a:pt x="15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40" y="28"/>
                    </a:lnTo>
                    <a:lnTo>
                      <a:pt x="44" y="23"/>
                    </a:lnTo>
                    <a:lnTo>
                      <a:pt x="45" y="19"/>
                    </a:lnTo>
                    <a:lnTo>
                      <a:pt x="46" y="12"/>
                    </a:lnTo>
                    <a:lnTo>
                      <a:pt x="45" y="6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8" name="Freeform 494"/>
              <p:cNvSpPr>
                <a:spLocks noChangeArrowheads="1"/>
              </p:cNvSpPr>
              <p:nvPr/>
            </p:nvSpPr>
            <p:spPr bwMode="auto">
              <a:xfrm>
                <a:off x="2787" y="4071"/>
                <a:ext cx="24" cy="46"/>
              </a:xfrm>
              <a:custGeom>
                <a:avLst/>
                <a:gdLst>
                  <a:gd name="G0" fmla="+- 1 0 0"/>
                  <a:gd name="G1" fmla="+- 8 0 0"/>
                  <a:gd name="G2" fmla="*/ 1 54359 51712"/>
                  <a:gd name="G3" fmla="*/ 1 0 51712"/>
                  <a:gd name="G4" fmla="*/ 1 10429 51712"/>
                  <a:gd name="G5" fmla="+- 10 0 0"/>
                  <a:gd name="G6" fmla="cos 36 G5"/>
                  <a:gd name="G7" fmla="*/ 1 56793 25856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45 0 0"/>
                  <a:gd name="G22" fmla="+- 132 0 0"/>
                  <a:gd name="T0" fmla="*/ 268 w 26"/>
                  <a:gd name="T1" fmla="*/ 0 h 44"/>
                  <a:gd name="T2" fmla="*/ 248 w 26"/>
                  <a:gd name="T3" fmla="*/ 3 h 44"/>
                  <a:gd name="T4" fmla="*/ 221 w 26"/>
                  <a:gd name="T5" fmla="*/ 89 h 44"/>
                  <a:gd name="T6" fmla="*/ 11 w 26"/>
                  <a:gd name="T7" fmla="*/ 1917 h 44"/>
                  <a:gd name="T8" fmla="*/ 7 w 26"/>
                  <a:gd name="T9" fmla="*/ 2652 h 44"/>
                  <a:gd name="T10" fmla="*/ 3 w 26"/>
                  <a:gd name="T11" fmla="*/ 4251 h 44"/>
                  <a:gd name="T12" fmla="*/ 1 w 26"/>
                  <a:gd name="T13" fmla="*/ 5157 h 44"/>
                  <a:gd name="T14" fmla="*/ 0 w 26"/>
                  <a:gd name="T15" fmla="*/ 6695 h 44"/>
                  <a:gd name="T16" fmla="*/ 1 w 26"/>
                  <a:gd name="T17" fmla="*/ 8173 h 44"/>
                  <a:gd name="T18" fmla="*/ 10 w 26"/>
                  <a:gd name="T19" fmla="*/ 7825 h 44"/>
                  <a:gd name="T20" fmla="*/ 10 w 26"/>
                  <a:gd name="T21" fmla="*/ 6695 h 44"/>
                  <a:gd name="T22" fmla="*/ 10 w 26"/>
                  <a:gd name="T23" fmla="*/ 5696 h 44"/>
                  <a:gd name="T24" fmla="*/ 12 w 26"/>
                  <a:gd name="T25" fmla="*/ 4675 h 44"/>
                  <a:gd name="T26" fmla="*/ 221 w 26"/>
                  <a:gd name="T27" fmla="*/ 3722 h 44"/>
                  <a:gd name="T28" fmla="*/ 248 w 26"/>
                  <a:gd name="T29" fmla="*/ 2848 h 44"/>
                  <a:gd name="T30" fmla="*/ 278 w 26"/>
                  <a:gd name="T31" fmla="*/ 2175 h 44"/>
                  <a:gd name="T32" fmla="*/ 312 w 26"/>
                  <a:gd name="T33" fmla="*/ 1780 h 44"/>
                  <a:gd name="T34" fmla="*/ 349 w 26"/>
                  <a:gd name="T35" fmla="*/ 89 h 44"/>
                  <a:gd name="T36" fmla="*/ 268 w 26"/>
                  <a:gd name="T37" fmla="*/ 0 h 44"/>
                  <a:gd name="T38" fmla="*/ 0 w 26"/>
                  <a:gd name="T39" fmla="*/ 0 h 44"/>
                  <a:gd name="T40" fmla="*/ 26 w 26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6" h="44">
                    <a:moveTo>
                      <a:pt x="19" y="0"/>
                    </a:moveTo>
                    <a:lnTo>
                      <a:pt x="17" y="3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19" name="Freeform 495"/>
              <p:cNvSpPr>
                <a:spLocks noChangeArrowheads="1"/>
              </p:cNvSpPr>
              <p:nvPr/>
            </p:nvSpPr>
            <p:spPr bwMode="auto">
              <a:xfrm>
                <a:off x="2713" y="4071"/>
                <a:ext cx="50" cy="5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2887 57600"/>
                  <a:gd name="G7" fmla="*/ 1 41207 51712"/>
                  <a:gd name="G8" fmla="*/ 1 63095 51712"/>
                  <a:gd name="G9" fmla="*/ G8 1 180"/>
                  <a:gd name="G10" fmla="*/ G7 1 G9"/>
                  <a:gd name="G11" fmla="*/ 1 0 51712"/>
                  <a:gd name="G12" fmla="+- 65533 0 0"/>
                  <a:gd name="G13" fmla="+- 53 0 0"/>
                  <a:gd name="G14" fmla="*/ 1 48203 45696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50009 48160"/>
                  <a:gd name="G35" fmla="+- 1 0 0"/>
                  <a:gd name="G36" fmla="+- 63274 0 0"/>
                  <a:gd name="G37" fmla="+- 63059 0 0"/>
                  <a:gd name="G38" fmla="+- 63084 0 0"/>
                  <a:gd name="G39" fmla="+- 63070 0 0"/>
                  <a:gd name="G40" fmla="+- 62860 0 0"/>
                  <a:gd name="G41" fmla="+- 62973 0 0"/>
                  <a:gd name="G42" fmla="+- 63288 0 0"/>
                  <a:gd name="G43" fmla="+- 63534 0 0"/>
                  <a:gd name="T0" fmla="*/ 2841 w 50"/>
                  <a:gd name="T1" fmla="*/ 621 h 66"/>
                  <a:gd name="T2" fmla="*/ 2883 w 50"/>
                  <a:gd name="T3" fmla="*/ 496 h 66"/>
                  <a:gd name="T4" fmla="*/ 2973 w 50"/>
                  <a:gd name="T5" fmla="*/ 431 h 66"/>
                  <a:gd name="T6" fmla="*/ 2883 w 50"/>
                  <a:gd name="T7" fmla="*/ 375 h 66"/>
                  <a:gd name="T8" fmla="*/ 2841 w 50"/>
                  <a:gd name="T9" fmla="*/ 4 h 66"/>
                  <a:gd name="T10" fmla="*/ 2680 w 50"/>
                  <a:gd name="T11" fmla="*/ 3 h 66"/>
                  <a:gd name="T12" fmla="*/ 2566 w 50"/>
                  <a:gd name="T13" fmla="*/ 2 h 66"/>
                  <a:gd name="T14" fmla="*/ 2250 w 50"/>
                  <a:gd name="T15" fmla="*/ 1 h 66"/>
                  <a:gd name="T16" fmla="*/ 2003 w 50"/>
                  <a:gd name="T17" fmla="*/ 0 h 66"/>
                  <a:gd name="T18" fmla="*/ 1783 w 50"/>
                  <a:gd name="T19" fmla="*/ 0 h 66"/>
                  <a:gd name="T20" fmla="*/ 1587 w 50"/>
                  <a:gd name="T21" fmla="*/ 1 h 66"/>
                  <a:gd name="T22" fmla="*/ 1203 w 50"/>
                  <a:gd name="T23" fmla="*/ 3 h 66"/>
                  <a:gd name="T24" fmla="*/ 899 w 50"/>
                  <a:gd name="T25" fmla="*/ 14 h 66"/>
                  <a:gd name="T26" fmla="*/ 712 w 50"/>
                  <a:gd name="T27" fmla="*/ 431 h 66"/>
                  <a:gd name="T28" fmla="*/ 8 w 50"/>
                  <a:gd name="T29" fmla="*/ 621 h 66"/>
                  <a:gd name="T30" fmla="*/ 5 w 50"/>
                  <a:gd name="T31" fmla="*/ 959 h 66"/>
                  <a:gd name="T32" fmla="*/ 1 w 50"/>
                  <a:gd name="T33" fmla="*/ 1292 h 66"/>
                  <a:gd name="T34" fmla="*/ 0 w 50"/>
                  <a:gd name="T35" fmla="*/ 1539 h 66"/>
                  <a:gd name="T36" fmla="*/ 0 w 50"/>
                  <a:gd name="T37" fmla="*/ 1783 h 66"/>
                  <a:gd name="T38" fmla="*/ 1 w 50"/>
                  <a:gd name="T39" fmla="*/ 1985 h 66"/>
                  <a:gd name="T40" fmla="*/ 5 w 50"/>
                  <a:gd name="T41" fmla="*/ 2156 h 66"/>
                  <a:gd name="T42" fmla="*/ 8 w 50"/>
                  <a:gd name="T43" fmla="*/ 2321 h 66"/>
                  <a:gd name="T44" fmla="*/ 672 w 50"/>
                  <a:gd name="T45" fmla="*/ 2389 h 66"/>
                  <a:gd name="T46" fmla="*/ 848 w 50"/>
                  <a:gd name="T47" fmla="*/ 2502 h 66"/>
                  <a:gd name="T48" fmla="*/ 1071 w 50"/>
                  <a:gd name="T49" fmla="*/ 2660 h 66"/>
                  <a:gd name="T50" fmla="*/ 1433 w 50"/>
                  <a:gd name="T51" fmla="*/ 2685 h 66"/>
                  <a:gd name="T52" fmla="*/ 1682 w 50"/>
                  <a:gd name="T53" fmla="*/ 2685 h 66"/>
                  <a:gd name="T54" fmla="*/ 1890 w 50"/>
                  <a:gd name="T55" fmla="*/ 2660 h 66"/>
                  <a:gd name="T56" fmla="*/ 2033 w 50"/>
                  <a:gd name="T57" fmla="*/ 2635 h 66"/>
                  <a:gd name="T58" fmla="*/ 2250 w 50"/>
                  <a:gd name="T59" fmla="*/ 2495 h 66"/>
                  <a:gd name="T60" fmla="*/ 2421 w 50"/>
                  <a:gd name="T61" fmla="*/ 2325 h 66"/>
                  <a:gd name="T62" fmla="*/ 2528 w 50"/>
                  <a:gd name="T63" fmla="*/ 2162 h 66"/>
                  <a:gd name="T64" fmla="*/ 2528 w 50"/>
                  <a:gd name="T65" fmla="*/ 1985 h 66"/>
                  <a:gd name="T66" fmla="*/ 2421 w 50"/>
                  <a:gd name="T67" fmla="*/ 1716 h 66"/>
                  <a:gd name="T68" fmla="*/ 2421 w 50"/>
                  <a:gd name="T69" fmla="*/ 1481 h 66"/>
                  <a:gd name="T70" fmla="*/ 2421 w 50"/>
                  <a:gd name="T71" fmla="*/ 1278 h 66"/>
                  <a:gd name="T72" fmla="*/ 2528 w 50"/>
                  <a:gd name="T73" fmla="*/ 1108 h 66"/>
                  <a:gd name="T74" fmla="*/ 2566 w 50"/>
                  <a:gd name="T75" fmla="*/ 964 h 66"/>
                  <a:gd name="T76" fmla="*/ 2646 w 50"/>
                  <a:gd name="T77" fmla="*/ 889 h 66"/>
                  <a:gd name="T78" fmla="*/ 2720 w 50"/>
                  <a:gd name="T79" fmla="*/ 721 h 66"/>
                  <a:gd name="T80" fmla="*/ 2841 w 50"/>
                  <a:gd name="T81" fmla="*/ 621 h 66"/>
                  <a:gd name="T82" fmla="*/ 0 w 50"/>
                  <a:gd name="T83" fmla="*/ 0 h 66"/>
                  <a:gd name="T84" fmla="*/ 50 w 50"/>
                  <a:gd name="T8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50" h="66">
                    <a:moveTo>
                      <a:pt x="48" y="16"/>
                    </a:moveTo>
                    <a:lnTo>
                      <a:pt x="49" y="13"/>
                    </a:lnTo>
                    <a:lnTo>
                      <a:pt x="50" y="11"/>
                    </a:lnTo>
                    <a:lnTo>
                      <a:pt x="49" y="9"/>
                    </a:lnTo>
                    <a:lnTo>
                      <a:pt x="48" y="5"/>
                    </a:lnTo>
                    <a:lnTo>
                      <a:pt x="45" y="3"/>
                    </a:lnTo>
                    <a:lnTo>
                      <a:pt x="43" y="2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6" y="6"/>
                    </a:lnTo>
                    <a:lnTo>
                      <a:pt x="12" y="11"/>
                    </a:lnTo>
                    <a:lnTo>
                      <a:pt x="8" y="16"/>
                    </a:lnTo>
                    <a:lnTo>
                      <a:pt x="5" y="23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3"/>
                    </a:lnTo>
                    <a:lnTo>
                      <a:pt x="8" y="57"/>
                    </a:lnTo>
                    <a:lnTo>
                      <a:pt x="11" y="59"/>
                    </a:lnTo>
                    <a:lnTo>
                      <a:pt x="15" y="62"/>
                    </a:lnTo>
                    <a:lnTo>
                      <a:pt x="19" y="65"/>
                    </a:lnTo>
                    <a:lnTo>
                      <a:pt x="24" y="66"/>
                    </a:lnTo>
                    <a:lnTo>
                      <a:pt x="28" y="66"/>
                    </a:lnTo>
                    <a:lnTo>
                      <a:pt x="32" y="65"/>
                    </a:lnTo>
                    <a:lnTo>
                      <a:pt x="35" y="64"/>
                    </a:lnTo>
                    <a:lnTo>
                      <a:pt x="38" y="61"/>
                    </a:lnTo>
                    <a:lnTo>
                      <a:pt x="41" y="58"/>
                    </a:lnTo>
                    <a:lnTo>
                      <a:pt x="42" y="54"/>
                    </a:lnTo>
                    <a:lnTo>
                      <a:pt x="42" y="48"/>
                    </a:lnTo>
                    <a:lnTo>
                      <a:pt x="41" y="42"/>
                    </a:lnTo>
                    <a:lnTo>
                      <a:pt x="41" y="36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4" y="21"/>
                    </a:lnTo>
                    <a:lnTo>
                      <a:pt x="46" y="18"/>
                    </a:ln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0" name="Freeform 496"/>
              <p:cNvSpPr>
                <a:spLocks noChangeArrowheads="1"/>
              </p:cNvSpPr>
              <p:nvPr/>
            </p:nvSpPr>
            <p:spPr bwMode="auto">
              <a:xfrm>
                <a:off x="2708" y="4063"/>
                <a:ext cx="58" cy="41"/>
              </a:xfrm>
              <a:custGeom>
                <a:avLst/>
                <a:gdLst>
                  <a:gd name="G0" fmla="+- 12 0 0"/>
                  <a:gd name="G1" fmla="sin 39 G0"/>
                  <a:gd name="G2" fmla="*/ 1 0 51712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12911 51712"/>
                  <a:gd name="G17" fmla="+- 27 0 0"/>
                  <a:gd name="G18" fmla="+- 37 0 0"/>
                  <a:gd name="G19" fmla="sin 39 G18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6231 0 0"/>
                  <a:gd name="G35" fmla="+- 59119 0 0"/>
                  <a:gd name="G36" fmla="+- 60731 0 0"/>
                  <a:gd name="G37" fmla="+- 63112 0 0"/>
                  <a:gd name="G38" fmla="+- 64227 0 0"/>
                  <a:gd name="G39" fmla="+- 65479 0 0"/>
                  <a:gd name="T0" fmla="*/ 1084 w 57"/>
                  <a:gd name="T1" fmla="*/ 13502 h 39"/>
                  <a:gd name="T2" fmla="*/ 1328 w 57"/>
                  <a:gd name="T3" fmla="*/ 10633 h 39"/>
                  <a:gd name="T4" fmla="*/ 1628 w 57"/>
                  <a:gd name="T5" fmla="*/ 8045 h 39"/>
                  <a:gd name="T6" fmla="*/ 1995 w 57"/>
                  <a:gd name="T7" fmla="*/ 6800 h 39"/>
                  <a:gd name="T8" fmla="*/ 2617 w 57"/>
                  <a:gd name="T9" fmla="*/ 5041 h 39"/>
                  <a:gd name="T10" fmla="*/ 3033 w 57"/>
                  <a:gd name="T11" fmla="*/ 4342 h 39"/>
                  <a:gd name="T12" fmla="*/ 3433 w 57"/>
                  <a:gd name="T13" fmla="*/ 3490 h 39"/>
                  <a:gd name="T14" fmla="*/ 3932 w 57"/>
                  <a:gd name="T15" fmla="*/ 3228 h 39"/>
                  <a:gd name="T16" fmla="*/ 4258 w 57"/>
                  <a:gd name="T17" fmla="*/ 3228 h 39"/>
                  <a:gd name="T18" fmla="*/ 4557 w 57"/>
                  <a:gd name="T19" fmla="*/ 3490 h 39"/>
                  <a:gd name="T20" fmla="*/ 5136 w 57"/>
                  <a:gd name="T21" fmla="*/ 3761 h 39"/>
                  <a:gd name="T22" fmla="*/ 5219 w 57"/>
                  <a:gd name="T23" fmla="*/ 4342 h 39"/>
                  <a:gd name="T24" fmla="*/ 5519 w 57"/>
                  <a:gd name="T25" fmla="*/ 4680 h 39"/>
                  <a:gd name="T26" fmla="*/ 5519 w 57"/>
                  <a:gd name="T27" fmla="*/ 5041 h 39"/>
                  <a:gd name="T28" fmla="*/ 5585 w 57"/>
                  <a:gd name="T29" fmla="*/ 5440 h 39"/>
                  <a:gd name="T30" fmla="*/ 5519 w 57"/>
                  <a:gd name="T31" fmla="*/ 5850 h 39"/>
                  <a:gd name="T32" fmla="*/ 5519 w 57"/>
                  <a:gd name="T33" fmla="*/ 6295 h 39"/>
                  <a:gd name="T34" fmla="*/ 6295 w 57"/>
                  <a:gd name="T35" fmla="*/ 8653 h 39"/>
                  <a:gd name="T36" fmla="*/ 6396 w 57"/>
                  <a:gd name="T37" fmla="*/ 7333 h 39"/>
                  <a:gd name="T38" fmla="*/ 6597 w 57"/>
                  <a:gd name="T39" fmla="*/ 5440 h 39"/>
                  <a:gd name="T40" fmla="*/ 6396 w 57"/>
                  <a:gd name="T41" fmla="*/ 3761 h 39"/>
                  <a:gd name="T42" fmla="*/ 6295 w 57"/>
                  <a:gd name="T43" fmla="*/ 2982 h 39"/>
                  <a:gd name="T44" fmla="*/ 5906 w 57"/>
                  <a:gd name="T45" fmla="*/ 99 h 39"/>
                  <a:gd name="T46" fmla="*/ 5496 w 57"/>
                  <a:gd name="T47" fmla="*/ 3 h 39"/>
                  <a:gd name="T48" fmla="*/ 4819 w 57"/>
                  <a:gd name="T49" fmla="*/ 2 h 39"/>
                  <a:gd name="T50" fmla="*/ 4484 w 57"/>
                  <a:gd name="T51" fmla="*/ 0 h 39"/>
                  <a:gd name="T52" fmla="*/ 3718 w 57"/>
                  <a:gd name="T53" fmla="*/ 0 h 39"/>
                  <a:gd name="T54" fmla="*/ 3208 w 57"/>
                  <a:gd name="T55" fmla="*/ 2 h 39"/>
                  <a:gd name="T56" fmla="*/ 2617 w 57"/>
                  <a:gd name="T57" fmla="*/ 4 h 39"/>
                  <a:gd name="T58" fmla="*/ 1864 w 57"/>
                  <a:gd name="T59" fmla="*/ 2982 h 39"/>
                  <a:gd name="T60" fmla="*/ 1328 w 57"/>
                  <a:gd name="T61" fmla="*/ 4342 h 39"/>
                  <a:gd name="T62" fmla="*/ 1013 w 57"/>
                  <a:gd name="T63" fmla="*/ 6800 h 39"/>
                  <a:gd name="T64" fmla="*/ 3 w 57"/>
                  <a:gd name="T65" fmla="*/ 9303 h 39"/>
                  <a:gd name="T66" fmla="*/ 0 w 57"/>
                  <a:gd name="T67" fmla="*/ 12519 h 39"/>
                  <a:gd name="T68" fmla="*/ 1084 w 57"/>
                  <a:gd name="T69" fmla="*/ 13502 h 39"/>
                  <a:gd name="T70" fmla="*/ 0 w 57"/>
                  <a:gd name="T71" fmla="*/ 0 h 39"/>
                  <a:gd name="T72" fmla="*/ 57 w 57"/>
                  <a:gd name="T7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7" h="39">
                    <a:moveTo>
                      <a:pt x="9" y="39"/>
                    </a:moveTo>
                    <a:lnTo>
                      <a:pt x="12" y="30"/>
                    </a:lnTo>
                    <a:lnTo>
                      <a:pt x="15" y="23"/>
                    </a:lnTo>
                    <a:lnTo>
                      <a:pt x="18" y="19"/>
                    </a:lnTo>
                    <a:lnTo>
                      <a:pt x="22" y="15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40" y="10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8" y="14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54" y="25"/>
                    </a:lnTo>
                    <a:lnTo>
                      <a:pt x="56" y="20"/>
                    </a:lnTo>
                    <a:lnTo>
                      <a:pt x="57" y="16"/>
                    </a:lnTo>
                    <a:lnTo>
                      <a:pt x="56" y="11"/>
                    </a:lnTo>
                    <a:lnTo>
                      <a:pt x="54" y="8"/>
                    </a:lnTo>
                    <a:lnTo>
                      <a:pt x="51" y="5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8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1" name="Freeform 497"/>
              <p:cNvSpPr>
                <a:spLocks noChangeArrowheads="1"/>
              </p:cNvSpPr>
              <p:nvPr/>
            </p:nvSpPr>
            <p:spPr bwMode="auto">
              <a:xfrm>
                <a:off x="2708" y="4102"/>
                <a:ext cx="50" cy="4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53649 51712"/>
                  <a:gd name="G7" fmla="+- 9 0 0"/>
                  <a:gd name="G8" fmla="sin 12 G7"/>
                  <a:gd name="G9" fmla="*/ 1 63095 51712"/>
                  <a:gd name="G10" fmla="*/ G9 1 180"/>
                  <a:gd name="G11" fmla="cos 3 G10"/>
                  <a:gd name="G12" fmla="+- 65529 0 0"/>
                  <a:gd name="G13" fmla="*/ 1 23 2"/>
                  <a:gd name="G14" fmla="+- 13 0 0"/>
                  <a:gd name="G15" fmla="sin 28 G14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59912 0 0"/>
                  <a:gd name="G37" fmla="+- 58764 0 0"/>
                  <a:gd name="G38" fmla="+- 58517 0 0"/>
                  <a:gd name="G39" fmla="+- 57644 0 0"/>
                  <a:gd name="G40" fmla="+- 57522 0 0"/>
                  <a:gd name="G41" fmla="+- 56793 0 0"/>
                  <a:gd name="T0" fmla="*/ 2421 w 50"/>
                  <a:gd name="T1" fmla="*/ 6295 h 39"/>
                  <a:gd name="T2" fmla="*/ 2421 w 50"/>
                  <a:gd name="T3" fmla="*/ 8045 h 39"/>
                  <a:gd name="T4" fmla="*/ 2385 w 50"/>
                  <a:gd name="T5" fmla="*/ 9157 h 39"/>
                  <a:gd name="T6" fmla="*/ 2284 w 50"/>
                  <a:gd name="T7" fmla="*/ 9303 h 39"/>
                  <a:gd name="T8" fmla="*/ 2155 w 50"/>
                  <a:gd name="T9" fmla="*/ 10047 h 39"/>
                  <a:gd name="T10" fmla="*/ 2033 w 50"/>
                  <a:gd name="T11" fmla="*/ 10047 h 39"/>
                  <a:gd name="T12" fmla="*/ 1890 w 50"/>
                  <a:gd name="T13" fmla="*/ 10633 h 39"/>
                  <a:gd name="T14" fmla="*/ 1707 w 50"/>
                  <a:gd name="T15" fmla="*/ 10047 h 39"/>
                  <a:gd name="T16" fmla="*/ 1433 w 50"/>
                  <a:gd name="T17" fmla="*/ 10047 h 39"/>
                  <a:gd name="T18" fmla="*/ 1203 w 50"/>
                  <a:gd name="T19" fmla="*/ 9303 h 39"/>
                  <a:gd name="T20" fmla="*/ 953 w 50"/>
                  <a:gd name="T21" fmla="*/ 8653 h 39"/>
                  <a:gd name="T22" fmla="*/ 848 w 50"/>
                  <a:gd name="T23" fmla="*/ 8045 h 39"/>
                  <a:gd name="T24" fmla="*/ 712 w 50"/>
                  <a:gd name="T25" fmla="*/ 6800 h 39"/>
                  <a:gd name="T26" fmla="*/ 634 w 50"/>
                  <a:gd name="T27" fmla="*/ 5041 h 39"/>
                  <a:gd name="T28" fmla="*/ 598 w 50"/>
                  <a:gd name="T29" fmla="*/ 4045 h 39"/>
                  <a:gd name="T30" fmla="*/ 598 w 50"/>
                  <a:gd name="T31" fmla="*/ 2749 h 39"/>
                  <a:gd name="T32" fmla="*/ 634 w 50"/>
                  <a:gd name="T33" fmla="*/ 3 h 39"/>
                  <a:gd name="T34" fmla="*/ 1 w 50"/>
                  <a:gd name="T35" fmla="*/ 0 h 39"/>
                  <a:gd name="T36" fmla="*/ 0 w 50"/>
                  <a:gd name="T37" fmla="*/ 109 h 39"/>
                  <a:gd name="T38" fmla="*/ 0 w 50"/>
                  <a:gd name="T39" fmla="*/ 4342 h 39"/>
                  <a:gd name="T40" fmla="*/ 2 w 50"/>
                  <a:gd name="T41" fmla="*/ 6800 h 39"/>
                  <a:gd name="T42" fmla="*/ 4 w 50"/>
                  <a:gd name="T43" fmla="*/ 8499 h 39"/>
                  <a:gd name="T44" fmla="*/ 598 w 50"/>
                  <a:gd name="T45" fmla="*/ 9878 h 39"/>
                  <a:gd name="T46" fmla="*/ 755 w 50"/>
                  <a:gd name="T47" fmla="*/ 11602 h 39"/>
                  <a:gd name="T48" fmla="*/ 953 w 50"/>
                  <a:gd name="T49" fmla="*/ 12519 h 39"/>
                  <a:gd name="T50" fmla="*/ 1275 w 50"/>
                  <a:gd name="T51" fmla="*/ 13287 h 39"/>
                  <a:gd name="T52" fmla="*/ 1610 w 50"/>
                  <a:gd name="T53" fmla="*/ 13502 h 39"/>
                  <a:gd name="T54" fmla="*/ 1890 w 50"/>
                  <a:gd name="T55" fmla="*/ 13502 h 39"/>
                  <a:gd name="T56" fmla="*/ 2155 w 50"/>
                  <a:gd name="T57" fmla="*/ 13469 h 39"/>
                  <a:gd name="T58" fmla="*/ 2421 w 50"/>
                  <a:gd name="T59" fmla="*/ 13287 h 39"/>
                  <a:gd name="T60" fmla="*/ 2720 w 50"/>
                  <a:gd name="T61" fmla="*/ 12352 h 39"/>
                  <a:gd name="T62" fmla="*/ 2883 w 50"/>
                  <a:gd name="T63" fmla="*/ 10047 h 39"/>
                  <a:gd name="T64" fmla="*/ 2973 w 50"/>
                  <a:gd name="T65" fmla="*/ 8499 h 39"/>
                  <a:gd name="T66" fmla="*/ 2973 w 50"/>
                  <a:gd name="T67" fmla="*/ 5850 h 39"/>
                  <a:gd name="T68" fmla="*/ 2421 w 50"/>
                  <a:gd name="T69" fmla="*/ 6295 h 39"/>
                  <a:gd name="T70" fmla="*/ 0 w 50"/>
                  <a:gd name="T71" fmla="*/ 0 h 39"/>
                  <a:gd name="T72" fmla="*/ 50 w 50"/>
                  <a:gd name="T7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0" h="39">
                    <a:moveTo>
                      <a:pt x="41" y="18"/>
                    </a:moveTo>
                    <a:lnTo>
                      <a:pt x="41" y="23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2" y="30"/>
                    </a:lnTo>
                    <a:lnTo>
                      <a:pt x="29" y="29"/>
                    </a:lnTo>
                    <a:lnTo>
                      <a:pt x="24" y="29"/>
                    </a:lnTo>
                    <a:lnTo>
                      <a:pt x="21" y="27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2" y="19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3" y="33"/>
                    </a:lnTo>
                    <a:lnTo>
                      <a:pt x="17" y="36"/>
                    </a:lnTo>
                    <a:lnTo>
                      <a:pt x="22" y="3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7" y="38"/>
                    </a:lnTo>
                    <a:lnTo>
                      <a:pt x="41" y="37"/>
                    </a:lnTo>
                    <a:lnTo>
                      <a:pt x="46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17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2" name="Freeform 498"/>
              <p:cNvSpPr>
                <a:spLocks noChangeArrowheads="1"/>
              </p:cNvSpPr>
              <p:nvPr/>
            </p:nvSpPr>
            <p:spPr bwMode="auto">
              <a:xfrm>
                <a:off x="2750" y="4085"/>
                <a:ext cx="13" cy="37"/>
              </a:xfrm>
              <a:custGeom>
                <a:avLst/>
                <a:gdLst>
                  <a:gd name="G0" fmla="*/ 1 0 51712"/>
                  <a:gd name="G1" fmla="+- 7 0 0"/>
                  <a:gd name="G2" fmla="sin G0 G1"/>
                  <a:gd name="G3" fmla="+- 5 0 0"/>
                  <a:gd name="G4" fmla="*/ 1 0 51712"/>
                  <a:gd name="G5" fmla="+- 65530 0 0"/>
                  <a:gd name="G6" fmla="*/ 1 469 512"/>
                  <a:gd name="G7" fmla="+- 9 0 0"/>
                  <a:gd name="G8" fmla="sin 29 G7"/>
                  <a:gd name="G9" fmla="+- 10 0 0"/>
                  <a:gd name="G10" fmla="sin 19 G9"/>
                  <a:gd name="G11" fmla="*/ 1 18929 22848"/>
                  <a:gd name="G12" fmla="*/ 1 59343 38528"/>
                  <a:gd name="G13" fmla="*/ 1 0 51712"/>
                  <a:gd name="G14" fmla="+- 21 0 0"/>
                  <a:gd name="G15" fmla="sin G13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 0 0"/>
                  <a:gd name="G27" fmla="*/ 1 0 51712"/>
                  <a:gd name="T0" fmla="*/ 858 w 15"/>
                  <a:gd name="T1" fmla="*/ 0 h 36"/>
                  <a:gd name="T2" fmla="*/ 7 w 15"/>
                  <a:gd name="T3" fmla="*/ 2 h 36"/>
                  <a:gd name="T4" fmla="*/ 5 w 15"/>
                  <a:gd name="T5" fmla="*/ 5 h 36"/>
                  <a:gd name="T6" fmla="*/ 2 w 15"/>
                  <a:gd name="T7" fmla="*/ 2394 h 36"/>
                  <a:gd name="T8" fmla="*/ 1 w 15"/>
                  <a:gd name="T9" fmla="*/ 3298 h 36"/>
                  <a:gd name="T10" fmla="*/ 0 w 15"/>
                  <a:gd name="T11" fmla="*/ 4923 h 36"/>
                  <a:gd name="T12" fmla="*/ 0 w 15"/>
                  <a:gd name="T13" fmla="*/ 6137 h 36"/>
                  <a:gd name="T14" fmla="*/ 0 w 15"/>
                  <a:gd name="T15" fmla="*/ 7802 h 36"/>
                  <a:gd name="T16" fmla="*/ 1 w 15"/>
                  <a:gd name="T17" fmla="*/ 9692 h 36"/>
                  <a:gd name="T18" fmla="*/ 915 w 15"/>
                  <a:gd name="T19" fmla="*/ 9335 h 36"/>
                  <a:gd name="T20" fmla="*/ 858 w 15"/>
                  <a:gd name="T21" fmla="*/ 7802 h 36"/>
                  <a:gd name="T22" fmla="*/ 858 w 15"/>
                  <a:gd name="T23" fmla="*/ 6137 h 36"/>
                  <a:gd name="T24" fmla="*/ 858 w 15"/>
                  <a:gd name="T25" fmla="*/ 5229 h 36"/>
                  <a:gd name="T26" fmla="*/ 915 w 15"/>
                  <a:gd name="T27" fmla="*/ 3871 h 36"/>
                  <a:gd name="T28" fmla="*/ 976 w 15"/>
                  <a:gd name="T29" fmla="*/ 3044 h 36"/>
                  <a:gd name="T30" fmla="*/ 1041 w 15"/>
                  <a:gd name="T31" fmla="*/ 2593 h 36"/>
                  <a:gd name="T32" fmla="*/ 1110 w 15"/>
                  <a:gd name="T33" fmla="*/ 2210 h 36"/>
                  <a:gd name="T34" fmla="*/ 1263 w 15"/>
                  <a:gd name="T35" fmla="*/ 2040 h 36"/>
                  <a:gd name="T36" fmla="*/ 858 w 15"/>
                  <a:gd name="T37" fmla="*/ 0 h 36"/>
                  <a:gd name="T38" fmla="*/ 0 w 15"/>
                  <a:gd name="T39" fmla="*/ 0 h 36"/>
                  <a:gd name="T40" fmla="*/ 15 w 15"/>
                  <a:gd name="T4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5" h="36">
                    <a:moveTo>
                      <a:pt x="9" y="0"/>
                    </a:moveTo>
                    <a:lnTo>
                      <a:pt x="7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10" y="35"/>
                    </a:lnTo>
                    <a:lnTo>
                      <a:pt x="9" y="29"/>
                    </a:lnTo>
                    <a:lnTo>
                      <a:pt x="9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3" name="Freeform 499"/>
              <p:cNvSpPr>
                <a:spLocks noChangeArrowheads="1"/>
              </p:cNvSpPr>
              <p:nvPr/>
            </p:nvSpPr>
            <p:spPr bwMode="auto">
              <a:xfrm>
                <a:off x="2688" y="4075"/>
                <a:ext cx="3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0693 57600"/>
                  <a:gd name="G6" fmla="+- 5 0 0"/>
                  <a:gd name="G7" fmla="sin 14 G6"/>
                  <a:gd name="G8" fmla="+- 13 0 0"/>
                  <a:gd name="G9" fmla="+- 65534 0 0"/>
                  <a:gd name="G10" fmla="+- 45 0 0"/>
                  <a:gd name="G11" fmla="*/ 1 50791 5171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5211 0 0"/>
                  <a:gd name="G37" fmla="+- 222 0 0"/>
                  <a:gd name="G38" fmla="+- 237 0 0"/>
                  <a:gd name="G39" fmla="+- 234 0 0"/>
                  <a:gd name="G40" fmla="+- 211 0 0"/>
                  <a:gd name="G41" fmla="+- 173 0 0"/>
                  <a:gd name="G42" fmla="+- 152 0 0"/>
                  <a:gd name="T0" fmla="*/ 237 w 46"/>
                  <a:gd name="T1" fmla="*/ 566 h 60"/>
                  <a:gd name="T2" fmla="*/ 241 w 46"/>
                  <a:gd name="T3" fmla="*/ 566 h 60"/>
                  <a:gd name="T4" fmla="*/ 241 w 46"/>
                  <a:gd name="T5" fmla="*/ 19 h 60"/>
                  <a:gd name="T6" fmla="*/ 241 w 46"/>
                  <a:gd name="T7" fmla="*/ 4 h 60"/>
                  <a:gd name="T8" fmla="*/ 237 w 46"/>
                  <a:gd name="T9" fmla="*/ 3 h 60"/>
                  <a:gd name="T10" fmla="*/ 213 w 46"/>
                  <a:gd name="T11" fmla="*/ 2 h 60"/>
                  <a:gd name="T12" fmla="*/ 173 w 46"/>
                  <a:gd name="T13" fmla="*/ 0 h 60"/>
                  <a:gd name="T14" fmla="*/ 152 w 46"/>
                  <a:gd name="T15" fmla="*/ 0 h 60"/>
                  <a:gd name="T16" fmla="*/ 135 w 46"/>
                  <a:gd name="T17" fmla="*/ 2 h 60"/>
                  <a:gd name="T18" fmla="*/ 106 w 46"/>
                  <a:gd name="T19" fmla="*/ 4 h 60"/>
                  <a:gd name="T20" fmla="*/ 77 w 46"/>
                  <a:gd name="T21" fmla="*/ 566 h 60"/>
                  <a:gd name="T22" fmla="*/ 64 w 46"/>
                  <a:gd name="T23" fmla="*/ 713 h 60"/>
                  <a:gd name="T24" fmla="*/ 52 w 46"/>
                  <a:gd name="T25" fmla="*/ 1069 h 60"/>
                  <a:gd name="T26" fmla="*/ 2 w 46"/>
                  <a:gd name="T27" fmla="*/ 1491 h 60"/>
                  <a:gd name="T28" fmla="*/ 2 w 46"/>
                  <a:gd name="T29" fmla="*/ 2031 h 60"/>
                  <a:gd name="T30" fmla="*/ 0 w 46"/>
                  <a:gd name="T31" fmla="*/ 2406 h 60"/>
                  <a:gd name="T32" fmla="*/ 0 w 46"/>
                  <a:gd name="T33" fmla="*/ 2826 h 60"/>
                  <a:gd name="T34" fmla="*/ 2 w 46"/>
                  <a:gd name="T35" fmla="*/ 3218 h 60"/>
                  <a:gd name="T36" fmla="*/ 2 w 46"/>
                  <a:gd name="T37" fmla="*/ 3490 h 60"/>
                  <a:gd name="T38" fmla="*/ 52 w 46"/>
                  <a:gd name="T39" fmla="*/ 3851 h 60"/>
                  <a:gd name="T40" fmla="*/ 64 w 46"/>
                  <a:gd name="T41" fmla="*/ 4097 h 60"/>
                  <a:gd name="T42" fmla="*/ 82 w 46"/>
                  <a:gd name="T43" fmla="*/ 4217 h 60"/>
                  <a:gd name="T44" fmla="*/ 121 w 46"/>
                  <a:gd name="T45" fmla="*/ 4480 h 60"/>
                  <a:gd name="T46" fmla="*/ 146 w 46"/>
                  <a:gd name="T47" fmla="*/ 4522 h 60"/>
                  <a:gd name="T48" fmla="*/ 165 w 46"/>
                  <a:gd name="T49" fmla="*/ 4571 h 60"/>
                  <a:gd name="T50" fmla="*/ 188 w 46"/>
                  <a:gd name="T51" fmla="*/ 4571 h 60"/>
                  <a:gd name="T52" fmla="*/ 213 w 46"/>
                  <a:gd name="T53" fmla="*/ 4522 h 60"/>
                  <a:gd name="T54" fmla="*/ 222 w 46"/>
                  <a:gd name="T55" fmla="*/ 4428 h 60"/>
                  <a:gd name="T56" fmla="*/ 226 w 46"/>
                  <a:gd name="T57" fmla="*/ 4097 h 60"/>
                  <a:gd name="T58" fmla="*/ 222 w 46"/>
                  <a:gd name="T59" fmla="*/ 3851 h 60"/>
                  <a:gd name="T60" fmla="*/ 210 w 46"/>
                  <a:gd name="T61" fmla="*/ 3481 h 60"/>
                  <a:gd name="T62" fmla="*/ 176 w 46"/>
                  <a:gd name="T63" fmla="*/ 2967 h 60"/>
                  <a:gd name="T64" fmla="*/ 173 w 46"/>
                  <a:gd name="T65" fmla="*/ 2406 h 60"/>
                  <a:gd name="T66" fmla="*/ 165 w 46"/>
                  <a:gd name="T67" fmla="*/ 2031 h 60"/>
                  <a:gd name="T68" fmla="*/ 173 w 46"/>
                  <a:gd name="T69" fmla="*/ 1491 h 60"/>
                  <a:gd name="T70" fmla="*/ 184 w 46"/>
                  <a:gd name="T71" fmla="*/ 1160 h 60"/>
                  <a:gd name="T72" fmla="*/ 210 w 46"/>
                  <a:gd name="T73" fmla="*/ 780 h 60"/>
                  <a:gd name="T74" fmla="*/ 222 w 46"/>
                  <a:gd name="T75" fmla="*/ 662 h 60"/>
                  <a:gd name="T76" fmla="*/ 237 w 46"/>
                  <a:gd name="T77" fmla="*/ 566 h 60"/>
                  <a:gd name="T78" fmla="*/ 0 w 46"/>
                  <a:gd name="T79" fmla="*/ 0 h 60"/>
                  <a:gd name="T80" fmla="*/ 46 w 46"/>
                  <a:gd name="T8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46" h="60">
                    <a:moveTo>
                      <a:pt x="45" y="6"/>
                    </a:moveTo>
                    <a:lnTo>
                      <a:pt x="46" y="6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0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9" y="14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5" y="45"/>
                    </a:lnTo>
                    <a:lnTo>
                      <a:pt x="9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8"/>
                    </a:lnTo>
                    <a:lnTo>
                      <a:pt x="28" y="59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40" y="59"/>
                    </a:lnTo>
                    <a:lnTo>
                      <a:pt x="42" y="56"/>
                    </a:lnTo>
                    <a:lnTo>
                      <a:pt x="43" y="53"/>
                    </a:lnTo>
                    <a:lnTo>
                      <a:pt x="42" y="50"/>
                    </a:lnTo>
                    <a:lnTo>
                      <a:pt x="39" y="44"/>
                    </a:lnTo>
                    <a:lnTo>
                      <a:pt x="34" y="38"/>
                    </a:lnTo>
                    <a:lnTo>
                      <a:pt x="33" y="31"/>
                    </a:lnTo>
                    <a:lnTo>
                      <a:pt x="32" y="26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5" y="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4" name="Freeform 500"/>
              <p:cNvSpPr>
                <a:spLocks noChangeArrowheads="1"/>
              </p:cNvSpPr>
              <p:nvPr/>
            </p:nvSpPr>
            <p:spPr bwMode="auto">
              <a:xfrm>
                <a:off x="2688" y="4073"/>
                <a:ext cx="41" cy="32"/>
              </a:xfrm>
              <a:custGeom>
                <a:avLst/>
                <a:gdLst>
                  <a:gd name="G0" fmla="+- 12 0 0"/>
                  <a:gd name="G1" fmla="sin 32 G0"/>
                  <a:gd name="G2" fmla="*/ 1 0 51712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5 0 0"/>
                  <a:gd name="G15" fmla="sin 14 G14"/>
                  <a:gd name="G16" fmla="+- 4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60075 5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T0" fmla="*/ 45 w 54"/>
                  <a:gd name="T1" fmla="*/ 2162 h 32"/>
                  <a:gd name="T2" fmla="*/ 51 w 54"/>
                  <a:gd name="T3" fmla="*/ 1763 h 32"/>
                  <a:gd name="T4" fmla="*/ 62 w 54"/>
                  <a:gd name="T5" fmla="*/ 1383 h 32"/>
                  <a:gd name="T6" fmla="*/ 71 w 54"/>
                  <a:gd name="T7" fmla="*/ 1021 h 32"/>
                  <a:gd name="T8" fmla="*/ 95 w 54"/>
                  <a:gd name="T9" fmla="*/ 851 h 32"/>
                  <a:gd name="T10" fmla="*/ 109 w 54"/>
                  <a:gd name="T11" fmla="*/ 801 h 32"/>
                  <a:gd name="T12" fmla="*/ 129 w 54"/>
                  <a:gd name="T13" fmla="*/ 710 h 32"/>
                  <a:gd name="T14" fmla="*/ 139 w 54"/>
                  <a:gd name="T15" fmla="*/ 710 h 32"/>
                  <a:gd name="T16" fmla="*/ 152 w 54"/>
                  <a:gd name="T17" fmla="*/ 668 h 32"/>
                  <a:gd name="T18" fmla="*/ 178 w 54"/>
                  <a:gd name="T19" fmla="*/ 710 h 32"/>
                  <a:gd name="T20" fmla="*/ 199 w 54"/>
                  <a:gd name="T21" fmla="*/ 754 h 32"/>
                  <a:gd name="T22" fmla="*/ 192 w 54"/>
                  <a:gd name="T23" fmla="*/ 710 h 32"/>
                  <a:gd name="T24" fmla="*/ 202 w 54"/>
                  <a:gd name="T25" fmla="*/ 7 h 32"/>
                  <a:gd name="T26" fmla="*/ 202 w 54"/>
                  <a:gd name="T27" fmla="*/ 6 h 32"/>
                  <a:gd name="T28" fmla="*/ 209 w 54"/>
                  <a:gd name="T29" fmla="*/ 904 h 32"/>
                  <a:gd name="T30" fmla="*/ 222 w 54"/>
                  <a:gd name="T31" fmla="*/ 851 h 32"/>
                  <a:gd name="T32" fmla="*/ 226 w 54"/>
                  <a:gd name="T33" fmla="*/ 629 h 32"/>
                  <a:gd name="T34" fmla="*/ 222 w 54"/>
                  <a:gd name="T35" fmla="*/ 4 h 32"/>
                  <a:gd name="T36" fmla="*/ 209 w 54"/>
                  <a:gd name="T37" fmla="*/ 2 h 32"/>
                  <a:gd name="T38" fmla="*/ 187 w 54"/>
                  <a:gd name="T39" fmla="*/ 1 h 32"/>
                  <a:gd name="T40" fmla="*/ 152 w 54"/>
                  <a:gd name="T41" fmla="*/ 0 h 32"/>
                  <a:gd name="T42" fmla="*/ 136 w 54"/>
                  <a:gd name="T43" fmla="*/ 0 h 32"/>
                  <a:gd name="T44" fmla="*/ 115 w 54"/>
                  <a:gd name="T45" fmla="*/ 1 h 32"/>
                  <a:gd name="T46" fmla="*/ 95 w 54"/>
                  <a:gd name="T47" fmla="*/ 3 h 32"/>
                  <a:gd name="T48" fmla="*/ 67 w 54"/>
                  <a:gd name="T49" fmla="*/ 7 h 32"/>
                  <a:gd name="T50" fmla="*/ 55 w 54"/>
                  <a:gd name="T51" fmla="*/ 710 h 32"/>
                  <a:gd name="T52" fmla="*/ 45 w 54"/>
                  <a:gd name="T53" fmla="*/ 904 h 32"/>
                  <a:gd name="T54" fmla="*/ 2 w 54"/>
                  <a:gd name="T55" fmla="*/ 1383 h 32"/>
                  <a:gd name="T56" fmla="*/ 0 w 54"/>
                  <a:gd name="T57" fmla="*/ 1873 h 32"/>
                  <a:gd name="T58" fmla="*/ 45 w 54"/>
                  <a:gd name="T59" fmla="*/ 2162 h 32"/>
                  <a:gd name="T60" fmla="*/ 0 w 54"/>
                  <a:gd name="T61" fmla="*/ 0 h 32"/>
                  <a:gd name="T62" fmla="*/ 54 w 54"/>
                  <a:gd name="T6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54" h="32">
                    <a:moveTo>
                      <a:pt x="9" y="32"/>
                    </a:moveTo>
                    <a:lnTo>
                      <a:pt x="12" y="25"/>
                    </a:lnTo>
                    <a:lnTo>
                      <a:pt x="15" y="21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6" y="12"/>
                    </a:lnTo>
                    <a:lnTo>
                      <a:pt x="30" y="10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2" y="10"/>
                    </a:lnTo>
                    <a:lnTo>
                      <a:pt x="46" y="11"/>
                    </a:lnTo>
                    <a:lnTo>
                      <a:pt x="45" y="10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14"/>
                    </a:lnTo>
                    <a:lnTo>
                      <a:pt x="52" y="13"/>
                    </a:lnTo>
                    <a:lnTo>
                      <a:pt x="54" y="8"/>
                    </a:lnTo>
                    <a:lnTo>
                      <a:pt x="52" y="4"/>
                    </a:lnTo>
                    <a:lnTo>
                      <a:pt x="49" y="2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5" y="21"/>
                    </a:lnTo>
                    <a:lnTo>
                      <a:pt x="0" y="27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5" name="Freeform 501"/>
              <p:cNvSpPr>
                <a:spLocks noChangeArrowheads="1"/>
              </p:cNvSpPr>
              <p:nvPr/>
            </p:nvSpPr>
            <p:spPr bwMode="auto">
              <a:xfrm>
                <a:off x="2685" y="4100"/>
                <a:ext cx="39" cy="4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8121 51712"/>
                  <a:gd name="G6" fmla="+- 10 0 0"/>
                  <a:gd name="G7" fmla="cos 13 G6"/>
                  <a:gd name="G8" fmla="+- 5 0 0"/>
                  <a:gd name="G9" fmla="+- 65530 0 0"/>
                  <a:gd name="G10" fmla="+- 20 0 0"/>
                  <a:gd name="G11" fmla="*/ 1 51673 5171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50009 48160"/>
                  <a:gd name="G27" fmla="+- 1 0 0"/>
                  <a:gd name="G28" fmla="+- 6552 0 0"/>
                  <a:gd name="G29" fmla="+- 7581 0 0"/>
                  <a:gd name="G30" fmla="+- 8155 0 0"/>
                  <a:gd name="G31" fmla="+- 8438 0 0"/>
                  <a:gd name="G32" fmla="+- 8449 0 0"/>
                  <a:gd name="G33" fmla="+- 8204 0 0"/>
                  <a:gd name="T0" fmla="*/ 178 w 52"/>
                  <a:gd name="T1" fmla="*/ 6741 h 41"/>
                  <a:gd name="T2" fmla="*/ 189 w 52"/>
                  <a:gd name="T3" fmla="*/ 7770 h 41"/>
                  <a:gd name="T4" fmla="*/ 189 w 52"/>
                  <a:gd name="T5" fmla="*/ 8333 h 41"/>
                  <a:gd name="T6" fmla="*/ 178 w 52"/>
                  <a:gd name="T7" fmla="*/ 8599 h 41"/>
                  <a:gd name="T8" fmla="*/ 161 w 52"/>
                  <a:gd name="T9" fmla="*/ 8599 h 41"/>
                  <a:gd name="T10" fmla="*/ 150 w 52"/>
                  <a:gd name="T11" fmla="*/ 8333 h 41"/>
                  <a:gd name="T12" fmla="*/ 129 w 52"/>
                  <a:gd name="T13" fmla="*/ 8031 h 41"/>
                  <a:gd name="T14" fmla="*/ 113 w 52"/>
                  <a:gd name="T15" fmla="*/ 7467 h 41"/>
                  <a:gd name="T16" fmla="*/ 86 w 52"/>
                  <a:gd name="T17" fmla="*/ 6966 h 41"/>
                  <a:gd name="T18" fmla="*/ 69 w 52"/>
                  <a:gd name="T19" fmla="*/ 6052 h 41"/>
                  <a:gd name="T20" fmla="*/ 58 w 52"/>
                  <a:gd name="T21" fmla="*/ 5077 h 41"/>
                  <a:gd name="T22" fmla="*/ 52 w 52"/>
                  <a:gd name="T23" fmla="*/ 4129 h 41"/>
                  <a:gd name="T24" fmla="*/ 49 w 52"/>
                  <a:gd name="T25" fmla="*/ 3337 h 41"/>
                  <a:gd name="T26" fmla="*/ 49 w 52"/>
                  <a:gd name="T27" fmla="*/ 2531 h 41"/>
                  <a:gd name="T28" fmla="*/ 52 w 52"/>
                  <a:gd name="T29" fmla="*/ 5 h 41"/>
                  <a:gd name="T30" fmla="*/ 2 w 52"/>
                  <a:gd name="T31" fmla="*/ 0 h 41"/>
                  <a:gd name="T32" fmla="*/ 0 w 52"/>
                  <a:gd name="T33" fmla="*/ 2186 h 41"/>
                  <a:gd name="T34" fmla="*/ 1 w 52"/>
                  <a:gd name="T35" fmla="*/ 3560 h 41"/>
                  <a:gd name="T36" fmla="*/ 2 w 52"/>
                  <a:gd name="T37" fmla="*/ 5459 h 41"/>
                  <a:gd name="T38" fmla="*/ 2 w 52"/>
                  <a:gd name="T39" fmla="*/ 6966 h 41"/>
                  <a:gd name="T40" fmla="*/ 52 w 52"/>
                  <a:gd name="T41" fmla="*/ 8031 h 41"/>
                  <a:gd name="T42" fmla="*/ 65 w 52"/>
                  <a:gd name="T43" fmla="*/ 8964 h 41"/>
                  <a:gd name="T44" fmla="*/ 91 w 52"/>
                  <a:gd name="T45" fmla="*/ 9978 h 41"/>
                  <a:gd name="T46" fmla="*/ 122 w 52"/>
                  <a:gd name="T47" fmla="*/ 10627 h 41"/>
                  <a:gd name="T48" fmla="*/ 142 w 52"/>
                  <a:gd name="T49" fmla="*/ 10715 h 41"/>
                  <a:gd name="T50" fmla="*/ 161 w 52"/>
                  <a:gd name="T51" fmla="*/ 11071 h 41"/>
                  <a:gd name="T52" fmla="*/ 189 w 52"/>
                  <a:gd name="T53" fmla="*/ 11071 h 41"/>
                  <a:gd name="T54" fmla="*/ 211 w 52"/>
                  <a:gd name="T55" fmla="*/ 10715 h 41"/>
                  <a:gd name="T56" fmla="*/ 223 w 52"/>
                  <a:gd name="T57" fmla="*/ 9875 h 41"/>
                  <a:gd name="T58" fmla="*/ 230 w 52"/>
                  <a:gd name="T59" fmla="*/ 8031 h 41"/>
                  <a:gd name="T60" fmla="*/ 223 w 52"/>
                  <a:gd name="T61" fmla="*/ 6741 h 41"/>
                  <a:gd name="T62" fmla="*/ 211 w 52"/>
                  <a:gd name="T63" fmla="*/ 5077 h 41"/>
                  <a:gd name="T64" fmla="*/ 178 w 52"/>
                  <a:gd name="T65" fmla="*/ 6741 h 41"/>
                  <a:gd name="T66" fmla="*/ 0 w 52"/>
                  <a:gd name="T67" fmla="*/ 0 h 41"/>
                  <a:gd name="T68" fmla="*/ 52 w 52"/>
                  <a:gd name="T6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52" h="41">
                    <a:moveTo>
                      <a:pt x="40" y="25"/>
                    </a:moveTo>
                    <a:lnTo>
                      <a:pt x="42" y="29"/>
                    </a:lnTo>
                    <a:lnTo>
                      <a:pt x="42" y="31"/>
                    </a:lnTo>
                    <a:lnTo>
                      <a:pt x="40" y="32"/>
                    </a:lnTo>
                    <a:lnTo>
                      <a:pt x="37" y="32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5" y="28"/>
                    </a:lnTo>
                    <a:lnTo>
                      <a:pt x="20" y="26"/>
                    </a:lnTo>
                    <a:lnTo>
                      <a:pt x="16" y="22"/>
                    </a:lnTo>
                    <a:lnTo>
                      <a:pt x="13" y="19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1" y="14"/>
                    </a:lnTo>
                    <a:lnTo>
                      <a:pt x="3" y="20"/>
                    </a:lnTo>
                    <a:lnTo>
                      <a:pt x="7" y="26"/>
                    </a:lnTo>
                    <a:lnTo>
                      <a:pt x="11" y="30"/>
                    </a:lnTo>
                    <a:lnTo>
                      <a:pt x="15" y="33"/>
                    </a:lnTo>
                    <a:lnTo>
                      <a:pt x="21" y="37"/>
                    </a:lnTo>
                    <a:lnTo>
                      <a:pt x="27" y="39"/>
                    </a:lnTo>
                    <a:lnTo>
                      <a:pt x="32" y="40"/>
                    </a:lnTo>
                    <a:lnTo>
                      <a:pt x="37" y="41"/>
                    </a:lnTo>
                    <a:lnTo>
                      <a:pt x="42" y="41"/>
                    </a:lnTo>
                    <a:lnTo>
                      <a:pt x="47" y="40"/>
                    </a:lnTo>
                    <a:lnTo>
                      <a:pt x="50" y="36"/>
                    </a:lnTo>
                    <a:lnTo>
                      <a:pt x="52" y="30"/>
                    </a:lnTo>
                    <a:lnTo>
                      <a:pt x="50" y="25"/>
                    </a:lnTo>
                    <a:lnTo>
                      <a:pt x="47" y="19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" name="Freeform 502"/>
              <p:cNvSpPr>
                <a:spLocks noChangeArrowheads="1"/>
              </p:cNvSpPr>
              <p:nvPr/>
            </p:nvSpPr>
            <p:spPr bwMode="auto">
              <a:xfrm>
                <a:off x="2706" y="4078"/>
                <a:ext cx="16" cy="49"/>
              </a:xfrm>
              <a:custGeom>
                <a:avLst/>
                <a:gdLst>
                  <a:gd name="G0" fmla="*/ 1 0 51712"/>
                  <a:gd name="G1" fmla="*/ 1 46865 57600"/>
                  <a:gd name="G2" fmla="*/ 1 0 51712"/>
                  <a:gd name="G3" fmla="*/ 1 49699 51712"/>
                  <a:gd name="G4" fmla="*/ 1 20897 45696"/>
                  <a:gd name="G5" fmla="*/ 1 54531 49664"/>
                  <a:gd name="G6" fmla="*/ 1 10919 51712"/>
                  <a:gd name="G7" fmla="*/ 1 63095 51712"/>
                  <a:gd name="G8" fmla="*/ G7 1 180"/>
                  <a:gd name="G9" fmla="*/ G6 1 G8"/>
                  <a:gd name="G10" fmla="*/ 1 58993 57600"/>
                  <a:gd name="G11" fmla="*/ 1 56547 25856"/>
                  <a:gd name="G12" fmla="*/ 1 0 51712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2 0 0"/>
                  <a:gd name="G24" fmla="+- 65430 0 0"/>
                  <a:gd name="T0" fmla="*/ 650 w 18"/>
                  <a:gd name="T1" fmla="*/ 0 h 46"/>
                  <a:gd name="T2" fmla="*/ 524 w 18"/>
                  <a:gd name="T3" fmla="*/ 2 h 46"/>
                  <a:gd name="T4" fmla="*/ 7 w 18"/>
                  <a:gd name="T5" fmla="*/ 113 h 46"/>
                  <a:gd name="T6" fmla="*/ 3 w 18"/>
                  <a:gd name="T7" fmla="*/ 5800 h 46"/>
                  <a:gd name="T8" fmla="*/ 1 w 18"/>
                  <a:gd name="T9" fmla="*/ 9509 h 46"/>
                  <a:gd name="T10" fmla="*/ 0 w 18"/>
                  <a:gd name="T11" fmla="*/ 14192 h 46"/>
                  <a:gd name="T12" fmla="*/ 1 w 18"/>
                  <a:gd name="T13" fmla="*/ 18504 h 46"/>
                  <a:gd name="T14" fmla="*/ 3 w 18"/>
                  <a:gd name="T15" fmla="*/ 23396 h 46"/>
                  <a:gd name="T16" fmla="*/ 7 w 18"/>
                  <a:gd name="T17" fmla="*/ 28084 h 46"/>
                  <a:gd name="T18" fmla="*/ 584 w 18"/>
                  <a:gd name="T19" fmla="*/ 23864 h 46"/>
                  <a:gd name="T20" fmla="*/ 496 w 18"/>
                  <a:gd name="T21" fmla="*/ 21495 h 46"/>
                  <a:gd name="T22" fmla="*/ 445 w 18"/>
                  <a:gd name="T23" fmla="*/ 18193 h 46"/>
                  <a:gd name="T24" fmla="*/ 8 w 18"/>
                  <a:gd name="T25" fmla="*/ 14431 h 46"/>
                  <a:gd name="T26" fmla="*/ 445 w 18"/>
                  <a:gd name="T27" fmla="*/ 11199 h 46"/>
                  <a:gd name="T28" fmla="*/ 524 w 18"/>
                  <a:gd name="T29" fmla="*/ 8763 h 46"/>
                  <a:gd name="T30" fmla="*/ 584 w 18"/>
                  <a:gd name="T31" fmla="*/ 6821 h 46"/>
                  <a:gd name="T32" fmla="*/ 650 w 18"/>
                  <a:gd name="T33" fmla="*/ 5336 h 46"/>
                  <a:gd name="T34" fmla="*/ 724 w 18"/>
                  <a:gd name="T35" fmla="*/ 4916 h 46"/>
                  <a:gd name="T36" fmla="*/ 650 w 18"/>
                  <a:gd name="T37" fmla="*/ 0 h 46"/>
                  <a:gd name="T38" fmla="*/ 0 w 18"/>
                  <a:gd name="T39" fmla="*/ 0 h 46"/>
                  <a:gd name="T40" fmla="*/ 18 w 18"/>
                  <a:gd name="T4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46">
                    <a:moveTo>
                      <a:pt x="16" y="0"/>
                    </a:moveTo>
                    <a:lnTo>
                      <a:pt x="12" y="2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8"/>
                    </a:lnTo>
                    <a:lnTo>
                      <a:pt x="7" y="46"/>
                    </a:lnTo>
                    <a:lnTo>
                      <a:pt x="14" y="40"/>
                    </a:lnTo>
                    <a:lnTo>
                      <a:pt x="11" y="35"/>
                    </a:lnTo>
                    <a:lnTo>
                      <a:pt x="9" y="29"/>
                    </a:lnTo>
                    <a:lnTo>
                      <a:pt x="8" y="24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2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7" name="Freeform 503"/>
              <p:cNvSpPr>
                <a:spLocks noChangeArrowheads="1"/>
              </p:cNvSpPr>
              <p:nvPr/>
            </p:nvSpPr>
            <p:spPr bwMode="auto">
              <a:xfrm>
                <a:off x="3075" y="4092"/>
                <a:ext cx="63" cy="58"/>
              </a:xfrm>
              <a:custGeom>
                <a:avLst/>
                <a:gdLst>
                  <a:gd name="G0" fmla="+- 1 0 0"/>
                  <a:gd name="G1" fmla="*/ 1 0 51712"/>
                  <a:gd name="G2" fmla="+- 2 0 0"/>
                  <a:gd name="G3" fmla="+- 65532 0 0"/>
                  <a:gd name="G4" fmla="+- 8 0 0"/>
                  <a:gd name="G5" fmla="*/ 1 10851 51712"/>
                  <a:gd name="G6" fmla="*/ 1 63095 51712"/>
                  <a:gd name="G7" fmla="*/ G6 1 180"/>
                  <a:gd name="G8" fmla="*/ G5 1 G7"/>
                  <a:gd name="G9" fmla="+- 38 0 0"/>
                  <a:gd name="G10" fmla="+- 6 0 0"/>
                  <a:gd name="G11" fmla="+- 15 0 0"/>
                  <a:gd name="G12" fmla="sin 58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421 0 0"/>
                  <a:gd name="G38" fmla="+- 65441 0 0"/>
                  <a:gd name="G39" fmla="+- 65532 0 0"/>
                  <a:gd name="G40" fmla="+- 65533 0 0"/>
                  <a:gd name="G41" fmla="+- 1 0 0"/>
                  <a:gd name="G42" fmla="+- 4 0 0"/>
                  <a:gd name="G43" fmla="+- 228 0 0"/>
                  <a:gd name="G44" fmla="+- 320 0 0"/>
                  <a:gd name="T0" fmla="*/ 158 w 75"/>
                  <a:gd name="T1" fmla="*/ 1 h 68"/>
                  <a:gd name="T2" fmla="*/ 116 w 75"/>
                  <a:gd name="T3" fmla="*/ 0 h 68"/>
                  <a:gd name="T4" fmla="*/ 95 w 75"/>
                  <a:gd name="T5" fmla="*/ 0 h 68"/>
                  <a:gd name="T6" fmla="*/ 4 w 75"/>
                  <a:gd name="T7" fmla="*/ 1 h 68"/>
                  <a:gd name="T8" fmla="*/ 4 w 75"/>
                  <a:gd name="T9" fmla="*/ 2 h 68"/>
                  <a:gd name="T10" fmla="*/ 1 w 75"/>
                  <a:gd name="T11" fmla="*/ 4 h 68"/>
                  <a:gd name="T12" fmla="*/ 0 w 75"/>
                  <a:gd name="T13" fmla="*/ 229 h 68"/>
                  <a:gd name="T14" fmla="*/ 1 w 75"/>
                  <a:gd name="T15" fmla="*/ 324 h 68"/>
                  <a:gd name="T16" fmla="*/ 4 w 75"/>
                  <a:gd name="T17" fmla="*/ 531 h 68"/>
                  <a:gd name="T18" fmla="*/ 4 w 75"/>
                  <a:gd name="T19" fmla="*/ 594 h 68"/>
                  <a:gd name="T20" fmla="*/ 4 w 75"/>
                  <a:gd name="T21" fmla="*/ 685 h 68"/>
                  <a:gd name="T22" fmla="*/ 4 w 75"/>
                  <a:gd name="T23" fmla="*/ 810 h 68"/>
                  <a:gd name="T24" fmla="*/ 4 w 75"/>
                  <a:gd name="T25" fmla="*/ 934 h 68"/>
                  <a:gd name="T26" fmla="*/ 4 w 75"/>
                  <a:gd name="T27" fmla="*/ 1043 h 68"/>
                  <a:gd name="T28" fmla="*/ 4 w 75"/>
                  <a:gd name="T29" fmla="*/ 1201 h 68"/>
                  <a:gd name="T30" fmla="*/ 4 w 75"/>
                  <a:gd name="T31" fmla="*/ 1289 h 68"/>
                  <a:gd name="T32" fmla="*/ 4 w 75"/>
                  <a:gd name="T33" fmla="*/ 1431 h 68"/>
                  <a:gd name="T34" fmla="*/ 105 w 75"/>
                  <a:gd name="T35" fmla="*/ 1536 h 68"/>
                  <a:gd name="T36" fmla="*/ 158 w 75"/>
                  <a:gd name="T37" fmla="*/ 1628 h 68"/>
                  <a:gd name="T38" fmla="*/ 216 w 75"/>
                  <a:gd name="T39" fmla="*/ 1691 h 68"/>
                  <a:gd name="T40" fmla="*/ 263 w 75"/>
                  <a:gd name="T41" fmla="*/ 1691 h 68"/>
                  <a:gd name="T42" fmla="*/ 312 w 75"/>
                  <a:gd name="T43" fmla="*/ 1691 h 68"/>
                  <a:gd name="T44" fmla="*/ 362 w 75"/>
                  <a:gd name="T45" fmla="*/ 1650 h 68"/>
                  <a:gd name="T46" fmla="*/ 400 w 75"/>
                  <a:gd name="T47" fmla="*/ 1599 h 68"/>
                  <a:gd name="T48" fmla="*/ 444 w 75"/>
                  <a:gd name="T49" fmla="*/ 1490 h 68"/>
                  <a:gd name="T50" fmla="*/ 493 w 75"/>
                  <a:gd name="T51" fmla="*/ 1431 h 68"/>
                  <a:gd name="T52" fmla="*/ 517 w 75"/>
                  <a:gd name="T53" fmla="*/ 1365 h 68"/>
                  <a:gd name="T54" fmla="*/ 524 w 75"/>
                  <a:gd name="T55" fmla="*/ 1271 h 68"/>
                  <a:gd name="T56" fmla="*/ 546 w 75"/>
                  <a:gd name="T57" fmla="*/ 1201 h 68"/>
                  <a:gd name="T58" fmla="*/ 547 w 75"/>
                  <a:gd name="T59" fmla="*/ 1118 h 68"/>
                  <a:gd name="T60" fmla="*/ 547 w 75"/>
                  <a:gd name="T61" fmla="*/ 1041 h 68"/>
                  <a:gd name="T62" fmla="*/ 544 w 75"/>
                  <a:gd name="T63" fmla="*/ 971 h 68"/>
                  <a:gd name="T64" fmla="*/ 519 w 75"/>
                  <a:gd name="T65" fmla="*/ 907 h 68"/>
                  <a:gd name="T66" fmla="*/ 472 w 75"/>
                  <a:gd name="T67" fmla="*/ 870 h 68"/>
                  <a:gd name="T68" fmla="*/ 444 w 75"/>
                  <a:gd name="T69" fmla="*/ 754 h 68"/>
                  <a:gd name="T70" fmla="*/ 380 w 75"/>
                  <a:gd name="T71" fmla="*/ 612 h 68"/>
                  <a:gd name="T72" fmla="*/ 343 w 75"/>
                  <a:gd name="T73" fmla="*/ 492 h 68"/>
                  <a:gd name="T74" fmla="*/ 278 w 75"/>
                  <a:gd name="T75" fmla="*/ 304 h 68"/>
                  <a:gd name="T76" fmla="*/ 238 w 75"/>
                  <a:gd name="T77" fmla="*/ 199 h 68"/>
                  <a:gd name="T78" fmla="*/ 194 w 75"/>
                  <a:gd name="T79" fmla="*/ 3 h 68"/>
                  <a:gd name="T80" fmla="*/ 158 w 75"/>
                  <a:gd name="T81" fmla="*/ 1 h 68"/>
                  <a:gd name="T82" fmla="*/ 0 w 75"/>
                  <a:gd name="T83" fmla="*/ 0 h 68"/>
                  <a:gd name="T84" fmla="*/ 75 w 75"/>
                  <a:gd name="T8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75" h="68">
                    <a:moveTo>
                      <a:pt x="23" y="1"/>
                    </a:moveTo>
                    <a:lnTo>
                      <a:pt x="17" y="0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6" y="21"/>
                    </a:lnTo>
                    <a:lnTo>
                      <a:pt x="8" y="24"/>
                    </a:lnTo>
                    <a:lnTo>
                      <a:pt x="8" y="28"/>
                    </a:lnTo>
                    <a:lnTo>
                      <a:pt x="7" y="33"/>
                    </a:lnTo>
                    <a:lnTo>
                      <a:pt x="5" y="38"/>
                    </a:lnTo>
                    <a:lnTo>
                      <a:pt x="4" y="43"/>
                    </a:lnTo>
                    <a:lnTo>
                      <a:pt x="4" y="48"/>
                    </a:lnTo>
                    <a:lnTo>
                      <a:pt x="6" y="52"/>
                    </a:lnTo>
                    <a:lnTo>
                      <a:pt x="9" y="58"/>
                    </a:lnTo>
                    <a:lnTo>
                      <a:pt x="15" y="62"/>
                    </a:lnTo>
                    <a:lnTo>
                      <a:pt x="23" y="66"/>
                    </a:lnTo>
                    <a:lnTo>
                      <a:pt x="29" y="68"/>
                    </a:lnTo>
                    <a:lnTo>
                      <a:pt x="36" y="68"/>
                    </a:lnTo>
                    <a:lnTo>
                      <a:pt x="43" y="68"/>
                    </a:lnTo>
                    <a:lnTo>
                      <a:pt x="49" y="67"/>
                    </a:lnTo>
                    <a:lnTo>
                      <a:pt x="55" y="65"/>
                    </a:lnTo>
                    <a:lnTo>
                      <a:pt x="61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2" y="51"/>
                    </a:lnTo>
                    <a:lnTo>
                      <a:pt x="74" y="48"/>
                    </a:lnTo>
                    <a:lnTo>
                      <a:pt x="75" y="45"/>
                    </a:lnTo>
                    <a:lnTo>
                      <a:pt x="75" y="42"/>
                    </a:lnTo>
                    <a:lnTo>
                      <a:pt x="73" y="39"/>
                    </a:lnTo>
                    <a:lnTo>
                      <a:pt x="70" y="37"/>
                    </a:lnTo>
                    <a:lnTo>
                      <a:pt x="65" y="35"/>
                    </a:lnTo>
                    <a:lnTo>
                      <a:pt x="60" y="31"/>
                    </a:lnTo>
                    <a:lnTo>
                      <a:pt x="52" y="25"/>
                    </a:lnTo>
                    <a:lnTo>
                      <a:pt x="46" y="20"/>
                    </a:lnTo>
                    <a:lnTo>
                      <a:pt x="38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8" name="Freeform 504"/>
              <p:cNvSpPr>
                <a:spLocks noChangeArrowheads="1"/>
              </p:cNvSpPr>
              <p:nvPr/>
            </p:nvSpPr>
            <p:spPr bwMode="auto">
              <a:xfrm>
                <a:off x="3071" y="4087"/>
                <a:ext cx="27" cy="28"/>
              </a:xfrm>
              <a:custGeom>
                <a:avLst/>
                <a:gdLst>
                  <a:gd name="G0" fmla="*/ 1 35 256"/>
                  <a:gd name="G1" fmla="+- 10 0 0"/>
                  <a:gd name="G2" fmla="sin 14 G1"/>
                  <a:gd name="G3" fmla="*/ 1 7599 57600"/>
                  <a:gd name="G4" fmla="+- 1 0 0"/>
                  <a:gd name="G5" fmla="+- 1 0 0"/>
                  <a:gd name="G6" fmla="+- 1 0 0"/>
                  <a:gd name="G7" fmla="*/ 1 35979 22848"/>
                  <a:gd name="G8" fmla="+- 4 0 0"/>
                  <a:gd name="G9" fmla="*/ 1 27 2"/>
                  <a:gd name="G10" fmla="*/ 1 35 256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1446 0 0"/>
                  <a:gd name="G22" fmla="+- 62357 0 0"/>
                  <a:gd name="T0" fmla="*/ 1570 w 28"/>
                  <a:gd name="T1" fmla="*/ 7286 h 28"/>
                  <a:gd name="T2" fmla="*/ 1276 w 28"/>
                  <a:gd name="T3" fmla="*/ 5366 h 28"/>
                  <a:gd name="T4" fmla="*/ 1191 w 28"/>
                  <a:gd name="T5" fmla="*/ 4370 h 28"/>
                  <a:gd name="T6" fmla="*/ 1276 w 28"/>
                  <a:gd name="T7" fmla="*/ 3799 h 28"/>
                  <a:gd name="T8" fmla="*/ 1367 w 28"/>
                  <a:gd name="T9" fmla="*/ 3565 h 28"/>
                  <a:gd name="T10" fmla="*/ 1570 w 28"/>
                  <a:gd name="T11" fmla="*/ 3334 h 28"/>
                  <a:gd name="T12" fmla="*/ 2069 w 28"/>
                  <a:gd name="T13" fmla="*/ 3093 h 28"/>
                  <a:gd name="T14" fmla="*/ 2727 w 28"/>
                  <a:gd name="T15" fmla="*/ 3093 h 28"/>
                  <a:gd name="T16" fmla="*/ 3012 w 28"/>
                  <a:gd name="T17" fmla="*/ 3334 h 28"/>
                  <a:gd name="T18" fmla="*/ 3458 w 28"/>
                  <a:gd name="T19" fmla="*/ 1 h 28"/>
                  <a:gd name="T20" fmla="*/ 2811 w 28"/>
                  <a:gd name="T21" fmla="*/ 0 h 28"/>
                  <a:gd name="T22" fmla="*/ 2069 w 28"/>
                  <a:gd name="T23" fmla="*/ 0 h 28"/>
                  <a:gd name="T24" fmla="*/ 1367 w 28"/>
                  <a:gd name="T25" fmla="*/ 1 h 28"/>
                  <a:gd name="T26" fmla="*/ 5 w 28"/>
                  <a:gd name="T27" fmla="*/ 4 h 28"/>
                  <a:gd name="T28" fmla="*/ 2 w 28"/>
                  <a:gd name="T29" fmla="*/ 2907 h 28"/>
                  <a:gd name="T30" fmla="*/ 0 w 28"/>
                  <a:gd name="T31" fmla="*/ 4657 h 28"/>
                  <a:gd name="T32" fmla="*/ 2 w 28"/>
                  <a:gd name="T33" fmla="*/ 7095 h 28"/>
                  <a:gd name="T34" fmla="*/ 6 w 28"/>
                  <a:gd name="T35" fmla="*/ 8953 h 28"/>
                  <a:gd name="T36" fmla="*/ 1570 w 28"/>
                  <a:gd name="T37" fmla="*/ 7286 h 28"/>
                  <a:gd name="T38" fmla="*/ 0 w 28"/>
                  <a:gd name="T39" fmla="*/ 0 h 28"/>
                  <a:gd name="T40" fmla="*/ 28 w 28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8" h="28">
                    <a:moveTo>
                      <a:pt x="13" y="22"/>
                    </a:moveTo>
                    <a:lnTo>
                      <a:pt x="10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7" y="9"/>
                    </a:lnTo>
                    <a:lnTo>
                      <a:pt x="21" y="9"/>
                    </a:lnTo>
                    <a:lnTo>
                      <a:pt x="24" y="10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8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9" name="Freeform 505"/>
              <p:cNvSpPr>
                <a:spLocks noChangeArrowheads="1"/>
              </p:cNvSpPr>
              <p:nvPr/>
            </p:nvSpPr>
            <p:spPr bwMode="auto">
              <a:xfrm>
                <a:off x="3074" y="4112"/>
                <a:ext cx="11" cy="46"/>
              </a:xfrm>
              <a:custGeom>
                <a:avLst/>
                <a:gdLst>
                  <a:gd name="G0" fmla="*/ 1 21693 51712"/>
                  <a:gd name="G1" fmla="+- 9 0 0"/>
                  <a:gd name="G2" fmla="sin 30 G1"/>
                  <a:gd name="G3" fmla="+- 12 0 0"/>
                  <a:gd name="G4" fmla="cos 22 G3"/>
                  <a:gd name="G5" fmla="*/ 1 65379 51712"/>
                  <a:gd name="G6" fmla="*/ 1 0 51712"/>
                  <a:gd name="G7" fmla="+- 3 0 0"/>
                  <a:gd name="G8" fmla="cos G6 G7"/>
                  <a:gd name="G9" fmla="+- 8 0 0"/>
                  <a:gd name="G10" fmla="+- 15 0 0"/>
                  <a:gd name="G11" fmla="+- 65531 0 0"/>
                  <a:gd name="G12" fmla="*/ 1 45 2"/>
                  <a:gd name="G13" fmla="*/ 1 21693 51712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61209 0 0"/>
                  <a:gd name="G25" fmla="+- 61659 0 0"/>
                  <a:gd name="T0" fmla="*/ 2208 w 13"/>
                  <a:gd name="T1" fmla="*/ 7168 h 44"/>
                  <a:gd name="T2" fmla="*/ 1768 w 13"/>
                  <a:gd name="T3" fmla="*/ 6095 h 44"/>
                  <a:gd name="T4" fmla="*/ 1642 w 13"/>
                  <a:gd name="T5" fmla="*/ 5519 h 44"/>
                  <a:gd name="T6" fmla="*/ 1642 w 13"/>
                  <a:gd name="T7" fmla="*/ 4990 h 44"/>
                  <a:gd name="T8" fmla="*/ 1768 w 13"/>
                  <a:gd name="T9" fmla="*/ 4251 h 44"/>
                  <a:gd name="T10" fmla="*/ 2050 w 13"/>
                  <a:gd name="T11" fmla="*/ 3038 h 44"/>
                  <a:gd name="T12" fmla="*/ 2208 w 13"/>
                  <a:gd name="T13" fmla="*/ 2031 h 44"/>
                  <a:gd name="T14" fmla="*/ 2208 w 13"/>
                  <a:gd name="T15" fmla="*/ 82 h 44"/>
                  <a:gd name="T16" fmla="*/ 1768 w 13"/>
                  <a:gd name="T17" fmla="*/ 0 h 44"/>
                  <a:gd name="T18" fmla="*/ 3 w 13"/>
                  <a:gd name="T19" fmla="*/ 82 h 44"/>
                  <a:gd name="T20" fmla="*/ 5 w 13"/>
                  <a:gd name="T21" fmla="*/ 1653 h 44"/>
                  <a:gd name="T22" fmla="*/ 5 w 13"/>
                  <a:gd name="T23" fmla="*/ 1917 h 44"/>
                  <a:gd name="T24" fmla="*/ 3 w 13"/>
                  <a:gd name="T25" fmla="*/ 2652 h 44"/>
                  <a:gd name="T26" fmla="*/ 1 w 13"/>
                  <a:gd name="T27" fmla="*/ 3722 h 44"/>
                  <a:gd name="T28" fmla="*/ 0 w 13"/>
                  <a:gd name="T29" fmla="*/ 4833 h 44"/>
                  <a:gd name="T30" fmla="*/ 0 w 13"/>
                  <a:gd name="T31" fmla="*/ 5696 h 44"/>
                  <a:gd name="T32" fmla="*/ 2 w 13"/>
                  <a:gd name="T33" fmla="*/ 7168 h 44"/>
                  <a:gd name="T34" fmla="*/ 1416 w 13"/>
                  <a:gd name="T35" fmla="*/ 8173 h 44"/>
                  <a:gd name="T36" fmla="*/ 2208 w 13"/>
                  <a:gd name="T37" fmla="*/ 7168 h 44"/>
                  <a:gd name="T38" fmla="*/ 0 w 13"/>
                  <a:gd name="T39" fmla="*/ 0 h 44"/>
                  <a:gd name="T40" fmla="*/ 13 w 13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3" h="44">
                    <a:moveTo>
                      <a:pt x="13" y="38"/>
                    </a:moveTo>
                    <a:lnTo>
                      <a:pt x="10" y="33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10" y="22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3" y="6"/>
                    </a:lnTo>
                    <a:lnTo>
                      <a:pt x="10" y="0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7" y="44"/>
                    </a:ln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0" name="Freeform 506"/>
              <p:cNvSpPr>
                <a:spLocks noChangeArrowheads="1"/>
              </p:cNvSpPr>
              <p:nvPr/>
            </p:nvSpPr>
            <p:spPr bwMode="auto">
              <a:xfrm>
                <a:off x="3082" y="4128"/>
                <a:ext cx="62" cy="4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63523 1280"/>
                  <a:gd name="G8" fmla="+- 1 0 0"/>
                  <a:gd name="G9" fmla="+- 20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471 w 74"/>
                  <a:gd name="T1" fmla="*/ 2886 h 40"/>
                  <a:gd name="T2" fmla="*/ 483 w 74"/>
                  <a:gd name="T3" fmla="*/ 3129 h 40"/>
                  <a:gd name="T4" fmla="*/ 495 w 74"/>
                  <a:gd name="T5" fmla="*/ 3349 h 40"/>
                  <a:gd name="T6" fmla="*/ 483 w 74"/>
                  <a:gd name="T7" fmla="*/ 3896 h 40"/>
                  <a:gd name="T8" fmla="*/ 471 w 74"/>
                  <a:gd name="T9" fmla="*/ 4484 h 40"/>
                  <a:gd name="T10" fmla="*/ 459 w 74"/>
                  <a:gd name="T11" fmla="*/ 5609 h 40"/>
                  <a:gd name="T12" fmla="*/ 423 w 74"/>
                  <a:gd name="T13" fmla="*/ 6909 h 40"/>
                  <a:gd name="T14" fmla="*/ 401 w 74"/>
                  <a:gd name="T15" fmla="*/ 7515 h 40"/>
                  <a:gd name="T16" fmla="*/ 361 w 74"/>
                  <a:gd name="T17" fmla="*/ 8090 h 40"/>
                  <a:gd name="T18" fmla="*/ 308 w 74"/>
                  <a:gd name="T19" fmla="*/ 8695 h 40"/>
                  <a:gd name="T20" fmla="*/ 264 w 74"/>
                  <a:gd name="T21" fmla="*/ 9233 h 40"/>
                  <a:gd name="T22" fmla="*/ 224 w 74"/>
                  <a:gd name="T23" fmla="*/ 9233 h 40"/>
                  <a:gd name="T24" fmla="*/ 172 w 74"/>
                  <a:gd name="T25" fmla="*/ 9233 h 40"/>
                  <a:gd name="T26" fmla="*/ 127 w 74"/>
                  <a:gd name="T27" fmla="*/ 8605 h 40"/>
                  <a:gd name="T28" fmla="*/ 88 w 74"/>
                  <a:gd name="T29" fmla="*/ 7989 h 40"/>
                  <a:gd name="T30" fmla="*/ 4 w 74"/>
                  <a:gd name="T31" fmla="*/ 6909 h 40"/>
                  <a:gd name="T32" fmla="*/ 0 w 74"/>
                  <a:gd name="T33" fmla="*/ 8605 h 40"/>
                  <a:gd name="T34" fmla="*/ 4 w 74"/>
                  <a:gd name="T35" fmla="*/ 10682 h 40"/>
                  <a:gd name="T36" fmla="*/ 103 w 74"/>
                  <a:gd name="T37" fmla="*/ 11494 h 40"/>
                  <a:gd name="T38" fmla="*/ 155 w 74"/>
                  <a:gd name="T39" fmla="*/ 11797 h 40"/>
                  <a:gd name="T40" fmla="*/ 224 w 74"/>
                  <a:gd name="T41" fmla="*/ 12366 h 40"/>
                  <a:gd name="T42" fmla="*/ 278 w 74"/>
                  <a:gd name="T43" fmla="*/ 11797 h 40"/>
                  <a:gd name="T44" fmla="*/ 324 w 74"/>
                  <a:gd name="T45" fmla="*/ 11630 h 40"/>
                  <a:gd name="T46" fmla="*/ 380 w 74"/>
                  <a:gd name="T47" fmla="*/ 10971 h 40"/>
                  <a:gd name="T48" fmla="*/ 423 w 74"/>
                  <a:gd name="T49" fmla="*/ 10054 h 40"/>
                  <a:gd name="T50" fmla="*/ 471 w 74"/>
                  <a:gd name="T51" fmla="*/ 8695 h 40"/>
                  <a:gd name="T52" fmla="*/ 495 w 74"/>
                  <a:gd name="T53" fmla="*/ 7515 h 40"/>
                  <a:gd name="T54" fmla="*/ 537 w 74"/>
                  <a:gd name="T55" fmla="*/ 6524 h 40"/>
                  <a:gd name="T56" fmla="*/ 551 w 74"/>
                  <a:gd name="T57" fmla="*/ 4807 h 40"/>
                  <a:gd name="T58" fmla="*/ 551 w 74"/>
                  <a:gd name="T59" fmla="*/ 3612 h 40"/>
                  <a:gd name="T60" fmla="*/ 551 w 74"/>
                  <a:gd name="T61" fmla="*/ 101 h 40"/>
                  <a:gd name="T62" fmla="*/ 522 w 74"/>
                  <a:gd name="T63" fmla="*/ 2 h 40"/>
                  <a:gd name="T64" fmla="*/ 495 w 74"/>
                  <a:gd name="T65" fmla="*/ 0 h 40"/>
                  <a:gd name="T66" fmla="*/ 471 w 74"/>
                  <a:gd name="T67" fmla="*/ 2886 h 40"/>
                  <a:gd name="T68" fmla="*/ 0 w 74"/>
                  <a:gd name="T69" fmla="*/ 0 h 40"/>
                  <a:gd name="T70" fmla="*/ 74 w 74"/>
                  <a:gd name="T7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74" h="40">
                    <a:moveTo>
                      <a:pt x="63" y="9"/>
                    </a:moveTo>
                    <a:lnTo>
                      <a:pt x="64" y="10"/>
                    </a:lnTo>
                    <a:lnTo>
                      <a:pt x="65" y="11"/>
                    </a:lnTo>
                    <a:lnTo>
                      <a:pt x="64" y="13"/>
                    </a:lnTo>
                    <a:lnTo>
                      <a:pt x="63" y="15"/>
                    </a:lnTo>
                    <a:lnTo>
                      <a:pt x="61" y="18"/>
                    </a:lnTo>
                    <a:lnTo>
                      <a:pt x="57" y="22"/>
                    </a:lnTo>
                    <a:lnTo>
                      <a:pt x="53" y="25"/>
                    </a:lnTo>
                    <a:lnTo>
                      <a:pt x="47" y="27"/>
                    </a:lnTo>
                    <a:lnTo>
                      <a:pt x="42" y="29"/>
                    </a:lnTo>
                    <a:lnTo>
                      <a:pt x="36" y="30"/>
                    </a:lnTo>
                    <a:lnTo>
                      <a:pt x="30" y="30"/>
                    </a:lnTo>
                    <a:lnTo>
                      <a:pt x="24" y="30"/>
                    </a:lnTo>
                    <a:lnTo>
                      <a:pt x="18" y="28"/>
                    </a:lnTo>
                    <a:lnTo>
                      <a:pt x="11" y="26"/>
                    </a:lnTo>
                    <a:lnTo>
                      <a:pt x="6" y="22"/>
                    </a:lnTo>
                    <a:lnTo>
                      <a:pt x="0" y="28"/>
                    </a:lnTo>
                    <a:lnTo>
                      <a:pt x="7" y="34"/>
                    </a:lnTo>
                    <a:lnTo>
                      <a:pt x="14" y="37"/>
                    </a:lnTo>
                    <a:lnTo>
                      <a:pt x="22" y="39"/>
                    </a:lnTo>
                    <a:lnTo>
                      <a:pt x="30" y="40"/>
                    </a:lnTo>
                    <a:lnTo>
                      <a:pt x="38" y="39"/>
                    </a:lnTo>
                    <a:lnTo>
                      <a:pt x="44" y="38"/>
                    </a:lnTo>
                    <a:lnTo>
                      <a:pt x="50" y="36"/>
                    </a:lnTo>
                    <a:lnTo>
                      <a:pt x="57" y="33"/>
                    </a:lnTo>
                    <a:lnTo>
                      <a:pt x="62" y="29"/>
                    </a:lnTo>
                    <a:lnTo>
                      <a:pt x="66" y="25"/>
                    </a:lnTo>
                    <a:lnTo>
                      <a:pt x="71" y="21"/>
                    </a:lnTo>
                    <a:lnTo>
                      <a:pt x="73" y="16"/>
                    </a:lnTo>
                    <a:lnTo>
                      <a:pt x="74" y="12"/>
                    </a:lnTo>
                    <a:lnTo>
                      <a:pt x="74" y="6"/>
                    </a:lnTo>
                    <a:lnTo>
                      <a:pt x="69" y="2"/>
                    </a:lnTo>
                    <a:lnTo>
                      <a:pt x="65" y="0"/>
                    </a:ln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1" name="Freeform 507"/>
              <p:cNvSpPr>
                <a:spLocks noChangeArrowheads="1"/>
              </p:cNvSpPr>
              <p:nvPr/>
            </p:nvSpPr>
            <p:spPr bwMode="auto">
              <a:xfrm>
                <a:off x="3096" y="4087"/>
                <a:ext cx="38" cy="49"/>
              </a:xfrm>
              <a:custGeom>
                <a:avLst/>
                <a:gdLst>
                  <a:gd name="G0" fmla="+- 2 0 0"/>
                  <a:gd name="G1" fmla="+- 15 0 0"/>
                  <a:gd name="G2" fmla="sin 16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4 0 0"/>
                  <a:gd name="G10" fmla="sin 4 G9"/>
                  <a:gd name="G11" fmla="+- 6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59253 0 0"/>
                  <a:gd name="G23" fmla="+- 56072 0 0"/>
                  <a:gd name="T0" fmla="*/ 0 w 51"/>
                  <a:gd name="T1" fmla="*/ 5336 h 46"/>
                  <a:gd name="T2" fmla="*/ 2 w 51"/>
                  <a:gd name="T3" fmla="*/ 6285 h 46"/>
                  <a:gd name="T4" fmla="*/ 45 w 51"/>
                  <a:gd name="T5" fmla="*/ 9509 h 46"/>
                  <a:gd name="T6" fmla="*/ 64 w 51"/>
                  <a:gd name="T7" fmla="*/ 12221 h 46"/>
                  <a:gd name="T8" fmla="*/ 100 w 51"/>
                  <a:gd name="T9" fmla="*/ 16740 h 46"/>
                  <a:gd name="T10" fmla="*/ 133 w 51"/>
                  <a:gd name="T11" fmla="*/ 19802 h 46"/>
                  <a:gd name="T12" fmla="*/ 158 w 51"/>
                  <a:gd name="T13" fmla="*/ 23396 h 46"/>
                  <a:gd name="T14" fmla="*/ 199 w 51"/>
                  <a:gd name="T15" fmla="*/ 25939 h 46"/>
                  <a:gd name="T16" fmla="*/ 223 w 51"/>
                  <a:gd name="T17" fmla="*/ 28084 h 46"/>
                  <a:gd name="T18" fmla="*/ 232 w 51"/>
                  <a:gd name="T19" fmla="*/ 21954 h 46"/>
                  <a:gd name="T20" fmla="*/ 211 w 51"/>
                  <a:gd name="T21" fmla="*/ 21495 h 46"/>
                  <a:gd name="T22" fmla="*/ 188 w 51"/>
                  <a:gd name="T23" fmla="*/ 18560 h 46"/>
                  <a:gd name="T24" fmla="*/ 158 w 51"/>
                  <a:gd name="T25" fmla="*/ 15669 h 46"/>
                  <a:gd name="T26" fmla="*/ 126 w 51"/>
                  <a:gd name="T27" fmla="*/ 12029 h 46"/>
                  <a:gd name="T28" fmla="*/ 94 w 51"/>
                  <a:gd name="T29" fmla="*/ 8062 h 46"/>
                  <a:gd name="T30" fmla="*/ 60 w 51"/>
                  <a:gd name="T31" fmla="*/ 4916 h 46"/>
                  <a:gd name="T32" fmla="*/ 45 w 51"/>
                  <a:gd name="T33" fmla="*/ 4 h 46"/>
                  <a:gd name="T34" fmla="*/ 2 w 51"/>
                  <a:gd name="T35" fmla="*/ 0 h 46"/>
                  <a:gd name="T36" fmla="*/ 0 w 51"/>
                  <a:gd name="T37" fmla="*/ 5336 h 46"/>
                  <a:gd name="T38" fmla="*/ 0 w 51"/>
                  <a:gd name="T39" fmla="*/ 0 h 46"/>
                  <a:gd name="T40" fmla="*/ 51 w 51"/>
                  <a:gd name="T4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1" h="46">
                    <a:moveTo>
                      <a:pt x="0" y="9"/>
                    </a:moveTo>
                    <a:lnTo>
                      <a:pt x="4" y="11"/>
                    </a:lnTo>
                    <a:lnTo>
                      <a:pt x="9" y="16"/>
                    </a:lnTo>
                    <a:lnTo>
                      <a:pt x="15" y="20"/>
                    </a:lnTo>
                    <a:lnTo>
                      <a:pt x="23" y="27"/>
                    </a:lnTo>
                    <a:lnTo>
                      <a:pt x="30" y="32"/>
                    </a:lnTo>
                    <a:lnTo>
                      <a:pt x="36" y="38"/>
                    </a:lnTo>
                    <a:lnTo>
                      <a:pt x="43" y="43"/>
                    </a:lnTo>
                    <a:lnTo>
                      <a:pt x="49" y="46"/>
                    </a:lnTo>
                    <a:lnTo>
                      <a:pt x="51" y="37"/>
                    </a:lnTo>
                    <a:lnTo>
                      <a:pt x="47" y="35"/>
                    </a:lnTo>
                    <a:lnTo>
                      <a:pt x="42" y="31"/>
                    </a:lnTo>
                    <a:lnTo>
                      <a:pt x="35" y="26"/>
                    </a:lnTo>
                    <a:lnTo>
                      <a:pt x="28" y="19"/>
                    </a:lnTo>
                    <a:lnTo>
                      <a:pt x="22" y="14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2" name="Freeform 508"/>
              <p:cNvSpPr>
                <a:spLocks noChangeArrowheads="1"/>
              </p:cNvSpPr>
              <p:nvPr/>
            </p:nvSpPr>
            <p:spPr bwMode="auto">
              <a:xfrm>
                <a:off x="3024" y="4092"/>
                <a:ext cx="58" cy="5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61089 25856"/>
                  <a:gd name="G6" fmla="+- 25 0 0"/>
                  <a:gd name="G7" fmla="+- 65533 0 0"/>
                  <a:gd name="G8" fmla="*/ 1 53 2"/>
                  <a:gd name="G9" fmla="+- 20 0 0"/>
                  <a:gd name="G10" fmla="sin 55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59245 0 0"/>
                  <a:gd name="G38" fmla="+- 59245 0 0"/>
                  <a:gd name="G39" fmla="+- 59374 0 0"/>
                  <a:gd name="G40" fmla="+- 59655 0 0"/>
                  <a:gd name="G41" fmla="+- 60660 0 0"/>
                  <a:gd name="G42" fmla="+- 61818 0 0"/>
                  <a:gd name="G43" fmla="+- 62330 0 0"/>
                  <a:gd name="G44" fmla="+- 62892 0 0"/>
                  <a:gd name="G45" fmla="+- 63552 0 0"/>
                  <a:gd name="T0" fmla="*/ 5906 w 57"/>
                  <a:gd name="T1" fmla="*/ 4 h 66"/>
                  <a:gd name="T2" fmla="*/ 6295 w 57"/>
                  <a:gd name="T3" fmla="*/ 4 h 66"/>
                  <a:gd name="T4" fmla="*/ 6295 w 57"/>
                  <a:gd name="T5" fmla="*/ 2 h 66"/>
                  <a:gd name="T6" fmla="*/ 6164 w 57"/>
                  <a:gd name="T7" fmla="*/ 1 h 66"/>
                  <a:gd name="T8" fmla="*/ 5882 w 57"/>
                  <a:gd name="T9" fmla="*/ 1 h 66"/>
                  <a:gd name="T10" fmla="*/ 4877 w 57"/>
                  <a:gd name="T11" fmla="*/ 0 h 66"/>
                  <a:gd name="T12" fmla="*/ 3718 w 57"/>
                  <a:gd name="T13" fmla="*/ 2 h 66"/>
                  <a:gd name="T14" fmla="*/ 3208 w 57"/>
                  <a:gd name="T15" fmla="*/ 4 h 66"/>
                  <a:gd name="T16" fmla="*/ 2648 w 57"/>
                  <a:gd name="T17" fmla="*/ 11 h 66"/>
                  <a:gd name="T18" fmla="*/ 1995 w 57"/>
                  <a:gd name="T19" fmla="*/ 268 h 66"/>
                  <a:gd name="T20" fmla="*/ 1328 w 57"/>
                  <a:gd name="T21" fmla="*/ 359 h 66"/>
                  <a:gd name="T22" fmla="*/ 1013 w 57"/>
                  <a:gd name="T23" fmla="*/ 557 h 66"/>
                  <a:gd name="T24" fmla="*/ 5 w 57"/>
                  <a:gd name="T25" fmla="*/ 686 h 66"/>
                  <a:gd name="T26" fmla="*/ 2 w 57"/>
                  <a:gd name="T27" fmla="*/ 919 h 66"/>
                  <a:gd name="T28" fmla="*/ 0 w 57"/>
                  <a:gd name="T29" fmla="*/ 1104 h 66"/>
                  <a:gd name="T30" fmla="*/ 1 w 57"/>
                  <a:gd name="T31" fmla="*/ 1231 h 66"/>
                  <a:gd name="T32" fmla="*/ 2 w 57"/>
                  <a:gd name="T33" fmla="*/ 1325 h 66"/>
                  <a:gd name="T34" fmla="*/ 5 w 57"/>
                  <a:gd name="T35" fmla="*/ 1374 h 66"/>
                  <a:gd name="T36" fmla="*/ 1084 w 57"/>
                  <a:gd name="T37" fmla="*/ 1479 h 66"/>
                  <a:gd name="T38" fmla="*/ 2285 w 57"/>
                  <a:gd name="T39" fmla="*/ 1650 h 66"/>
                  <a:gd name="T40" fmla="*/ 3674 w 57"/>
                  <a:gd name="T41" fmla="*/ 1776 h 66"/>
                  <a:gd name="T42" fmla="*/ 4484 w 57"/>
                  <a:gd name="T43" fmla="*/ 1789 h 66"/>
                  <a:gd name="T44" fmla="*/ 5136 w 57"/>
                  <a:gd name="T45" fmla="*/ 1789 h 66"/>
                  <a:gd name="T46" fmla="*/ 5519 w 57"/>
                  <a:gd name="T47" fmla="*/ 1789 h 66"/>
                  <a:gd name="T48" fmla="*/ 6164 w 57"/>
                  <a:gd name="T49" fmla="*/ 1776 h 66"/>
                  <a:gd name="T50" fmla="*/ 6320 w 57"/>
                  <a:gd name="T51" fmla="*/ 1759 h 66"/>
                  <a:gd name="T52" fmla="*/ 6597 w 57"/>
                  <a:gd name="T53" fmla="*/ 1665 h 66"/>
                  <a:gd name="T54" fmla="*/ 6396 w 57"/>
                  <a:gd name="T55" fmla="*/ 1550 h 66"/>
                  <a:gd name="T56" fmla="*/ 6295 w 57"/>
                  <a:gd name="T57" fmla="*/ 1441 h 66"/>
                  <a:gd name="T58" fmla="*/ 6164 w 57"/>
                  <a:gd name="T59" fmla="*/ 1338 h 66"/>
                  <a:gd name="T60" fmla="*/ 6164 w 57"/>
                  <a:gd name="T61" fmla="*/ 1280 h 66"/>
                  <a:gd name="T62" fmla="*/ 6164 w 57"/>
                  <a:gd name="T63" fmla="*/ 1191 h 66"/>
                  <a:gd name="T64" fmla="*/ 6295 w 57"/>
                  <a:gd name="T65" fmla="*/ 1104 h 66"/>
                  <a:gd name="T66" fmla="*/ 6320 w 57"/>
                  <a:gd name="T67" fmla="*/ 989 h 66"/>
                  <a:gd name="T68" fmla="*/ 6396 w 57"/>
                  <a:gd name="T69" fmla="*/ 919 h 66"/>
                  <a:gd name="T70" fmla="*/ 6597 w 57"/>
                  <a:gd name="T71" fmla="*/ 803 h 66"/>
                  <a:gd name="T72" fmla="*/ 6597 w 57"/>
                  <a:gd name="T73" fmla="*/ 691 h 66"/>
                  <a:gd name="T74" fmla="*/ 6597 w 57"/>
                  <a:gd name="T75" fmla="*/ 599 h 66"/>
                  <a:gd name="T76" fmla="*/ 6396 w 57"/>
                  <a:gd name="T77" fmla="*/ 518 h 66"/>
                  <a:gd name="T78" fmla="*/ 6320 w 57"/>
                  <a:gd name="T79" fmla="*/ 386 h 66"/>
                  <a:gd name="T80" fmla="*/ 6295 w 57"/>
                  <a:gd name="T81" fmla="*/ 332 h 66"/>
                  <a:gd name="T82" fmla="*/ 5906 w 57"/>
                  <a:gd name="T83" fmla="*/ 288 h 66"/>
                  <a:gd name="T84" fmla="*/ 5906 w 57"/>
                  <a:gd name="T85" fmla="*/ 250 h 66"/>
                  <a:gd name="T86" fmla="*/ 5882 w 57"/>
                  <a:gd name="T87" fmla="*/ 11 h 66"/>
                  <a:gd name="T88" fmla="*/ 5906 w 57"/>
                  <a:gd name="T89" fmla="*/ 4 h 66"/>
                  <a:gd name="T90" fmla="*/ 0 w 57"/>
                  <a:gd name="T91" fmla="*/ 0 h 66"/>
                  <a:gd name="T92" fmla="*/ 57 w 57"/>
                  <a:gd name="T9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T90" t="T91" r="T92" b="T93"/>
                <a:pathLst>
                  <a:path w="57" h="66">
                    <a:moveTo>
                      <a:pt x="51" y="5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8" y="10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5" y="51"/>
                    </a:lnTo>
                    <a:lnTo>
                      <a:pt x="9" y="55"/>
                    </a:lnTo>
                    <a:lnTo>
                      <a:pt x="20" y="60"/>
                    </a:lnTo>
                    <a:lnTo>
                      <a:pt x="32" y="65"/>
                    </a:lnTo>
                    <a:lnTo>
                      <a:pt x="38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3" y="65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6" y="58"/>
                    </a:lnTo>
                    <a:lnTo>
                      <a:pt x="54" y="54"/>
                    </a:lnTo>
                    <a:lnTo>
                      <a:pt x="53" y="50"/>
                    </a:lnTo>
                    <a:lnTo>
                      <a:pt x="53" y="47"/>
                    </a:lnTo>
                    <a:lnTo>
                      <a:pt x="53" y="44"/>
                    </a:lnTo>
                    <a:lnTo>
                      <a:pt x="54" y="41"/>
                    </a:lnTo>
                    <a:lnTo>
                      <a:pt x="55" y="36"/>
                    </a:lnTo>
                    <a:lnTo>
                      <a:pt x="56" y="33"/>
                    </a:lnTo>
                    <a:lnTo>
                      <a:pt x="57" y="30"/>
                    </a:lnTo>
                    <a:lnTo>
                      <a:pt x="57" y="26"/>
                    </a:lnTo>
                    <a:lnTo>
                      <a:pt x="57" y="22"/>
                    </a:lnTo>
                    <a:lnTo>
                      <a:pt x="56" y="19"/>
                    </a:lnTo>
                    <a:lnTo>
                      <a:pt x="55" y="15"/>
                    </a:lnTo>
                    <a:lnTo>
                      <a:pt x="54" y="13"/>
                    </a:lnTo>
                    <a:lnTo>
                      <a:pt x="51" y="11"/>
                    </a:lnTo>
                    <a:lnTo>
                      <a:pt x="51" y="9"/>
                    </a:lnTo>
                    <a:lnTo>
                      <a:pt x="50" y="6"/>
                    </a:lnTo>
                    <a:lnTo>
                      <a:pt x="51" y="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3" name="Freeform 509"/>
              <p:cNvSpPr>
                <a:spLocks noChangeArrowheads="1"/>
              </p:cNvSpPr>
              <p:nvPr/>
            </p:nvSpPr>
            <p:spPr bwMode="auto">
              <a:xfrm>
                <a:off x="3019" y="4087"/>
                <a:ext cx="64" cy="50"/>
              </a:xfrm>
              <a:custGeom>
                <a:avLst/>
                <a:gdLst>
                  <a:gd name="G0" fmla="+- 11 0 0"/>
                  <a:gd name="G1" fmla="sin 47 G0"/>
                  <a:gd name="G2" fmla="*/ 1 33143 5760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6 0 0"/>
                  <a:gd name="G15" fmla="cos 21 G14"/>
                  <a:gd name="G16" fmla="+- 36 0 0"/>
                  <a:gd name="G17" fmla="+- 33 0 0"/>
                  <a:gd name="G18" fmla="sin 47 G17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45835 0 0"/>
                  <a:gd name="G33" fmla="+- 49363 0 0"/>
                  <a:gd name="G34" fmla="+- 52252 0 0"/>
                  <a:gd name="G35" fmla="+- 55475 0 0"/>
                  <a:gd name="G36" fmla="+- 57045 0 0"/>
                  <a:gd name="T0" fmla="*/ 722 w 63"/>
                  <a:gd name="T1" fmla="*/ 25466 h 47"/>
                  <a:gd name="T2" fmla="*/ 817 w 63"/>
                  <a:gd name="T3" fmla="*/ 20518 h 47"/>
                  <a:gd name="T4" fmla="*/ 924 w 63"/>
                  <a:gd name="T5" fmla="*/ 17097 h 47"/>
                  <a:gd name="T6" fmla="*/ 1111 w 63"/>
                  <a:gd name="T7" fmla="*/ 14395 h 47"/>
                  <a:gd name="T8" fmla="*/ 1512 w 63"/>
                  <a:gd name="T9" fmla="*/ 11573 h 47"/>
                  <a:gd name="T10" fmla="*/ 1900 w 63"/>
                  <a:gd name="T11" fmla="*/ 10391 h 47"/>
                  <a:gd name="T12" fmla="*/ 2188 w 63"/>
                  <a:gd name="T13" fmla="*/ 8339 h 47"/>
                  <a:gd name="T14" fmla="*/ 2475 w 63"/>
                  <a:gd name="T15" fmla="*/ 7073 h 47"/>
                  <a:gd name="T16" fmla="*/ 2977 w 63"/>
                  <a:gd name="T17" fmla="*/ 5564 h 47"/>
                  <a:gd name="T18" fmla="*/ 3553 w 63"/>
                  <a:gd name="T19" fmla="*/ 4720 h 47"/>
                  <a:gd name="T20" fmla="*/ 4019 w 63"/>
                  <a:gd name="T21" fmla="*/ 5120 h 47"/>
                  <a:gd name="T22" fmla="*/ 4050 w 63"/>
                  <a:gd name="T23" fmla="*/ 5120 h 47"/>
                  <a:gd name="T24" fmla="*/ 4019 w 63"/>
                  <a:gd name="T25" fmla="*/ 4720 h 47"/>
                  <a:gd name="T26" fmla="*/ 4019 w 63"/>
                  <a:gd name="T27" fmla="*/ 3684 h 47"/>
                  <a:gd name="T28" fmla="*/ 4019 w 63"/>
                  <a:gd name="T29" fmla="*/ 4024 h 47"/>
                  <a:gd name="T30" fmla="*/ 4393 w 63"/>
                  <a:gd name="T31" fmla="*/ 7676 h 47"/>
                  <a:gd name="T32" fmla="*/ 4580 w 63"/>
                  <a:gd name="T33" fmla="*/ 5564 h 47"/>
                  <a:gd name="T34" fmla="*/ 4672 w 63"/>
                  <a:gd name="T35" fmla="*/ 3684 h 47"/>
                  <a:gd name="T36" fmla="*/ 4495 w 63"/>
                  <a:gd name="T37" fmla="*/ 3 h 47"/>
                  <a:gd name="T38" fmla="*/ 4050 w 63"/>
                  <a:gd name="T39" fmla="*/ 0 h 47"/>
                  <a:gd name="T40" fmla="*/ 3553 w 63"/>
                  <a:gd name="T41" fmla="*/ 0 h 47"/>
                  <a:gd name="T42" fmla="*/ 2748 w 63"/>
                  <a:gd name="T43" fmla="*/ 3 h 47"/>
                  <a:gd name="T44" fmla="*/ 2285 w 63"/>
                  <a:gd name="T45" fmla="*/ 103 h 47"/>
                  <a:gd name="T46" fmla="*/ 1934 w 63"/>
                  <a:gd name="T47" fmla="*/ 4343 h 47"/>
                  <a:gd name="T48" fmla="*/ 1337 w 63"/>
                  <a:gd name="T49" fmla="*/ 5564 h 47"/>
                  <a:gd name="T50" fmla="*/ 983 w 63"/>
                  <a:gd name="T51" fmla="*/ 8339 h 47"/>
                  <a:gd name="T52" fmla="*/ 768 w 63"/>
                  <a:gd name="T53" fmla="*/ 11292 h 47"/>
                  <a:gd name="T54" fmla="*/ 6 w 63"/>
                  <a:gd name="T55" fmla="*/ 14821 h 47"/>
                  <a:gd name="T56" fmla="*/ 3 w 63"/>
                  <a:gd name="T57" fmla="*/ 18917 h 47"/>
                  <a:gd name="T58" fmla="*/ 0 w 63"/>
                  <a:gd name="T59" fmla="*/ 23650 h 47"/>
                  <a:gd name="T60" fmla="*/ 722 w 63"/>
                  <a:gd name="T61" fmla="*/ 25466 h 47"/>
                  <a:gd name="T62" fmla="*/ 0 w 63"/>
                  <a:gd name="T63" fmla="*/ 0 h 47"/>
                  <a:gd name="T64" fmla="*/ 63 w 63"/>
                  <a:gd name="T6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63" h="47">
                    <a:moveTo>
                      <a:pt x="9" y="47"/>
                    </a:moveTo>
                    <a:lnTo>
                      <a:pt x="11" y="39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30" y="16"/>
                    </a:lnTo>
                    <a:lnTo>
                      <a:pt x="34" y="14"/>
                    </a:lnTo>
                    <a:lnTo>
                      <a:pt x="40" y="11"/>
                    </a:lnTo>
                    <a:lnTo>
                      <a:pt x="48" y="9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4" y="7"/>
                    </a:lnTo>
                    <a:lnTo>
                      <a:pt x="59" y="15"/>
                    </a:lnTo>
                    <a:lnTo>
                      <a:pt x="62" y="11"/>
                    </a:lnTo>
                    <a:lnTo>
                      <a:pt x="63" y="6"/>
                    </a:lnTo>
                    <a:lnTo>
                      <a:pt x="60" y="3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37" y="3"/>
                    </a:lnTo>
                    <a:lnTo>
                      <a:pt x="31" y="5"/>
                    </a:lnTo>
                    <a:lnTo>
                      <a:pt x="26" y="8"/>
                    </a:lnTo>
                    <a:lnTo>
                      <a:pt x="19" y="11"/>
                    </a:lnTo>
                    <a:lnTo>
                      <a:pt x="14" y="16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3" y="36"/>
                    </a:lnTo>
                    <a:lnTo>
                      <a:pt x="0" y="44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4" name="Freeform 510"/>
              <p:cNvSpPr>
                <a:spLocks noChangeArrowheads="1"/>
              </p:cNvSpPr>
              <p:nvPr/>
            </p:nvSpPr>
            <p:spPr bwMode="auto">
              <a:xfrm>
                <a:off x="3019" y="4135"/>
                <a:ext cx="67" cy="3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3 0 0"/>
                  <a:gd name="G6" fmla="+- 9 0 0"/>
                  <a:gd name="G7" fmla="cos 4 G6"/>
                  <a:gd name="G8" fmla="+- 65530 0 0"/>
                  <a:gd name="G9" fmla="+- 8 0 0"/>
                  <a:gd name="G10" fmla="*/ 1 10701 30784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60075 5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T0" fmla="*/ 3392 w 66"/>
                  <a:gd name="T1" fmla="*/ 11533 h 31"/>
                  <a:gd name="T2" fmla="*/ 3598 w 66"/>
                  <a:gd name="T3" fmla="*/ 12649 h 31"/>
                  <a:gd name="T4" fmla="*/ 3598 w 66"/>
                  <a:gd name="T5" fmla="*/ 13378 h 31"/>
                  <a:gd name="T6" fmla="*/ 3447 w 66"/>
                  <a:gd name="T7" fmla="*/ 13378 h 31"/>
                  <a:gd name="T8" fmla="*/ 3250 w 66"/>
                  <a:gd name="T9" fmla="*/ 13873 h 31"/>
                  <a:gd name="T10" fmla="*/ 3015 w 66"/>
                  <a:gd name="T11" fmla="*/ 13873 h 31"/>
                  <a:gd name="T12" fmla="*/ 2724 w 66"/>
                  <a:gd name="T13" fmla="*/ 13378 h 31"/>
                  <a:gd name="T14" fmla="*/ 2320 w 66"/>
                  <a:gd name="T15" fmla="*/ 13378 h 31"/>
                  <a:gd name="T16" fmla="*/ 1675 w 66"/>
                  <a:gd name="T17" fmla="*/ 11122 h 31"/>
                  <a:gd name="T18" fmla="*/ 931 w 66"/>
                  <a:gd name="T19" fmla="*/ 6626 h 31"/>
                  <a:gd name="T20" fmla="*/ 781 w 66"/>
                  <a:gd name="T21" fmla="*/ 5508 h 31"/>
                  <a:gd name="T22" fmla="*/ 694 w 66"/>
                  <a:gd name="T23" fmla="*/ 4175 h 31"/>
                  <a:gd name="T24" fmla="*/ 654 w 66"/>
                  <a:gd name="T25" fmla="*/ 4 h 31"/>
                  <a:gd name="T26" fmla="*/ 617 w 66"/>
                  <a:gd name="T27" fmla="*/ 3 h 31"/>
                  <a:gd name="T28" fmla="*/ 0 w 66"/>
                  <a:gd name="T29" fmla="*/ 0 h 31"/>
                  <a:gd name="T30" fmla="*/ 1 w 66"/>
                  <a:gd name="T31" fmla="*/ 4579 h 31"/>
                  <a:gd name="T32" fmla="*/ 4 w 66"/>
                  <a:gd name="T33" fmla="*/ 6626 h 31"/>
                  <a:gd name="T34" fmla="*/ 8 w 66"/>
                  <a:gd name="T35" fmla="*/ 10515 h 31"/>
                  <a:gd name="T36" fmla="*/ 736 w 66"/>
                  <a:gd name="T37" fmla="*/ 12649 h 31"/>
                  <a:gd name="T38" fmla="*/ 1489 w 66"/>
                  <a:gd name="T39" fmla="*/ 16689 h 31"/>
                  <a:gd name="T40" fmla="*/ 2187 w 66"/>
                  <a:gd name="T41" fmla="*/ 19358 h 31"/>
                  <a:gd name="T42" fmla="*/ 2681 w 66"/>
                  <a:gd name="T43" fmla="*/ 19859 h 31"/>
                  <a:gd name="T44" fmla="*/ 2936 w 66"/>
                  <a:gd name="T45" fmla="*/ 19859 h 31"/>
                  <a:gd name="T46" fmla="*/ 3250 w 66"/>
                  <a:gd name="T47" fmla="*/ 19859 h 31"/>
                  <a:gd name="T48" fmla="*/ 3656 w 66"/>
                  <a:gd name="T49" fmla="*/ 19358 h 31"/>
                  <a:gd name="T50" fmla="*/ 3878 w 66"/>
                  <a:gd name="T51" fmla="*/ 18107 h 31"/>
                  <a:gd name="T52" fmla="*/ 4047 w 66"/>
                  <a:gd name="T53" fmla="*/ 14673 h 31"/>
                  <a:gd name="T54" fmla="*/ 3985 w 66"/>
                  <a:gd name="T55" fmla="*/ 11533 h 31"/>
                  <a:gd name="T56" fmla="*/ 3878 w 66"/>
                  <a:gd name="T57" fmla="*/ 7267 h 31"/>
                  <a:gd name="T58" fmla="*/ 3392 w 66"/>
                  <a:gd name="T59" fmla="*/ 11533 h 31"/>
                  <a:gd name="T60" fmla="*/ 0 w 66"/>
                  <a:gd name="T61" fmla="*/ 0 h 31"/>
                  <a:gd name="T62" fmla="*/ 66 w 66"/>
                  <a:gd name="T6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66" h="31">
                    <a:moveTo>
                      <a:pt x="55" y="18"/>
                    </a:moveTo>
                    <a:lnTo>
                      <a:pt x="58" y="20"/>
                    </a:lnTo>
                    <a:lnTo>
                      <a:pt x="58" y="21"/>
                    </a:lnTo>
                    <a:lnTo>
                      <a:pt x="56" y="21"/>
                    </a:lnTo>
                    <a:lnTo>
                      <a:pt x="53" y="22"/>
                    </a:lnTo>
                    <a:lnTo>
                      <a:pt x="49" y="22"/>
                    </a:lnTo>
                    <a:lnTo>
                      <a:pt x="44" y="21"/>
                    </a:lnTo>
                    <a:lnTo>
                      <a:pt x="38" y="21"/>
                    </a:lnTo>
                    <a:lnTo>
                      <a:pt x="27" y="17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4" y="11"/>
                    </a:lnTo>
                    <a:lnTo>
                      <a:pt x="8" y="16"/>
                    </a:lnTo>
                    <a:lnTo>
                      <a:pt x="12" y="20"/>
                    </a:lnTo>
                    <a:lnTo>
                      <a:pt x="24" y="26"/>
                    </a:lnTo>
                    <a:lnTo>
                      <a:pt x="36" y="30"/>
                    </a:lnTo>
                    <a:lnTo>
                      <a:pt x="43" y="31"/>
                    </a:lnTo>
                    <a:lnTo>
                      <a:pt x="48" y="31"/>
                    </a:lnTo>
                    <a:lnTo>
                      <a:pt x="53" y="31"/>
                    </a:lnTo>
                    <a:lnTo>
                      <a:pt x="59" y="30"/>
                    </a:lnTo>
                    <a:lnTo>
                      <a:pt x="63" y="28"/>
                    </a:lnTo>
                    <a:lnTo>
                      <a:pt x="66" y="23"/>
                    </a:lnTo>
                    <a:lnTo>
                      <a:pt x="65" y="18"/>
                    </a:lnTo>
                    <a:lnTo>
                      <a:pt x="63" y="12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5" name="Freeform 511"/>
              <p:cNvSpPr>
                <a:spLocks noChangeArrowheads="1"/>
              </p:cNvSpPr>
              <p:nvPr/>
            </p:nvSpPr>
            <p:spPr bwMode="auto">
              <a:xfrm>
                <a:off x="3074" y="4120"/>
                <a:ext cx="11" cy="32"/>
              </a:xfrm>
              <a:custGeom>
                <a:avLst/>
                <a:gdLst>
                  <a:gd name="G0" fmla="+- 5 0 0"/>
                  <a:gd name="G1" fmla="+- 6 0 0"/>
                  <a:gd name="G2" fmla="*/ 1 0 51712"/>
                  <a:gd name="G3" fmla="+- 65530 0 0"/>
                  <a:gd name="G4" fmla="*/ 1 41 2"/>
                  <a:gd name="G5" fmla="+- 9 0 0"/>
                  <a:gd name="G6" fmla="sin 23 G5"/>
                  <a:gd name="G7" fmla="+- 10 0 0"/>
                  <a:gd name="G8" fmla="sin 19 G7"/>
                  <a:gd name="G9" fmla="*/ 1 57645 51712"/>
                  <a:gd name="G10" fmla="*/ 1 591 512"/>
                  <a:gd name="G11" fmla="+- 2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3 0 0"/>
                  <a:gd name="G23" fmla="+- 65444 0 0"/>
                  <a:gd name="T0" fmla="*/ 5 w 13"/>
                  <a:gd name="T1" fmla="*/ 0 h 31"/>
                  <a:gd name="T2" fmla="*/ 5 w 13"/>
                  <a:gd name="T3" fmla="*/ 2 h 31"/>
                  <a:gd name="T4" fmla="*/ 3 w 13"/>
                  <a:gd name="T5" fmla="*/ 95 h 31"/>
                  <a:gd name="T6" fmla="*/ 2 w 13"/>
                  <a:gd name="T7" fmla="*/ 1827 h 31"/>
                  <a:gd name="T8" fmla="*/ 1 w 13"/>
                  <a:gd name="T9" fmla="*/ 2367 h 31"/>
                  <a:gd name="T10" fmla="*/ 0 w 13"/>
                  <a:gd name="T11" fmla="*/ 3026 h 31"/>
                  <a:gd name="T12" fmla="*/ 0 w 13"/>
                  <a:gd name="T13" fmla="*/ 3879 h 31"/>
                  <a:gd name="T14" fmla="*/ 0 w 13"/>
                  <a:gd name="T15" fmla="*/ 5085 h 31"/>
                  <a:gd name="T16" fmla="*/ 2 w 13"/>
                  <a:gd name="T17" fmla="*/ 5727 h 31"/>
                  <a:gd name="T18" fmla="*/ 1768 w 13"/>
                  <a:gd name="T19" fmla="*/ 4761 h 31"/>
                  <a:gd name="T20" fmla="*/ 1642 w 13"/>
                  <a:gd name="T21" fmla="*/ 4378 h 31"/>
                  <a:gd name="T22" fmla="*/ 1642 w 13"/>
                  <a:gd name="T23" fmla="*/ 3879 h 31"/>
                  <a:gd name="T24" fmla="*/ 1642 w 13"/>
                  <a:gd name="T25" fmla="*/ 3425 h 31"/>
                  <a:gd name="T26" fmla="*/ 1768 w 13"/>
                  <a:gd name="T27" fmla="*/ 2847 h 31"/>
                  <a:gd name="T28" fmla="*/ 1904 w 13"/>
                  <a:gd name="T29" fmla="*/ 2224 h 31"/>
                  <a:gd name="T30" fmla="*/ 2050 w 13"/>
                  <a:gd name="T31" fmla="*/ 1710 h 31"/>
                  <a:gd name="T32" fmla="*/ 2208 w 13"/>
                  <a:gd name="T33" fmla="*/ 5 h 31"/>
                  <a:gd name="T34" fmla="*/ 2208 w 13"/>
                  <a:gd name="T35" fmla="*/ 0 h 31"/>
                  <a:gd name="T36" fmla="*/ 5 w 13"/>
                  <a:gd name="T37" fmla="*/ 0 h 31"/>
                  <a:gd name="T38" fmla="*/ 0 w 13"/>
                  <a:gd name="T39" fmla="*/ 0 h 31"/>
                  <a:gd name="T40" fmla="*/ 13 w 13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3" h="31">
                    <a:moveTo>
                      <a:pt x="5" y="0"/>
                    </a:moveTo>
                    <a:lnTo>
                      <a:pt x="5" y="2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10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6" name="Freeform 512"/>
              <p:cNvSpPr>
                <a:spLocks noChangeArrowheads="1"/>
              </p:cNvSpPr>
              <p:nvPr/>
            </p:nvSpPr>
            <p:spPr bwMode="auto">
              <a:xfrm>
                <a:off x="3072" y="4095"/>
                <a:ext cx="13" cy="24"/>
              </a:xfrm>
              <a:custGeom>
                <a:avLst/>
                <a:gdLst>
                  <a:gd name="G0" fmla="*/ 1 0 51712"/>
                  <a:gd name="G1" fmla="*/ 1 5555 35176"/>
                  <a:gd name="G2" fmla="+- 13 0 0"/>
                  <a:gd name="G3" fmla="+- 18 0 0"/>
                  <a:gd name="G4" fmla="*/ 1 39329 25856"/>
                  <a:gd name="G5" fmla="*/ 1 0 51712"/>
                  <a:gd name="G6" fmla="*/ 1 24681 13716"/>
                  <a:gd name="G7" fmla="+- 10 0 0"/>
                  <a:gd name="G8" fmla="cos 7 G7"/>
                  <a:gd name="G9" fmla="+- 8 0 0"/>
                  <a:gd name="G10" fmla="sin 6 G9"/>
                  <a:gd name="G11" fmla="*/ 1 0 51712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5532 0 0"/>
                  <a:gd name="G23" fmla="+- 63242 0 0"/>
                  <a:gd name="T0" fmla="*/ 3 w 15"/>
                  <a:gd name="T1" fmla="*/ 0 h 24"/>
                  <a:gd name="T2" fmla="*/ 0 w 15"/>
                  <a:gd name="T3" fmla="*/ 4 h 24"/>
                  <a:gd name="T4" fmla="*/ 1 w 15"/>
                  <a:gd name="T5" fmla="*/ 2295 h 24"/>
                  <a:gd name="T6" fmla="*/ 2 w 15"/>
                  <a:gd name="T7" fmla="*/ 2917 h 24"/>
                  <a:gd name="T8" fmla="*/ 3 w 15"/>
                  <a:gd name="T9" fmla="*/ 3423 h 24"/>
                  <a:gd name="T10" fmla="*/ 4 w 15"/>
                  <a:gd name="T11" fmla="*/ 4017 h 24"/>
                  <a:gd name="T12" fmla="*/ 5 w 15"/>
                  <a:gd name="T13" fmla="*/ 5108 h 24"/>
                  <a:gd name="T14" fmla="*/ 7 w 15"/>
                  <a:gd name="T15" fmla="*/ 5711 h 24"/>
                  <a:gd name="T16" fmla="*/ 7 w 15"/>
                  <a:gd name="T17" fmla="*/ 6495 h 24"/>
                  <a:gd name="T18" fmla="*/ 1263 w 15"/>
                  <a:gd name="T19" fmla="*/ 6495 h 24"/>
                  <a:gd name="T20" fmla="*/ 1263 w 15"/>
                  <a:gd name="T21" fmla="*/ 5534 h 24"/>
                  <a:gd name="T22" fmla="*/ 1184 w 15"/>
                  <a:gd name="T23" fmla="*/ 4017 h 24"/>
                  <a:gd name="T24" fmla="*/ 1110 w 15"/>
                  <a:gd name="T25" fmla="*/ 3160 h 24"/>
                  <a:gd name="T26" fmla="*/ 976 w 15"/>
                  <a:gd name="T27" fmla="*/ 2486 h 24"/>
                  <a:gd name="T28" fmla="*/ 915 w 15"/>
                  <a:gd name="T29" fmla="*/ 2118 h 24"/>
                  <a:gd name="T30" fmla="*/ 915 w 15"/>
                  <a:gd name="T31" fmla="*/ 4 h 24"/>
                  <a:gd name="T32" fmla="*/ 858 w 15"/>
                  <a:gd name="T33" fmla="*/ 1955 h 24"/>
                  <a:gd name="T34" fmla="*/ 804 w 15"/>
                  <a:gd name="T35" fmla="*/ 2295 h 24"/>
                  <a:gd name="T36" fmla="*/ 3 w 15"/>
                  <a:gd name="T37" fmla="*/ 0 h 24"/>
                  <a:gd name="T38" fmla="*/ 0 w 15"/>
                  <a:gd name="T39" fmla="*/ 0 h 24"/>
                  <a:gd name="T40" fmla="*/ 15 w 15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5" h="24">
                    <a:moveTo>
                      <a:pt x="3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5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7" name="Freeform 513"/>
              <p:cNvSpPr>
                <a:spLocks noChangeArrowheads="1"/>
              </p:cNvSpPr>
              <p:nvPr/>
            </p:nvSpPr>
            <p:spPr bwMode="auto">
              <a:xfrm>
                <a:off x="3022" y="4151"/>
                <a:ext cx="6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16095 51712"/>
                  <a:gd name="G8" fmla="+- 4 0 0"/>
                  <a:gd name="G9" fmla="+- 3 0 0"/>
                  <a:gd name="G10" fmla="+- 18 0 0"/>
                  <a:gd name="G11" fmla="cos 4 G10"/>
                  <a:gd name="G12" fmla="+- 1 0 0"/>
                  <a:gd name="G13" fmla="+- 1 0 0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50009 48160"/>
                  <a:gd name="G24" fmla="+- 1 0 0"/>
                  <a:gd name="G25" fmla="+- 61316 0 0"/>
                  <a:gd name="G26" fmla="+- 1178 0 0"/>
                  <a:gd name="G27" fmla="+- 3170 0 0"/>
                  <a:gd name="G28" fmla="+- 7446 0 0"/>
                  <a:gd name="G29" fmla="+- 9833 0 0"/>
                  <a:gd name="T0" fmla="*/ 4369 w 64"/>
                  <a:gd name="T1" fmla="*/ 156 h 50"/>
                  <a:gd name="T2" fmla="*/ 4376 w 64"/>
                  <a:gd name="T3" fmla="*/ 5554 h 50"/>
                  <a:gd name="T4" fmla="*/ 4376 w 64"/>
                  <a:gd name="T5" fmla="*/ 7539 h 50"/>
                  <a:gd name="T6" fmla="*/ 4369 w 64"/>
                  <a:gd name="T7" fmla="*/ 11659 h 50"/>
                  <a:gd name="T8" fmla="*/ 4213 w 64"/>
                  <a:gd name="T9" fmla="*/ 13944 h 50"/>
                  <a:gd name="T10" fmla="*/ 4111 w 64"/>
                  <a:gd name="T11" fmla="*/ 17589 h 50"/>
                  <a:gd name="T12" fmla="*/ 3642 w 64"/>
                  <a:gd name="T13" fmla="*/ 20533 h 50"/>
                  <a:gd name="T14" fmla="*/ 3305 w 64"/>
                  <a:gd name="T15" fmla="*/ 24559 h 50"/>
                  <a:gd name="T16" fmla="*/ 2858 w 64"/>
                  <a:gd name="T17" fmla="*/ 27941 h 50"/>
                  <a:gd name="T18" fmla="*/ 2594 w 64"/>
                  <a:gd name="T19" fmla="*/ 28623 h 50"/>
                  <a:gd name="T20" fmla="*/ 2245 w 64"/>
                  <a:gd name="T21" fmla="*/ 28623 h 50"/>
                  <a:gd name="T22" fmla="*/ 1989 w 64"/>
                  <a:gd name="T23" fmla="*/ 27180 h 50"/>
                  <a:gd name="T24" fmla="*/ 1659 w 64"/>
                  <a:gd name="T25" fmla="*/ 25873 h 50"/>
                  <a:gd name="T26" fmla="*/ 960 w 64"/>
                  <a:gd name="T27" fmla="*/ 19950 h 50"/>
                  <a:gd name="T28" fmla="*/ 7 w 64"/>
                  <a:gd name="T29" fmla="*/ 13559 h 50"/>
                  <a:gd name="T30" fmla="*/ 2 w 64"/>
                  <a:gd name="T31" fmla="*/ 6474 h 50"/>
                  <a:gd name="T32" fmla="*/ 0 w 64"/>
                  <a:gd name="T33" fmla="*/ 22 h 50"/>
                  <a:gd name="T34" fmla="*/ 1 w 64"/>
                  <a:gd name="T35" fmla="*/ 1 h 50"/>
                  <a:gd name="T36" fmla="*/ 2 w 64"/>
                  <a:gd name="T37" fmla="*/ 0 h 50"/>
                  <a:gd name="T38" fmla="*/ 6 w 64"/>
                  <a:gd name="T39" fmla="*/ 1 h 50"/>
                  <a:gd name="T40" fmla="*/ 710 w 64"/>
                  <a:gd name="T41" fmla="*/ 22 h 50"/>
                  <a:gd name="T42" fmla="*/ 1153 w 64"/>
                  <a:gd name="T43" fmla="*/ 4416 h 50"/>
                  <a:gd name="T44" fmla="*/ 1807 w 64"/>
                  <a:gd name="T45" fmla="*/ 5554 h 50"/>
                  <a:gd name="T46" fmla="*/ 2297 w 64"/>
                  <a:gd name="T47" fmla="*/ 5554 h 50"/>
                  <a:gd name="T48" fmla="*/ 3034 w 64"/>
                  <a:gd name="T49" fmla="*/ 5131 h 50"/>
                  <a:gd name="T50" fmla="*/ 3429 w 64"/>
                  <a:gd name="T51" fmla="*/ 4416 h 50"/>
                  <a:gd name="T52" fmla="*/ 3965 w 64"/>
                  <a:gd name="T53" fmla="*/ 156 h 50"/>
                  <a:gd name="T54" fmla="*/ 4213 w 64"/>
                  <a:gd name="T55" fmla="*/ 140 h 50"/>
                  <a:gd name="T56" fmla="*/ 4369 w 64"/>
                  <a:gd name="T57" fmla="*/ 156 h 50"/>
                  <a:gd name="T58" fmla="*/ 0 w 64"/>
                  <a:gd name="T59" fmla="*/ 0 h 50"/>
                  <a:gd name="T60" fmla="*/ 64 w 64"/>
                  <a:gd name="T6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T58" t="T59" r="T60" b="T61"/>
                <a:pathLst>
                  <a:path w="64" h="50">
                    <a:moveTo>
                      <a:pt x="63" y="6"/>
                    </a:moveTo>
                    <a:lnTo>
                      <a:pt x="64" y="10"/>
                    </a:lnTo>
                    <a:lnTo>
                      <a:pt x="64" y="14"/>
                    </a:lnTo>
                    <a:lnTo>
                      <a:pt x="63" y="20"/>
                    </a:lnTo>
                    <a:lnTo>
                      <a:pt x="61" y="25"/>
                    </a:lnTo>
                    <a:lnTo>
                      <a:pt x="58" y="31"/>
                    </a:lnTo>
                    <a:lnTo>
                      <a:pt x="53" y="36"/>
                    </a:lnTo>
                    <a:lnTo>
                      <a:pt x="48" y="43"/>
                    </a:lnTo>
                    <a:lnTo>
                      <a:pt x="41" y="49"/>
                    </a:lnTo>
                    <a:lnTo>
                      <a:pt x="38" y="50"/>
                    </a:lnTo>
                    <a:lnTo>
                      <a:pt x="33" y="50"/>
                    </a:lnTo>
                    <a:lnTo>
                      <a:pt x="29" y="48"/>
                    </a:lnTo>
                    <a:lnTo>
                      <a:pt x="24" y="45"/>
                    </a:lnTo>
                    <a:lnTo>
                      <a:pt x="15" y="35"/>
                    </a:lnTo>
                    <a:lnTo>
                      <a:pt x="7" y="24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3" y="9"/>
                    </a:lnTo>
                    <a:lnTo>
                      <a:pt x="50" y="7"/>
                    </a:lnTo>
                    <a:lnTo>
                      <a:pt x="57" y="6"/>
                    </a:lnTo>
                    <a:lnTo>
                      <a:pt x="61" y="5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8" name="Freeform 514"/>
              <p:cNvSpPr>
                <a:spLocks noChangeArrowheads="1"/>
              </p:cNvSpPr>
              <p:nvPr/>
            </p:nvSpPr>
            <p:spPr bwMode="auto">
              <a:xfrm>
                <a:off x="3063" y="4151"/>
                <a:ext cx="28" cy="55"/>
              </a:xfrm>
              <a:custGeom>
                <a:avLst/>
                <a:gdLst>
                  <a:gd name="G0" fmla="+- 48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33419 45696"/>
                  <a:gd name="G8" fmla="*/ 1 0 51712"/>
                  <a:gd name="G9" fmla="+- 48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9070 0 0"/>
                  <a:gd name="G21" fmla="+- 27020 0 0"/>
                  <a:gd name="T0" fmla="*/ 5 w 29"/>
                  <a:gd name="T1" fmla="*/ 55586 h 48"/>
                  <a:gd name="T2" fmla="*/ 1216 w 29"/>
                  <a:gd name="T3" fmla="*/ 47682 h 48"/>
                  <a:gd name="T4" fmla="*/ 1815 w 29"/>
                  <a:gd name="T5" fmla="*/ 40331 h 48"/>
                  <a:gd name="T6" fmla="*/ 2531 w 29"/>
                  <a:gd name="T7" fmla="*/ 32729 h 48"/>
                  <a:gd name="T8" fmla="*/ 2708 w 29"/>
                  <a:gd name="T9" fmla="*/ 25743 h 48"/>
                  <a:gd name="T10" fmla="*/ 2895 w 29"/>
                  <a:gd name="T11" fmla="*/ 19601 h 48"/>
                  <a:gd name="T12" fmla="*/ 3093 w 29"/>
                  <a:gd name="T13" fmla="*/ 12132 h 48"/>
                  <a:gd name="T14" fmla="*/ 3093 w 29"/>
                  <a:gd name="T15" fmla="*/ 248 h 48"/>
                  <a:gd name="T16" fmla="*/ 2895 w 29"/>
                  <a:gd name="T17" fmla="*/ 0 h 48"/>
                  <a:gd name="T18" fmla="*/ 2074 w 29"/>
                  <a:gd name="T19" fmla="*/ 29 h 48"/>
                  <a:gd name="T20" fmla="*/ 2217 w 29"/>
                  <a:gd name="T21" fmla="*/ 8806 h 48"/>
                  <a:gd name="T22" fmla="*/ 2217 w 29"/>
                  <a:gd name="T23" fmla="*/ 11199 h 48"/>
                  <a:gd name="T24" fmla="*/ 2074 w 29"/>
                  <a:gd name="T25" fmla="*/ 15417 h 48"/>
                  <a:gd name="T26" fmla="*/ 1815 w 29"/>
                  <a:gd name="T27" fmla="*/ 21918 h 48"/>
                  <a:gd name="T28" fmla="*/ 1588 w 29"/>
                  <a:gd name="T29" fmla="*/ 27014 h 48"/>
                  <a:gd name="T30" fmla="*/ 1138 w 29"/>
                  <a:gd name="T31" fmla="*/ 34383 h 48"/>
                  <a:gd name="T32" fmla="*/ 6 w 29"/>
                  <a:gd name="T33" fmla="*/ 40331 h 48"/>
                  <a:gd name="T34" fmla="*/ 0 w 29"/>
                  <a:gd name="T35" fmla="*/ 47341 h 48"/>
                  <a:gd name="T36" fmla="*/ 5 w 29"/>
                  <a:gd name="T37" fmla="*/ 55586 h 48"/>
                  <a:gd name="T38" fmla="*/ 0 w 29"/>
                  <a:gd name="T39" fmla="*/ 0 h 48"/>
                  <a:gd name="T40" fmla="*/ 29 w 29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9" h="48">
                    <a:moveTo>
                      <a:pt x="5" y="48"/>
                    </a:moveTo>
                    <a:lnTo>
                      <a:pt x="12" y="42"/>
                    </a:lnTo>
                    <a:lnTo>
                      <a:pt x="18" y="35"/>
                    </a:lnTo>
                    <a:lnTo>
                      <a:pt x="23" y="29"/>
                    </a:lnTo>
                    <a:lnTo>
                      <a:pt x="26" y="23"/>
                    </a:lnTo>
                    <a:lnTo>
                      <a:pt x="28" y="17"/>
                    </a:lnTo>
                    <a:lnTo>
                      <a:pt x="29" y="11"/>
                    </a:lnTo>
                    <a:lnTo>
                      <a:pt x="29" y="5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18" y="19"/>
                    </a:lnTo>
                    <a:lnTo>
                      <a:pt x="16" y="24"/>
                    </a:lnTo>
                    <a:lnTo>
                      <a:pt x="11" y="30"/>
                    </a:lnTo>
                    <a:lnTo>
                      <a:pt x="6" y="35"/>
                    </a:lnTo>
                    <a:lnTo>
                      <a:pt x="0" y="41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39" name="Freeform 515"/>
              <p:cNvSpPr>
                <a:spLocks noChangeArrowheads="1"/>
              </p:cNvSpPr>
              <p:nvPr/>
            </p:nvSpPr>
            <p:spPr bwMode="auto">
              <a:xfrm>
                <a:off x="3018" y="4147"/>
                <a:ext cx="49" cy="64"/>
              </a:xfrm>
              <a:custGeom>
                <a:avLst/>
                <a:gdLst>
                  <a:gd name="G0" fmla="+- 1 0 0"/>
                  <a:gd name="G1" fmla="*/ 1 28667 45696"/>
                  <a:gd name="G2" fmla="+- 65528 0 0"/>
                  <a:gd name="G3" fmla="+- 17 0 0"/>
                  <a:gd name="G4" fmla="sin 3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*/ 1 17701 57600"/>
                  <a:gd name="G12" fmla="+- 8 0 0"/>
                  <a:gd name="G13" fmla="sin 9 G12"/>
                  <a:gd name="G14" fmla="+- 13 0 0"/>
                  <a:gd name="G15" fmla="sin 10 G14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763 0 0"/>
                  <a:gd name="G30" fmla="+- 7 0 0"/>
                  <a:gd name="G31" fmla="+- 65533 0 0"/>
                  <a:gd name="G32" fmla="+- 61596 0 0"/>
                  <a:gd name="T0" fmla="*/ 1092 w 49"/>
                  <a:gd name="T1" fmla="*/ 98 h 60"/>
                  <a:gd name="T2" fmla="*/ 764 w 49"/>
                  <a:gd name="T3" fmla="*/ 1 h 60"/>
                  <a:gd name="T4" fmla="*/ 7 w 49"/>
                  <a:gd name="T5" fmla="*/ 0 h 60"/>
                  <a:gd name="T6" fmla="*/ 1 w 49"/>
                  <a:gd name="T7" fmla="*/ 4 h 60"/>
                  <a:gd name="T8" fmla="*/ 0 w 49"/>
                  <a:gd name="T9" fmla="*/ 3940 h 60"/>
                  <a:gd name="T10" fmla="*/ 2 w 49"/>
                  <a:gd name="T11" fmla="*/ 8217 h 60"/>
                  <a:gd name="T12" fmla="*/ 639 w 49"/>
                  <a:gd name="T13" fmla="*/ 13266 h 60"/>
                  <a:gd name="T14" fmla="*/ 1029 w 49"/>
                  <a:gd name="T15" fmla="*/ 18297 h 60"/>
                  <a:gd name="T16" fmla="*/ 1708 w 49"/>
                  <a:gd name="T17" fmla="*/ 22591 h 60"/>
                  <a:gd name="T18" fmla="*/ 2042 w 49"/>
                  <a:gd name="T19" fmla="*/ 24479 h 60"/>
                  <a:gd name="T20" fmla="*/ 2365 w 49"/>
                  <a:gd name="T21" fmla="*/ 25205 h 60"/>
                  <a:gd name="T22" fmla="*/ 2774 w 49"/>
                  <a:gd name="T23" fmla="*/ 25205 h 60"/>
                  <a:gd name="T24" fmla="*/ 3124 w 49"/>
                  <a:gd name="T25" fmla="*/ 24479 h 60"/>
                  <a:gd name="T26" fmla="*/ 2827 w 49"/>
                  <a:gd name="T27" fmla="*/ 21239 h 60"/>
                  <a:gd name="T28" fmla="*/ 2749 w 49"/>
                  <a:gd name="T29" fmla="*/ 21467 h 60"/>
                  <a:gd name="T30" fmla="*/ 2510 w 49"/>
                  <a:gd name="T31" fmla="*/ 21467 h 60"/>
                  <a:gd name="T32" fmla="*/ 2300 w 49"/>
                  <a:gd name="T33" fmla="*/ 20852 h 60"/>
                  <a:gd name="T34" fmla="*/ 2042 w 49"/>
                  <a:gd name="T35" fmla="*/ 19807 h 60"/>
                  <a:gd name="T36" fmla="*/ 1560 w 49"/>
                  <a:gd name="T37" fmla="*/ 16356 h 60"/>
                  <a:gd name="T38" fmla="*/ 970 w 49"/>
                  <a:gd name="T39" fmla="*/ 11194 h 60"/>
                  <a:gd name="T40" fmla="*/ 720 w 49"/>
                  <a:gd name="T41" fmla="*/ 6931 h 60"/>
                  <a:gd name="T42" fmla="*/ 639 w 49"/>
                  <a:gd name="T43" fmla="*/ 3659 h 60"/>
                  <a:gd name="T44" fmla="*/ 639 w 49"/>
                  <a:gd name="T45" fmla="*/ 3940 h 60"/>
                  <a:gd name="T46" fmla="*/ 8 w 49"/>
                  <a:gd name="T47" fmla="*/ 3940 h 60"/>
                  <a:gd name="T48" fmla="*/ 639 w 49"/>
                  <a:gd name="T49" fmla="*/ 4302 h 60"/>
                  <a:gd name="T50" fmla="*/ 811 w 49"/>
                  <a:gd name="T51" fmla="*/ 5020 h 60"/>
                  <a:gd name="T52" fmla="*/ 1092 w 49"/>
                  <a:gd name="T53" fmla="*/ 98 h 60"/>
                  <a:gd name="T54" fmla="*/ 0 w 49"/>
                  <a:gd name="T55" fmla="*/ 0 h 60"/>
                  <a:gd name="T56" fmla="*/ 49 w 49"/>
                  <a:gd name="T5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49" h="60">
                    <a:moveTo>
                      <a:pt x="18" y="5"/>
                    </a:moveTo>
                    <a:lnTo>
                      <a:pt x="12" y="1"/>
                    </a:lnTo>
                    <a:lnTo>
                      <a:pt x="7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9" y="31"/>
                    </a:lnTo>
                    <a:lnTo>
                      <a:pt x="17" y="43"/>
                    </a:lnTo>
                    <a:lnTo>
                      <a:pt x="26" y="53"/>
                    </a:lnTo>
                    <a:lnTo>
                      <a:pt x="32" y="57"/>
                    </a:lnTo>
                    <a:lnTo>
                      <a:pt x="37" y="60"/>
                    </a:lnTo>
                    <a:lnTo>
                      <a:pt x="43" y="60"/>
                    </a:lnTo>
                    <a:lnTo>
                      <a:pt x="49" y="57"/>
                    </a:lnTo>
                    <a:lnTo>
                      <a:pt x="44" y="50"/>
                    </a:lnTo>
                    <a:lnTo>
                      <a:pt x="42" y="51"/>
                    </a:lnTo>
                    <a:lnTo>
                      <a:pt x="39" y="51"/>
                    </a:lnTo>
                    <a:lnTo>
                      <a:pt x="36" y="49"/>
                    </a:lnTo>
                    <a:lnTo>
                      <a:pt x="32" y="47"/>
                    </a:lnTo>
                    <a:lnTo>
                      <a:pt x="24" y="38"/>
                    </a:lnTo>
                    <a:lnTo>
                      <a:pt x="16" y="26"/>
                    </a:lnTo>
                    <a:lnTo>
                      <a:pt x="11" y="16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0" name="Freeform 516"/>
              <p:cNvSpPr>
                <a:spLocks noChangeArrowheads="1"/>
              </p:cNvSpPr>
              <p:nvPr/>
            </p:nvSpPr>
            <p:spPr bwMode="auto">
              <a:xfrm>
                <a:off x="3031" y="4151"/>
                <a:ext cx="59" cy="1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44919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709 0 0"/>
                  <a:gd name="G24" fmla="+- 1546 0 0"/>
                  <a:gd name="T0" fmla="*/ 1888 w 59"/>
                  <a:gd name="T1" fmla="*/ 4 h 14"/>
                  <a:gd name="T2" fmla="*/ 1710 w 59"/>
                  <a:gd name="T3" fmla="*/ 1 h 14"/>
                  <a:gd name="T4" fmla="*/ 1548 w 59"/>
                  <a:gd name="T5" fmla="*/ 2 h 14"/>
                  <a:gd name="T6" fmla="*/ 1334 w 59"/>
                  <a:gd name="T7" fmla="*/ 3 h 14"/>
                  <a:gd name="T8" fmla="*/ 1124 w 59"/>
                  <a:gd name="T9" fmla="*/ 4 h 14"/>
                  <a:gd name="T10" fmla="*/ 813 w 59"/>
                  <a:gd name="T11" fmla="*/ 5 h 14"/>
                  <a:gd name="T12" fmla="*/ 575 w 59"/>
                  <a:gd name="T13" fmla="*/ 5 h 14"/>
                  <a:gd name="T14" fmla="*/ 406 w 59"/>
                  <a:gd name="T15" fmla="*/ 3 h 14"/>
                  <a:gd name="T16" fmla="*/ 5 w 59"/>
                  <a:gd name="T17" fmla="*/ 0 h 14"/>
                  <a:gd name="T18" fmla="*/ 0 w 59"/>
                  <a:gd name="T19" fmla="*/ 1038 h 14"/>
                  <a:gd name="T20" fmla="*/ 8 w 59"/>
                  <a:gd name="T21" fmla="*/ 1465 h 14"/>
                  <a:gd name="T22" fmla="*/ 547 w 59"/>
                  <a:gd name="T23" fmla="*/ 1682 h 14"/>
                  <a:gd name="T24" fmla="*/ 813 w 59"/>
                  <a:gd name="T25" fmla="*/ 1682 h 14"/>
                  <a:gd name="T26" fmla="*/ 1150 w 59"/>
                  <a:gd name="T27" fmla="*/ 1570 h 14"/>
                  <a:gd name="T28" fmla="*/ 1370 w 59"/>
                  <a:gd name="T29" fmla="*/ 1465 h 14"/>
                  <a:gd name="T30" fmla="*/ 1627 w 59"/>
                  <a:gd name="T31" fmla="*/ 1367 h 14"/>
                  <a:gd name="T32" fmla="*/ 1710 w 59"/>
                  <a:gd name="T33" fmla="*/ 1367 h 14"/>
                  <a:gd name="T34" fmla="*/ 1671 w 59"/>
                  <a:gd name="T35" fmla="*/ 1038 h 14"/>
                  <a:gd name="T36" fmla="*/ 1888 w 59"/>
                  <a:gd name="T37" fmla="*/ 4 h 14"/>
                  <a:gd name="T38" fmla="*/ 0 w 59"/>
                  <a:gd name="T39" fmla="*/ 0 h 14"/>
                  <a:gd name="T40" fmla="*/ 59 w 59"/>
                  <a:gd name="T4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4">
                    <a:moveTo>
                      <a:pt x="59" y="4"/>
                    </a:moveTo>
                    <a:lnTo>
                      <a:pt x="53" y="1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5" y="4"/>
                    </a:lnTo>
                    <a:lnTo>
                      <a:pt x="26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8" y="12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6" y="13"/>
                    </a:lnTo>
                    <a:lnTo>
                      <a:pt x="43" y="12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1" y="7"/>
                    </a:lnTo>
                    <a:lnTo>
                      <a:pt x="59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1" name="Freeform 517"/>
              <p:cNvSpPr>
                <a:spLocks noChangeArrowheads="1"/>
              </p:cNvSpPr>
              <p:nvPr/>
            </p:nvSpPr>
            <p:spPr bwMode="auto">
              <a:xfrm>
                <a:off x="2980" y="4080"/>
                <a:ext cx="7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cos 13 G7"/>
                  <a:gd name="G9" fmla="*/ 1 0 51712"/>
                  <a:gd name="G10" fmla="+- 65533 0 0"/>
                  <a:gd name="G11" fmla="+- 6 0 0"/>
                  <a:gd name="G12" fmla="+- 13 0 0"/>
                  <a:gd name="G13" fmla="sin 55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3010 0 0"/>
                  <a:gd name="G36" fmla="+- 62965 0 0"/>
                  <a:gd name="G37" fmla="+- 62894 0 0"/>
                  <a:gd name="G38" fmla="+- 62881 0 0"/>
                  <a:gd name="G39" fmla="+- 62677 0 0"/>
                  <a:gd name="G40" fmla="+- 62888 0 0"/>
                  <a:gd name="G41" fmla="+- 63188 0 0"/>
                  <a:gd name="G42" fmla="+- 63401 0 0"/>
                  <a:gd name="T0" fmla="*/ 3081 w 72"/>
                  <a:gd name="T1" fmla="*/ 593 h 64"/>
                  <a:gd name="T2" fmla="*/ 3119 w 72"/>
                  <a:gd name="T3" fmla="*/ 548 h 64"/>
                  <a:gd name="T4" fmla="*/ 3119 w 72"/>
                  <a:gd name="T5" fmla="*/ 468 h 64"/>
                  <a:gd name="T6" fmla="*/ 3110 w 72"/>
                  <a:gd name="T7" fmla="*/ 378 h 64"/>
                  <a:gd name="T8" fmla="*/ 3033 w 72"/>
                  <a:gd name="T9" fmla="*/ 14 h 64"/>
                  <a:gd name="T10" fmla="*/ 2873 w 72"/>
                  <a:gd name="T11" fmla="*/ 4 h 64"/>
                  <a:gd name="T12" fmla="*/ 2652 w 72"/>
                  <a:gd name="T13" fmla="*/ 2 h 64"/>
                  <a:gd name="T14" fmla="*/ 2350 w 72"/>
                  <a:gd name="T15" fmla="*/ 1 h 64"/>
                  <a:gd name="T16" fmla="*/ 2136 w 72"/>
                  <a:gd name="T17" fmla="*/ 0 h 64"/>
                  <a:gd name="T18" fmla="*/ 1816 w 72"/>
                  <a:gd name="T19" fmla="*/ 0 h 64"/>
                  <a:gd name="T20" fmla="*/ 1502 w 72"/>
                  <a:gd name="T21" fmla="*/ 1 h 64"/>
                  <a:gd name="T22" fmla="*/ 1277 w 72"/>
                  <a:gd name="T23" fmla="*/ 2 h 64"/>
                  <a:gd name="T24" fmla="*/ 948 w 72"/>
                  <a:gd name="T25" fmla="*/ 4 h 64"/>
                  <a:gd name="T26" fmla="*/ 650 w 72"/>
                  <a:gd name="T27" fmla="*/ 378 h 64"/>
                  <a:gd name="T28" fmla="*/ 470 w 72"/>
                  <a:gd name="T29" fmla="*/ 548 h 64"/>
                  <a:gd name="T30" fmla="*/ 6 w 72"/>
                  <a:gd name="T31" fmla="*/ 863 h 64"/>
                  <a:gd name="T32" fmla="*/ 1 w 72"/>
                  <a:gd name="T33" fmla="*/ 1254 h 64"/>
                  <a:gd name="T34" fmla="*/ 0 w 72"/>
                  <a:gd name="T35" fmla="*/ 1516 h 64"/>
                  <a:gd name="T36" fmla="*/ 0 w 72"/>
                  <a:gd name="T37" fmla="*/ 1676 h 64"/>
                  <a:gd name="T38" fmla="*/ 1 w 72"/>
                  <a:gd name="T39" fmla="*/ 1826 h 64"/>
                  <a:gd name="T40" fmla="*/ 4 w 72"/>
                  <a:gd name="T41" fmla="*/ 2104 h 64"/>
                  <a:gd name="T42" fmla="*/ 6 w 72"/>
                  <a:gd name="T43" fmla="*/ 2262 h 64"/>
                  <a:gd name="T44" fmla="*/ 445 w 72"/>
                  <a:gd name="T45" fmla="*/ 2466 h 64"/>
                  <a:gd name="T46" fmla="*/ 553 w 72"/>
                  <a:gd name="T47" fmla="*/ 2631 h 64"/>
                  <a:gd name="T48" fmla="*/ 686 w 72"/>
                  <a:gd name="T49" fmla="*/ 2724 h 64"/>
                  <a:gd name="T50" fmla="*/ 806 w 72"/>
                  <a:gd name="T51" fmla="*/ 2813 h 64"/>
                  <a:gd name="T52" fmla="*/ 1057 w 72"/>
                  <a:gd name="T53" fmla="*/ 2870 h 64"/>
                  <a:gd name="T54" fmla="*/ 1277 w 72"/>
                  <a:gd name="T55" fmla="*/ 2870 h 64"/>
                  <a:gd name="T56" fmla="*/ 1423 w 72"/>
                  <a:gd name="T57" fmla="*/ 2870 h 64"/>
                  <a:gd name="T58" fmla="*/ 1543 w 72"/>
                  <a:gd name="T59" fmla="*/ 2813 h 64"/>
                  <a:gd name="T60" fmla="*/ 1719 w 72"/>
                  <a:gd name="T61" fmla="*/ 2724 h 64"/>
                  <a:gd name="T62" fmla="*/ 1816 w 72"/>
                  <a:gd name="T63" fmla="*/ 2524 h 64"/>
                  <a:gd name="T64" fmla="*/ 1864 w 72"/>
                  <a:gd name="T65" fmla="*/ 2262 h 64"/>
                  <a:gd name="T66" fmla="*/ 1968 w 72"/>
                  <a:gd name="T67" fmla="*/ 1947 h 64"/>
                  <a:gd name="T68" fmla="*/ 2077 w 72"/>
                  <a:gd name="T69" fmla="*/ 1676 h 64"/>
                  <a:gd name="T70" fmla="*/ 2226 w 72"/>
                  <a:gd name="T71" fmla="*/ 1351 h 64"/>
                  <a:gd name="T72" fmla="*/ 2380 w 72"/>
                  <a:gd name="T73" fmla="*/ 1164 h 64"/>
                  <a:gd name="T74" fmla="*/ 2619 w 72"/>
                  <a:gd name="T75" fmla="*/ 998 h 64"/>
                  <a:gd name="T76" fmla="*/ 2799 w 72"/>
                  <a:gd name="T77" fmla="*/ 797 h 64"/>
                  <a:gd name="T78" fmla="*/ 2946 w 72"/>
                  <a:gd name="T79" fmla="*/ 688 h 64"/>
                  <a:gd name="T80" fmla="*/ 3081 w 72"/>
                  <a:gd name="T81" fmla="*/ 593 h 64"/>
                  <a:gd name="T82" fmla="*/ 0 w 72"/>
                  <a:gd name="T83" fmla="*/ 0 h 64"/>
                  <a:gd name="T84" fmla="*/ 72 w 72"/>
                  <a:gd name="T8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72" h="64">
                    <a:moveTo>
                      <a:pt x="70" y="14"/>
                    </a:moveTo>
                    <a:lnTo>
                      <a:pt x="72" y="13"/>
                    </a:lnTo>
                    <a:lnTo>
                      <a:pt x="72" y="11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5" y="4"/>
                    </a:lnTo>
                    <a:lnTo>
                      <a:pt x="61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6" y="19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7" y="60"/>
                    </a:lnTo>
                    <a:lnTo>
                      <a:pt x="20" y="62"/>
                    </a:lnTo>
                    <a:lnTo>
                      <a:pt x="25" y="64"/>
                    </a:lnTo>
                    <a:lnTo>
                      <a:pt x="29" y="64"/>
                    </a:lnTo>
                    <a:lnTo>
                      <a:pt x="33" y="64"/>
                    </a:lnTo>
                    <a:lnTo>
                      <a:pt x="36" y="62"/>
                    </a:lnTo>
                    <a:lnTo>
                      <a:pt x="40" y="60"/>
                    </a:lnTo>
                    <a:lnTo>
                      <a:pt x="42" y="56"/>
                    </a:lnTo>
                    <a:lnTo>
                      <a:pt x="43" y="50"/>
                    </a:lnTo>
                    <a:lnTo>
                      <a:pt x="45" y="43"/>
                    </a:lnTo>
                    <a:lnTo>
                      <a:pt x="47" y="37"/>
                    </a:lnTo>
                    <a:lnTo>
                      <a:pt x="51" y="30"/>
                    </a:lnTo>
                    <a:lnTo>
                      <a:pt x="55" y="26"/>
                    </a:lnTo>
                    <a:lnTo>
                      <a:pt x="60" y="22"/>
                    </a:lnTo>
                    <a:lnTo>
                      <a:pt x="64" y="18"/>
                    </a:lnTo>
                    <a:lnTo>
                      <a:pt x="67" y="16"/>
                    </a:lnTo>
                    <a:lnTo>
                      <a:pt x="70" y="1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2" name="Freeform 518"/>
              <p:cNvSpPr>
                <a:spLocks noChangeArrowheads="1"/>
              </p:cNvSpPr>
              <p:nvPr/>
            </p:nvSpPr>
            <p:spPr bwMode="auto">
              <a:xfrm>
                <a:off x="2978" y="4075"/>
                <a:ext cx="82" cy="35"/>
              </a:xfrm>
              <a:custGeom>
                <a:avLst/>
                <a:gdLst>
                  <a:gd name="G0" fmla="+- 12 0 0"/>
                  <a:gd name="G1" fmla="sin 34 G0"/>
                  <a:gd name="G2" fmla="*/ 1 53025 5760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7765 25856"/>
                  <a:gd name="G16" fmla="*/ 1 0 51712"/>
                  <a:gd name="G17" fmla="+- 35 0 0"/>
                  <a:gd name="G18" fmla="sin 34 G17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50009 48160"/>
                  <a:gd name="G28" fmla="+- 1 0 0"/>
                  <a:gd name="G29" fmla="+- 11885 0 0"/>
                  <a:gd name="G30" fmla="+- 9170 0 0"/>
                  <a:gd name="G31" fmla="+- 6481 0 0"/>
                  <a:gd name="G32" fmla="+- 4767 0 0"/>
                  <a:gd name="G33" fmla="+- 2489 0 0"/>
                  <a:gd name="G34" fmla="+- 1305 0 0"/>
                  <a:gd name="T0" fmla="*/ 668 w 80"/>
                  <a:gd name="T1" fmla="*/ 12686 h 34"/>
                  <a:gd name="T2" fmla="*/ 801 w 80"/>
                  <a:gd name="T3" fmla="*/ 10191 h 34"/>
                  <a:gd name="T4" fmla="*/ 1021 w 80"/>
                  <a:gd name="T5" fmla="*/ 7864 h 34"/>
                  <a:gd name="T6" fmla="*/ 1383 w 80"/>
                  <a:gd name="T7" fmla="*/ 6640 h 34"/>
                  <a:gd name="T8" fmla="*/ 1873 w 80"/>
                  <a:gd name="T9" fmla="*/ 4734 h 34"/>
                  <a:gd name="T10" fmla="*/ 2245 w 80"/>
                  <a:gd name="T11" fmla="*/ 3997 h 34"/>
                  <a:gd name="T12" fmla="*/ 2692 w 80"/>
                  <a:gd name="T13" fmla="*/ 3675 h 34"/>
                  <a:gd name="T14" fmla="*/ 3225 w 80"/>
                  <a:gd name="T15" fmla="*/ 3375 h 34"/>
                  <a:gd name="T16" fmla="*/ 3512 w 80"/>
                  <a:gd name="T17" fmla="*/ 3375 h 34"/>
                  <a:gd name="T18" fmla="*/ 3965 w 80"/>
                  <a:gd name="T19" fmla="*/ 3675 h 34"/>
                  <a:gd name="T20" fmla="*/ 4368 w 80"/>
                  <a:gd name="T21" fmla="*/ 3997 h 34"/>
                  <a:gd name="T22" fmla="*/ 4641 w 80"/>
                  <a:gd name="T23" fmla="*/ 4734 h 34"/>
                  <a:gd name="T24" fmla="*/ 4756 w 80"/>
                  <a:gd name="T25" fmla="*/ 5607 h 34"/>
                  <a:gd name="T26" fmla="*/ 4934 w 80"/>
                  <a:gd name="T27" fmla="*/ 6640 h 34"/>
                  <a:gd name="T28" fmla="*/ 4934 w 80"/>
                  <a:gd name="T29" fmla="*/ 6102 h 34"/>
                  <a:gd name="T30" fmla="*/ 5242 w 80"/>
                  <a:gd name="T31" fmla="*/ 8558 h 34"/>
                  <a:gd name="T32" fmla="*/ 5570 w 80"/>
                  <a:gd name="T33" fmla="*/ 7267 h 34"/>
                  <a:gd name="T34" fmla="*/ 5570 w 80"/>
                  <a:gd name="T35" fmla="*/ 5607 h 34"/>
                  <a:gd name="T36" fmla="*/ 5307 w 80"/>
                  <a:gd name="T37" fmla="*/ 3675 h 34"/>
                  <a:gd name="T38" fmla="*/ 5239 w 80"/>
                  <a:gd name="T39" fmla="*/ 2850 h 34"/>
                  <a:gd name="T40" fmla="*/ 4931 w 80"/>
                  <a:gd name="T41" fmla="*/ 5 h 34"/>
                  <a:gd name="T42" fmla="*/ 4476 w 80"/>
                  <a:gd name="T43" fmla="*/ 3 h 34"/>
                  <a:gd name="T44" fmla="*/ 4111 w 80"/>
                  <a:gd name="T45" fmla="*/ 1 h 34"/>
                  <a:gd name="T46" fmla="*/ 3641 w 80"/>
                  <a:gd name="T47" fmla="*/ 0 h 34"/>
                  <a:gd name="T48" fmla="*/ 3111 w 80"/>
                  <a:gd name="T49" fmla="*/ 0 h 34"/>
                  <a:gd name="T50" fmla="*/ 2534 w 80"/>
                  <a:gd name="T51" fmla="*/ 1 h 34"/>
                  <a:gd name="T52" fmla="*/ 2113 w 80"/>
                  <a:gd name="T53" fmla="*/ 3 h 34"/>
                  <a:gd name="T54" fmla="*/ 1561 w 80"/>
                  <a:gd name="T55" fmla="*/ 2619 h 34"/>
                  <a:gd name="T56" fmla="*/ 1021 w 80"/>
                  <a:gd name="T57" fmla="*/ 3375 h 34"/>
                  <a:gd name="T58" fmla="*/ 710 w 80"/>
                  <a:gd name="T59" fmla="*/ 6102 h 34"/>
                  <a:gd name="T60" fmla="*/ 4 w 80"/>
                  <a:gd name="T61" fmla="*/ 7908 h 34"/>
                  <a:gd name="T62" fmla="*/ 0 w 80"/>
                  <a:gd name="T63" fmla="*/ 11657 h 34"/>
                  <a:gd name="T64" fmla="*/ 668 w 80"/>
                  <a:gd name="T65" fmla="*/ 12686 h 34"/>
                  <a:gd name="T66" fmla="*/ 0 w 80"/>
                  <a:gd name="T67" fmla="*/ 0 h 34"/>
                  <a:gd name="T68" fmla="*/ 80 w 80"/>
                  <a:gd name="T6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80" h="34">
                    <a:moveTo>
                      <a:pt x="9" y="34"/>
                    </a:moveTo>
                    <a:lnTo>
                      <a:pt x="12" y="28"/>
                    </a:lnTo>
                    <a:lnTo>
                      <a:pt x="16" y="21"/>
                    </a:lnTo>
                    <a:lnTo>
                      <a:pt x="21" y="17"/>
                    </a:lnTo>
                    <a:lnTo>
                      <a:pt x="27" y="13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6" y="9"/>
                    </a:lnTo>
                    <a:lnTo>
                      <a:pt x="51" y="9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6" y="13"/>
                    </a:lnTo>
                    <a:lnTo>
                      <a:pt x="69" y="15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5" y="23"/>
                    </a:lnTo>
                    <a:lnTo>
                      <a:pt x="80" y="20"/>
                    </a:lnTo>
                    <a:lnTo>
                      <a:pt x="80" y="15"/>
                    </a:lnTo>
                    <a:lnTo>
                      <a:pt x="77" y="10"/>
                    </a:lnTo>
                    <a:lnTo>
                      <a:pt x="74" y="7"/>
                    </a:lnTo>
                    <a:lnTo>
                      <a:pt x="70" y="5"/>
                    </a:lnTo>
                    <a:lnTo>
                      <a:pt x="65" y="3"/>
                    </a:lnTo>
                    <a:lnTo>
                      <a:pt x="58" y="1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31" y="3"/>
                    </a:lnTo>
                    <a:lnTo>
                      <a:pt x="23" y="6"/>
                    </a:lnTo>
                    <a:lnTo>
                      <a:pt x="16" y="9"/>
                    </a:lnTo>
                    <a:lnTo>
                      <a:pt x="10" y="16"/>
                    </a:lnTo>
                    <a:lnTo>
                      <a:pt x="4" y="22"/>
                    </a:lnTo>
                    <a:lnTo>
                      <a:pt x="0" y="31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3" name="Freeform 519"/>
              <p:cNvSpPr>
                <a:spLocks noChangeArrowheads="1"/>
              </p:cNvSpPr>
              <p:nvPr/>
            </p:nvSpPr>
            <p:spPr bwMode="auto">
              <a:xfrm>
                <a:off x="2977" y="4107"/>
                <a:ext cx="51" cy="4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4321 51712"/>
                  <a:gd name="G6" fmla="*/ 1 2565 51712"/>
                  <a:gd name="G7" fmla="+- 9 0 0"/>
                  <a:gd name="G8" fmla="sin 10 G7"/>
                  <a:gd name="G9" fmla="*/ 1 63095 51712"/>
                  <a:gd name="G10" fmla="*/ G9 1 180"/>
                  <a:gd name="G11" fmla="cos 3 G10"/>
                  <a:gd name="G12" fmla="+- 65531 0 0"/>
                  <a:gd name="G13" fmla="*/ 1 51603 51712"/>
                  <a:gd name="G14" fmla="+- 10 0 0"/>
                  <a:gd name="G15" fmla="+- 15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1926 0 0"/>
                  <a:gd name="G36" fmla="+- 61337 0 0"/>
                  <a:gd name="G37" fmla="+- 60793 0 0"/>
                  <a:gd name="G38" fmla="+- 60228 0 0"/>
                  <a:gd name="G39" fmla="+- 60120 0 0"/>
                  <a:gd name="G40" fmla="+- 59928 0 0"/>
                  <a:gd name="T0" fmla="*/ 2262 w 51"/>
                  <a:gd name="T1" fmla="*/ 4844 h 43"/>
                  <a:gd name="T2" fmla="*/ 2260 w 51"/>
                  <a:gd name="T3" fmla="*/ 5870 h 43"/>
                  <a:gd name="T4" fmla="*/ 2134 w 51"/>
                  <a:gd name="T5" fmla="*/ 6333 h 43"/>
                  <a:gd name="T6" fmla="*/ 2017 w 51"/>
                  <a:gd name="T7" fmla="*/ 6760 h 43"/>
                  <a:gd name="T8" fmla="*/ 1905 w 51"/>
                  <a:gd name="T9" fmla="*/ 7213 h 43"/>
                  <a:gd name="T10" fmla="*/ 1797 w 51"/>
                  <a:gd name="T11" fmla="*/ 7213 h 43"/>
                  <a:gd name="T12" fmla="*/ 1605 w 51"/>
                  <a:gd name="T13" fmla="*/ 7213 h 43"/>
                  <a:gd name="T14" fmla="*/ 1514 w 51"/>
                  <a:gd name="T15" fmla="*/ 6760 h 43"/>
                  <a:gd name="T16" fmla="*/ 1206 w 51"/>
                  <a:gd name="T17" fmla="*/ 6333 h 43"/>
                  <a:gd name="T18" fmla="*/ 960 w 51"/>
                  <a:gd name="T19" fmla="*/ 5870 h 43"/>
                  <a:gd name="T20" fmla="*/ 809 w 51"/>
                  <a:gd name="T21" fmla="*/ 5185 h 43"/>
                  <a:gd name="T22" fmla="*/ 722 w 51"/>
                  <a:gd name="T23" fmla="*/ 4815 h 43"/>
                  <a:gd name="T24" fmla="*/ 608 w 51"/>
                  <a:gd name="T25" fmla="*/ 3666 h 43"/>
                  <a:gd name="T26" fmla="*/ 574 w 51"/>
                  <a:gd name="T27" fmla="*/ 2808 h 43"/>
                  <a:gd name="T28" fmla="*/ 542 w 51"/>
                  <a:gd name="T29" fmla="*/ 2150 h 43"/>
                  <a:gd name="T30" fmla="*/ 542 w 51"/>
                  <a:gd name="T31" fmla="*/ 95 h 43"/>
                  <a:gd name="T32" fmla="*/ 574 w 51"/>
                  <a:gd name="T33" fmla="*/ 3 h 43"/>
                  <a:gd name="T34" fmla="*/ 1 w 51"/>
                  <a:gd name="T35" fmla="*/ 0 h 43"/>
                  <a:gd name="T36" fmla="*/ 0 w 51"/>
                  <a:gd name="T37" fmla="*/ 87 h 43"/>
                  <a:gd name="T38" fmla="*/ 0 w 51"/>
                  <a:gd name="T39" fmla="*/ 2287 h 43"/>
                  <a:gd name="T40" fmla="*/ 1 w 51"/>
                  <a:gd name="T41" fmla="*/ 3442 h 43"/>
                  <a:gd name="T42" fmla="*/ 3 w 51"/>
                  <a:gd name="T43" fmla="*/ 4815 h 43"/>
                  <a:gd name="T44" fmla="*/ 6 w 51"/>
                  <a:gd name="T45" fmla="*/ 5870 h 43"/>
                  <a:gd name="T46" fmla="*/ 574 w 51"/>
                  <a:gd name="T47" fmla="*/ 6333 h 43"/>
                  <a:gd name="T48" fmla="*/ 722 w 51"/>
                  <a:gd name="T49" fmla="*/ 7245 h 43"/>
                  <a:gd name="T50" fmla="*/ 907 w 51"/>
                  <a:gd name="T51" fmla="*/ 7948 h 43"/>
                  <a:gd name="T52" fmla="*/ 1206 w 51"/>
                  <a:gd name="T53" fmla="*/ 8517 h 43"/>
                  <a:gd name="T54" fmla="*/ 1516 w 51"/>
                  <a:gd name="T55" fmla="*/ 8874 h 43"/>
                  <a:gd name="T56" fmla="*/ 1797 w 51"/>
                  <a:gd name="T57" fmla="*/ 8874 h 43"/>
                  <a:gd name="T58" fmla="*/ 2017 w 51"/>
                  <a:gd name="T59" fmla="*/ 8874 h 43"/>
                  <a:gd name="T60" fmla="*/ 2262 w 51"/>
                  <a:gd name="T61" fmla="*/ 8517 h 43"/>
                  <a:gd name="T62" fmla="*/ 2536 w 51"/>
                  <a:gd name="T63" fmla="*/ 7698 h 43"/>
                  <a:gd name="T64" fmla="*/ 2685 w 51"/>
                  <a:gd name="T65" fmla="*/ 6333 h 43"/>
                  <a:gd name="T66" fmla="*/ 2770 w 51"/>
                  <a:gd name="T67" fmla="*/ 5150 h 43"/>
                  <a:gd name="T68" fmla="*/ 2262 w 51"/>
                  <a:gd name="T69" fmla="*/ 4844 h 43"/>
                  <a:gd name="T70" fmla="*/ 0 w 51"/>
                  <a:gd name="T71" fmla="*/ 0 h 43"/>
                  <a:gd name="T72" fmla="*/ 51 w 51"/>
                  <a:gd name="T7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1" h="43">
                    <a:moveTo>
                      <a:pt x="42" y="23"/>
                    </a:moveTo>
                    <a:lnTo>
                      <a:pt x="41" y="28"/>
                    </a:lnTo>
                    <a:lnTo>
                      <a:pt x="39" y="31"/>
                    </a:lnTo>
                    <a:lnTo>
                      <a:pt x="38" y="33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6" y="25"/>
                    </a:lnTo>
                    <a:lnTo>
                      <a:pt x="14" y="22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6" y="28"/>
                    </a:lnTo>
                    <a:lnTo>
                      <a:pt x="10" y="31"/>
                    </a:lnTo>
                    <a:lnTo>
                      <a:pt x="14" y="35"/>
                    </a:lnTo>
                    <a:lnTo>
                      <a:pt x="18" y="38"/>
                    </a:lnTo>
                    <a:lnTo>
                      <a:pt x="23" y="41"/>
                    </a:lnTo>
                    <a:lnTo>
                      <a:pt x="28" y="43"/>
                    </a:lnTo>
                    <a:lnTo>
                      <a:pt x="33" y="43"/>
                    </a:lnTo>
                    <a:lnTo>
                      <a:pt x="38" y="43"/>
                    </a:lnTo>
                    <a:lnTo>
                      <a:pt x="42" y="41"/>
                    </a:lnTo>
                    <a:lnTo>
                      <a:pt x="47" y="36"/>
                    </a:lnTo>
                    <a:lnTo>
                      <a:pt x="50" y="31"/>
                    </a:lnTo>
                    <a:lnTo>
                      <a:pt x="51" y="24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4" name="Freeform 520"/>
              <p:cNvSpPr>
                <a:spLocks noChangeArrowheads="1"/>
              </p:cNvSpPr>
              <p:nvPr/>
            </p:nvSpPr>
            <p:spPr bwMode="auto">
              <a:xfrm>
                <a:off x="3021" y="4090"/>
                <a:ext cx="33" cy="41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+- 3 0 0"/>
                  <a:gd name="G4" fmla="+- 8 0 0"/>
                  <a:gd name="G5" fmla="*/ 1 24007 51712"/>
                  <a:gd name="G6" fmla="*/ 1 7653 49664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513 0 0"/>
                  <a:gd name="G21" fmla="+- 1202 0 0"/>
                  <a:gd name="T0" fmla="*/ 1605 w 34"/>
                  <a:gd name="T1" fmla="*/ 0 h 39"/>
                  <a:gd name="T2" fmla="*/ 1514 w 34"/>
                  <a:gd name="T3" fmla="*/ 1 h 39"/>
                  <a:gd name="T4" fmla="*/ 1206 w 34"/>
                  <a:gd name="T5" fmla="*/ 4 h 39"/>
                  <a:gd name="T6" fmla="*/ 907 w 34"/>
                  <a:gd name="T7" fmla="*/ 2749 h 39"/>
                  <a:gd name="T8" fmla="*/ 722 w 34"/>
                  <a:gd name="T9" fmla="*/ 4045 h 39"/>
                  <a:gd name="T10" fmla="*/ 574 w 34"/>
                  <a:gd name="T11" fmla="*/ 5850 h 39"/>
                  <a:gd name="T12" fmla="*/ 6 w 34"/>
                  <a:gd name="T13" fmla="*/ 8499 h 39"/>
                  <a:gd name="T14" fmla="*/ 3 w 34"/>
                  <a:gd name="T15" fmla="*/ 10633 h 39"/>
                  <a:gd name="T16" fmla="*/ 0 w 34"/>
                  <a:gd name="T17" fmla="*/ 13469 h 39"/>
                  <a:gd name="T18" fmla="*/ 542 w 34"/>
                  <a:gd name="T19" fmla="*/ 13502 h 39"/>
                  <a:gd name="T20" fmla="*/ 608 w 34"/>
                  <a:gd name="T21" fmla="*/ 12352 h 39"/>
                  <a:gd name="T22" fmla="*/ 682 w 34"/>
                  <a:gd name="T23" fmla="*/ 9878 h 39"/>
                  <a:gd name="T24" fmla="*/ 809 w 34"/>
                  <a:gd name="T25" fmla="*/ 8045 h 39"/>
                  <a:gd name="T26" fmla="*/ 1076 w 34"/>
                  <a:gd name="T27" fmla="*/ 6295 h 39"/>
                  <a:gd name="T28" fmla="*/ 1352 w 34"/>
                  <a:gd name="T29" fmla="*/ 4680 h 39"/>
                  <a:gd name="T30" fmla="*/ 1516 w 34"/>
                  <a:gd name="T31" fmla="*/ 4045 h 39"/>
                  <a:gd name="T32" fmla="*/ 1699 w 34"/>
                  <a:gd name="T33" fmla="*/ 2982 h 39"/>
                  <a:gd name="T34" fmla="*/ 1799 w 34"/>
                  <a:gd name="T35" fmla="*/ 2749 h 39"/>
                  <a:gd name="T36" fmla="*/ 1605 w 34"/>
                  <a:gd name="T37" fmla="*/ 0 h 39"/>
                  <a:gd name="T38" fmla="*/ 0 w 34"/>
                  <a:gd name="T39" fmla="*/ 0 h 39"/>
                  <a:gd name="T40" fmla="*/ 34 w 34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4" h="39">
                    <a:moveTo>
                      <a:pt x="30" y="0"/>
                    </a:moveTo>
                    <a:lnTo>
                      <a:pt x="27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4" y="12"/>
                    </a:lnTo>
                    <a:lnTo>
                      <a:pt x="10" y="17"/>
                    </a:lnTo>
                    <a:lnTo>
                      <a:pt x="6" y="24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9" y="39"/>
                    </a:lnTo>
                    <a:lnTo>
                      <a:pt x="11" y="34"/>
                    </a:lnTo>
                    <a:lnTo>
                      <a:pt x="13" y="28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5" y="14"/>
                    </a:lnTo>
                    <a:lnTo>
                      <a:pt x="28" y="12"/>
                    </a:lnTo>
                    <a:lnTo>
                      <a:pt x="32" y="8"/>
                    </a:lnTo>
                    <a:lnTo>
                      <a:pt x="34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5" name="Freeform 521"/>
              <p:cNvSpPr>
                <a:spLocks noChangeArrowheads="1"/>
              </p:cNvSpPr>
              <p:nvPr/>
            </p:nvSpPr>
            <p:spPr bwMode="auto">
              <a:xfrm>
                <a:off x="2941" y="4063"/>
                <a:ext cx="67" cy="5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16183 25856"/>
                  <a:gd name="G8" fmla="*/ 1 0 51712"/>
                  <a:gd name="G9" fmla="*/ 1 16361 51712"/>
                  <a:gd name="G10" fmla="+- 9 0 0"/>
                  <a:gd name="G11" fmla="*/ 1 19743 45696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99 0 0"/>
                  <a:gd name="G36" fmla="+- 3688 0 0"/>
                  <a:gd name="G37" fmla="+- 3759 0 0"/>
                  <a:gd name="G38" fmla="+- 3735 0 0"/>
                  <a:gd name="G39" fmla="+- 3746 0 0"/>
                  <a:gd name="G40" fmla="+- 3195 0 0"/>
                  <a:gd name="G41" fmla="+- 2934 0 0"/>
                  <a:gd name="T0" fmla="*/ 3878 w 66"/>
                  <a:gd name="T1" fmla="*/ 416 h 66"/>
                  <a:gd name="T2" fmla="*/ 3985 w 66"/>
                  <a:gd name="T3" fmla="*/ 386 h 66"/>
                  <a:gd name="T4" fmla="*/ 4047 w 66"/>
                  <a:gd name="T5" fmla="*/ 359 h 66"/>
                  <a:gd name="T6" fmla="*/ 4047 w 66"/>
                  <a:gd name="T7" fmla="*/ 288 h 66"/>
                  <a:gd name="T8" fmla="*/ 3985 w 66"/>
                  <a:gd name="T9" fmla="*/ 250 h 66"/>
                  <a:gd name="T10" fmla="*/ 3757 w 66"/>
                  <a:gd name="T11" fmla="*/ 11 h 66"/>
                  <a:gd name="T12" fmla="*/ 3198 w 66"/>
                  <a:gd name="T13" fmla="*/ 3 h 66"/>
                  <a:gd name="T14" fmla="*/ 2936 w 66"/>
                  <a:gd name="T15" fmla="*/ 2 h 66"/>
                  <a:gd name="T16" fmla="*/ 2681 w 66"/>
                  <a:gd name="T17" fmla="*/ 0 h 66"/>
                  <a:gd name="T18" fmla="*/ 2187 w 66"/>
                  <a:gd name="T19" fmla="*/ 2 h 66"/>
                  <a:gd name="T20" fmla="*/ 1885 w 66"/>
                  <a:gd name="T21" fmla="*/ 3 h 66"/>
                  <a:gd name="T22" fmla="*/ 1579 w 66"/>
                  <a:gd name="T23" fmla="*/ 4 h 66"/>
                  <a:gd name="T24" fmla="*/ 1047 w 66"/>
                  <a:gd name="T25" fmla="*/ 250 h 66"/>
                  <a:gd name="T26" fmla="*/ 736 w 66"/>
                  <a:gd name="T27" fmla="*/ 386 h 66"/>
                  <a:gd name="T28" fmla="*/ 7 w 66"/>
                  <a:gd name="T29" fmla="*/ 593 h 66"/>
                  <a:gd name="T30" fmla="*/ 4 w 66"/>
                  <a:gd name="T31" fmla="*/ 691 h 66"/>
                  <a:gd name="T32" fmla="*/ 1 w 66"/>
                  <a:gd name="T33" fmla="*/ 862 h 66"/>
                  <a:gd name="T34" fmla="*/ 0 w 66"/>
                  <a:gd name="T35" fmla="*/ 1026 h 66"/>
                  <a:gd name="T36" fmla="*/ 1 w 66"/>
                  <a:gd name="T37" fmla="*/ 1155 h 66"/>
                  <a:gd name="T38" fmla="*/ 4 w 66"/>
                  <a:gd name="T39" fmla="*/ 1338 h 66"/>
                  <a:gd name="T40" fmla="*/ 6 w 66"/>
                  <a:gd name="T41" fmla="*/ 1439 h 66"/>
                  <a:gd name="T42" fmla="*/ 617 w 66"/>
                  <a:gd name="T43" fmla="*/ 1550 h 66"/>
                  <a:gd name="T44" fmla="*/ 736 w 66"/>
                  <a:gd name="T45" fmla="*/ 1665 h 66"/>
                  <a:gd name="T46" fmla="*/ 931 w 66"/>
                  <a:gd name="T47" fmla="*/ 1759 h 66"/>
                  <a:gd name="T48" fmla="*/ 1177 w 66"/>
                  <a:gd name="T49" fmla="*/ 1776 h 66"/>
                  <a:gd name="T50" fmla="*/ 1579 w 66"/>
                  <a:gd name="T51" fmla="*/ 1789 h 66"/>
                  <a:gd name="T52" fmla="*/ 1777 w 66"/>
                  <a:gd name="T53" fmla="*/ 1789 h 66"/>
                  <a:gd name="T54" fmla="*/ 1944 w 66"/>
                  <a:gd name="T55" fmla="*/ 1759 h 66"/>
                  <a:gd name="T56" fmla="*/ 2120 w 66"/>
                  <a:gd name="T57" fmla="*/ 1650 h 66"/>
                  <a:gd name="T58" fmla="*/ 2248 w 66"/>
                  <a:gd name="T59" fmla="*/ 1479 h 66"/>
                  <a:gd name="T60" fmla="*/ 2384 w 66"/>
                  <a:gd name="T61" fmla="*/ 1325 h 66"/>
                  <a:gd name="T62" fmla="*/ 2528 w 66"/>
                  <a:gd name="T63" fmla="*/ 1075 h 66"/>
                  <a:gd name="T64" fmla="*/ 2681 w 66"/>
                  <a:gd name="T65" fmla="*/ 927 h 66"/>
                  <a:gd name="T66" fmla="*/ 2843 w 66"/>
                  <a:gd name="T67" fmla="*/ 795 h 66"/>
                  <a:gd name="T68" fmla="*/ 3015 w 66"/>
                  <a:gd name="T69" fmla="*/ 686 h 66"/>
                  <a:gd name="T70" fmla="*/ 3198 w 66"/>
                  <a:gd name="T71" fmla="*/ 593 h 66"/>
                  <a:gd name="T72" fmla="*/ 3447 w 66"/>
                  <a:gd name="T73" fmla="*/ 518 h 66"/>
                  <a:gd name="T74" fmla="*/ 3715 w 66"/>
                  <a:gd name="T75" fmla="*/ 446 h 66"/>
                  <a:gd name="T76" fmla="*/ 3878 w 66"/>
                  <a:gd name="T77" fmla="*/ 416 h 66"/>
                  <a:gd name="T78" fmla="*/ 0 w 66"/>
                  <a:gd name="T79" fmla="*/ 0 h 66"/>
                  <a:gd name="T80" fmla="*/ 66 w 66"/>
                  <a:gd name="T8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66" h="66">
                    <a:moveTo>
                      <a:pt x="63" y="16"/>
                    </a:moveTo>
                    <a:lnTo>
                      <a:pt x="65" y="15"/>
                    </a:lnTo>
                    <a:lnTo>
                      <a:pt x="66" y="14"/>
                    </a:lnTo>
                    <a:lnTo>
                      <a:pt x="66" y="11"/>
                    </a:lnTo>
                    <a:lnTo>
                      <a:pt x="65" y="9"/>
                    </a:lnTo>
                    <a:lnTo>
                      <a:pt x="61" y="6"/>
                    </a:lnTo>
                    <a:lnTo>
                      <a:pt x="52" y="3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1" y="3"/>
                    </a:lnTo>
                    <a:lnTo>
                      <a:pt x="25" y="5"/>
                    </a:lnTo>
                    <a:lnTo>
                      <a:pt x="18" y="9"/>
                    </a:lnTo>
                    <a:lnTo>
                      <a:pt x="12" y="15"/>
                    </a:lnTo>
                    <a:lnTo>
                      <a:pt x="7" y="21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9"/>
                    </a:lnTo>
                    <a:lnTo>
                      <a:pt x="6" y="53"/>
                    </a:lnTo>
                    <a:lnTo>
                      <a:pt x="9" y="58"/>
                    </a:lnTo>
                    <a:lnTo>
                      <a:pt x="12" y="61"/>
                    </a:lnTo>
                    <a:lnTo>
                      <a:pt x="16" y="64"/>
                    </a:lnTo>
                    <a:lnTo>
                      <a:pt x="20" y="65"/>
                    </a:lnTo>
                    <a:lnTo>
                      <a:pt x="25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5" y="60"/>
                    </a:lnTo>
                    <a:lnTo>
                      <a:pt x="37" y="55"/>
                    </a:lnTo>
                    <a:lnTo>
                      <a:pt x="39" y="48"/>
                    </a:lnTo>
                    <a:lnTo>
                      <a:pt x="41" y="40"/>
                    </a:lnTo>
                    <a:lnTo>
                      <a:pt x="43" y="34"/>
                    </a:lnTo>
                    <a:lnTo>
                      <a:pt x="46" y="29"/>
                    </a:lnTo>
                    <a:lnTo>
                      <a:pt x="49" y="25"/>
                    </a:lnTo>
                    <a:lnTo>
                      <a:pt x="52" y="21"/>
                    </a:lnTo>
                    <a:lnTo>
                      <a:pt x="56" y="19"/>
                    </a:lnTo>
                    <a:lnTo>
                      <a:pt x="60" y="17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6" name="Freeform 522"/>
              <p:cNvSpPr>
                <a:spLocks noChangeArrowheads="1"/>
              </p:cNvSpPr>
              <p:nvPr/>
            </p:nvSpPr>
            <p:spPr bwMode="auto">
              <a:xfrm>
                <a:off x="2946" y="4060"/>
                <a:ext cx="67" cy="26"/>
              </a:xfrm>
              <a:custGeom>
                <a:avLst/>
                <a:gdLst>
                  <a:gd name="G0" fmla="+- 1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+- 3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3277 0 0"/>
                  <a:gd name="G25" fmla="+- 2347 0 0"/>
                  <a:gd name="G26" fmla="+- 1004 0 0"/>
                  <a:gd name="G27" fmla="+- 81 0 0"/>
                  <a:gd name="G28" fmla="+- 65105 0 0"/>
                  <a:gd name="T0" fmla="*/ 6 w 66"/>
                  <a:gd name="T1" fmla="*/ 3971 h 27"/>
                  <a:gd name="T2" fmla="*/ 694 w 66"/>
                  <a:gd name="T3" fmla="*/ 3394 h 27"/>
                  <a:gd name="T4" fmla="*/ 1047 w 66"/>
                  <a:gd name="T5" fmla="*/ 2408 h 27"/>
                  <a:gd name="T6" fmla="*/ 1404 w 66"/>
                  <a:gd name="T7" fmla="*/ 1809 h 27"/>
                  <a:gd name="T8" fmla="*/ 1728 w 66"/>
                  <a:gd name="T9" fmla="*/ 1568 h 27"/>
                  <a:gd name="T10" fmla="*/ 1999 w 66"/>
                  <a:gd name="T11" fmla="*/ 1460 h 27"/>
                  <a:gd name="T12" fmla="*/ 2384 w 66"/>
                  <a:gd name="T13" fmla="*/ 1460 h 27"/>
                  <a:gd name="T14" fmla="*/ 2681 w 66"/>
                  <a:gd name="T15" fmla="*/ 1460 h 27"/>
                  <a:gd name="T16" fmla="*/ 2889 w 66"/>
                  <a:gd name="T17" fmla="*/ 1568 h 27"/>
                  <a:gd name="T18" fmla="*/ 3392 w 66"/>
                  <a:gd name="T19" fmla="*/ 1809 h 27"/>
                  <a:gd name="T20" fmla="*/ 3598 w 66"/>
                  <a:gd name="T21" fmla="*/ 2408 h 27"/>
                  <a:gd name="T22" fmla="*/ 3656 w 66"/>
                  <a:gd name="T23" fmla="*/ 2087 h 27"/>
                  <a:gd name="T24" fmla="*/ 3598 w 66"/>
                  <a:gd name="T25" fmla="*/ 2087 h 27"/>
                  <a:gd name="T26" fmla="*/ 3656 w 66"/>
                  <a:gd name="T27" fmla="*/ 3697 h 27"/>
                  <a:gd name="T28" fmla="*/ 3878 w 66"/>
                  <a:gd name="T29" fmla="*/ 3442 h 27"/>
                  <a:gd name="T30" fmla="*/ 4047 w 66"/>
                  <a:gd name="T31" fmla="*/ 2984 h 27"/>
                  <a:gd name="T32" fmla="*/ 4047 w 66"/>
                  <a:gd name="T33" fmla="*/ 1943 h 27"/>
                  <a:gd name="T34" fmla="*/ 3940 w 66"/>
                  <a:gd name="T35" fmla="*/ 1568 h 27"/>
                  <a:gd name="T36" fmla="*/ 3656 w 66"/>
                  <a:gd name="T37" fmla="*/ 6 h 27"/>
                  <a:gd name="T38" fmla="*/ 3064 w 66"/>
                  <a:gd name="T39" fmla="*/ 2 h 27"/>
                  <a:gd name="T40" fmla="*/ 2724 w 66"/>
                  <a:gd name="T41" fmla="*/ 1 h 27"/>
                  <a:gd name="T42" fmla="*/ 2384 w 66"/>
                  <a:gd name="T43" fmla="*/ 0 h 27"/>
                  <a:gd name="T44" fmla="*/ 1944 w 66"/>
                  <a:gd name="T45" fmla="*/ 1 h 27"/>
                  <a:gd name="T46" fmla="*/ 1579 w 66"/>
                  <a:gd name="T47" fmla="*/ 2 h 27"/>
                  <a:gd name="T48" fmla="*/ 1110 w 66"/>
                  <a:gd name="T49" fmla="*/ 6 h 27"/>
                  <a:gd name="T50" fmla="*/ 736 w 66"/>
                  <a:gd name="T51" fmla="*/ 1359 h 27"/>
                  <a:gd name="T52" fmla="*/ 6 w 66"/>
                  <a:gd name="T53" fmla="*/ 2087 h 27"/>
                  <a:gd name="T54" fmla="*/ 0 w 66"/>
                  <a:gd name="T55" fmla="*/ 3394 h 27"/>
                  <a:gd name="T56" fmla="*/ 6 w 66"/>
                  <a:gd name="T57" fmla="*/ 3971 h 27"/>
                  <a:gd name="T58" fmla="*/ 0 w 66"/>
                  <a:gd name="T59" fmla="*/ 0 h 27"/>
                  <a:gd name="T60" fmla="*/ 66 w 66"/>
                  <a:gd name="T6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T58" t="T59" r="T60" b="T61"/>
                <a:pathLst>
                  <a:path w="66" h="27">
                    <a:moveTo>
                      <a:pt x="6" y="27"/>
                    </a:moveTo>
                    <a:lnTo>
                      <a:pt x="11" y="22"/>
                    </a:lnTo>
                    <a:lnTo>
                      <a:pt x="18" y="17"/>
                    </a:lnTo>
                    <a:lnTo>
                      <a:pt x="23" y="13"/>
                    </a:lnTo>
                    <a:lnTo>
                      <a:pt x="28" y="11"/>
                    </a:lnTo>
                    <a:lnTo>
                      <a:pt x="33" y="10"/>
                    </a:lnTo>
                    <a:lnTo>
                      <a:pt x="39" y="10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5" y="13"/>
                    </a:lnTo>
                    <a:lnTo>
                      <a:pt x="58" y="17"/>
                    </a:lnTo>
                    <a:lnTo>
                      <a:pt x="59" y="15"/>
                    </a:lnTo>
                    <a:lnTo>
                      <a:pt x="58" y="15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6" y="20"/>
                    </a:lnTo>
                    <a:lnTo>
                      <a:pt x="66" y="14"/>
                    </a:lnTo>
                    <a:lnTo>
                      <a:pt x="64" y="11"/>
                    </a:lnTo>
                    <a:lnTo>
                      <a:pt x="59" y="6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9"/>
                    </a:lnTo>
                    <a:lnTo>
                      <a:pt x="6" y="15"/>
                    </a:lnTo>
                    <a:lnTo>
                      <a:pt x="0" y="22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7" name="Freeform 523"/>
              <p:cNvSpPr>
                <a:spLocks noChangeArrowheads="1"/>
              </p:cNvSpPr>
              <p:nvPr/>
            </p:nvSpPr>
            <p:spPr bwMode="auto">
              <a:xfrm>
                <a:off x="2938" y="4085"/>
                <a:ext cx="48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813 30784"/>
                  <a:gd name="G6" fmla="+- 10 0 0"/>
                  <a:gd name="G7" fmla="cos 24 G6"/>
                  <a:gd name="G8" fmla="+- 11 0 0"/>
                  <a:gd name="G9" fmla="cos 14 G8"/>
                  <a:gd name="G10" fmla="+- 13 0 0"/>
                  <a:gd name="G11" fmla="+- 7 0 0"/>
                  <a:gd name="G12" fmla="+- 65531 0 0"/>
                  <a:gd name="G13" fmla="+- 32 0 0"/>
                  <a:gd name="G14" fmla="+- 14 0 0"/>
                  <a:gd name="G15" fmla="cos 43 G14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0384 0 0"/>
                  <a:gd name="G36" fmla="+- 59223 0 0"/>
                  <a:gd name="G37" fmla="+- 58476 0 0"/>
                  <a:gd name="G38" fmla="+- 58115 0 0"/>
                  <a:gd name="G39" fmla="+- 57991 0 0"/>
                  <a:gd name="G40" fmla="+- 58046 0 0"/>
                  <a:gd name="T0" fmla="*/ 2692 w 48"/>
                  <a:gd name="T1" fmla="*/ 6182 h 53"/>
                  <a:gd name="T2" fmla="*/ 2534 w 48"/>
                  <a:gd name="T3" fmla="*/ 7686 h 53"/>
                  <a:gd name="T4" fmla="*/ 2385 w 48"/>
                  <a:gd name="T5" fmla="*/ 8698 h 53"/>
                  <a:gd name="T6" fmla="*/ 2245 w 48"/>
                  <a:gd name="T7" fmla="*/ 9305 h 53"/>
                  <a:gd name="T8" fmla="*/ 2113 w 48"/>
                  <a:gd name="T9" fmla="*/ 9534 h 53"/>
                  <a:gd name="T10" fmla="*/ 1989 w 48"/>
                  <a:gd name="T11" fmla="*/ 9534 h 53"/>
                  <a:gd name="T12" fmla="*/ 1868 w 48"/>
                  <a:gd name="T13" fmla="*/ 9358 h 53"/>
                  <a:gd name="T14" fmla="*/ 1558 w 48"/>
                  <a:gd name="T15" fmla="*/ 9305 h 53"/>
                  <a:gd name="T16" fmla="*/ 1299 w 48"/>
                  <a:gd name="T17" fmla="*/ 8698 h 53"/>
                  <a:gd name="T18" fmla="*/ 1083 w 48"/>
                  <a:gd name="T19" fmla="*/ 8032 h 53"/>
                  <a:gd name="T20" fmla="*/ 903 w 48"/>
                  <a:gd name="T21" fmla="*/ 7141 h 53"/>
                  <a:gd name="T22" fmla="*/ 800 w 48"/>
                  <a:gd name="T23" fmla="*/ 6182 h 53"/>
                  <a:gd name="T24" fmla="*/ 753 w 48"/>
                  <a:gd name="T25" fmla="*/ 5243 h 53"/>
                  <a:gd name="T26" fmla="*/ 753 w 48"/>
                  <a:gd name="T27" fmla="*/ 4506 h 53"/>
                  <a:gd name="T28" fmla="*/ 753 w 48"/>
                  <a:gd name="T29" fmla="*/ 2918 h 53"/>
                  <a:gd name="T30" fmla="*/ 800 w 48"/>
                  <a:gd name="T31" fmla="*/ 2188 h 53"/>
                  <a:gd name="T32" fmla="*/ 959 w 48"/>
                  <a:gd name="T33" fmla="*/ 5 h 53"/>
                  <a:gd name="T34" fmla="*/ 667 w 48"/>
                  <a:gd name="T35" fmla="*/ 0 h 53"/>
                  <a:gd name="T36" fmla="*/ 3 w 48"/>
                  <a:gd name="T37" fmla="*/ 1754 h 53"/>
                  <a:gd name="T38" fmla="*/ 1 w 48"/>
                  <a:gd name="T39" fmla="*/ 2707 h 53"/>
                  <a:gd name="T40" fmla="*/ 0 w 48"/>
                  <a:gd name="T41" fmla="*/ 4506 h 53"/>
                  <a:gd name="T42" fmla="*/ 1 w 48"/>
                  <a:gd name="T43" fmla="*/ 5625 h 53"/>
                  <a:gd name="T44" fmla="*/ 3 w 48"/>
                  <a:gd name="T45" fmla="*/ 6989 h 53"/>
                  <a:gd name="T46" fmla="*/ 5 w 48"/>
                  <a:gd name="T47" fmla="*/ 8088 h 53"/>
                  <a:gd name="T48" fmla="*/ 753 w 48"/>
                  <a:gd name="T49" fmla="*/ 9358 h 53"/>
                  <a:gd name="T50" fmla="*/ 959 w 48"/>
                  <a:gd name="T51" fmla="*/ 10073 h 53"/>
                  <a:gd name="T52" fmla="*/ 1223 w 48"/>
                  <a:gd name="T53" fmla="*/ 10825 h 53"/>
                  <a:gd name="T54" fmla="*/ 1655 w 48"/>
                  <a:gd name="T55" fmla="*/ 11553 h 53"/>
                  <a:gd name="T56" fmla="*/ 1989 w 48"/>
                  <a:gd name="T57" fmla="*/ 11646 h 53"/>
                  <a:gd name="T58" fmla="*/ 2381 w 48"/>
                  <a:gd name="T59" fmla="*/ 11553 h 53"/>
                  <a:gd name="T60" fmla="*/ 2692 w 48"/>
                  <a:gd name="T61" fmla="*/ 10825 h 53"/>
                  <a:gd name="T62" fmla="*/ 2965 w 48"/>
                  <a:gd name="T63" fmla="*/ 10005 h 53"/>
                  <a:gd name="T64" fmla="*/ 3225 w 48"/>
                  <a:gd name="T65" fmla="*/ 8256 h 53"/>
                  <a:gd name="T66" fmla="*/ 3347 w 48"/>
                  <a:gd name="T67" fmla="*/ 6638 h 53"/>
                  <a:gd name="T68" fmla="*/ 2692 w 48"/>
                  <a:gd name="T69" fmla="*/ 6182 h 53"/>
                  <a:gd name="T70" fmla="*/ 0 w 48"/>
                  <a:gd name="T71" fmla="*/ 0 h 53"/>
                  <a:gd name="T72" fmla="*/ 48 w 48"/>
                  <a:gd name="T7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48" h="53">
                    <a:moveTo>
                      <a:pt x="39" y="29"/>
                    </a:moveTo>
                    <a:lnTo>
                      <a:pt x="37" y="35"/>
                    </a:lnTo>
                    <a:lnTo>
                      <a:pt x="35" y="40"/>
                    </a:lnTo>
                    <a:lnTo>
                      <a:pt x="33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6" y="43"/>
                    </a:lnTo>
                    <a:lnTo>
                      <a:pt x="22" y="42"/>
                    </a:lnTo>
                    <a:lnTo>
                      <a:pt x="19" y="40"/>
                    </a:lnTo>
                    <a:lnTo>
                      <a:pt x="16" y="36"/>
                    </a:lnTo>
                    <a:lnTo>
                      <a:pt x="13" y="33"/>
                    </a:lnTo>
                    <a:lnTo>
                      <a:pt x="11" y="29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0" y="14"/>
                    </a:lnTo>
                    <a:lnTo>
                      <a:pt x="11" y="10"/>
                    </a:lnTo>
                    <a:lnTo>
                      <a:pt x="14" y="5"/>
                    </a:lnTo>
                    <a:lnTo>
                      <a:pt x="8" y="0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5" y="37"/>
                    </a:lnTo>
                    <a:lnTo>
                      <a:pt x="10" y="43"/>
                    </a:lnTo>
                    <a:lnTo>
                      <a:pt x="14" y="46"/>
                    </a:lnTo>
                    <a:lnTo>
                      <a:pt x="18" y="49"/>
                    </a:lnTo>
                    <a:lnTo>
                      <a:pt x="23" y="52"/>
                    </a:lnTo>
                    <a:lnTo>
                      <a:pt x="29" y="53"/>
                    </a:lnTo>
                    <a:lnTo>
                      <a:pt x="34" y="52"/>
                    </a:lnTo>
                    <a:lnTo>
                      <a:pt x="39" y="49"/>
                    </a:lnTo>
                    <a:lnTo>
                      <a:pt x="42" y="45"/>
                    </a:lnTo>
                    <a:lnTo>
                      <a:pt x="46" y="38"/>
                    </a:lnTo>
                    <a:lnTo>
                      <a:pt x="48" y="31"/>
                    </a:lnTo>
                    <a:lnTo>
                      <a:pt x="39" y="2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8" name="Freeform 524"/>
              <p:cNvSpPr>
                <a:spLocks noChangeArrowheads="1"/>
              </p:cNvSpPr>
              <p:nvPr/>
            </p:nvSpPr>
            <p:spPr bwMode="auto">
              <a:xfrm>
                <a:off x="2979" y="4075"/>
                <a:ext cx="27" cy="40"/>
              </a:xfrm>
              <a:custGeom>
                <a:avLst/>
                <a:gdLst>
                  <a:gd name="G0" fmla="+- 1 0 0"/>
                  <a:gd name="G1" fmla="+- 1 0 0"/>
                  <a:gd name="G2" fmla="*/ 1 11605 45696"/>
                  <a:gd name="G3" fmla="+- 1 0 0"/>
                  <a:gd name="G4" fmla="+- 7 0 0"/>
                  <a:gd name="G5" fmla="+- 12 0 0"/>
                  <a:gd name="G6" fmla="cos 31 G5"/>
                  <a:gd name="G7" fmla="*/ 1 0 51712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809 0 0"/>
                  <a:gd name="G22" fmla="+- 2371 0 0"/>
                  <a:gd name="T0" fmla="*/ 3355 w 28"/>
                  <a:gd name="T1" fmla="*/ 0 h 38"/>
                  <a:gd name="T2" fmla="*/ 2811 w 28"/>
                  <a:gd name="T3" fmla="*/ 2 h 38"/>
                  <a:gd name="T4" fmla="*/ 2375 w 28"/>
                  <a:gd name="T5" fmla="*/ 4 h 38"/>
                  <a:gd name="T6" fmla="*/ 1802 w 28"/>
                  <a:gd name="T7" fmla="*/ 3246 h 38"/>
                  <a:gd name="T8" fmla="*/ 1367 w 28"/>
                  <a:gd name="T9" fmla="*/ 4063 h 38"/>
                  <a:gd name="T10" fmla="*/ 1112 w 28"/>
                  <a:gd name="T11" fmla="*/ 6426 h 38"/>
                  <a:gd name="T12" fmla="*/ 4 w 28"/>
                  <a:gd name="T13" fmla="*/ 8706 h 38"/>
                  <a:gd name="T14" fmla="*/ 1 w 28"/>
                  <a:gd name="T15" fmla="*/ 11395 h 38"/>
                  <a:gd name="T16" fmla="*/ 0 w 28"/>
                  <a:gd name="T17" fmla="*/ 14839 h 38"/>
                  <a:gd name="T18" fmla="*/ 1191 w 28"/>
                  <a:gd name="T19" fmla="*/ 15402 h 38"/>
                  <a:gd name="T20" fmla="*/ 1276 w 28"/>
                  <a:gd name="T21" fmla="*/ 12729 h 38"/>
                  <a:gd name="T22" fmla="*/ 1465 w 28"/>
                  <a:gd name="T23" fmla="*/ 10168 h 38"/>
                  <a:gd name="T24" fmla="*/ 1802 w 28"/>
                  <a:gd name="T25" fmla="*/ 8422 h 38"/>
                  <a:gd name="T26" fmla="*/ 2069 w 28"/>
                  <a:gd name="T27" fmla="*/ 6942 h 38"/>
                  <a:gd name="T28" fmla="*/ 2545 w 28"/>
                  <a:gd name="T29" fmla="*/ 5525 h 38"/>
                  <a:gd name="T30" fmla="*/ 3012 w 28"/>
                  <a:gd name="T31" fmla="*/ 4383 h 38"/>
                  <a:gd name="T32" fmla="*/ 3227 w 28"/>
                  <a:gd name="T33" fmla="*/ 4063 h 38"/>
                  <a:gd name="T34" fmla="*/ 3458 w 28"/>
                  <a:gd name="T35" fmla="*/ 4063 h 38"/>
                  <a:gd name="T36" fmla="*/ 3355 w 28"/>
                  <a:gd name="T37" fmla="*/ 0 h 38"/>
                  <a:gd name="T38" fmla="*/ 0 w 28"/>
                  <a:gd name="T39" fmla="*/ 0 h 38"/>
                  <a:gd name="T40" fmla="*/ 28 w 28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8" h="38">
                    <a:moveTo>
                      <a:pt x="27" y="0"/>
                    </a:moveTo>
                    <a:lnTo>
                      <a:pt x="22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1" y="10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5" y="20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4" y="11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9" name="Freeform 525"/>
              <p:cNvSpPr>
                <a:spLocks noChangeArrowheads="1"/>
              </p:cNvSpPr>
              <p:nvPr/>
            </p:nvSpPr>
            <p:spPr bwMode="auto">
              <a:xfrm>
                <a:off x="2902" y="4036"/>
                <a:ext cx="69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2 0 0"/>
                  <a:gd name="G13" fmla="+- 65534 0 0"/>
                  <a:gd name="G14" fmla="*/ 1 27 5"/>
                  <a:gd name="G15" fmla="*/ 1 50777 2585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50009 48160"/>
                  <a:gd name="G35" fmla="+- 1 0 0"/>
                  <a:gd name="G36" fmla="+- 1031 0 0"/>
                  <a:gd name="G37" fmla="+- 1031 0 0"/>
                  <a:gd name="G38" fmla="+- 729 0 0"/>
                  <a:gd name="G39" fmla="+- 65424 0 0"/>
                  <a:gd name="G40" fmla="+- 65347 0 0"/>
                  <a:gd name="G41" fmla="+- 64942 0 0"/>
                  <a:gd name="G42" fmla="+- 62990 0 0"/>
                  <a:gd name="G43" fmla="+- 63143 0 0"/>
                  <a:gd name="G44" fmla="+- 63276 0 0"/>
                  <a:gd name="T0" fmla="*/ 3572 w 68"/>
                  <a:gd name="T1" fmla="*/ 4718 h 61"/>
                  <a:gd name="T2" fmla="*/ 3687 w 68"/>
                  <a:gd name="T3" fmla="*/ 4718 h 61"/>
                  <a:gd name="T4" fmla="*/ 3687 w 68"/>
                  <a:gd name="T5" fmla="*/ 4375 h 61"/>
                  <a:gd name="T6" fmla="*/ 3646 w 68"/>
                  <a:gd name="T7" fmla="*/ 3460 h 61"/>
                  <a:gd name="T8" fmla="*/ 3572 w 68"/>
                  <a:gd name="T9" fmla="*/ 3183 h 61"/>
                  <a:gd name="T10" fmla="*/ 3372 w 68"/>
                  <a:gd name="T11" fmla="*/ 2339 h 61"/>
                  <a:gd name="T12" fmla="*/ 2933 w 68"/>
                  <a:gd name="T13" fmla="*/ 70 h 61"/>
                  <a:gd name="T14" fmla="*/ 2616 w 68"/>
                  <a:gd name="T15" fmla="*/ 2 h 61"/>
                  <a:gd name="T16" fmla="*/ 2395 w 68"/>
                  <a:gd name="T17" fmla="*/ 0 h 61"/>
                  <a:gd name="T18" fmla="*/ 2260 w 68"/>
                  <a:gd name="T19" fmla="*/ 0 h 61"/>
                  <a:gd name="T20" fmla="*/ 2136 w 68"/>
                  <a:gd name="T21" fmla="*/ 1 h 61"/>
                  <a:gd name="T22" fmla="*/ 2260 w 68"/>
                  <a:gd name="T23" fmla="*/ 2 h 61"/>
                  <a:gd name="T24" fmla="*/ 2393 w 68"/>
                  <a:gd name="T25" fmla="*/ 5 h 61"/>
                  <a:gd name="T26" fmla="*/ 2534 w 68"/>
                  <a:gd name="T27" fmla="*/ 2162 h 61"/>
                  <a:gd name="T28" fmla="*/ 2536 w 68"/>
                  <a:gd name="T29" fmla="*/ 2942 h 61"/>
                  <a:gd name="T30" fmla="*/ 2616 w 68"/>
                  <a:gd name="T31" fmla="*/ 4031 h 61"/>
                  <a:gd name="T32" fmla="*/ 2536 w 68"/>
                  <a:gd name="T33" fmla="*/ 5122 h 61"/>
                  <a:gd name="T34" fmla="*/ 2534 w 68"/>
                  <a:gd name="T35" fmla="*/ 5596 h 61"/>
                  <a:gd name="T36" fmla="*/ 2393 w 68"/>
                  <a:gd name="T37" fmla="*/ 6055 h 61"/>
                  <a:gd name="T38" fmla="*/ 2136 w 68"/>
                  <a:gd name="T39" fmla="*/ 7088 h 61"/>
                  <a:gd name="T40" fmla="*/ 1905 w 68"/>
                  <a:gd name="T41" fmla="*/ 7668 h 61"/>
                  <a:gd name="T42" fmla="*/ 1603 w 68"/>
                  <a:gd name="T43" fmla="*/ 8302 h 61"/>
                  <a:gd name="T44" fmla="*/ 1016 w 68"/>
                  <a:gd name="T45" fmla="*/ 8979 h 61"/>
                  <a:gd name="T46" fmla="*/ 644 w 68"/>
                  <a:gd name="T47" fmla="*/ 9715 h 61"/>
                  <a:gd name="T48" fmla="*/ 4 w 68"/>
                  <a:gd name="T49" fmla="*/ 10372 h 61"/>
                  <a:gd name="T50" fmla="*/ 2 w 68"/>
                  <a:gd name="T51" fmla="*/ 10372 h 61"/>
                  <a:gd name="T52" fmla="*/ 0 w 68"/>
                  <a:gd name="T53" fmla="*/ 10509 h 61"/>
                  <a:gd name="T54" fmla="*/ 0 w 68"/>
                  <a:gd name="T55" fmla="*/ 11222 h 61"/>
                  <a:gd name="T56" fmla="*/ 1 w 68"/>
                  <a:gd name="T57" fmla="*/ 11373 h 61"/>
                  <a:gd name="T58" fmla="*/ 6 w 68"/>
                  <a:gd name="T59" fmla="*/ 12737 h 61"/>
                  <a:gd name="T60" fmla="*/ 608 w 68"/>
                  <a:gd name="T61" fmla="*/ 13781 h 61"/>
                  <a:gd name="T62" fmla="*/ 907 w 68"/>
                  <a:gd name="T63" fmla="*/ 14882 h 61"/>
                  <a:gd name="T64" fmla="*/ 1432 w 68"/>
                  <a:gd name="T65" fmla="*/ 15581 h 61"/>
                  <a:gd name="T66" fmla="*/ 1603 w 68"/>
                  <a:gd name="T67" fmla="*/ 15581 h 61"/>
                  <a:gd name="T68" fmla="*/ 1699 w 68"/>
                  <a:gd name="T69" fmla="*/ 15320 h 61"/>
                  <a:gd name="T70" fmla="*/ 1799 w 68"/>
                  <a:gd name="T71" fmla="*/ 14882 h 61"/>
                  <a:gd name="T72" fmla="*/ 1905 w 68"/>
                  <a:gd name="T73" fmla="*/ 14402 h 61"/>
                  <a:gd name="T74" fmla="*/ 2134 w 68"/>
                  <a:gd name="T75" fmla="*/ 12278 h 61"/>
                  <a:gd name="T76" fmla="*/ 2393 w 68"/>
                  <a:gd name="T77" fmla="*/ 10511 h 61"/>
                  <a:gd name="T78" fmla="*/ 2536 w 68"/>
                  <a:gd name="T79" fmla="*/ 8979 h 61"/>
                  <a:gd name="T80" fmla="*/ 2770 w 68"/>
                  <a:gd name="T81" fmla="*/ 7668 h 61"/>
                  <a:gd name="T82" fmla="*/ 3008 w 68"/>
                  <a:gd name="T83" fmla="*/ 6466 h 61"/>
                  <a:gd name="T84" fmla="*/ 3187 w 68"/>
                  <a:gd name="T85" fmla="*/ 5596 h 61"/>
                  <a:gd name="T86" fmla="*/ 3443 w 68"/>
                  <a:gd name="T87" fmla="*/ 5122 h 61"/>
                  <a:gd name="T88" fmla="*/ 3572 w 68"/>
                  <a:gd name="T89" fmla="*/ 4718 h 61"/>
                  <a:gd name="T90" fmla="*/ 0 w 68"/>
                  <a:gd name="T91" fmla="*/ 0 h 61"/>
                  <a:gd name="T92" fmla="*/ 68 w 68"/>
                  <a:gd name="T9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T90" t="T91" r="T92" b="T93"/>
                <a:pathLst>
                  <a:path w="68" h="61">
                    <a:moveTo>
                      <a:pt x="66" y="18"/>
                    </a:moveTo>
                    <a:lnTo>
                      <a:pt x="68" y="18"/>
                    </a:lnTo>
                    <a:lnTo>
                      <a:pt x="68" y="17"/>
                    </a:lnTo>
                    <a:lnTo>
                      <a:pt x="67" y="14"/>
                    </a:lnTo>
                    <a:lnTo>
                      <a:pt x="66" y="13"/>
                    </a:lnTo>
                    <a:lnTo>
                      <a:pt x="61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1" y="2"/>
                    </a:lnTo>
                    <a:lnTo>
                      <a:pt x="43" y="5"/>
                    </a:lnTo>
                    <a:lnTo>
                      <a:pt x="46" y="8"/>
                    </a:lnTo>
                    <a:lnTo>
                      <a:pt x="47" y="12"/>
                    </a:lnTo>
                    <a:lnTo>
                      <a:pt x="48" y="16"/>
                    </a:lnTo>
                    <a:lnTo>
                      <a:pt x="47" y="19"/>
                    </a:lnTo>
                    <a:lnTo>
                      <a:pt x="46" y="22"/>
                    </a:lnTo>
                    <a:lnTo>
                      <a:pt x="43" y="24"/>
                    </a:lnTo>
                    <a:lnTo>
                      <a:pt x="40" y="28"/>
                    </a:lnTo>
                    <a:lnTo>
                      <a:pt x="36" y="30"/>
                    </a:lnTo>
                    <a:lnTo>
                      <a:pt x="29" y="33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6" y="50"/>
                    </a:lnTo>
                    <a:lnTo>
                      <a:pt x="11" y="54"/>
                    </a:lnTo>
                    <a:lnTo>
                      <a:pt x="18" y="58"/>
                    </a:lnTo>
                    <a:lnTo>
                      <a:pt x="26" y="61"/>
                    </a:lnTo>
                    <a:lnTo>
                      <a:pt x="29" y="61"/>
                    </a:lnTo>
                    <a:lnTo>
                      <a:pt x="32" y="59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9" y="48"/>
                    </a:lnTo>
                    <a:lnTo>
                      <a:pt x="43" y="42"/>
                    </a:lnTo>
                    <a:lnTo>
                      <a:pt x="47" y="36"/>
                    </a:lnTo>
                    <a:lnTo>
                      <a:pt x="51" y="30"/>
                    </a:lnTo>
                    <a:lnTo>
                      <a:pt x="55" y="25"/>
                    </a:lnTo>
                    <a:lnTo>
                      <a:pt x="59" y="22"/>
                    </a:lnTo>
                    <a:lnTo>
                      <a:pt x="63" y="19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0" name="Freeform 526"/>
              <p:cNvSpPr>
                <a:spLocks noChangeArrowheads="1"/>
              </p:cNvSpPr>
              <p:nvPr/>
            </p:nvSpPr>
            <p:spPr bwMode="auto">
              <a:xfrm>
                <a:off x="2939" y="4036"/>
                <a:ext cx="35" cy="39"/>
              </a:xfrm>
              <a:custGeom>
                <a:avLst/>
                <a:gdLst>
                  <a:gd name="G0" fmla="+- 9 0 0"/>
                  <a:gd name="G1" fmla="cos 5 G0"/>
                  <a:gd name="G2" fmla="+- 7 0 0"/>
                  <a:gd name="G3" fmla="cos 5 G2"/>
                  <a:gd name="G4" fmla="+- 11 0 0"/>
                  <a:gd name="G5" fmla="*/ 1 22859 1152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1 0 0"/>
                  <a:gd name="G13" fmla="*/ 1 0 51712"/>
                  <a:gd name="G14" fmla="*/ 1 9 4"/>
                  <a:gd name="G15" fmla="+- 29 0 0"/>
                  <a:gd name="G16" fmla="cos 5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3 0 0"/>
                  <a:gd name="G30" fmla="+- 65516 0 0"/>
                  <a:gd name="G31" fmla="+- 211 0 0"/>
                  <a:gd name="G32" fmla="+- 209 0 0"/>
                  <a:gd name="T0" fmla="*/ 470 w 36"/>
                  <a:gd name="T1" fmla="*/ 490 h 26"/>
                  <a:gd name="T2" fmla="*/ 445 w 36"/>
                  <a:gd name="T3" fmla="*/ 402 h 26"/>
                  <a:gd name="T4" fmla="*/ 470 w 36"/>
                  <a:gd name="T5" fmla="*/ 490 h 26"/>
                  <a:gd name="T6" fmla="*/ 7 w 36"/>
                  <a:gd name="T7" fmla="*/ 65332 h 26"/>
                  <a:gd name="T8" fmla="*/ 5 w 36"/>
                  <a:gd name="T9" fmla="*/ 65332 h 26"/>
                  <a:gd name="T10" fmla="*/ 496 w 36"/>
                  <a:gd name="T11" fmla="*/ 75700 h 26"/>
                  <a:gd name="T12" fmla="*/ 650 w 36"/>
                  <a:gd name="T13" fmla="*/ 87751 h 26"/>
                  <a:gd name="T14" fmla="*/ 898 w 36"/>
                  <a:gd name="T15" fmla="*/ 118056 h 26"/>
                  <a:gd name="T16" fmla="*/ 1178 w 36"/>
                  <a:gd name="T17" fmla="*/ 149794 h 26"/>
                  <a:gd name="T18" fmla="*/ 1243 w 36"/>
                  <a:gd name="T19" fmla="*/ 158812 h 26"/>
                  <a:gd name="T20" fmla="*/ 1243 w 36"/>
                  <a:gd name="T21" fmla="*/ 149794 h 26"/>
                  <a:gd name="T22" fmla="*/ 1277 w 36"/>
                  <a:gd name="T23" fmla="*/ 118056 h 26"/>
                  <a:gd name="T24" fmla="*/ 1312 w 36"/>
                  <a:gd name="T25" fmla="*/ 118056 h 26"/>
                  <a:gd name="T26" fmla="*/ 1348 w 36"/>
                  <a:gd name="T27" fmla="*/ 184110 h 26"/>
                  <a:gd name="T28" fmla="*/ 1462 w 36"/>
                  <a:gd name="T29" fmla="*/ 173726 h 26"/>
                  <a:gd name="T30" fmla="*/ 1543 w 36"/>
                  <a:gd name="T31" fmla="*/ 147494 h 26"/>
                  <a:gd name="T32" fmla="*/ 1502 w 36"/>
                  <a:gd name="T33" fmla="*/ 109636 h 26"/>
                  <a:gd name="T34" fmla="*/ 1423 w 36"/>
                  <a:gd name="T35" fmla="*/ 94554 h 26"/>
                  <a:gd name="T36" fmla="*/ 1243 w 36"/>
                  <a:gd name="T37" fmla="*/ 70313 h 26"/>
                  <a:gd name="T38" fmla="*/ 806 w 36"/>
                  <a:gd name="T39" fmla="*/ 490 h 26"/>
                  <a:gd name="T40" fmla="*/ 584 w 36"/>
                  <a:gd name="T41" fmla="*/ 226 h 26"/>
                  <a:gd name="T42" fmla="*/ 445 w 36"/>
                  <a:gd name="T43" fmla="*/ 0 h 26"/>
                  <a:gd name="T44" fmla="*/ 4 w 36"/>
                  <a:gd name="T45" fmla="*/ 0 h 26"/>
                  <a:gd name="T46" fmla="*/ 0 w 36"/>
                  <a:gd name="T47" fmla="*/ 402 h 26"/>
                  <a:gd name="T48" fmla="*/ 1 w 36"/>
                  <a:gd name="T49" fmla="*/ 65332 h 26"/>
                  <a:gd name="T50" fmla="*/ 3 w 36"/>
                  <a:gd name="T51" fmla="*/ 81535 h 26"/>
                  <a:gd name="T52" fmla="*/ 470 w 36"/>
                  <a:gd name="T53" fmla="*/ 490 h 26"/>
                  <a:gd name="T54" fmla="*/ 0 w 36"/>
                  <a:gd name="T55" fmla="*/ 0 h 26"/>
                  <a:gd name="T56" fmla="*/ 36 w 36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36" h="26">
                    <a:moveTo>
                      <a:pt x="10" y="5"/>
                    </a:moveTo>
                    <a:lnTo>
                      <a:pt x="9" y="4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1" y="11"/>
                    </a:lnTo>
                    <a:lnTo>
                      <a:pt x="16" y="13"/>
                    </a:lnTo>
                    <a:lnTo>
                      <a:pt x="22" y="17"/>
                    </a:lnTo>
                    <a:lnTo>
                      <a:pt x="27" y="21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26"/>
                    </a:lnTo>
                    <a:lnTo>
                      <a:pt x="34" y="25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3" y="14"/>
                    </a:lnTo>
                    <a:lnTo>
                      <a:pt x="28" y="10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1" name="Freeform 527"/>
              <p:cNvSpPr>
                <a:spLocks noChangeArrowheads="1"/>
              </p:cNvSpPr>
              <p:nvPr/>
            </p:nvSpPr>
            <p:spPr bwMode="auto">
              <a:xfrm>
                <a:off x="2907" y="4049"/>
                <a:ext cx="48" cy="45"/>
              </a:xfrm>
              <a:custGeom>
                <a:avLst/>
                <a:gdLst>
                  <a:gd name="G0" fmla="+- 10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32987 51712"/>
                  <a:gd name="G13" fmla="+- 40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7426 0 0"/>
                  <a:gd name="G27" fmla="+- 58404 0 0"/>
                  <a:gd name="G28" fmla="+- 59711 0 0"/>
                  <a:gd name="G29" fmla="+- 61188 0 0"/>
                  <a:gd name="T0" fmla="*/ 0 w 48"/>
                  <a:gd name="T1" fmla="*/ 8874 h 43"/>
                  <a:gd name="T2" fmla="*/ 709 w 48"/>
                  <a:gd name="T3" fmla="*/ 8819 h 43"/>
                  <a:gd name="T4" fmla="*/ 1151 w 48"/>
                  <a:gd name="T5" fmla="*/ 8283 h 43"/>
                  <a:gd name="T6" fmla="*/ 1873 w 48"/>
                  <a:gd name="T7" fmla="*/ 7698 h 43"/>
                  <a:gd name="T8" fmla="*/ 2381 w 48"/>
                  <a:gd name="T9" fmla="*/ 6729 h 43"/>
                  <a:gd name="T10" fmla="*/ 2692 w 48"/>
                  <a:gd name="T11" fmla="*/ 6288 h 43"/>
                  <a:gd name="T12" fmla="*/ 2965 w 48"/>
                  <a:gd name="T13" fmla="*/ 5548 h 43"/>
                  <a:gd name="T14" fmla="*/ 3150 w 48"/>
                  <a:gd name="T15" fmla="*/ 4844 h 43"/>
                  <a:gd name="T16" fmla="*/ 3229 w 48"/>
                  <a:gd name="T17" fmla="*/ 3927 h 43"/>
                  <a:gd name="T18" fmla="*/ 3347 w 48"/>
                  <a:gd name="T19" fmla="*/ 2992 h 43"/>
                  <a:gd name="T20" fmla="*/ 3229 w 48"/>
                  <a:gd name="T21" fmla="*/ 2150 h 43"/>
                  <a:gd name="T22" fmla="*/ 3150 w 48"/>
                  <a:gd name="T23" fmla="*/ 5 h 43"/>
                  <a:gd name="T24" fmla="*/ 2965 w 48"/>
                  <a:gd name="T25" fmla="*/ 0 h 43"/>
                  <a:gd name="T26" fmla="*/ 2385 w 48"/>
                  <a:gd name="T27" fmla="*/ 95 h 43"/>
                  <a:gd name="T28" fmla="*/ 2534 w 48"/>
                  <a:gd name="T29" fmla="*/ 2150 h 43"/>
                  <a:gd name="T30" fmla="*/ 2692 w 48"/>
                  <a:gd name="T31" fmla="*/ 2458 h 43"/>
                  <a:gd name="T32" fmla="*/ 2692 w 48"/>
                  <a:gd name="T33" fmla="*/ 2992 h 43"/>
                  <a:gd name="T34" fmla="*/ 2692 w 48"/>
                  <a:gd name="T35" fmla="*/ 3442 h 43"/>
                  <a:gd name="T36" fmla="*/ 2534 w 48"/>
                  <a:gd name="T37" fmla="*/ 3666 h 43"/>
                  <a:gd name="T38" fmla="*/ 2385 w 48"/>
                  <a:gd name="T39" fmla="*/ 4196 h 43"/>
                  <a:gd name="T40" fmla="*/ 2245 w 48"/>
                  <a:gd name="T41" fmla="*/ 4815 h 43"/>
                  <a:gd name="T42" fmla="*/ 2109 w 48"/>
                  <a:gd name="T43" fmla="*/ 5150 h 43"/>
                  <a:gd name="T44" fmla="*/ 1655 w 48"/>
                  <a:gd name="T45" fmla="*/ 5934 h 43"/>
                  <a:gd name="T46" fmla="*/ 1019 w 48"/>
                  <a:gd name="T47" fmla="*/ 6333 h 43"/>
                  <a:gd name="T48" fmla="*/ 7 w 48"/>
                  <a:gd name="T49" fmla="*/ 6760 h 43"/>
                  <a:gd name="T50" fmla="*/ 0 w 48"/>
                  <a:gd name="T51" fmla="*/ 7213 h 43"/>
                  <a:gd name="T52" fmla="*/ 0 w 48"/>
                  <a:gd name="T53" fmla="*/ 8874 h 43"/>
                  <a:gd name="T54" fmla="*/ 0 w 48"/>
                  <a:gd name="T55" fmla="*/ 0 h 43"/>
                  <a:gd name="T56" fmla="*/ 48 w 48"/>
                  <a:gd name="T5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48" h="43">
                    <a:moveTo>
                      <a:pt x="0" y="43"/>
                    </a:moveTo>
                    <a:lnTo>
                      <a:pt x="9" y="42"/>
                    </a:lnTo>
                    <a:lnTo>
                      <a:pt x="17" y="40"/>
                    </a:lnTo>
                    <a:lnTo>
                      <a:pt x="27" y="36"/>
                    </a:lnTo>
                    <a:lnTo>
                      <a:pt x="34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5" y="23"/>
                    </a:lnTo>
                    <a:lnTo>
                      <a:pt x="47" y="19"/>
                    </a:lnTo>
                    <a:lnTo>
                      <a:pt x="48" y="15"/>
                    </a:lnTo>
                    <a:lnTo>
                      <a:pt x="47" y="10"/>
                    </a:lnTo>
                    <a:lnTo>
                      <a:pt x="45" y="5"/>
                    </a:lnTo>
                    <a:lnTo>
                      <a:pt x="42" y="0"/>
                    </a:lnTo>
                    <a:lnTo>
                      <a:pt x="35" y="7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7"/>
                    </a:lnTo>
                    <a:lnTo>
                      <a:pt x="37" y="18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0" y="24"/>
                    </a:lnTo>
                    <a:lnTo>
                      <a:pt x="23" y="29"/>
                    </a:lnTo>
                    <a:lnTo>
                      <a:pt x="15" y="31"/>
                    </a:lnTo>
                    <a:lnTo>
                      <a:pt x="7" y="33"/>
                    </a:lnTo>
                    <a:lnTo>
                      <a:pt x="0" y="3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2" name="Freeform 528"/>
              <p:cNvSpPr>
                <a:spLocks noChangeArrowheads="1"/>
              </p:cNvSpPr>
              <p:nvPr/>
            </p:nvSpPr>
            <p:spPr bwMode="auto">
              <a:xfrm>
                <a:off x="2899" y="4085"/>
                <a:ext cx="43" cy="3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39643 51712"/>
                  <a:gd name="G5" fmla="*/ 1 63095 51712"/>
                  <a:gd name="G6" fmla="*/ G5 1 180"/>
                  <a:gd name="G7" fmla="*/ G4 1 G6"/>
                  <a:gd name="G8" fmla="*/ 1 38625 9632"/>
                  <a:gd name="G9" fmla="*/ 1 38249 38528"/>
                  <a:gd name="G10" fmla="*/ 1 63095 51712"/>
                  <a:gd name="G11" fmla="*/ G10 1 180"/>
                  <a:gd name="G12" fmla="*/ G9 1 G11"/>
                  <a:gd name="G13" fmla="*/ 1 0 51712"/>
                  <a:gd name="G14" fmla="+- 9 0 0"/>
                  <a:gd name="G15" fmla="*/ 1 25303 19264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60999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T0" fmla="*/ 4131 w 43"/>
                  <a:gd name="T1" fmla="*/ 1635 h 30"/>
                  <a:gd name="T2" fmla="*/ 3877 w 43"/>
                  <a:gd name="T3" fmla="*/ 1744 h 30"/>
                  <a:gd name="T4" fmla="*/ 3862 w 43"/>
                  <a:gd name="T5" fmla="*/ 1744 h 30"/>
                  <a:gd name="T6" fmla="*/ 3624 w 43"/>
                  <a:gd name="T7" fmla="*/ 1860 h 30"/>
                  <a:gd name="T8" fmla="*/ 3388 w 43"/>
                  <a:gd name="T9" fmla="*/ 1860 h 30"/>
                  <a:gd name="T10" fmla="*/ 2757 w 43"/>
                  <a:gd name="T11" fmla="*/ 1635 h 30"/>
                  <a:gd name="T12" fmla="*/ 1840 w 43"/>
                  <a:gd name="T13" fmla="*/ 1347 h 30"/>
                  <a:gd name="T14" fmla="*/ 1313 w 43"/>
                  <a:gd name="T15" fmla="*/ 976 h 30"/>
                  <a:gd name="T16" fmla="*/ 1002 w 43"/>
                  <a:gd name="T17" fmla="*/ 7 h 30"/>
                  <a:gd name="T18" fmla="*/ 1002 w 43"/>
                  <a:gd name="T19" fmla="*/ 804 h 30"/>
                  <a:gd name="T20" fmla="*/ 7 w 43"/>
                  <a:gd name="T21" fmla="*/ 858 h 30"/>
                  <a:gd name="T22" fmla="*/ 1002 w 43"/>
                  <a:gd name="T23" fmla="*/ 858 h 30"/>
                  <a:gd name="T24" fmla="*/ 1002 w 43"/>
                  <a:gd name="T25" fmla="*/ 0 h 30"/>
                  <a:gd name="T26" fmla="*/ 4 w 43"/>
                  <a:gd name="T27" fmla="*/ 1 h 30"/>
                  <a:gd name="T28" fmla="*/ 1 w 43"/>
                  <a:gd name="T29" fmla="*/ 4 h 30"/>
                  <a:gd name="T30" fmla="*/ 0 w 43"/>
                  <a:gd name="T31" fmla="*/ 858 h 30"/>
                  <a:gd name="T32" fmla="*/ 2 w 43"/>
                  <a:gd name="T33" fmla="*/ 1041 h 30"/>
                  <a:gd name="T34" fmla="*/ 6 w 43"/>
                  <a:gd name="T35" fmla="*/ 1533 h 30"/>
                  <a:gd name="T36" fmla="*/ 1405 w 43"/>
                  <a:gd name="T37" fmla="*/ 2116 h 30"/>
                  <a:gd name="T38" fmla="*/ 2409 w 43"/>
                  <a:gd name="T39" fmla="*/ 2566 h 30"/>
                  <a:gd name="T40" fmla="*/ 3167 w 43"/>
                  <a:gd name="T41" fmla="*/ 2737 h 30"/>
                  <a:gd name="T42" fmla="*/ 3624 w 43"/>
                  <a:gd name="T43" fmla="*/ 2737 h 30"/>
                  <a:gd name="T44" fmla="*/ 4147 w 43"/>
                  <a:gd name="T45" fmla="*/ 2567 h 30"/>
                  <a:gd name="T46" fmla="*/ 4549 w 43"/>
                  <a:gd name="T47" fmla="*/ 2407 h 30"/>
                  <a:gd name="T48" fmla="*/ 4745 w 43"/>
                  <a:gd name="T49" fmla="*/ 1984 h 30"/>
                  <a:gd name="T50" fmla="*/ 4131 w 43"/>
                  <a:gd name="T51" fmla="*/ 1635 h 30"/>
                  <a:gd name="T52" fmla="*/ 0 w 43"/>
                  <a:gd name="T53" fmla="*/ 0 h 30"/>
                  <a:gd name="T54" fmla="*/ 43 w 43"/>
                  <a:gd name="T5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T52" t="T53" r="T54" b="T55"/>
                <a:pathLst>
                  <a:path w="43" h="30">
                    <a:moveTo>
                      <a:pt x="36" y="19"/>
                    </a:moveTo>
                    <a:lnTo>
                      <a:pt x="35" y="20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4" y="19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6" y="18"/>
                    </a:lnTo>
                    <a:lnTo>
                      <a:pt x="13" y="23"/>
                    </a:lnTo>
                    <a:lnTo>
                      <a:pt x="21" y="28"/>
                    </a:lnTo>
                    <a:lnTo>
                      <a:pt x="29" y="30"/>
                    </a:lnTo>
                    <a:lnTo>
                      <a:pt x="33" y="30"/>
                    </a:lnTo>
                    <a:lnTo>
                      <a:pt x="37" y="29"/>
                    </a:lnTo>
                    <a:lnTo>
                      <a:pt x="41" y="27"/>
                    </a:lnTo>
                    <a:lnTo>
                      <a:pt x="43" y="2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3" name="Freeform 529"/>
              <p:cNvSpPr>
                <a:spLocks noChangeArrowheads="1"/>
              </p:cNvSpPr>
              <p:nvPr/>
            </p:nvSpPr>
            <p:spPr bwMode="auto">
              <a:xfrm>
                <a:off x="2935" y="4063"/>
                <a:ext cx="34" cy="46"/>
              </a:xfrm>
              <a:custGeom>
                <a:avLst/>
                <a:gdLst>
                  <a:gd name="G0" fmla="+- 1 0 0"/>
                  <a:gd name="G1" fmla="+- 1 0 0"/>
                  <a:gd name="G2" fmla="*/ 1 38227 61568"/>
                  <a:gd name="G3" fmla="*/ 1 35451 61568"/>
                  <a:gd name="G4" fmla="+- 4 0 0"/>
                  <a:gd name="G5" fmla="*/ 1 31275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417 0 0"/>
                  <a:gd name="G21" fmla="+- 1131 0 0"/>
                  <a:gd name="T0" fmla="*/ 1657 w 35"/>
                  <a:gd name="T1" fmla="*/ 0 h 44"/>
                  <a:gd name="T2" fmla="*/ 1420 w 35"/>
                  <a:gd name="T3" fmla="*/ 3 h 44"/>
                  <a:gd name="T4" fmla="*/ 1136 w 35"/>
                  <a:gd name="T5" fmla="*/ 5 h 44"/>
                  <a:gd name="T6" fmla="*/ 910 w 35"/>
                  <a:gd name="T7" fmla="*/ 1780 h 44"/>
                  <a:gd name="T8" fmla="*/ 728 w 35"/>
                  <a:gd name="T9" fmla="*/ 2652 h 44"/>
                  <a:gd name="T10" fmla="*/ 584 w 35"/>
                  <a:gd name="T11" fmla="*/ 3722 h 44"/>
                  <a:gd name="T12" fmla="*/ 7 w 35"/>
                  <a:gd name="T13" fmla="*/ 4990 h 44"/>
                  <a:gd name="T14" fmla="*/ 3 w 35"/>
                  <a:gd name="T15" fmla="*/ 6095 h 44"/>
                  <a:gd name="T16" fmla="*/ 0 w 35"/>
                  <a:gd name="T17" fmla="*/ 7651 h 44"/>
                  <a:gd name="T18" fmla="*/ 7 w 35"/>
                  <a:gd name="T19" fmla="*/ 8173 h 44"/>
                  <a:gd name="T20" fmla="*/ 552 w 35"/>
                  <a:gd name="T21" fmla="*/ 7168 h 44"/>
                  <a:gd name="T22" fmla="*/ 689 w 35"/>
                  <a:gd name="T23" fmla="*/ 5696 h 44"/>
                  <a:gd name="T24" fmla="*/ 861 w 35"/>
                  <a:gd name="T25" fmla="*/ 4833 h 44"/>
                  <a:gd name="T26" fmla="*/ 1017 w 35"/>
                  <a:gd name="T27" fmla="*/ 3722 h 44"/>
                  <a:gd name="T28" fmla="*/ 1270 w 35"/>
                  <a:gd name="T29" fmla="*/ 2848 h 44"/>
                  <a:gd name="T30" fmla="*/ 1501 w 35"/>
                  <a:gd name="T31" fmla="*/ 2175 h 44"/>
                  <a:gd name="T32" fmla="*/ 1587 w 35"/>
                  <a:gd name="T33" fmla="*/ 1917 h 44"/>
                  <a:gd name="T34" fmla="*/ 1678 w 35"/>
                  <a:gd name="T35" fmla="*/ 1780 h 44"/>
                  <a:gd name="T36" fmla="*/ 1657 w 35"/>
                  <a:gd name="T37" fmla="*/ 0 h 44"/>
                  <a:gd name="T38" fmla="*/ 0 w 35"/>
                  <a:gd name="T39" fmla="*/ 0 h 44"/>
                  <a:gd name="T40" fmla="*/ 35 w 35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5" h="44">
                    <a:moveTo>
                      <a:pt x="34" y="0"/>
                    </a:moveTo>
                    <a:lnTo>
                      <a:pt x="29" y="3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7" y="27"/>
                    </a:lnTo>
                    <a:lnTo>
                      <a:pt x="3" y="33"/>
                    </a:lnTo>
                    <a:lnTo>
                      <a:pt x="0" y="41"/>
                    </a:lnTo>
                    <a:lnTo>
                      <a:pt x="7" y="44"/>
                    </a:lnTo>
                    <a:lnTo>
                      <a:pt x="11" y="38"/>
                    </a:lnTo>
                    <a:lnTo>
                      <a:pt x="15" y="31"/>
                    </a:lnTo>
                    <a:lnTo>
                      <a:pt x="19" y="26"/>
                    </a:lnTo>
                    <a:lnTo>
                      <a:pt x="22" y="20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4" name="Freeform 530"/>
              <p:cNvSpPr>
                <a:spLocks noChangeArrowheads="1"/>
              </p:cNvSpPr>
              <p:nvPr/>
            </p:nvSpPr>
            <p:spPr bwMode="auto">
              <a:xfrm>
                <a:off x="2648" y="4105"/>
                <a:ext cx="32" cy="37"/>
              </a:xfrm>
              <a:custGeom>
                <a:avLst/>
                <a:gdLst>
                  <a:gd name="G0" fmla="+- 1 0 0"/>
                  <a:gd name="G1" fmla="*/ 1 0 51712"/>
                  <a:gd name="G2" fmla="+- 65534 0 0"/>
                  <a:gd name="G3" fmla="+- 7 0 0"/>
                  <a:gd name="G4" fmla="*/ 1 5353 517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773 45696"/>
                  <a:gd name="G19" fmla="+- 1 0 0"/>
                  <a:gd name="G20" fmla="+- 1 0 0"/>
                  <a:gd name="G21" fmla="*/ 1 0 51712"/>
                  <a:gd name="G22" fmla="*/ 1 0 51712"/>
                  <a:gd name="G23" fmla="+- 6777 0 0"/>
                  <a:gd name="T0" fmla="*/ 1248 w 33"/>
                  <a:gd name="T1" fmla="*/ 2 h 36"/>
                  <a:gd name="T2" fmla="*/ 4 w 33"/>
                  <a:gd name="T3" fmla="*/ 4923 h 36"/>
                  <a:gd name="T4" fmla="*/ 1 w 33"/>
                  <a:gd name="T5" fmla="*/ 6137 h 36"/>
                  <a:gd name="T6" fmla="*/ 0 w 33"/>
                  <a:gd name="T7" fmla="*/ 6777 h 36"/>
                  <a:gd name="T8" fmla="*/ 0 w 33"/>
                  <a:gd name="T9" fmla="*/ 7802 h 36"/>
                  <a:gd name="T10" fmla="*/ 1 w 33"/>
                  <a:gd name="T11" fmla="*/ 8617 h 36"/>
                  <a:gd name="T12" fmla="*/ 4 w 33"/>
                  <a:gd name="T13" fmla="*/ 9156 h 36"/>
                  <a:gd name="T14" fmla="*/ 7 w 33"/>
                  <a:gd name="T15" fmla="*/ 9335 h 36"/>
                  <a:gd name="T16" fmla="*/ 736 w 33"/>
                  <a:gd name="T17" fmla="*/ 9692 h 36"/>
                  <a:gd name="T18" fmla="*/ 931 w 33"/>
                  <a:gd name="T19" fmla="*/ 9692 h 36"/>
                  <a:gd name="T20" fmla="*/ 1177 w 33"/>
                  <a:gd name="T21" fmla="*/ 9692 h 36"/>
                  <a:gd name="T22" fmla="*/ 1489 w 33"/>
                  <a:gd name="T23" fmla="*/ 9335 h 36"/>
                  <a:gd name="T24" fmla="*/ 1675 w 33"/>
                  <a:gd name="T25" fmla="*/ 9156 h 36"/>
                  <a:gd name="T26" fmla="*/ 1885 w 33"/>
                  <a:gd name="T27" fmla="*/ 8617 h 36"/>
                  <a:gd name="T28" fmla="*/ 1999 w 33"/>
                  <a:gd name="T29" fmla="*/ 7802 h 36"/>
                  <a:gd name="T30" fmla="*/ 1999 w 33"/>
                  <a:gd name="T31" fmla="*/ 6777 h 36"/>
                  <a:gd name="T32" fmla="*/ 1999 w 33"/>
                  <a:gd name="T33" fmla="*/ 6258 h 36"/>
                  <a:gd name="T34" fmla="*/ 1833 w 33"/>
                  <a:gd name="T35" fmla="*/ 5333 h 36"/>
                  <a:gd name="T36" fmla="*/ 1579 w 33"/>
                  <a:gd name="T37" fmla="*/ 3573 h 36"/>
                  <a:gd name="T38" fmla="*/ 1324 w 33"/>
                  <a:gd name="T39" fmla="*/ 2394 h 36"/>
                  <a:gd name="T40" fmla="*/ 1248 w 33"/>
                  <a:gd name="T41" fmla="*/ 5 h 36"/>
                  <a:gd name="T42" fmla="*/ 1248 w 33"/>
                  <a:gd name="T43" fmla="*/ 2 h 36"/>
                  <a:gd name="T44" fmla="*/ 1324 w 33"/>
                  <a:gd name="T45" fmla="*/ 0 h 36"/>
                  <a:gd name="T46" fmla="*/ 1324 w 33"/>
                  <a:gd name="T47" fmla="*/ 0 h 36"/>
                  <a:gd name="T48" fmla="*/ 1324 w 33"/>
                  <a:gd name="T49" fmla="*/ 0 h 36"/>
                  <a:gd name="T50" fmla="*/ 1248 w 33"/>
                  <a:gd name="T51" fmla="*/ 2 h 36"/>
                  <a:gd name="T52" fmla="*/ 0 w 33"/>
                  <a:gd name="T53" fmla="*/ 0 h 36"/>
                  <a:gd name="T54" fmla="*/ 33 w 33"/>
                  <a:gd name="T5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T52" t="T53" r="T54" b="T55"/>
                <a:pathLst>
                  <a:path w="33" h="36">
                    <a:moveTo>
                      <a:pt x="21" y="2"/>
                    </a:moveTo>
                    <a:lnTo>
                      <a:pt x="4" y="18"/>
                    </a:lnTo>
                    <a:lnTo>
                      <a:pt x="1" y="23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4" y="34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4" y="35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0" y="20"/>
                    </a:lnTo>
                    <a:lnTo>
                      <a:pt x="25" y="14"/>
                    </a:lnTo>
                    <a:lnTo>
                      <a:pt x="22" y="9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5" name="Freeform 531"/>
              <p:cNvSpPr>
                <a:spLocks noChangeArrowheads="1"/>
              </p:cNvSpPr>
              <p:nvPr/>
            </p:nvSpPr>
            <p:spPr bwMode="auto">
              <a:xfrm>
                <a:off x="2648" y="4102"/>
                <a:ext cx="21" cy="22"/>
              </a:xfrm>
              <a:custGeom>
                <a:avLst/>
                <a:gdLst>
                  <a:gd name="G0" fmla="+- 23 0 0"/>
                  <a:gd name="G1" fmla="+- 1 0 0"/>
                  <a:gd name="G2" fmla="+- 7 0 0"/>
                  <a:gd name="G3" fmla="*/ 1 16385 2"/>
                  <a:gd name="G4" fmla="*/ 1 50009 48160"/>
                  <a:gd name="T0" fmla="*/ 6 w 23"/>
                  <a:gd name="T1" fmla="*/ 7985 h 23"/>
                  <a:gd name="T2" fmla="*/ 417 w 23"/>
                  <a:gd name="T3" fmla="*/ 2324 h 23"/>
                  <a:gd name="T4" fmla="*/ 323 w 23"/>
                  <a:gd name="T5" fmla="*/ 0 h 23"/>
                  <a:gd name="T6" fmla="*/ 0 w 23"/>
                  <a:gd name="T7" fmla="*/ 5351 h 23"/>
                  <a:gd name="T8" fmla="*/ 6 w 23"/>
                  <a:gd name="T9" fmla="*/ 7985 h 23"/>
                  <a:gd name="T10" fmla="*/ 0 w 23"/>
                  <a:gd name="T11" fmla="*/ 0 h 23"/>
                  <a:gd name="T12" fmla="*/ 23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T10" t="T11" r="T12" b="T13"/>
                <a:pathLst>
                  <a:path w="23" h="23">
                    <a:moveTo>
                      <a:pt x="6" y="23"/>
                    </a:moveTo>
                    <a:lnTo>
                      <a:pt x="23" y="6"/>
                    </a:lnTo>
                    <a:lnTo>
                      <a:pt x="17" y="0"/>
                    </a:lnTo>
                    <a:lnTo>
                      <a:pt x="0" y="16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6" name="Freeform 532"/>
              <p:cNvSpPr>
                <a:spLocks noChangeArrowheads="1"/>
              </p:cNvSpPr>
              <p:nvPr/>
            </p:nvSpPr>
            <p:spPr bwMode="auto">
              <a:xfrm>
                <a:off x="2643" y="4119"/>
                <a:ext cx="41" cy="2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18647 44192"/>
                  <a:gd name="G5" fmla="+- 8 0 0"/>
                  <a:gd name="G6" fmla="cos 14 G5"/>
                  <a:gd name="G7" fmla="*/ 1 63971 49664"/>
                  <a:gd name="G8" fmla="*/ 1 63095 51712"/>
                  <a:gd name="G9" fmla="*/ G8 1 180"/>
                  <a:gd name="G10" fmla="*/ G7 1 G9"/>
                  <a:gd name="G11" fmla="+- 7 0 0"/>
                  <a:gd name="G12" fmla="*/ 1 0 51712"/>
                  <a:gd name="G13" fmla="+- 65534 0 0"/>
                  <a:gd name="G14" fmla="+- 10 0 0"/>
                  <a:gd name="G15" fmla="*/ 1 0 5171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947 0 0"/>
                  <a:gd name="G32" fmla="+- 1250 0 0"/>
                  <a:gd name="G33" fmla="+- 1665 0 0"/>
                  <a:gd name="G34" fmla="+- 1935 0 0"/>
                  <a:gd name="G35" fmla="+- 2215 0 0"/>
                  <a:gd name="G36" fmla="+- 2811 0 0"/>
                  <a:gd name="T0" fmla="*/ 776 w 42"/>
                  <a:gd name="T1" fmla="*/ 1821 h 25"/>
                  <a:gd name="T2" fmla="*/ 874 w 42"/>
                  <a:gd name="T3" fmla="*/ 2124 h 25"/>
                  <a:gd name="T4" fmla="*/ 874 w 42"/>
                  <a:gd name="T5" fmla="*/ 2478 h 25"/>
                  <a:gd name="T6" fmla="*/ 813 w 42"/>
                  <a:gd name="T7" fmla="*/ 2676 h 25"/>
                  <a:gd name="T8" fmla="*/ 741 w 42"/>
                  <a:gd name="T9" fmla="*/ 2890 h 25"/>
                  <a:gd name="T10" fmla="*/ 675 w 42"/>
                  <a:gd name="T11" fmla="*/ 3371 h 25"/>
                  <a:gd name="T12" fmla="*/ 560 w 42"/>
                  <a:gd name="T13" fmla="*/ 3371 h 25"/>
                  <a:gd name="T14" fmla="*/ 488 w 42"/>
                  <a:gd name="T15" fmla="*/ 3641 h 25"/>
                  <a:gd name="T16" fmla="*/ 406 w 42"/>
                  <a:gd name="T17" fmla="*/ 3641 h 25"/>
                  <a:gd name="T18" fmla="*/ 337 w 42"/>
                  <a:gd name="T19" fmla="*/ 3371 h 25"/>
                  <a:gd name="T20" fmla="*/ 10 w 42"/>
                  <a:gd name="T21" fmla="*/ 2890 h 25"/>
                  <a:gd name="T22" fmla="*/ 8 w 42"/>
                  <a:gd name="T23" fmla="*/ 2676 h 25"/>
                  <a:gd name="T24" fmla="*/ 8 w 42"/>
                  <a:gd name="T25" fmla="*/ 2478 h 25"/>
                  <a:gd name="T26" fmla="*/ 8 w 42"/>
                  <a:gd name="T27" fmla="*/ 2124 h 25"/>
                  <a:gd name="T28" fmla="*/ 322 w 42"/>
                  <a:gd name="T29" fmla="*/ 1686 h 25"/>
                  <a:gd name="T30" fmla="*/ 5 w 42"/>
                  <a:gd name="T31" fmla="*/ 0 h 25"/>
                  <a:gd name="T32" fmla="*/ 1 w 42"/>
                  <a:gd name="T33" fmla="*/ 6 h 25"/>
                  <a:gd name="T34" fmla="*/ 0 w 42"/>
                  <a:gd name="T35" fmla="*/ 2294 h 25"/>
                  <a:gd name="T36" fmla="*/ 0 w 42"/>
                  <a:gd name="T37" fmla="*/ 3371 h 25"/>
                  <a:gd name="T38" fmla="*/ 2 w 42"/>
                  <a:gd name="T39" fmla="*/ 4451 h 25"/>
                  <a:gd name="T40" fmla="*/ 6 w 42"/>
                  <a:gd name="T41" fmla="*/ 4954 h 25"/>
                  <a:gd name="T42" fmla="*/ 10 w 42"/>
                  <a:gd name="T43" fmla="*/ 5192 h 25"/>
                  <a:gd name="T44" fmla="*/ 388 w 42"/>
                  <a:gd name="T45" fmla="*/ 5350 h 25"/>
                  <a:gd name="T46" fmla="*/ 488 w 42"/>
                  <a:gd name="T47" fmla="*/ 5350 h 25"/>
                  <a:gd name="T48" fmla="*/ 587 w 42"/>
                  <a:gd name="T49" fmla="*/ 5350 h 25"/>
                  <a:gd name="T50" fmla="*/ 741 w 42"/>
                  <a:gd name="T51" fmla="*/ 5192 h 25"/>
                  <a:gd name="T52" fmla="*/ 893 w 42"/>
                  <a:gd name="T53" fmla="*/ 4807 h 25"/>
                  <a:gd name="T54" fmla="*/ 981 w 42"/>
                  <a:gd name="T55" fmla="*/ 4451 h 25"/>
                  <a:gd name="T56" fmla="*/ 1028 w 42"/>
                  <a:gd name="T57" fmla="*/ 3641 h 25"/>
                  <a:gd name="T58" fmla="*/ 1077 w 42"/>
                  <a:gd name="T59" fmla="*/ 2294 h 25"/>
                  <a:gd name="T60" fmla="*/ 1028 w 42"/>
                  <a:gd name="T61" fmla="*/ 1686 h 25"/>
                  <a:gd name="T62" fmla="*/ 960 w 42"/>
                  <a:gd name="T63" fmla="*/ 1 h 25"/>
                  <a:gd name="T64" fmla="*/ 776 w 42"/>
                  <a:gd name="T65" fmla="*/ 1821 h 25"/>
                  <a:gd name="T66" fmla="*/ 0 w 42"/>
                  <a:gd name="T67" fmla="*/ 0 h 25"/>
                  <a:gd name="T68" fmla="*/ 42 w 42"/>
                  <a:gd name="T6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42" h="25">
                    <a:moveTo>
                      <a:pt x="30" y="8"/>
                    </a:moveTo>
                    <a:lnTo>
                      <a:pt x="33" y="10"/>
                    </a:lnTo>
                    <a:lnTo>
                      <a:pt x="33" y="12"/>
                    </a:lnTo>
                    <a:lnTo>
                      <a:pt x="31" y="13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2" y="16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5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3"/>
                    </a:lnTo>
                    <a:lnTo>
                      <a:pt x="10" y="24"/>
                    </a:lnTo>
                    <a:lnTo>
                      <a:pt x="15" y="25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29" y="24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40" y="17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7" y="1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7" name="Freeform 533"/>
              <p:cNvSpPr>
                <a:spLocks noChangeArrowheads="1"/>
              </p:cNvSpPr>
              <p:nvPr/>
            </p:nvSpPr>
            <p:spPr bwMode="auto">
              <a:xfrm>
                <a:off x="2678" y="4099"/>
                <a:ext cx="14" cy="28"/>
              </a:xfrm>
              <a:custGeom>
                <a:avLst/>
                <a:gdLst>
                  <a:gd name="G0" fmla="*/ 1 45225 44192"/>
                  <a:gd name="G1" fmla="*/ 1 0 51712"/>
                  <a:gd name="G2" fmla="+- 65533 0 0"/>
                  <a:gd name="G3" fmla="*/ 1 25849 45696"/>
                  <a:gd name="G4" fmla="+- 16 0 0"/>
                  <a:gd name="G5" fmla="sin 28 G4"/>
                  <a:gd name="G6" fmla="*/ 1 21451 11520"/>
                  <a:gd name="G7" fmla="*/ 1 5307 45696"/>
                  <a:gd name="G8" fmla="*/ 1 63095 51712"/>
                  <a:gd name="G9" fmla="*/ G8 1 180"/>
                  <a:gd name="G10" fmla="*/ G7 1 G9"/>
                  <a:gd name="G11" fmla="*/ 1 10851 51712"/>
                  <a:gd name="G12" fmla="*/ 1 63095 51712"/>
                  <a:gd name="G13" fmla="*/ G12 1 180"/>
                  <a:gd name="G14" fmla="*/ G11 1 G13"/>
                  <a:gd name="G15" fmla="*/ 1 14 5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3641 10"/>
                  <a:gd name="G22" fmla="+- 1 0 0"/>
                  <a:gd name="G23" fmla="*/ 1 0 51712"/>
                  <a:gd name="G24" fmla="+- 1 0 0"/>
                  <a:gd name="T0" fmla="*/ 7 w 16"/>
                  <a:gd name="T1" fmla="*/ 3334 h 28"/>
                  <a:gd name="T2" fmla="*/ 629 w 16"/>
                  <a:gd name="T3" fmla="*/ 2907 h 28"/>
                  <a:gd name="T4" fmla="*/ 3 w 16"/>
                  <a:gd name="T5" fmla="*/ 0 h 28"/>
                  <a:gd name="T6" fmla="*/ 1 w 16"/>
                  <a:gd name="T7" fmla="*/ 4 h 28"/>
                  <a:gd name="T8" fmla="*/ 0 w 16"/>
                  <a:gd name="T9" fmla="*/ 2715 h 28"/>
                  <a:gd name="T10" fmla="*/ 0 w 16"/>
                  <a:gd name="T11" fmla="*/ 3334 h 28"/>
                  <a:gd name="T12" fmla="*/ 1 w 16"/>
                  <a:gd name="T13" fmla="*/ 5001 h 28"/>
                  <a:gd name="T14" fmla="*/ 4 w 16"/>
                  <a:gd name="T15" fmla="*/ 7095 h 28"/>
                  <a:gd name="T16" fmla="*/ 668 w 16"/>
                  <a:gd name="T17" fmla="*/ 8953 h 28"/>
                  <a:gd name="T18" fmla="*/ 1021 w 16"/>
                  <a:gd name="T19" fmla="*/ 7095 h 28"/>
                  <a:gd name="T20" fmla="*/ 801 w 16"/>
                  <a:gd name="T21" fmla="*/ 5001 h 28"/>
                  <a:gd name="T22" fmla="*/ 668 w 16"/>
                  <a:gd name="T23" fmla="*/ 3799 h 28"/>
                  <a:gd name="T24" fmla="*/ 629 w 16"/>
                  <a:gd name="T25" fmla="*/ 3093 h 28"/>
                  <a:gd name="T26" fmla="*/ 629 w 16"/>
                  <a:gd name="T27" fmla="*/ 2715 h 28"/>
                  <a:gd name="T28" fmla="*/ 629 w 16"/>
                  <a:gd name="T29" fmla="*/ 2907 h 28"/>
                  <a:gd name="T30" fmla="*/ 2 w 16"/>
                  <a:gd name="T31" fmla="*/ 3 h 28"/>
                  <a:gd name="T32" fmla="*/ 1 w 16"/>
                  <a:gd name="T33" fmla="*/ 4 h 28"/>
                  <a:gd name="T34" fmla="*/ 7 w 16"/>
                  <a:gd name="T35" fmla="*/ 3334 h 28"/>
                  <a:gd name="T36" fmla="*/ 0 w 16"/>
                  <a:gd name="T37" fmla="*/ 0 h 28"/>
                  <a:gd name="T38" fmla="*/ 16 w 16"/>
                  <a:gd name="T3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6" h="28">
                    <a:moveTo>
                      <a:pt x="7" y="10"/>
                    </a:move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1"/>
                    </a:lnTo>
                    <a:lnTo>
                      <a:pt x="9" y="28"/>
                    </a:lnTo>
                    <a:lnTo>
                      <a:pt x="16" y="21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8" name="Freeform 534"/>
              <p:cNvSpPr>
                <a:spLocks noChangeArrowheads="1"/>
              </p:cNvSpPr>
              <p:nvPr/>
            </p:nvSpPr>
            <p:spPr bwMode="auto">
              <a:xfrm>
                <a:off x="2828" y="4004"/>
                <a:ext cx="42" cy="55"/>
              </a:xfrm>
              <a:custGeom>
                <a:avLst/>
                <a:gdLst>
                  <a:gd name="G0" fmla="*/ 1 43 2"/>
                  <a:gd name="G1" fmla="+- 2 0 0"/>
                  <a:gd name="G2" fmla="+- 20 0 0"/>
                  <a:gd name="G3" fmla="+- 32 0 0"/>
                  <a:gd name="G4" fmla="*/ 1 48183 45696"/>
                  <a:gd name="G5" fmla="*/ 1 13583 51712"/>
                  <a:gd name="G6" fmla="*/ 1 63095 51712"/>
                  <a:gd name="G7" fmla="*/ G6 1 180"/>
                  <a:gd name="G8" fmla="*/ G5 1 G7"/>
                  <a:gd name="G9" fmla="*/ 1 63849 51712"/>
                  <a:gd name="G10" fmla="*/ 1 63095 51712"/>
                  <a:gd name="G11" fmla="*/ G10 1 180"/>
                  <a:gd name="G12" fmla="*/ G9 1 G11"/>
                  <a:gd name="G13" fmla="*/ 1 34619 57600"/>
                  <a:gd name="G14" fmla="+- 5 0 0"/>
                  <a:gd name="G15" fmla="+- 1 0 0"/>
                  <a:gd name="G16" fmla="+- 13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32947 51712"/>
                  <a:gd name="G27" fmla="*/ 1 15749 22848"/>
                  <a:gd name="G28" fmla="*/ 1 63095 51712"/>
                  <a:gd name="G29" fmla="*/ G28 1 180"/>
                  <a:gd name="G30" fmla="*/ G27 1 G29"/>
                  <a:gd name="G31" fmla="+- 45 0 0"/>
                  <a:gd name="G32" fmla="*/ 1 16385 2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*/ 1 50009 48160"/>
                  <a:gd name="G44" fmla="+- 1 0 0"/>
                  <a:gd name="G45" fmla="+- 14096 0 0"/>
                  <a:gd name="G46" fmla="+- 9142 0 0"/>
                  <a:gd name="G47" fmla="+- 6296 0 0"/>
                  <a:gd name="G48" fmla="+- 63207 0 0"/>
                  <a:gd name="G49" fmla="+- 60568 0 0"/>
                  <a:gd name="G50" fmla="+- 51275 0 0"/>
                  <a:gd name="G51" fmla="+- 41875 0 0"/>
                  <a:gd name="G52" fmla="+- 34191 0 0"/>
                  <a:gd name="G53" fmla="+- 24823 0 0"/>
                  <a:gd name="T0" fmla="*/ 2 w 42"/>
                  <a:gd name="T1" fmla="*/ 145166 h 45"/>
                  <a:gd name="T2" fmla="*/ 0 w 42"/>
                  <a:gd name="T3" fmla="*/ 140212 h 45"/>
                  <a:gd name="T4" fmla="*/ 0 w 42"/>
                  <a:gd name="T5" fmla="*/ 137367 h 45"/>
                  <a:gd name="T6" fmla="*/ 1 w 42"/>
                  <a:gd name="T7" fmla="*/ 128744 h 45"/>
                  <a:gd name="T8" fmla="*/ 2 w 42"/>
                  <a:gd name="T9" fmla="*/ 126106 h 45"/>
                  <a:gd name="T10" fmla="*/ 3 w 42"/>
                  <a:gd name="T11" fmla="*/ 116815 h 45"/>
                  <a:gd name="T12" fmla="*/ 5 w 42"/>
                  <a:gd name="T13" fmla="*/ 107429 h 45"/>
                  <a:gd name="T14" fmla="*/ 19 w 42"/>
                  <a:gd name="T15" fmla="*/ 99745 h 45"/>
                  <a:gd name="T16" fmla="*/ 19 w 42"/>
                  <a:gd name="T17" fmla="*/ 91470 h 45"/>
                  <a:gd name="T18" fmla="*/ 1112 w 42"/>
                  <a:gd name="T19" fmla="*/ 84045 h 45"/>
                  <a:gd name="T20" fmla="*/ 1112 w 42"/>
                  <a:gd name="T21" fmla="*/ 76262 h 45"/>
                  <a:gd name="T22" fmla="*/ 1112 w 42"/>
                  <a:gd name="T23" fmla="*/ 64307 h 45"/>
                  <a:gd name="T24" fmla="*/ 1112 w 42"/>
                  <a:gd name="T25" fmla="*/ 54302 h 45"/>
                  <a:gd name="T26" fmla="*/ 1112 w 42"/>
                  <a:gd name="T27" fmla="*/ 42100 h 45"/>
                  <a:gd name="T28" fmla="*/ 19 w 42"/>
                  <a:gd name="T29" fmla="*/ 29815 h 45"/>
                  <a:gd name="T30" fmla="*/ 6 w 42"/>
                  <a:gd name="T31" fmla="*/ 25066 h 45"/>
                  <a:gd name="T32" fmla="*/ 5 w 42"/>
                  <a:gd name="T33" fmla="*/ 566 h 45"/>
                  <a:gd name="T34" fmla="*/ 3 w 42"/>
                  <a:gd name="T35" fmla="*/ 52 h 45"/>
                  <a:gd name="T36" fmla="*/ 3 w 42"/>
                  <a:gd name="T37" fmla="*/ 1 h 45"/>
                  <a:gd name="T38" fmla="*/ 5 w 42"/>
                  <a:gd name="T39" fmla="*/ 0 h 45"/>
                  <a:gd name="T40" fmla="*/ 19 w 42"/>
                  <a:gd name="T41" fmla="*/ 0 h 45"/>
                  <a:gd name="T42" fmla="*/ 1570 w 42"/>
                  <a:gd name="T43" fmla="*/ 0 h 45"/>
                  <a:gd name="T44" fmla="*/ 2543 w 42"/>
                  <a:gd name="T45" fmla="*/ 41 h 45"/>
                  <a:gd name="T46" fmla="*/ 3583 w 42"/>
                  <a:gd name="T47" fmla="*/ 566 h 45"/>
                  <a:gd name="T48" fmla="*/ 4407 w 42"/>
                  <a:gd name="T49" fmla="*/ 32453 h 45"/>
                  <a:gd name="T50" fmla="*/ 4722 w 42"/>
                  <a:gd name="T51" fmla="*/ 49886 h 45"/>
                  <a:gd name="T52" fmla="*/ 4930 w 42"/>
                  <a:gd name="T53" fmla="*/ 59756 h 45"/>
                  <a:gd name="T54" fmla="*/ 5224 w 42"/>
                  <a:gd name="T55" fmla="*/ 76262 h 45"/>
                  <a:gd name="T56" fmla="*/ 5224 w 42"/>
                  <a:gd name="T57" fmla="*/ 90401 h 45"/>
                  <a:gd name="T58" fmla="*/ 4930 w 42"/>
                  <a:gd name="T59" fmla="*/ 98525 h 45"/>
                  <a:gd name="T60" fmla="*/ 4876 w 42"/>
                  <a:gd name="T61" fmla="*/ 106513 h 45"/>
                  <a:gd name="T62" fmla="*/ 4601 w 42"/>
                  <a:gd name="T63" fmla="*/ 107429 h 45"/>
                  <a:gd name="T64" fmla="*/ 4407 w 42"/>
                  <a:gd name="T65" fmla="*/ 115853 h 45"/>
                  <a:gd name="T66" fmla="*/ 4113 w 42"/>
                  <a:gd name="T67" fmla="*/ 116815 h 45"/>
                  <a:gd name="T68" fmla="*/ 3839 w 42"/>
                  <a:gd name="T69" fmla="*/ 116815 h 45"/>
                  <a:gd name="T70" fmla="*/ 3583 w 42"/>
                  <a:gd name="T71" fmla="*/ 118342 h 45"/>
                  <a:gd name="T72" fmla="*/ 3455 w 42"/>
                  <a:gd name="T73" fmla="*/ 126106 h 45"/>
                  <a:gd name="T74" fmla="*/ 3225 w 42"/>
                  <a:gd name="T75" fmla="*/ 128744 h 45"/>
                  <a:gd name="T76" fmla="*/ 3010 w 42"/>
                  <a:gd name="T77" fmla="*/ 137367 h 45"/>
                  <a:gd name="T78" fmla="*/ 2373 w 42"/>
                  <a:gd name="T79" fmla="*/ 140212 h 45"/>
                  <a:gd name="T80" fmla="*/ 1930 w 42"/>
                  <a:gd name="T81" fmla="*/ 145166 h 45"/>
                  <a:gd name="T82" fmla="*/ 1465 w 42"/>
                  <a:gd name="T83" fmla="*/ 150866 h 45"/>
                  <a:gd name="T84" fmla="*/ 1112 w 42"/>
                  <a:gd name="T85" fmla="*/ 150866 h 45"/>
                  <a:gd name="T86" fmla="*/ 5 w 42"/>
                  <a:gd name="T87" fmla="*/ 150866 h 45"/>
                  <a:gd name="T88" fmla="*/ 2 w 42"/>
                  <a:gd name="T89" fmla="*/ 145166 h 45"/>
                  <a:gd name="T90" fmla="*/ 0 w 42"/>
                  <a:gd name="T91" fmla="*/ 0 h 45"/>
                  <a:gd name="T92" fmla="*/ 42 w 42"/>
                  <a:gd name="T9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T90" t="T91" r="T92" b="T93"/>
                <a:pathLst>
                  <a:path w="42" h="45">
                    <a:moveTo>
                      <a:pt x="2" y="43"/>
                    </a:moveTo>
                    <a:lnTo>
                      <a:pt x="0" y="42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2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8" y="19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38" y="15"/>
                    </a:lnTo>
                    <a:lnTo>
                      <a:pt x="40" y="18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7" y="32"/>
                    </a:lnTo>
                    <a:lnTo>
                      <a:pt x="35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6"/>
                    </a:lnTo>
                    <a:lnTo>
                      <a:pt x="28" y="37"/>
                    </a:lnTo>
                    <a:lnTo>
                      <a:pt x="26" y="39"/>
                    </a:lnTo>
                    <a:lnTo>
                      <a:pt x="24" y="40"/>
                    </a:lnTo>
                    <a:lnTo>
                      <a:pt x="19" y="42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59" name="Freeform 535"/>
              <p:cNvSpPr>
                <a:spLocks noChangeArrowheads="1"/>
              </p:cNvSpPr>
              <p:nvPr/>
            </p:nvSpPr>
            <p:spPr bwMode="auto">
              <a:xfrm>
                <a:off x="2823" y="4034"/>
                <a:ext cx="13" cy="33"/>
              </a:xfrm>
              <a:custGeom>
                <a:avLst/>
                <a:gdLst>
                  <a:gd name="G0" fmla="+- 1 0 0"/>
                  <a:gd name="G1" fmla="+- 4 0 0"/>
                  <a:gd name="G2" fmla="*/ 1 9 2"/>
                  <a:gd name="G3" fmla="+- 65534 0 0"/>
                  <a:gd name="G4" fmla="+- 20 0 0"/>
                  <a:gd name="G5" fmla="+- 10 0 0"/>
                  <a:gd name="G6" fmla="sin 14 G5"/>
                  <a:gd name="G7" fmla="+- 11 0 0"/>
                  <a:gd name="G8" fmla="cos 12 G7"/>
                  <a:gd name="G9" fmla="*/ 1 59343 38528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641 10"/>
                  <a:gd name="G17" fmla="+- 1 0 0"/>
                  <a:gd name="G18" fmla="+- 6 0 0"/>
                  <a:gd name="G19" fmla="+- 1 0 0"/>
                  <a:gd name="T0" fmla="*/ 6 w 15"/>
                  <a:gd name="T1" fmla="*/ 0 h 20"/>
                  <a:gd name="T2" fmla="*/ 6 w 15"/>
                  <a:gd name="T3" fmla="*/ 439 h 20"/>
                  <a:gd name="T4" fmla="*/ 5 w 15"/>
                  <a:gd name="T5" fmla="*/ 1003 h 20"/>
                  <a:gd name="T6" fmla="*/ 4 w 15"/>
                  <a:gd name="T7" fmla="*/ 417226 h 20"/>
                  <a:gd name="T8" fmla="*/ 2 w 15"/>
                  <a:gd name="T9" fmla="*/ 555364 h 20"/>
                  <a:gd name="T10" fmla="*/ 1 w 15"/>
                  <a:gd name="T11" fmla="*/ 671720 h 20"/>
                  <a:gd name="T12" fmla="*/ 0 w 15"/>
                  <a:gd name="T13" fmla="*/ 893833 h 20"/>
                  <a:gd name="T14" fmla="*/ 1 w 15"/>
                  <a:gd name="T15" fmla="*/ 1189561 h 20"/>
                  <a:gd name="T16" fmla="*/ 3 w 15"/>
                  <a:gd name="T17" fmla="*/ 1439471 h 20"/>
                  <a:gd name="T18" fmla="*/ 858 w 15"/>
                  <a:gd name="T19" fmla="*/ 893833 h 20"/>
                  <a:gd name="T20" fmla="*/ 858 w 15"/>
                  <a:gd name="T21" fmla="*/ 983000 h 20"/>
                  <a:gd name="T22" fmla="*/ 915 w 15"/>
                  <a:gd name="T23" fmla="*/ 893833 h 20"/>
                  <a:gd name="T24" fmla="*/ 915 w 15"/>
                  <a:gd name="T25" fmla="*/ 812502 h 20"/>
                  <a:gd name="T26" fmla="*/ 976 w 15"/>
                  <a:gd name="T27" fmla="*/ 671720 h 20"/>
                  <a:gd name="T28" fmla="*/ 1110 w 15"/>
                  <a:gd name="T29" fmla="*/ 555364 h 20"/>
                  <a:gd name="T30" fmla="*/ 1184 w 15"/>
                  <a:gd name="T31" fmla="*/ 417226 h 20"/>
                  <a:gd name="T32" fmla="*/ 1263 w 15"/>
                  <a:gd name="T33" fmla="*/ 702 h 20"/>
                  <a:gd name="T34" fmla="*/ 6 w 15"/>
                  <a:gd name="T35" fmla="*/ 0 h 20"/>
                  <a:gd name="T36" fmla="*/ 0 w 15"/>
                  <a:gd name="T37" fmla="*/ 0 h 20"/>
                  <a:gd name="T38" fmla="*/ 15 w 15"/>
                  <a:gd name="T3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5" h="20">
                    <a:moveTo>
                      <a:pt x="6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3" y="20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0" name="Freeform 536"/>
              <p:cNvSpPr>
                <a:spLocks noChangeArrowheads="1"/>
              </p:cNvSpPr>
              <p:nvPr/>
            </p:nvSpPr>
            <p:spPr bwMode="auto">
              <a:xfrm>
                <a:off x="2828" y="4007"/>
                <a:ext cx="10" cy="25"/>
              </a:xfrm>
              <a:custGeom>
                <a:avLst/>
                <a:gdLst>
                  <a:gd name="G0" fmla="+- 65535 0 0"/>
                  <a:gd name="G1" fmla="*/ 1 11 2"/>
                  <a:gd name="G2" fmla="+- 14 0 0"/>
                  <a:gd name="G3" fmla="+- 20 0 0"/>
                  <a:gd name="G4" fmla="*/ 1 35 2"/>
                  <a:gd name="G5" fmla="*/ 1 55701 11520"/>
                  <a:gd name="G6" fmla="*/ 1 63953 30784"/>
                  <a:gd name="G7" fmla="*/ 1 7563 51712"/>
                  <a:gd name="G8" fmla="+- 8 0 0"/>
                  <a:gd name="G9" fmla="cos 2 G8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5531 0 0"/>
                  <a:gd name="G22" fmla="+- 63896 0 0"/>
                  <a:gd name="T0" fmla="*/ 0 w 12"/>
                  <a:gd name="T1" fmla="*/ 4 h 26"/>
                  <a:gd name="T2" fmla="*/ 1 w 12"/>
                  <a:gd name="T3" fmla="*/ 6 h 26"/>
                  <a:gd name="T4" fmla="*/ 2 w 12"/>
                  <a:gd name="T5" fmla="*/ 1642 h 26"/>
                  <a:gd name="T6" fmla="*/ 2 w 12"/>
                  <a:gd name="T7" fmla="*/ 1904 h 26"/>
                  <a:gd name="T8" fmla="*/ 3 w 12"/>
                  <a:gd name="T9" fmla="*/ 2378 h 26"/>
                  <a:gd name="T10" fmla="*/ 3 w 12"/>
                  <a:gd name="T11" fmla="*/ 2758 h 26"/>
                  <a:gd name="T12" fmla="*/ 3 w 12"/>
                  <a:gd name="T13" fmla="*/ 3709 h 26"/>
                  <a:gd name="T14" fmla="*/ 3 w 12"/>
                  <a:gd name="T15" fmla="*/ 3994 h 26"/>
                  <a:gd name="T16" fmla="*/ 2 w 12"/>
                  <a:gd name="T17" fmla="*/ 4301 h 26"/>
                  <a:gd name="T18" fmla="*/ 2917 w 12"/>
                  <a:gd name="T19" fmla="*/ 4632 h 26"/>
                  <a:gd name="T20" fmla="*/ 3160 w 12"/>
                  <a:gd name="T21" fmla="*/ 4059 h 26"/>
                  <a:gd name="T22" fmla="*/ 3160 w 12"/>
                  <a:gd name="T23" fmla="*/ 3709 h 26"/>
                  <a:gd name="T24" fmla="*/ 3160 w 12"/>
                  <a:gd name="T25" fmla="*/ 2758 h 26"/>
                  <a:gd name="T26" fmla="*/ 3160 w 12"/>
                  <a:gd name="T27" fmla="*/ 2208 h 26"/>
                  <a:gd name="T28" fmla="*/ 3160 w 12"/>
                  <a:gd name="T29" fmla="*/ 1642 h 26"/>
                  <a:gd name="T30" fmla="*/ 2917 w 12"/>
                  <a:gd name="T31" fmla="*/ 5 h 26"/>
                  <a:gd name="T32" fmla="*/ 2693 w 12"/>
                  <a:gd name="T33" fmla="*/ 2 h 26"/>
                  <a:gd name="T34" fmla="*/ 2295 w 12"/>
                  <a:gd name="T35" fmla="*/ 0 h 26"/>
                  <a:gd name="T36" fmla="*/ 0 w 12"/>
                  <a:gd name="T37" fmla="*/ 4 h 26"/>
                  <a:gd name="T38" fmla="*/ 0 w 12"/>
                  <a:gd name="T39" fmla="*/ 0 h 26"/>
                  <a:gd name="T40" fmla="*/ 12 w 12"/>
                  <a:gd name="T4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2" h="26">
                    <a:moveTo>
                      <a:pt x="0" y="4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1" y="26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1" name="Freeform 537"/>
              <p:cNvSpPr>
                <a:spLocks noChangeArrowheads="1"/>
              </p:cNvSpPr>
              <p:nvPr/>
            </p:nvSpPr>
            <p:spPr bwMode="auto">
              <a:xfrm>
                <a:off x="2826" y="3996"/>
                <a:ext cx="47" cy="3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38249 38528"/>
                  <a:gd name="G5" fmla="*/ 1 63095 51712"/>
                  <a:gd name="G6" fmla="*/ G5 1 180"/>
                  <a:gd name="G7" fmla="*/ G4 1 G6"/>
                  <a:gd name="G8" fmla="*/ 1 0 51712"/>
                  <a:gd name="G9" fmla="+- 13 0 0"/>
                  <a:gd name="G10" fmla="+- 9 0 0"/>
                  <a:gd name="G11" fmla="sin 8 G10"/>
                  <a:gd name="G12" fmla="*/ 1 313 512"/>
                  <a:gd name="G13" fmla="*/ 1 63095 51712"/>
                  <a:gd name="G14" fmla="*/ G13 1 180"/>
                  <a:gd name="G15" fmla="*/ G12 1 G14"/>
                  <a:gd name="G16" fmla="+- 18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8999 0 0"/>
                  <a:gd name="G34" fmla="+- 60494 0 0"/>
                  <a:gd name="G35" fmla="+- 62163 0 0"/>
                  <a:gd name="G36" fmla="+- 63790 0 0"/>
                  <a:gd name="T0" fmla="*/ 3598 w 47"/>
                  <a:gd name="T1" fmla="*/ 12686 h 34"/>
                  <a:gd name="T2" fmla="*/ 3598 w 47"/>
                  <a:gd name="T3" fmla="*/ 10135 h 34"/>
                  <a:gd name="T4" fmla="*/ 3516 w 47"/>
                  <a:gd name="T5" fmla="*/ 8558 h 34"/>
                  <a:gd name="T6" fmla="*/ 3305 w 47"/>
                  <a:gd name="T7" fmla="*/ 6678 h 34"/>
                  <a:gd name="T8" fmla="*/ 2988 w 47"/>
                  <a:gd name="T9" fmla="*/ 4734 h 34"/>
                  <a:gd name="T10" fmla="*/ 2426 w 47"/>
                  <a:gd name="T11" fmla="*/ 3101 h 34"/>
                  <a:gd name="T12" fmla="*/ 1779 w 47"/>
                  <a:gd name="T13" fmla="*/ 3 h 34"/>
                  <a:gd name="T14" fmla="*/ 1085 w 47"/>
                  <a:gd name="T15" fmla="*/ 1 h 34"/>
                  <a:gd name="T16" fmla="*/ 703 w 47"/>
                  <a:gd name="T17" fmla="*/ 0 h 34"/>
                  <a:gd name="T18" fmla="*/ 4 w 47"/>
                  <a:gd name="T19" fmla="*/ 1 h 34"/>
                  <a:gd name="T20" fmla="*/ 1 w 47"/>
                  <a:gd name="T21" fmla="*/ 4 h 34"/>
                  <a:gd name="T22" fmla="*/ 0 w 47"/>
                  <a:gd name="T23" fmla="*/ 3375 h 34"/>
                  <a:gd name="T24" fmla="*/ 1 w 47"/>
                  <a:gd name="T25" fmla="*/ 4734 h 34"/>
                  <a:gd name="T26" fmla="*/ 748 w 47"/>
                  <a:gd name="T27" fmla="*/ 3375 h 34"/>
                  <a:gd name="T28" fmla="*/ 748 w 47"/>
                  <a:gd name="T29" fmla="*/ 3101 h 34"/>
                  <a:gd name="T30" fmla="*/ 748 w 47"/>
                  <a:gd name="T31" fmla="*/ 3375 h 34"/>
                  <a:gd name="T32" fmla="*/ 703 w 47"/>
                  <a:gd name="T33" fmla="*/ 3675 h 34"/>
                  <a:gd name="T34" fmla="*/ 748 w 47"/>
                  <a:gd name="T35" fmla="*/ 3675 h 34"/>
                  <a:gd name="T36" fmla="*/ 1020 w 47"/>
                  <a:gd name="T37" fmla="*/ 3675 h 34"/>
                  <a:gd name="T38" fmla="*/ 1478 w 47"/>
                  <a:gd name="T39" fmla="*/ 4350 h 34"/>
                  <a:gd name="T40" fmla="*/ 2143 w 47"/>
                  <a:gd name="T41" fmla="*/ 5607 h 34"/>
                  <a:gd name="T42" fmla="*/ 2581 w 47"/>
                  <a:gd name="T43" fmla="*/ 7267 h 34"/>
                  <a:gd name="T44" fmla="*/ 2746 w 47"/>
                  <a:gd name="T45" fmla="*/ 8558 h 34"/>
                  <a:gd name="T46" fmla="*/ 2809 w 47"/>
                  <a:gd name="T47" fmla="*/ 9365 h 34"/>
                  <a:gd name="T48" fmla="*/ 2921 w 47"/>
                  <a:gd name="T49" fmla="*/ 11090 h 34"/>
                  <a:gd name="T50" fmla="*/ 2921 w 47"/>
                  <a:gd name="T51" fmla="*/ 12069 h 34"/>
                  <a:gd name="T52" fmla="*/ 3598 w 47"/>
                  <a:gd name="T53" fmla="*/ 12686 h 34"/>
                  <a:gd name="T54" fmla="*/ 0 w 47"/>
                  <a:gd name="T55" fmla="*/ 0 h 34"/>
                  <a:gd name="T56" fmla="*/ 47 w 47"/>
                  <a:gd name="T5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47" h="34">
                    <a:moveTo>
                      <a:pt x="47" y="34"/>
                    </a:moveTo>
                    <a:lnTo>
                      <a:pt x="47" y="27"/>
                    </a:lnTo>
                    <a:lnTo>
                      <a:pt x="46" y="23"/>
                    </a:lnTo>
                    <a:lnTo>
                      <a:pt x="43" y="18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3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8" y="15"/>
                    </a:lnTo>
                    <a:lnTo>
                      <a:pt x="34" y="20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38" y="30"/>
                    </a:lnTo>
                    <a:lnTo>
                      <a:pt x="38" y="33"/>
                    </a:lnTo>
                    <a:lnTo>
                      <a:pt x="47" y="3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2" name="Freeform 538"/>
              <p:cNvSpPr>
                <a:spLocks noChangeArrowheads="1"/>
              </p:cNvSpPr>
              <p:nvPr/>
            </p:nvSpPr>
            <p:spPr bwMode="auto">
              <a:xfrm>
                <a:off x="2853" y="4034"/>
                <a:ext cx="19" cy="24"/>
              </a:xfrm>
              <a:custGeom>
                <a:avLst/>
                <a:gdLst>
                  <a:gd name="G0" fmla="+- 8 0 0"/>
                  <a:gd name="G1" fmla="+- 12 0 0"/>
                  <a:gd name="G2" fmla="sin 11 G1"/>
                  <a:gd name="G3" fmla="+- 20 0 0"/>
                  <a:gd name="G4" fmla="+- 1 0 0"/>
                  <a:gd name="G5" fmla="*/ 1 0 51712"/>
                  <a:gd name="G6" fmla="*/ 1 54155 51712"/>
                  <a:gd name="G7" fmla="*/ 1 60319 25856"/>
                  <a:gd name="G8" fmla="+- 2 0 0"/>
                  <a:gd name="G9" fmla="+- 19 0 0"/>
                  <a:gd name="G10" fmla="*/ 1 16385 2"/>
                  <a:gd name="G11" fmla="+- 1 0 0"/>
                  <a:gd name="G12" fmla="+- 1 0 0"/>
                  <a:gd name="G13" fmla="+- 1 0 0"/>
                  <a:gd name="G14" fmla="*/ 1 50009 48160"/>
                  <a:gd name="G15" fmla="+- 1 0 0"/>
                  <a:gd name="G16" fmla="+- 10830 0 0"/>
                  <a:gd name="G17" fmla="+- 37825 0 0"/>
                  <a:gd name="T0" fmla="*/ 6 w 21"/>
                  <a:gd name="T1" fmla="*/ 1452608 h 13"/>
                  <a:gd name="T2" fmla="*/ 8 w 21"/>
                  <a:gd name="T3" fmla="*/ 1348534 h 13"/>
                  <a:gd name="T4" fmla="*/ 9 w 21"/>
                  <a:gd name="T5" fmla="*/ 1251845 h 13"/>
                  <a:gd name="T6" fmla="*/ 337 w 21"/>
                  <a:gd name="T7" fmla="*/ 1251845 h 13"/>
                  <a:gd name="T8" fmla="*/ 370 w 21"/>
                  <a:gd name="T9" fmla="*/ 1162479 h 13"/>
                  <a:gd name="T10" fmla="*/ 445 w 21"/>
                  <a:gd name="T11" fmla="*/ 1002730 h 13"/>
                  <a:gd name="T12" fmla="*/ 488 w 21"/>
                  <a:gd name="T13" fmla="*/ 6621 h 13"/>
                  <a:gd name="T14" fmla="*/ 511 w 21"/>
                  <a:gd name="T15" fmla="*/ 1630 h 13"/>
                  <a:gd name="T16" fmla="*/ 337 w 21"/>
                  <a:gd name="T17" fmla="*/ 0 h 13"/>
                  <a:gd name="T18" fmla="*/ 337 w 21"/>
                  <a:gd name="T19" fmla="*/ 1630 h 13"/>
                  <a:gd name="T20" fmla="*/ 322 w 21"/>
                  <a:gd name="T21" fmla="*/ 1630 h 13"/>
                  <a:gd name="T22" fmla="*/ 9 w 21"/>
                  <a:gd name="T23" fmla="*/ 2735 h 13"/>
                  <a:gd name="T24" fmla="*/ 7 w 21"/>
                  <a:gd name="T25" fmla="*/ 4652 h 13"/>
                  <a:gd name="T26" fmla="*/ 5 w 21"/>
                  <a:gd name="T27" fmla="*/ 4652 h 13"/>
                  <a:gd name="T28" fmla="*/ 2 w 21"/>
                  <a:gd name="T29" fmla="*/ 6621 h 13"/>
                  <a:gd name="T30" fmla="*/ 0 w 21"/>
                  <a:gd name="T31" fmla="*/ 1002730 h 13"/>
                  <a:gd name="T32" fmla="*/ 6 w 21"/>
                  <a:gd name="T33" fmla="*/ 1452608 h 13"/>
                  <a:gd name="T34" fmla="*/ 0 w 21"/>
                  <a:gd name="T35" fmla="*/ 0 h 13"/>
                  <a:gd name="T36" fmla="*/ 21 w 21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T34" t="T35" r="T36" b="T37"/>
                <a:pathLst>
                  <a:path w="21" h="13">
                    <a:moveTo>
                      <a:pt x="6" y="13"/>
                    </a:moveTo>
                    <a:lnTo>
                      <a:pt x="8" y="12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4" y="10"/>
                    </a:lnTo>
                    <a:lnTo>
                      <a:pt x="18" y="8"/>
                    </a:lnTo>
                    <a:lnTo>
                      <a:pt x="20" y="4"/>
                    </a:lnTo>
                    <a:lnTo>
                      <a:pt x="21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3" name="Freeform 539"/>
              <p:cNvSpPr>
                <a:spLocks noChangeArrowheads="1"/>
              </p:cNvSpPr>
              <p:nvPr/>
            </p:nvSpPr>
            <p:spPr bwMode="auto">
              <a:xfrm>
                <a:off x="2826" y="4036"/>
                <a:ext cx="31" cy="26"/>
              </a:xfrm>
              <a:custGeom>
                <a:avLst/>
                <a:gdLst>
                  <a:gd name="G0" fmla="+- 2 0 0"/>
                  <a:gd name="G1" fmla="+- 14 0 0"/>
                  <a:gd name="G2" fmla="cos 15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8377 25856"/>
                  <a:gd name="G9" fmla="*/ 1 6785 25856"/>
                  <a:gd name="G10" fmla="+- 9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 0 0"/>
                  <a:gd name="G22" fmla="*/ 1 0 51712"/>
                  <a:gd name="T0" fmla="*/ 0 w 32"/>
                  <a:gd name="T1" fmla="*/ 361033 h 15"/>
                  <a:gd name="T2" fmla="*/ 4 w 32"/>
                  <a:gd name="T3" fmla="*/ 410431 h 15"/>
                  <a:gd name="T4" fmla="*/ 710 w 32"/>
                  <a:gd name="T5" fmla="*/ 437689 h 15"/>
                  <a:gd name="T6" fmla="*/ 904 w 32"/>
                  <a:gd name="T7" fmla="*/ 410431 h 15"/>
                  <a:gd name="T8" fmla="*/ 1153 w 32"/>
                  <a:gd name="T9" fmla="*/ 385062 h 15"/>
                  <a:gd name="T10" fmla="*/ 1469 w 32"/>
                  <a:gd name="T11" fmla="*/ 338525 h 15"/>
                  <a:gd name="T12" fmla="*/ 1873 w 32"/>
                  <a:gd name="T13" fmla="*/ 317477 h 15"/>
                  <a:gd name="T14" fmla="*/ 2036 w 32"/>
                  <a:gd name="T15" fmla="*/ 5324 h 15"/>
                  <a:gd name="T16" fmla="*/ 2162 w 32"/>
                  <a:gd name="T17" fmla="*/ 3751 h 15"/>
                  <a:gd name="T18" fmla="*/ 1807 w 32"/>
                  <a:gd name="T19" fmla="*/ 0 h 15"/>
                  <a:gd name="T20" fmla="*/ 1763 w 32"/>
                  <a:gd name="T21" fmla="*/ 0 h 15"/>
                  <a:gd name="T22" fmla="*/ 1469 w 32"/>
                  <a:gd name="T23" fmla="*/ 988 h 15"/>
                  <a:gd name="T24" fmla="*/ 1225 w 32"/>
                  <a:gd name="T25" fmla="*/ 2436 h 15"/>
                  <a:gd name="T26" fmla="*/ 1021 w 32"/>
                  <a:gd name="T27" fmla="*/ 2989 h 15"/>
                  <a:gd name="T28" fmla="*/ 801 w 32"/>
                  <a:gd name="T29" fmla="*/ 3751 h 15"/>
                  <a:gd name="T30" fmla="*/ 668 w 32"/>
                  <a:gd name="T31" fmla="*/ 3751 h 15"/>
                  <a:gd name="T32" fmla="*/ 7 w 32"/>
                  <a:gd name="T33" fmla="*/ 3751 h 15"/>
                  <a:gd name="T34" fmla="*/ 6 w 32"/>
                  <a:gd name="T35" fmla="*/ 3751 h 15"/>
                  <a:gd name="T36" fmla="*/ 0 w 32"/>
                  <a:gd name="T37" fmla="*/ 361033 h 15"/>
                  <a:gd name="T38" fmla="*/ 0 w 32"/>
                  <a:gd name="T39" fmla="*/ 0 h 15"/>
                  <a:gd name="T40" fmla="*/ 32 w 32"/>
                  <a:gd name="T4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2" h="15">
                    <a:moveTo>
                      <a:pt x="0" y="12"/>
                    </a:moveTo>
                    <a:lnTo>
                      <a:pt x="4" y="14"/>
                    </a:lnTo>
                    <a:lnTo>
                      <a:pt x="10" y="15"/>
                    </a:lnTo>
                    <a:lnTo>
                      <a:pt x="14" y="14"/>
                    </a:lnTo>
                    <a:lnTo>
                      <a:pt x="18" y="13"/>
                    </a:lnTo>
                    <a:lnTo>
                      <a:pt x="22" y="11"/>
                    </a:lnTo>
                    <a:lnTo>
                      <a:pt x="27" y="10"/>
                    </a:lnTo>
                    <a:lnTo>
                      <a:pt x="30" y="7"/>
                    </a:lnTo>
                    <a:lnTo>
                      <a:pt x="32" y="5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4" name="Freeform 540"/>
              <p:cNvSpPr>
                <a:spLocks noChangeArrowheads="1"/>
              </p:cNvSpPr>
              <p:nvPr/>
            </p:nvSpPr>
            <p:spPr bwMode="auto">
              <a:xfrm>
                <a:off x="5444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+- 65534 0 0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9179 0 0"/>
                  <a:gd name="G34" fmla="+- 59771 0 0"/>
                  <a:gd name="G35" fmla="+- 60109 0 0"/>
                  <a:gd name="G36" fmla="+- 61173 0 0"/>
                  <a:gd name="G37" fmla="+- 61832 0 0"/>
                  <a:gd name="G38" fmla="+- 62768 0 0"/>
                  <a:gd name="T0" fmla="*/ 3480 w 93"/>
                  <a:gd name="T1" fmla="*/ 9894 h 57"/>
                  <a:gd name="T2" fmla="*/ 3537 w 93"/>
                  <a:gd name="T3" fmla="*/ 9894 h 57"/>
                  <a:gd name="T4" fmla="*/ 3667 w 93"/>
                  <a:gd name="T5" fmla="*/ 9432 h 57"/>
                  <a:gd name="T6" fmla="*/ 3667 w 93"/>
                  <a:gd name="T7" fmla="*/ 9094 h 57"/>
                  <a:gd name="T8" fmla="*/ 3537 w 93"/>
                  <a:gd name="T9" fmla="*/ 7900 h 57"/>
                  <a:gd name="T10" fmla="*/ 3517 w 93"/>
                  <a:gd name="T11" fmla="*/ 7221 h 57"/>
                  <a:gd name="T12" fmla="*/ 3339 w 93"/>
                  <a:gd name="T13" fmla="*/ 6107 h 57"/>
                  <a:gd name="T14" fmla="*/ 3052 w 93"/>
                  <a:gd name="T15" fmla="*/ 5160 h 57"/>
                  <a:gd name="T16" fmla="*/ 2853 w 93"/>
                  <a:gd name="T17" fmla="*/ 3709 h 57"/>
                  <a:gd name="T18" fmla="*/ 2569 w 93"/>
                  <a:gd name="T19" fmla="*/ 2653 h 57"/>
                  <a:gd name="T20" fmla="*/ 2229 w 93"/>
                  <a:gd name="T21" fmla="*/ 1606 h 57"/>
                  <a:gd name="T22" fmla="*/ 1905 w 93"/>
                  <a:gd name="T23" fmla="*/ 1144 h 57"/>
                  <a:gd name="T24" fmla="*/ 1531 w 93"/>
                  <a:gd name="T25" fmla="*/ 2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0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566 w 93"/>
                  <a:gd name="T47" fmla="*/ 5487 h 57"/>
                  <a:gd name="T48" fmla="*/ 818 w 93"/>
                  <a:gd name="T49" fmla="*/ 6645 h 57"/>
                  <a:gd name="T50" fmla="*/ 1171 w 93"/>
                  <a:gd name="T51" fmla="*/ 7333 h 57"/>
                  <a:gd name="T52" fmla="*/ 1444 w 93"/>
                  <a:gd name="T53" fmla="*/ 8553 h 57"/>
                  <a:gd name="T54" fmla="*/ 1781 w 93"/>
                  <a:gd name="T55" fmla="*/ 9094 h 57"/>
                  <a:gd name="T56" fmla="*/ 2007 w 93"/>
                  <a:gd name="T57" fmla="*/ 9338 h 57"/>
                  <a:gd name="T58" fmla="*/ 2327 w 93"/>
                  <a:gd name="T59" fmla="*/ 9432 h 57"/>
                  <a:gd name="T60" fmla="*/ 2608 w 93"/>
                  <a:gd name="T61" fmla="*/ 9521 h 57"/>
                  <a:gd name="T62" fmla="*/ 2854 w 93"/>
                  <a:gd name="T63" fmla="*/ 9521 h 57"/>
                  <a:gd name="T64" fmla="*/ 3168 w 93"/>
                  <a:gd name="T65" fmla="*/ 9521 h 57"/>
                  <a:gd name="T66" fmla="*/ 3338 w 93"/>
                  <a:gd name="T67" fmla="*/ 9894 h 57"/>
                  <a:gd name="T68" fmla="*/ 3480 w 93"/>
                  <a:gd name="T69" fmla="*/ 9894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5" name="Freeform 541"/>
              <p:cNvSpPr>
                <a:spLocks noChangeArrowheads="1"/>
              </p:cNvSpPr>
              <p:nvPr/>
            </p:nvSpPr>
            <p:spPr bwMode="auto">
              <a:xfrm>
                <a:off x="5443" y="4071"/>
                <a:ext cx="102" cy="57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873 0 0"/>
                  <a:gd name="G34" fmla="+- 1510 0 0"/>
                  <a:gd name="G35" fmla="+- 1953 0 0"/>
                  <a:gd name="G36" fmla="+- 2401 0 0"/>
                  <a:gd name="G37" fmla="+- 2726 0 0"/>
                  <a:gd name="T0" fmla="*/ 5 w 99"/>
                  <a:gd name="T1" fmla="*/ 535 h 66"/>
                  <a:gd name="T2" fmla="*/ 781 w 99"/>
                  <a:gd name="T3" fmla="*/ 431 h 66"/>
                  <a:gd name="T4" fmla="*/ 1248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21 h 66"/>
                  <a:gd name="T14" fmla="*/ 3940 w 99"/>
                  <a:gd name="T15" fmla="*/ 964 h 66"/>
                  <a:gd name="T16" fmla="*/ 4362 w 99"/>
                  <a:gd name="T17" fmla="*/ 1191 h 66"/>
                  <a:gd name="T18" fmla="*/ 4755 w 99"/>
                  <a:gd name="T19" fmla="*/ 1481 h 66"/>
                  <a:gd name="T20" fmla="*/ 5043 w 99"/>
                  <a:gd name="T21" fmla="*/ 1716 h 66"/>
                  <a:gd name="T22" fmla="*/ 5288 w 99"/>
                  <a:gd name="T23" fmla="*/ 1985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5 h 66"/>
                  <a:gd name="T30" fmla="*/ 5608 w 99"/>
                  <a:gd name="T31" fmla="*/ 2321 h 66"/>
                  <a:gd name="T32" fmla="*/ 5515 w 99"/>
                  <a:gd name="T33" fmla="*/ 2321 h 66"/>
                  <a:gd name="T34" fmla="*/ 5431 w 99"/>
                  <a:gd name="T35" fmla="*/ 2685 h 66"/>
                  <a:gd name="T36" fmla="*/ 5849 w 99"/>
                  <a:gd name="T37" fmla="*/ 2685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5948 w 99"/>
                  <a:gd name="T43" fmla="*/ 2008 h 66"/>
                  <a:gd name="T44" fmla="*/ 5760 w 99"/>
                  <a:gd name="T45" fmla="*/ 1730 h 66"/>
                  <a:gd name="T46" fmla="*/ 5515 w 99"/>
                  <a:gd name="T47" fmla="*/ 1481 h 66"/>
                  <a:gd name="T48" fmla="*/ 5121 w 99"/>
                  <a:gd name="T49" fmla="*/ 1191 h 66"/>
                  <a:gd name="T50" fmla="*/ 4755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14 w 99"/>
                  <a:gd name="T57" fmla="*/ 4 h 66"/>
                  <a:gd name="T58" fmla="*/ 2610 w 99"/>
                  <a:gd name="T59" fmla="*/ 2 h 66"/>
                  <a:gd name="T60" fmla="*/ 1885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14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6" name="Freeform 542"/>
              <p:cNvSpPr>
                <a:spLocks noChangeArrowheads="1"/>
              </p:cNvSpPr>
              <p:nvPr/>
            </p:nvSpPr>
            <p:spPr bwMode="auto">
              <a:xfrm>
                <a:off x="5439" y="4075"/>
                <a:ext cx="45" cy="5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9 G3"/>
                  <a:gd name="G5" fmla="+- 9 0 0"/>
                  <a:gd name="G6" fmla="cos 7 G5"/>
                  <a:gd name="G7" fmla="*/ 1 0 51712"/>
                  <a:gd name="G8" fmla="+- 65534 0 0"/>
                  <a:gd name="G9" fmla="*/ 1 19 2"/>
                  <a:gd name="G10" fmla="*/ 1 4143 22848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1 0 0"/>
                  <a:gd name="G22" fmla="+- 1 0 0"/>
                  <a:gd name="G23" fmla="+- 1 0 0"/>
                  <a:gd name="T0" fmla="*/ 4034 w 45"/>
                  <a:gd name="T1" fmla="*/ 15586 h 50"/>
                  <a:gd name="T2" fmla="*/ 3324 w 45"/>
                  <a:gd name="T3" fmla="*/ 14049 h 50"/>
                  <a:gd name="T4" fmla="*/ 2737 w 45"/>
                  <a:gd name="T5" fmla="*/ 12029 h 50"/>
                  <a:gd name="T6" fmla="*/ 1984 w 45"/>
                  <a:gd name="T7" fmla="*/ 9551 h 50"/>
                  <a:gd name="T8" fmla="*/ 1437 w 45"/>
                  <a:gd name="T9" fmla="*/ 7597 h 50"/>
                  <a:gd name="T10" fmla="*/ 1110 w 45"/>
                  <a:gd name="T11" fmla="*/ 4908 h 50"/>
                  <a:gd name="T12" fmla="*/ 915 w 45"/>
                  <a:gd name="T13" fmla="*/ 3346 h 50"/>
                  <a:gd name="T14" fmla="*/ 915 w 45"/>
                  <a:gd name="T15" fmla="*/ 3113 h 50"/>
                  <a:gd name="T16" fmla="*/ 915 w 45"/>
                  <a:gd name="T17" fmla="*/ 2880 h 50"/>
                  <a:gd name="T18" fmla="*/ 858 w 45"/>
                  <a:gd name="T19" fmla="*/ 3113 h 50"/>
                  <a:gd name="T20" fmla="*/ 4 w 45"/>
                  <a:gd name="T21" fmla="*/ 0 h 50"/>
                  <a:gd name="T22" fmla="*/ 1 w 45"/>
                  <a:gd name="T23" fmla="*/ 4 h 50"/>
                  <a:gd name="T24" fmla="*/ 0 w 45"/>
                  <a:gd name="T25" fmla="*/ 2880 h 50"/>
                  <a:gd name="T26" fmla="*/ 1 w 45"/>
                  <a:gd name="T27" fmla="*/ 3620 h 50"/>
                  <a:gd name="T28" fmla="*/ 2 w 45"/>
                  <a:gd name="T29" fmla="*/ 4908 h 50"/>
                  <a:gd name="T30" fmla="*/ 5 w 45"/>
                  <a:gd name="T31" fmla="*/ 7246 h 50"/>
                  <a:gd name="T32" fmla="*/ 976 w 45"/>
                  <a:gd name="T33" fmla="*/ 9551 h 50"/>
                  <a:gd name="T34" fmla="*/ 1437 w 45"/>
                  <a:gd name="T35" fmla="*/ 12029 h 50"/>
                  <a:gd name="T36" fmla="*/ 2256 w 45"/>
                  <a:gd name="T37" fmla="*/ 14439 h 50"/>
                  <a:gd name="T38" fmla="*/ 2919 w 45"/>
                  <a:gd name="T39" fmla="*/ 16854 h 50"/>
                  <a:gd name="T40" fmla="*/ 3623 w 45"/>
                  <a:gd name="T41" fmla="*/ 18648 h 50"/>
                  <a:gd name="T42" fmla="*/ 4034 w 45"/>
                  <a:gd name="T43" fmla="*/ 15586 h 50"/>
                  <a:gd name="T44" fmla="*/ 0 w 45"/>
                  <a:gd name="T45" fmla="*/ 0 h 50"/>
                  <a:gd name="T46" fmla="*/ 45 w 45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50">
                    <a:moveTo>
                      <a:pt x="45" y="42"/>
                    </a:moveTo>
                    <a:lnTo>
                      <a:pt x="37" y="38"/>
                    </a:lnTo>
                    <a:lnTo>
                      <a:pt x="30" y="32"/>
                    </a:lnTo>
                    <a:lnTo>
                      <a:pt x="22" y="26"/>
                    </a:lnTo>
                    <a:lnTo>
                      <a:pt x="17" y="20"/>
                    </a:lnTo>
                    <a:lnTo>
                      <a:pt x="13" y="14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1" y="26"/>
                    </a:lnTo>
                    <a:lnTo>
                      <a:pt x="17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5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7" name="Freeform 543"/>
              <p:cNvSpPr>
                <a:spLocks noChangeArrowheads="1"/>
              </p:cNvSpPr>
              <p:nvPr/>
            </p:nvSpPr>
            <p:spPr bwMode="auto">
              <a:xfrm>
                <a:off x="5481" y="4119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39091 57600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97 0 0"/>
                  <a:gd name="G24" fmla="+- 55417 0 0"/>
                  <a:gd name="T0" fmla="*/ 2467 w 53"/>
                  <a:gd name="T1" fmla="*/ 13638 h 18"/>
                  <a:gd name="T2" fmla="*/ 2335 w 53"/>
                  <a:gd name="T3" fmla="*/ 12274 h 18"/>
                  <a:gd name="T4" fmla="*/ 2155 w 53"/>
                  <a:gd name="T5" fmla="*/ 12274 h 18"/>
                  <a:gd name="T6" fmla="*/ 1747 w 53"/>
                  <a:gd name="T7" fmla="*/ 12274 h 18"/>
                  <a:gd name="T8" fmla="*/ 1480 w 53"/>
                  <a:gd name="T9" fmla="*/ 12274 h 18"/>
                  <a:gd name="T10" fmla="*/ 1243 w 53"/>
                  <a:gd name="T11" fmla="*/ 11047 h 18"/>
                  <a:gd name="T12" fmla="*/ 800 w 53"/>
                  <a:gd name="T13" fmla="*/ 9942 h 18"/>
                  <a:gd name="T14" fmla="*/ 544 w 53"/>
                  <a:gd name="T15" fmla="*/ 3 h 18"/>
                  <a:gd name="T16" fmla="*/ 5 w 53"/>
                  <a:gd name="T17" fmla="*/ 0 h 18"/>
                  <a:gd name="T18" fmla="*/ 0 w 53"/>
                  <a:gd name="T19" fmla="*/ 12274 h 18"/>
                  <a:gd name="T20" fmla="*/ 8 w 53"/>
                  <a:gd name="T21" fmla="*/ 18708 h 18"/>
                  <a:gd name="T22" fmla="*/ 716 w 53"/>
                  <a:gd name="T23" fmla="*/ 23097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6" y="7"/>
                    </a:lnTo>
                    <a:lnTo>
                      <a:pt x="18" y="6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8" name="Freeform 544"/>
              <p:cNvSpPr>
                <a:spLocks noChangeArrowheads="1"/>
              </p:cNvSpPr>
              <p:nvPr/>
            </p:nvSpPr>
            <p:spPr bwMode="auto">
              <a:xfrm>
                <a:off x="284" y="4080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64645 256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37 0 0"/>
                  <a:gd name="G34" fmla="+- 3665 0 0"/>
                  <a:gd name="G35" fmla="+- 3636 0 0"/>
                  <a:gd name="G36" fmla="+- 2071 0 0"/>
                  <a:gd name="G37" fmla="+- 1081 0 0"/>
                  <a:gd name="G38" fmla="+- 65166 0 0"/>
                  <a:gd name="T0" fmla="*/ 3480 w 93"/>
                  <a:gd name="T1" fmla="*/ 0 h 57"/>
                  <a:gd name="T2" fmla="*/ 3537 w 93"/>
                  <a:gd name="T3" fmla="*/ 0 h 57"/>
                  <a:gd name="T4" fmla="*/ 3667 w 93"/>
                  <a:gd name="T5" fmla="*/ 2 h 57"/>
                  <a:gd name="T6" fmla="*/ 3667 w 93"/>
                  <a:gd name="T7" fmla="*/ 31 h 57"/>
                  <a:gd name="T8" fmla="*/ 3537 w 93"/>
                  <a:gd name="T9" fmla="*/ 1466 h 57"/>
                  <a:gd name="T10" fmla="*/ 3517 w 93"/>
                  <a:gd name="T11" fmla="*/ 2436 h 57"/>
                  <a:gd name="T12" fmla="*/ 3339 w 93"/>
                  <a:gd name="T13" fmla="*/ 3709 h 57"/>
                  <a:gd name="T14" fmla="*/ 3023 w 93"/>
                  <a:gd name="T15" fmla="*/ 4775 h 57"/>
                  <a:gd name="T16" fmla="*/ 2853 w 93"/>
                  <a:gd name="T17" fmla="*/ 6107 h 57"/>
                  <a:gd name="T18" fmla="*/ 2569 w 93"/>
                  <a:gd name="T19" fmla="*/ 7066 h 57"/>
                  <a:gd name="T20" fmla="*/ 2208 w 93"/>
                  <a:gd name="T21" fmla="*/ 7900 h 57"/>
                  <a:gd name="T22" fmla="*/ 1905 w 93"/>
                  <a:gd name="T23" fmla="*/ 8676 h 57"/>
                  <a:gd name="T24" fmla="*/ 1522 w 93"/>
                  <a:gd name="T25" fmla="*/ 9432 h 57"/>
                  <a:gd name="T26" fmla="*/ 1179 w 93"/>
                  <a:gd name="T27" fmla="*/ 9894 h 57"/>
                  <a:gd name="T28" fmla="*/ 736 w 93"/>
                  <a:gd name="T29" fmla="*/ 9894 h 57"/>
                  <a:gd name="T30" fmla="*/ 459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9 w 93"/>
                  <a:gd name="T45" fmla="*/ 5487 h 57"/>
                  <a:gd name="T46" fmla="*/ 566 w 93"/>
                  <a:gd name="T47" fmla="*/ 4362 h 57"/>
                  <a:gd name="T48" fmla="*/ 776 w 93"/>
                  <a:gd name="T49" fmla="*/ 3388 h 57"/>
                  <a:gd name="T50" fmla="*/ 1171 w 93"/>
                  <a:gd name="T51" fmla="*/ 2059 h 57"/>
                  <a:gd name="T52" fmla="*/ 1444 w 93"/>
                  <a:gd name="T53" fmla="*/ 1351 h 57"/>
                  <a:gd name="T54" fmla="*/ 1781 w 93"/>
                  <a:gd name="T55" fmla="*/ 31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69" name="Freeform 545"/>
              <p:cNvSpPr>
                <a:spLocks noChangeArrowheads="1"/>
              </p:cNvSpPr>
              <p:nvPr/>
            </p:nvSpPr>
            <p:spPr bwMode="auto">
              <a:xfrm>
                <a:off x="283" y="4075"/>
                <a:ext cx="101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4497 0 0"/>
                  <a:gd name="G33" fmla="+- 65052 0 0"/>
                  <a:gd name="G34" fmla="+- 190 0 0"/>
                  <a:gd name="G35" fmla="+- 905 0 0"/>
                  <a:gd name="G36" fmla="+- 1636 0 0"/>
                  <a:gd name="G37" fmla="+- 2448 0 0"/>
                  <a:gd name="T0" fmla="*/ 0 w 98"/>
                  <a:gd name="T1" fmla="*/ 1550 h 66"/>
                  <a:gd name="T2" fmla="*/ 720 w 98"/>
                  <a:gd name="T3" fmla="*/ 1759 h 66"/>
                  <a:gd name="T4" fmla="*/ 1305 w 98"/>
                  <a:gd name="T5" fmla="*/ 1789 h 66"/>
                  <a:gd name="T6" fmla="*/ 1979 w 98"/>
                  <a:gd name="T7" fmla="*/ 1789 h 66"/>
                  <a:gd name="T8" fmla="*/ 2664 w 98"/>
                  <a:gd name="T9" fmla="*/ 1759 h 66"/>
                  <a:gd name="T10" fmla="*/ 3286 w 98"/>
                  <a:gd name="T11" fmla="*/ 1650 h 66"/>
                  <a:gd name="T12" fmla="*/ 3927 w 98"/>
                  <a:gd name="T13" fmla="*/ 1479 h 66"/>
                  <a:gd name="T14" fmla="*/ 4433 w 98"/>
                  <a:gd name="T15" fmla="*/ 1338 h 66"/>
                  <a:gd name="T16" fmla="*/ 4980 w 98"/>
                  <a:gd name="T17" fmla="*/ 1155 h 66"/>
                  <a:gd name="T18" fmla="*/ 5315 w 98"/>
                  <a:gd name="T19" fmla="*/ 989 h 66"/>
                  <a:gd name="T20" fmla="*/ 5660 w 98"/>
                  <a:gd name="T21" fmla="*/ 803 h 66"/>
                  <a:gd name="T22" fmla="*/ 5985 w 98"/>
                  <a:gd name="T23" fmla="*/ 639 h 66"/>
                  <a:gd name="T24" fmla="*/ 6121 w 98"/>
                  <a:gd name="T25" fmla="*/ 446 h 66"/>
                  <a:gd name="T26" fmla="*/ 6331 w 98"/>
                  <a:gd name="T27" fmla="*/ 288 h 66"/>
                  <a:gd name="T28" fmla="*/ 6331 w 98"/>
                  <a:gd name="T29" fmla="*/ 11 h 66"/>
                  <a:gd name="T30" fmla="*/ 6007 w 98"/>
                  <a:gd name="T31" fmla="*/ 0 h 66"/>
                  <a:gd name="T32" fmla="*/ 5640 w 98"/>
                  <a:gd name="T33" fmla="*/ 0 h 66"/>
                  <a:gd name="T34" fmla="*/ 5660 w 98"/>
                  <a:gd name="T35" fmla="*/ 250 h 66"/>
                  <a:gd name="T36" fmla="*/ 5952 w 98"/>
                  <a:gd name="T37" fmla="*/ 250 h 66"/>
                  <a:gd name="T38" fmla="*/ 5768 w 98"/>
                  <a:gd name="T39" fmla="*/ 228 h 66"/>
                  <a:gd name="T40" fmla="*/ 5768 w 98"/>
                  <a:gd name="T41" fmla="*/ 250 h 66"/>
                  <a:gd name="T42" fmla="*/ 5660 w 98"/>
                  <a:gd name="T43" fmla="*/ 332 h 66"/>
                  <a:gd name="T44" fmla="*/ 5609 w 98"/>
                  <a:gd name="T45" fmla="*/ 479 h 66"/>
                  <a:gd name="T46" fmla="*/ 5285 w 98"/>
                  <a:gd name="T47" fmla="*/ 639 h 66"/>
                  <a:gd name="T48" fmla="*/ 4980 w 98"/>
                  <a:gd name="T49" fmla="*/ 803 h 66"/>
                  <a:gd name="T50" fmla="*/ 4548 w 98"/>
                  <a:gd name="T51" fmla="*/ 989 h 66"/>
                  <a:gd name="T52" fmla="*/ 4167 w 98"/>
                  <a:gd name="T53" fmla="*/ 1146 h 66"/>
                  <a:gd name="T54" fmla="*/ 3586 w 98"/>
                  <a:gd name="T55" fmla="*/ 1280 h 66"/>
                  <a:gd name="T56" fmla="*/ 3096 w 98"/>
                  <a:gd name="T57" fmla="*/ 1425 h 66"/>
                  <a:gd name="T58" fmla="*/ 2510 w 98"/>
                  <a:gd name="T59" fmla="*/ 1479 h 66"/>
                  <a:gd name="T60" fmla="*/ 1979 w 98"/>
                  <a:gd name="T61" fmla="*/ 1534 h 66"/>
                  <a:gd name="T62" fmla="*/ 1305 w 98"/>
                  <a:gd name="T63" fmla="*/ 1548 h 66"/>
                  <a:gd name="T64" fmla="*/ 811 w 98"/>
                  <a:gd name="T65" fmla="*/ 1479 h 66"/>
                  <a:gd name="T66" fmla="*/ 4 w 98"/>
                  <a:gd name="T67" fmla="*/ 1374 h 66"/>
                  <a:gd name="T68" fmla="*/ 0 w 98"/>
                  <a:gd name="T69" fmla="*/ 1550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0" name="Freeform 546"/>
              <p:cNvSpPr>
                <a:spLocks noChangeArrowheads="1"/>
              </p:cNvSpPr>
              <p:nvPr/>
            </p:nvSpPr>
            <p:spPr bwMode="auto">
              <a:xfrm>
                <a:off x="281" y="4085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+- 19 0 0"/>
                  <a:gd name="G5" fmla="+- 65534 0 0"/>
                  <a:gd name="G6" fmla="+- 8 0 0"/>
                  <a:gd name="G7" fmla="+- 9 0 0"/>
                  <a:gd name="G8" fmla="sin 43 G7"/>
                  <a:gd name="G9" fmla="+- 6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340 0 0"/>
                  <a:gd name="G21" fmla="+- 63180 0 0"/>
                  <a:gd name="G22" fmla="+- 2779 0 0"/>
                  <a:gd name="T0" fmla="*/ 4022 w 44"/>
                  <a:gd name="T1" fmla="*/ 0 h 49"/>
                  <a:gd name="T2" fmla="*/ 3196 w 44"/>
                  <a:gd name="T3" fmla="*/ 99 h 49"/>
                  <a:gd name="T4" fmla="*/ 2455 w 44"/>
                  <a:gd name="T5" fmla="*/ 4431 h 49"/>
                  <a:gd name="T6" fmla="*/ 1652 w 44"/>
                  <a:gd name="T7" fmla="*/ 7643 h 49"/>
                  <a:gd name="T8" fmla="*/ 1041 w 44"/>
                  <a:gd name="T9" fmla="*/ 9900 h 49"/>
                  <a:gd name="T10" fmla="*/ 5 w 44"/>
                  <a:gd name="T11" fmla="*/ 13224 h 49"/>
                  <a:gd name="T12" fmla="*/ 2 w 44"/>
                  <a:gd name="T13" fmla="*/ 15454 h 49"/>
                  <a:gd name="T14" fmla="*/ 1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4 w 44"/>
                  <a:gd name="T21" fmla="*/ 20305 h 49"/>
                  <a:gd name="T22" fmla="*/ 913 w 44"/>
                  <a:gd name="T23" fmla="*/ 17349 h 49"/>
                  <a:gd name="T24" fmla="*/ 975 w 44"/>
                  <a:gd name="T25" fmla="*/ 18101 h 49"/>
                  <a:gd name="T26" fmla="*/ 975 w 44"/>
                  <a:gd name="T27" fmla="*/ 17349 h 49"/>
                  <a:gd name="T28" fmla="*/ 1269 w 44"/>
                  <a:gd name="T29" fmla="*/ 14832 h 49"/>
                  <a:gd name="T30" fmla="*/ 1652 w 44"/>
                  <a:gd name="T31" fmla="*/ 13224 h 49"/>
                  <a:gd name="T32" fmla="*/ 2298 w 44"/>
                  <a:gd name="T33" fmla="*/ 9900 h 49"/>
                  <a:gd name="T34" fmla="*/ 2892 w 44"/>
                  <a:gd name="T35" fmla="*/ 8240 h 49"/>
                  <a:gd name="T36" fmla="*/ 3765 w 44"/>
                  <a:gd name="T37" fmla="*/ 5181 h 49"/>
                  <a:gd name="T38" fmla="*/ 4446 w 44"/>
                  <a:gd name="T39" fmla="*/ 3774 h 49"/>
                  <a:gd name="T40" fmla="*/ 4022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1" name="Freeform 547"/>
              <p:cNvSpPr>
                <a:spLocks noChangeArrowheads="1"/>
              </p:cNvSpPr>
              <p:nvPr/>
            </p:nvSpPr>
            <p:spPr bwMode="auto">
              <a:xfrm>
                <a:off x="321" y="4075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5111 22848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053 w 53"/>
                  <a:gd name="T11" fmla="*/ 2 h 18"/>
                  <a:gd name="T12" fmla="*/ 716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3097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335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2" name="Freeform 548"/>
              <p:cNvSpPr>
                <a:spLocks noChangeArrowheads="1"/>
              </p:cNvSpPr>
              <p:nvPr/>
            </p:nvSpPr>
            <p:spPr bwMode="auto">
              <a:xfrm>
                <a:off x="3602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41413 49664"/>
                  <a:gd name="G11" fmla="*/ 1 5371 548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5216 0 0"/>
                  <a:gd name="G36" fmla="+- 65505 0 0"/>
                  <a:gd name="G37" fmla="+- 177 0 0"/>
                  <a:gd name="G38" fmla="+- 494 0 0"/>
                  <a:gd name="G39" fmla="+- 711 0 0"/>
                  <a:gd name="G40" fmla="+- 1016 0 0"/>
                  <a:gd name="T0" fmla="*/ 3389 w 93"/>
                  <a:gd name="T1" fmla="*/ 3857 h 57"/>
                  <a:gd name="T2" fmla="*/ 3537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37 w 93"/>
                  <a:gd name="T9" fmla="*/ 3043 h 57"/>
                  <a:gd name="T10" fmla="*/ 3517 w 93"/>
                  <a:gd name="T11" fmla="*/ 2806 h 57"/>
                  <a:gd name="T12" fmla="*/ 3338 w 93"/>
                  <a:gd name="T13" fmla="*/ 2322 h 57"/>
                  <a:gd name="T14" fmla="*/ 3023 w 93"/>
                  <a:gd name="T15" fmla="*/ 1894 h 57"/>
                  <a:gd name="T16" fmla="*/ 2853 w 93"/>
                  <a:gd name="T17" fmla="*/ 1527 h 57"/>
                  <a:gd name="T18" fmla="*/ 2475 w 93"/>
                  <a:gd name="T19" fmla="*/ 1012 h 57"/>
                  <a:gd name="T20" fmla="*/ 2208 w 93"/>
                  <a:gd name="T21" fmla="*/ 682 h 57"/>
                  <a:gd name="T22" fmla="*/ 1887 w 93"/>
                  <a:gd name="T23" fmla="*/ 28 h 57"/>
                  <a:gd name="T24" fmla="*/ 1522 w 93"/>
                  <a:gd name="T25" fmla="*/ 3 h 57"/>
                  <a:gd name="T26" fmla="*/ 1171 w 93"/>
                  <a:gd name="T27" fmla="*/ 0 h 57"/>
                  <a:gd name="T28" fmla="*/ 736 w 93"/>
                  <a:gd name="T29" fmla="*/ 0 h 57"/>
                  <a:gd name="T30" fmla="*/ 436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8 w 93"/>
                  <a:gd name="T45" fmla="*/ 1634 h 57"/>
                  <a:gd name="T46" fmla="*/ 537 w 93"/>
                  <a:gd name="T47" fmla="*/ 2031 h 57"/>
                  <a:gd name="T48" fmla="*/ 776 w 93"/>
                  <a:gd name="T49" fmla="*/ 2620 h 57"/>
                  <a:gd name="T50" fmla="*/ 1119 w 93"/>
                  <a:gd name="T51" fmla="*/ 2847 h 57"/>
                  <a:gd name="T52" fmla="*/ 1444 w 93"/>
                  <a:gd name="T53" fmla="*/ 3256 h 57"/>
                  <a:gd name="T54" fmla="*/ 1700 w 93"/>
                  <a:gd name="T55" fmla="*/ 3490 h 57"/>
                  <a:gd name="T56" fmla="*/ 1988 w 93"/>
                  <a:gd name="T57" fmla="*/ 3670 h 57"/>
                  <a:gd name="T58" fmla="*/ 2314 w 93"/>
                  <a:gd name="T59" fmla="*/ 3698 h 57"/>
                  <a:gd name="T60" fmla="*/ 2584 w 93"/>
                  <a:gd name="T61" fmla="*/ 3733 h 57"/>
                  <a:gd name="T62" fmla="*/ 2854 w 93"/>
                  <a:gd name="T63" fmla="*/ 3733 h 57"/>
                  <a:gd name="T64" fmla="*/ 3052 w 93"/>
                  <a:gd name="T65" fmla="*/ 3733 h 57"/>
                  <a:gd name="T66" fmla="*/ 3216 w 93"/>
                  <a:gd name="T67" fmla="*/ 3733 h 57"/>
                  <a:gd name="T68" fmla="*/ 3389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3" name="Freeform 549"/>
              <p:cNvSpPr>
                <a:spLocks noChangeArrowheads="1"/>
              </p:cNvSpPr>
              <p:nvPr/>
            </p:nvSpPr>
            <p:spPr bwMode="auto">
              <a:xfrm>
                <a:off x="3601" y="4071"/>
                <a:ext cx="101" cy="57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33 0 0"/>
                  <a:gd name="G34" fmla="+- 930 0 0"/>
                  <a:gd name="G35" fmla="+- 1549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764 w 98"/>
                  <a:gd name="T3" fmla="*/ 431 h 66"/>
                  <a:gd name="T4" fmla="*/ 1305 w 98"/>
                  <a:gd name="T5" fmla="*/ 375 h 66"/>
                  <a:gd name="T6" fmla="*/ 1924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462 w 98"/>
                  <a:gd name="T17" fmla="*/ 1202 h 66"/>
                  <a:gd name="T18" fmla="*/ 4980 w 98"/>
                  <a:gd name="T19" fmla="*/ 1481 h 66"/>
                  <a:gd name="T20" fmla="*/ 5285 w 98"/>
                  <a:gd name="T21" fmla="*/ 1716 h 66"/>
                  <a:gd name="T22" fmla="*/ 5435 w 98"/>
                  <a:gd name="T23" fmla="*/ 1917 h 66"/>
                  <a:gd name="T24" fmla="*/ 564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640 w 98"/>
                  <a:gd name="T33" fmla="*/ 2321 h 66"/>
                  <a:gd name="T34" fmla="*/ 5622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121 w 98"/>
                  <a:gd name="T43" fmla="*/ 2008 h 66"/>
                  <a:gd name="T44" fmla="*/ 5985 w 98"/>
                  <a:gd name="T45" fmla="*/ 1730 h 66"/>
                  <a:gd name="T46" fmla="*/ 5640 w 98"/>
                  <a:gd name="T47" fmla="*/ 1481 h 66"/>
                  <a:gd name="T48" fmla="*/ 5298 w 98"/>
                  <a:gd name="T49" fmla="*/ 1202 h 66"/>
                  <a:gd name="T50" fmla="*/ 4980 w 98"/>
                  <a:gd name="T51" fmla="*/ 959 h 66"/>
                  <a:gd name="T52" fmla="*/ 4422 w 98"/>
                  <a:gd name="T53" fmla="*/ 621 h 66"/>
                  <a:gd name="T54" fmla="*/ 3927 w 98"/>
                  <a:gd name="T55" fmla="*/ 431 h 66"/>
                  <a:gd name="T56" fmla="*/ 3184 w 98"/>
                  <a:gd name="T57" fmla="*/ 4 h 66"/>
                  <a:gd name="T58" fmla="*/ 2664 w 98"/>
                  <a:gd name="T59" fmla="*/ 2 h 66"/>
                  <a:gd name="T60" fmla="*/ 1924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4" name="Freeform 550"/>
              <p:cNvSpPr>
                <a:spLocks noChangeArrowheads="1"/>
              </p:cNvSpPr>
              <p:nvPr/>
            </p:nvSpPr>
            <p:spPr bwMode="auto">
              <a:xfrm>
                <a:off x="3596" y="4078"/>
                <a:ext cx="45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10 0 0"/>
                  <a:gd name="G6" fmla="cos 6 G5"/>
                  <a:gd name="G7" fmla="+- 5 0 0"/>
                  <a:gd name="G8" fmla="sin 7 G7"/>
                  <a:gd name="G9" fmla="*/ 1 0 51712"/>
                  <a:gd name="G10" fmla="*/ 1 64605 512"/>
                  <a:gd name="G11" fmla="+- 11 0 0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3406 0 0"/>
                  <a:gd name="G27" fmla="+- 55049 0 0"/>
                  <a:gd name="G28" fmla="+- 57217 0 0"/>
                  <a:gd name="T0" fmla="*/ 4034 w 45"/>
                  <a:gd name="T1" fmla="*/ 17120 h 49"/>
                  <a:gd name="T2" fmla="*/ 3324 w 45"/>
                  <a:gd name="T3" fmla="*/ 15454 h 49"/>
                  <a:gd name="T4" fmla="*/ 2737 w 45"/>
                  <a:gd name="T5" fmla="*/ 13224 h 49"/>
                  <a:gd name="T6" fmla="*/ 2116 w 45"/>
                  <a:gd name="T7" fmla="*/ 10435 h 49"/>
                  <a:gd name="T8" fmla="*/ 1437 w 45"/>
                  <a:gd name="T9" fmla="*/ 8240 h 49"/>
                  <a:gd name="T10" fmla="*/ 1110 w 45"/>
                  <a:gd name="T11" fmla="*/ 5181 h 49"/>
                  <a:gd name="T12" fmla="*/ 915 w 45"/>
                  <a:gd name="T13" fmla="*/ 3478 h 49"/>
                  <a:gd name="T14" fmla="*/ 915 w 45"/>
                  <a:gd name="T15" fmla="*/ 3234 h 49"/>
                  <a:gd name="T16" fmla="*/ 915 w 45"/>
                  <a:gd name="T17" fmla="*/ 109 h 49"/>
                  <a:gd name="T18" fmla="*/ 915 w 45"/>
                  <a:gd name="T19" fmla="*/ 3234 h 49"/>
                  <a:gd name="T20" fmla="*/ 858 w 45"/>
                  <a:gd name="T21" fmla="*/ 3234 h 49"/>
                  <a:gd name="T22" fmla="*/ 5 w 45"/>
                  <a:gd name="T23" fmla="*/ 0 h 49"/>
                  <a:gd name="T24" fmla="*/ 1 w 45"/>
                  <a:gd name="T25" fmla="*/ 3 h 49"/>
                  <a:gd name="T26" fmla="*/ 0 w 45"/>
                  <a:gd name="T27" fmla="*/ 109 h 49"/>
                  <a:gd name="T28" fmla="*/ 1 w 45"/>
                  <a:gd name="T29" fmla="*/ 3774 h 49"/>
                  <a:gd name="T30" fmla="*/ 2 w 45"/>
                  <a:gd name="T31" fmla="*/ 5181 h 49"/>
                  <a:gd name="T32" fmla="*/ 6 w 45"/>
                  <a:gd name="T33" fmla="*/ 7643 h 49"/>
                  <a:gd name="T34" fmla="*/ 976 w 45"/>
                  <a:gd name="T35" fmla="*/ 10435 h 49"/>
                  <a:gd name="T36" fmla="*/ 1437 w 45"/>
                  <a:gd name="T37" fmla="*/ 13224 h 49"/>
                  <a:gd name="T38" fmla="*/ 2257 w 45"/>
                  <a:gd name="T39" fmla="*/ 15830 h 49"/>
                  <a:gd name="T40" fmla="*/ 2919 w 45"/>
                  <a:gd name="T41" fmla="*/ 18760 h 49"/>
                  <a:gd name="T42" fmla="*/ 3779 w 45"/>
                  <a:gd name="T43" fmla="*/ 20305 h 49"/>
                  <a:gd name="T44" fmla="*/ 4034 w 45"/>
                  <a:gd name="T45" fmla="*/ 17120 h 49"/>
                  <a:gd name="T46" fmla="*/ 0 w 45"/>
                  <a:gd name="T47" fmla="*/ 0 h 49"/>
                  <a:gd name="T48" fmla="*/ 45 w 45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5" name="Freeform 551"/>
              <p:cNvSpPr>
                <a:spLocks noChangeArrowheads="1"/>
              </p:cNvSpPr>
              <p:nvPr/>
            </p:nvSpPr>
            <p:spPr bwMode="auto">
              <a:xfrm>
                <a:off x="3639" y="4120"/>
                <a:ext cx="52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459 1152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748 0 0"/>
                  <a:gd name="G21" fmla="+- 55539 0 0"/>
                  <a:gd name="T0" fmla="*/ 2629 w 52"/>
                  <a:gd name="T1" fmla="*/ 13638 h 18"/>
                  <a:gd name="T2" fmla="*/ 2486 w 52"/>
                  <a:gd name="T3" fmla="*/ 12274 h 18"/>
                  <a:gd name="T4" fmla="*/ 2277 w 52"/>
                  <a:gd name="T5" fmla="*/ 12274 h 18"/>
                  <a:gd name="T6" fmla="*/ 1925 w 52"/>
                  <a:gd name="T7" fmla="*/ 12274 h 18"/>
                  <a:gd name="T8" fmla="*/ 1558 w 52"/>
                  <a:gd name="T9" fmla="*/ 11047 h 18"/>
                  <a:gd name="T10" fmla="*/ 1300 w 52"/>
                  <a:gd name="T11" fmla="*/ 11047 h 18"/>
                  <a:gd name="T12" fmla="*/ 877 w 52"/>
                  <a:gd name="T13" fmla="*/ 8948 h 18"/>
                  <a:gd name="T14" fmla="*/ 561 w 52"/>
                  <a:gd name="T15" fmla="*/ 4 h 18"/>
                  <a:gd name="T16" fmla="*/ 4 w 52"/>
                  <a:gd name="T17" fmla="*/ 0 h 18"/>
                  <a:gd name="T18" fmla="*/ 0 w 52"/>
                  <a:gd name="T19" fmla="*/ 12274 h 18"/>
                  <a:gd name="T20" fmla="*/ 7 w 52"/>
                  <a:gd name="T21" fmla="*/ 16837 h 18"/>
                  <a:gd name="T22" fmla="*/ 741 w 52"/>
                  <a:gd name="T23" fmla="*/ 24070 h 18"/>
                  <a:gd name="T24" fmla="*/ 1162 w 52"/>
                  <a:gd name="T25" fmla="*/ 25663 h 18"/>
                  <a:gd name="T26" fmla="*/ 1538 w 52"/>
                  <a:gd name="T27" fmla="*/ 26744 h 18"/>
                  <a:gd name="T28" fmla="*/ 1925 w 52"/>
                  <a:gd name="T29" fmla="*/ 26744 h 18"/>
                  <a:gd name="T30" fmla="*/ 2182 w 52"/>
                  <a:gd name="T31" fmla="*/ 26744 h 18"/>
                  <a:gd name="T32" fmla="*/ 2441 w 52"/>
                  <a:gd name="T33" fmla="*/ 28514 h 18"/>
                  <a:gd name="T34" fmla="*/ 2582 w 52"/>
                  <a:gd name="T35" fmla="*/ 28514 h 18"/>
                  <a:gd name="T36" fmla="*/ 2629 w 52"/>
                  <a:gd name="T37" fmla="*/ 13638 h 18"/>
                  <a:gd name="T38" fmla="*/ 0 w 52"/>
                  <a:gd name="T39" fmla="*/ 0 h 18"/>
                  <a:gd name="T40" fmla="*/ 52 w 52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6" name="Freeform 552"/>
              <p:cNvSpPr>
                <a:spLocks noChangeArrowheads="1"/>
              </p:cNvSpPr>
              <p:nvPr/>
            </p:nvSpPr>
            <p:spPr bwMode="auto">
              <a:xfrm>
                <a:off x="3252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7 2"/>
                  <a:gd name="G9" fmla="+- 65534 0 0"/>
                  <a:gd name="G10" fmla="+- 9 0 0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4265 0 0"/>
                  <a:gd name="G34" fmla="+- 64468 0 0"/>
                  <a:gd name="G35" fmla="+- 64676 0 0"/>
                  <a:gd name="G36" fmla="+- 65079 0 0"/>
                  <a:gd name="G37" fmla="+- 65223 0 0"/>
                  <a:gd name="G38" fmla="+- 103 0 0"/>
                  <a:gd name="T0" fmla="*/ 2453 w 94"/>
                  <a:gd name="T1" fmla="*/ 3857 h 57"/>
                  <a:gd name="T2" fmla="*/ 2586 w 94"/>
                  <a:gd name="T3" fmla="*/ 3857 h 57"/>
                  <a:gd name="T4" fmla="*/ 2630 w 94"/>
                  <a:gd name="T5" fmla="*/ 3698 h 57"/>
                  <a:gd name="T6" fmla="*/ 2630 w 94"/>
                  <a:gd name="T7" fmla="*/ 3490 h 57"/>
                  <a:gd name="T8" fmla="*/ 2586 w 94"/>
                  <a:gd name="T9" fmla="*/ 3043 h 57"/>
                  <a:gd name="T10" fmla="*/ 2493 w 94"/>
                  <a:gd name="T11" fmla="*/ 2806 h 57"/>
                  <a:gd name="T12" fmla="*/ 2425 w 94"/>
                  <a:gd name="T13" fmla="*/ 2322 h 57"/>
                  <a:gd name="T14" fmla="*/ 2215 w 94"/>
                  <a:gd name="T15" fmla="*/ 1894 h 57"/>
                  <a:gd name="T16" fmla="*/ 2072 w 94"/>
                  <a:gd name="T17" fmla="*/ 1527 h 57"/>
                  <a:gd name="T18" fmla="*/ 1883 w 94"/>
                  <a:gd name="T19" fmla="*/ 1012 h 57"/>
                  <a:gd name="T20" fmla="*/ 1612 w 94"/>
                  <a:gd name="T21" fmla="*/ 682 h 57"/>
                  <a:gd name="T22" fmla="*/ 1389 w 94"/>
                  <a:gd name="T23" fmla="*/ 28 h 57"/>
                  <a:gd name="T24" fmla="*/ 1116 w 94"/>
                  <a:gd name="T25" fmla="*/ 3 h 57"/>
                  <a:gd name="T26" fmla="*/ 859 w 94"/>
                  <a:gd name="T27" fmla="*/ 0 h 57"/>
                  <a:gd name="T28" fmla="*/ 547 w 94"/>
                  <a:gd name="T29" fmla="*/ 0 h 57"/>
                  <a:gd name="T30" fmla="*/ 327 w 94"/>
                  <a:gd name="T31" fmla="*/ 3 h 57"/>
                  <a:gd name="T32" fmla="*/ 2 w 94"/>
                  <a:gd name="T33" fmla="*/ 30 h 57"/>
                  <a:gd name="T34" fmla="*/ 0 w 94"/>
                  <a:gd name="T35" fmla="*/ 591 h 57"/>
                  <a:gd name="T36" fmla="*/ 0 w 94"/>
                  <a:gd name="T37" fmla="*/ 633 h 57"/>
                  <a:gd name="T38" fmla="*/ 0 w 94"/>
                  <a:gd name="T39" fmla="*/ 723 h 57"/>
                  <a:gd name="T40" fmla="*/ 2 w 94"/>
                  <a:gd name="T41" fmla="*/ 827 h 57"/>
                  <a:gd name="T42" fmla="*/ 5 w 94"/>
                  <a:gd name="T43" fmla="*/ 1250 h 57"/>
                  <a:gd name="T44" fmla="*/ 9 w 94"/>
                  <a:gd name="T45" fmla="*/ 1634 h 57"/>
                  <a:gd name="T46" fmla="*/ 401 w 94"/>
                  <a:gd name="T47" fmla="*/ 2031 h 57"/>
                  <a:gd name="T48" fmla="*/ 606 w 94"/>
                  <a:gd name="T49" fmla="*/ 2620 h 57"/>
                  <a:gd name="T50" fmla="*/ 859 w 94"/>
                  <a:gd name="T51" fmla="*/ 2847 h 57"/>
                  <a:gd name="T52" fmla="*/ 1058 w 94"/>
                  <a:gd name="T53" fmla="*/ 3256 h 57"/>
                  <a:gd name="T54" fmla="*/ 1250 w 94"/>
                  <a:gd name="T55" fmla="*/ 3490 h 57"/>
                  <a:gd name="T56" fmla="*/ 1461 w 94"/>
                  <a:gd name="T57" fmla="*/ 3670 h 57"/>
                  <a:gd name="T58" fmla="*/ 1700 w 94"/>
                  <a:gd name="T59" fmla="*/ 3698 h 57"/>
                  <a:gd name="T60" fmla="*/ 1891 w 94"/>
                  <a:gd name="T61" fmla="*/ 3733 h 57"/>
                  <a:gd name="T62" fmla="*/ 2072 w 94"/>
                  <a:gd name="T63" fmla="*/ 3733 h 57"/>
                  <a:gd name="T64" fmla="*/ 2215 w 94"/>
                  <a:gd name="T65" fmla="*/ 3733 h 57"/>
                  <a:gd name="T66" fmla="*/ 2425 w 94"/>
                  <a:gd name="T67" fmla="*/ 3733 h 57"/>
                  <a:gd name="T68" fmla="*/ 2453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7" name="Freeform 553"/>
              <p:cNvSpPr>
                <a:spLocks noChangeArrowheads="1"/>
              </p:cNvSpPr>
              <p:nvPr/>
            </p:nvSpPr>
            <p:spPr bwMode="auto">
              <a:xfrm>
                <a:off x="3251" y="4071"/>
                <a:ext cx="102" cy="57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1029 0 0"/>
                  <a:gd name="G34" fmla="+- 1510 0 0"/>
                  <a:gd name="G35" fmla="+- 2030 0 0"/>
                  <a:gd name="G36" fmla="+- 2401 0 0"/>
                  <a:gd name="G37" fmla="+- 2671 0 0"/>
                  <a:gd name="T0" fmla="*/ 5 w 99"/>
                  <a:gd name="T1" fmla="*/ 535 h 66"/>
                  <a:gd name="T2" fmla="*/ 781 w 99"/>
                  <a:gd name="T3" fmla="*/ 431 h 66"/>
                  <a:gd name="T4" fmla="*/ 1404 w 99"/>
                  <a:gd name="T5" fmla="*/ 375 h 66"/>
                  <a:gd name="T6" fmla="*/ 1885 w 99"/>
                  <a:gd name="T7" fmla="*/ 375 h 66"/>
                  <a:gd name="T8" fmla="*/ 2461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64 h 66"/>
                  <a:gd name="T16" fmla="*/ 4362 w 99"/>
                  <a:gd name="T17" fmla="*/ 1202 h 66"/>
                  <a:gd name="T18" fmla="*/ 4828 w 99"/>
                  <a:gd name="T19" fmla="*/ 1481 h 66"/>
                  <a:gd name="T20" fmla="*/ 5121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52 w 99"/>
                  <a:gd name="T37" fmla="*/ 2660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6017 w 99"/>
                  <a:gd name="T43" fmla="*/ 2008 h 66"/>
                  <a:gd name="T44" fmla="*/ 5849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202 h 66"/>
                  <a:gd name="T50" fmla="*/ 4755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98 w 99"/>
                  <a:gd name="T57" fmla="*/ 4 h 66"/>
                  <a:gd name="T58" fmla="*/ 2610 w 99"/>
                  <a:gd name="T59" fmla="*/ 2 h 66"/>
                  <a:gd name="T60" fmla="*/ 1944 w 99"/>
                  <a:gd name="T61" fmla="*/ 0 h 66"/>
                  <a:gd name="T62" fmla="*/ 1324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8" name="Freeform 554"/>
              <p:cNvSpPr>
                <a:spLocks noChangeArrowheads="1"/>
              </p:cNvSpPr>
              <p:nvPr/>
            </p:nvSpPr>
            <p:spPr bwMode="auto">
              <a:xfrm>
                <a:off x="3248" y="4078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3743 49664"/>
                  <a:gd name="G8" fmla="*/ 1 63095 51712"/>
                  <a:gd name="G9" fmla="*/ G8 1 180"/>
                  <a:gd name="G10" fmla="*/ G7 1 G9"/>
                  <a:gd name="G11" fmla="*/ 1 0 51712"/>
                  <a:gd name="G12" fmla="+- 65533 0 0"/>
                  <a:gd name="G13" fmla="+- 10 0 0"/>
                  <a:gd name="G14" fmla="*/ 1 4333 2304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729 0 0"/>
                  <a:gd name="G29" fmla="+- 55204 0 0"/>
                  <a:gd name="G30" fmla="+- 57399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224 h 49"/>
                  <a:gd name="T6" fmla="*/ 2298 w 44"/>
                  <a:gd name="T7" fmla="*/ 10435 h 49"/>
                  <a:gd name="T8" fmla="*/ 1547 w 44"/>
                  <a:gd name="T9" fmla="*/ 8240 h 49"/>
                  <a:gd name="T10" fmla="*/ 1188 w 44"/>
                  <a:gd name="T11" fmla="*/ 5181 h 49"/>
                  <a:gd name="T12" fmla="*/ 1041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109 h 49"/>
                  <a:gd name="T28" fmla="*/ 0 w 44"/>
                  <a:gd name="T29" fmla="*/ 3774 h 49"/>
                  <a:gd name="T30" fmla="*/ 1 w 44"/>
                  <a:gd name="T31" fmla="*/ 5181 h 49"/>
                  <a:gd name="T32" fmla="*/ 4 w 44"/>
                  <a:gd name="T33" fmla="*/ 7643 h 49"/>
                  <a:gd name="T34" fmla="*/ 1041 w 44"/>
                  <a:gd name="T35" fmla="*/ 10435 h 49"/>
                  <a:gd name="T36" fmla="*/ 1547 w 44"/>
                  <a:gd name="T37" fmla="*/ 1322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3990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79" name="Freeform 555"/>
              <p:cNvSpPr>
                <a:spLocks noChangeArrowheads="1"/>
              </p:cNvSpPr>
              <p:nvPr/>
            </p:nvSpPr>
            <p:spPr bwMode="auto">
              <a:xfrm>
                <a:off x="3289" y="4120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487 0 0"/>
                  <a:gd name="G22" fmla="+- 55260 0 0"/>
                  <a:gd name="T0" fmla="*/ 2350 w 54"/>
                  <a:gd name="T1" fmla="*/ 13638 h 18"/>
                  <a:gd name="T2" fmla="*/ 2225 w 54"/>
                  <a:gd name="T3" fmla="*/ 12274 h 18"/>
                  <a:gd name="T4" fmla="*/ 1998 w 54"/>
                  <a:gd name="T5" fmla="*/ 12274 h 18"/>
                  <a:gd name="T6" fmla="*/ 1752 w 54"/>
                  <a:gd name="T7" fmla="*/ 12274 h 18"/>
                  <a:gd name="T8" fmla="*/ 1412 w 54"/>
                  <a:gd name="T9" fmla="*/ 11047 h 18"/>
                  <a:gd name="T10" fmla="*/ 1138 w 54"/>
                  <a:gd name="T11" fmla="*/ 11047 h 18"/>
                  <a:gd name="T12" fmla="*/ 738 w 54"/>
                  <a:gd name="T13" fmla="*/ 8948 h 18"/>
                  <a:gd name="T14" fmla="*/ 533 w 54"/>
                  <a:gd name="T15" fmla="*/ 4 h 18"/>
                  <a:gd name="T16" fmla="*/ 5 w 54"/>
                  <a:gd name="T17" fmla="*/ 0 h 18"/>
                  <a:gd name="T18" fmla="*/ 0 w 54"/>
                  <a:gd name="T19" fmla="*/ 12274 h 18"/>
                  <a:gd name="T20" fmla="*/ 464 w 54"/>
                  <a:gd name="T21" fmla="*/ 16837 h 18"/>
                  <a:gd name="T22" fmla="*/ 662 w 54"/>
                  <a:gd name="T23" fmla="*/ 24070 h 18"/>
                  <a:gd name="T24" fmla="*/ 1078 w 54"/>
                  <a:gd name="T25" fmla="*/ 25663 h 18"/>
                  <a:gd name="T26" fmla="*/ 1412 w 54"/>
                  <a:gd name="T27" fmla="*/ 26744 h 18"/>
                  <a:gd name="T28" fmla="*/ 1660 w 54"/>
                  <a:gd name="T29" fmla="*/ 26744 h 18"/>
                  <a:gd name="T30" fmla="*/ 1998 w 54"/>
                  <a:gd name="T31" fmla="*/ 26744 h 18"/>
                  <a:gd name="T32" fmla="*/ 2174 w 54"/>
                  <a:gd name="T33" fmla="*/ 28514 h 18"/>
                  <a:gd name="T34" fmla="*/ 2349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40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5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0" name="Freeform 556"/>
              <p:cNvSpPr>
                <a:spLocks noChangeArrowheads="1"/>
              </p:cNvSpPr>
              <p:nvPr/>
            </p:nvSpPr>
            <p:spPr bwMode="auto">
              <a:xfrm>
                <a:off x="3181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4705 45696"/>
                  <a:gd name="G11" fmla="*/ 1 37753 496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5250 0 0"/>
                  <a:gd name="G36" fmla="+- 65505 0 0"/>
                  <a:gd name="G37" fmla="+- 177 0 0"/>
                  <a:gd name="G38" fmla="+- 528 0 0"/>
                  <a:gd name="G39" fmla="+- 711 0 0"/>
                  <a:gd name="G40" fmla="+- 1016 0 0"/>
                  <a:gd name="T0" fmla="*/ 3480 w 93"/>
                  <a:gd name="T1" fmla="*/ 3857 h 57"/>
                  <a:gd name="T2" fmla="*/ 3571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71 w 93"/>
                  <a:gd name="T9" fmla="*/ 3043 h 57"/>
                  <a:gd name="T10" fmla="*/ 3517 w 93"/>
                  <a:gd name="T11" fmla="*/ 2806 h 57"/>
                  <a:gd name="T12" fmla="*/ 3338 w 93"/>
                  <a:gd name="T13" fmla="*/ 2322 h 57"/>
                  <a:gd name="T14" fmla="*/ 3052 w 93"/>
                  <a:gd name="T15" fmla="*/ 1894 h 57"/>
                  <a:gd name="T16" fmla="*/ 2854 w 93"/>
                  <a:gd name="T17" fmla="*/ 1527 h 57"/>
                  <a:gd name="T18" fmla="*/ 2569 w 93"/>
                  <a:gd name="T19" fmla="*/ 1012 h 57"/>
                  <a:gd name="T20" fmla="*/ 2208 w 93"/>
                  <a:gd name="T21" fmla="*/ 682 h 57"/>
                  <a:gd name="T22" fmla="*/ 1887 w 93"/>
                  <a:gd name="T23" fmla="*/ 28 h 57"/>
                  <a:gd name="T24" fmla="*/ 1522 w 93"/>
                  <a:gd name="T25" fmla="*/ 3 h 57"/>
                  <a:gd name="T26" fmla="*/ 1179 w 93"/>
                  <a:gd name="T27" fmla="*/ 0 h 57"/>
                  <a:gd name="T28" fmla="*/ 736 w 93"/>
                  <a:gd name="T29" fmla="*/ 0 h 57"/>
                  <a:gd name="T30" fmla="*/ 436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4 w 93"/>
                  <a:gd name="T43" fmla="*/ 1250 h 57"/>
                  <a:gd name="T44" fmla="*/ 8 w 93"/>
                  <a:gd name="T45" fmla="*/ 1634 h 57"/>
                  <a:gd name="T46" fmla="*/ 566 w 93"/>
                  <a:gd name="T47" fmla="*/ 2031 h 57"/>
                  <a:gd name="T48" fmla="*/ 818 w 93"/>
                  <a:gd name="T49" fmla="*/ 2620 h 57"/>
                  <a:gd name="T50" fmla="*/ 1171 w 93"/>
                  <a:gd name="T51" fmla="*/ 2847 h 57"/>
                  <a:gd name="T52" fmla="*/ 1444 w 93"/>
                  <a:gd name="T53" fmla="*/ 3256 h 57"/>
                  <a:gd name="T54" fmla="*/ 1700 w 93"/>
                  <a:gd name="T55" fmla="*/ 3490 h 57"/>
                  <a:gd name="T56" fmla="*/ 2007 w 93"/>
                  <a:gd name="T57" fmla="*/ 3670 h 57"/>
                  <a:gd name="T58" fmla="*/ 2314 w 93"/>
                  <a:gd name="T59" fmla="*/ 3698 h 57"/>
                  <a:gd name="T60" fmla="*/ 2584 w 93"/>
                  <a:gd name="T61" fmla="*/ 3733 h 57"/>
                  <a:gd name="T62" fmla="*/ 2869 w 93"/>
                  <a:gd name="T63" fmla="*/ 3733 h 57"/>
                  <a:gd name="T64" fmla="*/ 3052 w 93"/>
                  <a:gd name="T65" fmla="*/ 3733 h 57"/>
                  <a:gd name="T66" fmla="*/ 3338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1" name="Freeform 557"/>
              <p:cNvSpPr>
                <a:spLocks noChangeArrowheads="1"/>
              </p:cNvSpPr>
              <p:nvPr/>
            </p:nvSpPr>
            <p:spPr bwMode="auto">
              <a:xfrm>
                <a:off x="3180" y="4071"/>
                <a:ext cx="101" cy="57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80 0 0"/>
                  <a:gd name="G34" fmla="+- 1010 0 0"/>
                  <a:gd name="G35" fmla="+- 1549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811 w 98"/>
                  <a:gd name="T3" fmla="*/ 431 h 66"/>
                  <a:gd name="T4" fmla="*/ 1385 w 98"/>
                  <a:gd name="T5" fmla="*/ 375 h 66"/>
                  <a:gd name="T6" fmla="*/ 1924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548 w 98"/>
                  <a:gd name="T17" fmla="*/ 1202 h 66"/>
                  <a:gd name="T18" fmla="*/ 4992 w 98"/>
                  <a:gd name="T19" fmla="*/ 1481 h 66"/>
                  <a:gd name="T20" fmla="*/ 5298 w 98"/>
                  <a:gd name="T21" fmla="*/ 1716 h 66"/>
                  <a:gd name="T22" fmla="*/ 5609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768 w 98"/>
                  <a:gd name="T33" fmla="*/ 2321 h 66"/>
                  <a:gd name="T34" fmla="*/ 566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316 w 98"/>
                  <a:gd name="T43" fmla="*/ 2008 h 66"/>
                  <a:gd name="T44" fmla="*/ 6007 w 98"/>
                  <a:gd name="T45" fmla="*/ 1730 h 66"/>
                  <a:gd name="T46" fmla="*/ 5660 w 98"/>
                  <a:gd name="T47" fmla="*/ 1481 h 66"/>
                  <a:gd name="T48" fmla="*/ 5315 w 98"/>
                  <a:gd name="T49" fmla="*/ 1202 h 66"/>
                  <a:gd name="T50" fmla="*/ 4992 w 98"/>
                  <a:gd name="T51" fmla="*/ 959 h 66"/>
                  <a:gd name="T52" fmla="*/ 4422 w 98"/>
                  <a:gd name="T53" fmla="*/ 621 h 66"/>
                  <a:gd name="T54" fmla="*/ 3927 w 98"/>
                  <a:gd name="T55" fmla="*/ 431 h 66"/>
                  <a:gd name="T56" fmla="*/ 3315 w 98"/>
                  <a:gd name="T57" fmla="*/ 4 h 66"/>
                  <a:gd name="T58" fmla="*/ 2749 w 98"/>
                  <a:gd name="T59" fmla="*/ 2 h 66"/>
                  <a:gd name="T60" fmla="*/ 1979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2" name="Freeform 558"/>
              <p:cNvSpPr>
                <a:spLocks noChangeArrowheads="1"/>
              </p:cNvSpPr>
              <p:nvPr/>
            </p:nvSpPr>
            <p:spPr bwMode="auto">
              <a:xfrm>
                <a:off x="3177" y="4078"/>
                <a:ext cx="42" cy="52"/>
              </a:xfrm>
              <a:custGeom>
                <a:avLst/>
                <a:gdLst>
                  <a:gd name="G0" fmla="+- 1 0 0"/>
                  <a:gd name="G1" fmla="+- 1 0 0"/>
                  <a:gd name="G2" fmla="*/ 1 0 51712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3 0 0"/>
                  <a:gd name="G12" fmla="+- 18 0 0"/>
                  <a:gd name="G13" fmla="*/ 1 0 51712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0953 0 0"/>
                  <a:gd name="G28" fmla="+- 52959 0 0"/>
                  <a:gd name="G29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47 w 43"/>
                  <a:gd name="T5" fmla="*/ 13224 h 49"/>
                  <a:gd name="T6" fmla="*/ 493 w 43"/>
                  <a:gd name="T7" fmla="*/ 10435 h 49"/>
                  <a:gd name="T8" fmla="*/ 359 w 43"/>
                  <a:gd name="T9" fmla="*/ 8240 h 49"/>
                  <a:gd name="T10" fmla="*/ 299 w 43"/>
                  <a:gd name="T11" fmla="*/ 5181 h 49"/>
                  <a:gd name="T12" fmla="*/ 9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5 w 43"/>
                  <a:gd name="T33" fmla="*/ 7643 h 49"/>
                  <a:gd name="T34" fmla="*/ 9 w 43"/>
                  <a:gd name="T35" fmla="*/ 10435 h 49"/>
                  <a:gd name="T36" fmla="*/ 359 w 43"/>
                  <a:gd name="T37" fmla="*/ 13224 h 49"/>
                  <a:gd name="T38" fmla="*/ 516 w 43"/>
                  <a:gd name="T39" fmla="*/ 15830 h 49"/>
                  <a:gd name="T40" fmla="*/ 741 w 43"/>
                  <a:gd name="T41" fmla="*/ 18760 h 49"/>
                  <a:gd name="T42" fmla="*/ 954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3" name="Freeform 559"/>
              <p:cNvSpPr>
                <a:spLocks noChangeArrowheads="1"/>
              </p:cNvSpPr>
              <p:nvPr/>
            </p:nvSpPr>
            <p:spPr bwMode="auto">
              <a:xfrm>
                <a:off x="3219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459 1152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39 0 0"/>
                  <a:gd name="G21" fmla="+- 55302 0 0"/>
                  <a:gd name="T0" fmla="*/ 2467 w 53"/>
                  <a:gd name="T1" fmla="*/ 13638 h 18"/>
                  <a:gd name="T2" fmla="*/ 2277 w 53"/>
                  <a:gd name="T3" fmla="*/ 12274 h 18"/>
                  <a:gd name="T4" fmla="*/ 2040 w 53"/>
                  <a:gd name="T5" fmla="*/ 12274 h 18"/>
                  <a:gd name="T6" fmla="*/ 1747 w 53"/>
                  <a:gd name="T7" fmla="*/ 12274 h 18"/>
                  <a:gd name="T8" fmla="*/ 1466 w 53"/>
                  <a:gd name="T9" fmla="*/ 11047 h 18"/>
                  <a:gd name="T10" fmla="*/ 1113 w 53"/>
                  <a:gd name="T11" fmla="*/ 11047 h 18"/>
                  <a:gd name="T12" fmla="*/ 757 w 53"/>
                  <a:gd name="T13" fmla="*/ 8948 h 18"/>
                  <a:gd name="T14" fmla="*/ 515 w 53"/>
                  <a:gd name="T15" fmla="*/ 4 h 18"/>
                  <a:gd name="T16" fmla="*/ 3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678 w 53"/>
                  <a:gd name="T23" fmla="*/ 24070 h 18"/>
                  <a:gd name="T24" fmla="*/ 1053 w 53"/>
                  <a:gd name="T25" fmla="*/ 25663 h 18"/>
                  <a:gd name="T26" fmla="*/ 1401 w 53"/>
                  <a:gd name="T27" fmla="*/ 26744 h 18"/>
                  <a:gd name="T28" fmla="*/ 1730 w 53"/>
                  <a:gd name="T29" fmla="*/ 26744 h 18"/>
                  <a:gd name="T30" fmla="*/ 2040 w 53"/>
                  <a:gd name="T31" fmla="*/ 26744 h 18"/>
                  <a:gd name="T32" fmla="*/ 2277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4" name="Freeform 560"/>
              <p:cNvSpPr>
                <a:spLocks noChangeArrowheads="1"/>
              </p:cNvSpPr>
              <p:nvPr/>
            </p:nvSpPr>
            <p:spPr bwMode="auto">
              <a:xfrm>
                <a:off x="1291" y="4080"/>
                <a:ext cx="84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64645 256"/>
                  <a:gd name="G11" fmla="*/ 1 34129 4816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1924 0 0"/>
                  <a:gd name="G36" fmla="+- 1949 0 0"/>
                  <a:gd name="G37" fmla="+- 1920 0 0"/>
                  <a:gd name="G38" fmla="+- 458 0 0"/>
                  <a:gd name="G39" fmla="+- 64972 0 0"/>
                  <a:gd name="G40" fmla="+- 63587 0 0"/>
                  <a:gd name="T0" fmla="*/ 1832 w 93"/>
                  <a:gd name="T1" fmla="*/ 0 h 57"/>
                  <a:gd name="T2" fmla="*/ 1924 w 93"/>
                  <a:gd name="T3" fmla="*/ 0 h 57"/>
                  <a:gd name="T4" fmla="*/ 1951 w 93"/>
                  <a:gd name="T5" fmla="*/ 2 h 57"/>
                  <a:gd name="T6" fmla="*/ 1951 w 93"/>
                  <a:gd name="T7" fmla="*/ 31 h 57"/>
                  <a:gd name="T8" fmla="*/ 1924 w 93"/>
                  <a:gd name="T9" fmla="*/ 1466 h 57"/>
                  <a:gd name="T10" fmla="*/ 1872 w 93"/>
                  <a:gd name="T11" fmla="*/ 2436 h 57"/>
                  <a:gd name="T12" fmla="*/ 1760 w 93"/>
                  <a:gd name="T13" fmla="*/ 3709 h 57"/>
                  <a:gd name="T14" fmla="*/ 1633 w 93"/>
                  <a:gd name="T15" fmla="*/ 4775 h 57"/>
                  <a:gd name="T16" fmla="*/ 1522 w 93"/>
                  <a:gd name="T17" fmla="*/ 6107 h 57"/>
                  <a:gd name="T18" fmla="*/ 1342 w 93"/>
                  <a:gd name="T19" fmla="*/ 7066 h 57"/>
                  <a:gd name="T20" fmla="*/ 1196 w 93"/>
                  <a:gd name="T21" fmla="*/ 7900 h 57"/>
                  <a:gd name="T22" fmla="*/ 993 w 93"/>
                  <a:gd name="T23" fmla="*/ 8676 h 57"/>
                  <a:gd name="T24" fmla="*/ 822 w 93"/>
                  <a:gd name="T25" fmla="*/ 9432 h 57"/>
                  <a:gd name="T26" fmla="*/ 601 w 93"/>
                  <a:gd name="T27" fmla="*/ 9894 h 57"/>
                  <a:gd name="T28" fmla="*/ 405 w 93"/>
                  <a:gd name="T29" fmla="*/ 9894 h 57"/>
                  <a:gd name="T30" fmla="*/ 218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192 w 93"/>
                  <a:gd name="T45" fmla="*/ 5487 h 57"/>
                  <a:gd name="T46" fmla="*/ 279 w 93"/>
                  <a:gd name="T47" fmla="*/ 4362 h 57"/>
                  <a:gd name="T48" fmla="*/ 433 w 93"/>
                  <a:gd name="T49" fmla="*/ 3388 h 57"/>
                  <a:gd name="T50" fmla="*/ 591 w 93"/>
                  <a:gd name="T51" fmla="*/ 2059 h 57"/>
                  <a:gd name="T52" fmla="*/ 772 w 93"/>
                  <a:gd name="T53" fmla="*/ 1351 h 57"/>
                  <a:gd name="T54" fmla="*/ 923 w 93"/>
                  <a:gd name="T55" fmla="*/ 31 h 57"/>
                  <a:gd name="T56" fmla="*/ 1098 w 93"/>
                  <a:gd name="T57" fmla="*/ 3 h 57"/>
                  <a:gd name="T58" fmla="*/ 1249 w 93"/>
                  <a:gd name="T59" fmla="*/ 2 h 57"/>
                  <a:gd name="T60" fmla="*/ 1396 w 93"/>
                  <a:gd name="T61" fmla="*/ 1 h 57"/>
                  <a:gd name="T62" fmla="*/ 1541 w 93"/>
                  <a:gd name="T63" fmla="*/ 1 h 57"/>
                  <a:gd name="T64" fmla="*/ 1653 w 93"/>
                  <a:gd name="T65" fmla="*/ 0 h 57"/>
                  <a:gd name="T66" fmla="*/ 1742 w 93"/>
                  <a:gd name="T67" fmla="*/ 0 h 57"/>
                  <a:gd name="T68" fmla="*/ 1832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5" name="Freeform 561"/>
              <p:cNvSpPr>
                <a:spLocks noChangeArrowheads="1"/>
              </p:cNvSpPr>
              <p:nvPr/>
            </p:nvSpPr>
            <p:spPr bwMode="auto">
              <a:xfrm>
                <a:off x="1277" y="4075"/>
                <a:ext cx="97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4199 0 0"/>
                  <a:gd name="G33" fmla="+- 64561 0 0"/>
                  <a:gd name="G34" fmla="+- 64983 0 0"/>
                  <a:gd name="G35" fmla="+- 65440 0 0"/>
                  <a:gd name="G36" fmla="+- 338 0 0"/>
                  <a:gd name="G37" fmla="+- 972 0 0"/>
                  <a:gd name="T0" fmla="*/ 0 w 98"/>
                  <a:gd name="T1" fmla="*/ 1550 h 66"/>
                  <a:gd name="T2" fmla="*/ 422 w 98"/>
                  <a:gd name="T3" fmla="*/ 1759 h 66"/>
                  <a:gd name="T4" fmla="*/ 814 w 98"/>
                  <a:gd name="T5" fmla="*/ 1789 h 66"/>
                  <a:gd name="T6" fmla="*/ 1236 w 98"/>
                  <a:gd name="T7" fmla="*/ 1789 h 66"/>
                  <a:gd name="T8" fmla="*/ 1663 w 98"/>
                  <a:gd name="T9" fmla="*/ 1759 h 66"/>
                  <a:gd name="T10" fmla="*/ 1988 w 98"/>
                  <a:gd name="T11" fmla="*/ 1650 h 66"/>
                  <a:gd name="T12" fmla="*/ 2451 w 98"/>
                  <a:gd name="T13" fmla="*/ 1479 h 66"/>
                  <a:gd name="T14" fmla="*/ 2761 w 98"/>
                  <a:gd name="T15" fmla="*/ 1338 h 66"/>
                  <a:gd name="T16" fmla="*/ 3111 w 98"/>
                  <a:gd name="T17" fmla="*/ 1155 h 66"/>
                  <a:gd name="T18" fmla="*/ 3308 w 98"/>
                  <a:gd name="T19" fmla="*/ 989 h 66"/>
                  <a:gd name="T20" fmla="*/ 3521 w 98"/>
                  <a:gd name="T21" fmla="*/ 803 h 66"/>
                  <a:gd name="T22" fmla="*/ 3737 w 98"/>
                  <a:gd name="T23" fmla="*/ 639 h 66"/>
                  <a:gd name="T24" fmla="*/ 3822 w 98"/>
                  <a:gd name="T25" fmla="*/ 446 h 66"/>
                  <a:gd name="T26" fmla="*/ 3953 w 98"/>
                  <a:gd name="T27" fmla="*/ 288 h 66"/>
                  <a:gd name="T28" fmla="*/ 3953 w 98"/>
                  <a:gd name="T29" fmla="*/ 11 h 66"/>
                  <a:gd name="T30" fmla="*/ 3752 w 98"/>
                  <a:gd name="T31" fmla="*/ 0 h 66"/>
                  <a:gd name="T32" fmla="*/ 3510 w 98"/>
                  <a:gd name="T33" fmla="*/ 0 h 66"/>
                  <a:gd name="T34" fmla="*/ 3603 w 98"/>
                  <a:gd name="T35" fmla="*/ 250 h 66"/>
                  <a:gd name="T36" fmla="*/ 3718 w 98"/>
                  <a:gd name="T37" fmla="*/ 250 h 66"/>
                  <a:gd name="T38" fmla="*/ 3603 w 98"/>
                  <a:gd name="T39" fmla="*/ 228 h 66"/>
                  <a:gd name="T40" fmla="*/ 3603 w 98"/>
                  <a:gd name="T41" fmla="*/ 250 h 66"/>
                  <a:gd name="T42" fmla="*/ 3521 w 98"/>
                  <a:gd name="T43" fmla="*/ 332 h 66"/>
                  <a:gd name="T44" fmla="*/ 3395 w 98"/>
                  <a:gd name="T45" fmla="*/ 479 h 66"/>
                  <a:gd name="T46" fmla="*/ 3300 w 98"/>
                  <a:gd name="T47" fmla="*/ 639 h 66"/>
                  <a:gd name="T48" fmla="*/ 3111 w 98"/>
                  <a:gd name="T49" fmla="*/ 803 h 66"/>
                  <a:gd name="T50" fmla="*/ 2785 w 98"/>
                  <a:gd name="T51" fmla="*/ 989 h 66"/>
                  <a:gd name="T52" fmla="*/ 2521 w 98"/>
                  <a:gd name="T53" fmla="*/ 1146 h 66"/>
                  <a:gd name="T54" fmla="*/ 2239 w 98"/>
                  <a:gd name="T55" fmla="*/ 1280 h 66"/>
                  <a:gd name="T56" fmla="*/ 1874 w 98"/>
                  <a:gd name="T57" fmla="*/ 1425 h 66"/>
                  <a:gd name="T58" fmla="*/ 1568 w 98"/>
                  <a:gd name="T59" fmla="*/ 1479 h 66"/>
                  <a:gd name="T60" fmla="*/ 1202 w 98"/>
                  <a:gd name="T61" fmla="*/ 1534 h 66"/>
                  <a:gd name="T62" fmla="*/ 814 w 98"/>
                  <a:gd name="T63" fmla="*/ 1548 h 66"/>
                  <a:gd name="T64" fmla="*/ 477 w 98"/>
                  <a:gd name="T65" fmla="*/ 1479 h 66"/>
                  <a:gd name="T66" fmla="*/ 4 w 98"/>
                  <a:gd name="T67" fmla="*/ 1374 h 66"/>
                  <a:gd name="T68" fmla="*/ 0 w 98"/>
                  <a:gd name="T69" fmla="*/ 1550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6" name="Freeform 562"/>
              <p:cNvSpPr>
                <a:spLocks noChangeArrowheads="1"/>
              </p:cNvSpPr>
              <p:nvPr/>
            </p:nvSpPr>
            <p:spPr bwMode="auto">
              <a:xfrm>
                <a:off x="1271" y="4085"/>
                <a:ext cx="45" cy="52"/>
              </a:xfrm>
              <a:custGeom>
                <a:avLst/>
                <a:gdLst>
                  <a:gd name="G0" fmla="+- 1 0 0"/>
                  <a:gd name="G1" fmla="+- 1 0 0"/>
                  <a:gd name="G2" fmla="*/ 1 14039 51712"/>
                  <a:gd name="G3" fmla="+- 37 0 0"/>
                  <a:gd name="G4" fmla="+- 65534 0 0"/>
                  <a:gd name="G5" fmla="+- 49 0 0"/>
                  <a:gd name="G6" fmla="+- 10 0 0"/>
                  <a:gd name="G7" fmla="cos 43 G6"/>
                  <a:gd name="G8" fmla="+- 6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50009 48160"/>
                  <a:gd name="G18" fmla="+- 1 0 0"/>
                  <a:gd name="G19" fmla="+- 62617 0 0"/>
                  <a:gd name="G20" fmla="+- 63378 0 0"/>
                  <a:gd name="G21" fmla="+- 2994 0 0"/>
                  <a:gd name="T0" fmla="*/ 3779 w 45"/>
                  <a:gd name="T1" fmla="*/ 0 h 49"/>
                  <a:gd name="T2" fmla="*/ 2919 w 45"/>
                  <a:gd name="T3" fmla="*/ 99 h 49"/>
                  <a:gd name="T4" fmla="*/ 2257 w 45"/>
                  <a:gd name="T5" fmla="*/ 4431 h 49"/>
                  <a:gd name="T6" fmla="*/ 1437 w 45"/>
                  <a:gd name="T7" fmla="*/ 7643 h 49"/>
                  <a:gd name="T8" fmla="*/ 976 w 45"/>
                  <a:gd name="T9" fmla="*/ 9900 h 49"/>
                  <a:gd name="T10" fmla="*/ 6 w 45"/>
                  <a:gd name="T11" fmla="*/ 13224 h 49"/>
                  <a:gd name="T12" fmla="*/ 3 w 45"/>
                  <a:gd name="T13" fmla="*/ 15454 h 49"/>
                  <a:gd name="T14" fmla="*/ 1 w 45"/>
                  <a:gd name="T15" fmla="*/ 17120 h 49"/>
                  <a:gd name="T16" fmla="*/ 0 w 45"/>
                  <a:gd name="T17" fmla="*/ 18521 h 49"/>
                  <a:gd name="T18" fmla="*/ 1 w 45"/>
                  <a:gd name="T19" fmla="*/ 19572 h 49"/>
                  <a:gd name="T20" fmla="*/ 5 w 45"/>
                  <a:gd name="T21" fmla="*/ 20305 h 49"/>
                  <a:gd name="T22" fmla="*/ 858 w 45"/>
                  <a:gd name="T23" fmla="*/ 17349 h 49"/>
                  <a:gd name="T24" fmla="*/ 915 w 45"/>
                  <a:gd name="T25" fmla="*/ 18101 h 49"/>
                  <a:gd name="T26" fmla="*/ 915 w 45"/>
                  <a:gd name="T27" fmla="*/ 17349 h 49"/>
                  <a:gd name="T28" fmla="*/ 1110 w 45"/>
                  <a:gd name="T29" fmla="*/ 14832 h 49"/>
                  <a:gd name="T30" fmla="*/ 1437 w 45"/>
                  <a:gd name="T31" fmla="*/ 13224 h 49"/>
                  <a:gd name="T32" fmla="*/ 2116 w 45"/>
                  <a:gd name="T33" fmla="*/ 9900 h 49"/>
                  <a:gd name="T34" fmla="*/ 2737 w 45"/>
                  <a:gd name="T35" fmla="*/ 8240 h 49"/>
                  <a:gd name="T36" fmla="*/ 3324 w 45"/>
                  <a:gd name="T37" fmla="*/ 5181 h 49"/>
                  <a:gd name="T38" fmla="*/ 4034 w 45"/>
                  <a:gd name="T39" fmla="*/ 3774 h 49"/>
                  <a:gd name="T40" fmla="*/ 3779 w 45"/>
                  <a:gd name="T41" fmla="*/ 0 h 49"/>
                  <a:gd name="T42" fmla="*/ 0 w 45"/>
                  <a:gd name="T43" fmla="*/ 0 h 49"/>
                  <a:gd name="T44" fmla="*/ 45 w 45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7" name="Freeform 563"/>
              <p:cNvSpPr>
                <a:spLocks noChangeArrowheads="1"/>
              </p:cNvSpPr>
              <p:nvPr/>
            </p:nvSpPr>
            <p:spPr bwMode="auto">
              <a:xfrm>
                <a:off x="1328" y="4075"/>
                <a:ext cx="47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215 2304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860 0 0"/>
                  <a:gd name="G22" fmla="+- 797 0 0"/>
                  <a:gd name="T0" fmla="*/ 908 w 54"/>
                  <a:gd name="T1" fmla="*/ 0 h 18"/>
                  <a:gd name="T2" fmla="*/ 860 w 54"/>
                  <a:gd name="T3" fmla="*/ 0 h 18"/>
                  <a:gd name="T4" fmla="*/ 797 w 54"/>
                  <a:gd name="T5" fmla="*/ 0 h 18"/>
                  <a:gd name="T6" fmla="*/ 678 w 54"/>
                  <a:gd name="T7" fmla="*/ 0 h 18"/>
                  <a:gd name="T8" fmla="*/ 545 w 54"/>
                  <a:gd name="T9" fmla="*/ 1 h 18"/>
                  <a:gd name="T10" fmla="*/ 404 w 54"/>
                  <a:gd name="T11" fmla="*/ 2 h 18"/>
                  <a:gd name="T12" fmla="*/ 261 w 54"/>
                  <a:gd name="T13" fmla="*/ 4 h 18"/>
                  <a:gd name="T14" fmla="*/ 7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199 w 54"/>
                  <a:gd name="T21" fmla="*/ 23097 h 18"/>
                  <a:gd name="T22" fmla="*/ 301 w 54"/>
                  <a:gd name="T23" fmla="*/ 18708 h 18"/>
                  <a:gd name="T24" fmla="*/ 440 w 54"/>
                  <a:gd name="T25" fmla="*/ 16837 h 18"/>
                  <a:gd name="T26" fmla="*/ 560 w 54"/>
                  <a:gd name="T27" fmla="*/ 15153 h 18"/>
                  <a:gd name="T28" fmla="*/ 678 w 54"/>
                  <a:gd name="T29" fmla="*/ 15153 h 18"/>
                  <a:gd name="T30" fmla="*/ 797 w 54"/>
                  <a:gd name="T31" fmla="*/ 15153 h 18"/>
                  <a:gd name="T32" fmla="*/ 889 w 54"/>
                  <a:gd name="T33" fmla="*/ 13638 h 18"/>
                  <a:gd name="T34" fmla="*/ 959 w 54"/>
                  <a:gd name="T35" fmla="*/ 13638 h 18"/>
                  <a:gd name="T36" fmla="*/ 908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8" name="Freeform 564"/>
              <p:cNvSpPr>
                <a:spLocks noChangeArrowheads="1"/>
              </p:cNvSpPr>
              <p:nvPr/>
            </p:nvSpPr>
            <p:spPr bwMode="auto">
              <a:xfrm>
                <a:off x="4594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41413 49664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216 0 0"/>
                  <a:gd name="G34" fmla="+- 65505 0 0"/>
                  <a:gd name="G35" fmla="+- 177 0 0"/>
                  <a:gd name="G36" fmla="+- 494 0 0"/>
                  <a:gd name="G37" fmla="+- 711 0 0"/>
                  <a:gd name="G38" fmla="+- 1017 0 0"/>
                  <a:gd name="T0" fmla="*/ 3480 w 93"/>
                  <a:gd name="T1" fmla="*/ 3857 h 57"/>
                  <a:gd name="T2" fmla="*/ 3537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37 w 93"/>
                  <a:gd name="T9" fmla="*/ 3043 h 57"/>
                  <a:gd name="T10" fmla="*/ 3517 w 93"/>
                  <a:gd name="T11" fmla="*/ 2806 h 57"/>
                  <a:gd name="T12" fmla="*/ 3339 w 93"/>
                  <a:gd name="T13" fmla="*/ 2322 h 57"/>
                  <a:gd name="T14" fmla="*/ 3052 w 93"/>
                  <a:gd name="T15" fmla="*/ 1894 h 57"/>
                  <a:gd name="T16" fmla="*/ 2853 w 93"/>
                  <a:gd name="T17" fmla="*/ 1527 h 57"/>
                  <a:gd name="T18" fmla="*/ 2569 w 93"/>
                  <a:gd name="T19" fmla="*/ 1012 h 57"/>
                  <a:gd name="T20" fmla="*/ 2208 w 93"/>
                  <a:gd name="T21" fmla="*/ 682 h 57"/>
                  <a:gd name="T22" fmla="*/ 1905 w 93"/>
                  <a:gd name="T23" fmla="*/ 28 h 57"/>
                  <a:gd name="T24" fmla="*/ 1522 w 93"/>
                  <a:gd name="T25" fmla="*/ 3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9 w 93"/>
                  <a:gd name="T45" fmla="*/ 1634 h 57"/>
                  <a:gd name="T46" fmla="*/ 566 w 93"/>
                  <a:gd name="T47" fmla="*/ 2031 h 57"/>
                  <a:gd name="T48" fmla="*/ 776 w 93"/>
                  <a:gd name="T49" fmla="*/ 2620 h 57"/>
                  <a:gd name="T50" fmla="*/ 1179 w 93"/>
                  <a:gd name="T51" fmla="*/ 2847 h 57"/>
                  <a:gd name="T52" fmla="*/ 1444 w 93"/>
                  <a:gd name="T53" fmla="*/ 3256 h 57"/>
                  <a:gd name="T54" fmla="*/ 1781 w 93"/>
                  <a:gd name="T55" fmla="*/ 3490 h 57"/>
                  <a:gd name="T56" fmla="*/ 2007 w 93"/>
                  <a:gd name="T57" fmla="*/ 3670 h 57"/>
                  <a:gd name="T58" fmla="*/ 2314 w 93"/>
                  <a:gd name="T59" fmla="*/ 3698 h 57"/>
                  <a:gd name="T60" fmla="*/ 2608 w 93"/>
                  <a:gd name="T61" fmla="*/ 3733 h 57"/>
                  <a:gd name="T62" fmla="*/ 2854 w 93"/>
                  <a:gd name="T63" fmla="*/ 3733 h 57"/>
                  <a:gd name="T64" fmla="*/ 3168 w 93"/>
                  <a:gd name="T65" fmla="*/ 3733 h 57"/>
                  <a:gd name="T66" fmla="*/ 3338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89" name="Freeform 565"/>
              <p:cNvSpPr>
                <a:spLocks noChangeArrowheads="1"/>
              </p:cNvSpPr>
              <p:nvPr/>
            </p:nvSpPr>
            <p:spPr bwMode="auto">
              <a:xfrm>
                <a:off x="4593" y="4071"/>
                <a:ext cx="102" cy="57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873 0 0"/>
                  <a:gd name="G34" fmla="+- 1510 0 0"/>
                  <a:gd name="G35" fmla="+- 1953 0 0"/>
                  <a:gd name="G36" fmla="+- 2401 0 0"/>
                  <a:gd name="G37" fmla="+- 2671 0 0"/>
                  <a:gd name="T0" fmla="*/ 4 w 99"/>
                  <a:gd name="T1" fmla="*/ 535 h 66"/>
                  <a:gd name="T2" fmla="*/ 781 w 99"/>
                  <a:gd name="T3" fmla="*/ 431 h 66"/>
                  <a:gd name="T4" fmla="*/ 1248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64 h 66"/>
                  <a:gd name="T16" fmla="*/ 4362 w 99"/>
                  <a:gd name="T17" fmla="*/ 1202 h 66"/>
                  <a:gd name="T18" fmla="*/ 4701 w 99"/>
                  <a:gd name="T19" fmla="*/ 1481 h 66"/>
                  <a:gd name="T20" fmla="*/ 5043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431 w 99"/>
                  <a:gd name="T35" fmla="*/ 2685 h 66"/>
                  <a:gd name="T36" fmla="*/ 5849 w 99"/>
                  <a:gd name="T37" fmla="*/ 2660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5885 w 99"/>
                  <a:gd name="T43" fmla="*/ 2008 h 66"/>
                  <a:gd name="T44" fmla="*/ 5760 w 99"/>
                  <a:gd name="T45" fmla="*/ 1730 h 66"/>
                  <a:gd name="T46" fmla="*/ 5515 w 99"/>
                  <a:gd name="T47" fmla="*/ 1481 h 66"/>
                  <a:gd name="T48" fmla="*/ 5121 w 99"/>
                  <a:gd name="T49" fmla="*/ 1202 h 66"/>
                  <a:gd name="T50" fmla="*/ 4701 w 99"/>
                  <a:gd name="T51" fmla="*/ 959 h 66"/>
                  <a:gd name="T52" fmla="*/ 4227 w 99"/>
                  <a:gd name="T53" fmla="*/ 621 h 66"/>
                  <a:gd name="T54" fmla="*/ 3715 w 99"/>
                  <a:gd name="T55" fmla="*/ 431 h 66"/>
                  <a:gd name="T56" fmla="*/ 3114 w 99"/>
                  <a:gd name="T57" fmla="*/ 4 h 66"/>
                  <a:gd name="T58" fmla="*/ 2528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4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0" name="Freeform 566"/>
              <p:cNvSpPr>
                <a:spLocks noChangeArrowheads="1"/>
              </p:cNvSpPr>
              <p:nvPr/>
            </p:nvSpPr>
            <p:spPr bwMode="auto">
              <a:xfrm>
                <a:off x="4588" y="4078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+- 9 0 0"/>
                  <a:gd name="G6" fmla="sin 6 G5"/>
                  <a:gd name="G7" fmla="*/ 1 4487 51712"/>
                  <a:gd name="G8" fmla="*/ 1 63095 51712"/>
                  <a:gd name="G9" fmla="*/ G8 1 180"/>
                  <a:gd name="G10" fmla="*/ G7 1 G9"/>
                  <a:gd name="G11" fmla="*/ 1 0 51712"/>
                  <a:gd name="G12" fmla="*/ 1 64605 512"/>
                  <a:gd name="G13" fmla="+- 18 0 0"/>
                  <a:gd name="G14" fmla="+- 1 0 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847 0 0"/>
                  <a:gd name="G29" fmla="+- 55304 0 0"/>
                  <a:gd name="G30" fmla="+- 57399 0 0"/>
                  <a:gd name="T0" fmla="*/ 4446 w 44"/>
                  <a:gd name="T1" fmla="*/ 17120 h 49"/>
                  <a:gd name="T2" fmla="*/ 3765 w 44"/>
                  <a:gd name="T3" fmla="*/ 15454 h 49"/>
                  <a:gd name="T4" fmla="*/ 2992 w 44"/>
                  <a:gd name="T5" fmla="*/ 1322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269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109 h 49"/>
                  <a:gd name="T28" fmla="*/ 1 w 44"/>
                  <a:gd name="T29" fmla="*/ 3774 h 49"/>
                  <a:gd name="T30" fmla="*/ 2 w 44"/>
                  <a:gd name="T31" fmla="*/ 5181 h 49"/>
                  <a:gd name="T32" fmla="*/ 5 w 44"/>
                  <a:gd name="T33" fmla="*/ 7643 h 49"/>
                  <a:gd name="T34" fmla="*/ 1112 w 44"/>
                  <a:gd name="T35" fmla="*/ 10435 h 49"/>
                  <a:gd name="T36" fmla="*/ 1652 w 44"/>
                  <a:gd name="T37" fmla="*/ 1322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1" name="Freeform 567"/>
              <p:cNvSpPr>
                <a:spLocks noChangeArrowheads="1"/>
              </p:cNvSpPr>
              <p:nvPr/>
            </p:nvSpPr>
            <p:spPr bwMode="auto">
              <a:xfrm>
                <a:off x="4632" y="4120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487 0 0"/>
                  <a:gd name="G22" fmla="+- 55260 0 0"/>
                  <a:gd name="T0" fmla="*/ 2350 w 54"/>
                  <a:gd name="T1" fmla="*/ 13638 h 18"/>
                  <a:gd name="T2" fmla="*/ 2225 w 54"/>
                  <a:gd name="T3" fmla="*/ 12274 h 18"/>
                  <a:gd name="T4" fmla="*/ 1998 w 54"/>
                  <a:gd name="T5" fmla="*/ 12274 h 18"/>
                  <a:gd name="T6" fmla="*/ 1660 w 54"/>
                  <a:gd name="T7" fmla="*/ 12274 h 18"/>
                  <a:gd name="T8" fmla="*/ 1412 w 54"/>
                  <a:gd name="T9" fmla="*/ 11047 h 18"/>
                  <a:gd name="T10" fmla="*/ 113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4 h 18"/>
                  <a:gd name="T16" fmla="*/ 4 w 54"/>
                  <a:gd name="T17" fmla="*/ 0 h 18"/>
                  <a:gd name="T18" fmla="*/ 0 w 54"/>
                  <a:gd name="T19" fmla="*/ 12274 h 18"/>
                  <a:gd name="T20" fmla="*/ 464 w 54"/>
                  <a:gd name="T21" fmla="*/ 16837 h 18"/>
                  <a:gd name="T22" fmla="*/ 662 w 54"/>
                  <a:gd name="T23" fmla="*/ 24070 h 18"/>
                  <a:gd name="T24" fmla="*/ 990 w 54"/>
                  <a:gd name="T25" fmla="*/ 25663 h 18"/>
                  <a:gd name="T26" fmla="*/ 1369 w 54"/>
                  <a:gd name="T27" fmla="*/ 26744 h 18"/>
                  <a:gd name="T28" fmla="*/ 1660 w 54"/>
                  <a:gd name="T29" fmla="*/ 26744 h 18"/>
                  <a:gd name="T30" fmla="*/ 1998 w 54"/>
                  <a:gd name="T31" fmla="*/ 26744 h 18"/>
                  <a:gd name="T32" fmla="*/ 2174 w 54"/>
                  <a:gd name="T33" fmla="*/ 2851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2" name="Freeform 568"/>
              <p:cNvSpPr>
                <a:spLocks noChangeArrowheads="1"/>
              </p:cNvSpPr>
              <p:nvPr/>
            </p:nvSpPr>
            <p:spPr bwMode="auto">
              <a:xfrm>
                <a:off x="784" y="4078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57829 9632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62 0 0"/>
                  <a:gd name="G36" fmla="+- 2938 0 0"/>
                  <a:gd name="G37" fmla="+- 2562 0 0"/>
                  <a:gd name="G38" fmla="+- 1905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33 h 57"/>
                  <a:gd name="T10" fmla="*/ 3517 w 93"/>
                  <a:gd name="T11" fmla="*/ 955 h 57"/>
                  <a:gd name="T12" fmla="*/ 3339 w 93"/>
                  <a:gd name="T13" fmla="*/ 1434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84 w 93"/>
                  <a:gd name="T19" fmla="*/ 2656 h 57"/>
                  <a:gd name="T20" fmla="*/ 2208 w 93"/>
                  <a:gd name="T21" fmla="*/ 3043 h 57"/>
                  <a:gd name="T22" fmla="*/ 1905 w 93"/>
                  <a:gd name="T23" fmla="*/ 3457 h 57"/>
                  <a:gd name="T24" fmla="*/ 1522 w 93"/>
                  <a:gd name="T25" fmla="*/ 3670 h 57"/>
                  <a:gd name="T26" fmla="*/ 1179 w 93"/>
                  <a:gd name="T27" fmla="*/ 3857 h 57"/>
                  <a:gd name="T28" fmla="*/ 736 w 93"/>
                  <a:gd name="T29" fmla="*/ 3857 h 57"/>
                  <a:gd name="T30" fmla="*/ 459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9 w 93"/>
                  <a:gd name="T45" fmla="*/ 2031 h 57"/>
                  <a:gd name="T46" fmla="*/ 566 w 93"/>
                  <a:gd name="T47" fmla="*/ 1657 h 57"/>
                  <a:gd name="T48" fmla="*/ 776 w 93"/>
                  <a:gd name="T49" fmla="*/ 1250 h 57"/>
                  <a:gd name="T50" fmla="*/ 1179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3" name="Freeform 569"/>
              <p:cNvSpPr>
                <a:spLocks noChangeArrowheads="1"/>
              </p:cNvSpPr>
              <p:nvPr/>
            </p:nvSpPr>
            <p:spPr bwMode="auto">
              <a:xfrm>
                <a:off x="783" y="4073"/>
                <a:ext cx="101" cy="57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621 0 0"/>
                  <a:gd name="G33" fmla="+- 64156 0 0"/>
                  <a:gd name="G34" fmla="+- 64893 0 0"/>
                  <a:gd name="G35" fmla="+- 29 0 0"/>
                  <a:gd name="G36" fmla="+- 820 0 0"/>
                  <a:gd name="G37" fmla="+- 1709 0 0"/>
                  <a:gd name="T0" fmla="*/ 0 w 98"/>
                  <a:gd name="T1" fmla="*/ 2325 h 66"/>
                  <a:gd name="T2" fmla="*/ 720 w 98"/>
                  <a:gd name="T3" fmla="*/ 2635 h 66"/>
                  <a:gd name="T4" fmla="*/ 1305 w 98"/>
                  <a:gd name="T5" fmla="*/ 2685 h 66"/>
                  <a:gd name="T6" fmla="*/ 2042 w 98"/>
                  <a:gd name="T7" fmla="*/ 2685 h 66"/>
                  <a:gd name="T8" fmla="*/ 2664 w 98"/>
                  <a:gd name="T9" fmla="*/ 2635 h 66"/>
                  <a:gd name="T10" fmla="*/ 3315 w 98"/>
                  <a:gd name="T11" fmla="*/ 2495 h 66"/>
                  <a:gd name="T12" fmla="*/ 3927 w 98"/>
                  <a:gd name="T13" fmla="*/ 2218 h 66"/>
                  <a:gd name="T14" fmla="*/ 4433 w 98"/>
                  <a:gd name="T15" fmla="*/ 2009 h 66"/>
                  <a:gd name="T16" fmla="*/ 4980 w 98"/>
                  <a:gd name="T17" fmla="*/ 1730 h 66"/>
                  <a:gd name="T18" fmla="*/ 5333 w 98"/>
                  <a:gd name="T19" fmla="*/ 1481 h 66"/>
                  <a:gd name="T20" fmla="*/ 5660 w 98"/>
                  <a:gd name="T21" fmla="*/ 1202 h 66"/>
                  <a:gd name="T22" fmla="*/ 5985 w 98"/>
                  <a:gd name="T23" fmla="*/ 959 h 66"/>
                  <a:gd name="T24" fmla="*/ 6121 w 98"/>
                  <a:gd name="T25" fmla="*/ 669 h 66"/>
                  <a:gd name="T26" fmla="*/ 6331 w 98"/>
                  <a:gd name="T27" fmla="*/ 431 h 66"/>
                  <a:gd name="T28" fmla="*/ 6331 w 98"/>
                  <a:gd name="T29" fmla="*/ 14 h 66"/>
                  <a:gd name="T30" fmla="*/ 6007 w 98"/>
                  <a:gd name="T31" fmla="*/ 0 h 66"/>
                  <a:gd name="T32" fmla="*/ 5640 w 98"/>
                  <a:gd name="T33" fmla="*/ 0 h 66"/>
                  <a:gd name="T34" fmla="*/ 5768 w 98"/>
                  <a:gd name="T35" fmla="*/ 375 h 66"/>
                  <a:gd name="T36" fmla="*/ 5952 w 98"/>
                  <a:gd name="T37" fmla="*/ 375 h 66"/>
                  <a:gd name="T38" fmla="*/ 5768 w 98"/>
                  <a:gd name="T39" fmla="*/ 345 h 66"/>
                  <a:gd name="T40" fmla="*/ 5768 w 98"/>
                  <a:gd name="T41" fmla="*/ 375 h 66"/>
                  <a:gd name="T42" fmla="*/ 5660 w 98"/>
                  <a:gd name="T43" fmla="*/ 496 h 66"/>
                  <a:gd name="T44" fmla="*/ 5609 w 98"/>
                  <a:gd name="T45" fmla="*/ 721 h 66"/>
                  <a:gd name="T46" fmla="*/ 5315 w 98"/>
                  <a:gd name="T47" fmla="*/ 959 h 66"/>
                  <a:gd name="T48" fmla="*/ 4992 w 98"/>
                  <a:gd name="T49" fmla="*/ 1202 h 66"/>
                  <a:gd name="T50" fmla="*/ 4548 w 98"/>
                  <a:gd name="T51" fmla="*/ 1481 h 66"/>
                  <a:gd name="T52" fmla="*/ 4039 w 98"/>
                  <a:gd name="T53" fmla="*/ 1716 h 66"/>
                  <a:gd name="T54" fmla="*/ 3586 w 98"/>
                  <a:gd name="T55" fmla="*/ 1917 h 66"/>
                  <a:gd name="T56" fmla="*/ 3096 w 98"/>
                  <a:gd name="T57" fmla="*/ 2133 h 66"/>
                  <a:gd name="T58" fmla="*/ 2510 w 98"/>
                  <a:gd name="T59" fmla="*/ 2218 h 66"/>
                  <a:gd name="T60" fmla="*/ 1979 w 98"/>
                  <a:gd name="T61" fmla="*/ 2296 h 66"/>
                  <a:gd name="T62" fmla="*/ 1385 w 98"/>
                  <a:gd name="T63" fmla="*/ 2321 h 66"/>
                  <a:gd name="T64" fmla="*/ 811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4" name="Freeform 570"/>
              <p:cNvSpPr>
                <a:spLocks noChangeArrowheads="1"/>
              </p:cNvSpPr>
              <p:nvPr/>
            </p:nvSpPr>
            <p:spPr bwMode="auto">
              <a:xfrm>
                <a:off x="780" y="4083"/>
                <a:ext cx="42" cy="52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5 G2"/>
                  <a:gd name="G4" fmla="*/ 1 0 51712"/>
                  <a:gd name="G5" fmla="+- 65533 0 0"/>
                  <a:gd name="G6" fmla="+- 49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65519 25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4795 0 0"/>
                  <a:gd name="G23" fmla="+- 65119 0 0"/>
                  <a:gd name="G24" fmla="+- 4055 0 0"/>
                  <a:gd name="T0" fmla="*/ 929 w 43"/>
                  <a:gd name="T1" fmla="*/ 0 h 49"/>
                  <a:gd name="T2" fmla="*/ 741 w 43"/>
                  <a:gd name="T3" fmla="*/ 99 h 49"/>
                  <a:gd name="T4" fmla="*/ 516 w 43"/>
                  <a:gd name="T5" fmla="*/ 4431 h 49"/>
                  <a:gd name="T6" fmla="*/ 376 w 43"/>
                  <a:gd name="T7" fmla="*/ 7057 h 49"/>
                  <a:gd name="T8" fmla="*/ 9 w 43"/>
                  <a:gd name="T9" fmla="*/ 10435 h 49"/>
                  <a:gd name="T10" fmla="*/ 4 w 43"/>
                  <a:gd name="T11" fmla="*/ 13554 h 49"/>
                  <a:gd name="T12" fmla="*/ 1 w 43"/>
                  <a:gd name="T13" fmla="*/ 15454 h 49"/>
                  <a:gd name="T14" fmla="*/ 0 w 43"/>
                  <a:gd name="T15" fmla="*/ 17120 h 49"/>
                  <a:gd name="T16" fmla="*/ 0 w 43"/>
                  <a:gd name="T17" fmla="*/ 18521 h 49"/>
                  <a:gd name="T18" fmla="*/ 0 w 43"/>
                  <a:gd name="T19" fmla="*/ 19572 h 49"/>
                  <a:gd name="T20" fmla="*/ 3 w 43"/>
                  <a:gd name="T21" fmla="*/ 20305 h 49"/>
                  <a:gd name="T22" fmla="*/ 7 w 43"/>
                  <a:gd name="T23" fmla="*/ 17349 h 49"/>
                  <a:gd name="T24" fmla="*/ 8 w 43"/>
                  <a:gd name="T25" fmla="*/ 18101 h 49"/>
                  <a:gd name="T26" fmla="*/ 9 w 43"/>
                  <a:gd name="T27" fmla="*/ 17349 h 49"/>
                  <a:gd name="T28" fmla="*/ 299 w 43"/>
                  <a:gd name="T29" fmla="*/ 14832 h 49"/>
                  <a:gd name="T30" fmla="*/ 376 w 43"/>
                  <a:gd name="T31" fmla="*/ 13224 h 49"/>
                  <a:gd name="T32" fmla="*/ 493 w 43"/>
                  <a:gd name="T33" fmla="*/ 9900 h 49"/>
                  <a:gd name="T34" fmla="*/ 647 w 43"/>
                  <a:gd name="T35" fmla="*/ 8240 h 49"/>
                  <a:gd name="T36" fmla="*/ 871 w 43"/>
                  <a:gd name="T37" fmla="*/ 5181 h 49"/>
                  <a:gd name="T38" fmla="*/ 1017 w 43"/>
                  <a:gd name="T39" fmla="*/ 3774 h 49"/>
                  <a:gd name="T40" fmla="*/ 929 w 43"/>
                  <a:gd name="T41" fmla="*/ 0 h 49"/>
                  <a:gd name="T42" fmla="*/ 0 w 43"/>
                  <a:gd name="T43" fmla="*/ 0 h 49"/>
                  <a:gd name="T44" fmla="*/ 43 w 43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5" name="Freeform 571"/>
              <p:cNvSpPr>
                <a:spLocks noChangeArrowheads="1"/>
              </p:cNvSpPr>
              <p:nvPr/>
            </p:nvSpPr>
            <p:spPr bwMode="auto">
              <a:xfrm>
                <a:off x="834" y="407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709 25856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52 0 0"/>
                  <a:gd name="T0" fmla="*/ 2295 w 54"/>
                  <a:gd name="T1" fmla="*/ 0 h 18"/>
                  <a:gd name="T2" fmla="*/ 2174 w 54"/>
                  <a:gd name="T3" fmla="*/ 0 h 18"/>
                  <a:gd name="T4" fmla="*/ 1952 w 54"/>
                  <a:gd name="T5" fmla="*/ 0 h 18"/>
                  <a:gd name="T6" fmla="*/ 1660 w 54"/>
                  <a:gd name="T7" fmla="*/ 0 h 18"/>
                  <a:gd name="T8" fmla="*/ 1412 w 54"/>
                  <a:gd name="T9" fmla="*/ 1 h 18"/>
                  <a:gd name="T10" fmla="*/ 1045 w 54"/>
                  <a:gd name="T11" fmla="*/ 2 h 18"/>
                  <a:gd name="T12" fmla="*/ 662 w 54"/>
                  <a:gd name="T13" fmla="*/ 3 h 18"/>
                  <a:gd name="T14" fmla="*/ 8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505 w 54"/>
                  <a:gd name="T21" fmla="*/ 23097 h 18"/>
                  <a:gd name="T22" fmla="*/ 738 w 54"/>
                  <a:gd name="T23" fmla="*/ 18708 h 18"/>
                  <a:gd name="T24" fmla="*/ 1078 w 54"/>
                  <a:gd name="T25" fmla="*/ 16837 h 18"/>
                  <a:gd name="T26" fmla="*/ 1412 w 54"/>
                  <a:gd name="T27" fmla="*/ 15153 h 18"/>
                  <a:gd name="T28" fmla="*/ 1699 w 54"/>
                  <a:gd name="T29" fmla="*/ 15153 h 18"/>
                  <a:gd name="T30" fmla="*/ 1952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295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6" name="Freeform 572"/>
              <p:cNvSpPr>
                <a:spLocks noChangeArrowheads="1"/>
              </p:cNvSpPr>
              <p:nvPr/>
            </p:nvSpPr>
            <p:spPr bwMode="auto">
              <a:xfrm>
                <a:off x="4102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9281 11520"/>
                  <a:gd name="G11" fmla="*/ 1 1049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3262 0 0"/>
                  <a:gd name="G36" fmla="+- 63549 0 0"/>
                  <a:gd name="G37" fmla="+- 63988 0 0"/>
                  <a:gd name="G38" fmla="+- 64316 0 0"/>
                  <a:gd name="G39" fmla="+- 64821 0 0"/>
                  <a:gd name="G40" fmla="+- 65190 0 0"/>
                  <a:gd name="T0" fmla="*/ 3389 w 93"/>
                  <a:gd name="T1" fmla="*/ 5845 h 58"/>
                  <a:gd name="T2" fmla="*/ 3571 w 93"/>
                  <a:gd name="T3" fmla="*/ 5845 h 58"/>
                  <a:gd name="T4" fmla="*/ 3667 w 93"/>
                  <a:gd name="T5" fmla="*/ 5654 h 58"/>
                  <a:gd name="T6" fmla="*/ 3667 w 93"/>
                  <a:gd name="T7" fmla="*/ 5215 h 58"/>
                  <a:gd name="T8" fmla="*/ 3571 w 93"/>
                  <a:gd name="T9" fmla="*/ 4791 h 58"/>
                  <a:gd name="T10" fmla="*/ 3480 w 93"/>
                  <a:gd name="T11" fmla="*/ 4195 h 58"/>
                  <a:gd name="T12" fmla="*/ 3338 w 93"/>
                  <a:gd name="T13" fmla="*/ 3684 h 58"/>
                  <a:gd name="T14" fmla="*/ 3052 w 93"/>
                  <a:gd name="T15" fmla="*/ 3012 h 58"/>
                  <a:gd name="T16" fmla="*/ 2854 w 93"/>
                  <a:gd name="T17" fmla="*/ 2241 h 58"/>
                  <a:gd name="T18" fmla="*/ 2569 w 93"/>
                  <a:gd name="T19" fmla="*/ 1609 h 58"/>
                  <a:gd name="T20" fmla="*/ 2208 w 93"/>
                  <a:gd name="T21" fmla="*/ 984 h 58"/>
                  <a:gd name="T22" fmla="*/ 1887 w 93"/>
                  <a:gd name="T23" fmla="*/ 700 h 58"/>
                  <a:gd name="T24" fmla="*/ 1522 w 93"/>
                  <a:gd name="T25" fmla="*/ 3 h 58"/>
                  <a:gd name="T26" fmla="*/ 1171 w 93"/>
                  <a:gd name="T27" fmla="*/ 0 h 58"/>
                  <a:gd name="T28" fmla="*/ 736 w 93"/>
                  <a:gd name="T29" fmla="*/ 0 h 58"/>
                  <a:gd name="T30" fmla="*/ 436 w 93"/>
                  <a:gd name="T31" fmla="*/ 3 h 58"/>
                  <a:gd name="T32" fmla="*/ 1 w 93"/>
                  <a:gd name="T33" fmla="*/ 770 h 58"/>
                  <a:gd name="T34" fmla="*/ 0 w 93"/>
                  <a:gd name="T35" fmla="*/ 835 h 58"/>
                  <a:gd name="T36" fmla="*/ 0 w 93"/>
                  <a:gd name="T37" fmla="*/ 907 h 58"/>
                  <a:gd name="T38" fmla="*/ 0 w 93"/>
                  <a:gd name="T39" fmla="*/ 1071 h 58"/>
                  <a:gd name="T40" fmla="*/ 1 w 93"/>
                  <a:gd name="T41" fmla="*/ 1371 h 58"/>
                  <a:gd name="T42" fmla="*/ 4 w 93"/>
                  <a:gd name="T43" fmla="*/ 1994 h 58"/>
                  <a:gd name="T44" fmla="*/ 8 w 93"/>
                  <a:gd name="T45" fmla="*/ 2554 h 58"/>
                  <a:gd name="T46" fmla="*/ 537 w 93"/>
                  <a:gd name="T47" fmla="*/ 3168 h 58"/>
                  <a:gd name="T48" fmla="*/ 776 w 93"/>
                  <a:gd name="T49" fmla="*/ 3863 h 58"/>
                  <a:gd name="T50" fmla="*/ 1171 w 93"/>
                  <a:gd name="T51" fmla="*/ 4403 h 58"/>
                  <a:gd name="T52" fmla="*/ 1444 w 93"/>
                  <a:gd name="T53" fmla="*/ 4955 h 58"/>
                  <a:gd name="T54" fmla="*/ 1700 w 93"/>
                  <a:gd name="T55" fmla="*/ 5204 h 58"/>
                  <a:gd name="T56" fmla="*/ 1988 w 93"/>
                  <a:gd name="T57" fmla="*/ 5382 h 58"/>
                  <a:gd name="T58" fmla="*/ 2314 w 93"/>
                  <a:gd name="T59" fmla="*/ 5654 h 58"/>
                  <a:gd name="T60" fmla="*/ 2584 w 93"/>
                  <a:gd name="T61" fmla="*/ 5674 h 58"/>
                  <a:gd name="T62" fmla="*/ 2854 w 93"/>
                  <a:gd name="T63" fmla="*/ 5674 h 58"/>
                  <a:gd name="T64" fmla="*/ 3052 w 93"/>
                  <a:gd name="T65" fmla="*/ 5674 h 58"/>
                  <a:gd name="T66" fmla="*/ 3338 w 93"/>
                  <a:gd name="T67" fmla="*/ 5674 h 58"/>
                  <a:gd name="T68" fmla="*/ 3389 w 93"/>
                  <a:gd name="T69" fmla="*/ 5845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7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7" name="Freeform 573"/>
              <p:cNvSpPr>
                <a:spLocks noChangeArrowheads="1"/>
              </p:cNvSpPr>
              <p:nvPr/>
            </p:nvSpPr>
            <p:spPr bwMode="auto">
              <a:xfrm>
                <a:off x="4101" y="4073"/>
                <a:ext cx="101" cy="56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476 0 0"/>
                  <a:gd name="G34" fmla="+- 1135 0 0"/>
                  <a:gd name="G35" fmla="+- 1674 0 0"/>
                  <a:gd name="G36" fmla="+- 2222 0 0"/>
                  <a:gd name="G37" fmla="+- 2641 0 0"/>
                  <a:gd name="G38" fmla="+- 3068 0 0"/>
                  <a:gd name="T0" fmla="*/ 4 w 98"/>
                  <a:gd name="T1" fmla="*/ 359 h 66"/>
                  <a:gd name="T2" fmla="*/ 764 w 98"/>
                  <a:gd name="T3" fmla="*/ 288 h 66"/>
                  <a:gd name="T4" fmla="*/ 1385 w 98"/>
                  <a:gd name="T5" fmla="*/ 250 h 66"/>
                  <a:gd name="T6" fmla="*/ 1924 w 98"/>
                  <a:gd name="T7" fmla="*/ 250 h 66"/>
                  <a:gd name="T8" fmla="*/ 2510 w 98"/>
                  <a:gd name="T9" fmla="*/ 288 h 66"/>
                  <a:gd name="T10" fmla="*/ 3000 w 98"/>
                  <a:gd name="T11" fmla="*/ 359 h 66"/>
                  <a:gd name="T12" fmla="*/ 3586 w 98"/>
                  <a:gd name="T13" fmla="*/ 518 h 66"/>
                  <a:gd name="T14" fmla="*/ 4039 w 98"/>
                  <a:gd name="T15" fmla="*/ 642 h 66"/>
                  <a:gd name="T16" fmla="*/ 4462 w 98"/>
                  <a:gd name="T17" fmla="*/ 803 h 66"/>
                  <a:gd name="T18" fmla="*/ 4992 w 98"/>
                  <a:gd name="T19" fmla="*/ 989 h 66"/>
                  <a:gd name="T20" fmla="*/ 5298 w 98"/>
                  <a:gd name="T21" fmla="*/ 1146 h 66"/>
                  <a:gd name="T22" fmla="*/ 5435 w 98"/>
                  <a:gd name="T23" fmla="*/ 1280 h 66"/>
                  <a:gd name="T24" fmla="*/ 5640 w 98"/>
                  <a:gd name="T25" fmla="*/ 1439 h 66"/>
                  <a:gd name="T26" fmla="*/ 5660 w 98"/>
                  <a:gd name="T27" fmla="*/ 1534 h 66"/>
                  <a:gd name="T28" fmla="*/ 5660 w 98"/>
                  <a:gd name="T29" fmla="*/ 1548 h 66"/>
                  <a:gd name="T30" fmla="*/ 5952 w 98"/>
                  <a:gd name="T31" fmla="*/ 1548 h 66"/>
                  <a:gd name="T32" fmla="*/ 5660 w 98"/>
                  <a:gd name="T33" fmla="*/ 1548 h 66"/>
                  <a:gd name="T34" fmla="*/ 5622 w 98"/>
                  <a:gd name="T35" fmla="*/ 1789 h 66"/>
                  <a:gd name="T36" fmla="*/ 6007 w 98"/>
                  <a:gd name="T37" fmla="*/ 1776 h 66"/>
                  <a:gd name="T38" fmla="*/ 6331 w 98"/>
                  <a:gd name="T39" fmla="*/ 1650 h 66"/>
                  <a:gd name="T40" fmla="*/ 6331 w 98"/>
                  <a:gd name="T41" fmla="*/ 1479 h 66"/>
                  <a:gd name="T42" fmla="*/ 6121 w 98"/>
                  <a:gd name="T43" fmla="*/ 1338 h 66"/>
                  <a:gd name="T44" fmla="*/ 5985 w 98"/>
                  <a:gd name="T45" fmla="*/ 1155 h 66"/>
                  <a:gd name="T46" fmla="*/ 5640 w 98"/>
                  <a:gd name="T47" fmla="*/ 989 h 66"/>
                  <a:gd name="T48" fmla="*/ 5315 w 98"/>
                  <a:gd name="T49" fmla="*/ 803 h 66"/>
                  <a:gd name="T50" fmla="*/ 4980 w 98"/>
                  <a:gd name="T51" fmla="*/ 639 h 66"/>
                  <a:gd name="T52" fmla="*/ 4422 w 98"/>
                  <a:gd name="T53" fmla="*/ 416 h 66"/>
                  <a:gd name="T54" fmla="*/ 3927 w 98"/>
                  <a:gd name="T55" fmla="*/ 288 h 66"/>
                  <a:gd name="T56" fmla="*/ 3286 w 98"/>
                  <a:gd name="T57" fmla="*/ 11 h 66"/>
                  <a:gd name="T58" fmla="*/ 2664 w 98"/>
                  <a:gd name="T59" fmla="*/ 2 h 66"/>
                  <a:gd name="T60" fmla="*/ 1979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214 h 66"/>
                  <a:gd name="T68" fmla="*/ 4 w 98"/>
                  <a:gd name="T69" fmla="*/ 35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8" name="Freeform 574"/>
              <p:cNvSpPr>
                <a:spLocks noChangeArrowheads="1"/>
              </p:cNvSpPr>
              <p:nvPr/>
            </p:nvSpPr>
            <p:spPr bwMode="auto">
              <a:xfrm>
                <a:off x="4097" y="4080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4487 51712"/>
                  <a:gd name="G8" fmla="*/ 1 63095 51712"/>
                  <a:gd name="G9" fmla="*/ G8 1 180"/>
                  <a:gd name="G10" fmla="*/ G7 1 G9"/>
                  <a:gd name="G11" fmla="+- 65533 0 0"/>
                  <a:gd name="G12" fmla="+- 65533 0 0"/>
                  <a:gd name="G13" fmla="+- 18 0 0"/>
                  <a:gd name="G14" fmla="*/ 1 4333 2304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729 0 0"/>
                  <a:gd name="G29" fmla="+- 55204 0 0"/>
                  <a:gd name="G30" fmla="+- 57473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224 h 49"/>
                  <a:gd name="T6" fmla="*/ 2372 w 44"/>
                  <a:gd name="T7" fmla="*/ 10435 h 49"/>
                  <a:gd name="T8" fmla="*/ 1547 w 44"/>
                  <a:gd name="T9" fmla="*/ 8240 h 49"/>
                  <a:gd name="T10" fmla="*/ 1188 w 44"/>
                  <a:gd name="T11" fmla="*/ 5181 h 49"/>
                  <a:gd name="T12" fmla="*/ 1041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4 w 44"/>
                  <a:gd name="T23" fmla="*/ 0 h 49"/>
                  <a:gd name="T24" fmla="*/ 0 w 44"/>
                  <a:gd name="T25" fmla="*/ 3 h 49"/>
                  <a:gd name="T26" fmla="*/ 0 w 44"/>
                  <a:gd name="T27" fmla="*/ 109 h 49"/>
                  <a:gd name="T28" fmla="*/ 0 w 44"/>
                  <a:gd name="T29" fmla="*/ 3774 h 49"/>
                  <a:gd name="T30" fmla="*/ 1 w 44"/>
                  <a:gd name="T31" fmla="*/ 5181 h 49"/>
                  <a:gd name="T32" fmla="*/ 5 w 44"/>
                  <a:gd name="T33" fmla="*/ 7643 h 49"/>
                  <a:gd name="T34" fmla="*/ 1041 w 44"/>
                  <a:gd name="T35" fmla="*/ 10435 h 49"/>
                  <a:gd name="T36" fmla="*/ 1547 w 44"/>
                  <a:gd name="T37" fmla="*/ 13224 h 49"/>
                  <a:gd name="T38" fmla="*/ 2455 w 44"/>
                  <a:gd name="T39" fmla="*/ 15830 h 49"/>
                  <a:gd name="T40" fmla="*/ 3089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99" name="Freeform 575"/>
              <p:cNvSpPr>
                <a:spLocks noChangeArrowheads="1"/>
              </p:cNvSpPr>
              <p:nvPr/>
            </p:nvSpPr>
            <p:spPr bwMode="auto">
              <a:xfrm>
                <a:off x="4139" y="412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828 w 53"/>
                  <a:gd name="T7" fmla="*/ 12274 h 18"/>
                  <a:gd name="T8" fmla="*/ 1466 w 53"/>
                  <a:gd name="T9" fmla="*/ 11047 h 18"/>
                  <a:gd name="T10" fmla="*/ 1176 w 53"/>
                  <a:gd name="T11" fmla="*/ 11047 h 18"/>
                  <a:gd name="T12" fmla="*/ 757 w 53"/>
                  <a:gd name="T13" fmla="*/ 8948 h 18"/>
                  <a:gd name="T14" fmla="*/ 515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678 w 53"/>
                  <a:gd name="T23" fmla="*/ 24070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60 w 53"/>
                  <a:gd name="T31" fmla="*/ 26744 h 18"/>
                  <a:gd name="T32" fmla="*/ 2277 w 53"/>
                  <a:gd name="T33" fmla="*/ 28514 h 18"/>
                  <a:gd name="T34" fmla="*/ 2406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0" name="Freeform 576"/>
              <p:cNvSpPr>
                <a:spLocks noChangeArrowheads="1"/>
              </p:cNvSpPr>
              <p:nvPr/>
            </p:nvSpPr>
            <p:spPr bwMode="auto">
              <a:xfrm>
                <a:off x="1789" y="4078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57829 9632"/>
                  <a:gd name="G11" fmla="*/ 1 34129 4816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969 0 0"/>
                  <a:gd name="G36" fmla="+- 992 0 0"/>
                  <a:gd name="G37" fmla="+- 989 0 0"/>
                  <a:gd name="G38" fmla="+- 336 0 0"/>
                  <a:gd name="G39" fmla="+- 65524 0 0"/>
                  <a:gd name="G40" fmla="+- 65009 0 0"/>
                  <a:gd name="T0" fmla="*/ 920 w 93"/>
                  <a:gd name="T1" fmla="*/ 0 h 57"/>
                  <a:gd name="T2" fmla="*/ 969 w 93"/>
                  <a:gd name="T3" fmla="*/ 0 h 57"/>
                  <a:gd name="T4" fmla="*/ 994 w 93"/>
                  <a:gd name="T5" fmla="*/ 2 h 57"/>
                  <a:gd name="T6" fmla="*/ 994 w 93"/>
                  <a:gd name="T7" fmla="*/ 5 h 57"/>
                  <a:gd name="T8" fmla="*/ 969 w 93"/>
                  <a:gd name="T9" fmla="*/ 633 h 57"/>
                  <a:gd name="T10" fmla="*/ 943 w 93"/>
                  <a:gd name="T11" fmla="*/ 955 h 57"/>
                  <a:gd name="T12" fmla="*/ 907 w 93"/>
                  <a:gd name="T13" fmla="*/ 1434 h 57"/>
                  <a:gd name="T14" fmla="*/ 828 w 93"/>
                  <a:gd name="T15" fmla="*/ 1874 h 57"/>
                  <a:gd name="T16" fmla="*/ 775 w 93"/>
                  <a:gd name="T17" fmla="*/ 2322 h 57"/>
                  <a:gd name="T18" fmla="*/ 696 w 93"/>
                  <a:gd name="T19" fmla="*/ 2656 h 57"/>
                  <a:gd name="T20" fmla="*/ 600 w 93"/>
                  <a:gd name="T21" fmla="*/ 3043 h 57"/>
                  <a:gd name="T22" fmla="*/ 513 w 93"/>
                  <a:gd name="T23" fmla="*/ 3457 h 57"/>
                  <a:gd name="T24" fmla="*/ 413 w 93"/>
                  <a:gd name="T25" fmla="*/ 3670 h 57"/>
                  <a:gd name="T26" fmla="*/ 318 w 93"/>
                  <a:gd name="T27" fmla="*/ 3857 h 57"/>
                  <a:gd name="T28" fmla="*/ 201 w 93"/>
                  <a:gd name="T29" fmla="*/ 3857 h 57"/>
                  <a:gd name="T30" fmla="*/ 118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6 w 93"/>
                  <a:gd name="T45" fmla="*/ 2031 h 57"/>
                  <a:gd name="T46" fmla="*/ 146 w 93"/>
                  <a:gd name="T47" fmla="*/ 1657 h 57"/>
                  <a:gd name="T48" fmla="*/ 222 w 93"/>
                  <a:gd name="T49" fmla="*/ 1250 h 57"/>
                  <a:gd name="T50" fmla="*/ 318 w 93"/>
                  <a:gd name="T51" fmla="*/ 827 h 57"/>
                  <a:gd name="T52" fmla="*/ 391 w 93"/>
                  <a:gd name="T53" fmla="*/ 591 h 57"/>
                  <a:gd name="T54" fmla="*/ 462 w 93"/>
                  <a:gd name="T55" fmla="*/ 5 h 57"/>
                  <a:gd name="T56" fmla="*/ 539 w 93"/>
                  <a:gd name="T57" fmla="*/ 3 h 57"/>
                  <a:gd name="T58" fmla="*/ 627 w 93"/>
                  <a:gd name="T59" fmla="*/ 2 h 57"/>
                  <a:gd name="T60" fmla="*/ 701 w 93"/>
                  <a:gd name="T61" fmla="*/ 1 h 57"/>
                  <a:gd name="T62" fmla="*/ 775 w 93"/>
                  <a:gd name="T63" fmla="*/ 1 h 57"/>
                  <a:gd name="T64" fmla="*/ 828 w 93"/>
                  <a:gd name="T65" fmla="*/ 0 h 57"/>
                  <a:gd name="T66" fmla="*/ 907 w 93"/>
                  <a:gd name="T67" fmla="*/ 0 h 57"/>
                  <a:gd name="T68" fmla="*/ 92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1" name="Freeform 577"/>
              <p:cNvSpPr>
                <a:spLocks noChangeArrowheads="1"/>
              </p:cNvSpPr>
              <p:nvPr/>
            </p:nvSpPr>
            <p:spPr bwMode="auto">
              <a:xfrm>
                <a:off x="1789" y="4073"/>
                <a:ext cx="88" cy="57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100 0 0"/>
                  <a:gd name="G33" fmla="+- 63233 0 0"/>
                  <a:gd name="G34" fmla="+- 63432 0 0"/>
                  <a:gd name="G35" fmla="+- 63683 0 0"/>
                  <a:gd name="G36" fmla="+- 64005 0 0"/>
                  <a:gd name="G37" fmla="+- 64471 0 0"/>
                  <a:gd name="T0" fmla="*/ 0 w 98"/>
                  <a:gd name="T1" fmla="*/ 2325 h 66"/>
                  <a:gd name="T2" fmla="*/ 199 w 98"/>
                  <a:gd name="T3" fmla="*/ 2635 h 66"/>
                  <a:gd name="T4" fmla="*/ 382 w 98"/>
                  <a:gd name="T5" fmla="*/ 2685 h 66"/>
                  <a:gd name="T6" fmla="*/ 581 w 98"/>
                  <a:gd name="T7" fmla="*/ 2685 h 66"/>
                  <a:gd name="T8" fmla="*/ 782 w 98"/>
                  <a:gd name="T9" fmla="*/ 2635 h 66"/>
                  <a:gd name="T10" fmla="*/ 964 w 98"/>
                  <a:gd name="T11" fmla="*/ 2495 h 66"/>
                  <a:gd name="T12" fmla="*/ 1153 w 98"/>
                  <a:gd name="T13" fmla="*/ 2218 h 66"/>
                  <a:gd name="T14" fmla="*/ 1299 w 98"/>
                  <a:gd name="T15" fmla="*/ 2009 h 66"/>
                  <a:gd name="T16" fmla="*/ 1462 w 98"/>
                  <a:gd name="T17" fmla="*/ 1730 h 66"/>
                  <a:gd name="T18" fmla="*/ 1561 w 98"/>
                  <a:gd name="T19" fmla="*/ 1481 h 66"/>
                  <a:gd name="T20" fmla="*/ 1656 w 98"/>
                  <a:gd name="T21" fmla="*/ 1202 h 66"/>
                  <a:gd name="T22" fmla="*/ 1757 w 98"/>
                  <a:gd name="T23" fmla="*/ 959 h 66"/>
                  <a:gd name="T24" fmla="*/ 1855 w 98"/>
                  <a:gd name="T25" fmla="*/ 669 h 66"/>
                  <a:gd name="T26" fmla="*/ 1859 w 98"/>
                  <a:gd name="T27" fmla="*/ 431 h 66"/>
                  <a:gd name="T28" fmla="*/ 1859 w 98"/>
                  <a:gd name="T29" fmla="*/ 14 h 66"/>
                  <a:gd name="T30" fmla="*/ 1764 w 98"/>
                  <a:gd name="T31" fmla="*/ 0 h 66"/>
                  <a:gd name="T32" fmla="*/ 1656 w 98"/>
                  <a:gd name="T33" fmla="*/ 0 h 66"/>
                  <a:gd name="T34" fmla="*/ 1663 w 98"/>
                  <a:gd name="T35" fmla="*/ 375 h 66"/>
                  <a:gd name="T36" fmla="*/ 1748 w 98"/>
                  <a:gd name="T37" fmla="*/ 375 h 66"/>
                  <a:gd name="T38" fmla="*/ 1663 w 98"/>
                  <a:gd name="T39" fmla="*/ 345 h 66"/>
                  <a:gd name="T40" fmla="*/ 1663 w 98"/>
                  <a:gd name="T41" fmla="*/ 375 h 66"/>
                  <a:gd name="T42" fmla="*/ 1656 w 98"/>
                  <a:gd name="T43" fmla="*/ 496 h 66"/>
                  <a:gd name="T44" fmla="*/ 1598 w 98"/>
                  <a:gd name="T45" fmla="*/ 721 h 66"/>
                  <a:gd name="T46" fmla="*/ 1554 w 98"/>
                  <a:gd name="T47" fmla="*/ 959 h 66"/>
                  <a:gd name="T48" fmla="*/ 1466 w 98"/>
                  <a:gd name="T49" fmla="*/ 1202 h 66"/>
                  <a:gd name="T50" fmla="*/ 1310 w 98"/>
                  <a:gd name="T51" fmla="*/ 1481 h 66"/>
                  <a:gd name="T52" fmla="*/ 1186 w 98"/>
                  <a:gd name="T53" fmla="*/ 1716 h 66"/>
                  <a:gd name="T54" fmla="*/ 1053 w 98"/>
                  <a:gd name="T55" fmla="*/ 1917 h 66"/>
                  <a:gd name="T56" fmla="*/ 880 w 98"/>
                  <a:gd name="T57" fmla="*/ 2133 h 66"/>
                  <a:gd name="T58" fmla="*/ 737 w 98"/>
                  <a:gd name="T59" fmla="*/ 2218 h 66"/>
                  <a:gd name="T60" fmla="*/ 566 w 98"/>
                  <a:gd name="T61" fmla="*/ 2296 h 66"/>
                  <a:gd name="T62" fmla="*/ 406 w 98"/>
                  <a:gd name="T63" fmla="*/ 2321 h 66"/>
                  <a:gd name="T64" fmla="*/ 225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2" name="Freeform 578"/>
              <p:cNvSpPr>
                <a:spLocks noChangeArrowheads="1"/>
              </p:cNvSpPr>
              <p:nvPr/>
            </p:nvSpPr>
            <p:spPr bwMode="auto">
              <a:xfrm>
                <a:off x="1784" y="4083"/>
                <a:ext cx="31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*/ 1 0 51712"/>
                  <a:gd name="G5" fmla="+- 65534 0 0"/>
                  <a:gd name="G6" fmla="+- 8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5361 0 0"/>
                  <a:gd name="G21" fmla="+- 65501 0 0"/>
                  <a:gd name="G22" fmla="+- 4346 0 0"/>
                  <a:gd name="T0" fmla="*/ 219 w 44"/>
                  <a:gd name="T1" fmla="*/ 0 h 49"/>
                  <a:gd name="T2" fmla="*/ 175 w 44"/>
                  <a:gd name="T3" fmla="*/ 99 h 49"/>
                  <a:gd name="T4" fmla="*/ 134 w 44"/>
                  <a:gd name="T5" fmla="*/ 4431 h 49"/>
                  <a:gd name="T6" fmla="*/ 85 w 44"/>
                  <a:gd name="T7" fmla="*/ 7057 h 49"/>
                  <a:gd name="T8" fmla="*/ 57 w 44"/>
                  <a:gd name="T9" fmla="*/ 10435 h 49"/>
                  <a:gd name="T10" fmla="*/ 2 w 44"/>
                  <a:gd name="T11" fmla="*/ 13554 h 49"/>
                  <a:gd name="T12" fmla="*/ 1 w 44"/>
                  <a:gd name="T13" fmla="*/ 15454 h 49"/>
                  <a:gd name="T14" fmla="*/ 0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2 w 44"/>
                  <a:gd name="T21" fmla="*/ 20305 h 49"/>
                  <a:gd name="T22" fmla="*/ 50 w 44"/>
                  <a:gd name="T23" fmla="*/ 17349 h 49"/>
                  <a:gd name="T24" fmla="*/ 53 w 44"/>
                  <a:gd name="T25" fmla="*/ 18101 h 49"/>
                  <a:gd name="T26" fmla="*/ 57 w 44"/>
                  <a:gd name="T27" fmla="*/ 17349 h 49"/>
                  <a:gd name="T28" fmla="*/ 65 w 44"/>
                  <a:gd name="T29" fmla="*/ 14832 h 49"/>
                  <a:gd name="T30" fmla="*/ 85 w 44"/>
                  <a:gd name="T31" fmla="*/ 13224 h 49"/>
                  <a:gd name="T32" fmla="*/ 131 w 44"/>
                  <a:gd name="T33" fmla="*/ 9900 h 49"/>
                  <a:gd name="T34" fmla="*/ 158 w 44"/>
                  <a:gd name="T35" fmla="*/ 8240 h 49"/>
                  <a:gd name="T36" fmla="*/ 199 w 44"/>
                  <a:gd name="T37" fmla="*/ 5181 h 49"/>
                  <a:gd name="T38" fmla="*/ 243 w 44"/>
                  <a:gd name="T39" fmla="*/ 3774 h 49"/>
                  <a:gd name="T40" fmla="*/ 219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3" name="Freeform 579"/>
              <p:cNvSpPr>
                <a:spLocks noChangeArrowheads="1"/>
              </p:cNvSpPr>
              <p:nvPr/>
            </p:nvSpPr>
            <p:spPr bwMode="auto">
              <a:xfrm>
                <a:off x="1817" y="4073"/>
                <a:ext cx="51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0705 51712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471 0 0"/>
                  <a:gd name="G21" fmla="+- 1331 0 0"/>
                  <a:gd name="T0" fmla="*/ 1573 w 53"/>
                  <a:gd name="T1" fmla="*/ 0 h 18"/>
                  <a:gd name="T2" fmla="*/ 1471 w 53"/>
                  <a:gd name="T3" fmla="*/ 0 h 18"/>
                  <a:gd name="T4" fmla="*/ 1331 w 53"/>
                  <a:gd name="T5" fmla="*/ 0 h 18"/>
                  <a:gd name="T6" fmla="*/ 1129 w 53"/>
                  <a:gd name="T7" fmla="*/ 0 h 18"/>
                  <a:gd name="T8" fmla="*/ 948 w 53"/>
                  <a:gd name="T9" fmla="*/ 1 h 18"/>
                  <a:gd name="T10" fmla="*/ 719 w 53"/>
                  <a:gd name="T11" fmla="*/ 2 h 18"/>
                  <a:gd name="T12" fmla="*/ 439 w 53"/>
                  <a:gd name="T13" fmla="*/ 3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349 w 53"/>
                  <a:gd name="T21" fmla="*/ 23097 h 18"/>
                  <a:gd name="T22" fmla="*/ 517 w 53"/>
                  <a:gd name="T23" fmla="*/ 18708 h 18"/>
                  <a:gd name="T24" fmla="*/ 761 w 53"/>
                  <a:gd name="T25" fmla="*/ 16837 h 18"/>
                  <a:gd name="T26" fmla="*/ 948 w 53"/>
                  <a:gd name="T27" fmla="*/ 15153 h 18"/>
                  <a:gd name="T28" fmla="*/ 1181 w 53"/>
                  <a:gd name="T29" fmla="*/ 15153 h 18"/>
                  <a:gd name="T30" fmla="*/ 1331 w 53"/>
                  <a:gd name="T31" fmla="*/ 15153 h 18"/>
                  <a:gd name="T32" fmla="*/ 1488 w 53"/>
                  <a:gd name="T33" fmla="*/ 13638 h 18"/>
                  <a:gd name="T34" fmla="*/ 1595 w 53"/>
                  <a:gd name="T35" fmla="*/ 13638 h 18"/>
                  <a:gd name="T36" fmla="*/ 1573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4" name="Freeform 580"/>
              <p:cNvSpPr>
                <a:spLocks noChangeArrowheads="1"/>
              </p:cNvSpPr>
              <p:nvPr/>
            </p:nvSpPr>
            <p:spPr bwMode="auto">
              <a:xfrm>
                <a:off x="5094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9281 11520"/>
                  <a:gd name="G11" fmla="+- 15 0 0"/>
                  <a:gd name="G12" fmla="sin 25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3262 0 0"/>
                  <a:gd name="G34" fmla="+- 63549 0 0"/>
                  <a:gd name="G35" fmla="+- 63988 0 0"/>
                  <a:gd name="G36" fmla="+- 64316 0 0"/>
                  <a:gd name="G37" fmla="+- 64858 0 0"/>
                  <a:gd name="G38" fmla="+- 65191 0 0"/>
                  <a:gd name="T0" fmla="*/ 3480 w 93"/>
                  <a:gd name="T1" fmla="*/ 5845 h 58"/>
                  <a:gd name="T2" fmla="*/ 3571 w 93"/>
                  <a:gd name="T3" fmla="*/ 5845 h 58"/>
                  <a:gd name="T4" fmla="*/ 3667 w 93"/>
                  <a:gd name="T5" fmla="*/ 5654 h 58"/>
                  <a:gd name="T6" fmla="*/ 3667 w 93"/>
                  <a:gd name="T7" fmla="*/ 5215 h 58"/>
                  <a:gd name="T8" fmla="*/ 3571 w 93"/>
                  <a:gd name="T9" fmla="*/ 4791 h 58"/>
                  <a:gd name="T10" fmla="*/ 3517 w 93"/>
                  <a:gd name="T11" fmla="*/ 4195 h 58"/>
                  <a:gd name="T12" fmla="*/ 3339 w 93"/>
                  <a:gd name="T13" fmla="*/ 3684 h 58"/>
                  <a:gd name="T14" fmla="*/ 3168 w 93"/>
                  <a:gd name="T15" fmla="*/ 3012 h 58"/>
                  <a:gd name="T16" fmla="*/ 2854 w 93"/>
                  <a:gd name="T17" fmla="*/ 2241 h 58"/>
                  <a:gd name="T18" fmla="*/ 2584 w 93"/>
                  <a:gd name="T19" fmla="*/ 1609 h 58"/>
                  <a:gd name="T20" fmla="*/ 2208 w 93"/>
                  <a:gd name="T21" fmla="*/ 984 h 58"/>
                  <a:gd name="T22" fmla="*/ 1905 w 93"/>
                  <a:gd name="T23" fmla="*/ 700 h 58"/>
                  <a:gd name="T24" fmla="*/ 1522 w 93"/>
                  <a:gd name="T25" fmla="*/ 3 h 58"/>
                  <a:gd name="T26" fmla="*/ 1179 w 93"/>
                  <a:gd name="T27" fmla="*/ 0 h 58"/>
                  <a:gd name="T28" fmla="*/ 736 w 93"/>
                  <a:gd name="T29" fmla="*/ 0 h 58"/>
                  <a:gd name="T30" fmla="*/ 459 w 93"/>
                  <a:gd name="T31" fmla="*/ 3 h 58"/>
                  <a:gd name="T32" fmla="*/ 1 w 93"/>
                  <a:gd name="T33" fmla="*/ 770 h 58"/>
                  <a:gd name="T34" fmla="*/ 0 w 93"/>
                  <a:gd name="T35" fmla="*/ 835 h 58"/>
                  <a:gd name="T36" fmla="*/ 0 w 93"/>
                  <a:gd name="T37" fmla="*/ 907 h 58"/>
                  <a:gd name="T38" fmla="*/ 0 w 93"/>
                  <a:gd name="T39" fmla="*/ 1071 h 58"/>
                  <a:gd name="T40" fmla="*/ 1 w 93"/>
                  <a:gd name="T41" fmla="*/ 1371 h 58"/>
                  <a:gd name="T42" fmla="*/ 4 w 93"/>
                  <a:gd name="T43" fmla="*/ 1994 h 58"/>
                  <a:gd name="T44" fmla="*/ 9 w 93"/>
                  <a:gd name="T45" fmla="*/ 2554 h 58"/>
                  <a:gd name="T46" fmla="*/ 566 w 93"/>
                  <a:gd name="T47" fmla="*/ 3168 h 58"/>
                  <a:gd name="T48" fmla="*/ 818 w 93"/>
                  <a:gd name="T49" fmla="*/ 3863 h 58"/>
                  <a:gd name="T50" fmla="*/ 1179 w 93"/>
                  <a:gd name="T51" fmla="*/ 4403 h 58"/>
                  <a:gd name="T52" fmla="*/ 1444 w 93"/>
                  <a:gd name="T53" fmla="*/ 4955 h 58"/>
                  <a:gd name="T54" fmla="*/ 1781 w 93"/>
                  <a:gd name="T55" fmla="*/ 5204 h 58"/>
                  <a:gd name="T56" fmla="*/ 2007 w 93"/>
                  <a:gd name="T57" fmla="*/ 5382 h 58"/>
                  <a:gd name="T58" fmla="*/ 2314 w 93"/>
                  <a:gd name="T59" fmla="*/ 5654 h 58"/>
                  <a:gd name="T60" fmla="*/ 2608 w 93"/>
                  <a:gd name="T61" fmla="*/ 5674 h 58"/>
                  <a:gd name="T62" fmla="*/ 2854 w 93"/>
                  <a:gd name="T63" fmla="*/ 5674 h 58"/>
                  <a:gd name="T64" fmla="*/ 3168 w 93"/>
                  <a:gd name="T65" fmla="*/ 5674 h 58"/>
                  <a:gd name="T66" fmla="*/ 3339 w 93"/>
                  <a:gd name="T67" fmla="*/ 5674 h 58"/>
                  <a:gd name="T68" fmla="*/ 3480 w 93"/>
                  <a:gd name="T69" fmla="*/ 5845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5" name="Freeform 581"/>
              <p:cNvSpPr>
                <a:spLocks noChangeArrowheads="1"/>
              </p:cNvSpPr>
              <p:nvPr/>
            </p:nvSpPr>
            <p:spPr bwMode="auto">
              <a:xfrm>
                <a:off x="5093" y="4073"/>
                <a:ext cx="102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493 0 0"/>
                  <a:gd name="G33" fmla="+- 1074 0 0"/>
                  <a:gd name="G34" fmla="+- 1635 0 0"/>
                  <a:gd name="G35" fmla="+- 2096 0 0"/>
                  <a:gd name="G36" fmla="+- 2577 0 0"/>
                  <a:gd name="G37" fmla="+- 2929 0 0"/>
                  <a:gd name="T0" fmla="*/ 4 w 99"/>
                  <a:gd name="T1" fmla="*/ 359 h 66"/>
                  <a:gd name="T2" fmla="*/ 781 w 99"/>
                  <a:gd name="T3" fmla="*/ 288 h 66"/>
                  <a:gd name="T4" fmla="*/ 1324 w 99"/>
                  <a:gd name="T5" fmla="*/ 250 h 66"/>
                  <a:gd name="T6" fmla="*/ 1885 w 99"/>
                  <a:gd name="T7" fmla="*/ 250 h 66"/>
                  <a:gd name="T8" fmla="*/ 2384 w 99"/>
                  <a:gd name="T9" fmla="*/ 288 h 66"/>
                  <a:gd name="T10" fmla="*/ 2936 w 99"/>
                  <a:gd name="T11" fmla="*/ 359 h 66"/>
                  <a:gd name="T12" fmla="*/ 3447 w 99"/>
                  <a:gd name="T13" fmla="*/ 518 h 66"/>
                  <a:gd name="T14" fmla="*/ 3940 w 99"/>
                  <a:gd name="T15" fmla="*/ 642 h 66"/>
                  <a:gd name="T16" fmla="*/ 4362 w 99"/>
                  <a:gd name="T17" fmla="*/ 803 h 66"/>
                  <a:gd name="T18" fmla="*/ 4755 w 99"/>
                  <a:gd name="T19" fmla="*/ 989 h 66"/>
                  <a:gd name="T20" fmla="*/ 5121 w 99"/>
                  <a:gd name="T21" fmla="*/ 1146 h 66"/>
                  <a:gd name="T22" fmla="*/ 5288 w 99"/>
                  <a:gd name="T23" fmla="*/ 1280 h 66"/>
                  <a:gd name="T24" fmla="*/ 5515 w 99"/>
                  <a:gd name="T25" fmla="*/ 1439 h 66"/>
                  <a:gd name="T26" fmla="*/ 5518 w 99"/>
                  <a:gd name="T27" fmla="*/ 1534 h 66"/>
                  <a:gd name="T28" fmla="*/ 5518 w 99"/>
                  <a:gd name="T29" fmla="*/ 1548 h 66"/>
                  <a:gd name="T30" fmla="*/ 5608 w 99"/>
                  <a:gd name="T31" fmla="*/ 1548 h 66"/>
                  <a:gd name="T32" fmla="*/ 5518 w 99"/>
                  <a:gd name="T33" fmla="*/ 1548 h 66"/>
                  <a:gd name="T34" fmla="*/ 5515 w 99"/>
                  <a:gd name="T35" fmla="*/ 1789 h 66"/>
                  <a:gd name="T36" fmla="*/ 5849 w 99"/>
                  <a:gd name="T37" fmla="*/ 1776 h 66"/>
                  <a:gd name="T38" fmla="*/ 6109 w 99"/>
                  <a:gd name="T39" fmla="*/ 1650 h 66"/>
                  <a:gd name="T40" fmla="*/ 6109 w 99"/>
                  <a:gd name="T41" fmla="*/ 1479 h 66"/>
                  <a:gd name="T42" fmla="*/ 5948 w 99"/>
                  <a:gd name="T43" fmla="*/ 1338 h 66"/>
                  <a:gd name="T44" fmla="*/ 5760 w 99"/>
                  <a:gd name="T45" fmla="*/ 1155 h 66"/>
                  <a:gd name="T46" fmla="*/ 5515 w 99"/>
                  <a:gd name="T47" fmla="*/ 989 h 66"/>
                  <a:gd name="T48" fmla="*/ 5200 w 99"/>
                  <a:gd name="T49" fmla="*/ 803 h 66"/>
                  <a:gd name="T50" fmla="*/ 4701 w 99"/>
                  <a:gd name="T51" fmla="*/ 639 h 66"/>
                  <a:gd name="T52" fmla="*/ 4227 w 99"/>
                  <a:gd name="T53" fmla="*/ 416 h 66"/>
                  <a:gd name="T54" fmla="*/ 3715 w 99"/>
                  <a:gd name="T55" fmla="*/ 288 h 66"/>
                  <a:gd name="T56" fmla="*/ 3198 w 99"/>
                  <a:gd name="T57" fmla="*/ 11 h 66"/>
                  <a:gd name="T58" fmla="*/ 2528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214 h 66"/>
                  <a:gd name="T68" fmla="*/ 4 w 99"/>
                  <a:gd name="T69" fmla="*/ 35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6" name="Freeform 582"/>
              <p:cNvSpPr>
                <a:spLocks noChangeArrowheads="1"/>
              </p:cNvSpPr>
              <p:nvPr/>
            </p:nvSpPr>
            <p:spPr bwMode="auto">
              <a:xfrm>
                <a:off x="5089" y="4080"/>
                <a:ext cx="43" cy="52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3 0 0"/>
                  <a:gd name="G12" fmla="+- 9 0 0"/>
                  <a:gd name="G13" fmla="*/ 1 4182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4213 0 0"/>
                  <a:gd name="G28" fmla="+- 55479 0 0"/>
                  <a:gd name="G29" fmla="+- 57678 0 0"/>
                  <a:gd name="T0" fmla="*/ 4745 w 43"/>
                  <a:gd name="T1" fmla="*/ 17120 h 49"/>
                  <a:gd name="T2" fmla="*/ 4131 w 43"/>
                  <a:gd name="T3" fmla="*/ 15454 h 49"/>
                  <a:gd name="T4" fmla="*/ 3167 w 43"/>
                  <a:gd name="T5" fmla="*/ 13224 h 49"/>
                  <a:gd name="T6" fmla="*/ 2577 w 43"/>
                  <a:gd name="T7" fmla="*/ 10435 h 49"/>
                  <a:gd name="T8" fmla="*/ 1720 w 43"/>
                  <a:gd name="T9" fmla="*/ 8240 h 49"/>
                  <a:gd name="T10" fmla="*/ 1313 w 43"/>
                  <a:gd name="T11" fmla="*/ 5181 h 49"/>
                  <a:gd name="T12" fmla="*/ 1072 w 43"/>
                  <a:gd name="T13" fmla="*/ 3478 h 49"/>
                  <a:gd name="T14" fmla="*/ 1002 w 43"/>
                  <a:gd name="T15" fmla="*/ 3234 h 49"/>
                  <a:gd name="T16" fmla="*/ 1002 w 43"/>
                  <a:gd name="T17" fmla="*/ 109 h 49"/>
                  <a:gd name="T18" fmla="*/ 1002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1072 w 43"/>
                  <a:gd name="T35" fmla="*/ 10435 h 49"/>
                  <a:gd name="T36" fmla="*/ 1720 w 43"/>
                  <a:gd name="T37" fmla="*/ 13224 h 49"/>
                  <a:gd name="T38" fmla="*/ 2587 w 43"/>
                  <a:gd name="T39" fmla="*/ 15830 h 49"/>
                  <a:gd name="T40" fmla="*/ 3610 w 43"/>
                  <a:gd name="T41" fmla="*/ 18760 h 49"/>
                  <a:gd name="T42" fmla="*/ 4419 w 43"/>
                  <a:gd name="T43" fmla="*/ 20305 h 49"/>
                  <a:gd name="T44" fmla="*/ 4745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7" name="Freeform 583"/>
              <p:cNvSpPr>
                <a:spLocks noChangeArrowheads="1"/>
              </p:cNvSpPr>
              <p:nvPr/>
            </p:nvSpPr>
            <p:spPr bwMode="auto">
              <a:xfrm>
                <a:off x="5131" y="4121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487 0 0"/>
                  <a:gd name="G22" fmla="+- 55260 0 0"/>
                  <a:gd name="T0" fmla="*/ 2350 w 54"/>
                  <a:gd name="T1" fmla="*/ 13638 h 18"/>
                  <a:gd name="T2" fmla="*/ 2225 w 54"/>
                  <a:gd name="T3" fmla="*/ 12274 h 18"/>
                  <a:gd name="T4" fmla="*/ 1998 w 54"/>
                  <a:gd name="T5" fmla="*/ 12274 h 18"/>
                  <a:gd name="T6" fmla="*/ 1699 w 54"/>
                  <a:gd name="T7" fmla="*/ 12274 h 18"/>
                  <a:gd name="T8" fmla="*/ 1412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533 w 54"/>
                  <a:gd name="T15" fmla="*/ 4 h 18"/>
                  <a:gd name="T16" fmla="*/ 4 w 54"/>
                  <a:gd name="T17" fmla="*/ 0 h 18"/>
                  <a:gd name="T18" fmla="*/ 0 w 54"/>
                  <a:gd name="T19" fmla="*/ 12274 h 18"/>
                  <a:gd name="T20" fmla="*/ 464 w 54"/>
                  <a:gd name="T21" fmla="*/ 16837 h 18"/>
                  <a:gd name="T22" fmla="*/ 662 w 54"/>
                  <a:gd name="T23" fmla="*/ 24070 h 18"/>
                  <a:gd name="T24" fmla="*/ 1045 w 54"/>
                  <a:gd name="T25" fmla="*/ 25663 h 18"/>
                  <a:gd name="T26" fmla="*/ 1412 w 54"/>
                  <a:gd name="T27" fmla="*/ 26744 h 18"/>
                  <a:gd name="T28" fmla="*/ 1660 w 54"/>
                  <a:gd name="T29" fmla="*/ 26744 h 18"/>
                  <a:gd name="T30" fmla="*/ 1998 w 54"/>
                  <a:gd name="T31" fmla="*/ 26744 h 18"/>
                  <a:gd name="T32" fmla="*/ 2174 w 54"/>
                  <a:gd name="T33" fmla="*/ 28514 h 18"/>
                  <a:gd name="T34" fmla="*/ 2349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8" name="Freeform 584"/>
              <p:cNvSpPr>
                <a:spLocks noChangeArrowheads="1"/>
              </p:cNvSpPr>
              <p:nvPr/>
            </p:nvSpPr>
            <p:spPr bwMode="auto">
              <a:xfrm>
                <a:off x="566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22301 51712"/>
                  <a:gd name="G11" fmla="*/ 1 44483 2304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37 0 0"/>
                  <a:gd name="G36" fmla="+- 3664 0 0"/>
                  <a:gd name="G37" fmla="+- 2967 0 0"/>
                  <a:gd name="G38" fmla="+- 2553 0 0"/>
                  <a:gd name="G39" fmla="+- 1769 0 0"/>
                  <a:gd name="G40" fmla="+- 1097 0 0"/>
                  <a:gd name="T0" fmla="*/ 3389 w 93"/>
                  <a:gd name="T1" fmla="*/ 0 h 58"/>
                  <a:gd name="T2" fmla="*/ 3537 w 93"/>
                  <a:gd name="T3" fmla="*/ 0 h 58"/>
                  <a:gd name="T4" fmla="*/ 3667 w 93"/>
                  <a:gd name="T5" fmla="*/ 3 h 58"/>
                  <a:gd name="T6" fmla="*/ 3667 w 93"/>
                  <a:gd name="T7" fmla="*/ 700 h 58"/>
                  <a:gd name="T8" fmla="*/ 3537 w 93"/>
                  <a:gd name="T9" fmla="*/ 984 h 58"/>
                  <a:gd name="T10" fmla="*/ 3517 w 93"/>
                  <a:gd name="T11" fmla="*/ 1748 h 58"/>
                  <a:gd name="T12" fmla="*/ 3338 w 93"/>
                  <a:gd name="T13" fmla="*/ 2241 h 58"/>
                  <a:gd name="T14" fmla="*/ 3023 w 93"/>
                  <a:gd name="T15" fmla="*/ 3012 h 58"/>
                  <a:gd name="T16" fmla="*/ 2853 w 93"/>
                  <a:gd name="T17" fmla="*/ 3684 h 58"/>
                  <a:gd name="T18" fmla="*/ 2475 w 93"/>
                  <a:gd name="T19" fmla="*/ 4347 h 58"/>
                  <a:gd name="T20" fmla="*/ 2208 w 93"/>
                  <a:gd name="T21" fmla="*/ 4811 h 58"/>
                  <a:gd name="T22" fmla="*/ 1887 w 93"/>
                  <a:gd name="T23" fmla="*/ 5215 h 58"/>
                  <a:gd name="T24" fmla="*/ 1522 w 93"/>
                  <a:gd name="T25" fmla="*/ 5654 h 58"/>
                  <a:gd name="T26" fmla="*/ 1171 w 93"/>
                  <a:gd name="T27" fmla="*/ 5845 h 58"/>
                  <a:gd name="T28" fmla="*/ 736 w 93"/>
                  <a:gd name="T29" fmla="*/ 5845 h 58"/>
                  <a:gd name="T30" fmla="*/ 436 w 93"/>
                  <a:gd name="T31" fmla="*/ 5654 h 58"/>
                  <a:gd name="T32" fmla="*/ 1 w 93"/>
                  <a:gd name="T33" fmla="*/ 5204 h 58"/>
                  <a:gd name="T34" fmla="*/ 0 w 93"/>
                  <a:gd name="T35" fmla="*/ 5128 h 58"/>
                  <a:gd name="T36" fmla="*/ 0 w 93"/>
                  <a:gd name="T37" fmla="*/ 4955 h 58"/>
                  <a:gd name="T38" fmla="*/ 0 w 93"/>
                  <a:gd name="T39" fmla="*/ 4791 h 58"/>
                  <a:gd name="T40" fmla="*/ 1 w 93"/>
                  <a:gd name="T41" fmla="*/ 4425 h 58"/>
                  <a:gd name="T42" fmla="*/ 3 w 93"/>
                  <a:gd name="T43" fmla="*/ 4002 h 58"/>
                  <a:gd name="T44" fmla="*/ 8 w 93"/>
                  <a:gd name="T45" fmla="*/ 3274 h 58"/>
                  <a:gd name="T46" fmla="*/ 537 w 93"/>
                  <a:gd name="T47" fmla="*/ 2644 h 58"/>
                  <a:gd name="T48" fmla="*/ 776 w 93"/>
                  <a:gd name="T49" fmla="*/ 2063 h 58"/>
                  <a:gd name="T50" fmla="*/ 1119 w 93"/>
                  <a:gd name="T51" fmla="*/ 1371 h 58"/>
                  <a:gd name="T52" fmla="*/ 1444 w 93"/>
                  <a:gd name="T53" fmla="*/ 907 h 58"/>
                  <a:gd name="T54" fmla="*/ 1700 w 93"/>
                  <a:gd name="T55" fmla="*/ 700 h 58"/>
                  <a:gd name="T56" fmla="*/ 2007 w 93"/>
                  <a:gd name="T57" fmla="*/ 4 h 58"/>
                  <a:gd name="T58" fmla="*/ 2314 w 93"/>
                  <a:gd name="T59" fmla="*/ 3 h 58"/>
                  <a:gd name="T60" fmla="*/ 2584 w 93"/>
                  <a:gd name="T61" fmla="*/ 2 h 58"/>
                  <a:gd name="T62" fmla="*/ 2854 w 93"/>
                  <a:gd name="T63" fmla="*/ 2 h 58"/>
                  <a:gd name="T64" fmla="*/ 3052 w 93"/>
                  <a:gd name="T65" fmla="*/ 0 h 58"/>
                  <a:gd name="T66" fmla="*/ 3216 w 93"/>
                  <a:gd name="T67" fmla="*/ 0 h 58"/>
                  <a:gd name="T68" fmla="*/ 3389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7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1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8" y="29"/>
                    </a:lnTo>
                    <a:lnTo>
                      <a:pt x="72" y="36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3" y="39"/>
                    </a:lnTo>
                    <a:lnTo>
                      <a:pt x="8" y="32"/>
                    </a:lnTo>
                    <a:lnTo>
                      <a:pt x="14" y="26"/>
                    </a:lnTo>
                    <a:lnTo>
                      <a:pt x="21" y="20"/>
                    </a:lnTo>
                    <a:lnTo>
                      <a:pt x="28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09" name="Freeform 585"/>
              <p:cNvSpPr>
                <a:spLocks noChangeArrowheads="1"/>
              </p:cNvSpPr>
              <p:nvPr/>
            </p:nvSpPr>
            <p:spPr bwMode="auto">
              <a:xfrm>
                <a:off x="565" y="4073"/>
                <a:ext cx="101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4455 0 0"/>
                  <a:gd name="G33" fmla="+- 65052 0 0"/>
                  <a:gd name="G34" fmla="+- 135 0 0"/>
                  <a:gd name="G35" fmla="+- 905 0 0"/>
                  <a:gd name="G36" fmla="+- 1534 0 0"/>
                  <a:gd name="G37" fmla="+- 2448 0 0"/>
                  <a:gd name="T0" fmla="*/ 0 w 98"/>
                  <a:gd name="T1" fmla="*/ 1591 h 66"/>
                  <a:gd name="T2" fmla="*/ 678 w 98"/>
                  <a:gd name="T3" fmla="*/ 1759 h 66"/>
                  <a:gd name="T4" fmla="*/ 1305 w 98"/>
                  <a:gd name="T5" fmla="*/ 1789 h 66"/>
                  <a:gd name="T6" fmla="*/ 1924 w 98"/>
                  <a:gd name="T7" fmla="*/ 1789 h 66"/>
                  <a:gd name="T8" fmla="*/ 2664 w 98"/>
                  <a:gd name="T9" fmla="*/ 1759 h 66"/>
                  <a:gd name="T10" fmla="*/ 3184 w 98"/>
                  <a:gd name="T11" fmla="*/ 1650 h 66"/>
                  <a:gd name="T12" fmla="*/ 3927 w 98"/>
                  <a:gd name="T13" fmla="*/ 1479 h 66"/>
                  <a:gd name="T14" fmla="*/ 4422 w 98"/>
                  <a:gd name="T15" fmla="*/ 1338 h 66"/>
                  <a:gd name="T16" fmla="*/ 4980 w 98"/>
                  <a:gd name="T17" fmla="*/ 1155 h 66"/>
                  <a:gd name="T18" fmla="*/ 5298 w 98"/>
                  <a:gd name="T19" fmla="*/ 989 h 66"/>
                  <a:gd name="T20" fmla="*/ 5640 w 98"/>
                  <a:gd name="T21" fmla="*/ 803 h 66"/>
                  <a:gd name="T22" fmla="*/ 5985 w 98"/>
                  <a:gd name="T23" fmla="*/ 639 h 66"/>
                  <a:gd name="T24" fmla="*/ 6121 w 98"/>
                  <a:gd name="T25" fmla="*/ 416 h 66"/>
                  <a:gd name="T26" fmla="*/ 6331 w 98"/>
                  <a:gd name="T27" fmla="*/ 288 h 66"/>
                  <a:gd name="T28" fmla="*/ 6331 w 98"/>
                  <a:gd name="T29" fmla="*/ 11 h 66"/>
                  <a:gd name="T30" fmla="*/ 6007 w 98"/>
                  <a:gd name="T31" fmla="*/ 0 h 66"/>
                  <a:gd name="T32" fmla="*/ 5622 w 98"/>
                  <a:gd name="T33" fmla="*/ 0 h 66"/>
                  <a:gd name="T34" fmla="*/ 5768 w 98"/>
                  <a:gd name="T35" fmla="*/ 250 h 66"/>
                  <a:gd name="T36" fmla="*/ 5952 w 98"/>
                  <a:gd name="T37" fmla="*/ 250 h 66"/>
                  <a:gd name="T38" fmla="*/ 5768 w 98"/>
                  <a:gd name="T39" fmla="*/ 228 h 66"/>
                  <a:gd name="T40" fmla="*/ 5768 w 98"/>
                  <a:gd name="T41" fmla="*/ 250 h 66"/>
                  <a:gd name="T42" fmla="*/ 5640 w 98"/>
                  <a:gd name="T43" fmla="*/ 332 h 66"/>
                  <a:gd name="T44" fmla="*/ 5435 w 98"/>
                  <a:gd name="T45" fmla="*/ 479 h 66"/>
                  <a:gd name="T46" fmla="*/ 5285 w 98"/>
                  <a:gd name="T47" fmla="*/ 642 h 66"/>
                  <a:gd name="T48" fmla="*/ 4980 w 98"/>
                  <a:gd name="T49" fmla="*/ 803 h 66"/>
                  <a:gd name="T50" fmla="*/ 4462 w 98"/>
                  <a:gd name="T51" fmla="*/ 989 h 66"/>
                  <a:gd name="T52" fmla="*/ 4039 w 98"/>
                  <a:gd name="T53" fmla="*/ 1146 h 66"/>
                  <a:gd name="T54" fmla="*/ 3586 w 98"/>
                  <a:gd name="T55" fmla="*/ 1280 h 66"/>
                  <a:gd name="T56" fmla="*/ 3000 w 98"/>
                  <a:gd name="T57" fmla="*/ 1425 h 66"/>
                  <a:gd name="T58" fmla="*/ 2510 w 98"/>
                  <a:gd name="T59" fmla="*/ 1479 h 66"/>
                  <a:gd name="T60" fmla="*/ 1924 w 98"/>
                  <a:gd name="T61" fmla="*/ 1548 h 66"/>
                  <a:gd name="T62" fmla="*/ 1305 w 98"/>
                  <a:gd name="T63" fmla="*/ 1548 h 66"/>
                  <a:gd name="T64" fmla="*/ 764 w 98"/>
                  <a:gd name="T65" fmla="*/ 1479 h 66"/>
                  <a:gd name="T66" fmla="*/ 4 w 98"/>
                  <a:gd name="T67" fmla="*/ 1374 h 66"/>
                  <a:gd name="T68" fmla="*/ 0 w 98"/>
                  <a:gd name="T69" fmla="*/ 1591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4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0" name="Freeform 586"/>
              <p:cNvSpPr>
                <a:spLocks noChangeArrowheads="1"/>
              </p:cNvSpPr>
              <p:nvPr/>
            </p:nvSpPr>
            <p:spPr bwMode="auto">
              <a:xfrm>
                <a:off x="560" y="4080"/>
                <a:ext cx="45" cy="53"/>
              </a:xfrm>
              <a:custGeom>
                <a:avLst/>
                <a:gdLst>
                  <a:gd name="G0" fmla="+- 1 0 0"/>
                  <a:gd name="G1" fmla="+- 1 0 0"/>
                  <a:gd name="G2" fmla="*/ 1 25367 51712"/>
                  <a:gd name="G3" fmla="+- 19 0 0"/>
                  <a:gd name="G4" fmla="+- 65534 0 0"/>
                  <a:gd name="G5" fmla="+- 50 0 0"/>
                  <a:gd name="G6" fmla="+- 10 0 0"/>
                  <a:gd name="G7" fmla="cos 43 G6"/>
                  <a:gd name="G8" fmla="+- 10 0 0"/>
                  <a:gd name="G9" fmla="cos 43 G8"/>
                  <a:gd name="G10" fmla="+- 6 0 0"/>
                  <a:gd name="G11" fmla="+- 1 0 0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2827 0 0"/>
                  <a:gd name="G26" fmla="+- 63880 0 0"/>
                  <a:gd name="G27" fmla="+- 60779 0 0"/>
                  <a:gd name="T0" fmla="*/ 3779 w 45"/>
                  <a:gd name="T1" fmla="*/ 0 h 50"/>
                  <a:gd name="T2" fmla="*/ 2919 w 45"/>
                  <a:gd name="T3" fmla="*/ 92 h 50"/>
                  <a:gd name="T4" fmla="*/ 2257 w 45"/>
                  <a:gd name="T5" fmla="*/ 3913 h 50"/>
                  <a:gd name="T6" fmla="*/ 1437 w 45"/>
                  <a:gd name="T7" fmla="*/ 6194 h 50"/>
                  <a:gd name="T8" fmla="*/ 976 w 45"/>
                  <a:gd name="T9" fmla="*/ 9087 h 50"/>
                  <a:gd name="T10" fmla="*/ 6 w 45"/>
                  <a:gd name="T11" fmla="*/ 12029 h 50"/>
                  <a:gd name="T12" fmla="*/ 2 w 45"/>
                  <a:gd name="T13" fmla="*/ 13705 h 50"/>
                  <a:gd name="T14" fmla="*/ 1 w 45"/>
                  <a:gd name="T15" fmla="*/ 14805 h 50"/>
                  <a:gd name="T16" fmla="*/ 0 w 45"/>
                  <a:gd name="T17" fmla="*/ 16369 h 50"/>
                  <a:gd name="T18" fmla="*/ 1 w 45"/>
                  <a:gd name="T19" fmla="*/ 17574 h 50"/>
                  <a:gd name="T20" fmla="*/ 5 w 45"/>
                  <a:gd name="T21" fmla="*/ 18648 h 50"/>
                  <a:gd name="T22" fmla="*/ 858 w 45"/>
                  <a:gd name="T23" fmla="*/ 15586 h 50"/>
                  <a:gd name="T24" fmla="*/ 915 w 45"/>
                  <a:gd name="T25" fmla="*/ 15998 h 50"/>
                  <a:gd name="T26" fmla="*/ 915 w 45"/>
                  <a:gd name="T27" fmla="*/ 16369 h 50"/>
                  <a:gd name="T28" fmla="*/ 915 w 45"/>
                  <a:gd name="T29" fmla="*/ 15998 h 50"/>
                  <a:gd name="T30" fmla="*/ 915 w 45"/>
                  <a:gd name="T31" fmla="*/ 15586 h 50"/>
                  <a:gd name="T32" fmla="*/ 1110 w 45"/>
                  <a:gd name="T33" fmla="*/ 13373 h 50"/>
                  <a:gd name="T34" fmla="*/ 1437 w 45"/>
                  <a:gd name="T35" fmla="*/ 11461 h 50"/>
                  <a:gd name="T36" fmla="*/ 2116 w 45"/>
                  <a:gd name="T37" fmla="*/ 8834 h 50"/>
                  <a:gd name="T38" fmla="*/ 2737 w 45"/>
                  <a:gd name="T39" fmla="*/ 6680 h 50"/>
                  <a:gd name="T40" fmla="*/ 3324 w 45"/>
                  <a:gd name="T41" fmla="*/ 4560 h 50"/>
                  <a:gd name="T42" fmla="*/ 4034 w 45"/>
                  <a:gd name="T43" fmla="*/ 3346 h 50"/>
                  <a:gd name="T44" fmla="*/ 3779 w 45"/>
                  <a:gd name="T45" fmla="*/ 0 h 50"/>
                  <a:gd name="T46" fmla="*/ 0 w 45"/>
                  <a:gd name="T47" fmla="*/ 0 h 50"/>
                  <a:gd name="T48" fmla="*/ 45 w 45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5" h="50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6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1" name="Freeform 587"/>
              <p:cNvSpPr>
                <a:spLocks noChangeArrowheads="1"/>
              </p:cNvSpPr>
              <p:nvPr/>
            </p:nvSpPr>
            <p:spPr bwMode="auto">
              <a:xfrm>
                <a:off x="603" y="407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6839 22848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109 0 0"/>
                  <a:gd name="G22" fmla="+- 1893 0 0"/>
                  <a:gd name="T0" fmla="*/ 2226 w 54"/>
                  <a:gd name="T1" fmla="*/ 0 h 18"/>
                  <a:gd name="T2" fmla="*/ 2109 w 54"/>
                  <a:gd name="T3" fmla="*/ 0 h 18"/>
                  <a:gd name="T4" fmla="*/ 1893 w 54"/>
                  <a:gd name="T5" fmla="*/ 0 h 18"/>
                  <a:gd name="T6" fmla="*/ 1660 w 54"/>
                  <a:gd name="T7" fmla="*/ 1 h 18"/>
                  <a:gd name="T8" fmla="*/ 1338 w 54"/>
                  <a:gd name="T9" fmla="*/ 1 h 18"/>
                  <a:gd name="T10" fmla="*/ 990 w 54"/>
                  <a:gd name="T11" fmla="*/ 2 h 18"/>
                  <a:gd name="T12" fmla="*/ 642 w 54"/>
                  <a:gd name="T13" fmla="*/ 3 h 18"/>
                  <a:gd name="T14" fmla="*/ 7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490 w 54"/>
                  <a:gd name="T21" fmla="*/ 23097 h 18"/>
                  <a:gd name="T22" fmla="*/ 738 w 54"/>
                  <a:gd name="T23" fmla="*/ 18708 h 18"/>
                  <a:gd name="T24" fmla="*/ 1078 w 54"/>
                  <a:gd name="T25" fmla="*/ 16837 h 18"/>
                  <a:gd name="T26" fmla="*/ 1369 w 54"/>
                  <a:gd name="T27" fmla="*/ 15153 h 18"/>
                  <a:gd name="T28" fmla="*/ 1660 w 54"/>
                  <a:gd name="T29" fmla="*/ 15153 h 18"/>
                  <a:gd name="T30" fmla="*/ 1952 w 54"/>
                  <a:gd name="T31" fmla="*/ 15153 h 18"/>
                  <a:gd name="T32" fmla="*/ 2174 w 54"/>
                  <a:gd name="T33" fmla="*/ 13638 h 18"/>
                  <a:gd name="T34" fmla="*/ 2350 w 54"/>
                  <a:gd name="T35" fmla="*/ 13638 h 18"/>
                  <a:gd name="T36" fmla="*/ 2226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2" name="Freeform 588"/>
              <p:cNvSpPr>
                <a:spLocks noChangeArrowheads="1"/>
              </p:cNvSpPr>
              <p:nvPr/>
            </p:nvSpPr>
            <p:spPr bwMode="auto">
              <a:xfrm>
                <a:off x="3881" y="4078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65461 128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340 0 0"/>
                  <a:gd name="G34" fmla="+- 65533 0 0"/>
                  <a:gd name="G35" fmla="+- 235 0 0"/>
                  <a:gd name="G36" fmla="+- 494 0 0"/>
                  <a:gd name="G37" fmla="+- 861 0 0"/>
                  <a:gd name="G38" fmla="+- 1036 0 0"/>
                  <a:gd name="T0" fmla="*/ 3480 w 93"/>
                  <a:gd name="T1" fmla="*/ 3857 h 57"/>
                  <a:gd name="T2" fmla="*/ 3537 w 93"/>
                  <a:gd name="T3" fmla="*/ 3733 h 57"/>
                  <a:gd name="T4" fmla="*/ 3667 w 93"/>
                  <a:gd name="T5" fmla="*/ 3670 h 57"/>
                  <a:gd name="T6" fmla="*/ 3667 w 93"/>
                  <a:gd name="T7" fmla="*/ 3432 h 57"/>
                  <a:gd name="T8" fmla="*/ 3537 w 93"/>
                  <a:gd name="T9" fmla="*/ 3043 h 57"/>
                  <a:gd name="T10" fmla="*/ 3517 w 93"/>
                  <a:gd name="T11" fmla="*/ 2656 h 57"/>
                  <a:gd name="T12" fmla="*/ 3339 w 93"/>
                  <a:gd name="T13" fmla="*/ 2303 h 57"/>
                  <a:gd name="T14" fmla="*/ 3023 w 93"/>
                  <a:gd name="T15" fmla="*/ 1874 h 57"/>
                  <a:gd name="T16" fmla="*/ 2853 w 93"/>
                  <a:gd name="T17" fmla="*/ 1434 h 57"/>
                  <a:gd name="T18" fmla="*/ 2569 w 93"/>
                  <a:gd name="T19" fmla="*/ 955 h 57"/>
                  <a:gd name="T20" fmla="*/ 2208 w 93"/>
                  <a:gd name="T21" fmla="*/ 633 h 57"/>
                  <a:gd name="T22" fmla="*/ 1905 w 93"/>
                  <a:gd name="T23" fmla="*/ 5 h 57"/>
                  <a:gd name="T24" fmla="*/ 1522 w 93"/>
                  <a:gd name="T25" fmla="*/ 2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3 w 93"/>
                  <a:gd name="T43" fmla="*/ 1163 h 57"/>
                  <a:gd name="T44" fmla="*/ 9 w 93"/>
                  <a:gd name="T45" fmla="*/ 1634 h 57"/>
                  <a:gd name="T46" fmla="*/ 566 w 93"/>
                  <a:gd name="T47" fmla="*/ 2009 h 57"/>
                  <a:gd name="T48" fmla="*/ 776 w 93"/>
                  <a:gd name="T49" fmla="*/ 2480 h 57"/>
                  <a:gd name="T50" fmla="*/ 1171 w 93"/>
                  <a:gd name="T51" fmla="*/ 2816 h 57"/>
                  <a:gd name="T52" fmla="*/ 1444 w 93"/>
                  <a:gd name="T53" fmla="*/ 3226 h 57"/>
                  <a:gd name="T54" fmla="*/ 1781 w 93"/>
                  <a:gd name="T55" fmla="*/ 3432 h 57"/>
                  <a:gd name="T56" fmla="*/ 2007 w 93"/>
                  <a:gd name="T57" fmla="*/ 3490 h 57"/>
                  <a:gd name="T58" fmla="*/ 2314 w 93"/>
                  <a:gd name="T59" fmla="*/ 3670 h 57"/>
                  <a:gd name="T60" fmla="*/ 2608 w 93"/>
                  <a:gd name="T61" fmla="*/ 3670 h 57"/>
                  <a:gd name="T62" fmla="*/ 2854 w 93"/>
                  <a:gd name="T63" fmla="*/ 3733 h 57"/>
                  <a:gd name="T64" fmla="*/ 3168 w 93"/>
                  <a:gd name="T65" fmla="*/ 3733 h 57"/>
                  <a:gd name="T66" fmla="*/ 3338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1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8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3" name="Freeform 589"/>
              <p:cNvSpPr>
                <a:spLocks noChangeArrowheads="1"/>
              </p:cNvSpPr>
              <p:nvPr/>
            </p:nvSpPr>
            <p:spPr bwMode="auto">
              <a:xfrm>
                <a:off x="3881" y="4073"/>
                <a:ext cx="102" cy="57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873 0 0"/>
                  <a:gd name="G34" fmla="+- 1510 0 0"/>
                  <a:gd name="G35" fmla="+- 1953 0 0"/>
                  <a:gd name="G36" fmla="+- 2401 0 0"/>
                  <a:gd name="G37" fmla="+- 2671 0 0"/>
                  <a:gd name="T0" fmla="*/ 4 w 99"/>
                  <a:gd name="T1" fmla="*/ 535 h 66"/>
                  <a:gd name="T2" fmla="*/ 781 w 99"/>
                  <a:gd name="T3" fmla="*/ 431 h 66"/>
                  <a:gd name="T4" fmla="*/ 1248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59 h 66"/>
                  <a:gd name="T16" fmla="*/ 4362 w 99"/>
                  <a:gd name="T17" fmla="*/ 1202 h 66"/>
                  <a:gd name="T18" fmla="*/ 4701 w 99"/>
                  <a:gd name="T19" fmla="*/ 1434 h 66"/>
                  <a:gd name="T20" fmla="*/ 5043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431 w 99"/>
                  <a:gd name="T35" fmla="*/ 2685 h 66"/>
                  <a:gd name="T36" fmla="*/ 5849 w 99"/>
                  <a:gd name="T37" fmla="*/ 2660 h 66"/>
                  <a:gd name="T38" fmla="*/ 6109 w 99"/>
                  <a:gd name="T39" fmla="*/ 2495 h 66"/>
                  <a:gd name="T40" fmla="*/ 6109 w 99"/>
                  <a:gd name="T41" fmla="*/ 2218 h 66"/>
                  <a:gd name="T42" fmla="*/ 5885 w 99"/>
                  <a:gd name="T43" fmla="*/ 1985 h 66"/>
                  <a:gd name="T44" fmla="*/ 5760 w 99"/>
                  <a:gd name="T45" fmla="*/ 1730 h 66"/>
                  <a:gd name="T46" fmla="*/ 5515 w 99"/>
                  <a:gd name="T47" fmla="*/ 1481 h 66"/>
                  <a:gd name="T48" fmla="*/ 5121 w 99"/>
                  <a:gd name="T49" fmla="*/ 1202 h 66"/>
                  <a:gd name="T50" fmla="*/ 4701 w 99"/>
                  <a:gd name="T51" fmla="*/ 959 h 66"/>
                  <a:gd name="T52" fmla="*/ 4227 w 99"/>
                  <a:gd name="T53" fmla="*/ 669 h 66"/>
                  <a:gd name="T54" fmla="*/ 3715 w 99"/>
                  <a:gd name="T55" fmla="*/ 400 h 66"/>
                  <a:gd name="T56" fmla="*/ 3114 w 99"/>
                  <a:gd name="T57" fmla="*/ 14 h 66"/>
                  <a:gd name="T58" fmla="*/ 2528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4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6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4" name="Freeform 590"/>
              <p:cNvSpPr>
                <a:spLocks noChangeArrowheads="1"/>
              </p:cNvSpPr>
              <p:nvPr/>
            </p:nvSpPr>
            <p:spPr bwMode="auto">
              <a:xfrm>
                <a:off x="3876" y="4080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+- 9 0 0"/>
                  <a:gd name="G6" fmla="sin 6 G5"/>
                  <a:gd name="G7" fmla="*/ 1 4487 51712"/>
                  <a:gd name="G8" fmla="*/ 1 63095 51712"/>
                  <a:gd name="G9" fmla="*/ G8 1 180"/>
                  <a:gd name="G10" fmla="*/ G7 1 G9"/>
                  <a:gd name="G11" fmla="*/ 1 0 51712"/>
                  <a:gd name="G12" fmla="*/ 1 49531 25856"/>
                  <a:gd name="G13" fmla="+- 18 0 0"/>
                  <a:gd name="G14" fmla="+- 1 0 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847 0 0"/>
                  <a:gd name="G29" fmla="+- 54974 0 0"/>
                  <a:gd name="G30" fmla="+- 57399 0 0"/>
                  <a:gd name="T0" fmla="*/ 4446 w 44"/>
                  <a:gd name="T1" fmla="*/ 17120 h 49"/>
                  <a:gd name="T2" fmla="*/ 3765 w 44"/>
                  <a:gd name="T3" fmla="*/ 15454 h 49"/>
                  <a:gd name="T4" fmla="*/ 2992 w 44"/>
                  <a:gd name="T5" fmla="*/ 1355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269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109 h 49"/>
                  <a:gd name="T28" fmla="*/ 1 w 44"/>
                  <a:gd name="T29" fmla="*/ 4075 h 49"/>
                  <a:gd name="T30" fmla="*/ 2 w 44"/>
                  <a:gd name="T31" fmla="*/ 5181 h 49"/>
                  <a:gd name="T32" fmla="*/ 5 w 44"/>
                  <a:gd name="T33" fmla="*/ 7643 h 49"/>
                  <a:gd name="T34" fmla="*/ 1112 w 44"/>
                  <a:gd name="T35" fmla="*/ 10435 h 49"/>
                  <a:gd name="T36" fmla="*/ 1652 w 44"/>
                  <a:gd name="T37" fmla="*/ 1355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5" name="Freeform 591"/>
              <p:cNvSpPr>
                <a:spLocks noChangeArrowheads="1"/>
              </p:cNvSpPr>
              <p:nvPr/>
            </p:nvSpPr>
            <p:spPr bwMode="auto">
              <a:xfrm>
                <a:off x="3919" y="4122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487 0 0"/>
                  <a:gd name="G22" fmla="+- 55260 0 0"/>
                  <a:gd name="T0" fmla="*/ 2350 w 54"/>
                  <a:gd name="T1" fmla="*/ 13638 h 18"/>
                  <a:gd name="T2" fmla="*/ 2225 w 54"/>
                  <a:gd name="T3" fmla="*/ 12274 h 18"/>
                  <a:gd name="T4" fmla="*/ 1998 w 54"/>
                  <a:gd name="T5" fmla="*/ 12274 h 18"/>
                  <a:gd name="T6" fmla="*/ 1660 w 54"/>
                  <a:gd name="T7" fmla="*/ 12274 h 18"/>
                  <a:gd name="T8" fmla="*/ 1412 w 54"/>
                  <a:gd name="T9" fmla="*/ 11047 h 18"/>
                  <a:gd name="T10" fmla="*/ 113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3 h 18"/>
                  <a:gd name="T16" fmla="*/ 4 w 54"/>
                  <a:gd name="T17" fmla="*/ 0 h 18"/>
                  <a:gd name="T18" fmla="*/ 0 w 54"/>
                  <a:gd name="T19" fmla="*/ 12274 h 18"/>
                  <a:gd name="T20" fmla="*/ 464 w 54"/>
                  <a:gd name="T21" fmla="*/ 16837 h 18"/>
                  <a:gd name="T22" fmla="*/ 662 w 54"/>
                  <a:gd name="T23" fmla="*/ 23097 h 18"/>
                  <a:gd name="T24" fmla="*/ 990 w 54"/>
                  <a:gd name="T25" fmla="*/ 25663 h 18"/>
                  <a:gd name="T26" fmla="*/ 1369 w 54"/>
                  <a:gd name="T27" fmla="*/ 26744 h 18"/>
                  <a:gd name="T28" fmla="*/ 1660 w 54"/>
                  <a:gd name="T29" fmla="*/ 26744 h 18"/>
                  <a:gd name="T30" fmla="*/ 1998 w 54"/>
                  <a:gd name="T31" fmla="*/ 26744 h 18"/>
                  <a:gd name="T32" fmla="*/ 2174 w 54"/>
                  <a:gd name="T33" fmla="*/ 2674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6" name="Freeform 592"/>
              <p:cNvSpPr>
                <a:spLocks noChangeArrowheads="1"/>
              </p:cNvSpPr>
              <p:nvPr/>
            </p:nvSpPr>
            <p:spPr bwMode="auto">
              <a:xfrm>
                <a:off x="2405" y="4151"/>
                <a:ext cx="95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29785 52581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8872 0 0"/>
                  <a:gd name="G34" fmla="+- 59061 0 0"/>
                  <a:gd name="G35" fmla="+- 59793 0 0"/>
                  <a:gd name="G36" fmla="+- 60760 0 0"/>
                  <a:gd name="G37" fmla="+- 61766 0 0"/>
                  <a:gd name="G38" fmla="+- 62555 0 0"/>
                  <a:gd name="T0" fmla="*/ 3480 w 93"/>
                  <a:gd name="T1" fmla="*/ 10577 h 57"/>
                  <a:gd name="T2" fmla="*/ 3571 w 93"/>
                  <a:gd name="T3" fmla="*/ 10235 h 57"/>
                  <a:gd name="T4" fmla="*/ 3667 w 93"/>
                  <a:gd name="T5" fmla="*/ 10142 h 57"/>
                  <a:gd name="T6" fmla="*/ 3667 w 93"/>
                  <a:gd name="T7" fmla="*/ 9410 h 57"/>
                  <a:gd name="T8" fmla="*/ 3571 w 93"/>
                  <a:gd name="T9" fmla="*/ 8347 h 57"/>
                  <a:gd name="T10" fmla="*/ 3517 w 93"/>
                  <a:gd name="T11" fmla="*/ 7287 h 57"/>
                  <a:gd name="T12" fmla="*/ 3339 w 93"/>
                  <a:gd name="T13" fmla="*/ 6320 h 57"/>
                  <a:gd name="T14" fmla="*/ 3168 w 93"/>
                  <a:gd name="T15" fmla="*/ 4845 h 57"/>
                  <a:gd name="T16" fmla="*/ 2854 w 93"/>
                  <a:gd name="T17" fmla="*/ 4191 h 57"/>
                  <a:gd name="T18" fmla="*/ 2584 w 93"/>
                  <a:gd name="T19" fmla="*/ 2620 h 57"/>
                  <a:gd name="T20" fmla="*/ 2208 w 93"/>
                  <a:gd name="T21" fmla="*/ 1872 h 57"/>
                  <a:gd name="T22" fmla="*/ 1905 w 93"/>
                  <a:gd name="T23" fmla="*/ 5 h 57"/>
                  <a:gd name="T24" fmla="*/ 1522 w 93"/>
                  <a:gd name="T25" fmla="*/ 2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76 h 57"/>
                  <a:gd name="T34" fmla="*/ 0 w 93"/>
                  <a:gd name="T35" fmla="*/ 76 h 57"/>
                  <a:gd name="T36" fmla="*/ 0 w 93"/>
                  <a:gd name="T37" fmla="*/ 1737 h 57"/>
                  <a:gd name="T38" fmla="*/ 0 w 93"/>
                  <a:gd name="T39" fmla="*/ 1983 h 57"/>
                  <a:gd name="T40" fmla="*/ 1 w 93"/>
                  <a:gd name="T41" fmla="*/ 2270 h 57"/>
                  <a:gd name="T42" fmla="*/ 5 w 93"/>
                  <a:gd name="T43" fmla="*/ 3189 h 57"/>
                  <a:gd name="T44" fmla="*/ 9 w 93"/>
                  <a:gd name="T45" fmla="*/ 4480 h 57"/>
                  <a:gd name="T46" fmla="*/ 566 w 93"/>
                  <a:gd name="T47" fmla="*/ 5570 h 57"/>
                  <a:gd name="T48" fmla="*/ 862 w 93"/>
                  <a:gd name="T49" fmla="*/ 6803 h 57"/>
                  <a:gd name="T50" fmla="*/ 1179 w 93"/>
                  <a:gd name="T51" fmla="*/ 7810 h 57"/>
                  <a:gd name="T52" fmla="*/ 1444 w 93"/>
                  <a:gd name="T53" fmla="*/ 8800 h 57"/>
                  <a:gd name="T54" fmla="*/ 1781 w 93"/>
                  <a:gd name="T55" fmla="*/ 9410 h 57"/>
                  <a:gd name="T56" fmla="*/ 2007 w 93"/>
                  <a:gd name="T57" fmla="*/ 9572 h 57"/>
                  <a:gd name="T58" fmla="*/ 2327 w 93"/>
                  <a:gd name="T59" fmla="*/ 10142 h 57"/>
                  <a:gd name="T60" fmla="*/ 2608 w 93"/>
                  <a:gd name="T61" fmla="*/ 10142 h 57"/>
                  <a:gd name="T62" fmla="*/ 2854 w 93"/>
                  <a:gd name="T63" fmla="*/ 10235 h 57"/>
                  <a:gd name="T64" fmla="*/ 3168 w 93"/>
                  <a:gd name="T65" fmla="*/ 10235 h 57"/>
                  <a:gd name="T66" fmla="*/ 3339 w 93"/>
                  <a:gd name="T67" fmla="*/ 10235 h 57"/>
                  <a:gd name="T68" fmla="*/ 3480 w 93"/>
                  <a:gd name="T69" fmla="*/ 1057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7" name="Freeform 593"/>
              <p:cNvSpPr>
                <a:spLocks noChangeArrowheads="1"/>
              </p:cNvSpPr>
              <p:nvPr/>
            </p:nvSpPr>
            <p:spPr bwMode="auto">
              <a:xfrm>
                <a:off x="2404" y="4151"/>
                <a:ext cx="102" cy="70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680 0 0"/>
                  <a:gd name="G33" fmla="+- 64556 0 0"/>
                  <a:gd name="G34" fmla="+- 65117 0 0"/>
                  <a:gd name="G35" fmla="+- 65283 0 0"/>
                  <a:gd name="G36" fmla="+- 64913 0 0"/>
                  <a:gd name="G37" fmla="+- 64222 0 0"/>
                  <a:gd name="T0" fmla="*/ 4 w 99"/>
                  <a:gd name="T1" fmla="*/ 3559 h 66"/>
                  <a:gd name="T2" fmla="*/ 781 w 99"/>
                  <a:gd name="T3" fmla="*/ 2637 h 66"/>
                  <a:gd name="T4" fmla="*/ 1324 w 99"/>
                  <a:gd name="T5" fmla="*/ 2304 h 66"/>
                  <a:gd name="T6" fmla="*/ 1885 w 99"/>
                  <a:gd name="T7" fmla="*/ 2304 h 66"/>
                  <a:gd name="T8" fmla="*/ 2384 w 99"/>
                  <a:gd name="T9" fmla="*/ 2637 h 66"/>
                  <a:gd name="T10" fmla="*/ 2936 w 99"/>
                  <a:gd name="T11" fmla="*/ 3559 h 66"/>
                  <a:gd name="T12" fmla="*/ 3447 w 99"/>
                  <a:gd name="T13" fmla="*/ 4761 h 66"/>
                  <a:gd name="T14" fmla="*/ 3940 w 99"/>
                  <a:gd name="T15" fmla="*/ 5882 h 66"/>
                  <a:gd name="T16" fmla="*/ 4362 w 99"/>
                  <a:gd name="T17" fmla="*/ 7380 h 66"/>
                  <a:gd name="T18" fmla="*/ 4755 w 99"/>
                  <a:gd name="T19" fmla="*/ 9087 h 66"/>
                  <a:gd name="T20" fmla="*/ 5121 w 99"/>
                  <a:gd name="T21" fmla="*/ 10525 h 66"/>
                  <a:gd name="T22" fmla="*/ 5288 w 99"/>
                  <a:gd name="T23" fmla="*/ 12177 h 66"/>
                  <a:gd name="T24" fmla="*/ 5515 w 99"/>
                  <a:gd name="T25" fmla="*/ 13229 h 66"/>
                  <a:gd name="T26" fmla="*/ 5518 w 99"/>
                  <a:gd name="T27" fmla="*/ 14085 h 66"/>
                  <a:gd name="T28" fmla="*/ 5518 w 99"/>
                  <a:gd name="T29" fmla="*/ 14237 h 66"/>
                  <a:gd name="T30" fmla="*/ 5608 w 99"/>
                  <a:gd name="T31" fmla="*/ 14085 h 66"/>
                  <a:gd name="T32" fmla="*/ 5518 w 99"/>
                  <a:gd name="T33" fmla="*/ 14085 h 66"/>
                  <a:gd name="T34" fmla="*/ 5515 w 99"/>
                  <a:gd name="T35" fmla="*/ 16467 h 66"/>
                  <a:gd name="T36" fmla="*/ 5849 w 99"/>
                  <a:gd name="T37" fmla="*/ 16319 h 66"/>
                  <a:gd name="T38" fmla="*/ 6109 w 99"/>
                  <a:gd name="T39" fmla="*/ 15309 h 66"/>
                  <a:gd name="T40" fmla="*/ 6109 w 99"/>
                  <a:gd name="T41" fmla="*/ 13598 h 66"/>
                  <a:gd name="T42" fmla="*/ 6017 w 99"/>
                  <a:gd name="T43" fmla="*/ 12307 h 66"/>
                  <a:gd name="T44" fmla="*/ 5760 w 99"/>
                  <a:gd name="T45" fmla="*/ 10611 h 66"/>
                  <a:gd name="T46" fmla="*/ 5515 w 99"/>
                  <a:gd name="T47" fmla="*/ 9177 h 66"/>
                  <a:gd name="T48" fmla="*/ 5200 w 99"/>
                  <a:gd name="T49" fmla="*/ 7380 h 66"/>
                  <a:gd name="T50" fmla="*/ 4701 w 99"/>
                  <a:gd name="T51" fmla="*/ 5512 h 66"/>
                  <a:gd name="T52" fmla="*/ 4227 w 99"/>
                  <a:gd name="T53" fmla="*/ 4099 h 66"/>
                  <a:gd name="T54" fmla="*/ 3757 w 99"/>
                  <a:gd name="T55" fmla="*/ 2462 h 66"/>
                  <a:gd name="T56" fmla="*/ 3198 w 99"/>
                  <a:gd name="T57" fmla="*/ 82 h 66"/>
                  <a:gd name="T58" fmla="*/ 2610 w 99"/>
                  <a:gd name="T59" fmla="*/ 3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3 h 66"/>
                  <a:gd name="T66" fmla="*/ 0 w 99"/>
                  <a:gd name="T67" fmla="*/ 1966 h 66"/>
                  <a:gd name="T68" fmla="*/ 4 w 99"/>
                  <a:gd name="T69" fmla="*/ 355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2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19" name="Freeform 595"/>
              <p:cNvSpPr>
                <a:spLocks noChangeArrowheads="1"/>
              </p:cNvSpPr>
              <p:nvPr/>
            </p:nvSpPr>
            <p:spPr bwMode="auto">
              <a:xfrm>
                <a:off x="2442" y="4215"/>
                <a:ext cx="54" cy="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18 0 0"/>
                  <a:gd name="G22" fmla="+- 1991 0 0"/>
                  <a:gd name="T0" fmla="*/ 2350 w 54"/>
                  <a:gd name="T1" fmla="*/ 7 h 17"/>
                  <a:gd name="T2" fmla="*/ 2225 w 54"/>
                  <a:gd name="T3" fmla="*/ 7 h 17"/>
                  <a:gd name="T4" fmla="*/ 1998 w 54"/>
                  <a:gd name="T5" fmla="*/ 7 h 17"/>
                  <a:gd name="T6" fmla="*/ 1699 w 54"/>
                  <a:gd name="T7" fmla="*/ 7 h 17"/>
                  <a:gd name="T8" fmla="*/ 1412 w 54"/>
                  <a:gd name="T9" fmla="*/ 6 h 17"/>
                  <a:gd name="T10" fmla="*/ 1138 w 54"/>
                  <a:gd name="T11" fmla="*/ 5 h 17"/>
                  <a:gd name="T12" fmla="*/ 738 w 54"/>
                  <a:gd name="T13" fmla="*/ 4 h 17"/>
                  <a:gd name="T14" fmla="*/ 533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464 w 54"/>
                  <a:gd name="T21" fmla="*/ 608 h 17"/>
                  <a:gd name="T22" fmla="*/ 662 w 54"/>
                  <a:gd name="T23" fmla="*/ 682 h 17"/>
                  <a:gd name="T24" fmla="*/ 1078 w 54"/>
                  <a:gd name="T25" fmla="*/ 764 h 17"/>
                  <a:gd name="T26" fmla="*/ 1412 w 54"/>
                  <a:gd name="T27" fmla="*/ 809 h 17"/>
                  <a:gd name="T28" fmla="*/ 1660 w 54"/>
                  <a:gd name="T29" fmla="*/ 809 h 17"/>
                  <a:gd name="T30" fmla="*/ 1998 w 54"/>
                  <a:gd name="T31" fmla="*/ 809 h 17"/>
                  <a:gd name="T32" fmla="*/ 2174 w 54"/>
                  <a:gd name="T33" fmla="*/ 809 h 17"/>
                  <a:gd name="T34" fmla="*/ 2349 w 54"/>
                  <a:gd name="T35" fmla="*/ 857 h 17"/>
                  <a:gd name="T36" fmla="*/ 2350 w 54"/>
                  <a:gd name="T37" fmla="*/ 7 h 17"/>
                  <a:gd name="T38" fmla="*/ 0 w 54"/>
                  <a:gd name="T39" fmla="*/ 0 h 17"/>
                  <a:gd name="T40" fmla="*/ 54 w 5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7">
                    <a:moveTo>
                      <a:pt x="54" y="7"/>
                    </a:moveTo>
                    <a:lnTo>
                      <a:pt x="50" y="7"/>
                    </a:lnTo>
                    <a:lnTo>
                      <a:pt x="45" y="7"/>
                    </a:lnTo>
                    <a:lnTo>
                      <a:pt x="39" y="7"/>
                    </a:lnTo>
                    <a:lnTo>
                      <a:pt x="32" y="6"/>
                    </a:lnTo>
                    <a:lnTo>
                      <a:pt x="26" y="5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5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49" y="16"/>
                    </a:lnTo>
                    <a:lnTo>
                      <a:pt x="53" y="17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0" name="Freeform 596"/>
              <p:cNvSpPr>
                <a:spLocks noChangeArrowheads="1"/>
              </p:cNvSpPr>
              <p:nvPr/>
            </p:nvSpPr>
            <p:spPr bwMode="auto">
              <a:xfrm>
                <a:off x="3532" y="4078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1537 51712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2772 0 0"/>
                  <a:gd name="G34" fmla="+- 62860 0 0"/>
                  <a:gd name="G35" fmla="+- 63098 0 0"/>
                  <a:gd name="G36" fmla="+- 63462 0 0"/>
                  <a:gd name="G37" fmla="+- 63834 0 0"/>
                  <a:gd name="G38" fmla="+- 64140 0 0"/>
                  <a:gd name="T0" fmla="*/ 943 w 93"/>
                  <a:gd name="T1" fmla="*/ 3857 h 57"/>
                  <a:gd name="T2" fmla="*/ 969 w 93"/>
                  <a:gd name="T3" fmla="*/ 3733 h 57"/>
                  <a:gd name="T4" fmla="*/ 994 w 93"/>
                  <a:gd name="T5" fmla="*/ 3670 h 57"/>
                  <a:gd name="T6" fmla="*/ 994 w 93"/>
                  <a:gd name="T7" fmla="*/ 3432 h 57"/>
                  <a:gd name="T8" fmla="*/ 969 w 93"/>
                  <a:gd name="T9" fmla="*/ 3043 h 57"/>
                  <a:gd name="T10" fmla="*/ 954 w 93"/>
                  <a:gd name="T11" fmla="*/ 2656 h 57"/>
                  <a:gd name="T12" fmla="*/ 907 w 93"/>
                  <a:gd name="T13" fmla="*/ 2303 h 57"/>
                  <a:gd name="T14" fmla="*/ 828 w 93"/>
                  <a:gd name="T15" fmla="*/ 1874 h 57"/>
                  <a:gd name="T16" fmla="*/ 775 w 93"/>
                  <a:gd name="T17" fmla="*/ 1434 h 57"/>
                  <a:gd name="T18" fmla="*/ 701 w 93"/>
                  <a:gd name="T19" fmla="*/ 955 h 57"/>
                  <a:gd name="T20" fmla="*/ 600 w 93"/>
                  <a:gd name="T21" fmla="*/ 633 h 57"/>
                  <a:gd name="T22" fmla="*/ 515 w 93"/>
                  <a:gd name="T23" fmla="*/ 5 h 57"/>
                  <a:gd name="T24" fmla="*/ 413 w 93"/>
                  <a:gd name="T25" fmla="*/ 2 h 57"/>
                  <a:gd name="T26" fmla="*/ 319 w 93"/>
                  <a:gd name="T27" fmla="*/ 0 h 57"/>
                  <a:gd name="T28" fmla="*/ 201 w 93"/>
                  <a:gd name="T29" fmla="*/ 0 h 57"/>
                  <a:gd name="T30" fmla="*/ 125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6 w 93"/>
                  <a:gd name="T45" fmla="*/ 1634 h 57"/>
                  <a:gd name="T46" fmla="*/ 154 w 93"/>
                  <a:gd name="T47" fmla="*/ 2009 h 57"/>
                  <a:gd name="T48" fmla="*/ 222 w 93"/>
                  <a:gd name="T49" fmla="*/ 2480 h 57"/>
                  <a:gd name="T50" fmla="*/ 319 w 93"/>
                  <a:gd name="T51" fmla="*/ 2816 h 57"/>
                  <a:gd name="T52" fmla="*/ 391 w 93"/>
                  <a:gd name="T53" fmla="*/ 3226 h 57"/>
                  <a:gd name="T54" fmla="*/ 462 w 93"/>
                  <a:gd name="T55" fmla="*/ 3432 h 57"/>
                  <a:gd name="T56" fmla="*/ 545 w 93"/>
                  <a:gd name="T57" fmla="*/ 3490 h 57"/>
                  <a:gd name="T58" fmla="*/ 627 w 93"/>
                  <a:gd name="T59" fmla="*/ 3670 h 57"/>
                  <a:gd name="T60" fmla="*/ 708 w 93"/>
                  <a:gd name="T61" fmla="*/ 3670 h 57"/>
                  <a:gd name="T62" fmla="*/ 775 w 93"/>
                  <a:gd name="T63" fmla="*/ 3733 h 57"/>
                  <a:gd name="T64" fmla="*/ 828 w 93"/>
                  <a:gd name="T65" fmla="*/ 3733 h 57"/>
                  <a:gd name="T66" fmla="*/ 907 w 93"/>
                  <a:gd name="T67" fmla="*/ 3733 h 57"/>
                  <a:gd name="T68" fmla="*/ 943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1" name="Freeform 597"/>
              <p:cNvSpPr>
                <a:spLocks noChangeArrowheads="1"/>
              </p:cNvSpPr>
              <p:nvPr/>
            </p:nvSpPr>
            <p:spPr bwMode="auto">
              <a:xfrm>
                <a:off x="3532" y="4073"/>
                <a:ext cx="87" cy="57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5283 0 0"/>
                  <a:gd name="G33" fmla="+- 65465 0 0"/>
                  <a:gd name="G34" fmla="+- 58 0 0"/>
                  <a:gd name="G35" fmla="+- 118 0 0"/>
                  <a:gd name="G36" fmla="+- 145 0 0"/>
                  <a:gd name="G37" fmla="+- 9 0 0"/>
                  <a:gd name="T0" fmla="*/ 4 w 98"/>
                  <a:gd name="T1" fmla="*/ 535 h 66"/>
                  <a:gd name="T2" fmla="*/ 178 w 98"/>
                  <a:gd name="T3" fmla="*/ 431 h 66"/>
                  <a:gd name="T4" fmla="*/ 304 w 98"/>
                  <a:gd name="T5" fmla="*/ 375 h 66"/>
                  <a:gd name="T6" fmla="*/ 433 w 98"/>
                  <a:gd name="T7" fmla="*/ 375 h 66"/>
                  <a:gd name="T8" fmla="*/ 549 w 98"/>
                  <a:gd name="T9" fmla="*/ 431 h 66"/>
                  <a:gd name="T10" fmla="*/ 680 w 98"/>
                  <a:gd name="T11" fmla="*/ 535 h 66"/>
                  <a:gd name="T12" fmla="*/ 785 w 98"/>
                  <a:gd name="T13" fmla="*/ 776 h 66"/>
                  <a:gd name="T14" fmla="*/ 887 w 98"/>
                  <a:gd name="T15" fmla="*/ 959 h 66"/>
                  <a:gd name="T16" fmla="*/ 996 w 98"/>
                  <a:gd name="T17" fmla="*/ 1202 h 66"/>
                  <a:gd name="T18" fmla="*/ 1093 w 98"/>
                  <a:gd name="T19" fmla="*/ 1434 h 66"/>
                  <a:gd name="T20" fmla="*/ 1164 w 98"/>
                  <a:gd name="T21" fmla="*/ 1716 h 66"/>
                  <a:gd name="T22" fmla="*/ 1228 w 98"/>
                  <a:gd name="T23" fmla="*/ 1917 h 66"/>
                  <a:gd name="T24" fmla="*/ 1241 w 98"/>
                  <a:gd name="T25" fmla="*/ 2156 h 66"/>
                  <a:gd name="T26" fmla="*/ 1263 w 98"/>
                  <a:gd name="T27" fmla="*/ 2296 h 66"/>
                  <a:gd name="T28" fmla="*/ 1263 w 98"/>
                  <a:gd name="T29" fmla="*/ 2321 h 66"/>
                  <a:gd name="T30" fmla="*/ 1303 w 98"/>
                  <a:gd name="T31" fmla="*/ 2321 h 66"/>
                  <a:gd name="T32" fmla="*/ 1263 w 98"/>
                  <a:gd name="T33" fmla="*/ 2321 h 66"/>
                  <a:gd name="T34" fmla="*/ 1241 w 98"/>
                  <a:gd name="T35" fmla="*/ 2685 h 66"/>
                  <a:gd name="T36" fmla="*/ 1321 w 98"/>
                  <a:gd name="T37" fmla="*/ 2660 h 66"/>
                  <a:gd name="T38" fmla="*/ 1389 w 98"/>
                  <a:gd name="T39" fmla="*/ 2495 h 66"/>
                  <a:gd name="T40" fmla="*/ 1389 w 98"/>
                  <a:gd name="T41" fmla="*/ 2218 h 66"/>
                  <a:gd name="T42" fmla="*/ 1387 w 98"/>
                  <a:gd name="T43" fmla="*/ 1985 h 66"/>
                  <a:gd name="T44" fmla="*/ 1321 w 98"/>
                  <a:gd name="T45" fmla="*/ 1730 h 66"/>
                  <a:gd name="T46" fmla="*/ 1241 w 98"/>
                  <a:gd name="T47" fmla="*/ 1481 h 66"/>
                  <a:gd name="T48" fmla="*/ 1168 w 98"/>
                  <a:gd name="T49" fmla="*/ 1202 h 66"/>
                  <a:gd name="T50" fmla="*/ 1092 w 98"/>
                  <a:gd name="T51" fmla="*/ 959 h 66"/>
                  <a:gd name="T52" fmla="*/ 972 w 98"/>
                  <a:gd name="T53" fmla="*/ 669 h 66"/>
                  <a:gd name="T54" fmla="*/ 863 w 98"/>
                  <a:gd name="T55" fmla="*/ 400 h 66"/>
                  <a:gd name="T56" fmla="*/ 727 w 98"/>
                  <a:gd name="T57" fmla="*/ 14 h 66"/>
                  <a:gd name="T58" fmla="*/ 582 w 98"/>
                  <a:gd name="T59" fmla="*/ 2 h 66"/>
                  <a:gd name="T60" fmla="*/ 448 w 98"/>
                  <a:gd name="T61" fmla="*/ 0 h 66"/>
                  <a:gd name="T62" fmla="*/ 286 w 98"/>
                  <a:gd name="T63" fmla="*/ 0 h 66"/>
                  <a:gd name="T64" fmla="*/ 15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2" name="Freeform 598"/>
              <p:cNvSpPr>
                <a:spLocks noChangeArrowheads="1"/>
              </p:cNvSpPr>
              <p:nvPr/>
            </p:nvSpPr>
            <p:spPr bwMode="auto">
              <a:xfrm>
                <a:off x="3528" y="4080"/>
                <a:ext cx="41" cy="52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4 0 0"/>
                  <a:gd name="G12" fmla="+- 9 0 0"/>
                  <a:gd name="G13" fmla="*/ 1 4267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2507 0 0"/>
                  <a:gd name="G28" fmla="+- 53833 0 0"/>
                  <a:gd name="G29" fmla="+- 56613 0 0"/>
                  <a:gd name="T0" fmla="*/ 2783 w 43"/>
                  <a:gd name="T1" fmla="*/ 17120 h 49"/>
                  <a:gd name="T2" fmla="*/ 2425 w 43"/>
                  <a:gd name="T3" fmla="*/ 15454 h 49"/>
                  <a:gd name="T4" fmla="*/ 1851 w 43"/>
                  <a:gd name="T5" fmla="*/ 13554 h 49"/>
                  <a:gd name="T6" fmla="*/ 1512 w 43"/>
                  <a:gd name="T7" fmla="*/ 10435 h 49"/>
                  <a:gd name="T8" fmla="*/ 1009 w 43"/>
                  <a:gd name="T9" fmla="*/ 8240 h 49"/>
                  <a:gd name="T10" fmla="*/ 720 w 43"/>
                  <a:gd name="T11" fmla="*/ 5181 h 49"/>
                  <a:gd name="T12" fmla="*/ 628 w 43"/>
                  <a:gd name="T13" fmla="*/ 3478 h 49"/>
                  <a:gd name="T14" fmla="*/ 587 w 43"/>
                  <a:gd name="T15" fmla="*/ 3234 h 49"/>
                  <a:gd name="T16" fmla="*/ 587 w 43"/>
                  <a:gd name="T17" fmla="*/ 109 h 49"/>
                  <a:gd name="T18" fmla="*/ 587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4075 h 49"/>
                  <a:gd name="T30" fmla="*/ 1 w 43"/>
                  <a:gd name="T31" fmla="*/ 5181 h 49"/>
                  <a:gd name="T32" fmla="*/ 4 w 43"/>
                  <a:gd name="T33" fmla="*/ 7643 h 49"/>
                  <a:gd name="T34" fmla="*/ 628 w 43"/>
                  <a:gd name="T35" fmla="*/ 10435 h 49"/>
                  <a:gd name="T36" fmla="*/ 1009 w 43"/>
                  <a:gd name="T37" fmla="*/ 13554 h 49"/>
                  <a:gd name="T38" fmla="*/ 1517 w 43"/>
                  <a:gd name="T39" fmla="*/ 15830 h 49"/>
                  <a:gd name="T40" fmla="*/ 2118 w 43"/>
                  <a:gd name="T41" fmla="*/ 18760 h 49"/>
                  <a:gd name="T42" fmla="*/ 2602 w 43"/>
                  <a:gd name="T43" fmla="*/ 20305 h 49"/>
                  <a:gd name="T44" fmla="*/ 2783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3" name="Freeform 599"/>
              <p:cNvSpPr>
                <a:spLocks noChangeArrowheads="1"/>
              </p:cNvSpPr>
              <p:nvPr/>
            </p:nvSpPr>
            <p:spPr bwMode="auto">
              <a:xfrm>
                <a:off x="3573" y="4122"/>
                <a:ext cx="50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47773 2585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4450 0 0"/>
                  <a:gd name="G21" fmla="+- 54315 0 0"/>
                  <a:gd name="T0" fmla="*/ 1275 w 53"/>
                  <a:gd name="T1" fmla="*/ 13638 h 18"/>
                  <a:gd name="T2" fmla="*/ 1188 w 53"/>
                  <a:gd name="T3" fmla="*/ 12274 h 18"/>
                  <a:gd name="T4" fmla="*/ 1053 w 53"/>
                  <a:gd name="T5" fmla="*/ 12274 h 18"/>
                  <a:gd name="T6" fmla="*/ 902 w 53"/>
                  <a:gd name="T7" fmla="*/ 12274 h 18"/>
                  <a:gd name="T8" fmla="*/ 765 w 53"/>
                  <a:gd name="T9" fmla="*/ 11047 h 18"/>
                  <a:gd name="T10" fmla="*/ 575 w 53"/>
                  <a:gd name="T11" fmla="*/ 11047 h 18"/>
                  <a:gd name="T12" fmla="*/ 391 w 53"/>
                  <a:gd name="T13" fmla="*/ 8948 h 18"/>
                  <a:gd name="T14" fmla="*/ 280 w 53"/>
                  <a:gd name="T15" fmla="*/ 3 h 18"/>
                  <a:gd name="T16" fmla="*/ 3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350 w 53"/>
                  <a:gd name="T23" fmla="*/ 23097 h 18"/>
                  <a:gd name="T24" fmla="*/ 544 w 53"/>
                  <a:gd name="T25" fmla="*/ 25663 h 18"/>
                  <a:gd name="T26" fmla="*/ 757 w 53"/>
                  <a:gd name="T27" fmla="*/ 26744 h 18"/>
                  <a:gd name="T28" fmla="*/ 893 w 53"/>
                  <a:gd name="T29" fmla="*/ 26744 h 18"/>
                  <a:gd name="T30" fmla="*/ 1053 w 53"/>
                  <a:gd name="T31" fmla="*/ 26744 h 18"/>
                  <a:gd name="T32" fmla="*/ 1176 w 53"/>
                  <a:gd name="T33" fmla="*/ 26744 h 18"/>
                  <a:gd name="T34" fmla="*/ 1255 w 53"/>
                  <a:gd name="T35" fmla="*/ 28514 h 18"/>
                  <a:gd name="T36" fmla="*/ 1275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4" name="Freeform 600"/>
              <p:cNvSpPr>
                <a:spLocks noChangeArrowheads="1"/>
              </p:cNvSpPr>
              <p:nvPr/>
            </p:nvSpPr>
            <p:spPr bwMode="auto">
              <a:xfrm>
                <a:off x="1557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8961 25856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416 0 0"/>
                  <a:gd name="G34" fmla="+- 5491 0 0"/>
                  <a:gd name="G35" fmla="+- 4794 0 0"/>
                  <a:gd name="G36" fmla="+- 4457 0 0"/>
                  <a:gd name="G37" fmla="+- 3521 0 0"/>
                  <a:gd name="G38" fmla="+- 2795 0 0"/>
                  <a:gd name="T0" fmla="*/ 5216 w 93"/>
                  <a:gd name="T1" fmla="*/ 0 h 58"/>
                  <a:gd name="T2" fmla="*/ 5416 w 93"/>
                  <a:gd name="T3" fmla="*/ 0 h 58"/>
                  <a:gd name="T4" fmla="*/ 5494 w 93"/>
                  <a:gd name="T5" fmla="*/ 3 h 58"/>
                  <a:gd name="T6" fmla="*/ 5494 w 93"/>
                  <a:gd name="T7" fmla="*/ 700 h 58"/>
                  <a:gd name="T8" fmla="*/ 5441 w 93"/>
                  <a:gd name="T9" fmla="*/ 984 h 58"/>
                  <a:gd name="T10" fmla="*/ 5269 w 93"/>
                  <a:gd name="T11" fmla="*/ 1748 h 58"/>
                  <a:gd name="T12" fmla="*/ 5036 w 93"/>
                  <a:gd name="T13" fmla="*/ 2241 h 58"/>
                  <a:gd name="T14" fmla="*/ 4731 w 93"/>
                  <a:gd name="T15" fmla="*/ 3012 h 58"/>
                  <a:gd name="T16" fmla="*/ 4281 w 93"/>
                  <a:gd name="T17" fmla="*/ 3684 h 58"/>
                  <a:gd name="T18" fmla="*/ 3819 w 93"/>
                  <a:gd name="T19" fmla="*/ 4195 h 58"/>
                  <a:gd name="T20" fmla="*/ 3364 w 93"/>
                  <a:gd name="T21" fmla="*/ 4811 h 58"/>
                  <a:gd name="T22" fmla="*/ 2907 w 93"/>
                  <a:gd name="T23" fmla="*/ 5215 h 58"/>
                  <a:gd name="T24" fmla="*/ 2313 w 93"/>
                  <a:gd name="T25" fmla="*/ 5654 h 58"/>
                  <a:gd name="T26" fmla="*/ 1763 w 93"/>
                  <a:gd name="T27" fmla="*/ 5845 h 58"/>
                  <a:gd name="T28" fmla="*/ 1136 w 93"/>
                  <a:gd name="T29" fmla="*/ 5845 h 58"/>
                  <a:gd name="T30" fmla="*/ 659 w 93"/>
                  <a:gd name="T31" fmla="*/ 5654 h 58"/>
                  <a:gd name="T32" fmla="*/ 1 w 93"/>
                  <a:gd name="T33" fmla="*/ 5204 h 58"/>
                  <a:gd name="T34" fmla="*/ 0 w 93"/>
                  <a:gd name="T35" fmla="*/ 5128 h 58"/>
                  <a:gd name="T36" fmla="*/ 0 w 93"/>
                  <a:gd name="T37" fmla="*/ 4955 h 58"/>
                  <a:gd name="T38" fmla="*/ 0 w 93"/>
                  <a:gd name="T39" fmla="*/ 4791 h 58"/>
                  <a:gd name="T40" fmla="*/ 1 w 93"/>
                  <a:gd name="T41" fmla="*/ 4425 h 58"/>
                  <a:gd name="T42" fmla="*/ 4 w 93"/>
                  <a:gd name="T43" fmla="*/ 4002 h 58"/>
                  <a:gd name="T44" fmla="*/ 574 w 93"/>
                  <a:gd name="T45" fmla="*/ 3274 h 58"/>
                  <a:gd name="T46" fmla="*/ 838 w 93"/>
                  <a:gd name="T47" fmla="*/ 2644 h 58"/>
                  <a:gd name="T48" fmla="*/ 1219 w 93"/>
                  <a:gd name="T49" fmla="*/ 2063 h 58"/>
                  <a:gd name="T50" fmla="*/ 1763 w 93"/>
                  <a:gd name="T51" fmla="*/ 1371 h 58"/>
                  <a:gd name="T52" fmla="*/ 2171 w 93"/>
                  <a:gd name="T53" fmla="*/ 907 h 58"/>
                  <a:gd name="T54" fmla="*/ 2620 w 93"/>
                  <a:gd name="T55" fmla="*/ 700 h 58"/>
                  <a:gd name="T56" fmla="*/ 3091 w 93"/>
                  <a:gd name="T57" fmla="*/ 4 h 58"/>
                  <a:gd name="T58" fmla="*/ 3515 w 93"/>
                  <a:gd name="T59" fmla="*/ 3 h 58"/>
                  <a:gd name="T60" fmla="*/ 3982 w 93"/>
                  <a:gd name="T61" fmla="*/ 2 h 58"/>
                  <a:gd name="T62" fmla="*/ 4332 w 93"/>
                  <a:gd name="T63" fmla="*/ 2 h 58"/>
                  <a:gd name="T64" fmla="*/ 4731 w 93"/>
                  <a:gd name="T65" fmla="*/ 0 h 58"/>
                  <a:gd name="T66" fmla="*/ 4950 w 93"/>
                  <a:gd name="T67" fmla="*/ 0 h 58"/>
                  <a:gd name="T68" fmla="*/ 5216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2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1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5" name="Freeform 601"/>
              <p:cNvSpPr>
                <a:spLocks noChangeArrowheads="1"/>
              </p:cNvSpPr>
              <p:nvPr/>
            </p:nvSpPr>
            <p:spPr bwMode="auto">
              <a:xfrm>
                <a:off x="1555" y="4073"/>
                <a:ext cx="102" cy="56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4471 0 0"/>
                  <a:gd name="G33" fmla="+- 64995 0 0"/>
                  <a:gd name="G34" fmla="+- 155 0 0"/>
                  <a:gd name="G35" fmla="+- 769 0 0"/>
                  <a:gd name="G36" fmla="+- 1464 0 0"/>
                  <a:gd name="G37" fmla="+- 2236 0 0"/>
                  <a:gd name="T0" fmla="*/ 0 w 99"/>
                  <a:gd name="T1" fmla="*/ 1591 h 66"/>
                  <a:gd name="T2" fmla="*/ 694 w 99"/>
                  <a:gd name="T3" fmla="*/ 1759 h 66"/>
                  <a:gd name="T4" fmla="*/ 1248 w 99"/>
                  <a:gd name="T5" fmla="*/ 1789 h 66"/>
                  <a:gd name="T6" fmla="*/ 1944 w 99"/>
                  <a:gd name="T7" fmla="*/ 1789 h 66"/>
                  <a:gd name="T8" fmla="*/ 2528 w 99"/>
                  <a:gd name="T9" fmla="*/ 1759 h 66"/>
                  <a:gd name="T10" fmla="*/ 3114 w 99"/>
                  <a:gd name="T11" fmla="*/ 1650 h 66"/>
                  <a:gd name="T12" fmla="*/ 3715 w 99"/>
                  <a:gd name="T13" fmla="*/ 1479 h 66"/>
                  <a:gd name="T14" fmla="*/ 4227 w 99"/>
                  <a:gd name="T15" fmla="*/ 1338 h 66"/>
                  <a:gd name="T16" fmla="*/ 4701 w 99"/>
                  <a:gd name="T17" fmla="*/ 1155 h 66"/>
                  <a:gd name="T18" fmla="*/ 5200 w 99"/>
                  <a:gd name="T19" fmla="*/ 989 h 66"/>
                  <a:gd name="T20" fmla="*/ 5515 w 99"/>
                  <a:gd name="T21" fmla="*/ 803 h 66"/>
                  <a:gd name="T22" fmla="*/ 5760 w 99"/>
                  <a:gd name="T23" fmla="*/ 639 h 66"/>
                  <a:gd name="T24" fmla="*/ 5885 w 99"/>
                  <a:gd name="T25" fmla="*/ 416 h 66"/>
                  <a:gd name="T26" fmla="*/ 6109 w 99"/>
                  <a:gd name="T27" fmla="*/ 288 h 66"/>
                  <a:gd name="T28" fmla="*/ 6109 w 99"/>
                  <a:gd name="T29" fmla="*/ 11 h 66"/>
                  <a:gd name="T30" fmla="*/ 5849 w 99"/>
                  <a:gd name="T31" fmla="*/ 0 h 66"/>
                  <a:gd name="T32" fmla="*/ 5431 w 99"/>
                  <a:gd name="T33" fmla="*/ 0 h 66"/>
                  <a:gd name="T34" fmla="*/ 5518 w 99"/>
                  <a:gd name="T35" fmla="*/ 250 h 66"/>
                  <a:gd name="T36" fmla="*/ 5608 w 99"/>
                  <a:gd name="T37" fmla="*/ 250 h 66"/>
                  <a:gd name="T38" fmla="*/ 5518 w 99"/>
                  <a:gd name="T39" fmla="*/ 228 h 66"/>
                  <a:gd name="T40" fmla="*/ 5518 w 99"/>
                  <a:gd name="T41" fmla="*/ 250 h 66"/>
                  <a:gd name="T42" fmla="*/ 5515 w 99"/>
                  <a:gd name="T43" fmla="*/ 332 h 66"/>
                  <a:gd name="T44" fmla="*/ 5288 w 99"/>
                  <a:gd name="T45" fmla="*/ 479 h 66"/>
                  <a:gd name="T46" fmla="*/ 5043 w 99"/>
                  <a:gd name="T47" fmla="*/ 642 h 66"/>
                  <a:gd name="T48" fmla="*/ 4755 w 99"/>
                  <a:gd name="T49" fmla="*/ 803 h 66"/>
                  <a:gd name="T50" fmla="*/ 4362 w 99"/>
                  <a:gd name="T51" fmla="*/ 989 h 66"/>
                  <a:gd name="T52" fmla="*/ 3940 w 99"/>
                  <a:gd name="T53" fmla="*/ 1146 h 66"/>
                  <a:gd name="T54" fmla="*/ 3447 w 99"/>
                  <a:gd name="T55" fmla="*/ 1280 h 66"/>
                  <a:gd name="T56" fmla="*/ 2936 w 99"/>
                  <a:gd name="T57" fmla="*/ 1425 h 66"/>
                  <a:gd name="T58" fmla="*/ 2384 w 99"/>
                  <a:gd name="T59" fmla="*/ 1479 h 66"/>
                  <a:gd name="T60" fmla="*/ 1885 w 99"/>
                  <a:gd name="T61" fmla="*/ 1548 h 66"/>
                  <a:gd name="T62" fmla="*/ 1248 w 99"/>
                  <a:gd name="T63" fmla="*/ 1548 h 66"/>
                  <a:gd name="T64" fmla="*/ 781 w 99"/>
                  <a:gd name="T65" fmla="*/ 1479 h 66"/>
                  <a:gd name="T66" fmla="*/ 4 w 99"/>
                  <a:gd name="T67" fmla="*/ 1374 h 66"/>
                  <a:gd name="T68" fmla="*/ 0 w 99"/>
                  <a:gd name="T69" fmla="*/ 1591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6" name="Freeform 602"/>
              <p:cNvSpPr>
                <a:spLocks noChangeArrowheads="1"/>
              </p:cNvSpPr>
              <p:nvPr/>
            </p:nvSpPr>
            <p:spPr bwMode="auto">
              <a:xfrm>
                <a:off x="1552" y="4080"/>
                <a:ext cx="44" cy="53"/>
              </a:xfrm>
              <a:custGeom>
                <a:avLst/>
                <a:gdLst>
                  <a:gd name="G0" fmla="+- 1 0 0"/>
                  <a:gd name="G1" fmla="+- 1 0 0"/>
                  <a:gd name="G2" fmla="*/ 1 39879 44192"/>
                  <a:gd name="G3" fmla="+- 19 0 0"/>
                  <a:gd name="G4" fmla="+- 65534 0 0"/>
                  <a:gd name="G5" fmla="+- 8 0 0"/>
                  <a:gd name="G6" fmla="+- 9 0 0"/>
                  <a:gd name="G7" fmla="sin 43 G6"/>
                  <a:gd name="G8" fmla="+- 9 0 0"/>
                  <a:gd name="G9" fmla="sin 43 G8"/>
                  <a:gd name="G10" fmla="+- 6 0 0"/>
                  <a:gd name="G11" fmla="+- 1 0 0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3104 0 0"/>
                  <a:gd name="G26" fmla="+- 64078 0 0"/>
                  <a:gd name="G27" fmla="+- 60994 0 0"/>
                  <a:gd name="T0" fmla="*/ 4022 w 44"/>
                  <a:gd name="T1" fmla="*/ 0 h 50"/>
                  <a:gd name="T2" fmla="*/ 3196 w 44"/>
                  <a:gd name="T3" fmla="*/ 92 h 50"/>
                  <a:gd name="T4" fmla="*/ 2455 w 44"/>
                  <a:gd name="T5" fmla="*/ 3913 h 50"/>
                  <a:gd name="T6" fmla="*/ 1652 w 44"/>
                  <a:gd name="T7" fmla="*/ 6194 h 50"/>
                  <a:gd name="T8" fmla="*/ 1112 w 44"/>
                  <a:gd name="T9" fmla="*/ 9087 h 50"/>
                  <a:gd name="T10" fmla="*/ 5 w 44"/>
                  <a:gd name="T11" fmla="*/ 12029 h 50"/>
                  <a:gd name="T12" fmla="*/ 2 w 44"/>
                  <a:gd name="T13" fmla="*/ 13705 h 50"/>
                  <a:gd name="T14" fmla="*/ 1 w 44"/>
                  <a:gd name="T15" fmla="*/ 14805 h 50"/>
                  <a:gd name="T16" fmla="*/ 0 w 44"/>
                  <a:gd name="T17" fmla="*/ 16369 h 50"/>
                  <a:gd name="T18" fmla="*/ 1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75 w 44"/>
                  <a:gd name="T25" fmla="*/ 15998 h 50"/>
                  <a:gd name="T26" fmla="*/ 975 w 44"/>
                  <a:gd name="T27" fmla="*/ 16369 h 50"/>
                  <a:gd name="T28" fmla="*/ 975 w 44"/>
                  <a:gd name="T29" fmla="*/ 15998 h 50"/>
                  <a:gd name="T30" fmla="*/ 975 w 44"/>
                  <a:gd name="T31" fmla="*/ 15586 h 50"/>
                  <a:gd name="T32" fmla="*/ 1269 w 44"/>
                  <a:gd name="T33" fmla="*/ 13373 h 50"/>
                  <a:gd name="T34" fmla="*/ 1652 w 44"/>
                  <a:gd name="T35" fmla="*/ 11461 h 50"/>
                  <a:gd name="T36" fmla="*/ 2372 w 44"/>
                  <a:gd name="T37" fmla="*/ 8834 h 50"/>
                  <a:gd name="T38" fmla="*/ 2992 w 44"/>
                  <a:gd name="T39" fmla="*/ 6680 h 50"/>
                  <a:gd name="T40" fmla="*/ 3765 w 44"/>
                  <a:gd name="T41" fmla="*/ 4560 h 50"/>
                  <a:gd name="T42" fmla="*/ 4446 w 44"/>
                  <a:gd name="T43" fmla="*/ 3346 h 50"/>
                  <a:gd name="T44" fmla="*/ 4022 w 44"/>
                  <a:gd name="T45" fmla="*/ 0 h 50"/>
                  <a:gd name="T46" fmla="*/ 0 w 44"/>
                  <a:gd name="T47" fmla="*/ 0 h 50"/>
                  <a:gd name="T48" fmla="*/ 44 w 44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7" name="Freeform 603"/>
              <p:cNvSpPr>
                <a:spLocks noChangeArrowheads="1"/>
              </p:cNvSpPr>
              <p:nvPr/>
            </p:nvSpPr>
            <p:spPr bwMode="auto">
              <a:xfrm>
                <a:off x="1594" y="407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563 57600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98 0 0"/>
                  <a:gd name="T0" fmla="*/ 2295 w 54"/>
                  <a:gd name="T1" fmla="*/ 0 h 18"/>
                  <a:gd name="T2" fmla="*/ 2174 w 54"/>
                  <a:gd name="T3" fmla="*/ 0 h 18"/>
                  <a:gd name="T4" fmla="*/ 1998 w 54"/>
                  <a:gd name="T5" fmla="*/ 0 h 18"/>
                  <a:gd name="T6" fmla="*/ 1660 w 54"/>
                  <a:gd name="T7" fmla="*/ 1 h 18"/>
                  <a:gd name="T8" fmla="*/ 1369 w 54"/>
                  <a:gd name="T9" fmla="*/ 1 h 18"/>
                  <a:gd name="T10" fmla="*/ 990 w 54"/>
                  <a:gd name="T11" fmla="*/ 2 h 18"/>
                  <a:gd name="T12" fmla="*/ 662 w 54"/>
                  <a:gd name="T13" fmla="*/ 3 h 18"/>
                  <a:gd name="T14" fmla="*/ 464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505 w 54"/>
                  <a:gd name="T21" fmla="*/ 23097 h 18"/>
                  <a:gd name="T22" fmla="*/ 738 w 54"/>
                  <a:gd name="T23" fmla="*/ 18708 h 18"/>
                  <a:gd name="T24" fmla="*/ 1138 w 54"/>
                  <a:gd name="T25" fmla="*/ 16837 h 18"/>
                  <a:gd name="T26" fmla="*/ 1412 w 54"/>
                  <a:gd name="T27" fmla="*/ 15153 h 18"/>
                  <a:gd name="T28" fmla="*/ 1660 w 54"/>
                  <a:gd name="T29" fmla="*/ 15153 h 18"/>
                  <a:gd name="T30" fmla="*/ 1998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295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8" name="Freeform 604"/>
              <p:cNvSpPr>
                <a:spLocks noChangeArrowheads="1"/>
              </p:cNvSpPr>
              <p:nvPr/>
            </p:nvSpPr>
            <p:spPr bwMode="auto">
              <a:xfrm>
                <a:off x="4875" y="4078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1537 51712"/>
                  <a:gd name="G11" fmla="*/ 1 37753 496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2764 0 0"/>
                  <a:gd name="G36" fmla="+- 62860 0 0"/>
                  <a:gd name="G37" fmla="+- 63098 0 0"/>
                  <a:gd name="G38" fmla="+- 63462 0 0"/>
                  <a:gd name="G39" fmla="+- 63834 0 0"/>
                  <a:gd name="G40" fmla="+- 64140 0 0"/>
                  <a:gd name="T0" fmla="*/ 943 w 93"/>
                  <a:gd name="T1" fmla="*/ 3857 h 57"/>
                  <a:gd name="T2" fmla="*/ 961 w 93"/>
                  <a:gd name="T3" fmla="*/ 3733 h 57"/>
                  <a:gd name="T4" fmla="*/ 994 w 93"/>
                  <a:gd name="T5" fmla="*/ 3670 h 57"/>
                  <a:gd name="T6" fmla="*/ 994 w 93"/>
                  <a:gd name="T7" fmla="*/ 3432 h 57"/>
                  <a:gd name="T8" fmla="*/ 969 w 93"/>
                  <a:gd name="T9" fmla="*/ 3043 h 57"/>
                  <a:gd name="T10" fmla="*/ 954 w 93"/>
                  <a:gd name="T11" fmla="*/ 2656 h 57"/>
                  <a:gd name="T12" fmla="*/ 907 w 93"/>
                  <a:gd name="T13" fmla="*/ 2303 h 57"/>
                  <a:gd name="T14" fmla="*/ 828 w 93"/>
                  <a:gd name="T15" fmla="*/ 1874 h 57"/>
                  <a:gd name="T16" fmla="*/ 775 w 93"/>
                  <a:gd name="T17" fmla="*/ 1434 h 57"/>
                  <a:gd name="T18" fmla="*/ 696 w 93"/>
                  <a:gd name="T19" fmla="*/ 955 h 57"/>
                  <a:gd name="T20" fmla="*/ 600 w 93"/>
                  <a:gd name="T21" fmla="*/ 633 h 57"/>
                  <a:gd name="T22" fmla="*/ 513 w 93"/>
                  <a:gd name="T23" fmla="*/ 5 h 57"/>
                  <a:gd name="T24" fmla="*/ 413 w 93"/>
                  <a:gd name="T25" fmla="*/ 2 h 57"/>
                  <a:gd name="T26" fmla="*/ 318 w 93"/>
                  <a:gd name="T27" fmla="*/ 0 h 57"/>
                  <a:gd name="T28" fmla="*/ 201 w 93"/>
                  <a:gd name="T29" fmla="*/ 0 h 57"/>
                  <a:gd name="T30" fmla="*/ 118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6 w 93"/>
                  <a:gd name="T45" fmla="*/ 1634 h 57"/>
                  <a:gd name="T46" fmla="*/ 154 w 93"/>
                  <a:gd name="T47" fmla="*/ 2009 h 57"/>
                  <a:gd name="T48" fmla="*/ 211 w 93"/>
                  <a:gd name="T49" fmla="*/ 2480 h 57"/>
                  <a:gd name="T50" fmla="*/ 318 w 93"/>
                  <a:gd name="T51" fmla="*/ 2816 h 57"/>
                  <a:gd name="T52" fmla="*/ 391 w 93"/>
                  <a:gd name="T53" fmla="*/ 3226 h 57"/>
                  <a:gd name="T54" fmla="*/ 462 w 93"/>
                  <a:gd name="T55" fmla="*/ 3432 h 57"/>
                  <a:gd name="T56" fmla="*/ 545 w 93"/>
                  <a:gd name="T57" fmla="*/ 3490 h 57"/>
                  <a:gd name="T58" fmla="*/ 627 w 93"/>
                  <a:gd name="T59" fmla="*/ 3670 h 57"/>
                  <a:gd name="T60" fmla="*/ 701 w 93"/>
                  <a:gd name="T61" fmla="*/ 3670 h 57"/>
                  <a:gd name="T62" fmla="*/ 775 w 93"/>
                  <a:gd name="T63" fmla="*/ 3733 h 57"/>
                  <a:gd name="T64" fmla="*/ 828 w 93"/>
                  <a:gd name="T65" fmla="*/ 3733 h 57"/>
                  <a:gd name="T66" fmla="*/ 873 w 93"/>
                  <a:gd name="T67" fmla="*/ 3733 h 57"/>
                  <a:gd name="T68" fmla="*/ 943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29" name="Freeform 605"/>
              <p:cNvSpPr>
                <a:spLocks noChangeArrowheads="1"/>
              </p:cNvSpPr>
              <p:nvPr/>
            </p:nvSpPr>
            <p:spPr bwMode="auto">
              <a:xfrm>
                <a:off x="4874" y="4073"/>
                <a:ext cx="87" cy="57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272 0 0"/>
                  <a:gd name="G34" fmla="+- 65447 0 0"/>
                  <a:gd name="G35" fmla="+- 47 0 0"/>
                  <a:gd name="G36" fmla="+- 118 0 0"/>
                  <a:gd name="G37" fmla="+- 123 0 0"/>
                  <a:gd name="G38" fmla="+- 9 0 0"/>
                  <a:gd name="T0" fmla="*/ 4 w 98"/>
                  <a:gd name="T1" fmla="*/ 535 h 66"/>
                  <a:gd name="T2" fmla="*/ 167 w 98"/>
                  <a:gd name="T3" fmla="*/ 431 h 66"/>
                  <a:gd name="T4" fmla="*/ 286 w 98"/>
                  <a:gd name="T5" fmla="*/ 375 h 66"/>
                  <a:gd name="T6" fmla="*/ 422 w 98"/>
                  <a:gd name="T7" fmla="*/ 375 h 66"/>
                  <a:gd name="T8" fmla="*/ 549 w 98"/>
                  <a:gd name="T9" fmla="*/ 431 h 66"/>
                  <a:gd name="T10" fmla="*/ 658 w 98"/>
                  <a:gd name="T11" fmla="*/ 535 h 66"/>
                  <a:gd name="T12" fmla="*/ 785 w 98"/>
                  <a:gd name="T13" fmla="*/ 776 h 66"/>
                  <a:gd name="T14" fmla="*/ 887 w 98"/>
                  <a:gd name="T15" fmla="*/ 959 h 66"/>
                  <a:gd name="T16" fmla="*/ 996 w 98"/>
                  <a:gd name="T17" fmla="*/ 1202 h 66"/>
                  <a:gd name="T18" fmla="*/ 1093 w 98"/>
                  <a:gd name="T19" fmla="*/ 1434 h 66"/>
                  <a:gd name="T20" fmla="*/ 1160 w 98"/>
                  <a:gd name="T21" fmla="*/ 1716 h 66"/>
                  <a:gd name="T22" fmla="*/ 1189 w 98"/>
                  <a:gd name="T23" fmla="*/ 1917 h 66"/>
                  <a:gd name="T24" fmla="*/ 1241 w 98"/>
                  <a:gd name="T25" fmla="*/ 2156 h 66"/>
                  <a:gd name="T26" fmla="*/ 1263 w 98"/>
                  <a:gd name="T27" fmla="*/ 2296 h 66"/>
                  <a:gd name="T28" fmla="*/ 1263 w 98"/>
                  <a:gd name="T29" fmla="*/ 2321 h 66"/>
                  <a:gd name="T30" fmla="*/ 1303 w 98"/>
                  <a:gd name="T31" fmla="*/ 2321 h 66"/>
                  <a:gd name="T32" fmla="*/ 1263 w 98"/>
                  <a:gd name="T33" fmla="*/ 2321 h 66"/>
                  <a:gd name="T34" fmla="*/ 1236 w 98"/>
                  <a:gd name="T35" fmla="*/ 2685 h 66"/>
                  <a:gd name="T36" fmla="*/ 1321 w 98"/>
                  <a:gd name="T37" fmla="*/ 2660 h 66"/>
                  <a:gd name="T38" fmla="*/ 1389 w 98"/>
                  <a:gd name="T39" fmla="*/ 2495 h 66"/>
                  <a:gd name="T40" fmla="*/ 1389 w 98"/>
                  <a:gd name="T41" fmla="*/ 2218 h 66"/>
                  <a:gd name="T42" fmla="*/ 1343 w 98"/>
                  <a:gd name="T43" fmla="*/ 1985 h 66"/>
                  <a:gd name="T44" fmla="*/ 1311 w 98"/>
                  <a:gd name="T45" fmla="*/ 1730 h 66"/>
                  <a:gd name="T46" fmla="*/ 1241 w 98"/>
                  <a:gd name="T47" fmla="*/ 1481 h 66"/>
                  <a:gd name="T48" fmla="*/ 1164 w 98"/>
                  <a:gd name="T49" fmla="*/ 1202 h 66"/>
                  <a:gd name="T50" fmla="*/ 1092 w 98"/>
                  <a:gd name="T51" fmla="*/ 959 h 66"/>
                  <a:gd name="T52" fmla="*/ 970 w 98"/>
                  <a:gd name="T53" fmla="*/ 669 h 66"/>
                  <a:gd name="T54" fmla="*/ 863 w 98"/>
                  <a:gd name="T55" fmla="*/ 400 h 66"/>
                  <a:gd name="T56" fmla="*/ 721 w 98"/>
                  <a:gd name="T57" fmla="*/ 14 h 66"/>
                  <a:gd name="T58" fmla="*/ 582 w 98"/>
                  <a:gd name="T59" fmla="*/ 2 h 66"/>
                  <a:gd name="T60" fmla="*/ 433 w 98"/>
                  <a:gd name="T61" fmla="*/ 0 h 66"/>
                  <a:gd name="T62" fmla="*/ 286 w 98"/>
                  <a:gd name="T63" fmla="*/ 0 h 66"/>
                  <a:gd name="T64" fmla="*/ 150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0" name="Freeform 606"/>
              <p:cNvSpPr>
                <a:spLocks noChangeArrowheads="1"/>
              </p:cNvSpPr>
              <p:nvPr/>
            </p:nvSpPr>
            <p:spPr bwMode="auto">
              <a:xfrm>
                <a:off x="4872" y="4080"/>
                <a:ext cx="30" cy="52"/>
              </a:xfrm>
              <a:custGeom>
                <a:avLst/>
                <a:gdLst>
                  <a:gd name="G0" fmla="+- 1 0 0"/>
                  <a:gd name="G1" fmla="+- 1 0 0"/>
                  <a:gd name="G2" fmla="*/ 1 0 51712"/>
                  <a:gd name="G3" fmla="*/ 1 29071 57600"/>
                  <a:gd name="G4" fmla="*/ 1 63095 51712"/>
                  <a:gd name="G5" fmla="*/ G4 1 180"/>
                  <a:gd name="G6" fmla="*/ G3 1 G5"/>
                  <a:gd name="G7" fmla="*/ 1 39091 57600"/>
                  <a:gd name="G8" fmla="*/ 1 63095 51712"/>
                  <a:gd name="G9" fmla="*/ G8 1 180"/>
                  <a:gd name="G10" fmla="*/ G7 1 G9"/>
                  <a:gd name="G11" fmla="*/ 1 33651 25856"/>
                  <a:gd name="G12" fmla="+- 65533 0 0"/>
                  <a:gd name="G13" fmla="+- 65534 0 0"/>
                  <a:gd name="G14" fmla="+- 9 0 0"/>
                  <a:gd name="G15" fmla="*/ 1 0 51712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50292 0 0"/>
                  <a:gd name="G30" fmla="+- 52142 0 0"/>
                  <a:gd name="G31" fmla="+- 55232 0 0"/>
                  <a:gd name="T0" fmla="*/ 242 w 43"/>
                  <a:gd name="T1" fmla="*/ 17120 h 49"/>
                  <a:gd name="T2" fmla="*/ 210 w 43"/>
                  <a:gd name="T3" fmla="*/ 15454 h 49"/>
                  <a:gd name="T4" fmla="*/ 160 w 43"/>
                  <a:gd name="T5" fmla="*/ 13554 h 49"/>
                  <a:gd name="T6" fmla="*/ 131 w 43"/>
                  <a:gd name="T7" fmla="*/ 10435 h 49"/>
                  <a:gd name="T8" fmla="*/ 82 w 43"/>
                  <a:gd name="T9" fmla="*/ 8240 h 49"/>
                  <a:gd name="T10" fmla="*/ 62 w 43"/>
                  <a:gd name="T11" fmla="*/ 5181 h 49"/>
                  <a:gd name="T12" fmla="*/ 51 w 43"/>
                  <a:gd name="T13" fmla="*/ 3478 h 49"/>
                  <a:gd name="T14" fmla="*/ 51 w 43"/>
                  <a:gd name="T15" fmla="*/ 3234 h 49"/>
                  <a:gd name="T16" fmla="*/ 51 w 43"/>
                  <a:gd name="T17" fmla="*/ 109 h 49"/>
                  <a:gd name="T18" fmla="*/ 51 w 43"/>
                  <a:gd name="T19" fmla="*/ 3234 h 49"/>
                  <a:gd name="T20" fmla="*/ 2 w 43"/>
                  <a:gd name="T21" fmla="*/ 3234 h 49"/>
                  <a:gd name="T22" fmla="*/ 2 w 43"/>
                  <a:gd name="T23" fmla="*/ 0 h 49"/>
                  <a:gd name="T24" fmla="*/ 0 w 43"/>
                  <a:gd name="T25" fmla="*/ 3 h 49"/>
                  <a:gd name="T26" fmla="*/ 0 w 43"/>
                  <a:gd name="T27" fmla="*/ 109 h 49"/>
                  <a:gd name="T28" fmla="*/ 0 w 43"/>
                  <a:gd name="T29" fmla="*/ 4075 h 49"/>
                  <a:gd name="T30" fmla="*/ 1 w 43"/>
                  <a:gd name="T31" fmla="*/ 5181 h 49"/>
                  <a:gd name="T32" fmla="*/ 2 w 43"/>
                  <a:gd name="T33" fmla="*/ 7643 h 49"/>
                  <a:gd name="T34" fmla="*/ 54 w 43"/>
                  <a:gd name="T35" fmla="*/ 10435 h 49"/>
                  <a:gd name="T36" fmla="*/ 82 w 43"/>
                  <a:gd name="T37" fmla="*/ 13554 h 49"/>
                  <a:gd name="T38" fmla="*/ 132 w 43"/>
                  <a:gd name="T39" fmla="*/ 15830 h 49"/>
                  <a:gd name="T40" fmla="*/ 172 w 43"/>
                  <a:gd name="T41" fmla="*/ 18760 h 49"/>
                  <a:gd name="T42" fmla="*/ 225 w 43"/>
                  <a:gd name="T43" fmla="*/ 20305 h 49"/>
                  <a:gd name="T44" fmla="*/ 242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1" name="Freeform 607"/>
              <p:cNvSpPr>
                <a:spLocks noChangeArrowheads="1"/>
              </p:cNvSpPr>
              <p:nvPr/>
            </p:nvSpPr>
            <p:spPr bwMode="auto">
              <a:xfrm>
                <a:off x="4899" y="4122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436 0 0"/>
                  <a:gd name="G24" fmla="+- 55214 0 0"/>
                  <a:gd name="T0" fmla="*/ 2350 w 54"/>
                  <a:gd name="T1" fmla="*/ 13638 h 18"/>
                  <a:gd name="T2" fmla="*/ 2174 w 54"/>
                  <a:gd name="T3" fmla="*/ 12274 h 18"/>
                  <a:gd name="T4" fmla="*/ 1952 w 54"/>
                  <a:gd name="T5" fmla="*/ 12274 h 18"/>
                  <a:gd name="T6" fmla="*/ 1660 w 54"/>
                  <a:gd name="T7" fmla="*/ 12274 h 18"/>
                  <a:gd name="T8" fmla="*/ 1369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490 w 54"/>
                  <a:gd name="T15" fmla="*/ 3 h 18"/>
                  <a:gd name="T16" fmla="*/ 4 w 54"/>
                  <a:gd name="T17" fmla="*/ 0 h 18"/>
                  <a:gd name="T18" fmla="*/ 0 w 54"/>
                  <a:gd name="T19" fmla="*/ 12274 h 18"/>
                  <a:gd name="T20" fmla="*/ 8 w 54"/>
                  <a:gd name="T21" fmla="*/ 16837 h 18"/>
                  <a:gd name="T22" fmla="*/ 662 w 54"/>
                  <a:gd name="T23" fmla="*/ 23097 h 18"/>
                  <a:gd name="T24" fmla="*/ 990 w 54"/>
                  <a:gd name="T25" fmla="*/ 25663 h 18"/>
                  <a:gd name="T26" fmla="*/ 1338 w 54"/>
                  <a:gd name="T27" fmla="*/ 26744 h 18"/>
                  <a:gd name="T28" fmla="*/ 1660 w 54"/>
                  <a:gd name="T29" fmla="*/ 26744 h 18"/>
                  <a:gd name="T30" fmla="*/ 1952 w 54"/>
                  <a:gd name="T31" fmla="*/ 26744 h 18"/>
                  <a:gd name="T32" fmla="*/ 2109 w 54"/>
                  <a:gd name="T33" fmla="*/ 2674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2" name="Freeform 608"/>
              <p:cNvSpPr>
                <a:spLocks noChangeArrowheads="1"/>
              </p:cNvSpPr>
              <p:nvPr/>
            </p:nvSpPr>
            <p:spPr bwMode="auto">
              <a:xfrm>
                <a:off x="1063" y="4080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*/ 1 13427 51712"/>
                  <a:gd name="G11" fmla="*/ 1 44483 2304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5 0 0"/>
                  <a:gd name="G37" fmla="+- 3662 0 0"/>
                  <a:gd name="G38" fmla="+- 2889 0 0"/>
                  <a:gd name="G39" fmla="+- 2525 0 0"/>
                  <a:gd name="G40" fmla="+- 1811 0 0"/>
                  <a:gd name="T0" fmla="*/ 3389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82 h 57"/>
                  <a:gd name="T10" fmla="*/ 3480 w 93"/>
                  <a:gd name="T11" fmla="*/ 955 h 57"/>
                  <a:gd name="T12" fmla="*/ 3338 w 93"/>
                  <a:gd name="T13" fmla="*/ 1527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69 w 93"/>
                  <a:gd name="T19" fmla="*/ 2656 h 57"/>
                  <a:gd name="T20" fmla="*/ 2208 w 93"/>
                  <a:gd name="T21" fmla="*/ 3043 h 57"/>
                  <a:gd name="T22" fmla="*/ 1887 w 93"/>
                  <a:gd name="T23" fmla="*/ 3457 h 57"/>
                  <a:gd name="T24" fmla="*/ 1522 w 93"/>
                  <a:gd name="T25" fmla="*/ 3698 h 57"/>
                  <a:gd name="T26" fmla="*/ 1179 w 93"/>
                  <a:gd name="T27" fmla="*/ 3733 h 57"/>
                  <a:gd name="T28" fmla="*/ 736 w 93"/>
                  <a:gd name="T29" fmla="*/ 3857 h 57"/>
                  <a:gd name="T30" fmla="*/ 436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537 w 93"/>
                  <a:gd name="T47" fmla="*/ 1657 h 57"/>
                  <a:gd name="T48" fmla="*/ 818 w 93"/>
                  <a:gd name="T49" fmla="*/ 1250 h 57"/>
                  <a:gd name="T50" fmla="*/ 1171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1988 w 93"/>
                  <a:gd name="T57" fmla="*/ 3 h 57"/>
                  <a:gd name="T58" fmla="*/ 2314 w 93"/>
                  <a:gd name="T59" fmla="*/ 2 h 57"/>
                  <a:gd name="T60" fmla="*/ 2584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389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3" name="Freeform 609"/>
              <p:cNvSpPr>
                <a:spLocks noChangeArrowheads="1"/>
              </p:cNvSpPr>
              <p:nvPr/>
            </p:nvSpPr>
            <p:spPr bwMode="auto">
              <a:xfrm>
                <a:off x="1061" y="4075"/>
                <a:ext cx="102" cy="57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9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175 0 0"/>
                  <a:gd name="G34" fmla="+- 64795 0 0"/>
                  <a:gd name="G35" fmla="+- 46 0 0"/>
                  <a:gd name="G36" fmla="+- 724 0 0"/>
                  <a:gd name="G37" fmla="+- 1539 0 0"/>
                  <a:gd name="T0" fmla="*/ 0 w 99"/>
                  <a:gd name="T1" fmla="*/ 2389 h 66"/>
                  <a:gd name="T2" fmla="*/ 694 w 99"/>
                  <a:gd name="T3" fmla="*/ 2635 h 66"/>
                  <a:gd name="T4" fmla="*/ 1324 w 99"/>
                  <a:gd name="T5" fmla="*/ 2685 h 66"/>
                  <a:gd name="T6" fmla="*/ 1944 w 99"/>
                  <a:gd name="T7" fmla="*/ 2685 h 66"/>
                  <a:gd name="T8" fmla="*/ 2681 w 99"/>
                  <a:gd name="T9" fmla="*/ 2635 h 66"/>
                  <a:gd name="T10" fmla="*/ 3198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828 w 99"/>
                  <a:gd name="T17" fmla="*/ 1730 h 66"/>
                  <a:gd name="T18" fmla="*/ 5200 w 99"/>
                  <a:gd name="T19" fmla="*/ 1496 h 66"/>
                  <a:gd name="T20" fmla="*/ 5515 w 99"/>
                  <a:gd name="T21" fmla="*/ 1202 h 66"/>
                  <a:gd name="T22" fmla="*/ 5852 w 99"/>
                  <a:gd name="T23" fmla="*/ 959 h 66"/>
                  <a:gd name="T24" fmla="*/ 6017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52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349 w 99"/>
                  <a:gd name="T45" fmla="*/ 721 h 66"/>
                  <a:gd name="T46" fmla="*/ 5121 w 99"/>
                  <a:gd name="T47" fmla="*/ 959 h 66"/>
                  <a:gd name="T48" fmla="*/ 4828 w 99"/>
                  <a:gd name="T49" fmla="*/ 1202 h 66"/>
                  <a:gd name="T50" fmla="*/ 4362 w 99"/>
                  <a:gd name="T51" fmla="*/ 1496 h 66"/>
                  <a:gd name="T52" fmla="*/ 3940 w 99"/>
                  <a:gd name="T53" fmla="*/ 1716 h 66"/>
                  <a:gd name="T54" fmla="*/ 3503 w 99"/>
                  <a:gd name="T55" fmla="*/ 1985 h 66"/>
                  <a:gd name="T56" fmla="*/ 2936 w 99"/>
                  <a:gd name="T57" fmla="*/ 2133 h 66"/>
                  <a:gd name="T58" fmla="*/ 2461 w 99"/>
                  <a:gd name="T59" fmla="*/ 2218 h 66"/>
                  <a:gd name="T60" fmla="*/ 1885 w 99"/>
                  <a:gd name="T61" fmla="*/ 2296 h 66"/>
                  <a:gd name="T62" fmla="*/ 1404 w 99"/>
                  <a:gd name="T63" fmla="*/ 2296 h 66"/>
                  <a:gd name="T64" fmla="*/ 828 w 99"/>
                  <a:gd name="T65" fmla="*/ 2218 h 66"/>
                  <a:gd name="T66" fmla="*/ 5 w 99"/>
                  <a:gd name="T67" fmla="*/ 2063 h 66"/>
                  <a:gd name="T68" fmla="*/ 0 w 99"/>
                  <a:gd name="T69" fmla="*/ 238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5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6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634" name="Group 610"/>
            <p:cNvGrpSpPr>
              <a:grpSpLocks/>
            </p:cNvGrpSpPr>
            <p:nvPr/>
          </p:nvGrpSpPr>
          <p:grpSpPr bwMode="auto">
            <a:xfrm>
              <a:off x="135" y="133"/>
              <a:ext cx="5487" cy="4098"/>
              <a:chOff x="135" y="133"/>
              <a:chExt cx="5487" cy="4098"/>
            </a:xfrm>
          </p:grpSpPr>
          <p:sp>
            <p:nvSpPr>
              <p:cNvPr id="1635" name="Freeform 611"/>
              <p:cNvSpPr>
                <a:spLocks noChangeArrowheads="1"/>
              </p:cNvSpPr>
              <p:nvPr/>
            </p:nvSpPr>
            <p:spPr bwMode="auto">
              <a:xfrm>
                <a:off x="1058" y="4083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*/ 1 0 51712"/>
                  <a:gd name="G5" fmla="+- 65534 0 0"/>
                  <a:gd name="G6" fmla="+- 50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340 0 0"/>
                  <a:gd name="G21" fmla="+- 63182 0 0"/>
                  <a:gd name="G22" fmla="+- 2366 0 0"/>
                  <a:gd name="T0" fmla="*/ 4022 w 44"/>
                  <a:gd name="T1" fmla="*/ 0 h 50"/>
                  <a:gd name="T2" fmla="*/ 3196 w 44"/>
                  <a:gd name="T3" fmla="*/ 101 h 50"/>
                  <a:gd name="T4" fmla="*/ 2455 w 44"/>
                  <a:gd name="T5" fmla="*/ 3913 h 50"/>
                  <a:gd name="T6" fmla="*/ 1547 w 44"/>
                  <a:gd name="T7" fmla="*/ 6680 h 50"/>
                  <a:gd name="T8" fmla="*/ 1041 w 44"/>
                  <a:gd name="T9" fmla="*/ 8834 h 50"/>
                  <a:gd name="T10" fmla="*/ 5 w 44"/>
                  <a:gd name="T11" fmla="*/ 11461 h 50"/>
                  <a:gd name="T12" fmla="*/ 1 w 44"/>
                  <a:gd name="T13" fmla="*/ 13705 h 50"/>
                  <a:gd name="T14" fmla="*/ 0 w 44"/>
                  <a:gd name="T15" fmla="*/ 15161 h 50"/>
                  <a:gd name="T16" fmla="*/ 0 w 44"/>
                  <a:gd name="T17" fmla="*/ 16369 h 50"/>
                  <a:gd name="T18" fmla="*/ 1 w 44"/>
                  <a:gd name="T19" fmla="*/ 17574 h 50"/>
                  <a:gd name="T20" fmla="*/ 3 w 44"/>
                  <a:gd name="T21" fmla="*/ 18648 h 50"/>
                  <a:gd name="T22" fmla="*/ 913 w 44"/>
                  <a:gd name="T23" fmla="*/ 15586 h 50"/>
                  <a:gd name="T24" fmla="*/ 975 w 44"/>
                  <a:gd name="T25" fmla="*/ 15998 h 50"/>
                  <a:gd name="T26" fmla="*/ 1041 w 44"/>
                  <a:gd name="T27" fmla="*/ 15586 h 50"/>
                  <a:gd name="T28" fmla="*/ 1188 w 44"/>
                  <a:gd name="T29" fmla="*/ 13373 h 50"/>
                  <a:gd name="T30" fmla="*/ 1547 w 44"/>
                  <a:gd name="T31" fmla="*/ 11461 h 50"/>
                  <a:gd name="T32" fmla="*/ 2298 w 44"/>
                  <a:gd name="T33" fmla="*/ 8834 h 50"/>
                  <a:gd name="T34" fmla="*/ 2892 w 44"/>
                  <a:gd name="T35" fmla="*/ 7246 h 50"/>
                  <a:gd name="T36" fmla="*/ 3647 w 44"/>
                  <a:gd name="T37" fmla="*/ 4560 h 50"/>
                  <a:gd name="T38" fmla="*/ 4446 w 44"/>
                  <a:gd name="T39" fmla="*/ 3346 h 50"/>
                  <a:gd name="T40" fmla="*/ 4022 w 44"/>
                  <a:gd name="T41" fmla="*/ 0 h 50"/>
                  <a:gd name="T42" fmla="*/ 0 w 44"/>
                  <a:gd name="T43" fmla="*/ 0 h 50"/>
                  <a:gd name="T44" fmla="*/ 44 w 44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6" name="Freeform 612"/>
              <p:cNvSpPr>
                <a:spLocks noChangeArrowheads="1"/>
              </p:cNvSpPr>
              <p:nvPr/>
            </p:nvSpPr>
            <p:spPr bwMode="auto">
              <a:xfrm>
                <a:off x="1100" y="4074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215 2304"/>
                  <a:gd name="G4" fmla="+- 65531 0 0"/>
                  <a:gd name="G5" fmla="*/ 1 18635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113 w 53"/>
                  <a:gd name="T11" fmla="*/ 3 h 18"/>
                  <a:gd name="T12" fmla="*/ 678 w 53"/>
                  <a:gd name="T13" fmla="*/ 4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4070 h 18"/>
                  <a:gd name="T22" fmla="*/ 757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828 w 53"/>
                  <a:gd name="T29" fmla="*/ 15153 h 18"/>
                  <a:gd name="T30" fmla="*/ 2060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7" name="Freeform 613"/>
              <p:cNvSpPr>
                <a:spLocks noChangeArrowheads="1"/>
              </p:cNvSpPr>
              <p:nvPr/>
            </p:nvSpPr>
            <p:spPr bwMode="auto">
              <a:xfrm>
                <a:off x="4380" y="4072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4705 45696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9213 0 0"/>
                  <a:gd name="G34" fmla="+- 59771 0 0"/>
                  <a:gd name="G35" fmla="+- 60109 0 0"/>
                  <a:gd name="G36" fmla="+- 61207 0 0"/>
                  <a:gd name="G37" fmla="+- 61832 0 0"/>
                  <a:gd name="G38" fmla="+- 62768 0 0"/>
                  <a:gd name="T0" fmla="*/ 3480 w 93"/>
                  <a:gd name="T1" fmla="*/ 9894 h 57"/>
                  <a:gd name="T2" fmla="*/ 3571 w 93"/>
                  <a:gd name="T3" fmla="*/ 9894 h 57"/>
                  <a:gd name="T4" fmla="*/ 3667 w 93"/>
                  <a:gd name="T5" fmla="*/ 9432 h 57"/>
                  <a:gd name="T6" fmla="*/ 3667 w 93"/>
                  <a:gd name="T7" fmla="*/ 9094 h 57"/>
                  <a:gd name="T8" fmla="*/ 3571 w 93"/>
                  <a:gd name="T9" fmla="*/ 7900 h 57"/>
                  <a:gd name="T10" fmla="*/ 3517 w 93"/>
                  <a:gd name="T11" fmla="*/ 7221 h 57"/>
                  <a:gd name="T12" fmla="*/ 3339 w 93"/>
                  <a:gd name="T13" fmla="*/ 6107 h 57"/>
                  <a:gd name="T14" fmla="*/ 3052 w 93"/>
                  <a:gd name="T15" fmla="*/ 5160 h 57"/>
                  <a:gd name="T16" fmla="*/ 2854 w 93"/>
                  <a:gd name="T17" fmla="*/ 3709 h 57"/>
                  <a:gd name="T18" fmla="*/ 2584 w 93"/>
                  <a:gd name="T19" fmla="*/ 2653 h 57"/>
                  <a:gd name="T20" fmla="*/ 2208 w 93"/>
                  <a:gd name="T21" fmla="*/ 1606 h 57"/>
                  <a:gd name="T22" fmla="*/ 1905 w 93"/>
                  <a:gd name="T23" fmla="*/ 1144 h 57"/>
                  <a:gd name="T24" fmla="*/ 1522 w 93"/>
                  <a:gd name="T25" fmla="*/ 2 h 57"/>
                  <a:gd name="T26" fmla="*/ 1234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566 w 93"/>
                  <a:gd name="T47" fmla="*/ 5487 h 57"/>
                  <a:gd name="T48" fmla="*/ 818 w 93"/>
                  <a:gd name="T49" fmla="*/ 6645 h 57"/>
                  <a:gd name="T50" fmla="*/ 1179 w 93"/>
                  <a:gd name="T51" fmla="*/ 7333 h 57"/>
                  <a:gd name="T52" fmla="*/ 1444 w 93"/>
                  <a:gd name="T53" fmla="*/ 8553 h 57"/>
                  <a:gd name="T54" fmla="*/ 1700 w 93"/>
                  <a:gd name="T55" fmla="*/ 9094 h 57"/>
                  <a:gd name="T56" fmla="*/ 2007 w 93"/>
                  <a:gd name="T57" fmla="*/ 9338 h 57"/>
                  <a:gd name="T58" fmla="*/ 2314 w 93"/>
                  <a:gd name="T59" fmla="*/ 9432 h 57"/>
                  <a:gd name="T60" fmla="*/ 2608 w 93"/>
                  <a:gd name="T61" fmla="*/ 9521 h 57"/>
                  <a:gd name="T62" fmla="*/ 2869 w 93"/>
                  <a:gd name="T63" fmla="*/ 9521 h 57"/>
                  <a:gd name="T64" fmla="*/ 3052 w 93"/>
                  <a:gd name="T65" fmla="*/ 9521 h 57"/>
                  <a:gd name="T66" fmla="*/ 3339 w 93"/>
                  <a:gd name="T67" fmla="*/ 9894 h 57"/>
                  <a:gd name="T68" fmla="*/ 3480 w 93"/>
                  <a:gd name="T69" fmla="*/ 9894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8" name="Freeform 614"/>
              <p:cNvSpPr>
                <a:spLocks noChangeArrowheads="1"/>
              </p:cNvSpPr>
              <p:nvPr/>
            </p:nvSpPr>
            <p:spPr bwMode="auto">
              <a:xfrm>
                <a:off x="4379" y="4069"/>
                <a:ext cx="99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251 0 0"/>
                  <a:gd name="G33" fmla="+- 721 0 0"/>
                  <a:gd name="G34" fmla="+- 1191 0 0"/>
                  <a:gd name="G35" fmla="+- 1556 0 0"/>
                  <a:gd name="G36" fmla="+- 1916 0 0"/>
                  <a:gd name="G37" fmla="+- 2120 0 0"/>
                  <a:gd name="T0" fmla="*/ 4 w 98"/>
                  <a:gd name="T1" fmla="*/ 535 h 66"/>
                  <a:gd name="T2" fmla="*/ 682 w 98"/>
                  <a:gd name="T3" fmla="*/ 431 h 66"/>
                  <a:gd name="T4" fmla="*/ 1096 w 98"/>
                  <a:gd name="T5" fmla="*/ 375 h 66"/>
                  <a:gd name="T6" fmla="*/ 1566 w 98"/>
                  <a:gd name="T7" fmla="*/ 375 h 66"/>
                  <a:gd name="T8" fmla="*/ 1987 w 98"/>
                  <a:gd name="T9" fmla="*/ 431 h 66"/>
                  <a:gd name="T10" fmla="*/ 2451 w 98"/>
                  <a:gd name="T11" fmla="*/ 535 h 66"/>
                  <a:gd name="T12" fmla="*/ 2841 w 98"/>
                  <a:gd name="T13" fmla="*/ 721 h 66"/>
                  <a:gd name="T14" fmla="*/ 3201 w 98"/>
                  <a:gd name="T15" fmla="*/ 964 h 66"/>
                  <a:gd name="T16" fmla="*/ 3603 w 98"/>
                  <a:gd name="T17" fmla="*/ 1191 h 66"/>
                  <a:gd name="T18" fmla="*/ 3954 w 98"/>
                  <a:gd name="T19" fmla="*/ 1481 h 66"/>
                  <a:gd name="T20" fmla="*/ 4209 w 98"/>
                  <a:gd name="T21" fmla="*/ 1716 h 66"/>
                  <a:gd name="T22" fmla="*/ 4453 w 98"/>
                  <a:gd name="T23" fmla="*/ 1985 h 66"/>
                  <a:gd name="T24" fmla="*/ 4484 w 98"/>
                  <a:gd name="T25" fmla="*/ 2156 h 66"/>
                  <a:gd name="T26" fmla="*/ 4568 w 98"/>
                  <a:gd name="T27" fmla="*/ 2296 h 66"/>
                  <a:gd name="T28" fmla="*/ 4568 w 98"/>
                  <a:gd name="T29" fmla="*/ 2325 h 66"/>
                  <a:gd name="T30" fmla="*/ 4715 w 98"/>
                  <a:gd name="T31" fmla="*/ 2321 h 66"/>
                  <a:gd name="T32" fmla="*/ 4568 w 98"/>
                  <a:gd name="T33" fmla="*/ 2321 h 66"/>
                  <a:gd name="T34" fmla="*/ 4484 w 98"/>
                  <a:gd name="T35" fmla="*/ 2685 h 66"/>
                  <a:gd name="T36" fmla="*/ 4757 w 98"/>
                  <a:gd name="T37" fmla="*/ 2660 h 66"/>
                  <a:gd name="T38" fmla="*/ 5017 w 98"/>
                  <a:gd name="T39" fmla="*/ 2474 h 66"/>
                  <a:gd name="T40" fmla="*/ 5017 w 98"/>
                  <a:gd name="T41" fmla="*/ 2218 h 66"/>
                  <a:gd name="T42" fmla="*/ 5002 w 98"/>
                  <a:gd name="T43" fmla="*/ 2008 h 66"/>
                  <a:gd name="T44" fmla="*/ 4757 w 98"/>
                  <a:gd name="T45" fmla="*/ 1730 h 66"/>
                  <a:gd name="T46" fmla="*/ 4484 w 98"/>
                  <a:gd name="T47" fmla="*/ 1481 h 66"/>
                  <a:gd name="T48" fmla="*/ 4225 w 98"/>
                  <a:gd name="T49" fmla="*/ 1191 h 66"/>
                  <a:gd name="T50" fmla="*/ 3954 w 98"/>
                  <a:gd name="T51" fmla="*/ 959 h 66"/>
                  <a:gd name="T52" fmla="*/ 3510 w 98"/>
                  <a:gd name="T53" fmla="*/ 621 h 66"/>
                  <a:gd name="T54" fmla="*/ 3111 w 98"/>
                  <a:gd name="T55" fmla="*/ 431 h 66"/>
                  <a:gd name="T56" fmla="*/ 2626 w 98"/>
                  <a:gd name="T57" fmla="*/ 4 h 66"/>
                  <a:gd name="T58" fmla="*/ 2178 w 98"/>
                  <a:gd name="T59" fmla="*/ 2 h 66"/>
                  <a:gd name="T60" fmla="*/ 1618 w 98"/>
                  <a:gd name="T61" fmla="*/ 0 h 66"/>
                  <a:gd name="T62" fmla="*/ 1031 w 98"/>
                  <a:gd name="T63" fmla="*/ 0 h 66"/>
                  <a:gd name="T64" fmla="*/ 569 w 98"/>
                  <a:gd name="T65" fmla="*/ 2 h 66"/>
                  <a:gd name="T66" fmla="*/ 0 w 98"/>
                  <a:gd name="T67" fmla="*/ 14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39" name="Freeform 615"/>
              <p:cNvSpPr>
                <a:spLocks noChangeArrowheads="1"/>
              </p:cNvSpPr>
              <p:nvPr/>
            </p:nvSpPr>
            <p:spPr bwMode="auto">
              <a:xfrm>
                <a:off x="4376" y="4076"/>
                <a:ext cx="43" cy="53"/>
              </a:xfrm>
              <a:custGeom>
                <a:avLst/>
                <a:gdLst>
                  <a:gd name="G0" fmla="+- 1 0 0"/>
                  <a:gd name="G1" fmla="+- 1 0 0"/>
                  <a:gd name="G2" fmla="*/ 1 8641 25000"/>
                  <a:gd name="G3" fmla="+- 8 0 0"/>
                  <a:gd name="G4" fmla="sin 9 G3"/>
                  <a:gd name="G5" fmla="*/ 1 39643 51712"/>
                  <a:gd name="G6" fmla="*/ 1 63095 51712"/>
                  <a:gd name="G7" fmla="*/ G6 1 180"/>
                  <a:gd name="G8" fmla="*/ G5 1 G7"/>
                  <a:gd name="G9" fmla="*/ 1 61235 57600"/>
                  <a:gd name="G10" fmla="*/ 1 0 51712"/>
                  <a:gd name="G11" fmla="+- 65533 0 0"/>
                  <a:gd name="G12" fmla="+- 9 0 0"/>
                  <a:gd name="G13" fmla="*/ 1 4267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5618 0 0"/>
                  <a:gd name="G28" fmla="+- 56662 0 0"/>
                  <a:gd name="G29" fmla="+- 58562 0 0"/>
                  <a:gd name="T0" fmla="*/ 4745 w 43"/>
                  <a:gd name="T1" fmla="*/ 15586 h 50"/>
                  <a:gd name="T2" fmla="*/ 4131 w 43"/>
                  <a:gd name="T3" fmla="*/ 14049 h 50"/>
                  <a:gd name="T4" fmla="*/ 3155 w 43"/>
                  <a:gd name="T5" fmla="*/ 12029 h 50"/>
                  <a:gd name="T6" fmla="*/ 2577 w 43"/>
                  <a:gd name="T7" fmla="*/ 9551 h 50"/>
                  <a:gd name="T8" fmla="*/ 1720 w 43"/>
                  <a:gd name="T9" fmla="*/ 7597 h 50"/>
                  <a:gd name="T10" fmla="*/ 1227 w 43"/>
                  <a:gd name="T11" fmla="*/ 4908 h 50"/>
                  <a:gd name="T12" fmla="*/ 1072 w 43"/>
                  <a:gd name="T13" fmla="*/ 3346 h 50"/>
                  <a:gd name="T14" fmla="*/ 1002 w 43"/>
                  <a:gd name="T15" fmla="*/ 3113 h 50"/>
                  <a:gd name="T16" fmla="*/ 1002 w 43"/>
                  <a:gd name="T17" fmla="*/ 2880 h 50"/>
                  <a:gd name="T18" fmla="*/ 1002 w 43"/>
                  <a:gd name="T19" fmla="*/ 3113 h 50"/>
                  <a:gd name="T20" fmla="*/ 7 w 43"/>
                  <a:gd name="T21" fmla="*/ 3113 h 50"/>
                  <a:gd name="T22" fmla="*/ 3 w 43"/>
                  <a:gd name="T23" fmla="*/ 0 h 50"/>
                  <a:gd name="T24" fmla="*/ 1 w 43"/>
                  <a:gd name="T25" fmla="*/ 4 h 50"/>
                  <a:gd name="T26" fmla="*/ 0 w 43"/>
                  <a:gd name="T27" fmla="*/ 2880 h 50"/>
                  <a:gd name="T28" fmla="*/ 0 w 43"/>
                  <a:gd name="T29" fmla="*/ 3620 h 50"/>
                  <a:gd name="T30" fmla="*/ 1 w 43"/>
                  <a:gd name="T31" fmla="*/ 4908 h 50"/>
                  <a:gd name="T32" fmla="*/ 4 w 43"/>
                  <a:gd name="T33" fmla="*/ 7246 h 50"/>
                  <a:gd name="T34" fmla="*/ 1072 w 43"/>
                  <a:gd name="T35" fmla="*/ 9551 h 50"/>
                  <a:gd name="T36" fmla="*/ 1720 w 43"/>
                  <a:gd name="T37" fmla="*/ 12029 h 50"/>
                  <a:gd name="T38" fmla="*/ 2587 w 43"/>
                  <a:gd name="T39" fmla="*/ 14439 h 50"/>
                  <a:gd name="T40" fmla="*/ 3610 w 43"/>
                  <a:gd name="T41" fmla="*/ 16854 h 50"/>
                  <a:gd name="T42" fmla="*/ 4436 w 43"/>
                  <a:gd name="T43" fmla="*/ 18648 h 50"/>
                  <a:gd name="T44" fmla="*/ 4745 w 43"/>
                  <a:gd name="T45" fmla="*/ 15586 h 50"/>
                  <a:gd name="T46" fmla="*/ 0 w 43"/>
                  <a:gd name="T47" fmla="*/ 0 h 50"/>
                  <a:gd name="T48" fmla="*/ 43 w 43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0">
                    <a:moveTo>
                      <a:pt x="43" y="42"/>
                    </a:moveTo>
                    <a:lnTo>
                      <a:pt x="36" y="38"/>
                    </a:lnTo>
                    <a:lnTo>
                      <a:pt x="28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0" name="Freeform 616"/>
              <p:cNvSpPr>
                <a:spLocks noChangeArrowheads="1"/>
              </p:cNvSpPr>
              <p:nvPr/>
            </p:nvSpPr>
            <p:spPr bwMode="auto">
              <a:xfrm>
                <a:off x="4418" y="412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47773 2585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62 0 0"/>
                  <a:gd name="G21" fmla="+- 5530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4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2274 h 18"/>
                  <a:gd name="T10" fmla="*/ 1113 w 53"/>
                  <a:gd name="T11" fmla="*/ 11047 h 18"/>
                  <a:gd name="T12" fmla="*/ 757 w 53"/>
                  <a:gd name="T13" fmla="*/ 9942 h 18"/>
                  <a:gd name="T14" fmla="*/ 544 w 53"/>
                  <a:gd name="T15" fmla="*/ 3 h 18"/>
                  <a:gd name="T16" fmla="*/ 3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678 w 53"/>
                  <a:gd name="T23" fmla="*/ 23097 h 18"/>
                  <a:gd name="T24" fmla="*/ 105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4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1" name="Freeform 617"/>
              <p:cNvSpPr>
                <a:spLocks noChangeArrowheads="1"/>
              </p:cNvSpPr>
              <p:nvPr/>
            </p:nvSpPr>
            <p:spPr bwMode="auto">
              <a:xfrm>
                <a:off x="2056" y="4079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*/ 1 13427 51712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62 0 0"/>
                  <a:gd name="G36" fmla="+- 2889 0 0"/>
                  <a:gd name="G37" fmla="+- 2562 0 0"/>
                  <a:gd name="G38" fmla="+- 1812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82 h 57"/>
                  <a:gd name="T10" fmla="*/ 3517 w 93"/>
                  <a:gd name="T11" fmla="*/ 955 h 57"/>
                  <a:gd name="T12" fmla="*/ 3339 w 93"/>
                  <a:gd name="T13" fmla="*/ 1527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84 w 93"/>
                  <a:gd name="T19" fmla="*/ 2656 h 57"/>
                  <a:gd name="T20" fmla="*/ 2208 w 93"/>
                  <a:gd name="T21" fmla="*/ 3043 h 57"/>
                  <a:gd name="T22" fmla="*/ 1905 w 93"/>
                  <a:gd name="T23" fmla="*/ 3457 h 57"/>
                  <a:gd name="T24" fmla="*/ 1531 w 93"/>
                  <a:gd name="T25" fmla="*/ 3698 h 57"/>
                  <a:gd name="T26" fmla="*/ 1234 w 93"/>
                  <a:gd name="T27" fmla="*/ 3733 h 57"/>
                  <a:gd name="T28" fmla="*/ 736 w 93"/>
                  <a:gd name="T29" fmla="*/ 3857 h 57"/>
                  <a:gd name="T30" fmla="*/ 459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9 w 93"/>
                  <a:gd name="T45" fmla="*/ 2148 h 57"/>
                  <a:gd name="T46" fmla="*/ 566 w 93"/>
                  <a:gd name="T47" fmla="*/ 1657 h 57"/>
                  <a:gd name="T48" fmla="*/ 818 w 93"/>
                  <a:gd name="T49" fmla="*/ 1250 h 57"/>
                  <a:gd name="T50" fmla="*/ 1179 w 93"/>
                  <a:gd name="T51" fmla="*/ 827 h 57"/>
                  <a:gd name="T52" fmla="*/ 1453 w 93"/>
                  <a:gd name="T53" fmla="*/ 591 h 57"/>
                  <a:gd name="T54" fmla="*/ 1781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69 w 93"/>
                  <a:gd name="T63" fmla="*/ 1 h 57"/>
                  <a:gd name="T64" fmla="*/ 3052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2" name="Freeform 618"/>
              <p:cNvSpPr>
                <a:spLocks noChangeArrowheads="1"/>
              </p:cNvSpPr>
              <p:nvPr/>
            </p:nvSpPr>
            <p:spPr bwMode="auto">
              <a:xfrm>
                <a:off x="2054" y="4074"/>
                <a:ext cx="102" cy="56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8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099 0 0"/>
                  <a:gd name="G34" fmla="+- 64795 0 0"/>
                  <a:gd name="G35" fmla="+- 65511 0 0"/>
                  <a:gd name="G36" fmla="+- 724 0 0"/>
                  <a:gd name="G37" fmla="+- 1497 0 0"/>
                  <a:gd name="T0" fmla="*/ 0 w 99"/>
                  <a:gd name="T1" fmla="*/ 2389 h 66"/>
                  <a:gd name="T2" fmla="*/ 694 w 99"/>
                  <a:gd name="T3" fmla="*/ 2635 h 66"/>
                  <a:gd name="T4" fmla="*/ 1248 w 99"/>
                  <a:gd name="T5" fmla="*/ 2685 h 66"/>
                  <a:gd name="T6" fmla="*/ 1944 w 99"/>
                  <a:gd name="T7" fmla="*/ 2685 h 66"/>
                  <a:gd name="T8" fmla="*/ 2610 w 99"/>
                  <a:gd name="T9" fmla="*/ 2635 h 66"/>
                  <a:gd name="T10" fmla="*/ 3198 w 99"/>
                  <a:gd name="T11" fmla="*/ 2474 h 66"/>
                  <a:gd name="T12" fmla="*/ 3715 w 99"/>
                  <a:gd name="T13" fmla="*/ 2218 h 66"/>
                  <a:gd name="T14" fmla="*/ 4227 w 99"/>
                  <a:gd name="T15" fmla="*/ 2009 h 66"/>
                  <a:gd name="T16" fmla="*/ 4755 w 99"/>
                  <a:gd name="T17" fmla="*/ 1730 h 66"/>
                  <a:gd name="T18" fmla="*/ 5200 w 99"/>
                  <a:gd name="T19" fmla="*/ 1496 h 66"/>
                  <a:gd name="T20" fmla="*/ 5515 w 99"/>
                  <a:gd name="T21" fmla="*/ 1202 h 66"/>
                  <a:gd name="T22" fmla="*/ 5849 w 99"/>
                  <a:gd name="T23" fmla="*/ 959 h 66"/>
                  <a:gd name="T24" fmla="*/ 5948 w 99"/>
                  <a:gd name="T25" fmla="*/ 669 h 66"/>
                  <a:gd name="T26" fmla="*/ 6109 w 99"/>
                  <a:gd name="T27" fmla="*/ 431 h 66"/>
                  <a:gd name="T28" fmla="*/ 6017 w 99"/>
                  <a:gd name="T29" fmla="*/ 14 h 66"/>
                  <a:gd name="T30" fmla="*/ 5849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349 w 99"/>
                  <a:gd name="T45" fmla="*/ 721 h 66"/>
                  <a:gd name="T46" fmla="*/ 5121 w 99"/>
                  <a:gd name="T47" fmla="*/ 959 h 66"/>
                  <a:gd name="T48" fmla="*/ 4755 w 99"/>
                  <a:gd name="T49" fmla="*/ 1202 h 66"/>
                  <a:gd name="T50" fmla="*/ 4362 w 99"/>
                  <a:gd name="T51" fmla="*/ 1496 h 66"/>
                  <a:gd name="T52" fmla="*/ 3940 w 99"/>
                  <a:gd name="T53" fmla="*/ 1716 h 66"/>
                  <a:gd name="T54" fmla="*/ 3447 w 99"/>
                  <a:gd name="T55" fmla="*/ 1985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85 w 99"/>
                  <a:gd name="T61" fmla="*/ 2296 h 66"/>
                  <a:gd name="T62" fmla="*/ 1324 w 99"/>
                  <a:gd name="T63" fmla="*/ 2296 h 66"/>
                  <a:gd name="T64" fmla="*/ 828 w 99"/>
                  <a:gd name="T65" fmla="*/ 2218 h 66"/>
                  <a:gd name="T66" fmla="*/ 4 w 99"/>
                  <a:gd name="T67" fmla="*/ 2063 h 66"/>
                  <a:gd name="T68" fmla="*/ 0 w 99"/>
                  <a:gd name="T69" fmla="*/ 238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3" name="Freeform 619"/>
              <p:cNvSpPr>
                <a:spLocks noChangeArrowheads="1"/>
              </p:cNvSpPr>
              <p:nvPr/>
            </p:nvSpPr>
            <p:spPr bwMode="auto">
              <a:xfrm>
                <a:off x="2052" y="4083"/>
                <a:ext cx="42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sin 24 G2"/>
                  <a:gd name="G4" fmla="*/ 1 0 51712"/>
                  <a:gd name="G5" fmla="+- 65534 0 0"/>
                  <a:gd name="G6" fmla="+- 50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60595 22848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4761 0 0"/>
                  <a:gd name="G23" fmla="+- 65121 0 0"/>
                  <a:gd name="G24" fmla="+- 3537 0 0"/>
                  <a:gd name="T0" fmla="*/ 954 w 43"/>
                  <a:gd name="T1" fmla="*/ 0 h 50"/>
                  <a:gd name="T2" fmla="*/ 775 w 43"/>
                  <a:gd name="T3" fmla="*/ 101 h 50"/>
                  <a:gd name="T4" fmla="*/ 516 w 43"/>
                  <a:gd name="T5" fmla="*/ 3913 h 50"/>
                  <a:gd name="T6" fmla="*/ 376 w 43"/>
                  <a:gd name="T7" fmla="*/ 6680 h 50"/>
                  <a:gd name="T8" fmla="*/ 9 w 43"/>
                  <a:gd name="T9" fmla="*/ 8834 h 50"/>
                  <a:gd name="T10" fmla="*/ 5 w 43"/>
                  <a:gd name="T11" fmla="*/ 11461 h 50"/>
                  <a:gd name="T12" fmla="*/ 1 w 43"/>
                  <a:gd name="T13" fmla="*/ 13705 h 50"/>
                  <a:gd name="T14" fmla="*/ 0 w 43"/>
                  <a:gd name="T15" fmla="*/ 15161 h 50"/>
                  <a:gd name="T16" fmla="*/ 0 w 43"/>
                  <a:gd name="T17" fmla="*/ 16369 h 50"/>
                  <a:gd name="T18" fmla="*/ 1 w 43"/>
                  <a:gd name="T19" fmla="*/ 17574 h 50"/>
                  <a:gd name="T20" fmla="*/ 3 w 43"/>
                  <a:gd name="T21" fmla="*/ 18648 h 50"/>
                  <a:gd name="T22" fmla="*/ 7 w 43"/>
                  <a:gd name="T23" fmla="*/ 15586 h 50"/>
                  <a:gd name="T24" fmla="*/ 8 w 43"/>
                  <a:gd name="T25" fmla="*/ 15998 h 50"/>
                  <a:gd name="T26" fmla="*/ 9 w 43"/>
                  <a:gd name="T27" fmla="*/ 15586 h 50"/>
                  <a:gd name="T28" fmla="*/ 299 w 43"/>
                  <a:gd name="T29" fmla="*/ 13373 h 50"/>
                  <a:gd name="T30" fmla="*/ 393 w 43"/>
                  <a:gd name="T31" fmla="*/ 11461 h 50"/>
                  <a:gd name="T32" fmla="*/ 493 w 43"/>
                  <a:gd name="T33" fmla="*/ 8834 h 50"/>
                  <a:gd name="T34" fmla="*/ 647 w 43"/>
                  <a:gd name="T35" fmla="*/ 7246 h 50"/>
                  <a:gd name="T36" fmla="*/ 871 w 43"/>
                  <a:gd name="T37" fmla="*/ 4560 h 50"/>
                  <a:gd name="T38" fmla="*/ 1017 w 43"/>
                  <a:gd name="T39" fmla="*/ 3346 h 50"/>
                  <a:gd name="T40" fmla="*/ 954 w 43"/>
                  <a:gd name="T41" fmla="*/ 0 h 50"/>
                  <a:gd name="T42" fmla="*/ 0 w 43"/>
                  <a:gd name="T43" fmla="*/ 0 h 50"/>
                  <a:gd name="T44" fmla="*/ 43 w 43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4" name="Freeform 620"/>
              <p:cNvSpPr>
                <a:spLocks noChangeArrowheads="1"/>
              </p:cNvSpPr>
              <p:nvPr/>
            </p:nvSpPr>
            <p:spPr bwMode="auto">
              <a:xfrm>
                <a:off x="2093" y="4074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8967 25856"/>
                  <a:gd name="G4" fmla="+- 65530 0 0"/>
                  <a:gd name="G5" fmla="*/ 1 18635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30 w 53"/>
                  <a:gd name="T7" fmla="*/ 0 h 18"/>
                  <a:gd name="T8" fmla="*/ 1466 w 53"/>
                  <a:gd name="T9" fmla="*/ 1 h 18"/>
                  <a:gd name="T10" fmla="*/ 1053 w 53"/>
                  <a:gd name="T11" fmla="*/ 3 h 18"/>
                  <a:gd name="T12" fmla="*/ 678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3 w 53"/>
                  <a:gd name="T19" fmla="*/ 28514 h 18"/>
                  <a:gd name="T20" fmla="*/ 544 w 53"/>
                  <a:gd name="T21" fmla="*/ 24070 h 18"/>
                  <a:gd name="T22" fmla="*/ 757 w 53"/>
                  <a:gd name="T23" fmla="*/ 18708 h 18"/>
                  <a:gd name="T24" fmla="*/ 1113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5" name="Freeform 621"/>
              <p:cNvSpPr>
                <a:spLocks noChangeArrowheads="1"/>
              </p:cNvSpPr>
              <p:nvPr/>
            </p:nvSpPr>
            <p:spPr bwMode="auto">
              <a:xfrm>
                <a:off x="3184" y="4156"/>
                <a:ext cx="95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3427 51712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5441 0 0"/>
                  <a:gd name="G36" fmla="+- 5492 0 0"/>
                  <a:gd name="G37" fmla="+- 1690 0 0"/>
                  <a:gd name="G38" fmla="+- 103 0 0"/>
                  <a:gd name="G39" fmla="+- 62711 0 0"/>
                  <a:gd name="G40" fmla="+- 58246 0 0"/>
                  <a:gd name="T0" fmla="*/ 5216 w 93"/>
                  <a:gd name="T1" fmla="*/ 0 h 57"/>
                  <a:gd name="T2" fmla="*/ 5441 w 93"/>
                  <a:gd name="T3" fmla="*/ 0 h 57"/>
                  <a:gd name="T4" fmla="*/ 5494 w 93"/>
                  <a:gd name="T5" fmla="*/ 2 h 57"/>
                  <a:gd name="T6" fmla="*/ 5494 w 93"/>
                  <a:gd name="T7" fmla="*/ 3804 h 57"/>
                  <a:gd name="T8" fmla="*/ 5441 w 93"/>
                  <a:gd name="T9" fmla="*/ 5338 h 57"/>
                  <a:gd name="T10" fmla="*/ 5269 w 93"/>
                  <a:gd name="T11" fmla="*/ 8094 h 57"/>
                  <a:gd name="T12" fmla="*/ 5036 w 93"/>
                  <a:gd name="T13" fmla="*/ 12326 h 57"/>
                  <a:gd name="T14" fmla="*/ 4650 w 93"/>
                  <a:gd name="T15" fmla="*/ 17145 h 57"/>
                  <a:gd name="T16" fmla="*/ 4332 w 93"/>
                  <a:gd name="T17" fmla="*/ 20296 h 57"/>
                  <a:gd name="T18" fmla="*/ 3924 w 93"/>
                  <a:gd name="T19" fmla="*/ 24000 h 57"/>
                  <a:gd name="T20" fmla="*/ 3364 w 93"/>
                  <a:gd name="T21" fmla="*/ 26485 h 57"/>
                  <a:gd name="T22" fmla="*/ 2907 w 93"/>
                  <a:gd name="T23" fmla="*/ 30221 h 57"/>
                  <a:gd name="T24" fmla="*/ 2313 w 93"/>
                  <a:gd name="T25" fmla="*/ 31349 h 57"/>
                  <a:gd name="T26" fmla="*/ 1763 w 93"/>
                  <a:gd name="T27" fmla="*/ 32879 h 57"/>
                  <a:gd name="T28" fmla="*/ 1136 w 93"/>
                  <a:gd name="T29" fmla="*/ 32879 h 57"/>
                  <a:gd name="T30" fmla="*/ 659 w 93"/>
                  <a:gd name="T31" fmla="*/ 31349 h 57"/>
                  <a:gd name="T32" fmla="*/ 1 w 93"/>
                  <a:gd name="T33" fmla="*/ 28834 h 57"/>
                  <a:gd name="T34" fmla="*/ 0 w 93"/>
                  <a:gd name="T35" fmla="*/ 28425 h 57"/>
                  <a:gd name="T36" fmla="*/ 0 w 93"/>
                  <a:gd name="T37" fmla="*/ 27800 h 57"/>
                  <a:gd name="T38" fmla="*/ 0 w 93"/>
                  <a:gd name="T39" fmla="*/ 26258 h 57"/>
                  <a:gd name="T40" fmla="*/ 1 w 93"/>
                  <a:gd name="T41" fmla="*/ 25535 h 57"/>
                  <a:gd name="T42" fmla="*/ 4 w 93"/>
                  <a:gd name="T43" fmla="*/ 22083 h 57"/>
                  <a:gd name="T44" fmla="*/ 537 w 93"/>
                  <a:gd name="T45" fmla="*/ 18660 h 57"/>
                  <a:gd name="T46" fmla="*/ 838 w 93"/>
                  <a:gd name="T47" fmla="*/ 14494 h 57"/>
                  <a:gd name="T48" fmla="*/ 1292 w 93"/>
                  <a:gd name="T49" fmla="*/ 11327 h 57"/>
                  <a:gd name="T50" fmla="*/ 1763 w 93"/>
                  <a:gd name="T51" fmla="*/ 6847 h 57"/>
                  <a:gd name="T52" fmla="*/ 2171 w 93"/>
                  <a:gd name="T53" fmla="*/ 4873 h 57"/>
                  <a:gd name="T54" fmla="*/ 2600 w 93"/>
                  <a:gd name="T55" fmla="*/ 3804 h 57"/>
                  <a:gd name="T56" fmla="*/ 3091 w 93"/>
                  <a:gd name="T57" fmla="*/ 3 h 57"/>
                  <a:gd name="T58" fmla="*/ 3515 w 93"/>
                  <a:gd name="T59" fmla="*/ 2 h 57"/>
                  <a:gd name="T60" fmla="*/ 3982 w 93"/>
                  <a:gd name="T61" fmla="*/ 1 h 57"/>
                  <a:gd name="T62" fmla="*/ 4332 w 93"/>
                  <a:gd name="T63" fmla="*/ 1 h 57"/>
                  <a:gd name="T64" fmla="*/ 4650 w 93"/>
                  <a:gd name="T65" fmla="*/ 0 h 57"/>
                  <a:gd name="T66" fmla="*/ 5036 w 93"/>
                  <a:gd name="T67" fmla="*/ 0 h 57"/>
                  <a:gd name="T68" fmla="*/ 5216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6" y="41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6" name="Freeform 622"/>
              <p:cNvSpPr>
                <a:spLocks noChangeArrowheads="1"/>
              </p:cNvSpPr>
              <p:nvPr/>
            </p:nvSpPr>
            <p:spPr bwMode="auto">
              <a:xfrm>
                <a:off x="3183" y="4152"/>
                <a:ext cx="101" cy="70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9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50465 0 0"/>
                  <a:gd name="G33" fmla="+- 50374 0 0"/>
                  <a:gd name="G34" fmla="+- 51111 0 0"/>
                  <a:gd name="G35" fmla="+- 52536 0 0"/>
                  <a:gd name="G36" fmla="+- 53670 0 0"/>
                  <a:gd name="G37" fmla="+- 55865 0 0"/>
                  <a:gd name="T0" fmla="*/ 0 w 98"/>
                  <a:gd name="T1" fmla="*/ 14647 h 66"/>
                  <a:gd name="T2" fmla="*/ 678 w 98"/>
                  <a:gd name="T3" fmla="*/ 15749 h 66"/>
                  <a:gd name="T4" fmla="*/ 1305 w 98"/>
                  <a:gd name="T5" fmla="*/ 16467 h 66"/>
                  <a:gd name="T6" fmla="*/ 2042 w 98"/>
                  <a:gd name="T7" fmla="*/ 16467 h 66"/>
                  <a:gd name="T8" fmla="*/ 2749 w 98"/>
                  <a:gd name="T9" fmla="*/ 15749 h 66"/>
                  <a:gd name="T10" fmla="*/ 3315 w 98"/>
                  <a:gd name="T11" fmla="*/ 15181 h 66"/>
                  <a:gd name="T12" fmla="*/ 3927 w 98"/>
                  <a:gd name="T13" fmla="*/ 13598 h 66"/>
                  <a:gd name="T14" fmla="*/ 4433 w 98"/>
                  <a:gd name="T15" fmla="*/ 12307 h 66"/>
                  <a:gd name="T16" fmla="*/ 4992 w 98"/>
                  <a:gd name="T17" fmla="*/ 10525 h 66"/>
                  <a:gd name="T18" fmla="*/ 5315 w 98"/>
                  <a:gd name="T19" fmla="*/ 9087 h 66"/>
                  <a:gd name="T20" fmla="*/ 5660 w 98"/>
                  <a:gd name="T21" fmla="*/ 7301 h 66"/>
                  <a:gd name="T22" fmla="*/ 6007 w 98"/>
                  <a:gd name="T23" fmla="*/ 5882 h 66"/>
                  <a:gd name="T24" fmla="*/ 6316 w 98"/>
                  <a:gd name="T25" fmla="*/ 3808 h 66"/>
                  <a:gd name="T26" fmla="*/ 6331 w 98"/>
                  <a:gd name="T27" fmla="*/ 2637 h 66"/>
                  <a:gd name="T28" fmla="*/ 6331 w 98"/>
                  <a:gd name="T29" fmla="*/ 5 h 66"/>
                  <a:gd name="T30" fmla="*/ 6007 w 98"/>
                  <a:gd name="T31" fmla="*/ 0 h 66"/>
                  <a:gd name="T32" fmla="*/ 5660 w 98"/>
                  <a:gd name="T33" fmla="*/ 0 h 66"/>
                  <a:gd name="T34" fmla="*/ 5768 w 98"/>
                  <a:gd name="T35" fmla="*/ 2119 h 66"/>
                  <a:gd name="T36" fmla="*/ 5952 w 98"/>
                  <a:gd name="T37" fmla="*/ 2119 h 66"/>
                  <a:gd name="T38" fmla="*/ 5768 w 98"/>
                  <a:gd name="T39" fmla="*/ 1966 h 66"/>
                  <a:gd name="T40" fmla="*/ 5768 w 98"/>
                  <a:gd name="T41" fmla="*/ 2119 h 66"/>
                  <a:gd name="T42" fmla="*/ 5660 w 98"/>
                  <a:gd name="T43" fmla="*/ 3039 h 66"/>
                  <a:gd name="T44" fmla="*/ 5622 w 98"/>
                  <a:gd name="T45" fmla="*/ 4099 h 66"/>
                  <a:gd name="T46" fmla="*/ 5298 w 98"/>
                  <a:gd name="T47" fmla="*/ 5907 h 66"/>
                  <a:gd name="T48" fmla="*/ 4992 w 98"/>
                  <a:gd name="T49" fmla="*/ 7301 h 66"/>
                  <a:gd name="T50" fmla="*/ 4548 w 98"/>
                  <a:gd name="T51" fmla="*/ 9087 h 66"/>
                  <a:gd name="T52" fmla="*/ 4039 w 98"/>
                  <a:gd name="T53" fmla="*/ 10159 h 66"/>
                  <a:gd name="T54" fmla="*/ 3586 w 98"/>
                  <a:gd name="T55" fmla="*/ 11763 h 66"/>
                  <a:gd name="T56" fmla="*/ 3096 w 98"/>
                  <a:gd name="T57" fmla="*/ 12659 h 66"/>
                  <a:gd name="T58" fmla="*/ 2510 w 98"/>
                  <a:gd name="T59" fmla="*/ 13598 h 66"/>
                  <a:gd name="T60" fmla="*/ 1979 w 98"/>
                  <a:gd name="T61" fmla="*/ 14085 h 66"/>
                  <a:gd name="T62" fmla="*/ 1385 w 98"/>
                  <a:gd name="T63" fmla="*/ 14237 h 66"/>
                  <a:gd name="T64" fmla="*/ 861 w 98"/>
                  <a:gd name="T65" fmla="*/ 13598 h 66"/>
                  <a:gd name="T66" fmla="*/ 4 w 98"/>
                  <a:gd name="T67" fmla="*/ 12319 h 66"/>
                  <a:gd name="T68" fmla="*/ 0 w 98"/>
                  <a:gd name="T69" fmla="*/ 14647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3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2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7" name="Freeform 623"/>
              <p:cNvSpPr>
                <a:spLocks noChangeArrowheads="1"/>
              </p:cNvSpPr>
              <p:nvPr/>
            </p:nvSpPr>
            <p:spPr bwMode="auto">
              <a:xfrm>
                <a:off x="3180" y="4161"/>
                <a:ext cx="42" cy="55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6 G2"/>
                  <a:gd name="G4" fmla="*/ 1 0 51712"/>
                  <a:gd name="G5" fmla="+- 65533 0 0"/>
                  <a:gd name="G6" fmla="+- 51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26623 2585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4795 0 0"/>
                  <a:gd name="G23" fmla="+- 65141 0 0"/>
                  <a:gd name="G24" fmla="+- 3882 0 0"/>
                  <a:gd name="T0" fmla="*/ 954 w 43"/>
                  <a:gd name="T1" fmla="*/ 0 h 51"/>
                  <a:gd name="T2" fmla="*/ 741 w 43"/>
                  <a:gd name="T3" fmla="*/ 121 h 51"/>
                  <a:gd name="T4" fmla="*/ 516 w 43"/>
                  <a:gd name="T5" fmla="*/ 4258 h 51"/>
                  <a:gd name="T6" fmla="*/ 376 w 43"/>
                  <a:gd name="T7" fmla="*/ 7191 h 51"/>
                  <a:gd name="T8" fmla="*/ 9 w 43"/>
                  <a:gd name="T9" fmla="*/ 10499 h 51"/>
                  <a:gd name="T10" fmla="*/ 4 w 43"/>
                  <a:gd name="T11" fmla="*/ 13135 h 51"/>
                  <a:gd name="T12" fmla="*/ 1 w 43"/>
                  <a:gd name="T13" fmla="*/ 15279 h 51"/>
                  <a:gd name="T14" fmla="*/ 0 w 43"/>
                  <a:gd name="T15" fmla="*/ 16495 h 51"/>
                  <a:gd name="T16" fmla="*/ 0 w 43"/>
                  <a:gd name="T17" fmla="*/ 17784 h 51"/>
                  <a:gd name="T18" fmla="*/ 1 w 43"/>
                  <a:gd name="T19" fmla="*/ 19726 h 51"/>
                  <a:gd name="T20" fmla="*/ 3 w 43"/>
                  <a:gd name="T21" fmla="*/ 20688 h 51"/>
                  <a:gd name="T22" fmla="*/ 7 w 43"/>
                  <a:gd name="T23" fmla="*/ 17369 h 51"/>
                  <a:gd name="T24" fmla="*/ 8 w 43"/>
                  <a:gd name="T25" fmla="*/ 17666 h 51"/>
                  <a:gd name="T26" fmla="*/ 9 w 43"/>
                  <a:gd name="T27" fmla="*/ 17369 h 51"/>
                  <a:gd name="T28" fmla="*/ 299 w 43"/>
                  <a:gd name="T29" fmla="*/ 15198 h 51"/>
                  <a:gd name="T30" fmla="*/ 376 w 43"/>
                  <a:gd name="T31" fmla="*/ 12854 h 51"/>
                  <a:gd name="T32" fmla="*/ 493 w 43"/>
                  <a:gd name="T33" fmla="*/ 10239 h 51"/>
                  <a:gd name="T34" fmla="*/ 647 w 43"/>
                  <a:gd name="T35" fmla="*/ 7742 h 51"/>
                  <a:gd name="T36" fmla="*/ 871 w 43"/>
                  <a:gd name="T37" fmla="*/ 5323 h 51"/>
                  <a:gd name="T38" fmla="*/ 1017 w 43"/>
                  <a:gd name="T39" fmla="*/ 3650 h 51"/>
                  <a:gd name="T40" fmla="*/ 954 w 43"/>
                  <a:gd name="T41" fmla="*/ 0 h 51"/>
                  <a:gd name="T42" fmla="*/ 0 w 43"/>
                  <a:gd name="T43" fmla="*/ 0 h 51"/>
                  <a:gd name="T44" fmla="*/ 43 w 43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51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8" name="Freeform 624"/>
              <p:cNvSpPr>
                <a:spLocks noChangeArrowheads="1"/>
              </p:cNvSpPr>
              <p:nvPr/>
            </p:nvSpPr>
            <p:spPr bwMode="auto">
              <a:xfrm>
                <a:off x="3222" y="4152"/>
                <a:ext cx="53" cy="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095 51712"/>
                  <a:gd name="G4" fmla="+- 65530 0 0"/>
                  <a:gd name="G5" fmla="*/ 1 2245 4569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277 0 0"/>
                  <a:gd name="G21" fmla="+- 2040 0 0"/>
                  <a:gd name="T0" fmla="*/ 2430 w 53"/>
                  <a:gd name="T1" fmla="*/ 0 h 17"/>
                  <a:gd name="T2" fmla="*/ 2277 w 53"/>
                  <a:gd name="T3" fmla="*/ 0 h 17"/>
                  <a:gd name="T4" fmla="*/ 2040 w 53"/>
                  <a:gd name="T5" fmla="*/ 0 h 17"/>
                  <a:gd name="T6" fmla="*/ 1730 w 53"/>
                  <a:gd name="T7" fmla="*/ 542 h 17"/>
                  <a:gd name="T8" fmla="*/ 1466 w 53"/>
                  <a:gd name="T9" fmla="*/ 542 h 17"/>
                  <a:gd name="T10" fmla="*/ 1053 w 53"/>
                  <a:gd name="T11" fmla="*/ 895 h 17"/>
                  <a:gd name="T12" fmla="*/ 678 w 53"/>
                  <a:gd name="T13" fmla="*/ 1375 h 17"/>
                  <a:gd name="T14" fmla="*/ 7 w 53"/>
                  <a:gd name="T15" fmla="*/ 2053 h 17"/>
                  <a:gd name="T16" fmla="*/ 0 w 53"/>
                  <a:gd name="T17" fmla="*/ 3178 h 17"/>
                  <a:gd name="T18" fmla="*/ 3 w 53"/>
                  <a:gd name="T19" fmla="*/ 175650 h 17"/>
                  <a:gd name="T20" fmla="*/ 544 w 53"/>
                  <a:gd name="T21" fmla="*/ 148080 h 17"/>
                  <a:gd name="T22" fmla="*/ 757 w 53"/>
                  <a:gd name="T23" fmla="*/ 132064 h 17"/>
                  <a:gd name="T24" fmla="*/ 1113 w 53"/>
                  <a:gd name="T25" fmla="*/ 125005 h 17"/>
                  <a:gd name="T26" fmla="*/ 1480 w 53"/>
                  <a:gd name="T27" fmla="*/ 117959 h 17"/>
                  <a:gd name="T28" fmla="*/ 1747 w 53"/>
                  <a:gd name="T29" fmla="*/ 117959 h 17"/>
                  <a:gd name="T30" fmla="*/ 2040 w 53"/>
                  <a:gd name="T31" fmla="*/ 117959 h 17"/>
                  <a:gd name="T32" fmla="*/ 2300 w 53"/>
                  <a:gd name="T33" fmla="*/ 3178 h 17"/>
                  <a:gd name="T34" fmla="*/ 2467 w 53"/>
                  <a:gd name="T35" fmla="*/ 3178 h 17"/>
                  <a:gd name="T36" fmla="*/ 2430 w 53"/>
                  <a:gd name="T37" fmla="*/ 0 h 17"/>
                  <a:gd name="T38" fmla="*/ 0 w 53"/>
                  <a:gd name="T39" fmla="*/ 0 h 17"/>
                  <a:gd name="T40" fmla="*/ 53 w 5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7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3" y="17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8"/>
                    </a:lnTo>
                    <a:lnTo>
                      <a:pt x="53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49" name="Freeform 625"/>
              <p:cNvSpPr>
                <a:spLocks noChangeArrowheads="1"/>
              </p:cNvSpPr>
              <p:nvPr/>
            </p:nvSpPr>
            <p:spPr bwMode="auto">
              <a:xfrm>
                <a:off x="2337" y="4079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+- 9 0 0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37 0 0"/>
                  <a:gd name="G36" fmla="+- 3665 0 0"/>
                  <a:gd name="G37" fmla="+- 3662 0 0"/>
                  <a:gd name="G38" fmla="+- 2855 0 0"/>
                  <a:gd name="G39" fmla="+- 2562 0 0"/>
                  <a:gd name="G40" fmla="+- 1812 0 0"/>
                  <a:gd name="T0" fmla="*/ 3480 w 93"/>
                  <a:gd name="T1" fmla="*/ 0 h 57"/>
                  <a:gd name="T2" fmla="*/ 3537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37 w 93"/>
                  <a:gd name="T9" fmla="*/ 682 h 57"/>
                  <a:gd name="T10" fmla="*/ 3517 w 93"/>
                  <a:gd name="T11" fmla="*/ 955 h 57"/>
                  <a:gd name="T12" fmla="*/ 3339 w 93"/>
                  <a:gd name="T13" fmla="*/ 1527 h 57"/>
                  <a:gd name="T14" fmla="*/ 3023 w 93"/>
                  <a:gd name="T15" fmla="*/ 1874 h 57"/>
                  <a:gd name="T16" fmla="*/ 2853 w 93"/>
                  <a:gd name="T17" fmla="*/ 2322 h 57"/>
                  <a:gd name="T18" fmla="*/ 2475 w 93"/>
                  <a:gd name="T19" fmla="*/ 2656 h 57"/>
                  <a:gd name="T20" fmla="*/ 2208 w 93"/>
                  <a:gd name="T21" fmla="*/ 3043 h 57"/>
                  <a:gd name="T22" fmla="*/ 1905 w 93"/>
                  <a:gd name="T23" fmla="*/ 3457 h 57"/>
                  <a:gd name="T24" fmla="*/ 1522 w 93"/>
                  <a:gd name="T25" fmla="*/ 3698 h 57"/>
                  <a:gd name="T26" fmla="*/ 1179 w 93"/>
                  <a:gd name="T27" fmla="*/ 3733 h 57"/>
                  <a:gd name="T28" fmla="*/ 736 w 93"/>
                  <a:gd name="T29" fmla="*/ 3857 h 57"/>
                  <a:gd name="T30" fmla="*/ 436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0 w 93"/>
                  <a:gd name="T41" fmla="*/ 3002 h 57"/>
                  <a:gd name="T42" fmla="*/ 3 w 93"/>
                  <a:gd name="T43" fmla="*/ 2620 h 57"/>
                  <a:gd name="T44" fmla="*/ 8 w 93"/>
                  <a:gd name="T45" fmla="*/ 2148 h 57"/>
                  <a:gd name="T46" fmla="*/ 566 w 93"/>
                  <a:gd name="T47" fmla="*/ 1657 h 57"/>
                  <a:gd name="T48" fmla="*/ 776 w 93"/>
                  <a:gd name="T49" fmla="*/ 1250 h 57"/>
                  <a:gd name="T50" fmla="*/ 1119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216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0" name="Freeform 626"/>
              <p:cNvSpPr>
                <a:spLocks noChangeArrowheads="1"/>
              </p:cNvSpPr>
              <p:nvPr/>
            </p:nvSpPr>
            <p:spPr bwMode="auto">
              <a:xfrm>
                <a:off x="2336" y="4074"/>
                <a:ext cx="100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19 0 0"/>
                  <a:gd name="G33" fmla="+- 63839 0 0"/>
                  <a:gd name="G34" fmla="+- 64342 0 0"/>
                  <a:gd name="G35" fmla="+- 64907 0 0"/>
                  <a:gd name="G36" fmla="+- 9 0 0"/>
                  <a:gd name="G37" fmla="+- 754 0 0"/>
                  <a:gd name="T0" fmla="*/ 0 w 98"/>
                  <a:gd name="T1" fmla="*/ 2389 h 66"/>
                  <a:gd name="T2" fmla="*/ 518 w 98"/>
                  <a:gd name="T3" fmla="*/ 2635 h 66"/>
                  <a:gd name="T4" fmla="*/ 988 w 98"/>
                  <a:gd name="T5" fmla="*/ 2685 h 66"/>
                  <a:gd name="T6" fmla="*/ 1491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74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68 w 98"/>
                  <a:gd name="T17" fmla="*/ 1730 h 66"/>
                  <a:gd name="T18" fmla="*/ 4003 w 98"/>
                  <a:gd name="T19" fmla="*/ 1496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630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278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31 w 98"/>
                  <a:gd name="T45" fmla="*/ 721 h 66"/>
                  <a:gd name="T46" fmla="*/ 3996 w 98"/>
                  <a:gd name="T47" fmla="*/ 959 h 66"/>
                  <a:gd name="T48" fmla="*/ 3768 w 98"/>
                  <a:gd name="T49" fmla="*/ 1202 h 66"/>
                  <a:gd name="T50" fmla="*/ 3435 w 98"/>
                  <a:gd name="T51" fmla="*/ 1496 h 66"/>
                  <a:gd name="T52" fmla="*/ 3058 w 98"/>
                  <a:gd name="T53" fmla="*/ 1716 h 66"/>
                  <a:gd name="T54" fmla="*/ 2705 w 98"/>
                  <a:gd name="T55" fmla="*/ 1985 h 66"/>
                  <a:gd name="T56" fmla="*/ 2269 w 98"/>
                  <a:gd name="T57" fmla="*/ 2133 h 66"/>
                  <a:gd name="T58" fmla="*/ 1893 w 98"/>
                  <a:gd name="T59" fmla="*/ 2218 h 66"/>
                  <a:gd name="T60" fmla="*/ 1491 w 98"/>
                  <a:gd name="T61" fmla="*/ 2296 h 66"/>
                  <a:gd name="T62" fmla="*/ 988 w 98"/>
                  <a:gd name="T63" fmla="*/ 2296 h 66"/>
                  <a:gd name="T64" fmla="*/ 612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1" name="Freeform 627"/>
              <p:cNvSpPr>
                <a:spLocks noChangeArrowheads="1"/>
              </p:cNvSpPr>
              <p:nvPr/>
            </p:nvSpPr>
            <p:spPr bwMode="auto">
              <a:xfrm>
                <a:off x="2331" y="4083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+- 19 0 0"/>
                  <a:gd name="G5" fmla="+- 65534 0 0"/>
                  <a:gd name="G6" fmla="+- 8 0 0"/>
                  <a:gd name="G7" fmla="*/ 1 51085 39626"/>
                  <a:gd name="G8" fmla="*/ 1 63095 51712"/>
                  <a:gd name="G9" fmla="*/ G8 1 180"/>
                  <a:gd name="G10" fmla="*/ G7 1 G9"/>
                  <a:gd name="G11" fmla="+- 12 0 0"/>
                  <a:gd name="G12" fmla="sin 4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3089 0 0"/>
                  <a:gd name="G25" fmla="+- 1 0 0"/>
                  <a:gd name="G26" fmla="+- 1 0 0"/>
                  <a:gd name="T0" fmla="*/ 4022 w 44"/>
                  <a:gd name="T1" fmla="*/ 0 h 50"/>
                  <a:gd name="T2" fmla="*/ 3089 w 44"/>
                  <a:gd name="T3" fmla="*/ 101 h 50"/>
                  <a:gd name="T4" fmla="*/ 2455 w 44"/>
                  <a:gd name="T5" fmla="*/ 3913 h 50"/>
                  <a:gd name="T6" fmla="*/ 1652 w 44"/>
                  <a:gd name="T7" fmla="*/ 6680 h 50"/>
                  <a:gd name="T8" fmla="*/ 1041 w 44"/>
                  <a:gd name="T9" fmla="*/ 8834 h 50"/>
                  <a:gd name="T10" fmla="*/ 5 w 44"/>
                  <a:gd name="T11" fmla="*/ 11461 h 50"/>
                  <a:gd name="T12" fmla="*/ 2 w 44"/>
                  <a:gd name="T13" fmla="*/ 13705 h 50"/>
                  <a:gd name="T14" fmla="*/ 1 w 44"/>
                  <a:gd name="T15" fmla="*/ 15161 h 50"/>
                  <a:gd name="T16" fmla="*/ 0 w 44"/>
                  <a:gd name="T17" fmla="*/ 16369 h 50"/>
                  <a:gd name="T18" fmla="*/ 1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13 w 44"/>
                  <a:gd name="T25" fmla="*/ 15998 h 50"/>
                  <a:gd name="T26" fmla="*/ 975 w 44"/>
                  <a:gd name="T27" fmla="*/ 15998 h 50"/>
                  <a:gd name="T28" fmla="*/ 975 w 44"/>
                  <a:gd name="T29" fmla="*/ 15586 h 50"/>
                  <a:gd name="T30" fmla="*/ 1188 w 44"/>
                  <a:gd name="T31" fmla="*/ 13373 h 50"/>
                  <a:gd name="T32" fmla="*/ 1652 w 44"/>
                  <a:gd name="T33" fmla="*/ 11461 h 50"/>
                  <a:gd name="T34" fmla="*/ 2298 w 44"/>
                  <a:gd name="T35" fmla="*/ 8834 h 50"/>
                  <a:gd name="T36" fmla="*/ 2892 w 44"/>
                  <a:gd name="T37" fmla="*/ 7246 h 50"/>
                  <a:gd name="T38" fmla="*/ 3765 w 44"/>
                  <a:gd name="T39" fmla="*/ 4560 h 50"/>
                  <a:gd name="T40" fmla="*/ 4446 w 44"/>
                  <a:gd name="T41" fmla="*/ 3346 h 50"/>
                  <a:gd name="T42" fmla="*/ 4022 w 44"/>
                  <a:gd name="T43" fmla="*/ 0 h 50"/>
                  <a:gd name="T44" fmla="*/ 0 w 44"/>
                  <a:gd name="T45" fmla="*/ 0 h 50"/>
                  <a:gd name="T46" fmla="*/ 44 w 44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2" name="Freeform 628"/>
              <p:cNvSpPr>
                <a:spLocks noChangeArrowheads="1"/>
              </p:cNvSpPr>
              <p:nvPr/>
            </p:nvSpPr>
            <p:spPr bwMode="auto">
              <a:xfrm>
                <a:off x="2375" y="4074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5111 22848"/>
                  <a:gd name="G4" fmla="+- 65531 0 0"/>
                  <a:gd name="G5" fmla="+- 18 0 0"/>
                  <a:gd name="G6" fmla="cos 15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7 0 0"/>
                  <a:gd name="G22" fmla="+- 2040 0 0"/>
                  <a:gd name="T0" fmla="*/ 2430 w 53"/>
                  <a:gd name="T1" fmla="*/ 0 h 18"/>
                  <a:gd name="T2" fmla="*/ 2277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01 w 53"/>
                  <a:gd name="T9" fmla="*/ 1 h 18"/>
                  <a:gd name="T10" fmla="*/ 1053 w 53"/>
                  <a:gd name="T11" fmla="*/ 3 h 18"/>
                  <a:gd name="T12" fmla="*/ 716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15 w 53"/>
                  <a:gd name="T21" fmla="*/ 24070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3638 h 18"/>
                  <a:gd name="T32" fmla="*/ 2335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3" name="Freeform 629"/>
              <p:cNvSpPr>
                <a:spLocks noChangeArrowheads="1"/>
              </p:cNvSpPr>
              <p:nvPr/>
            </p:nvSpPr>
            <p:spPr bwMode="auto">
              <a:xfrm>
                <a:off x="5374" y="4072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4705 45696"/>
                  <a:gd name="G11" fmla="*/ 1 5371 548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56611 0 0"/>
                  <a:gd name="G36" fmla="+- 57098 0 0"/>
                  <a:gd name="G37" fmla="+- 57436 0 0"/>
                  <a:gd name="G38" fmla="+- 58605 0 0"/>
                  <a:gd name="G39" fmla="+- 59258 0 0"/>
                  <a:gd name="G40" fmla="+- 60336 0 0"/>
                  <a:gd name="T0" fmla="*/ 920 w 93"/>
                  <a:gd name="T1" fmla="*/ 9894 h 57"/>
                  <a:gd name="T2" fmla="*/ 969 w 93"/>
                  <a:gd name="T3" fmla="*/ 9894 h 57"/>
                  <a:gd name="T4" fmla="*/ 994 w 93"/>
                  <a:gd name="T5" fmla="*/ 9432 h 57"/>
                  <a:gd name="T6" fmla="*/ 994 w 93"/>
                  <a:gd name="T7" fmla="*/ 9094 h 57"/>
                  <a:gd name="T8" fmla="*/ 969 w 93"/>
                  <a:gd name="T9" fmla="*/ 7900 h 57"/>
                  <a:gd name="T10" fmla="*/ 943 w 93"/>
                  <a:gd name="T11" fmla="*/ 7221 h 57"/>
                  <a:gd name="T12" fmla="*/ 907 w 93"/>
                  <a:gd name="T13" fmla="*/ 6107 h 57"/>
                  <a:gd name="T14" fmla="*/ 828 w 93"/>
                  <a:gd name="T15" fmla="*/ 5160 h 57"/>
                  <a:gd name="T16" fmla="*/ 775 w 93"/>
                  <a:gd name="T17" fmla="*/ 3709 h 57"/>
                  <a:gd name="T18" fmla="*/ 696 w 93"/>
                  <a:gd name="T19" fmla="*/ 2653 h 57"/>
                  <a:gd name="T20" fmla="*/ 600 w 93"/>
                  <a:gd name="T21" fmla="*/ 1606 h 57"/>
                  <a:gd name="T22" fmla="*/ 513 w 93"/>
                  <a:gd name="T23" fmla="*/ 1144 h 57"/>
                  <a:gd name="T24" fmla="*/ 416 w 93"/>
                  <a:gd name="T25" fmla="*/ 2 h 57"/>
                  <a:gd name="T26" fmla="*/ 319 w 93"/>
                  <a:gd name="T27" fmla="*/ 0 h 57"/>
                  <a:gd name="T28" fmla="*/ 211 w 93"/>
                  <a:gd name="T29" fmla="*/ 0 h 57"/>
                  <a:gd name="T30" fmla="*/ 118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6 w 93"/>
                  <a:gd name="T45" fmla="*/ 4039 h 57"/>
                  <a:gd name="T46" fmla="*/ 146 w 93"/>
                  <a:gd name="T47" fmla="*/ 5487 h 57"/>
                  <a:gd name="T48" fmla="*/ 222 w 93"/>
                  <a:gd name="T49" fmla="*/ 6645 h 57"/>
                  <a:gd name="T50" fmla="*/ 318 w 93"/>
                  <a:gd name="T51" fmla="*/ 7333 h 57"/>
                  <a:gd name="T52" fmla="*/ 395 w 93"/>
                  <a:gd name="T53" fmla="*/ 8553 h 57"/>
                  <a:gd name="T54" fmla="*/ 462 w 93"/>
                  <a:gd name="T55" fmla="*/ 9094 h 57"/>
                  <a:gd name="T56" fmla="*/ 539 w 93"/>
                  <a:gd name="T57" fmla="*/ 9338 h 57"/>
                  <a:gd name="T58" fmla="*/ 627 w 93"/>
                  <a:gd name="T59" fmla="*/ 9432 h 57"/>
                  <a:gd name="T60" fmla="*/ 701 w 93"/>
                  <a:gd name="T61" fmla="*/ 9521 h 57"/>
                  <a:gd name="T62" fmla="*/ 778 w 93"/>
                  <a:gd name="T63" fmla="*/ 9521 h 57"/>
                  <a:gd name="T64" fmla="*/ 828 w 93"/>
                  <a:gd name="T65" fmla="*/ 9521 h 57"/>
                  <a:gd name="T66" fmla="*/ 907 w 93"/>
                  <a:gd name="T67" fmla="*/ 9894 h 57"/>
                  <a:gd name="T68" fmla="*/ 920 w 93"/>
                  <a:gd name="T69" fmla="*/ 9894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8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7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4" name="Freeform 630"/>
              <p:cNvSpPr>
                <a:spLocks noChangeArrowheads="1"/>
              </p:cNvSpPr>
              <p:nvPr/>
            </p:nvSpPr>
            <p:spPr bwMode="auto">
              <a:xfrm>
                <a:off x="5369" y="4076"/>
                <a:ext cx="31" cy="5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cos 9 G3"/>
                  <a:gd name="G5" fmla="+- 9 0 0"/>
                  <a:gd name="G6" fmla="sin 7 G5"/>
                  <a:gd name="G7" fmla="*/ 1 63849 51712"/>
                  <a:gd name="G8" fmla="*/ 1 63095 51712"/>
                  <a:gd name="G9" fmla="*/ G8 1 180"/>
                  <a:gd name="G10" fmla="*/ G7 1 G9"/>
                  <a:gd name="G11" fmla="*/ 1 0 51712"/>
                  <a:gd name="G12" fmla="+- 65533 0 0"/>
                  <a:gd name="G13" fmla="+- 10 0 0"/>
                  <a:gd name="G14" fmla="*/ 1 30619 51712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1686 0 0"/>
                  <a:gd name="G29" fmla="+- 53665 0 0"/>
                  <a:gd name="G30" fmla="+- 56116 0 0"/>
                  <a:gd name="T0" fmla="*/ 243 w 44"/>
                  <a:gd name="T1" fmla="*/ 15586 h 50"/>
                  <a:gd name="T2" fmla="*/ 199 w 44"/>
                  <a:gd name="T3" fmla="*/ 14049 h 50"/>
                  <a:gd name="T4" fmla="*/ 158 w 44"/>
                  <a:gd name="T5" fmla="*/ 12029 h 50"/>
                  <a:gd name="T6" fmla="*/ 131 w 44"/>
                  <a:gd name="T7" fmla="*/ 9551 h 50"/>
                  <a:gd name="T8" fmla="*/ 90 w 44"/>
                  <a:gd name="T9" fmla="*/ 7597 h 50"/>
                  <a:gd name="T10" fmla="*/ 65 w 44"/>
                  <a:gd name="T11" fmla="*/ 4908 h 50"/>
                  <a:gd name="T12" fmla="*/ 57 w 44"/>
                  <a:gd name="T13" fmla="*/ 3346 h 50"/>
                  <a:gd name="T14" fmla="*/ 53 w 44"/>
                  <a:gd name="T15" fmla="*/ 3113 h 50"/>
                  <a:gd name="T16" fmla="*/ 53 w 44"/>
                  <a:gd name="T17" fmla="*/ 2880 h 50"/>
                  <a:gd name="T18" fmla="*/ 53 w 44"/>
                  <a:gd name="T19" fmla="*/ 3113 h 50"/>
                  <a:gd name="T20" fmla="*/ 50 w 44"/>
                  <a:gd name="T21" fmla="*/ 3113 h 50"/>
                  <a:gd name="T22" fmla="*/ 2 w 44"/>
                  <a:gd name="T23" fmla="*/ 0 h 50"/>
                  <a:gd name="T24" fmla="*/ 1 w 44"/>
                  <a:gd name="T25" fmla="*/ 4 h 50"/>
                  <a:gd name="T26" fmla="*/ 0 w 44"/>
                  <a:gd name="T27" fmla="*/ 2880 h 50"/>
                  <a:gd name="T28" fmla="*/ 0 w 44"/>
                  <a:gd name="T29" fmla="*/ 3620 h 50"/>
                  <a:gd name="T30" fmla="*/ 1 w 44"/>
                  <a:gd name="T31" fmla="*/ 4908 h 50"/>
                  <a:gd name="T32" fmla="*/ 2 w 44"/>
                  <a:gd name="T33" fmla="*/ 7246 h 50"/>
                  <a:gd name="T34" fmla="*/ 57 w 44"/>
                  <a:gd name="T35" fmla="*/ 9551 h 50"/>
                  <a:gd name="T36" fmla="*/ 85 w 44"/>
                  <a:gd name="T37" fmla="*/ 12029 h 50"/>
                  <a:gd name="T38" fmla="*/ 134 w 44"/>
                  <a:gd name="T39" fmla="*/ 14439 h 50"/>
                  <a:gd name="T40" fmla="*/ 175 w 44"/>
                  <a:gd name="T41" fmla="*/ 16854 h 50"/>
                  <a:gd name="T42" fmla="*/ 227 w 44"/>
                  <a:gd name="T43" fmla="*/ 18648 h 50"/>
                  <a:gd name="T44" fmla="*/ 243 w 44"/>
                  <a:gd name="T45" fmla="*/ 15586 h 50"/>
                  <a:gd name="T46" fmla="*/ 0 w 44"/>
                  <a:gd name="T47" fmla="*/ 0 h 50"/>
                  <a:gd name="T48" fmla="*/ 44 w 44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50">
                    <a:moveTo>
                      <a:pt x="44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2" y="14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6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1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5" name="Freeform 631"/>
              <p:cNvSpPr>
                <a:spLocks noChangeArrowheads="1"/>
              </p:cNvSpPr>
              <p:nvPr/>
            </p:nvSpPr>
            <p:spPr bwMode="auto">
              <a:xfrm>
                <a:off x="5411" y="4121"/>
                <a:ext cx="52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60827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703 0 0"/>
                  <a:gd name="G21" fmla="+- 55444 0 0"/>
                  <a:gd name="T0" fmla="*/ 2629 w 52"/>
                  <a:gd name="T1" fmla="*/ 13638 h 18"/>
                  <a:gd name="T2" fmla="*/ 2441 w 52"/>
                  <a:gd name="T3" fmla="*/ 12274 h 18"/>
                  <a:gd name="T4" fmla="*/ 2182 w 52"/>
                  <a:gd name="T5" fmla="*/ 12274 h 18"/>
                  <a:gd name="T6" fmla="*/ 1925 w 52"/>
                  <a:gd name="T7" fmla="*/ 12274 h 18"/>
                  <a:gd name="T8" fmla="*/ 1558 w 52"/>
                  <a:gd name="T9" fmla="*/ 12274 h 18"/>
                  <a:gd name="T10" fmla="*/ 1229 w 52"/>
                  <a:gd name="T11" fmla="*/ 11047 h 18"/>
                  <a:gd name="T12" fmla="*/ 829 w 52"/>
                  <a:gd name="T13" fmla="*/ 9942 h 18"/>
                  <a:gd name="T14" fmla="*/ 561 w 52"/>
                  <a:gd name="T15" fmla="*/ 3 h 18"/>
                  <a:gd name="T16" fmla="*/ 3 w 52"/>
                  <a:gd name="T17" fmla="*/ 0 h 18"/>
                  <a:gd name="T18" fmla="*/ 0 w 52"/>
                  <a:gd name="T19" fmla="*/ 12274 h 18"/>
                  <a:gd name="T20" fmla="*/ 7 w 52"/>
                  <a:gd name="T21" fmla="*/ 18708 h 18"/>
                  <a:gd name="T22" fmla="*/ 741 w 52"/>
                  <a:gd name="T23" fmla="*/ 23097 h 18"/>
                  <a:gd name="T24" fmla="*/ 1162 w 52"/>
                  <a:gd name="T25" fmla="*/ 25663 h 18"/>
                  <a:gd name="T26" fmla="*/ 1538 w 52"/>
                  <a:gd name="T27" fmla="*/ 26744 h 18"/>
                  <a:gd name="T28" fmla="*/ 1844 w 52"/>
                  <a:gd name="T29" fmla="*/ 26744 h 18"/>
                  <a:gd name="T30" fmla="*/ 2182 w 52"/>
                  <a:gd name="T31" fmla="*/ 26744 h 18"/>
                  <a:gd name="T32" fmla="*/ 2441 w 52"/>
                  <a:gd name="T33" fmla="*/ 28514 h 18"/>
                  <a:gd name="T34" fmla="*/ 2582 w 52"/>
                  <a:gd name="T35" fmla="*/ 28514 h 18"/>
                  <a:gd name="T36" fmla="*/ 2629 w 52"/>
                  <a:gd name="T37" fmla="*/ 13638 h 18"/>
                  <a:gd name="T38" fmla="*/ 0 w 52"/>
                  <a:gd name="T39" fmla="*/ 0 h 18"/>
                  <a:gd name="T40" fmla="*/ 52 w 52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2" h="18">
                    <a:moveTo>
                      <a:pt x="52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2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6" name="Freeform 632"/>
              <p:cNvSpPr>
                <a:spLocks noChangeArrowheads="1"/>
              </p:cNvSpPr>
              <p:nvPr/>
            </p:nvSpPr>
            <p:spPr bwMode="auto">
              <a:xfrm>
                <a:off x="426" y="4077"/>
                <a:ext cx="97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50 0 0"/>
                  <a:gd name="G9" fmla="+- 3 0 0"/>
                  <a:gd name="G10" fmla="*/ 1 57137 51712"/>
                  <a:gd name="G11" fmla="+- 15 0 0"/>
                  <a:gd name="G12" fmla="cos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341 0 0"/>
                  <a:gd name="G34" fmla="+- 3437 0 0"/>
                  <a:gd name="G35" fmla="+- 3434 0 0"/>
                  <a:gd name="G36" fmla="+- 2708 0 0"/>
                  <a:gd name="G37" fmla="+- 2272 0 0"/>
                  <a:gd name="G38" fmla="+- 1632 0 0"/>
                  <a:gd name="T0" fmla="*/ 3227 w 95"/>
                  <a:gd name="T1" fmla="*/ 0 h 57"/>
                  <a:gd name="T2" fmla="*/ 3341 w 95"/>
                  <a:gd name="T3" fmla="*/ 0 h 57"/>
                  <a:gd name="T4" fmla="*/ 3439 w 95"/>
                  <a:gd name="T5" fmla="*/ 2 h 57"/>
                  <a:gd name="T6" fmla="*/ 3439 w 95"/>
                  <a:gd name="T7" fmla="*/ 5 h 57"/>
                  <a:gd name="T8" fmla="*/ 3341 w 95"/>
                  <a:gd name="T9" fmla="*/ 633 h 57"/>
                  <a:gd name="T10" fmla="*/ 3227 w 95"/>
                  <a:gd name="T11" fmla="*/ 955 h 57"/>
                  <a:gd name="T12" fmla="*/ 3066 w 95"/>
                  <a:gd name="T13" fmla="*/ 1434 h 57"/>
                  <a:gd name="T14" fmla="*/ 2908 w 95"/>
                  <a:gd name="T15" fmla="*/ 1874 h 57"/>
                  <a:gd name="T16" fmla="*/ 2629 w 95"/>
                  <a:gd name="T17" fmla="*/ 2322 h 57"/>
                  <a:gd name="T18" fmla="*/ 2373 w 95"/>
                  <a:gd name="T19" fmla="*/ 2656 h 57"/>
                  <a:gd name="T20" fmla="*/ 2138 w 95"/>
                  <a:gd name="T21" fmla="*/ 3043 h 57"/>
                  <a:gd name="T22" fmla="*/ 1805 w 95"/>
                  <a:gd name="T23" fmla="*/ 3457 h 57"/>
                  <a:gd name="T24" fmla="*/ 1471 w 95"/>
                  <a:gd name="T25" fmla="*/ 3670 h 57"/>
                  <a:gd name="T26" fmla="*/ 1138 w 95"/>
                  <a:gd name="T27" fmla="*/ 3857 h 57"/>
                  <a:gd name="T28" fmla="*/ 755 w 95"/>
                  <a:gd name="T29" fmla="*/ 3857 h 57"/>
                  <a:gd name="T30" fmla="*/ 452 w 95"/>
                  <a:gd name="T31" fmla="*/ 3670 h 57"/>
                  <a:gd name="T32" fmla="*/ 3 w 95"/>
                  <a:gd name="T33" fmla="*/ 3432 h 57"/>
                  <a:gd name="T34" fmla="*/ 1 w 95"/>
                  <a:gd name="T35" fmla="*/ 3256 h 57"/>
                  <a:gd name="T36" fmla="*/ 0 w 95"/>
                  <a:gd name="T37" fmla="*/ 3226 h 57"/>
                  <a:gd name="T38" fmla="*/ 1 w 95"/>
                  <a:gd name="T39" fmla="*/ 3043 h 57"/>
                  <a:gd name="T40" fmla="*/ 1 w 95"/>
                  <a:gd name="T41" fmla="*/ 2847 h 57"/>
                  <a:gd name="T42" fmla="*/ 5 w 95"/>
                  <a:gd name="T43" fmla="*/ 2620 h 57"/>
                  <a:gd name="T44" fmla="*/ 408 w 95"/>
                  <a:gd name="T45" fmla="*/ 2031 h 57"/>
                  <a:gd name="T46" fmla="*/ 527 w 95"/>
                  <a:gd name="T47" fmla="*/ 1657 h 57"/>
                  <a:gd name="T48" fmla="*/ 795 w 95"/>
                  <a:gd name="T49" fmla="*/ 1250 h 57"/>
                  <a:gd name="T50" fmla="*/ 1098 w 95"/>
                  <a:gd name="T51" fmla="*/ 827 h 57"/>
                  <a:gd name="T52" fmla="*/ 1397 w 95"/>
                  <a:gd name="T53" fmla="*/ 591 h 57"/>
                  <a:gd name="T54" fmla="*/ 1656 w 95"/>
                  <a:gd name="T55" fmla="*/ 5 h 57"/>
                  <a:gd name="T56" fmla="*/ 1929 w 95"/>
                  <a:gd name="T57" fmla="*/ 3 h 57"/>
                  <a:gd name="T58" fmla="*/ 2216 w 95"/>
                  <a:gd name="T59" fmla="*/ 2 h 57"/>
                  <a:gd name="T60" fmla="*/ 2494 w 95"/>
                  <a:gd name="T61" fmla="*/ 1 h 57"/>
                  <a:gd name="T62" fmla="*/ 2677 w 95"/>
                  <a:gd name="T63" fmla="*/ 1 h 57"/>
                  <a:gd name="T64" fmla="*/ 2913 w 95"/>
                  <a:gd name="T65" fmla="*/ 0 h 57"/>
                  <a:gd name="T66" fmla="*/ 3066 w 95"/>
                  <a:gd name="T67" fmla="*/ 0 h 57"/>
                  <a:gd name="T68" fmla="*/ 3227 w 95"/>
                  <a:gd name="T69" fmla="*/ 0 h 57"/>
                  <a:gd name="T70" fmla="*/ 0 w 95"/>
                  <a:gd name="T71" fmla="*/ 0 h 57"/>
                  <a:gd name="T72" fmla="*/ 95 w 95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5" h="57">
                    <a:moveTo>
                      <a:pt x="89" y="0"/>
                    </a:moveTo>
                    <a:lnTo>
                      <a:pt x="92" y="0"/>
                    </a:lnTo>
                    <a:lnTo>
                      <a:pt x="95" y="2"/>
                    </a:lnTo>
                    <a:lnTo>
                      <a:pt x="95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3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9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7" name="Freeform 633"/>
              <p:cNvSpPr>
                <a:spLocks noChangeArrowheads="1"/>
              </p:cNvSpPr>
              <p:nvPr/>
            </p:nvSpPr>
            <p:spPr bwMode="auto">
              <a:xfrm>
                <a:off x="426" y="4072"/>
                <a:ext cx="102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55 0 0"/>
                  <a:gd name="G33" fmla="+- 64099 0 0"/>
                  <a:gd name="G34" fmla="+- 64736 0 0"/>
                  <a:gd name="G35" fmla="+- 65511 0 0"/>
                  <a:gd name="G36" fmla="+- 619 0 0"/>
                  <a:gd name="G37" fmla="+- 1539 0 0"/>
                  <a:gd name="T0" fmla="*/ 0 w 99"/>
                  <a:gd name="T1" fmla="*/ 2325 h 66"/>
                  <a:gd name="T2" fmla="*/ 654 w 99"/>
                  <a:gd name="T3" fmla="*/ 2635 h 66"/>
                  <a:gd name="T4" fmla="*/ 1248 w 99"/>
                  <a:gd name="T5" fmla="*/ 2685 h 66"/>
                  <a:gd name="T6" fmla="*/ 1885 w 99"/>
                  <a:gd name="T7" fmla="*/ 2685 h 66"/>
                  <a:gd name="T8" fmla="*/ 2610 w 99"/>
                  <a:gd name="T9" fmla="*/ 2635 h 66"/>
                  <a:gd name="T10" fmla="*/ 3114 w 99"/>
                  <a:gd name="T11" fmla="*/ 2495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55 w 99"/>
                  <a:gd name="T17" fmla="*/ 1730 h 66"/>
                  <a:gd name="T18" fmla="*/ 5121 w 99"/>
                  <a:gd name="T19" fmla="*/ 1481 h 66"/>
                  <a:gd name="T20" fmla="*/ 5515 w 99"/>
                  <a:gd name="T21" fmla="*/ 1202 h 66"/>
                  <a:gd name="T22" fmla="*/ 5849 w 99"/>
                  <a:gd name="T23" fmla="*/ 959 h 66"/>
                  <a:gd name="T24" fmla="*/ 5948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52 w 99"/>
                  <a:gd name="T31" fmla="*/ 0 h 66"/>
                  <a:gd name="T32" fmla="*/ 5431 w 99"/>
                  <a:gd name="T33" fmla="*/ 0 h 66"/>
                  <a:gd name="T34" fmla="*/ 5515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288 w 99"/>
                  <a:gd name="T45" fmla="*/ 721 h 66"/>
                  <a:gd name="T46" fmla="*/ 5043 w 99"/>
                  <a:gd name="T47" fmla="*/ 959 h 66"/>
                  <a:gd name="T48" fmla="*/ 4755 w 99"/>
                  <a:gd name="T49" fmla="*/ 1202 h 66"/>
                  <a:gd name="T50" fmla="*/ 4292 w 99"/>
                  <a:gd name="T51" fmla="*/ 1481 h 66"/>
                  <a:gd name="T52" fmla="*/ 3940 w 99"/>
                  <a:gd name="T53" fmla="*/ 1716 h 66"/>
                  <a:gd name="T54" fmla="*/ 3503 w 99"/>
                  <a:gd name="T55" fmla="*/ 1917 h 66"/>
                  <a:gd name="T56" fmla="*/ 2936 w 99"/>
                  <a:gd name="T57" fmla="*/ 2133 h 66"/>
                  <a:gd name="T58" fmla="*/ 2461 w 99"/>
                  <a:gd name="T59" fmla="*/ 2218 h 66"/>
                  <a:gd name="T60" fmla="*/ 1833 w 99"/>
                  <a:gd name="T61" fmla="*/ 2296 h 66"/>
                  <a:gd name="T62" fmla="*/ 1324 w 99"/>
                  <a:gd name="T63" fmla="*/ 2321 h 66"/>
                  <a:gd name="T64" fmla="*/ 781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8" name="Freeform 634"/>
              <p:cNvSpPr>
                <a:spLocks noChangeArrowheads="1"/>
              </p:cNvSpPr>
              <p:nvPr/>
            </p:nvSpPr>
            <p:spPr bwMode="auto">
              <a:xfrm>
                <a:off x="421" y="4081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*/ 1 39879 44192"/>
                  <a:gd name="G3" fmla="+- 19 0 0"/>
                  <a:gd name="G4" fmla="+- 65534 0 0"/>
                  <a:gd name="G5" fmla="+- 9 0 0"/>
                  <a:gd name="G6" fmla="+- 10 0 0"/>
                  <a:gd name="G7" fmla="sin 43 G6"/>
                  <a:gd name="G8" fmla="+- 13 0 0"/>
                  <a:gd name="G9" fmla="cos 42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2919 0 0"/>
                  <a:gd name="G22" fmla="+- 1 0 0"/>
                  <a:gd name="G23" fmla="+- 1 0 0"/>
                  <a:gd name="T0" fmla="*/ 3623 w 45"/>
                  <a:gd name="T1" fmla="*/ 0 h 49"/>
                  <a:gd name="T2" fmla="*/ 2919 w 45"/>
                  <a:gd name="T3" fmla="*/ 99 h 49"/>
                  <a:gd name="T4" fmla="*/ 2116 w 45"/>
                  <a:gd name="T5" fmla="*/ 4431 h 49"/>
                  <a:gd name="T6" fmla="*/ 1437 w 45"/>
                  <a:gd name="T7" fmla="*/ 7057 h 49"/>
                  <a:gd name="T8" fmla="*/ 976 w 45"/>
                  <a:gd name="T9" fmla="*/ 10435 h 49"/>
                  <a:gd name="T10" fmla="*/ 5 w 45"/>
                  <a:gd name="T11" fmla="*/ 13554 h 49"/>
                  <a:gd name="T12" fmla="*/ 2 w 45"/>
                  <a:gd name="T13" fmla="*/ 15454 h 49"/>
                  <a:gd name="T14" fmla="*/ 1 w 45"/>
                  <a:gd name="T15" fmla="*/ 17120 h 49"/>
                  <a:gd name="T16" fmla="*/ 0 w 45"/>
                  <a:gd name="T17" fmla="*/ 18521 h 49"/>
                  <a:gd name="T18" fmla="*/ 1 w 45"/>
                  <a:gd name="T19" fmla="*/ 19572 h 49"/>
                  <a:gd name="T20" fmla="*/ 4 w 45"/>
                  <a:gd name="T21" fmla="*/ 20305 h 49"/>
                  <a:gd name="T22" fmla="*/ 858 w 45"/>
                  <a:gd name="T23" fmla="*/ 17349 h 49"/>
                  <a:gd name="T24" fmla="*/ 858 w 45"/>
                  <a:gd name="T25" fmla="*/ 18101 h 49"/>
                  <a:gd name="T26" fmla="*/ 915 w 45"/>
                  <a:gd name="T27" fmla="*/ 18101 h 49"/>
                  <a:gd name="T28" fmla="*/ 915 w 45"/>
                  <a:gd name="T29" fmla="*/ 17349 h 49"/>
                  <a:gd name="T30" fmla="*/ 1110 w 45"/>
                  <a:gd name="T31" fmla="*/ 14832 h 49"/>
                  <a:gd name="T32" fmla="*/ 1437 w 45"/>
                  <a:gd name="T33" fmla="*/ 13224 h 49"/>
                  <a:gd name="T34" fmla="*/ 1984 w 45"/>
                  <a:gd name="T35" fmla="*/ 9900 h 49"/>
                  <a:gd name="T36" fmla="*/ 2737 w 45"/>
                  <a:gd name="T37" fmla="*/ 8240 h 49"/>
                  <a:gd name="T38" fmla="*/ 3324 w 45"/>
                  <a:gd name="T39" fmla="*/ 5181 h 49"/>
                  <a:gd name="T40" fmla="*/ 4034 w 45"/>
                  <a:gd name="T41" fmla="*/ 3774 h 49"/>
                  <a:gd name="T42" fmla="*/ 3623 w 45"/>
                  <a:gd name="T43" fmla="*/ 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59" name="Freeform 635"/>
              <p:cNvSpPr>
                <a:spLocks noChangeArrowheads="1"/>
              </p:cNvSpPr>
              <p:nvPr/>
            </p:nvSpPr>
            <p:spPr bwMode="auto">
              <a:xfrm>
                <a:off x="464" y="407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709 25856"/>
                  <a:gd name="G4" fmla="+- 65532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113 w 53"/>
                  <a:gd name="T11" fmla="*/ 2 h 18"/>
                  <a:gd name="T12" fmla="*/ 716 w 53"/>
                  <a:gd name="T13" fmla="*/ 3 h 18"/>
                  <a:gd name="T14" fmla="*/ 8 w 53"/>
                  <a:gd name="T15" fmla="*/ 9942 h 18"/>
                  <a:gd name="T16" fmla="*/ 0 w 53"/>
                  <a:gd name="T17" fmla="*/ 13638 h 18"/>
                  <a:gd name="T18" fmla="*/ 5 w 53"/>
                  <a:gd name="T19" fmla="*/ 28514 h 18"/>
                  <a:gd name="T20" fmla="*/ 544 w 53"/>
                  <a:gd name="T21" fmla="*/ 23097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155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0" name="Freeform 636"/>
              <p:cNvSpPr>
                <a:spLocks noChangeArrowheads="1"/>
              </p:cNvSpPr>
              <p:nvPr/>
            </p:nvSpPr>
            <p:spPr bwMode="auto">
              <a:xfrm>
                <a:off x="3744" y="4076"/>
                <a:ext cx="97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+- 65535 0 0"/>
                  <a:gd name="G10" fmla="*/ 1 9281 11520"/>
                  <a:gd name="G11" fmla="+- 15 0 0"/>
                  <a:gd name="G12" fmla="cos 25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192 0 0"/>
                  <a:gd name="G34" fmla="+- 65498 0 0"/>
                  <a:gd name="G35" fmla="+- 509 0 0"/>
                  <a:gd name="G36" fmla="+- 988 0 0"/>
                  <a:gd name="G37" fmla="+- 1470 0 0"/>
                  <a:gd name="G38" fmla="+- 1823 0 0"/>
                  <a:gd name="T0" fmla="*/ 6784 w 94"/>
                  <a:gd name="T1" fmla="*/ 7396 h 58"/>
                  <a:gd name="T2" fmla="*/ 7052 w 94"/>
                  <a:gd name="T3" fmla="*/ 7396 h 58"/>
                  <a:gd name="T4" fmla="*/ 7116 w 94"/>
                  <a:gd name="T5" fmla="*/ 7154 h 58"/>
                  <a:gd name="T6" fmla="*/ 7116 w 94"/>
                  <a:gd name="T7" fmla="*/ 6607 h 58"/>
                  <a:gd name="T8" fmla="*/ 7052 w 94"/>
                  <a:gd name="T9" fmla="*/ 6064 h 58"/>
                  <a:gd name="T10" fmla="*/ 6784 w 94"/>
                  <a:gd name="T11" fmla="*/ 5314 h 58"/>
                  <a:gd name="T12" fmla="*/ 6497 w 94"/>
                  <a:gd name="T13" fmla="*/ 4674 h 58"/>
                  <a:gd name="T14" fmla="*/ 5994 w 94"/>
                  <a:gd name="T15" fmla="*/ 3815 h 58"/>
                  <a:gd name="T16" fmla="*/ 5556 w 94"/>
                  <a:gd name="T17" fmla="*/ 2841 h 58"/>
                  <a:gd name="T18" fmla="*/ 4978 w 94"/>
                  <a:gd name="T19" fmla="*/ 2036 h 58"/>
                  <a:gd name="T20" fmla="*/ 4398 w 94"/>
                  <a:gd name="T21" fmla="*/ 1244 h 58"/>
                  <a:gd name="T22" fmla="*/ 3740 w 94"/>
                  <a:gd name="T23" fmla="*/ 891 h 58"/>
                  <a:gd name="T24" fmla="*/ 3107 w 94"/>
                  <a:gd name="T25" fmla="*/ 3 h 58"/>
                  <a:gd name="T26" fmla="*/ 2333 w 94"/>
                  <a:gd name="T27" fmla="*/ 0 h 58"/>
                  <a:gd name="T28" fmla="*/ 1572 w 94"/>
                  <a:gd name="T29" fmla="*/ 0 h 58"/>
                  <a:gd name="T30" fmla="*/ 901 w 94"/>
                  <a:gd name="T31" fmla="*/ 3 h 58"/>
                  <a:gd name="T32" fmla="*/ 2 w 94"/>
                  <a:gd name="T33" fmla="*/ 967 h 58"/>
                  <a:gd name="T34" fmla="*/ 1 w 94"/>
                  <a:gd name="T35" fmla="*/ 1051 h 58"/>
                  <a:gd name="T36" fmla="*/ 0 w 94"/>
                  <a:gd name="T37" fmla="*/ 1140 h 58"/>
                  <a:gd name="T38" fmla="*/ 1 w 94"/>
                  <a:gd name="T39" fmla="*/ 1348 h 58"/>
                  <a:gd name="T40" fmla="*/ 1 w 94"/>
                  <a:gd name="T41" fmla="*/ 1731 h 58"/>
                  <a:gd name="T42" fmla="*/ 4 w 94"/>
                  <a:gd name="T43" fmla="*/ 2529 h 58"/>
                  <a:gd name="T44" fmla="*/ 796 w 94"/>
                  <a:gd name="T45" fmla="*/ 3236 h 58"/>
                  <a:gd name="T46" fmla="*/ 1085 w 94"/>
                  <a:gd name="T47" fmla="*/ 4014 h 58"/>
                  <a:gd name="T48" fmla="*/ 1672 w 94"/>
                  <a:gd name="T49" fmla="*/ 4890 h 58"/>
                  <a:gd name="T50" fmla="*/ 2280 w 94"/>
                  <a:gd name="T51" fmla="*/ 5579 h 58"/>
                  <a:gd name="T52" fmla="*/ 2921 w 94"/>
                  <a:gd name="T53" fmla="*/ 6280 h 58"/>
                  <a:gd name="T54" fmla="*/ 3387 w 94"/>
                  <a:gd name="T55" fmla="*/ 6585 h 58"/>
                  <a:gd name="T56" fmla="*/ 4072 w 94"/>
                  <a:gd name="T57" fmla="*/ 6815 h 58"/>
                  <a:gd name="T58" fmla="*/ 4609 w 94"/>
                  <a:gd name="T59" fmla="*/ 7154 h 58"/>
                  <a:gd name="T60" fmla="*/ 5216 w 94"/>
                  <a:gd name="T61" fmla="*/ 7186 h 58"/>
                  <a:gd name="T62" fmla="*/ 5634 w 94"/>
                  <a:gd name="T63" fmla="*/ 7186 h 58"/>
                  <a:gd name="T64" fmla="*/ 6107 w 94"/>
                  <a:gd name="T65" fmla="*/ 7186 h 58"/>
                  <a:gd name="T66" fmla="*/ 6497 w 94"/>
                  <a:gd name="T67" fmla="*/ 7186 h 58"/>
                  <a:gd name="T68" fmla="*/ 6784 w 94"/>
                  <a:gd name="T69" fmla="*/ 7396 h 58"/>
                  <a:gd name="T70" fmla="*/ 0 w 94"/>
                  <a:gd name="T71" fmla="*/ 0 h 58"/>
                  <a:gd name="T72" fmla="*/ 94 w 94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1" name="Freeform 637"/>
              <p:cNvSpPr>
                <a:spLocks noChangeArrowheads="1"/>
              </p:cNvSpPr>
              <p:nvPr/>
            </p:nvSpPr>
            <p:spPr bwMode="auto">
              <a:xfrm>
                <a:off x="3744" y="4069"/>
                <a:ext cx="101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80 0 0"/>
                  <a:gd name="G34" fmla="+- 930 0 0"/>
                  <a:gd name="G35" fmla="+- 1549 0 0"/>
                  <a:gd name="G36" fmla="+- 2079 0 0"/>
                  <a:gd name="G37" fmla="+- 2561 0 0"/>
                  <a:gd name="G38" fmla="+- 2810 0 0"/>
                  <a:gd name="T0" fmla="*/ 4 w 98"/>
                  <a:gd name="T1" fmla="*/ 535 h 66"/>
                  <a:gd name="T2" fmla="*/ 811 w 98"/>
                  <a:gd name="T3" fmla="*/ 431 h 66"/>
                  <a:gd name="T4" fmla="*/ 1305 w 98"/>
                  <a:gd name="T5" fmla="*/ 375 h 66"/>
                  <a:gd name="T6" fmla="*/ 1924 w 98"/>
                  <a:gd name="T7" fmla="*/ 375 h 66"/>
                  <a:gd name="T8" fmla="*/ 2510 w 98"/>
                  <a:gd name="T9" fmla="*/ 431 h 66"/>
                  <a:gd name="T10" fmla="*/ 3096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462 w 98"/>
                  <a:gd name="T17" fmla="*/ 1202 h 66"/>
                  <a:gd name="T18" fmla="*/ 4980 w 98"/>
                  <a:gd name="T19" fmla="*/ 1481 h 66"/>
                  <a:gd name="T20" fmla="*/ 5285 w 98"/>
                  <a:gd name="T21" fmla="*/ 1716 h 66"/>
                  <a:gd name="T22" fmla="*/ 5609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660 w 98"/>
                  <a:gd name="T33" fmla="*/ 2321 h 66"/>
                  <a:gd name="T34" fmla="*/ 564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121 w 98"/>
                  <a:gd name="T43" fmla="*/ 2008 h 66"/>
                  <a:gd name="T44" fmla="*/ 5985 w 98"/>
                  <a:gd name="T45" fmla="*/ 1730 h 66"/>
                  <a:gd name="T46" fmla="*/ 5660 w 98"/>
                  <a:gd name="T47" fmla="*/ 1481 h 66"/>
                  <a:gd name="T48" fmla="*/ 5298 w 98"/>
                  <a:gd name="T49" fmla="*/ 1202 h 66"/>
                  <a:gd name="T50" fmla="*/ 4980 w 98"/>
                  <a:gd name="T51" fmla="*/ 959 h 66"/>
                  <a:gd name="T52" fmla="*/ 4433 w 98"/>
                  <a:gd name="T53" fmla="*/ 621 h 66"/>
                  <a:gd name="T54" fmla="*/ 3927 w 98"/>
                  <a:gd name="T55" fmla="*/ 431 h 66"/>
                  <a:gd name="T56" fmla="*/ 3286 w 98"/>
                  <a:gd name="T57" fmla="*/ 14 h 66"/>
                  <a:gd name="T58" fmla="*/ 2664 w 98"/>
                  <a:gd name="T59" fmla="*/ 2 h 66"/>
                  <a:gd name="T60" fmla="*/ 1979 w 98"/>
                  <a:gd name="T61" fmla="*/ 0 h 66"/>
                  <a:gd name="T62" fmla="*/ 1230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2" name="Freeform 638"/>
              <p:cNvSpPr>
                <a:spLocks noChangeArrowheads="1"/>
              </p:cNvSpPr>
              <p:nvPr/>
            </p:nvSpPr>
            <p:spPr bwMode="auto">
              <a:xfrm>
                <a:off x="3739" y="4078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+- 8 0 0"/>
                  <a:gd name="G6" fmla="sin 6 G5"/>
                  <a:gd name="G7" fmla="*/ 1 0 51712"/>
                  <a:gd name="G8" fmla="+- 65534 0 0"/>
                  <a:gd name="G9" fmla="+- 9 0 0"/>
                  <a:gd name="G10" fmla="+- 17 0 0"/>
                  <a:gd name="G11" fmla="cos 25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4446 w 44"/>
                  <a:gd name="T1" fmla="*/ 17120 h 49"/>
                  <a:gd name="T2" fmla="*/ 3765 w 44"/>
                  <a:gd name="T3" fmla="*/ 15454 h 49"/>
                  <a:gd name="T4" fmla="*/ 2892 w 44"/>
                  <a:gd name="T5" fmla="*/ 1322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188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13 w 44"/>
                  <a:gd name="T19" fmla="*/ 323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109 h 49"/>
                  <a:gd name="T26" fmla="*/ 1 w 44"/>
                  <a:gd name="T27" fmla="*/ 3774 h 49"/>
                  <a:gd name="T28" fmla="*/ 2 w 44"/>
                  <a:gd name="T29" fmla="*/ 5181 h 49"/>
                  <a:gd name="T30" fmla="*/ 5 w 44"/>
                  <a:gd name="T31" fmla="*/ 7643 h 49"/>
                  <a:gd name="T32" fmla="*/ 1041 w 44"/>
                  <a:gd name="T33" fmla="*/ 10435 h 49"/>
                  <a:gd name="T34" fmla="*/ 1652 w 44"/>
                  <a:gd name="T35" fmla="*/ 13224 h 49"/>
                  <a:gd name="T36" fmla="*/ 2372 w 44"/>
                  <a:gd name="T37" fmla="*/ 15830 h 49"/>
                  <a:gd name="T38" fmla="*/ 3089 w 44"/>
                  <a:gd name="T39" fmla="*/ 18760 h 49"/>
                  <a:gd name="T40" fmla="*/ 4022 w 44"/>
                  <a:gd name="T41" fmla="*/ 20305 h 49"/>
                  <a:gd name="T42" fmla="*/ 4446 w 44"/>
                  <a:gd name="T43" fmla="*/ 1712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3" name="Freeform 639"/>
              <p:cNvSpPr>
                <a:spLocks noChangeArrowheads="1"/>
              </p:cNvSpPr>
              <p:nvPr/>
            </p:nvSpPr>
            <p:spPr bwMode="auto">
              <a:xfrm>
                <a:off x="3782" y="4123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8137 22848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62 0 0"/>
                  <a:gd name="G21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13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716 w 53"/>
                  <a:gd name="T23" fmla="*/ 24070 h 18"/>
                  <a:gd name="T24" fmla="*/ 105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4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4" name="Freeform 640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95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3 0 0"/>
                  <a:gd name="G10" fmla="*/ 1 11537 51712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8838 0 0"/>
                  <a:gd name="G34" fmla="+- 59061 0 0"/>
                  <a:gd name="G35" fmla="+- 59793 0 0"/>
                  <a:gd name="G36" fmla="+- 60760 0 0"/>
                  <a:gd name="G37" fmla="+- 61766 0 0"/>
                  <a:gd name="G38" fmla="+- 62555 0 0"/>
                  <a:gd name="T0" fmla="*/ 3480 w 93"/>
                  <a:gd name="T1" fmla="*/ 10577 h 57"/>
                  <a:gd name="T2" fmla="*/ 3537 w 93"/>
                  <a:gd name="T3" fmla="*/ 10235 h 57"/>
                  <a:gd name="T4" fmla="*/ 3667 w 93"/>
                  <a:gd name="T5" fmla="*/ 10142 h 57"/>
                  <a:gd name="T6" fmla="*/ 3667 w 93"/>
                  <a:gd name="T7" fmla="*/ 9410 h 57"/>
                  <a:gd name="T8" fmla="*/ 3571 w 93"/>
                  <a:gd name="T9" fmla="*/ 8347 h 57"/>
                  <a:gd name="T10" fmla="*/ 3517 w 93"/>
                  <a:gd name="T11" fmla="*/ 7287 h 57"/>
                  <a:gd name="T12" fmla="*/ 3339 w 93"/>
                  <a:gd name="T13" fmla="*/ 6320 h 57"/>
                  <a:gd name="T14" fmla="*/ 3052 w 93"/>
                  <a:gd name="T15" fmla="*/ 5137 h 57"/>
                  <a:gd name="T16" fmla="*/ 2854 w 93"/>
                  <a:gd name="T17" fmla="*/ 4191 h 57"/>
                  <a:gd name="T18" fmla="*/ 2584 w 93"/>
                  <a:gd name="T19" fmla="*/ 2620 h 57"/>
                  <a:gd name="T20" fmla="*/ 2208 w 93"/>
                  <a:gd name="T21" fmla="*/ 1872 h 57"/>
                  <a:gd name="T22" fmla="*/ 1905 w 93"/>
                  <a:gd name="T23" fmla="*/ 5 h 57"/>
                  <a:gd name="T24" fmla="*/ 1522 w 93"/>
                  <a:gd name="T25" fmla="*/ 2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76 h 57"/>
                  <a:gd name="T34" fmla="*/ 0 w 93"/>
                  <a:gd name="T35" fmla="*/ 83 h 57"/>
                  <a:gd name="T36" fmla="*/ 0 w 93"/>
                  <a:gd name="T37" fmla="*/ 1622 h 57"/>
                  <a:gd name="T38" fmla="*/ 0 w 93"/>
                  <a:gd name="T39" fmla="*/ 1983 h 57"/>
                  <a:gd name="T40" fmla="*/ 1 w 93"/>
                  <a:gd name="T41" fmla="*/ 2270 h 57"/>
                  <a:gd name="T42" fmla="*/ 4 w 93"/>
                  <a:gd name="T43" fmla="*/ 3189 h 57"/>
                  <a:gd name="T44" fmla="*/ 9 w 93"/>
                  <a:gd name="T45" fmla="*/ 4480 h 57"/>
                  <a:gd name="T46" fmla="*/ 566 w 93"/>
                  <a:gd name="T47" fmla="*/ 5513 h 57"/>
                  <a:gd name="T48" fmla="*/ 776 w 93"/>
                  <a:gd name="T49" fmla="*/ 6803 h 57"/>
                  <a:gd name="T50" fmla="*/ 1179 w 93"/>
                  <a:gd name="T51" fmla="*/ 7724 h 57"/>
                  <a:gd name="T52" fmla="*/ 1444 w 93"/>
                  <a:gd name="T53" fmla="*/ 8800 h 57"/>
                  <a:gd name="T54" fmla="*/ 1781 w 93"/>
                  <a:gd name="T55" fmla="*/ 9410 h 57"/>
                  <a:gd name="T56" fmla="*/ 2007 w 93"/>
                  <a:gd name="T57" fmla="*/ 9572 h 57"/>
                  <a:gd name="T58" fmla="*/ 2314 w 93"/>
                  <a:gd name="T59" fmla="*/ 10142 h 57"/>
                  <a:gd name="T60" fmla="*/ 2608 w 93"/>
                  <a:gd name="T61" fmla="*/ 10142 h 57"/>
                  <a:gd name="T62" fmla="*/ 2854 w 93"/>
                  <a:gd name="T63" fmla="*/ 10235 h 57"/>
                  <a:gd name="T64" fmla="*/ 3052 w 93"/>
                  <a:gd name="T65" fmla="*/ 10235 h 57"/>
                  <a:gd name="T66" fmla="*/ 3339 w 93"/>
                  <a:gd name="T67" fmla="*/ 10235 h 57"/>
                  <a:gd name="T68" fmla="*/ 3480 w 93"/>
                  <a:gd name="T69" fmla="*/ 1057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30" y="42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5" name="Freeform 641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101" cy="70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710 0 0"/>
                  <a:gd name="G33" fmla="+- 64617 0 0"/>
                  <a:gd name="G34" fmla="+- 65211 0 0"/>
                  <a:gd name="G35" fmla="+- 65409 0 0"/>
                  <a:gd name="G36" fmla="+- 65073 0 0"/>
                  <a:gd name="G37" fmla="+- 64361 0 0"/>
                  <a:gd name="T0" fmla="*/ 4 w 98"/>
                  <a:gd name="T1" fmla="*/ 3559 h 66"/>
                  <a:gd name="T2" fmla="*/ 811 w 98"/>
                  <a:gd name="T3" fmla="*/ 2637 h 66"/>
                  <a:gd name="T4" fmla="*/ 1385 w 98"/>
                  <a:gd name="T5" fmla="*/ 2304 h 66"/>
                  <a:gd name="T6" fmla="*/ 1979 w 98"/>
                  <a:gd name="T7" fmla="*/ 2304 h 66"/>
                  <a:gd name="T8" fmla="*/ 2510 w 98"/>
                  <a:gd name="T9" fmla="*/ 2637 h 66"/>
                  <a:gd name="T10" fmla="*/ 3096 w 98"/>
                  <a:gd name="T11" fmla="*/ 3559 h 66"/>
                  <a:gd name="T12" fmla="*/ 3586 w 98"/>
                  <a:gd name="T13" fmla="*/ 4761 h 66"/>
                  <a:gd name="T14" fmla="*/ 4167 w 98"/>
                  <a:gd name="T15" fmla="*/ 5882 h 66"/>
                  <a:gd name="T16" fmla="*/ 4548 w 98"/>
                  <a:gd name="T17" fmla="*/ 7380 h 66"/>
                  <a:gd name="T18" fmla="*/ 4992 w 98"/>
                  <a:gd name="T19" fmla="*/ 8792 h 66"/>
                  <a:gd name="T20" fmla="*/ 5298 w 98"/>
                  <a:gd name="T21" fmla="*/ 10525 h 66"/>
                  <a:gd name="T22" fmla="*/ 5609 w 98"/>
                  <a:gd name="T23" fmla="*/ 11763 h 66"/>
                  <a:gd name="T24" fmla="*/ 5660 w 98"/>
                  <a:gd name="T25" fmla="*/ 13229 h 66"/>
                  <a:gd name="T26" fmla="*/ 5768 w 98"/>
                  <a:gd name="T27" fmla="*/ 14085 h 66"/>
                  <a:gd name="T28" fmla="*/ 5768 w 98"/>
                  <a:gd name="T29" fmla="*/ 14237 h 66"/>
                  <a:gd name="T30" fmla="*/ 5952 w 98"/>
                  <a:gd name="T31" fmla="*/ 14237 h 66"/>
                  <a:gd name="T32" fmla="*/ 5768 w 98"/>
                  <a:gd name="T33" fmla="*/ 14237 h 66"/>
                  <a:gd name="T34" fmla="*/ 5640 w 98"/>
                  <a:gd name="T35" fmla="*/ 16467 h 66"/>
                  <a:gd name="T36" fmla="*/ 6007 w 98"/>
                  <a:gd name="T37" fmla="*/ 16319 h 66"/>
                  <a:gd name="T38" fmla="*/ 6331 w 98"/>
                  <a:gd name="T39" fmla="*/ 15309 h 66"/>
                  <a:gd name="T40" fmla="*/ 6331 w 98"/>
                  <a:gd name="T41" fmla="*/ 13598 h 66"/>
                  <a:gd name="T42" fmla="*/ 6121 w 98"/>
                  <a:gd name="T43" fmla="*/ 12307 h 66"/>
                  <a:gd name="T44" fmla="*/ 5985 w 98"/>
                  <a:gd name="T45" fmla="*/ 10611 h 66"/>
                  <a:gd name="T46" fmla="*/ 5660 w 98"/>
                  <a:gd name="T47" fmla="*/ 9177 h 66"/>
                  <a:gd name="T48" fmla="*/ 5333 w 98"/>
                  <a:gd name="T49" fmla="*/ 7380 h 66"/>
                  <a:gd name="T50" fmla="*/ 4980 w 98"/>
                  <a:gd name="T51" fmla="*/ 5882 h 66"/>
                  <a:gd name="T52" fmla="*/ 4433 w 98"/>
                  <a:gd name="T53" fmla="*/ 4099 h 66"/>
                  <a:gd name="T54" fmla="*/ 3927 w 98"/>
                  <a:gd name="T55" fmla="*/ 2462 h 66"/>
                  <a:gd name="T56" fmla="*/ 3286 w 98"/>
                  <a:gd name="T57" fmla="*/ 82 h 66"/>
                  <a:gd name="T58" fmla="*/ 2664 w 98"/>
                  <a:gd name="T59" fmla="*/ 2 h 66"/>
                  <a:gd name="T60" fmla="*/ 2042 w 98"/>
                  <a:gd name="T61" fmla="*/ 0 h 66"/>
                  <a:gd name="T62" fmla="*/ 1305 w 98"/>
                  <a:gd name="T63" fmla="*/ 0 h 66"/>
                  <a:gd name="T64" fmla="*/ 720 w 98"/>
                  <a:gd name="T65" fmla="*/ 2 h 66"/>
                  <a:gd name="T66" fmla="*/ 0 w 98"/>
                  <a:gd name="T67" fmla="*/ 1966 h 66"/>
                  <a:gd name="T68" fmla="*/ 4 w 98"/>
                  <a:gd name="T69" fmla="*/ 355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6" name="Freeform 642"/>
              <p:cNvSpPr>
                <a:spLocks noChangeArrowheads="1"/>
              </p:cNvSpPr>
              <p:nvPr/>
            </p:nvSpPr>
            <p:spPr bwMode="auto">
              <a:xfrm>
                <a:off x="2263" y="4154"/>
                <a:ext cx="43" cy="55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*/ 1 5307 45696"/>
                  <a:gd name="G4" fmla="*/ 1 63095 51712"/>
                  <a:gd name="G5" fmla="*/ G4 1 180"/>
                  <a:gd name="G6" fmla="*/ G3 1 G5"/>
                  <a:gd name="G7" fmla="*/ 1 39091 57600"/>
                  <a:gd name="G8" fmla="*/ 1 63095 51712"/>
                  <a:gd name="G9" fmla="*/ G8 1 180"/>
                  <a:gd name="G10" fmla="*/ G7 1 G9"/>
                  <a:gd name="G11" fmla="*/ 1 61235 57600"/>
                  <a:gd name="G12" fmla="+- 65533 0 0"/>
                  <a:gd name="G13" fmla="+- 65534 0 0"/>
                  <a:gd name="G14" fmla="+- 9 0 0"/>
                  <a:gd name="G15" fmla="*/ 1 42675 49664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0098 0 0"/>
                  <a:gd name="G30" fmla="+- 42768 0 0"/>
                  <a:gd name="G31" fmla="+- 48143 0 0"/>
                  <a:gd name="T0" fmla="*/ 4745 w 43"/>
                  <a:gd name="T1" fmla="*/ 33189 h 49"/>
                  <a:gd name="T2" fmla="*/ 4131 w 43"/>
                  <a:gd name="T3" fmla="*/ 29569 h 49"/>
                  <a:gd name="T4" fmla="*/ 3155 w 43"/>
                  <a:gd name="T5" fmla="*/ 25923 h 49"/>
                  <a:gd name="T6" fmla="*/ 2577 w 43"/>
                  <a:gd name="T7" fmla="*/ 19970 h 49"/>
                  <a:gd name="T8" fmla="*/ 1720 w 43"/>
                  <a:gd name="T9" fmla="*/ 15766 h 49"/>
                  <a:gd name="T10" fmla="*/ 1313 w 43"/>
                  <a:gd name="T11" fmla="*/ 9915 h 49"/>
                  <a:gd name="T12" fmla="*/ 1002 w 43"/>
                  <a:gd name="T13" fmla="*/ 7220 h 49"/>
                  <a:gd name="T14" fmla="*/ 1002 w 43"/>
                  <a:gd name="T15" fmla="*/ 6659 h 49"/>
                  <a:gd name="T16" fmla="*/ 1002 w 43"/>
                  <a:gd name="T17" fmla="*/ 213 h 49"/>
                  <a:gd name="T18" fmla="*/ 1002 w 43"/>
                  <a:gd name="T19" fmla="*/ 6659 h 49"/>
                  <a:gd name="T20" fmla="*/ 7 w 43"/>
                  <a:gd name="T21" fmla="*/ 6659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213 h 49"/>
                  <a:gd name="T28" fmla="*/ 0 w 43"/>
                  <a:gd name="T29" fmla="*/ 7790 h 49"/>
                  <a:gd name="T30" fmla="*/ 1 w 43"/>
                  <a:gd name="T31" fmla="*/ 9915 h 49"/>
                  <a:gd name="T32" fmla="*/ 4 w 43"/>
                  <a:gd name="T33" fmla="*/ 15766 h 49"/>
                  <a:gd name="T34" fmla="*/ 1072 w 43"/>
                  <a:gd name="T35" fmla="*/ 19970 h 49"/>
                  <a:gd name="T36" fmla="*/ 1720 w 43"/>
                  <a:gd name="T37" fmla="*/ 25923 h 49"/>
                  <a:gd name="T38" fmla="*/ 2587 w 43"/>
                  <a:gd name="T39" fmla="*/ 30291 h 49"/>
                  <a:gd name="T40" fmla="*/ 3388 w 43"/>
                  <a:gd name="T41" fmla="*/ 35888 h 49"/>
                  <a:gd name="T42" fmla="*/ 4419 w 43"/>
                  <a:gd name="T43" fmla="*/ 38848 h 49"/>
                  <a:gd name="T44" fmla="*/ 4745 w 43"/>
                  <a:gd name="T45" fmla="*/ 33189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7" name="Freeform 643"/>
              <p:cNvSpPr>
                <a:spLocks noChangeArrowheads="1"/>
              </p:cNvSpPr>
              <p:nvPr/>
            </p:nvSpPr>
            <p:spPr bwMode="auto">
              <a:xfrm>
                <a:off x="2304" y="4215"/>
                <a:ext cx="54" cy="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18 0 0"/>
                  <a:gd name="G22" fmla="+- 1945 0 0"/>
                  <a:gd name="T0" fmla="*/ 2350 w 54"/>
                  <a:gd name="T1" fmla="*/ 8 h 17"/>
                  <a:gd name="T2" fmla="*/ 2225 w 54"/>
                  <a:gd name="T3" fmla="*/ 7 h 17"/>
                  <a:gd name="T4" fmla="*/ 1952 w 54"/>
                  <a:gd name="T5" fmla="*/ 7 h 17"/>
                  <a:gd name="T6" fmla="*/ 1660 w 54"/>
                  <a:gd name="T7" fmla="*/ 7 h 17"/>
                  <a:gd name="T8" fmla="*/ 1412 w 54"/>
                  <a:gd name="T9" fmla="*/ 6 h 17"/>
                  <a:gd name="T10" fmla="*/ 1078 w 54"/>
                  <a:gd name="T11" fmla="*/ 6 h 17"/>
                  <a:gd name="T12" fmla="*/ 738 w 54"/>
                  <a:gd name="T13" fmla="*/ 4 h 17"/>
                  <a:gd name="T14" fmla="*/ 505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464 w 54"/>
                  <a:gd name="T21" fmla="*/ 608 h 17"/>
                  <a:gd name="T22" fmla="*/ 662 w 54"/>
                  <a:gd name="T23" fmla="*/ 682 h 17"/>
                  <a:gd name="T24" fmla="*/ 1045 w 54"/>
                  <a:gd name="T25" fmla="*/ 764 h 17"/>
                  <a:gd name="T26" fmla="*/ 1412 w 54"/>
                  <a:gd name="T27" fmla="*/ 809 h 17"/>
                  <a:gd name="T28" fmla="*/ 1660 w 54"/>
                  <a:gd name="T29" fmla="*/ 809 h 17"/>
                  <a:gd name="T30" fmla="*/ 1952 w 54"/>
                  <a:gd name="T31" fmla="*/ 809 h 17"/>
                  <a:gd name="T32" fmla="*/ 2174 w 54"/>
                  <a:gd name="T33" fmla="*/ 809 h 17"/>
                  <a:gd name="T34" fmla="*/ 2295 w 54"/>
                  <a:gd name="T35" fmla="*/ 857 h 17"/>
                  <a:gd name="T36" fmla="*/ 2350 w 54"/>
                  <a:gd name="T37" fmla="*/ 8 h 17"/>
                  <a:gd name="T38" fmla="*/ 0 w 54"/>
                  <a:gd name="T39" fmla="*/ 0 h 17"/>
                  <a:gd name="T40" fmla="*/ 54 w 5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7">
                    <a:moveTo>
                      <a:pt x="54" y="8"/>
                    </a:moveTo>
                    <a:lnTo>
                      <a:pt x="50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4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8" name="Freeform 644"/>
              <p:cNvSpPr>
                <a:spLocks noChangeArrowheads="1"/>
              </p:cNvSpPr>
              <p:nvPr/>
            </p:nvSpPr>
            <p:spPr bwMode="auto">
              <a:xfrm>
                <a:off x="3396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9281 11520"/>
                  <a:gd name="G11" fmla="*/ 1 57241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3556 0 0"/>
                  <a:gd name="G36" fmla="+- 63876 0 0"/>
                  <a:gd name="G37" fmla="+- 64423 0 0"/>
                  <a:gd name="G38" fmla="+- 64913 0 0"/>
                  <a:gd name="G39" fmla="+- 65491 0 0"/>
                  <a:gd name="G40" fmla="+- 362 0 0"/>
                  <a:gd name="T0" fmla="*/ 5216 w 93"/>
                  <a:gd name="T1" fmla="*/ 7396 h 58"/>
                  <a:gd name="T2" fmla="*/ 5416 w 93"/>
                  <a:gd name="T3" fmla="*/ 7396 h 58"/>
                  <a:gd name="T4" fmla="*/ 5494 w 93"/>
                  <a:gd name="T5" fmla="*/ 7154 h 58"/>
                  <a:gd name="T6" fmla="*/ 5494 w 93"/>
                  <a:gd name="T7" fmla="*/ 6607 h 58"/>
                  <a:gd name="T8" fmla="*/ 5441 w 93"/>
                  <a:gd name="T9" fmla="*/ 6064 h 58"/>
                  <a:gd name="T10" fmla="*/ 5269 w 93"/>
                  <a:gd name="T11" fmla="*/ 5314 h 58"/>
                  <a:gd name="T12" fmla="*/ 5036 w 93"/>
                  <a:gd name="T13" fmla="*/ 4674 h 58"/>
                  <a:gd name="T14" fmla="*/ 4650 w 93"/>
                  <a:gd name="T15" fmla="*/ 3815 h 58"/>
                  <a:gd name="T16" fmla="*/ 4332 w 93"/>
                  <a:gd name="T17" fmla="*/ 2841 h 58"/>
                  <a:gd name="T18" fmla="*/ 3819 w 93"/>
                  <a:gd name="T19" fmla="*/ 2036 h 58"/>
                  <a:gd name="T20" fmla="*/ 3364 w 93"/>
                  <a:gd name="T21" fmla="*/ 1244 h 58"/>
                  <a:gd name="T22" fmla="*/ 2907 w 93"/>
                  <a:gd name="T23" fmla="*/ 891 h 58"/>
                  <a:gd name="T24" fmla="*/ 2313 w 93"/>
                  <a:gd name="T25" fmla="*/ 3 h 58"/>
                  <a:gd name="T26" fmla="*/ 1763 w 93"/>
                  <a:gd name="T27" fmla="*/ 0 h 58"/>
                  <a:gd name="T28" fmla="*/ 1136 w 93"/>
                  <a:gd name="T29" fmla="*/ 0 h 58"/>
                  <a:gd name="T30" fmla="*/ 611 w 93"/>
                  <a:gd name="T31" fmla="*/ 3 h 58"/>
                  <a:gd name="T32" fmla="*/ 1 w 93"/>
                  <a:gd name="T33" fmla="*/ 967 h 58"/>
                  <a:gd name="T34" fmla="*/ 0 w 93"/>
                  <a:gd name="T35" fmla="*/ 1051 h 58"/>
                  <a:gd name="T36" fmla="*/ 0 w 93"/>
                  <a:gd name="T37" fmla="*/ 1140 h 58"/>
                  <a:gd name="T38" fmla="*/ 0 w 93"/>
                  <a:gd name="T39" fmla="*/ 1348 h 58"/>
                  <a:gd name="T40" fmla="*/ 1 w 93"/>
                  <a:gd name="T41" fmla="*/ 1731 h 58"/>
                  <a:gd name="T42" fmla="*/ 4 w 93"/>
                  <a:gd name="T43" fmla="*/ 2529 h 58"/>
                  <a:gd name="T44" fmla="*/ 537 w 93"/>
                  <a:gd name="T45" fmla="*/ 3236 h 58"/>
                  <a:gd name="T46" fmla="*/ 838 w 93"/>
                  <a:gd name="T47" fmla="*/ 4014 h 58"/>
                  <a:gd name="T48" fmla="*/ 1219 w 93"/>
                  <a:gd name="T49" fmla="*/ 4890 h 58"/>
                  <a:gd name="T50" fmla="*/ 1763 w 93"/>
                  <a:gd name="T51" fmla="*/ 5579 h 58"/>
                  <a:gd name="T52" fmla="*/ 2171 w 93"/>
                  <a:gd name="T53" fmla="*/ 6280 h 58"/>
                  <a:gd name="T54" fmla="*/ 2600 w 93"/>
                  <a:gd name="T55" fmla="*/ 6585 h 58"/>
                  <a:gd name="T56" fmla="*/ 3091 w 93"/>
                  <a:gd name="T57" fmla="*/ 6815 h 58"/>
                  <a:gd name="T58" fmla="*/ 3515 w 93"/>
                  <a:gd name="T59" fmla="*/ 7154 h 58"/>
                  <a:gd name="T60" fmla="*/ 3982 w 93"/>
                  <a:gd name="T61" fmla="*/ 7186 h 58"/>
                  <a:gd name="T62" fmla="*/ 4332 w 93"/>
                  <a:gd name="T63" fmla="*/ 7186 h 58"/>
                  <a:gd name="T64" fmla="*/ 4650 w 93"/>
                  <a:gd name="T65" fmla="*/ 7186 h 58"/>
                  <a:gd name="T66" fmla="*/ 5036 w 93"/>
                  <a:gd name="T67" fmla="*/ 7186 h 58"/>
                  <a:gd name="T68" fmla="*/ 5216 w 93"/>
                  <a:gd name="T69" fmla="*/ 7396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69" name="Freeform 645"/>
              <p:cNvSpPr>
                <a:spLocks noChangeArrowheads="1"/>
              </p:cNvSpPr>
              <p:nvPr/>
            </p:nvSpPr>
            <p:spPr bwMode="auto">
              <a:xfrm>
                <a:off x="3395" y="4069"/>
                <a:ext cx="101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80 0 0"/>
                  <a:gd name="G34" fmla="+- 1010 0 0"/>
                  <a:gd name="G35" fmla="+- 1604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811 w 98"/>
                  <a:gd name="T3" fmla="*/ 431 h 66"/>
                  <a:gd name="T4" fmla="*/ 1385 w 98"/>
                  <a:gd name="T5" fmla="*/ 375 h 66"/>
                  <a:gd name="T6" fmla="*/ 1979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548 w 98"/>
                  <a:gd name="T17" fmla="*/ 1202 h 66"/>
                  <a:gd name="T18" fmla="*/ 4992 w 98"/>
                  <a:gd name="T19" fmla="*/ 1481 h 66"/>
                  <a:gd name="T20" fmla="*/ 5298 w 98"/>
                  <a:gd name="T21" fmla="*/ 1716 h 66"/>
                  <a:gd name="T22" fmla="*/ 5609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768 w 98"/>
                  <a:gd name="T33" fmla="*/ 2321 h 66"/>
                  <a:gd name="T34" fmla="*/ 564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121 w 98"/>
                  <a:gd name="T43" fmla="*/ 2008 h 66"/>
                  <a:gd name="T44" fmla="*/ 5985 w 98"/>
                  <a:gd name="T45" fmla="*/ 1730 h 66"/>
                  <a:gd name="T46" fmla="*/ 5660 w 98"/>
                  <a:gd name="T47" fmla="*/ 1481 h 66"/>
                  <a:gd name="T48" fmla="*/ 5315 w 98"/>
                  <a:gd name="T49" fmla="*/ 1202 h 66"/>
                  <a:gd name="T50" fmla="*/ 4980 w 98"/>
                  <a:gd name="T51" fmla="*/ 959 h 66"/>
                  <a:gd name="T52" fmla="*/ 4433 w 98"/>
                  <a:gd name="T53" fmla="*/ 621 h 66"/>
                  <a:gd name="T54" fmla="*/ 3927 w 98"/>
                  <a:gd name="T55" fmla="*/ 431 h 66"/>
                  <a:gd name="T56" fmla="*/ 3286 w 98"/>
                  <a:gd name="T57" fmla="*/ 14 h 66"/>
                  <a:gd name="T58" fmla="*/ 2664 w 98"/>
                  <a:gd name="T59" fmla="*/ 2 h 66"/>
                  <a:gd name="T60" fmla="*/ 2042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0" name="Freeform 646"/>
              <p:cNvSpPr>
                <a:spLocks noChangeArrowheads="1"/>
              </p:cNvSpPr>
              <p:nvPr/>
            </p:nvSpPr>
            <p:spPr bwMode="auto">
              <a:xfrm>
                <a:off x="3392" y="4078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*/ 1 29071 57600"/>
                  <a:gd name="G4" fmla="*/ 1 63095 51712"/>
                  <a:gd name="G5" fmla="*/ G4 1 180"/>
                  <a:gd name="G6" fmla="*/ G3 1 G5"/>
                  <a:gd name="G7" fmla="*/ 1 39091 57600"/>
                  <a:gd name="G8" fmla="*/ 1 63095 51712"/>
                  <a:gd name="G9" fmla="*/ G8 1 180"/>
                  <a:gd name="G10" fmla="*/ G7 1 G9"/>
                  <a:gd name="G11" fmla="*/ 1 33651 25856"/>
                  <a:gd name="G12" fmla="+- 65533 0 0"/>
                  <a:gd name="G13" fmla="+- 65533 0 0"/>
                  <a:gd name="G14" fmla="+- 9 0 0"/>
                  <a:gd name="G15" fmla="*/ 1 41825 49664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50953 0 0"/>
                  <a:gd name="G30" fmla="+- 52959 0 0"/>
                  <a:gd name="G31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47 w 43"/>
                  <a:gd name="T5" fmla="*/ 13224 h 49"/>
                  <a:gd name="T6" fmla="*/ 493 w 43"/>
                  <a:gd name="T7" fmla="*/ 10435 h 49"/>
                  <a:gd name="T8" fmla="*/ 376 w 43"/>
                  <a:gd name="T9" fmla="*/ 8240 h 49"/>
                  <a:gd name="T10" fmla="*/ 299 w 43"/>
                  <a:gd name="T11" fmla="*/ 5181 h 49"/>
                  <a:gd name="T12" fmla="*/ 8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9 w 43"/>
                  <a:gd name="T35" fmla="*/ 10435 h 49"/>
                  <a:gd name="T36" fmla="*/ 376 w 43"/>
                  <a:gd name="T37" fmla="*/ 13224 h 49"/>
                  <a:gd name="T38" fmla="*/ 516 w 43"/>
                  <a:gd name="T39" fmla="*/ 15830 h 49"/>
                  <a:gd name="T40" fmla="*/ 708 w 43"/>
                  <a:gd name="T41" fmla="*/ 18760 h 49"/>
                  <a:gd name="T42" fmla="*/ 929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1" name="Freeform 647"/>
              <p:cNvSpPr>
                <a:spLocks noChangeArrowheads="1"/>
              </p:cNvSpPr>
              <p:nvPr/>
            </p:nvSpPr>
            <p:spPr bwMode="auto">
              <a:xfrm>
                <a:off x="3433" y="412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487 0 0"/>
                  <a:gd name="G24" fmla="+- 55214 0 0"/>
                  <a:gd name="T0" fmla="*/ 2350 w 54"/>
                  <a:gd name="T1" fmla="*/ 13638 h 18"/>
                  <a:gd name="T2" fmla="*/ 2225 w 54"/>
                  <a:gd name="T3" fmla="*/ 12274 h 18"/>
                  <a:gd name="T4" fmla="*/ 1952 w 54"/>
                  <a:gd name="T5" fmla="*/ 12274 h 18"/>
                  <a:gd name="T6" fmla="*/ 1660 w 54"/>
                  <a:gd name="T7" fmla="*/ 12274 h 18"/>
                  <a:gd name="T8" fmla="*/ 1412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490 w 54"/>
                  <a:gd name="T15" fmla="*/ 4 h 18"/>
                  <a:gd name="T16" fmla="*/ 4 w 54"/>
                  <a:gd name="T17" fmla="*/ 0 h 18"/>
                  <a:gd name="T18" fmla="*/ 0 w 54"/>
                  <a:gd name="T19" fmla="*/ 12274 h 18"/>
                  <a:gd name="T20" fmla="*/ 8 w 54"/>
                  <a:gd name="T21" fmla="*/ 16837 h 18"/>
                  <a:gd name="T22" fmla="*/ 662 w 54"/>
                  <a:gd name="T23" fmla="*/ 24070 h 18"/>
                  <a:gd name="T24" fmla="*/ 1045 w 54"/>
                  <a:gd name="T25" fmla="*/ 25663 h 18"/>
                  <a:gd name="T26" fmla="*/ 1412 w 54"/>
                  <a:gd name="T27" fmla="*/ 26744 h 18"/>
                  <a:gd name="T28" fmla="*/ 1660 w 54"/>
                  <a:gd name="T29" fmla="*/ 26744 h 18"/>
                  <a:gd name="T30" fmla="*/ 1952 w 54"/>
                  <a:gd name="T31" fmla="*/ 26744 h 18"/>
                  <a:gd name="T32" fmla="*/ 2109 w 54"/>
                  <a:gd name="T33" fmla="*/ 2851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2" name="Freeform 648"/>
              <p:cNvSpPr>
                <a:spLocks noChangeArrowheads="1"/>
              </p:cNvSpPr>
              <p:nvPr/>
            </p:nvSpPr>
            <p:spPr bwMode="auto">
              <a:xfrm>
                <a:off x="1419" y="4077"/>
                <a:ext cx="97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3 0 0"/>
                  <a:gd name="G10" fmla="*/ 1 57829 9632"/>
                  <a:gd name="G11" fmla="+- 16 0 0"/>
                  <a:gd name="G12" fmla="cos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7111 0 0"/>
                  <a:gd name="G36" fmla="+- 6419 0 0"/>
                  <a:gd name="G37" fmla="+- 5957 0 0"/>
                  <a:gd name="G38" fmla="+- 5063 0 0"/>
                  <a:gd name="T0" fmla="*/ 6784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5 h 57"/>
                  <a:gd name="T8" fmla="*/ 7052 w 94"/>
                  <a:gd name="T9" fmla="*/ 633 h 57"/>
                  <a:gd name="T10" fmla="*/ 6912 w 94"/>
                  <a:gd name="T11" fmla="*/ 955 h 57"/>
                  <a:gd name="T12" fmla="*/ 6497 w 94"/>
                  <a:gd name="T13" fmla="*/ 1434 h 57"/>
                  <a:gd name="T14" fmla="*/ 5994 w 94"/>
                  <a:gd name="T15" fmla="*/ 1874 h 57"/>
                  <a:gd name="T16" fmla="*/ 5556 w 94"/>
                  <a:gd name="T17" fmla="*/ 2322 h 57"/>
                  <a:gd name="T18" fmla="*/ 4978 w 94"/>
                  <a:gd name="T19" fmla="*/ 2656 h 57"/>
                  <a:gd name="T20" fmla="*/ 4398 w 94"/>
                  <a:gd name="T21" fmla="*/ 3043 h 57"/>
                  <a:gd name="T22" fmla="*/ 3828 w 94"/>
                  <a:gd name="T23" fmla="*/ 3457 h 57"/>
                  <a:gd name="T24" fmla="*/ 3107 w 94"/>
                  <a:gd name="T25" fmla="*/ 3670 h 57"/>
                  <a:gd name="T26" fmla="*/ 2333 w 94"/>
                  <a:gd name="T27" fmla="*/ 3857 h 57"/>
                  <a:gd name="T28" fmla="*/ 1572 w 94"/>
                  <a:gd name="T29" fmla="*/ 3857 h 57"/>
                  <a:gd name="T30" fmla="*/ 901 w 94"/>
                  <a:gd name="T31" fmla="*/ 3670 h 57"/>
                  <a:gd name="T32" fmla="*/ 2 w 94"/>
                  <a:gd name="T33" fmla="*/ 3432 h 57"/>
                  <a:gd name="T34" fmla="*/ 1 w 94"/>
                  <a:gd name="T35" fmla="*/ 3256 h 57"/>
                  <a:gd name="T36" fmla="*/ 0 w 94"/>
                  <a:gd name="T37" fmla="*/ 3226 h 57"/>
                  <a:gd name="T38" fmla="*/ 1 w 94"/>
                  <a:gd name="T39" fmla="*/ 3043 h 57"/>
                  <a:gd name="T40" fmla="*/ 1 w 94"/>
                  <a:gd name="T41" fmla="*/ 2847 h 57"/>
                  <a:gd name="T42" fmla="*/ 4 w 94"/>
                  <a:gd name="T43" fmla="*/ 2620 h 57"/>
                  <a:gd name="T44" fmla="*/ 796 w 94"/>
                  <a:gd name="T45" fmla="*/ 2031 h 57"/>
                  <a:gd name="T46" fmla="*/ 1154 w 94"/>
                  <a:gd name="T47" fmla="*/ 1657 h 57"/>
                  <a:gd name="T48" fmla="*/ 1672 w 94"/>
                  <a:gd name="T49" fmla="*/ 1250 h 57"/>
                  <a:gd name="T50" fmla="*/ 2280 w 94"/>
                  <a:gd name="T51" fmla="*/ 827 h 57"/>
                  <a:gd name="T52" fmla="*/ 2921 w 94"/>
                  <a:gd name="T53" fmla="*/ 591 h 57"/>
                  <a:gd name="T54" fmla="*/ 3516 w 94"/>
                  <a:gd name="T55" fmla="*/ 5 h 57"/>
                  <a:gd name="T56" fmla="*/ 4072 w 94"/>
                  <a:gd name="T57" fmla="*/ 3 h 57"/>
                  <a:gd name="T58" fmla="*/ 4609 w 94"/>
                  <a:gd name="T59" fmla="*/ 2 h 57"/>
                  <a:gd name="T60" fmla="*/ 5216 w 94"/>
                  <a:gd name="T61" fmla="*/ 1 h 57"/>
                  <a:gd name="T62" fmla="*/ 5634 w 94"/>
                  <a:gd name="T63" fmla="*/ 1 h 57"/>
                  <a:gd name="T64" fmla="*/ 6107 w 94"/>
                  <a:gd name="T65" fmla="*/ 0 h 57"/>
                  <a:gd name="T66" fmla="*/ 6497 w 94"/>
                  <a:gd name="T67" fmla="*/ 0 h 57"/>
                  <a:gd name="T68" fmla="*/ 6784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90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50" y="51"/>
                    </a:lnTo>
                    <a:lnTo>
                      <a:pt x="40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10" y="31"/>
                    </a:lnTo>
                    <a:lnTo>
                      <a:pt x="16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3" name="Freeform 649"/>
              <p:cNvSpPr>
                <a:spLocks noChangeArrowheads="1"/>
              </p:cNvSpPr>
              <p:nvPr/>
            </p:nvSpPr>
            <p:spPr bwMode="auto">
              <a:xfrm>
                <a:off x="1419" y="4072"/>
                <a:ext cx="100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49 0 0"/>
                  <a:gd name="G33" fmla="+- 63839 0 0"/>
                  <a:gd name="G34" fmla="+- 64342 0 0"/>
                  <a:gd name="G35" fmla="+- 64907 0 0"/>
                  <a:gd name="G36" fmla="+- 65524 0 0"/>
                  <a:gd name="G37" fmla="+- 754 0 0"/>
                  <a:gd name="T0" fmla="*/ 0 w 98"/>
                  <a:gd name="T1" fmla="*/ 2325 h 66"/>
                  <a:gd name="T2" fmla="*/ 548 w 98"/>
                  <a:gd name="T3" fmla="*/ 2635 h 66"/>
                  <a:gd name="T4" fmla="*/ 988 w 98"/>
                  <a:gd name="T5" fmla="*/ 2685 h 66"/>
                  <a:gd name="T6" fmla="*/ 1491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95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68 w 98"/>
                  <a:gd name="T17" fmla="*/ 1730 h 66"/>
                  <a:gd name="T18" fmla="*/ 4019 w 98"/>
                  <a:gd name="T19" fmla="*/ 1481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630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278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31 w 98"/>
                  <a:gd name="T45" fmla="*/ 721 h 66"/>
                  <a:gd name="T46" fmla="*/ 3996 w 98"/>
                  <a:gd name="T47" fmla="*/ 959 h 66"/>
                  <a:gd name="T48" fmla="*/ 3768 w 98"/>
                  <a:gd name="T49" fmla="*/ 1202 h 66"/>
                  <a:gd name="T50" fmla="*/ 3435 w 98"/>
                  <a:gd name="T51" fmla="*/ 1481 h 66"/>
                  <a:gd name="T52" fmla="*/ 3058 w 98"/>
                  <a:gd name="T53" fmla="*/ 1716 h 66"/>
                  <a:gd name="T54" fmla="*/ 2705 w 98"/>
                  <a:gd name="T55" fmla="*/ 1917 h 66"/>
                  <a:gd name="T56" fmla="*/ 2341 w 98"/>
                  <a:gd name="T57" fmla="*/ 2133 h 66"/>
                  <a:gd name="T58" fmla="*/ 1893 w 98"/>
                  <a:gd name="T59" fmla="*/ 2218 h 66"/>
                  <a:gd name="T60" fmla="*/ 1491 w 98"/>
                  <a:gd name="T61" fmla="*/ 2296 h 66"/>
                  <a:gd name="T62" fmla="*/ 988 w 98"/>
                  <a:gd name="T63" fmla="*/ 2321 h 66"/>
                  <a:gd name="T64" fmla="*/ 612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4" name="Freeform 650"/>
              <p:cNvSpPr>
                <a:spLocks noChangeArrowheads="1"/>
              </p:cNvSpPr>
              <p:nvPr/>
            </p:nvSpPr>
            <p:spPr bwMode="auto">
              <a:xfrm>
                <a:off x="1415" y="4081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+- 19 0 0"/>
                  <a:gd name="G5" fmla="+- 65534 0 0"/>
                  <a:gd name="G6" fmla="+- 8 0 0"/>
                  <a:gd name="G7" fmla="*/ 1 51085 39626"/>
                  <a:gd name="G8" fmla="*/ 1 63095 51712"/>
                  <a:gd name="G9" fmla="*/ G8 1 180"/>
                  <a:gd name="G10" fmla="*/ G7 1 G9"/>
                  <a:gd name="G11" fmla="+- 12 0 0"/>
                  <a:gd name="G12" fmla="sin 4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3196 0 0"/>
                  <a:gd name="G25" fmla="+- 1 0 0"/>
                  <a:gd name="G26" fmla="+- 1 0 0"/>
                  <a:gd name="T0" fmla="*/ 4022 w 44"/>
                  <a:gd name="T1" fmla="*/ 0 h 49"/>
                  <a:gd name="T2" fmla="*/ 3196 w 44"/>
                  <a:gd name="T3" fmla="*/ 99 h 49"/>
                  <a:gd name="T4" fmla="*/ 2455 w 44"/>
                  <a:gd name="T5" fmla="*/ 4431 h 49"/>
                  <a:gd name="T6" fmla="*/ 1652 w 44"/>
                  <a:gd name="T7" fmla="*/ 7057 h 49"/>
                  <a:gd name="T8" fmla="*/ 1041 w 44"/>
                  <a:gd name="T9" fmla="*/ 10435 h 49"/>
                  <a:gd name="T10" fmla="*/ 5 w 44"/>
                  <a:gd name="T11" fmla="*/ 13554 h 49"/>
                  <a:gd name="T12" fmla="*/ 2 w 44"/>
                  <a:gd name="T13" fmla="*/ 15454 h 49"/>
                  <a:gd name="T14" fmla="*/ 1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4 w 44"/>
                  <a:gd name="T21" fmla="*/ 20305 h 49"/>
                  <a:gd name="T22" fmla="*/ 913 w 44"/>
                  <a:gd name="T23" fmla="*/ 17349 h 49"/>
                  <a:gd name="T24" fmla="*/ 913 w 44"/>
                  <a:gd name="T25" fmla="*/ 18101 h 49"/>
                  <a:gd name="T26" fmla="*/ 975 w 44"/>
                  <a:gd name="T27" fmla="*/ 18101 h 49"/>
                  <a:gd name="T28" fmla="*/ 975 w 44"/>
                  <a:gd name="T29" fmla="*/ 17349 h 49"/>
                  <a:gd name="T30" fmla="*/ 1188 w 44"/>
                  <a:gd name="T31" fmla="*/ 14832 h 49"/>
                  <a:gd name="T32" fmla="*/ 1652 w 44"/>
                  <a:gd name="T33" fmla="*/ 13224 h 49"/>
                  <a:gd name="T34" fmla="*/ 2298 w 44"/>
                  <a:gd name="T35" fmla="*/ 9900 h 49"/>
                  <a:gd name="T36" fmla="*/ 2892 w 44"/>
                  <a:gd name="T37" fmla="*/ 8240 h 49"/>
                  <a:gd name="T38" fmla="*/ 3765 w 44"/>
                  <a:gd name="T39" fmla="*/ 5181 h 49"/>
                  <a:gd name="T40" fmla="*/ 4446 w 44"/>
                  <a:gd name="T41" fmla="*/ 3774 h 49"/>
                  <a:gd name="T42" fmla="*/ 4022 w 44"/>
                  <a:gd name="T43" fmla="*/ 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5" name="Freeform 651"/>
              <p:cNvSpPr>
                <a:spLocks noChangeArrowheads="1"/>
              </p:cNvSpPr>
              <p:nvPr/>
            </p:nvSpPr>
            <p:spPr bwMode="auto">
              <a:xfrm>
                <a:off x="1458" y="407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1915 22848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053 w 53"/>
                  <a:gd name="T11" fmla="*/ 2 h 18"/>
                  <a:gd name="T12" fmla="*/ 716 w 53"/>
                  <a:gd name="T13" fmla="*/ 3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3097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335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6" name="Freeform 652"/>
              <p:cNvSpPr>
                <a:spLocks noChangeArrowheads="1"/>
              </p:cNvSpPr>
              <p:nvPr/>
            </p:nvSpPr>
            <p:spPr bwMode="auto">
              <a:xfrm>
                <a:off x="4737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+- 65534 0 0"/>
                  <a:gd name="G11" fmla="*/ 1 1049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1677 0 0"/>
                  <a:gd name="G36" fmla="+- 62049 0 0"/>
                  <a:gd name="G37" fmla="+- 62596 0 0"/>
                  <a:gd name="G38" fmla="+- 63009 0 0"/>
                  <a:gd name="G39" fmla="+- 63702 0 0"/>
                  <a:gd name="G40" fmla="+- 64200 0 0"/>
                  <a:gd name="T0" fmla="*/ 3389 w 93"/>
                  <a:gd name="T1" fmla="*/ 7396 h 58"/>
                  <a:gd name="T2" fmla="*/ 3537 w 93"/>
                  <a:gd name="T3" fmla="*/ 7396 h 58"/>
                  <a:gd name="T4" fmla="*/ 3667 w 93"/>
                  <a:gd name="T5" fmla="*/ 7154 h 58"/>
                  <a:gd name="T6" fmla="*/ 3667 w 93"/>
                  <a:gd name="T7" fmla="*/ 6607 h 58"/>
                  <a:gd name="T8" fmla="*/ 3537 w 93"/>
                  <a:gd name="T9" fmla="*/ 6064 h 58"/>
                  <a:gd name="T10" fmla="*/ 3480 w 93"/>
                  <a:gd name="T11" fmla="*/ 5314 h 58"/>
                  <a:gd name="T12" fmla="*/ 3338 w 93"/>
                  <a:gd name="T13" fmla="*/ 4674 h 58"/>
                  <a:gd name="T14" fmla="*/ 3023 w 93"/>
                  <a:gd name="T15" fmla="*/ 3815 h 58"/>
                  <a:gd name="T16" fmla="*/ 2853 w 93"/>
                  <a:gd name="T17" fmla="*/ 2841 h 58"/>
                  <a:gd name="T18" fmla="*/ 2475 w 93"/>
                  <a:gd name="T19" fmla="*/ 2036 h 58"/>
                  <a:gd name="T20" fmla="*/ 2208 w 93"/>
                  <a:gd name="T21" fmla="*/ 1244 h 58"/>
                  <a:gd name="T22" fmla="*/ 1887 w 93"/>
                  <a:gd name="T23" fmla="*/ 891 h 58"/>
                  <a:gd name="T24" fmla="*/ 1522 w 93"/>
                  <a:gd name="T25" fmla="*/ 3 h 58"/>
                  <a:gd name="T26" fmla="*/ 1171 w 93"/>
                  <a:gd name="T27" fmla="*/ 0 h 58"/>
                  <a:gd name="T28" fmla="*/ 736 w 93"/>
                  <a:gd name="T29" fmla="*/ 0 h 58"/>
                  <a:gd name="T30" fmla="*/ 436 w 93"/>
                  <a:gd name="T31" fmla="*/ 3 h 58"/>
                  <a:gd name="T32" fmla="*/ 1 w 93"/>
                  <a:gd name="T33" fmla="*/ 967 h 58"/>
                  <a:gd name="T34" fmla="*/ 0 w 93"/>
                  <a:gd name="T35" fmla="*/ 1051 h 58"/>
                  <a:gd name="T36" fmla="*/ 0 w 93"/>
                  <a:gd name="T37" fmla="*/ 1140 h 58"/>
                  <a:gd name="T38" fmla="*/ 0 w 93"/>
                  <a:gd name="T39" fmla="*/ 1348 h 58"/>
                  <a:gd name="T40" fmla="*/ 0 w 93"/>
                  <a:gd name="T41" fmla="*/ 1731 h 58"/>
                  <a:gd name="T42" fmla="*/ 3 w 93"/>
                  <a:gd name="T43" fmla="*/ 2529 h 58"/>
                  <a:gd name="T44" fmla="*/ 8 w 93"/>
                  <a:gd name="T45" fmla="*/ 3236 h 58"/>
                  <a:gd name="T46" fmla="*/ 537 w 93"/>
                  <a:gd name="T47" fmla="*/ 4014 h 58"/>
                  <a:gd name="T48" fmla="*/ 776 w 93"/>
                  <a:gd name="T49" fmla="*/ 4890 h 58"/>
                  <a:gd name="T50" fmla="*/ 1119 w 93"/>
                  <a:gd name="T51" fmla="*/ 5579 h 58"/>
                  <a:gd name="T52" fmla="*/ 1444 w 93"/>
                  <a:gd name="T53" fmla="*/ 6280 h 58"/>
                  <a:gd name="T54" fmla="*/ 1700 w 93"/>
                  <a:gd name="T55" fmla="*/ 6585 h 58"/>
                  <a:gd name="T56" fmla="*/ 1988 w 93"/>
                  <a:gd name="T57" fmla="*/ 6815 h 58"/>
                  <a:gd name="T58" fmla="*/ 2314 w 93"/>
                  <a:gd name="T59" fmla="*/ 7154 h 58"/>
                  <a:gd name="T60" fmla="*/ 2584 w 93"/>
                  <a:gd name="T61" fmla="*/ 7186 h 58"/>
                  <a:gd name="T62" fmla="*/ 2854 w 93"/>
                  <a:gd name="T63" fmla="*/ 7186 h 58"/>
                  <a:gd name="T64" fmla="*/ 3052 w 93"/>
                  <a:gd name="T65" fmla="*/ 7186 h 58"/>
                  <a:gd name="T66" fmla="*/ 3216 w 93"/>
                  <a:gd name="T67" fmla="*/ 7186 h 58"/>
                  <a:gd name="T68" fmla="*/ 3389 w 93"/>
                  <a:gd name="T69" fmla="*/ 7396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7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7" name="Freeform 653"/>
              <p:cNvSpPr>
                <a:spLocks noChangeArrowheads="1"/>
              </p:cNvSpPr>
              <p:nvPr/>
            </p:nvSpPr>
            <p:spPr bwMode="auto">
              <a:xfrm>
                <a:off x="4737" y="4069"/>
                <a:ext cx="101" cy="56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33 0 0"/>
                  <a:gd name="G34" fmla="+- 930 0 0"/>
                  <a:gd name="G35" fmla="+- 1549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764 w 98"/>
                  <a:gd name="T3" fmla="*/ 431 h 66"/>
                  <a:gd name="T4" fmla="*/ 1305 w 98"/>
                  <a:gd name="T5" fmla="*/ 375 h 66"/>
                  <a:gd name="T6" fmla="*/ 1924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462 w 98"/>
                  <a:gd name="T17" fmla="*/ 1202 h 66"/>
                  <a:gd name="T18" fmla="*/ 4980 w 98"/>
                  <a:gd name="T19" fmla="*/ 1481 h 66"/>
                  <a:gd name="T20" fmla="*/ 5285 w 98"/>
                  <a:gd name="T21" fmla="*/ 1716 h 66"/>
                  <a:gd name="T22" fmla="*/ 5435 w 98"/>
                  <a:gd name="T23" fmla="*/ 1917 h 66"/>
                  <a:gd name="T24" fmla="*/ 5640 w 98"/>
                  <a:gd name="T25" fmla="*/ 2156 h 66"/>
                  <a:gd name="T26" fmla="*/ 5660 w 98"/>
                  <a:gd name="T27" fmla="*/ 2296 h 66"/>
                  <a:gd name="T28" fmla="*/ 5660 w 98"/>
                  <a:gd name="T29" fmla="*/ 2321 h 66"/>
                  <a:gd name="T30" fmla="*/ 5952 w 98"/>
                  <a:gd name="T31" fmla="*/ 2321 h 66"/>
                  <a:gd name="T32" fmla="*/ 5640 w 98"/>
                  <a:gd name="T33" fmla="*/ 2321 h 66"/>
                  <a:gd name="T34" fmla="*/ 5622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121 w 98"/>
                  <a:gd name="T43" fmla="*/ 2008 h 66"/>
                  <a:gd name="T44" fmla="*/ 5985 w 98"/>
                  <a:gd name="T45" fmla="*/ 1730 h 66"/>
                  <a:gd name="T46" fmla="*/ 5640 w 98"/>
                  <a:gd name="T47" fmla="*/ 1481 h 66"/>
                  <a:gd name="T48" fmla="*/ 5298 w 98"/>
                  <a:gd name="T49" fmla="*/ 1202 h 66"/>
                  <a:gd name="T50" fmla="*/ 4980 w 98"/>
                  <a:gd name="T51" fmla="*/ 959 h 66"/>
                  <a:gd name="T52" fmla="*/ 4422 w 98"/>
                  <a:gd name="T53" fmla="*/ 621 h 66"/>
                  <a:gd name="T54" fmla="*/ 3927 w 98"/>
                  <a:gd name="T55" fmla="*/ 431 h 66"/>
                  <a:gd name="T56" fmla="*/ 3184 w 98"/>
                  <a:gd name="T57" fmla="*/ 14 h 66"/>
                  <a:gd name="T58" fmla="*/ 2664 w 98"/>
                  <a:gd name="T59" fmla="*/ 2 h 66"/>
                  <a:gd name="T60" fmla="*/ 1924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6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8" name="Freeform 654"/>
              <p:cNvSpPr>
                <a:spLocks noChangeArrowheads="1"/>
              </p:cNvSpPr>
              <p:nvPr/>
            </p:nvSpPr>
            <p:spPr bwMode="auto">
              <a:xfrm>
                <a:off x="4731" y="4078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9 0 0"/>
                  <a:gd name="G6" fmla="cos 6 G5"/>
                  <a:gd name="G7" fmla="+- 1 0 0"/>
                  <a:gd name="G8" fmla="+- 65534 0 0"/>
                  <a:gd name="G9" fmla="*/ 1 19 2"/>
                  <a:gd name="G10" fmla="*/ 1 7345 49664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1 0 0"/>
                  <a:gd name="G22" fmla="+- 1 0 0"/>
                  <a:gd name="G23" fmla="+- 1 0 0"/>
                  <a:gd name="T0" fmla="*/ 4034 w 45"/>
                  <a:gd name="T1" fmla="*/ 17120 h 49"/>
                  <a:gd name="T2" fmla="*/ 3324 w 45"/>
                  <a:gd name="T3" fmla="*/ 15454 h 49"/>
                  <a:gd name="T4" fmla="*/ 2737 w 45"/>
                  <a:gd name="T5" fmla="*/ 13224 h 49"/>
                  <a:gd name="T6" fmla="*/ 2116 w 45"/>
                  <a:gd name="T7" fmla="*/ 10435 h 49"/>
                  <a:gd name="T8" fmla="*/ 1437 w 45"/>
                  <a:gd name="T9" fmla="*/ 8240 h 49"/>
                  <a:gd name="T10" fmla="*/ 1110 w 45"/>
                  <a:gd name="T11" fmla="*/ 5181 h 49"/>
                  <a:gd name="T12" fmla="*/ 915 w 45"/>
                  <a:gd name="T13" fmla="*/ 3478 h 49"/>
                  <a:gd name="T14" fmla="*/ 915 w 45"/>
                  <a:gd name="T15" fmla="*/ 3234 h 49"/>
                  <a:gd name="T16" fmla="*/ 915 w 45"/>
                  <a:gd name="T17" fmla="*/ 109 h 49"/>
                  <a:gd name="T18" fmla="*/ 858 w 45"/>
                  <a:gd name="T19" fmla="*/ 3234 h 49"/>
                  <a:gd name="T20" fmla="*/ 5 w 45"/>
                  <a:gd name="T21" fmla="*/ 0 h 49"/>
                  <a:gd name="T22" fmla="*/ 1 w 45"/>
                  <a:gd name="T23" fmla="*/ 3 h 49"/>
                  <a:gd name="T24" fmla="*/ 0 w 45"/>
                  <a:gd name="T25" fmla="*/ 109 h 49"/>
                  <a:gd name="T26" fmla="*/ 1 w 45"/>
                  <a:gd name="T27" fmla="*/ 3774 h 49"/>
                  <a:gd name="T28" fmla="*/ 2 w 45"/>
                  <a:gd name="T29" fmla="*/ 5181 h 49"/>
                  <a:gd name="T30" fmla="*/ 6 w 45"/>
                  <a:gd name="T31" fmla="*/ 7643 h 49"/>
                  <a:gd name="T32" fmla="*/ 976 w 45"/>
                  <a:gd name="T33" fmla="*/ 10435 h 49"/>
                  <a:gd name="T34" fmla="*/ 1437 w 45"/>
                  <a:gd name="T35" fmla="*/ 13224 h 49"/>
                  <a:gd name="T36" fmla="*/ 2257 w 45"/>
                  <a:gd name="T37" fmla="*/ 15830 h 49"/>
                  <a:gd name="T38" fmla="*/ 2919 w 45"/>
                  <a:gd name="T39" fmla="*/ 18760 h 49"/>
                  <a:gd name="T40" fmla="*/ 3779 w 45"/>
                  <a:gd name="T41" fmla="*/ 20305 h 49"/>
                  <a:gd name="T42" fmla="*/ 4034 w 45"/>
                  <a:gd name="T43" fmla="*/ 1712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79" name="Freeform 655"/>
              <p:cNvSpPr>
                <a:spLocks noChangeArrowheads="1"/>
              </p:cNvSpPr>
              <p:nvPr/>
            </p:nvSpPr>
            <p:spPr bwMode="auto">
              <a:xfrm>
                <a:off x="4775" y="4123"/>
                <a:ext cx="52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459 1152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748 0 0"/>
                  <a:gd name="G21" fmla="+- 55539 0 0"/>
                  <a:gd name="T0" fmla="*/ 2629 w 52"/>
                  <a:gd name="T1" fmla="*/ 13638 h 18"/>
                  <a:gd name="T2" fmla="*/ 2486 w 52"/>
                  <a:gd name="T3" fmla="*/ 12274 h 18"/>
                  <a:gd name="T4" fmla="*/ 2277 w 52"/>
                  <a:gd name="T5" fmla="*/ 12274 h 18"/>
                  <a:gd name="T6" fmla="*/ 1925 w 52"/>
                  <a:gd name="T7" fmla="*/ 12274 h 18"/>
                  <a:gd name="T8" fmla="*/ 1558 w 52"/>
                  <a:gd name="T9" fmla="*/ 11047 h 18"/>
                  <a:gd name="T10" fmla="*/ 1300 w 52"/>
                  <a:gd name="T11" fmla="*/ 11047 h 18"/>
                  <a:gd name="T12" fmla="*/ 877 w 52"/>
                  <a:gd name="T13" fmla="*/ 8948 h 18"/>
                  <a:gd name="T14" fmla="*/ 561 w 52"/>
                  <a:gd name="T15" fmla="*/ 4 h 18"/>
                  <a:gd name="T16" fmla="*/ 4 w 52"/>
                  <a:gd name="T17" fmla="*/ 0 h 18"/>
                  <a:gd name="T18" fmla="*/ 0 w 52"/>
                  <a:gd name="T19" fmla="*/ 12274 h 18"/>
                  <a:gd name="T20" fmla="*/ 7 w 52"/>
                  <a:gd name="T21" fmla="*/ 16837 h 18"/>
                  <a:gd name="T22" fmla="*/ 741 w 52"/>
                  <a:gd name="T23" fmla="*/ 24070 h 18"/>
                  <a:gd name="T24" fmla="*/ 1162 w 52"/>
                  <a:gd name="T25" fmla="*/ 25663 h 18"/>
                  <a:gd name="T26" fmla="*/ 1538 w 52"/>
                  <a:gd name="T27" fmla="*/ 26744 h 18"/>
                  <a:gd name="T28" fmla="*/ 1925 w 52"/>
                  <a:gd name="T29" fmla="*/ 26744 h 18"/>
                  <a:gd name="T30" fmla="*/ 2182 w 52"/>
                  <a:gd name="T31" fmla="*/ 26744 h 18"/>
                  <a:gd name="T32" fmla="*/ 2441 w 52"/>
                  <a:gd name="T33" fmla="*/ 28514 h 18"/>
                  <a:gd name="T34" fmla="*/ 2582 w 52"/>
                  <a:gd name="T35" fmla="*/ 28514 h 18"/>
                  <a:gd name="T36" fmla="*/ 2629 w 52"/>
                  <a:gd name="T37" fmla="*/ 13638 h 18"/>
                  <a:gd name="T38" fmla="*/ 0 w 52"/>
                  <a:gd name="T39" fmla="*/ 0 h 18"/>
                  <a:gd name="T40" fmla="*/ 52 w 52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80" name="Freeform 656"/>
              <p:cNvSpPr>
                <a:spLocks noChangeArrowheads="1"/>
              </p:cNvSpPr>
              <p:nvPr/>
            </p:nvSpPr>
            <p:spPr bwMode="auto">
              <a:xfrm>
                <a:off x="925" y="4078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5051 19264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36 0 0"/>
                  <a:gd name="G36" fmla="+- 2105 0 0"/>
                  <a:gd name="G37" fmla="+- 1081 0 0"/>
                  <a:gd name="G38" fmla="+- 65166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31 h 57"/>
                  <a:gd name="T8" fmla="*/ 3571 w 93"/>
                  <a:gd name="T9" fmla="*/ 1466 h 57"/>
                  <a:gd name="T10" fmla="*/ 3517 w 93"/>
                  <a:gd name="T11" fmla="*/ 2436 h 57"/>
                  <a:gd name="T12" fmla="*/ 3339 w 93"/>
                  <a:gd name="T13" fmla="*/ 3709 h 57"/>
                  <a:gd name="T14" fmla="*/ 3168 w 93"/>
                  <a:gd name="T15" fmla="*/ 4775 h 57"/>
                  <a:gd name="T16" fmla="*/ 2854 w 93"/>
                  <a:gd name="T17" fmla="*/ 6107 h 57"/>
                  <a:gd name="T18" fmla="*/ 2584 w 93"/>
                  <a:gd name="T19" fmla="*/ 7066 h 57"/>
                  <a:gd name="T20" fmla="*/ 2208 w 93"/>
                  <a:gd name="T21" fmla="*/ 7900 h 57"/>
                  <a:gd name="T22" fmla="*/ 1905 w 93"/>
                  <a:gd name="T23" fmla="*/ 8676 h 57"/>
                  <a:gd name="T24" fmla="*/ 1522 w 93"/>
                  <a:gd name="T25" fmla="*/ 9432 h 57"/>
                  <a:gd name="T26" fmla="*/ 1179 w 93"/>
                  <a:gd name="T27" fmla="*/ 9894 h 57"/>
                  <a:gd name="T28" fmla="*/ 736 w 93"/>
                  <a:gd name="T29" fmla="*/ 9894 h 57"/>
                  <a:gd name="T30" fmla="*/ 459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566 w 93"/>
                  <a:gd name="T47" fmla="*/ 4362 h 57"/>
                  <a:gd name="T48" fmla="*/ 818 w 93"/>
                  <a:gd name="T49" fmla="*/ 3388 h 57"/>
                  <a:gd name="T50" fmla="*/ 1179 w 93"/>
                  <a:gd name="T51" fmla="*/ 2059 h 57"/>
                  <a:gd name="T52" fmla="*/ 1444 w 93"/>
                  <a:gd name="T53" fmla="*/ 1351 h 57"/>
                  <a:gd name="T54" fmla="*/ 1781 w 93"/>
                  <a:gd name="T55" fmla="*/ 31 h 57"/>
                  <a:gd name="T56" fmla="*/ 2007 w 93"/>
                  <a:gd name="T57" fmla="*/ 3 h 57"/>
                  <a:gd name="T58" fmla="*/ 2327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168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81" name="Freeform 657"/>
              <p:cNvSpPr>
                <a:spLocks noChangeArrowheads="1"/>
              </p:cNvSpPr>
              <p:nvPr/>
            </p:nvSpPr>
            <p:spPr bwMode="auto">
              <a:xfrm>
                <a:off x="924" y="4072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099 0 0"/>
                  <a:gd name="G34" fmla="+- 64795 0 0"/>
                  <a:gd name="G35" fmla="+- 65511 0 0"/>
                  <a:gd name="G36" fmla="+- 724 0 0"/>
                  <a:gd name="G37" fmla="+- 1539 0 0"/>
                  <a:gd name="T0" fmla="*/ 0 w 99"/>
                  <a:gd name="T1" fmla="*/ 2325 h 66"/>
                  <a:gd name="T2" fmla="*/ 694 w 99"/>
                  <a:gd name="T3" fmla="*/ 2635 h 66"/>
                  <a:gd name="T4" fmla="*/ 1248 w 99"/>
                  <a:gd name="T5" fmla="*/ 2685 h 66"/>
                  <a:gd name="T6" fmla="*/ 1944 w 99"/>
                  <a:gd name="T7" fmla="*/ 2685 h 66"/>
                  <a:gd name="T8" fmla="*/ 2610 w 99"/>
                  <a:gd name="T9" fmla="*/ 2635 h 66"/>
                  <a:gd name="T10" fmla="*/ 3198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01 w 99"/>
                  <a:gd name="T17" fmla="*/ 1730 h 66"/>
                  <a:gd name="T18" fmla="*/ 5200 w 99"/>
                  <a:gd name="T19" fmla="*/ 1481 h 66"/>
                  <a:gd name="T20" fmla="*/ 5515 w 99"/>
                  <a:gd name="T21" fmla="*/ 1202 h 66"/>
                  <a:gd name="T22" fmla="*/ 5760 w 99"/>
                  <a:gd name="T23" fmla="*/ 959 h 66"/>
                  <a:gd name="T24" fmla="*/ 6017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49 w 99"/>
                  <a:gd name="T31" fmla="*/ 0 h 66"/>
                  <a:gd name="T32" fmla="*/ 5431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288 w 99"/>
                  <a:gd name="T45" fmla="*/ 721 h 66"/>
                  <a:gd name="T46" fmla="*/ 5121 w 99"/>
                  <a:gd name="T47" fmla="*/ 959 h 66"/>
                  <a:gd name="T48" fmla="*/ 4828 w 99"/>
                  <a:gd name="T49" fmla="*/ 1202 h 66"/>
                  <a:gd name="T50" fmla="*/ 4362 w 99"/>
                  <a:gd name="T51" fmla="*/ 1481 h 66"/>
                  <a:gd name="T52" fmla="*/ 3940 w 99"/>
                  <a:gd name="T53" fmla="*/ 1716 h 66"/>
                  <a:gd name="T54" fmla="*/ 3447 w 99"/>
                  <a:gd name="T55" fmla="*/ 1917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85 w 99"/>
                  <a:gd name="T61" fmla="*/ 2296 h 66"/>
                  <a:gd name="T62" fmla="*/ 1404 w 99"/>
                  <a:gd name="T63" fmla="*/ 2321 h 66"/>
                  <a:gd name="T64" fmla="*/ 781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82" name="Freeform 658"/>
              <p:cNvSpPr>
                <a:spLocks noChangeArrowheads="1"/>
              </p:cNvSpPr>
              <p:nvPr/>
            </p:nvSpPr>
            <p:spPr bwMode="auto">
              <a:xfrm>
                <a:off x="920" y="4082"/>
                <a:ext cx="43" cy="5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cos 24 G2"/>
                  <a:gd name="G4" fmla="*/ 1 0 51712"/>
                  <a:gd name="G5" fmla="+- 65534 0 0"/>
                  <a:gd name="G6" fmla="+- 49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148 0 0"/>
                  <a:gd name="G21" fmla="+- 63048 0 0"/>
                  <a:gd name="G22" fmla="+- 2711 0 0"/>
                  <a:gd name="T0" fmla="*/ 4419 w 43"/>
                  <a:gd name="T1" fmla="*/ 0 h 49"/>
                  <a:gd name="T2" fmla="*/ 3388 w 43"/>
                  <a:gd name="T3" fmla="*/ 99 h 49"/>
                  <a:gd name="T4" fmla="*/ 2587 w 43"/>
                  <a:gd name="T5" fmla="*/ 4431 h 49"/>
                  <a:gd name="T6" fmla="*/ 1720 w 43"/>
                  <a:gd name="T7" fmla="*/ 7643 h 49"/>
                  <a:gd name="T8" fmla="*/ 1147 w 43"/>
                  <a:gd name="T9" fmla="*/ 9900 h 49"/>
                  <a:gd name="T10" fmla="*/ 4 w 43"/>
                  <a:gd name="T11" fmla="*/ 13224 h 49"/>
                  <a:gd name="T12" fmla="*/ 1 w 43"/>
                  <a:gd name="T13" fmla="*/ 15454 h 49"/>
                  <a:gd name="T14" fmla="*/ 0 w 43"/>
                  <a:gd name="T15" fmla="*/ 17120 h 49"/>
                  <a:gd name="T16" fmla="*/ 0 w 43"/>
                  <a:gd name="T17" fmla="*/ 18521 h 49"/>
                  <a:gd name="T18" fmla="*/ 1 w 43"/>
                  <a:gd name="T19" fmla="*/ 19572 h 49"/>
                  <a:gd name="T20" fmla="*/ 3 w 43"/>
                  <a:gd name="T21" fmla="*/ 20305 h 49"/>
                  <a:gd name="T22" fmla="*/ 1002 w 43"/>
                  <a:gd name="T23" fmla="*/ 17349 h 49"/>
                  <a:gd name="T24" fmla="*/ 1072 w 43"/>
                  <a:gd name="T25" fmla="*/ 18101 h 49"/>
                  <a:gd name="T26" fmla="*/ 1147 w 43"/>
                  <a:gd name="T27" fmla="*/ 17349 h 49"/>
                  <a:gd name="T28" fmla="*/ 1313 w 43"/>
                  <a:gd name="T29" fmla="*/ 14832 h 49"/>
                  <a:gd name="T30" fmla="*/ 1720 w 43"/>
                  <a:gd name="T31" fmla="*/ 13224 h 49"/>
                  <a:gd name="T32" fmla="*/ 2577 w 43"/>
                  <a:gd name="T33" fmla="*/ 9900 h 49"/>
                  <a:gd name="T34" fmla="*/ 3167 w 43"/>
                  <a:gd name="T35" fmla="*/ 8240 h 49"/>
                  <a:gd name="T36" fmla="*/ 4131 w 43"/>
                  <a:gd name="T37" fmla="*/ 5181 h 49"/>
                  <a:gd name="T38" fmla="*/ 4745 w 43"/>
                  <a:gd name="T39" fmla="*/ 3774 h 49"/>
                  <a:gd name="T40" fmla="*/ 4419 w 43"/>
                  <a:gd name="T41" fmla="*/ 0 h 49"/>
                  <a:gd name="T42" fmla="*/ 0 w 43"/>
                  <a:gd name="T43" fmla="*/ 0 h 49"/>
                  <a:gd name="T44" fmla="*/ 43 w 43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83" name="Freeform 659"/>
              <p:cNvSpPr>
                <a:spLocks noChangeArrowheads="1"/>
              </p:cNvSpPr>
              <p:nvPr/>
            </p:nvSpPr>
            <p:spPr bwMode="auto">
              <a:xfrm>
                <a:off x="962" y="4072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4949 61568"/>
                  <a:gd name="G4" fmla="+- 65531 0 0"/>
                  <a:gd name="G5" fmla="*/ 1 36547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98 0 0"/>
                  <a:gd name="T0" fmla="*/ 2295 w 54"/>
                  <a:gd name="T1" fmla="*/ 0 h 18"/>
                  <a:gd name="T2" fmla="*/ 2174 w 54"/>
                  <a:gd name="T3" fmla="*/ 0 h 18"/>
                  <a:gd name="T4" fmla="*/ 1998 w 54"/>
                  <a:gd name="T5" fmla="*/ 0 h 18"/>
                  <a:gd name="T6" fmla="*/ 1660 w 54"/>
                  <a:gd name="T7" fmla="*/ 0 h 18"/>
                  <a:gd name="T8" fmla="*/ 1412 w 54"/>
                  <a:gd name="T9" fmla="*/ 1 h 18"/>
                  <a:gd name="T10" fmla="*/ 1078 w 54"/>
                  <a:gd name="T11" fmla="*/ 2 h 18"/>
                  <a:gd name="T12" fmla="*/ 662 w 54"/>
                  <a:gd name="T13" fmla="*/ 4 h 18"/>
                  <a:gd name="T14" fmla="*/ 464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533 w 54"/>
                  <a:gd name="T21" fmla="*/ 23097 h 18"/>
                  <a:gd name="T22" fmla="*/ 738 w 54"/>
                  <a:gd name="T23" fmla="*/ 18708 h 18"/>
                  <a:gd name="T24" fmla="*/ 1138 w 54"/>
                  <a:gd name="T25" fmla="*/ 16837 h 18"/>
                  <a:gd name="T26" fmla="*/ 1412 w 54"/>
                  <a:gd name="T27" fmla="*/ 15153 h 18"/>
                  <a:gd name="T28" fmla="*/ 1699 w 54"/>
                  <a:gd name="T29" fmla="*/ 15153 h 18"/>
                  <a:gd name="T30" fmla="*/ 1998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295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84" name="Freeform 660"/>
              <p:cNvSpPr>
                <a:spLocks noChangeArrowheads="1"/>
              </p:cNvSpPr>
              <p:nvPr/>
            </p:nvSpPr>
            <p:spPr bwMode="auto">
              <a:xfrm>
                <a:off x="4243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4705 45696"/>
                  <a:gd name="G11" fmla="*/ 1 37753 496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5250 0 0"/>
                  <a:gd name="G36" fmla="+- 65505 0 0"/>
                  <a:gd name="G37" fmla="+- 177 0 0"/>
                  <a:gd name="G38" fmla="+- 528 0 0"/>
                  <a:gd name="G39" fmla="+- 711 0 0"/>
                  <a:gd name="G40" fmla="+- 1017 0 0"/>
                  <a:gd name="T0" fmla="*/ 3480 w 93"/>
                  <a:gd name="T1" fmla="*/ 3857 h 57"/>
                  <a:gd name="T2" fmla="*/ 3571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71 w 93"/>
                  <a:gd name="T9" fmla="*/ 3043 h 57"/>
                  <a:gd name="T10" fmla="*/ 3517 w 93"/>
                  <a:gd name="T11" fmla="*/ 2806 h 57"/>
                  <a:gd name="T12" fmla="*/ 3339 w 93"/>
                  <a:gd name="T13" fmla="*/ 2322 h 57"/>
                  <a:gd name="T14" fmla="*/ 3052 w 93"/>
                  <a:gd name="T15" fmla="*/ 1894 h 57"/>
                  <a:gd name="T16" fmla="*/ 2854 w 93"/>
                  <a:gd name="T17" fmla="*/ 1527 h 57"/>
                  <a:gd name="T18" fmla="*/ 2569 w 93"/>
                  <a:gd name="T19" fmla="*/ 1012 h 57"/>
                  <a:gd name="T20" fmla="*/ 2208 w 93"/>
                  <a:gd name="T21" fmla="*/ 682 h 57"/>
                  <a:gd name="T22" fmla="*/ 1905 w 93"/>
                  <a:gd name="T23" fmla="*/ 28 h 57"/>
                  <a:gd name="T24" fmla="*/ 1522 w 93"/>
                  <a:gd name="T25" fmla="*/ 3 h 57"/>
                  <a:gd name="T26" fmla="*/ 1179 w 93"/>
                  <a:gd name="T27" fmla="*/ 0 h 57"/>
                  <a:gd name="T28" fmla="*/ 736 w 93"/>
                  <a:gd name="T29" fmla="*/ 0 h 57"/>
                  <a:gd name="T30" fmla="*/ 436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4 w 93"/>
                  <a:gd name="T43" fmla="*/ 1250 h 57"/>
                  <a:gd name="T44" fmla="*/ 8 w 93"/>
                  <a:gd name="T45" fmla="*/ 1634 h 57"/>
                  <a:gd name="T46" fmla="*/ 566 w 93"/>
                  <a:gd name="T47" fmla="*/ 2031 h 57"/>
                  <a:gd name="T48" fmla="*/ 818 w 93"/>
                  <a:gd name="T49" fmla="*/ 2620 h 57"/>
                  <a:gd name="T50" fmla="*/ 1179 w 93"/>
                  <a:gd name="T51" fmla="*/ 2847 h 57"/>
                  <a:gd name="T52" fmla="*/ 1444 w 93"/>
                  <a:gd name="T53" fmla="*/ 3256 h 57"/>
                  <a:gd name="T54" fmla="*/ 1700 w 93"/>
                  <a:gd name="T55" fmla="*/ 3490 h 57"/>
                  <a:gd name="T56" fmla="*/ 2007 w 93"/>
                  <a:gd name="T57" fmla="*/ 3670 h 57"/>
                  <a:gd name="T58" fmla="*/ 2314 w 93"/>
                  <a:gd name="T59" fmla="*/ 3698 h 57"/>
                  <a:gd name="T60" fmla="*/ 2608 w 93"/>
                  <a:gd name="T61" fmla="*/ 3733 h 57"/>
                  <a:gd name="T62" fmla="*/ 2854 w 93"/>
                  <a:gd name="T63" fmla="*/ 3733 h 57"/>
                  <a:gd name="T64" fmla="*/ 3052 w 93"/>
                  <a:gd name="T65" fmla="*/ 3733 h 57"/>
                  <a:gd name="T66" fmla="*/ 3339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85" name="Freeform 661"/>
              <p:cNvSpPr>
                <a:spLocks noChangeArrowheads="1"/>
              </p:cNvSpPr>
              <p:nvPr/>
            </p:nvSpPr>
            <p:spPr bwMode="auto">
              <a:xfrm>
                <a:off x="4242" y="4069"/>
                <a:ext cx="101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80 0 0"/>
                  <a:gd name="G34" fmla="+- 1010 0 0"/>
                  <a:gd name="G35" fmla="+- 1604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811 w 98"/>
                  <a:gd name="T3" fmla="*/ 431 h 66"/>
                  <a:gd name="T4" fmla="*/ 1385 w 98"/>
                  <a:gd name="T5" fmla="*/ 375 h 66"/>
                  <a:gd name="T6" fmla="*/ 1979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548 w 98"/>
                  <a:gd name="T17" fmla="*/ 1202 h 66"/>
                  <a:gd name="T18" fmla="*/ 4992 w 98"/>
                  <a:gd name="T19" fmla="*/ 1481 h 66"/>
                  <a:gd name="T20" fmla="*/ 5298 w 98"/>
                  <a:gd name="T21" fmla="*/ 1716 h 66"/>
                  <a:gd name="T22" fmla="*/ 5609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768 w 98"/>
                  <a:gd name="T33" fmla="*/ 2321 h 66"/>
                  <a:gd name="T34" fmla="*/ 564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316 w 98"/>
                  <a:gd name="T43" fmla="*/ 2008 h 66"/>
                  <a:gd name="T44" fmla="*/ 5985 w 98"/>
                  <a:gd name="T45" fmla="*/ 1730 h 66"/>
                  <a:gd name="T46" fmla="*/ 5660 w 98"/>
                  <a:gd name="T47" fmla="*/ 1481 h 66"/>
                  <a:gd name="T48" fmla="*/ 5315 w 98"/>
                  <a:gd name="T49" fmla="*/ 1202 h 66"/>
                  <a:gd name="T50" fmla="*/ 4980 w 98"/>
                  <a:gd name="T51" fmla="*/ 959 h 66"/>
                  <a:gd name="T52" fmla="*/ 4433 w 98"/>
                  <a:gd name="T53" fmla="*/ 621 h 66"/>
                  <a:gd name="T54" fmla="*/ 3927 w 98"/>
                  <a:gd name="T55" fmla="*/ 431 h 66"/>
                  <a:gd name="T56" fmla="*/ 3315 w 98"/>
                  <a:gd name="T57" fmla="*/ 4 h 66"/>
                  <a:gd name="T58" fmla="*/ 2664 w 98"/>
                  <a:gd name="T59" fmla="*/ 2 h 66"/>
                  <a:gd name="T60" fmla="*/ 2042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86" name="Freeform 662"/>
              <p:cNvSpPr>
                <a:spLocks noChangeArrowheads="1"/>
              </p:cNvSpPr>
              <p:nvPr/>
            </p:nvSpPr>
            <p:spPr bwMode="auto">
              <a:xfrm>
                <a:off x="4239" y="4077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3 0 0"/>
                  <a:gd name="G12" fmla="+- 9 0 0"/>
                  <a:gd name="G13" fmla="*/ 1 4182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0953 0 0"/>
                  <a:gd name="G28" fmla="+- 52959 0 0"/>
                  <a:gd name="G29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47 w 43"/>
                  <a:gd name="T5" fmla="*/ 13224 h 49"/>
                  <a:gd name="T6" fmla="*/ 493 w 43"/>
                  <a:gd name="T7" fmla="*/ 10435 h 49"/>
                  <a:gd name="T8" fmla="*/ 376 w 43"/>
                  <a:gd name="T9" fmla="*/ 8240 h 49"/>
                  <a:gd name="T10" fmla="*/ 299 w 43"/>
                  <a:gd name="T11" fmla="*/ 5181 h 49"/>
                  <a:gd name="T12" fmla="*/ 9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9 w 43"/>
                  <a:gd name="T35" fmla="*/ 10435 h 49"/>
                  <a:gd name="T36" fmla="*/ 376 w 43"/>
                  <a:gd name="T37" fmla="*/ 13224 h 49"/>
                  <a:gd name="T38" fmla="*/ 516 w 43"/>
                  <a:gd name="T39" fmla="*/ 15830 h 49"/>
                  <a:gd name="T40" fmla="*/ 708 w 43"/>
                  <a:gd name="T41" fmla="*/ 18760 h 49"/>
                  <a:gd name="T42" fmla="*/ 929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87" name="Freeform 663"/>
              <p:cNvSpPr>
                <a:spLocks noChangeArrowheads="1"/>
              </p:cNvSpPr>
              <p:nvPr/>
            </p:nvSpPr>
            <p:spPr bwMode="auto">
              <a:xfrm>
                <a:off x="4279" y="4122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487 0 0"/>
                  <a:gd name="G24" fmla="+- 55214 0 0"/>
                  <a:gd name="T0" fmla="*/ 2350 w 54"/>
                  <a:gd name="T1" fmla="*/ 13638 h 18"/>
                  <a:gd name="T2" fmla="*/ 2225 w 54"/>
                  <a:gd name="T3" fmla="*/ 12274 h 18"/>
                  <a:gd name="T4" fmla="*/ 1952 w 54"/>
                  <a:gd name="T5" fmla="*/ 12274 h 18"/>
                  <a:gd name="T6" fmla="*/ 1699 w 54"/>
                  <a:gd name="T7" fmla="*/ 12274 h 18"/>
                  <a:gd name="T8" fmla="*/ 1412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4 h 18"/>
                  <a:gd name="T16" fmla="*/ 4 w 54"/>
                  <a:gd name="T17" fmla="*/ 0 h 18"/>
                  <a:gd name="T18" fmla="*/ 0 w 54"/>
                  <a:gd name="T19" fmla="*/ 12274 h 18"/>
                  <a:gd name="T20" fmla="*/ 8 w 54"/>
                  <a:gd name="T21" fmla="*/ 16837 h 18"/>
                  <a:gd name="T22" fmla="*/ 662 w 54"/>
                  <a:gd name="T23" fmla="*/ 24070 h 18"/>
                  <a:gd name="T24" fmla="*/ 1045 w 54"/>
                  <a:gd name="T25" fmla="*/ 25663 h 18"/>
                  <a:gd name="T26" fmla="*/ 1412 w 54"/>
                  <a:gd name="T27" fmla="*/ 26744 h 18"/>
                  <a:gd name="T28" fmla="*/ 1660 w 54"/>
                  <a:gd name="T29" fmla="*/ 26744 h 18"/>
                  <a:gd name="T30" fmla="*/ 1952 w 54"/>
                  <a:gd name="T31" fmla="*/ 26744 h 18"/>
                  <a:gd name="T32" fmla="*/ 2109 w 54"/>
                  <a:gd name="T33" fmla="*/ 2851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88" name="Freeform 664"/>
              <p:cNvSpPr>
                <a:spLocks noChangeArrowheads="1"/>
              </p:cNvSpPr>
              <p:nvPr/>
            </p:nvSpPr>
            <p:spPr bwMode="auto">
              <a:xfrm>
                <a:off x="1918" y="4078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3427 51712"/>
                  <a:gd name="G11" fmla="*/ 1 3512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5 0 0"/>
                  <a:gd name="G37" fmla="+- 3636 0 0"/>
                  <a:gd name="G38" fmla="+- 2105 0 0"/>
                  <a:gd name="G39" fmla="+- 1081 0 0"/>
                  <a:gd name="G40" fmla="+- 65166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31 h 57"/>
                  <a:gd name="T8" fmla="*/ 3571 w 93"/>
                  <a:gd name="T9" fmla="*/ 1466 h 57"/>
                  <a:gd name="T10" fmla="*/ 3517 w 93"/>
                  <a:gd name="T11" fmla="*/ 2436 h 57"/>
                  <a:gd name="T12" fmla="*/ 3339 w 93"/>
                  <a:gd name="T13" fmla="*/ 3709 h 57"/>
                  <a:gd name="T14" fmla="*/ 3052 w 93"/>
                  <a:gd name="T15" fmla="*/ 4775 h 57"/>
                  <a:gd name="T16" fmla="*/ 2854 w 93"/>
                  <a:gd name="T17" fmla="*/ 6107 h 57"/>
                  <a:gd name="T18" fmla="*/ 2584 w 93"/>
                  <a:gd name="T19" fmla="*/ 7066 h 57"/>
                  <a:gd name="T20" fmla="*/ 2208 w 93"/>
                  <a:gd name="T21" fmla="*/ 7900 h 57"/>
                  <a:gd name="T22" fmla="*/ 1905 w 93"/>
                  <a:gd name="T23" fmla="*/ 8676 h 57"/>
                  <a:gd name="T24" fmla="*/ 1522 w 93"/>
                  <a:gd name="T25" fmla="*/ 9432 h 57"/>
                  <a:gd name="T26" fmla="*/ 1179 w 93"/>
                  <a:gd name="T27" fmla="*/ 9894 h 57"/>
                  <a:gd name="T28" fmla="*/ 736 w 93"/>
                  <a:gd name="T29" fmla="*/ 9894 h 57"/>
                  <a:gd name="T30" fmla="*/ 459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4 w 93"/>
                  <a:gd name="T43" fmla="*/ 6645 h 57"/>
                  <a:gd name="T44" fmla="*/ 8 w 93"/>
                  <a:gd name="T45" fmla="*/ 5487 h 57"/>
                  <a:gd name="T46" fmla="*/ 566 w 93"/>
                  <a:gd name="T47" fmla="*/ 4362 h 57"/>
                  <a:gd name="T48" fmla="*/ 818 w 93"/>
                  <a:gd name="T49" fmla="*/ 3388 h 57"/>
                  <a:gd name="T50" fmla="*/ 1179 w 93"/>
                  <a:gd name="T51" fmla="*/ 2059 h 57"/>
                  <a:gd name="T52" fmla="*/ 1444 w 93"/>
                  <a:gd name="T53" fmla="*/ 1351 h 57"/>
                  <a:gd name="T54" fmla="*/ 1700 w 93"/>
                  <a:gd name="T55" fmla="*/ 31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89" name="Freeform 665"/>
              <p:cNvSpPr>
                <a:spLocks noChangeArrowheads="1"/>
              </p:cNvSpPr>
              <p:nvPr/>
            </p:nvSpPr>
            <p:spPr bwMode="auto">
              <a:xfrm>
                <a:off x="1915" y="4072"/>
                <a:ext cx="101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79 0 0"/>
                  <a:gd name="G33" fmla="+- 64156 0 0"/>
                  <a:gd name="G34" fmla="+- 64893 0 0"/>
                  <a:gd name="G35" fmla="+- 29 0 0"/>
                  <a:gd name="G36" fmla="+- 841 0 0"/>
                  <a:gd name="G37" fmla="+- 1709 0 0"/>
                  <a:gd name="T0" fmla="*/ 0 w 98"/>
                  <a:gd name="T1" fmla="*/ 2325 h 66"/>
                  <a:gd name="T2" fmla="*/ 678 w 98"/>
                  <a:gd name="T3" fmla="*/ 2635 h 66"/>
                  <a:gd name="T4" fmla="*/ 1305 w 98"/>
                  <a:gd name="T5" fmla="*/ 2685 h 66"/>
                  <a:gd name="T6" fmla="*/ 2042 w 98"/>
                  <a:gd name="T7" fmla="*/ 2685 h 66"/>
                  <a:gd name="T8" fmla="*/ 2664 w 98"/>
                  <a:gd name="T9" fmla="*/ 2635 h 66"/>
                  <a:gd name="T10" fmla="*/ 3315 w 98"/>
                  <a:gd name="T11" fmla="*/ 2474 h 66"/>
                  <a:gd name="T12" fmla="*/ 3927 w 98"/>
                  <a:gd name="T13" fmla="*/ 2218 h 66"/>
                  <a:gd name="T14" fmla="*/ 4433 w 98"/>
                  <a:gd name="T15" fmla="*/ 2009 h 66"/>
                  <a:gd name="T16" fmla="*/ 4980 w 98"/>
                  <a:gd name="T17" fmla="*/ 1730 h 66"/>
                  <a:gd name="T18" fmla="*/ 5315 w 98"/>
                  <a:gd name="T19" fmla="*/ 1481 h 66"/>
                  <a:gd name="T20" fmla="*/ 5660 w 98"/>
                  <a:gd name="T21" fmla="*/ 1202 h 66"/>
                  <a:gd name="T22" fmla="*/ 5985 w 98"/>
                  <a:gd name="T23" fmla="*/ 959 h 66"/>
                  <a:gd name="T24" fmla="*/ 6316 w 98"/>
                  <a:gd name="T25" fmla="*/ 669 h 66"/>
                  <a:gd name="T26" fmla="*/ 6331 w 98"/>
                  <a:gd name="T27" fmla="*/ 431 h 66"/>
                  <a:gd name="T28" fmla="*/ 6331 w 98"/>
                  <a:gd name="T29" fmla="*/ 14 h 66"/>
                  <a:gd name="T30" fmla="*/ 6007 w 98"/>
                  <a:gd name="T31" fmla="*/ 0 h 66"/>
                  <a:gd name="T32" fmla="*/ 5660 w 98"/>
                  <a:gd name="T33" fmla="*/ 0 h 66"/>
                  <a:gd name="T34" fmla="*/ 5768 w 98"/>
                  <a:gd name="T35" fmla="*/ 375 h 66"/>
                  <a:gd name="T36" fmla="*/ 5952 w 98"/>
                  <a:gd name="T37" fmla="*/ 375 h 66"/>
                  <a:gd name="T38" fmla="*/ 5768 w 98"/>
                  <a:gd name="T39" fmla="*/ 345 h 66"/>
                  <a:gd name="T40" fmla="*/ 5768 w 98"/>
                  <a:gd name="T41" fmla="*/ 375 h 66"/>
                  <a:gd name="T42" fmla="*/ 5660 w 98"/>
                  <a:gd name="T43" fmla="*/ 496 h 66"/>
                  <a:gd name="T44" fmla="*/ 5609 w 98"/>
                  <a:gd name="T45" fmla="*/ 721 h 66"/>
                  <a:gd name="T46" fmla="*/ 5298 w 98"/>
                  <a:gd name="T47" fmla="*/ 959 h 66"/>
                  <a:gd name="T48" fmla="*/ 4992 w 98"/>
                  <a:gd name="T49" fmla="*/ 1202 h 66"/>
                  <a:gd name="T50" fmla="*/ 4548 w 98"/>
                  <a:gd name="T51" fmla="*/ 1481 h 66"/>
                  <a:gd name="T52" fmla="*/ 4039 w 98"/>
                  <a:gd name="T53" fmla="*/ 1716 h 66"/>
                  <a:gd name="T54" fmla="*/ 3586 w 98"/>
                  <a:gd name="T55" fmla="*/ 1917 h 66"/>
                  <a:gd name="T56" fmla="*/ 3000 w 98"/>
                  <a:gd name="T57" fmla="*/ 2133 h 66"/>
                  <a:gd name="T58" fmla="*/ 2510 w 98"/>
                  <a:gd name="T59" fmla="*/ 2218 h 66"/>
                  <a:gd name="T60" fmla="*/ 1979 w 98"/>
                  <a:gd name="T61" fmla="*/ 2296 h 66"/>
                  <a:gd name="T62" fmla="*/ 1385 w 98"/>
                  <a:gd name="T63" fmla="*/ 2321 h 66"/>
                  <a:gd name="T64" fmla="*/ 811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0" name="Freeform 666"/>
              <p:cNvSpPr>
                <a:spLocks noChangeArrowheads="1"/>
              </p:cNvSpPr>
              <p:nvPr/>
            </p:nvSpPr>
            <p:spPr bwMode="auto">
              <a:xfrm>
                <a:off x="1913" y="4082"/>
                <a:ext cx="43" cy="5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4 G2"/>
                  <a:gd name="G4" fmla="*/ 1 0 51712"/>
                  <a:gd name="G5" fmla="+- 65534 0 0"/>
                  <a:gd name="G6" fmla="+- 49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65519 25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2148 0 0"/>
                  <a:gd name="G23" fmla="+- 63048 0 0"/>
                  <a:gd name="G24" fmla="+- 2711 0 0"/>
                  <a:gd name="T0" fmla="*/ 4436 w 43"/>
                  <a:gd name="T1" fmla="*/ 0 h 49"/>
                  <a:gd name="T2" fmla="*/ 3388 w 43"/>
                  <a:gd name="T3" fmla="*/ 99 h 49"/>
                  <a:gd name="T4" fmla="*/ 2587 w 43"/>
                  <a:gd name="T5" fmla="*/ 4431 h 49"/>
                  <a:gd name="T6" fmla="*/ 1720 w 43"/>
                  <a:gd name="T7" fmla="*/ 7643 h 49"/>
                  <a:gd name="T8" fmla="*/ 1072 w 43"/>
                  <a:gd name="T9" fmla="*/ 9900 h 49"/>
                  <a:gd name="T10" fmla="*/ 4 w 43"/>
                  <a:gd name="T11" fmla="*/ 13224 h 49"/>
                  <a:gd name="T12" fmla="*/ 1 w 43"/>
                  <a:gd name="T13" fmla="*/ 15454 h 49"/>
                  <a:gd name="T14" fmla="*/ 0 w 43"/>
                  <a:gd name="T15" fmla="*/ 17120 h 49"/>
                  <a:gd name="T16" fmla="*/ 0 w 43"/>
                  <a:gd name="T17" fmla="*/ 18521 h 49"/>
                  <a:gd name="T18" fmla="*/ 1 w 43"/>
                  <a:gd name="T19" fmla="*/ 19572 h 49"/>
                  <a:gd name="T20" fmla="*/ 3 w 43"/>
                  <a:gd name="T21" fmla="*/ 20305 h 49"/>
                  <a:gd name="T22" fmla="*/ 7 w 43"/>
                  <a:gd name="T23" fmla="*/ 17349 h 49"/>
                  <a:gd name="T24" fmla="*/ 1002 w 43"/>
                  <a:gd name="T25" fmla="*/ 18101 h 49"/>
                  <a:gd name="T26" fmla="*/ 1072 w 43"/>
                  <a:gd name="T27" fmla="*/ 17349 h 49"/>
                  <a:gd name="T28" fmla="*/ 1227 w 43"/>
                  <a:gd name="T29" fmla="*/ 14832 h 49"/>
                  <a:gd name="T30" fmla="*/ 1720 w 43"/>
                  <a:gd name="T31" fmla="*/ 13224 h 49"/>
                  <a:gd name="T32" fmla="*/ 2577 w 43"/>
                  <a:gd name="T33" fmla="*/ 9900 h 49"/>
                  <a:gd name="T34" fmla="*/ 3155 w 43"/>
                  <a:gd name="T35" fmla="*/ 8240 h 49"/>
                  <a:gd name="T36" fmla="*/ 4131 w 43"/>
                  <a:gd name="T37" fmla="*/ 5181 h 49"/>
                  <a:gd name="T38" fmla="*/ 4745 w 43"/>
                  <a:gd name="T39" fmla="*/ 3774 h 49"/>
                  <a:gd name="T40" fmla="*/ 4436 w 43"/>
                  <a:gd name="T41" fmla="*/ 0 h 49"/>
                  <a:gd name="T42" fmla="*/ 0 w 43"/>
                  <a:gd name="T43" fmla="*/ 0 h 49"/>
                  <a:gd name="T44" fmla="*/ 43 w 43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1" name="Freeform 667"/>
              <p:cNvSpPr>
                <a:spLocks noChangeArrowheads="1"/>
              </p:cNvSpPr>
              <p:nvPr/>
            </p:nvSpPr>
            <p:spPr bwMode="auto">
              <a:xfrm>
                <a:off x="1956" y="407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8967 25856"/>
                  <a:gd name="G4" fmla="+- 65530 0 0"/>
                  <a:gd name="G5" fmla="+- 17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10 0 0"/>
                  <a:gd name="G22" fmla="+- 2040 0 0"/>
                  <a:gd name="T0" fmla="*/ 2430 w 53"/>
                  <a:gd name="T1" fmla="*/ 0 h 18"/>
                  <a:gd name="T2" fmla="*/ 2210 w 53"/>
                  <a:gd name="T3" fmla="*/ 0 h 18"/>
                  <a:gd name="T4" fmla="*/ 2040 w 53"/>
                  <a:gd name="T5" fmla="*/ 0 h 18"/>
                  <a:gd name="T6" fmla="*/ 1730 w 53"/>
                  <a:gd name="T7" fmla="*/ 0 h 18"/>
                  <a:gd name="T8" fmla="*/ 1466 w 53"/>
                  <a:gd name="T9" fmla="*/ 1 h 18"/>
                  <a:gd name="T10" fmla="*/ 1053 w 53"/>
                  <a:gd name="T11" fmla="*/ 2 h 18"/>
                  <a:gd name="T12" fmla="*/ 678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3 w 53"/>
                  <a:gd name="T19" fmla="*/ 28514 h 18"/>
                  <a:gd name="T20" fmla="*/ 515 w 53"/>
                  <a:gd name="T21" fmla="*/ 23097 h 18"/>
                  <a:gd name="T22" fmla="*/ 757 w 53"/>
                  <a:gd name="T23" fmla="*/ 18708 h 18"/>
                  <a:gd name="T24" fmla="*/ 1113 w 53"/>
                  <a:gd name="T25" fmla="*/ 16837 h 18"/>
                  <a:gd name="T26" fmla="*/ 1466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2" name="Freeform 668"/>
              <p:cNvSpPr>
                <a:spLocks noChangeArrowheads="1"/>
              </p:cNvSpPr>
              <p:nvPr/>
            </p:nvSpPr>
            <p:spPr bwMode="auto">
              <a:xfrm>
                <a:off x="2202" y="4078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3 0 0"/>
                  <a:gd name="G10" fmla="*/ 1 13427 51712"/>
                  <a:gd name="G11" fmla="+- 14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7085 0 0"/>
                  <a:gd name="G36" fmla="+- 5586 0 0"/>
                  <a:gd name="G37" fmla="+- 4348 0 0"/>
                  <a:gd name="G38" fmla="+- 2668 0 0"/>
                  <a:gd name="T0" fmla="*/ 6784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31 h 57"/>
                  <a:gd name="T8" fmla="*/ 7052 w 94"/>
                  <a:gd name="T9" fmla="*/ 1466 h 57"/>
                  <a:gd name="T10" fmla="*/ 6784 w 94"/>
                  <a:gd name="T11" fmla="*/ 2436 h 57"/>
                  <a:gd name="T12" fmla="*/ 6377 w 94"/>
                  <a:gd name="T13" fmla="*/ 3709 h 57"/>
                  <a:gd name="T14" fmla="*/ 5994 w 94"/>
                  <a:gd name="T15" fmla="*/ 4775 h 57"/>
                  <a:gd name="T16" fmla="*/ 5556 w 94"/>
                  <a:gd name="T17" fmla="*/ 6107 h 57"/>
                  <a:gd name="T18" fmla="*/ 4910 w 94"/>
                  <a:gd name="T19" fmla="*/ 7066 h 57"/>
                  <a:gd name="T20" fmla="*/ 4398 w 94"/>
                  <a:gd name="T21" fmla="*/ 7900 h 57"/>
                  <a:gd name="T22" fmla="*/ 3603 w 94"/>
                  <a:gd name="T23" fmla="*/ 8676 h 57"/>
                  <a:gd name="T24" fmla="*/ 3107 w 94"/>
                  <a:gd name="T25" fmla="*/ 9432 h 57"/>
                  <a:gd name="T26" fmla="*/ 2280 w 94"/>
                  <a:gd name="T27" fmla="*/ 9894 h 57"/>
                  <a:gd name="T28" fmla="*/ 1572 w 94"/>
                  <a:gd name="T29" fmla="*/ 9894 h 57"/>
                  <a:gd name="T30" fmla="*/ 847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748 w 94"/>
                  <a:gd name="T45" fmla="*/ 5487 h 57"/>
                  <a:gd name="T46" fmla="*/ 1020 w 94"/>
                  <a:gd name="T47" fmla="*/ 4362 h 57"/>
                  <a:gd name="T48" fmla="*/ 1672 w 94"/>
                  <a:gd name="T49" fmla="*/ 3388 h 57"/>
                  <a:gd name="T50" fmla="*/ 2193 w 94"/>
                  <a:gd name="T51" fmla="*/ 2059 h 57"/>
                  <a:gd name="T52" fmla="*/ 2921 w 94"/>
                  <a:gd name="T53" fmla="*/ 1351 h 57"/>
                  <a:gd name="T54" fmla="*/ 3387 w 94"/>
                  <a:gd name="T55" fmla="*/ 31 h 57"/>
                  <a:gd name="T56" fmla="*/ 4072 w 94"/>
                  <a:gd name="T57" fmla="*/ 3 h 57"/>
                  <a:gd name="T58" fmla="*/ 4609 w 94"/>
                  <a:gd name="T59" fmla="*/ 2 h 57"/>
                  <a:gd name="T60" fmla="*/ 5096 w 94"/>
                  <a:gd name="T61" fmla="*/ 1 h 57"/>
                  <a:gd name="T62" fmla="*/ 5634 w 94"/>
                  <a:gd name="T63" fmla="*/ 1 h 57"/>
                  <a:gd name="T64" fmla="*/ 5994 w 94"/>
                  <a:gd name="T65" fmla="*/ 0 h 57"/>
                  <a:gd name="T66" fmla="*/ 6377 w 94"/>
                  <a:gd name="T67" fmla="*/ 0 h 57"/>
                  <a:gd name="T68" fmla="*/ 6784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8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3" name="Freeform 669"/>
              <p:cNvSpPr>
                <a:spLocks noChangeArrowheads="1"/>
              </p:cNvSpPr>
              <p:nvPr/>
            </p:nvSpPr>
            <p:spPr bwMode="auto">
              <a:xfrm>
                <a:off x="2200" y="4072"/>
                <a:ext cx="102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55 0 0"/>
                  <a:gd name="G33" fmla="+- 64099 0 0"/>
                  <a:gd name="G34" fmla="+- 64736 0 0"/>
                  <a:gd name="G35" fmla="+- 65511 0 0"/>
                  <a:gd name="G36" fmla="+- 640 0 0"/>
                  <a:gd name="G37" fmla="+- 1539 0 0"/>
                  <a:gd name="T0" fmla="*/ 0 w 99"/>
                  <a:gd name="T1" fmla="*/ 2325 h 66"/>
                  <a:gd name="T2" fmla="*/ 654 w 99"/>
                  <a:gd name="T3" fmla="*/ 2635 h 66"/>
                  <a:gd name="T4" fmla="*/ 1248 w 99"/>
                  <a:gd name="T5" fmla="*/ 2685 h 66"/>
                  <a:gd name="T6" fmla="*/ 1885 w 99"/>
                  <a:gd name="T7" fmla="*/ 2685 h 66"/>
                  <a:gd name="T8" fmla="*/ 2610 w 99"/>
                  <a:gd name="T9" fmla="*/ 2635 h 66"/>
                  <a:gd name="T10" fmla="*/ 3114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55 w 99"/>
                  <a:gd name="T17" fmla="*/ 1730 h 66"/>
                  <a:gd name="T18" fmla="*/ 5121 w 99"/>
                  <a:gd name="T19" fmla="*/ 1481 h 66"/>
                  <a:gd name="T20" fmla="*/ 5518 w 99"/>
                  <a:gd name="T21" fmla="*/ 1202 h 66"/>
                  <a:gd name="T22" fmla="*/ 5849 w 99"/>
                  <a:gd name="T23" fmla="*/ 959 h 66"/>
                  <a:gd name="T24" fmla="*/ 5948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52 w 99"/>
                  <a:gd name="T31" fmla="*/ 0 h 66"/>
                  <a:gd name="T32" fmla="*/ 5431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608 w 99"/>
                  <a:gd name="T39" fmla="*/ 345 h 66"/>
                  <a:gd name="T40" fmla="*/ 5608 w 99"/>
                  <a:gd name="T41" fmla="*/ 375 h 66"/>
                  <a:gd name="T42" fmla="*/ 5431 w 99"/>
                  <a:gd name="T43" fmla="*/ 496 h 66"/>
                  <a:gd name="T44" fmla="*/ 5288 w 99"/>
                  <a:gd name="T45" fmla="*/ 721 h 66"/>
                  <a:gd name="T46" fmla="*/ 5043 w 99"/>
                  <a:gd name="T47" fmla="*/ 959 h 66"/>
                  <a:gd name="T48" fmla="*/ 4755 w 99"/>
                  <a:gd name="T49" fmla="*/ 1202 h 66"/>
                  <a:gd name="T50" fmla="*/ 4292 w 99"/>
                  <a:gd name="T51" fmla="*/ 1481 h 66"/>
                  <a:gd name="T52" fmla="*/ 3940 w 99"/>
                  <a:gd name="T53" fmla="*/ 1716 h 66"/>
                  <a:gd name="T54" fmla="*/ 3447 w 99"/>
                  <a:gd name="T55" fmla="*/ 1917 h 66"/>
                  <a:gd name="T56" fmla="*/ 2936 w 99"/>
                  <a:gd name="T57" fmla="*/ 2133 h 66"/>
                  <a:gd name="T58" fmla="*/ 2461 w 99"/>
                  <a:gd name="T59" fmla="*/ 2218 h 66"/>
                  <a:gd name="T60" fmla="*/ 1833 w 99"/>
                  <a:gd name="T61" fmla="*/ 2296 h 66"/>
                  <a:gd name="T62" fmla="*/ 1324 w 99"/>
                  <a:gd name="T63" fmla="*/ 2321 h 66"/>
                  <a:gd name="T64" fmla="*/ 781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4" name="Freeform 670"/>
              <p:cNvSpPr>
                <a:spLocks noChangeArrowheads="1"/>
              </p:cNvSpPr>
              <p:nvPr/>
            </p:nvSpPr>
            <p:spPr bwMode="auto">
              <a:xfrm>
                <a:off x="2197" y="4082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*/ 1 14039 51712"/>
                  <a:gd name="G3" fmla="+- 37 0 0"/>
                  <a:gd name="G4" fmla="+- 65534 0 0"/>
                  <a:gd name="G5" fmla="+- 9 0 0"/>
                  <a:gd name="G6" fmla="+- 10 0 0"/>
                  <a:gd name="G7" fmla="sin 43 G6"/>
                  <a:gd name="G8" fmla="+- 13 0 0"/>
                  <a:gd name="G9" fmla="cos 42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2919 0 0"/>
                  <a:gd name="G22" fmla="+- 1 0 0"/>
                  <a:gd name="G23" fmla="+- 1 0 0"/>
                  <a:gd name="T0" fmla="*/ 3779 w 45"/>
                  <a:gd name="T1" fmla="*/ 0 h 49"/>
                  <a:gd name="T2" fmla="*/ 2919 w 45"/>
                  <a:gd name="T3" fmla="*/ 99 h 49"/>
                  <a:gd name="T4" fmla="*/ 2256 w 45"/>
                  <a:gd name="T5" fmla="*/ 4431 h 49"/>
                  <a:gd name="T6" fmla="*/ 1437 w 45"/>
                  <a:gd name="T7" fmla="*/ 7643 h 49"/>
                  <a:gd name="T8" fmla="*/ 976 w 45"/>
                  <a:gd name="T9" fmla="*/ 9900 h 49"/>
                  <a:gd name="T10" fmla="*/ 6 w 45"/>
                  <a:gd name="T11" fmla="*/ 13224 h 49"/>
                  <a:gd name="T12" fmla="*/ 3 w 45"/>
                  <a:gd name="T13" fmla="*/ 15454 h 49"/>
                  <a:gd name="T14" fmla="*/ 1 w 45"/>
                  <a:gd name="T15" fmla="*/ 17120 h 49"/>
                  <a:gd name="T16" fmla="*/ 0 w 45"/>
                  <a:gd name="T17" fmla="*/ 18521 h 49"/>
                  <a:gd name="T18" fmla="*/ 1 w 45"/>
                  <a:gd name="T19" fmla="*/ 19572 h 49"/>
                  <a:gd name="T20" fmla="*/ 4 w 45"/>
                  <a:gd name="T21" fmla="*/ 20305 h 49"/>
                  <a:gd name="T22" fmla="*/ 858 w 45"/>
                  <a:gd name="T23" fmla="*/ 17349 h 49"/>
                  <a:gd name="T24" fmla="*/ 858 w 45"/>
                  <a:gd name="T25" fmla="*/ 18101 h 49"/>
                  <a:gd name="T26" fmla="*/ 915 w 45"/>
                  <a:gd name="T27" fmla="*/ 18101 h 49"/>
                  <a:gd name="T28" fmla="*/ 915 w 45"/>
                  <a:gd name="T29" fmla="*/ 17349 h 49"/>
                  <a:gd name="T30" fmla="*/ 1110 w 45"/>
                  <a:gd name="T31" fmla="*/ 14832 h 49"/>
                  <a:gd name="T32" fmla="*/ 1437 w 45"/>
                  <a:gd name="T33" fmla="*/ 13224 h 49"/>
                  <a:gd name="T34" fmla="*/ 2116 w 45"/>
                  <a:gd name="T35" fmla="*/ 9900 h 49"/>
                  <a:gd name="T36" fmla="*/ 2737 w 45"/>
                  <a:gd name="T37" fmla="*/ 8240 h 49"/>
                  <a:gd name="T38" fmla="*/ 3322 w 45"/>
                  <a:gd name="T39" fmla="*/ 5181 h 49"/>
                  <a:gd name="T40" fmla="*/ 4034 w 45"/>
                  <a:gd name="T41" fmla="*/ 3774 h 49"/>
                  <a:gd name="T42" fmla="*/ 3779 w 45"/>
                  <a:gd name="T43" fmla="*/ 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5" name="Freeform 671"/>
              <p:cNvSpPr>
                <a:spLocks noChangeArrowheads="1"/>
              </p:cNvSpPr>
              <p:nvPr/>
            </p:nvSpPr>
            <p:spPr bwMode="auto">
              <a:xfrm>
                <a:off x="2239" y="407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5111 22848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7 0 0"/>
                  <a:gd name="G22" fmla="+- 2040 0 0"/>
                  <a:gd name="T0" fmla="*/ 2406 w 53"/>
                  <a:gd name="T1" fmla="*/ 0 h 18"/>
                  <a:gd name="T2" fmla="*/ 2277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01 w 53"/>
                  <a:gd name="T9" fmla="*/ 1 h 18"/>
                  <a:gd name="T10" fmla="*/ 1053 w 53"/>
                  <a:gd name="T11" fmla="*/ 2 h 18"/>
                  <a:gd name="T12" fmla="*/ 716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15 w 53"/>
                  <a:gd name="T21" fmla="*/ 23097 h 18"/>
                  <a:gd name="T22" fmla="*/ 800 w 53"/>
                  <a:gd name="T23" fmla="*/ 18708 h 18"/>
                  <a:gd name="T24" fmla="*/ 1113 w 53"/>
                  <a:gd name="T25" fmla="*/ 16837 h 18"/>
                  <a:gd name="T26" fmla="*/ 1466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277 w 53"/>
                  <a:gd name="T33" fmla="*/ 13638 h 18"/>
                  <a:gd name="T34" fmla="*/ 2467 w 53"/>
                  <a:gd name="T35" fmla="*/ 13638 h 18"/>
                  <a:gd name="T36" fmla="*/ 2406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6" name="Freeform 672"/>
              <p:cNvSpPr>
                <a:spLocks noChangeArrowheads="1"/>
              </p:cNvSpPr>
              <p:nvPr/>
            </p:nvSpPr>
            <p:spPr bwMode="auto">
              <a:xfrm>
                <a:off x="3331" y="4156"/>
                <a:ext cx="97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30755 25856"/>
                  <a:gd name="G9" fmla="+- 2 0 0"/>
                  <a:gd name="G10" fmla="*/ 1 13427 51712"/>
                  <a:gd name="G11" fmla="+- 14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7111 0 0"/>
                  <a:gd name="G36" fmla="+- 5180 0 0"/>
                  <a:gd name="G37" fmla="+- 3913 0 0"/>
                  <a:gd name="G38" fmla="+- 2186 0 0"/>
                  <a:gd name="T0" fmla="*/ 6689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5 h 57"/>
                  <a:gd name="T8" fmla="*/ 7052 w 94"/>
                  <a:gd name="T9" fmla="*/ 1872 h 57"/>
                  <a:gd name="T10" fmla="*/ 6689 w 94"/>
                  <a:gd name="T11" fmla="*/ 2776 h 57"/>
                  <a:gd name="T12" fmla="*/ 6377 w 94"/>
                  <a:gd name="T13" fmla="*/ 4191 h 57"/>
                  <a:gd name="T14" fmla="*/ 5994 w 94"/>
                  <a:gd name="T15" fmla="*/ 5196 h 57"/>
                  <a:gd name="T16" fmla="*/ 5556 w 94"/>
                  <a:gd name="T17" fmla="*/ 6369 h 57"/>
                  <a:gd name="T18" fmla="*/ 4910 w 94"/>
                  <a:gd name="T19" fmla="*/ 7724 h 57"/>
                  <a:gd name="T20" fmla="*/ 4338 w 94"/>
                  <a:gd name="T21" fmla="*/ 8800 h 57"/>
                  <a:gd name="T22" fmla="*/ 3603 w 94"/>
                  <a:gd name="T23" fmla="*/ 9572 h 57"/>
                  <a:gd name="T24" fmla="*/ 3107 w 94"/>
                  <a:gd name="T25" fmla="*/ 10142 h 57"/>
                  <a:gd name="T26" fmla="*/ 2280 w 94"/>
                  <a:gd name="T27" fmla="*/ 10577 h 57"/>
                  <a:gd name="T28" fmla="*/ 1572 w 94"/>
                  <a:gd name="T29" fmla="*/ 10577 h 57"/>
                  <a:gd name="T30" fmla="*/ 847 w 94"/>
                  <a:gd name="T31" fmla="*/ 10142 h 57"/>
                  <a:gd name="T32" fmla="*/ 1 w 94"/>
                  <a:gd name="T33" fmla="*/ 9410 h 57"/>
                  <a:gd name="T34" fmla="*/ 1 w 94"/>
                  <a:gd name="T35" fmla="*/ 8933 h 57"/>
                  <a:gd name="T36" fmla="*/ 0 w 94"/>
                  <a:gd name="T37" fmla="*/ 8850 h 57"/>
                  <a:gd name="T38" fmla="*/ 0 w 94"/>
                  <a:gd name="T39" fmla="*/ 8347 h 57"/>
                  <a:gd name="T40" fmla="*/ 1 w 94"/>
                  <a:gd name="T41" fmla="*/ 8232 h 57"/>
                  <a:gd name="T42" fmla="*/ 4 w 94"/>
                  <a:gd name="T43" fmla="*/ 7188 h 57"/>
                  <a:gd name="T44" fmla="*/ 748 w 94"/>
                  <a:gd name="T45" fmla="*/ 5890 h 57"/>
                  <a:gd name="T46" fmla="*/ 1020 w 94"/>
                  <a:gd name="T47" fmla="*/ 4544 h 57"/>
                  <a:gd name="T48" fmla="*/ 1672 w 94"/>
                  <a:gd name="T49" fmla="*/ 3668 h 57"/>
                  <a:gd name="T50" fmla="*/ 2193 w 94"/>
                  <a:gd name="T51" fmla="*/ 2270 h 57"/>
                  <a:gd name="T52" fmla="*/ 2921 w 94"/>
                  <a:gd name="T53" fmla="*/ 1737 h 57"/>
                  <a:gd name="T54" fmla="*/ 3387 w 94"/>
                  <a:gd name="T55" fmla="*/ 5 h 57"/>
                  <a:gd name="T56" fmla="*/ 3979 w 94"/>
                  <a:gd name="T57" fmla="*/ 3 h 57"/>
                  <a:gd name="T58" fmla="*/ 4609 w 94"/>
                  <a:gd name="T59" fmla="*/ 2 h 57"/>
                  <a:gd name="T60" fmla="*/ 4978 w 94"/>
                  <a:gd name="T61" fmla="*/ 1 h 57"/>
                  <a:gd name="T62" fmla="*/ 5634 w 94"/>
                  <a:gd name="T63" fmla="*/ 1 h 57"/>
                  <a:gd name="T64" fmla="*/ 5994 w 94"/>
                  <a:gd name="T65" fmla="*/ 0 h 57"/>
                  <a:gd name="T66" fmla="*/ 6377 w 94"/>
                  <a:gd name="T67" fmla="*/ 0 h 57"/>
                  <a:gd name="T68" fmla="*/ 6689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8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7" name="Freeform 673"/>
              <p:cNvSpPr>
                <a:spLocks noChangeArrowheads="1"/>
              </p:cNvSpPr>
              <p:nvPr/>
            </p:nvSpPr>
            <p:spPr bwMode="auto">
              <a:xfrm>
                <a:off x="3329" y="4152"/>
                <a:ext cx="103" cy="69"/>
              </a:xfrm>
              <a:custGeom>
                <a:avLst/>
                <a:gdLst>
                  <a:gd name="G0" fmla="+- 7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0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48975 0 0"/>
                  <a:gd name="G33" fmla="+- 49526 0 0"/>
                  <a:gd name="G34" fmla="+- 50141 0 0"/>
                  <a:gd name="G35" fmla="+- 50869 0 0"/>
                  <a:gd name="G36" fmla="+- 52550 0 0"/>
                  <a:gd name="G37" fmla="+- 54501 0 0"/>
                  <a:gd name="T0" fmla="*/ 0 w 100"/>
                  <a:gd name="T1" fmla="*/ 16024 h 65"/>
                  <a:gd name="T2" fmla="*/ 672 w 100"/>
                  <a:gd name="T3" fmla="*/ 17233 h 65"/>
                  <a:gd name="T4" fmla="*/ 1275 w 100"/>
                  <a:gd name="T5" fmla="*/ 17285 h 65"/>
                  <a:gd name="T6" fmla="*/ 1890 w 100"/>
                  <a:gd name="T7" fmla="*/ 17285 h 65"/>
                  <a:gd name="T8" fmla="*/ 2566 w 100"/>
                  <a:gd name="T9" fmla="*/ 17233 h 65"/>
                  <a:gd name="T10" fmla="*/ 3056 w 100"/>
                  <a:gd name="T11" fmla="*/ 16042 h 65"/>
                  <a:gd name="T12" fmla="*/ 3640 w 100"/>
                  <a:gd name="T13" fmla="*/ 14675 h 65"/>
                  <a:gd name="T14" fmla="*/ 4089 w 100"/>
                  <a:gd name="T15" fmla="*/ 13077 h 65"/>
                  <a:gd name="T16" fmla="*/ 4594 w 100"/>
                  <a:gd name="T17" fmla="*/ 11073 h 65"/>
                  <a:gd name="T18" fmla="*/ 4982 w 100"/>
                  <a:gd name="T19" fmla="*/ 9553 h 65"/>
                  <a:gd name="T20" fmla="*/ 5281 w 100"/>
                  <a:gd name="T21" fmla="*/ 7657 h 65"/>
                  <a:gd name="T22" fmla="*/ 5641 w 100"/>
                  <a:gd name="T23" fmla="*/ 6139 h 65"/>
                  <a:gd name="T24" fmla="*/ 5799 w 100"/>
                  <a:gd name="T25" fmla="*/ 4138 h 65"/>
                  <a:gd name="T26" fmla="*/ 5934 w 100"/>
                  <a:gd name="T27" fmla="*/ 2854 h 65"/>
                  <a:gd name="T28" fmla="*/ 5934 w 100"/>
                  <a:gd name="T29" fmla="*/ 5 h 65"/>
                  <a:gd name="T30" fmla="*/ 5641 w 100"/>
                  <a:gd name="T31" fmla="*/ 0 h 65"/>
                  <a:gd name="T32" fmla="*/ 5281 w 100"/>
                  <a:gd name="T33" fmla="*/ 0 h 65"/>
                  <a:gd name="T34" fmla="*/ 5322 w 100"/>
                  <a:gd name="T35" fmla="*/ 2277 h 65"/>
                  <a:gd name="T36" fmla="*/ 5393 w 100"/>
                  <a:gd name="T37" fmla="*/ 2277 h 65"/>
                  <a:gd name="T38" fmla="*/ 5393 w 100"/>
                  <a:gd name="T39" fmla="*/ 2094 h 65"/>
                  <a:gd name="T40" fmla="*/ 5322 w 100"/>
                  <a:gd name="T41" fmla="*/ 2277 h 65"/>
                  <a:gd name="T42" fmla="*/ 5281 w 100"/>
                  <a:gd name="T43" fmla="*/ 3313 h 65"/>
                  <a:gd name="T44" fmla="*/ 5161 w 100"/>
                  <a:gd name="T45" fmla="*/ 4475 h 65"/>
                  <a:gd name="T46" fmla="*/ 4870 w 100"/>
                  <a:gd name="T47" fmla="*/ 6476 h 65"/>
                  <a:gd name="T48" fmla="*/ 4594 w 100"/>
                  <a:gd name="T49" fmla="*/ 7657 h 65"/>
                  <a:gd name="T50" fmla="*/ 4216 w 100"/>
                  <a:gd name="T51" fmla="*/ 9553 h 65"/>
                  <a:gd name="T52" fmla="*/ 3857 w 100"/>
                  <a:gd name="T53" fmla="*/ 11066 h 65"/>
                  <a:gd name="T54" fmla="*/ 3384 w 100"/>
                  <a:gd name="T55" fmla="*/ 12826 h 65"/>
                  <a:gd name="T56" fmla="*/ 2883 w 100"/>
                  <a:gd name="T57" fmla="*/ 13835 h 65"/>
                  <a:gd name="T58" fmla="*/ 2421 w 100"/>
                  <a:gd name="T59" fmla="*/ 14675 h 65"/>
                  <a:gd name="T60" fmla="*/ 1809 w 100"/>
                  <a:gd name="T61" fmla="*/ 15177 h 65"/>
                  <a:gd name="T62" fmla="*/ 1352 w 100"/>
                  <a:gd name="T63" fmla="*/ 15177 h 65"/>
                  <a:gd name="T64" fmla="*/ 800 w 100"/>
                  <a:gd name="T65" fmla="*/ 14675 h 65"/>
                  <a:gd name="T66" fmla="*/ 6 w 100"/>
                  <a:gd name="T67" fmla="*/ 13621 h 65"/>
                  <a:gd name="T68" fmla="*/ 0 w 100"/>
                  <a:gd name="T69" fmla="*/ 16024 h 65"/>
                  <a:gd name="T70" fmla="*/ 0 w 100"/>
                  <a:gd name="T71" fmla="*/ 0 h 65"/>
                  <a:gd name="T72" fmla="*/ 100 w 10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0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2" y="65"/>
                    </a:lnTo>
                    <a:lnTo>
                      <a:pt x="32" y="65"/>
                    </a:lnTo>
                    <a:lnTo>
                      <a:pt x="43" y="63"/>
                    </a:lnTo>
                    <a:lnTo>
                      <a:pt x="52" y="60"/>
                    </a:lnTo>
                    <a:lnTo>
                      <a:pt x="62" y="54"/>
                    </a:lnTo>
                    <a:lnTo>
                      <a:pt x="70" y="49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5" y="23"/>
                    </a:lnTo>
                    <a:lnTo>
                      <a:pt x="98" y="16"/>
                    </a:lnTo>
                    <a:lnTo>
                      <a:pt x="100" y="11"/>
                    </a:lnTo>
                    <a:lnTo>
                      <a:pt x="100" y="5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3" y="24"/>
                    </a:lnTo>
                    <a:lnTo>
                      <a:pt x="78" y="29"/>
                    </a:lnTo>
                    <a:lnTo>
                      <a:pt x="71" y="36"/>
                    </a:lnTo>
                    <a:lnTo>
                      <a:pt x="65" y="41"/>
                    </a:lnTo>
                    <a:lnTo>
                      <a:pt x="57" y="47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4"/>
                    </a:lnTo>
                    <a:lnTo>
                      <a:pt x="6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8" name="Freeform 674"/>
              <p:cNvSpPr>
                <a:spLocks noChangeArrowheads="1"/>
              </p:cNvSpPr>
              <p:nvPr/>
            </p:nvSpPr>
            <p:spPr bwMode="auto">
              <a:xfrm>
                <a:off x="3326" y="4160"/>
                <a:ext cx="45" cy="54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cos 26 G2"/>
                  <a:gd name="G4" fmla="+- 19 0 0"/>
                  <a:gd name="G5" fmla="+- 65533 0 0"/>
                  <a:gd name="G6" fmla="+- 51 0 0"/>
                  <a:gd name="G7" fmla="+- 9 0 0"/>
                  <a:gd name="G8" fmla="sin 43 G7"/>
                  <a:gd name="G9" fmla="+- 10 0 0"/>
                  <a:gd name="G10" fmla="sin 43 G9"/>
                  <a:gd name="G11" fmla="*/ 1 16567 51712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2798 0 0"/>
                  <a:gd name="G27" fmla="+- 63534 0 0"/>
                  <a:gd name="G28" fmla="+- 59692 0 0"/>
                  <a:gd name="T0" fmla="*/ 3779 w 45"/>
                  <a:gd name="T1" fmla="*/ 0 h 51"/>
                  <a:gd name="T2" fmla="*/ 2919 w 45"/>
                  <a:gd name="T3" fmla="*/ 121 h 51"/>
                  <a:gd name="T4" fmla="*/ 2256 w 45"/>
                  <a:gd name="T5" fmla="*/ 4258 h 51"/>
                  <a:gd name="T6" fmla="*/ 1347 w 45"/>
                  <a:gd name="T7" fmla="*/ 7191 h 51"/>
                  <a:gd name="T8" fmla="*/ 915 w 45"/>
                  <a:gd name="T9" fmla="*/ 10499 h 51"/>
                  <a:gd name="T10" fmla="*/ 6 w 45"/>
                  <a:gd name="T11" fmla="*/ 13135 h 51"/>
                  <a:gd name="T12" fmla="*/ 2 w 45"/>
                  <a:gd name="T13" fmla="*/ 15279 h 51"/>
                  <a:gd name="T14" fmla="*/ 0 w 45"/>
                  <a:gd name="T15" fmla="*/ 16495 h 51"/>
                  <a:gd name="T16" fmla="*/ 0 w 45"/>
                  <a:gd name="T17" fmla="*/ 17784 h 51"/>
                  <a:gd name="T18" fmla="*/ 1 w 45"/>
                  <a:gd name="T19" fmla="*/ 19726 h 51"/>
                  <a:gd name="T20" fmla="*/ 3 w 45"/>
                  <a:gd name="T21" fmla="*/ 20688 h 51"/>
                  <a:gd name="T22" fmla="*/ 858 w 45"/>
                  <a:gd name="T23" fmla="*/ 17369 h 51"/>
                  <a:gd name="T24" fmla="*/ 858 w 45"/>
                  <a:gd name="T25" fmla="*/ 17666 h 51"/>
                  <a:gd name="T26" fmla="*/ 858 w 45"/>
                  <a:gd name="T27" fmla="*/ 17784 h 51"/>
                  <a:gd name="T28" fmla="*/ 858 w 45"/>
                  <a:gd name="T29" fmla="*/ 17666 h 51"/>
                  <a:gd name="T30" fmla="*/ 915 w 45"/>
                  <a:gd name="T31" fmla="*/ 17369 h 51"/>
                  <a:gd name="T32" fmla="*/ 1041 w 45"/>
                  <a:gd name="T33" fmla="*/ 15198 h 51"/>
                  <a:gd name="T34" fmla="*/ 1437 w 45"/>
                  <a:gd name="T35" fmla="*/ 12854 h 51"/>
                  <a:gd name="T36" fmla="*/ 2116 w 45"/>
                  <a:gd name="T37" fmla="*/ 10239 h 51"/>
                  <a:gd name="T38" fmla="*/ 2567 w 45"/>
                  <a:gd name="T39" fmla="*/ 7742 h 51"/>
                  <a:gd name="T40" fmla="*/ 3322 w 45"/>
                  <a:gd name="T41" fmla="*/ 5323 h 51"/>
                  <a:gd name="T42" fmla="*/ 4034 w 45"/>
                  <a:gd name="T43" fmla="*/ 3650 h 51"/>
                  <a:gd name="T44" fmla="*/ 3779 w 45"/>
                  <a:gd name="T45" fmla="*/ 0 h 51"/>
                  <a:gd name="T46" fmla="*/ 0 w 45"/>
                  <a:gd name="T47" fmla="*/ 0 h 51"/>
                  <a:gd name="T48" fmla="*/ 45 w 45"/>
                  <a:gd name="T4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6" y="32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699" name="Freeform 675"/>
              <p:cNvSpPr>
                <a:spLocks noChangeArrowheads="1"/>
              </p:cNvSpPr>
              <p:nvPr/>
            </p:nvSpPr>
            <p:spPr bwMode="auto">
              <a:xfrm>
                <a:off x="3369" y="4152"/>
                <a:ext cx="52" cy="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095 51712"/>
                  <a:gd name="G4" fmla="+- 65531 0 0"/>
                  <a:gd name="G5" fmla="+- 17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441 0 0"/>
                  <a:gd name="G22" fmla="+- 2182 0 0"/>
                  <a:gd name="T0" fmla="*/ 2582 w 52"/>
                  <a:gd name="T1" fmla="*/ 0 h 17"/>
                  <a:gd name="T2" fmla="*/ 2441 w 52"/>
                  <a:gd name="T3" fmla="*/ 0 h 17"/>
                  <a:gd name="T4" fmla="*/ 2182 w 52"/>
                  <a:gd name="T5" fmla="*/ 0 h 17"/>
                  <a:gd name="T6" fmla="*/ 1925 w 52"/>
                  <a:gd name="T7" fmla="*/ 542 h 17"/>
                  <a:gd name="T8" fmla="*/ 1538 w 52"/>
                  <a:gd name="T9" fmla="*/ 542 h 17"/>
                  <a:gd name="T10" fmla="*/ 1162 w 52"/>
                  <a:gd name="T11" fmla="*/ 895 h 17"/>
                  <a:gd name="T12" fmla="*/ 741 w 52"/>
                  <a:gd name="T13" fmla="*/ 1375 h 17"/>
                  <a:gd name="T14" fmla="*/ 7 w 52"/>
                  <a:gd name="T15" fmla="*/ 2053 h 17"/>
                  <a:gd name="T16" fmla="*/ 0 w 52"/>
                  <a:gd name="T17" fmla="*/ 3178 h 17"/>
                  <a:gd name="T18" fmla="*/ 4 w 52"/>
                  <a:gd name="T19" fmla="*/ 175650 h 17"/>
                  <a:gd name="T20" fmla="*/ 561 w 52"/>
                  <a:gd name="T21" fmla="*/ 148080 h 17"/>
                  <a:gd name="T22" fmla="*/ 829 w 52"/>
                  <a:gd name="T23" fmla="*/ 132064 h 17"/>
                  <a:gd name="T24" fmla="*/ 1229 w 52"/>
                  <a:gd name="T25" fmla="*/ 125005 h 17"/>
                  <a:gd name="T26" fmla="*/ 1558 w 52"/>
                  <a:gd name="T27" fmla="*/ 111352 h 17"/>
                  <a:gd name="T28" fmla="*/ 1925 w 52"/>
                  <a:gd name="T29" fmla="*/ 111352 h 17"/>
                  <a:gd name="T30" fmla="*/ 2182 w 52"/>
                  <a:gd name="T31" fmla="*/ 111352 h 17"/>
                  <a:gd name="T32" fmla="*/ 2441 w 52"/>
                  <a:gd name="T33" fmla="*/ 3178 h 17"/>
                  <a:gd name="T34" fmla="*/ 2629 w 52"/>
                  <a:gd name="T35" fmla="*/ 3178 h 17"/>
                  <a:gd name="T36" fmla="*/ 2582 w 52"/>
                  <a:gd name="T37" fmla="*/ 0 h 17"/>
                  <a:gd name="T38" fmla="*/ 0 w 52"/>
                  <a:gd name="T39" fmla="*/ 0 h 17"/>
                  <a:gd name="T40" fmla="*/ 52 w 52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2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0" name="Freeform 676"/>
              <p:cNvSpPr>
                <a:spLocks noChangeArrowheads="1"/>
              </p:cNvSpPr>
              <p:nvPr/>
            </p:nvSpPr>
            <p:spPr bwMode="auto">
              <a:xfrm>
                <a:off x="5235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7 2"/>
                  <a:gd name="G9" fmla="+- 65534 0 0"/>
                  <a:gd name="G10" fmla="+- 9 0 0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4265 0 0"/>
                  <a:gd name="G34" fmla="+- 64468 0 0"/>
                  <a:gd name="G35" fmla="+- 64676 0 0"/>
                  <a:gd name="G36" fmla="+- 65079 0 0"/>
                  <a:gd name="G37" fmla="+- 65223 0 0"/>
                  <a:gd name="G38" fmla="+- 103 0 0"/>
                  <a:gd name="T0" fmla="*/ 2453 w 94"/>
                  <a:gd name="T1" fmla="*/ 3857 h 57"/>
                  <a:gd name="T2" fmla="*/ 2586 w 94"/>
                  <a:gd name="T3" fmla="*/ 3857 h 57"/>
                  <a:gd name="T4" fmla="*/ 2630 w 94"/>
                  <a:gd name="T5" fmla="*/ 3698 h 57"/>
                  <a:gd name="T6" fmla="*/ 2630 w 94"/>
                  <a:gd name="T7" fmla="*/ 3490 h 57"/>
                  <a:gd name="T8" fmla="*/ 2586 w 94"/>
                  <a:gd name="T9" fmla="*/ 3043 h 57"/>
                  <a:gd name="T10" fmla="*/ 2493 w 94"/>
                  <a:gd name="T11" fmla="*/ 2806 h 57"/>
                  <a:gd name="T12" fmla="*/ 2425 w 94"/>
                  <a:gd name="T13" fmla="*/ 2322 h 57"/>
                  <a:gd name="T14" fmla="*/ 2215 w 94"/>
                  <a:gd name="T15" fmla="*/ 1894 h 57"/>
                  <a:gd name="T16" fmla="*/ 2072 w 94"/>
                  <a:gd name="T17" fmla="*/ 1527 h 57"/>
                  <a:gd name="T18" fmla="*/ 1883 w 94"/>
                  <a:gd name="T19" fmla="*/ 1012 h 57"/>
                  <a:gd name="T20" fmla="*/ 1612 w 94"/>
                  <a:gd name="T21" fmla="*/ 682 h 57"/>
                  <a:gd name="T22" fmla="*/ 1389 w 94"/>
                  <a:gd name="T23" fmla="*/ 28 h 57"/>
                  <a:gd name="T24" fmla="*/ 1116 w 94"/>
                  <a:gd name="T25" fmla="*/ 3 h 57"/>
                  <a:gd name="T26" fmla="*/ 859 w 94"/>
                  <a:gd name="T27" fmla="*/ 0 h 57"/>
                  <a:gd name="T28" fmla="*/ 547 w 94"/>
                  <a:gd name="T29" fmla="*/ 0 h 57"/>
                  <a:gd name="T30" fmla="*/ 327 w 94"/>
                  <a:gd name="T31" fmla="*/ 3 h 57"/>
                  <a:gd name="T32" fmla="*/ 2 w 94"/>
                  <a:gd name="T33" fmla="*/ 30 h 57"/>
                  <a:gd name="T34" fmla="*/ 0 w 94"/>
                  <a:gd name="T35" fmla="*/ 591 h 57"/>
                  <a:gd name="T36" fmla="*/ 0 w 94"/>
                  <a:gd name="T37" fmla="*/ 633 h 57"/>
                  <a:gd name="T38" fmla="*/ 0 w 94"/>
                  <a:gd name="T39" fmla="*/ 723 h 57"/>
                  <a:gd name="T40" fmla="*/ 2 w 94"/>
                  <a:gd name="T41" fmla="*/ 827 h 57"/>
                  <a:gd name="T42" fmla="*/ 5 w 94"/>
                  <a:gd name="T43" fmla="*/ 1250 h 57"/>
                  <a:gd name="T44" fmla="*/ 9 w 94"/>
                  <a:gd name="T45" fmla="*/ 1634 h 57"/>
                  <a:gd name="T46" fmla="*/ 401 w 94"/>
                  <a:gd name="T47" fmla="*/ 2031 h 57"/>
                  <a:gd name="T48" fmla="*/ 606 w 94"/>
                  <a:gd name="T49" fmla="*/ 2620 h 57"/>
                  <a:gd name="T50" fmla="*/ 859 w 94"/>
                  <a:gd name="T51" fmla="*/ 2847 h 57"/>
                  <a:gd name="T52" fmla="*/ 1015 w 94"/>
                  <a:gd name="T53" fmla="*/ 3256 h 57"/>
                  <a:gd name="T54" fmla="*/ 1250 w 94"/>
                  <a:gd name="T55" fmla="*/ 3490 h 57"/>
                  <a:gd name="T56" fmla="*/ 1461 w 94"/>
                  <a:gd name="T57" fmla="*/ 3670 h 57"/>
                  <a:gd name="T58" fmla="*/ 1700 w 94"/>
                  <a:gd name="T59" fmla="*/ 3698 h 57"/>
                  <a:gd name="T60" fmla="*/ 1891 w 94"/>
                  <a:gd name="T61" fmla="*/ 3733 h 57"/>
                  <a:gd name="T62" fmla="*/ 2072 w 94"/>
                  <a:gd name="T63" fmla="*/ 3733 h 57"/>
                  <a:gd name="T64" fmla="*/ 2215 w 94"/>
                  <a:gd name="T65" fmla="*/ 3733 h 57"/>
                  <a:gd name="T66" fmla="*/ 2425 w 94"/>
                  <a:gd name="T67" fmla="*/ 3733 h 57"/>
                  <a:gd name="T68" fmla="*/ 2453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1" name="Freeform 677"/>
              <p:cNvSpPr>
                <a:spLocks noChangeArrowheads="1"/>
              </p:cNvSpPr>
              <p:nvPr/>
            </p:nvSpPr>
            <p:spPr bwMode="auto">
              <a:xfrm>
                <a:off x="5233" y="4069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1029 0 0"/>
                  <a:gd name="G34" fmla="+- 1510 0 0"/>
                  <a:gd name="G35" fmla="+- 2030 0 0"/>
                  <a:gd name="G36" fmla="+- 2401 0 0"/>
                  <a:gd name="G37" fmla="+- 2671 0 0"/>
                  <a:gd name="T0" fmla="*/ 5 w 99"/>
                  <a:gd name="T1" fmla="*/ 535 h 66"/>
                  <a:gd name="T2" fmla="*/ 781 w 99"/>
                  <a:gd name="T3" fmla="*/ 431 h 66"/>
                  <a:gd name="T4" fmla="*/ 1404 w 99"/>
                  <a:gd name="T5" fmla="*/ 375 h 66"/>
                  <a:gd name="T6" fmla="*/ 1885 w 99"/>
                  <a:gd name="T7" fmla="*/ 375 h 66"/>
                  <a:gd name="T8" fmla="*/ 2461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64 h 66"/>
                  <a:gd name="T16" fmla="*/ 4362 w 99"/>
                  <a:gd name="T17" fmla="*/ 1202 h 66"/>
                  <a:gd name="T18" fmla="*/ 4828 w 99"/>
                  <a:gd name="T19" fmla="*/ 1481 h 66"/>
                  <a:gd name="T20" fmla="*/ 5121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52 w 99"/>
                  <a:gd name="T37" fmla="*/ 2660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6017 w 99"/>
                  <a:gd name="T43" fmla="*/ 2008 h 66"/>
                  <a:gd name="T44" fmla="*/ 5849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202 h 66"/>
                  <a:gd name="T50" fmla="*/ 4755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98 w 99"/>
                  <a:gd name="T57" fmla="*/ 4 h 66"/>
                  <a:gd name="T58" fmla="*/ 2610 w 99"/>
                  <a:gd name="T59" fmla="*/ 2 h 66"/>
                  <a:gd name="T60" fmla="*/ 1944 w 99"/>
                  <a:gd name="T61" fmla="*/ 0 h 66"/>
                  <a:gd name="T62" fmla="*/ 1324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2" name="Freeform 678"/>
              <p:cNvSpPr>
                <a:spLocks noChangeArrowheads="1"/>
              </p:cNvSpPr>
              <p:nvPr/>
            </p:nvSpPr>
            <p:spPr bwMode="auto">
              <a:xfrm>
                <a:off x="5230" y="4077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3743 49664"/>
                  <a:gd name="G8" fmla="*/ 1 63095 51712"/>
                  <a:gd name="G9" fmla="*/ G8 1 180"/>
                  <a:gd name="G10" fmla="*/ G7 1 G9"/>
                  <a:gd name="G11" fmla="*/ 1 0 51712"/>
                  <a:gd name="G12" fmla="+- 65533 0 0"/>
                  <a:gd name="G13" fmla="+- 10 0 0"/>
                  <a:gd name="G14" fmla="*/ 1 4333 2304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729 0 0"/>
                  <a:gd name="G29" fmla="+- 55204 0 0"/>
                  <a:gd name="G30" fmla="+- 57399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224 h 49"/>
                  <a:gd name="T6" fmla="*/ 2298 w 44"/>
                  <a:gd name="T7" fmla="*/ 10435 h 49"/>
                  <a:gd name="T8" fmla="*/ 1547 w 44"/>
                  <a:gd name="T9" fmla="*/ 8240 h 49"/>
                  <a:gd name="T10" fmla="*/ 1188 w 44"/>
                  <a:gd name="T11" fmla="*/ 5181 h 49"/>
                  <a:gd name="T12" fmla="*/ 1041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109 h 49"/>
                  <a:gd name="T28" fmla="*/ 0 w 44"/>
                  <a:gd name="T29" fmla="*/ 3774 h 49"/>
                  <a:gd name="T30" fmla="*/ 1 w 44"/>
                  <a:gd name="T31" fmla="*/ 5181 h 49"/>
                  <a:gd name="T32" fmla="*/ 4 w 44"/>
                  <a:gd name="T33" fmla="*/ 7643 h 49"/>
                  <a:gd name="T34" fmla="*/ 1041 w 44"/>
                  <a:gd name="T35" fmla="*/ 10435 h 49"/>
                  <a:gd name="T36" fmla="*/ 1547 w 44"/>
                  <a:gd name="T37" fmla="*/ 1322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3" name="Freeform 679"/>
              <p:cNvSpPr>
                <a:spLocks noChangeArrowheads="1"/>
              </p:cNvSpPr>
              <p:nvPr/>
            </p:nvSpPr>
            <p:spPr bwMode="auto">
              <a:xfrm>
                <a:off x="5272" y="412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828 w 53"/>
                  <a:gd name="T7" fmla="*/ 12274 h 18"/>
                  <a:gd name="T8" fmla="*/ 1466 w 53"/>
                  <a:gd name="T9" fmla="*/ 11047 h 18"/>
                  <a:gd name="T10" fmla="*/ 1176 w 53"/>
                  <a:gd name="T11" fmla="*/ 11047 h 18"/>
                  <a:gd name="T12" fmla="*/ 757 w 53"/>
                  <a:gd name="T13" fmla="*/ 8948 h 18"/>
                  <a:gd name="T14" fmla="*/ 544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678 w 53"/>
                  <a:gd name="T23" fmla="*/ 24070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60 w 53"/>
                  <a:gd name="T31" fmla="*/ 26744 h 18"/>
                  <a:gd name="T32" fmla="*/ 2277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4" name="Freeform 680"/>
              <p:cNvSpPr>
                <a:spLocks noChangeArrowheads="1"/>
              </p:cNvSpPr>
              <p:nvPr/>
            </p:nvSpPr>
            <p:spPr bwMode="auto">
              <a:xfrm>
                <a:off x="705" y="4077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4311 25856"/>
                  <a:gd name="G11" fmla="*/ 1 3512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37 0 0"/>
                  <a:gd name="G36" fmla="+- 3665 0 0"/>
                  <a:gd name="G37" fmla="+- 3662 0 0"/>
                  <a:gd name="G38" fmla="+- 2904 0 0"/>
                  <a:gd name="G39" fmla="+- 2562 0 0"/>
                  <a:gd name="G40" fmla="+- 1905 0 0"/>
                  <a:gd name="T0" fmla="*/ 3480 w 93"/>
                  <a:gd name="T1" fmla="*/ 0 h 57"/>
                  <a:gd name="T2" fmla="*/ 3537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37 w 93"/>
                  <a:gd name="T9" fmla="*/ 633 h 57"/>
                  <a:gd name="T10" fmla="*/ 3517 w 93"/>
                  <a:gd name="T11" fmla="*/ 955 h 57"/>
                  <a:gd name="T12" fmla="*/ 3339 w 93"/>
                  <a:gd name="T13" fmla="*/ 1434 h 57"/>
                  <a:gd name="T14" fmla="*/ 3023 w 93"/>
                  <a:gd name="T15" fmla="*/ 1874 h 57"/>
                  <a:gd name="T16" fmla="*/ 2853 w 93"/>
                  <a:gd name="T17" fmla="*/ 2322 h 57"/>
                  <a:gd name="T18" fmla="*/ 2475 w 93"/>
                  <a:gd name="T19" fmla="*/ 2656 h 57"/>
                  <a:gd name="T20" fmla="*/ 2208 w 93"/>
                  <a:gd name="T21" fmla="*/ 3043 h 57"/>
                  <a:gd name="T22" fmla="*/ 1905 w 93"/>
                  <a:gd name="T23" fmla="*/ 3457 h 57"/>
                  <a:gd name="T24" fmla="*/ 1522 w 93"/>
                  <a:gd name="T25" fmla="*/ 3670 h 57"/>
                  <a:gd name="T26" fmla="*/ 1179 w 93"/>
                  <a:gd name="T27" fmla="*/ 3857 h 57"/>
                  <a:gd name="T28" fmla="*/ 736 w 93"/>
                  <a:gd name="T29" fmla="*/ 3857 h 57"/>
                  <a:gd name="T30" fmla="*/ 459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3 w 93"/>
                  <a:gd name="T43" fmla="*/ 2620 h 57"/>
                  <a:gd name="T44" fmla="*/ 8 w 93"/>
                  <a:gd name="T45" fmla="*/ 2031 h 57"/>
                  <a:gd name="T46" fmla="*/ 566 w 93"/>
                  <a:gd name="T47" fmla="*/ 1657 h 57"/>
                  <a:gd name="T48" fmla="*/ 776 w 93"/>
                  <a:gd name="T49" fmla="*/ 1250 h 57"/>
                  <a:gd name="T50" fmla="*/ 1171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5" name="Freeform 681"/>
              <p:cNvSpPr>
                <a:spLocks noChangeArrowheads="1"/>
              </p:cNvSpPr>
              <p:nvPr/>
            </p:nvSpPr>
            <p:spPr bwMode="auto">
              <a:xfrm>
                <a:off x="705" y="4072"/>
                <a:ext cx="100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19 0 0"/>
                  <a:gd name="G33" fmla="+- 63839 0 0"/>
                  <a:gd name="G34" fmla="+- 64403 0 0"/>
                  <a:gd name="G35" fmla="+- 64907 0 0"/>
                  <a:gd name="G36" fmla="+- 65524 0 0"/>
                  <a:gd name="G37" fmla="+- 754 0 0"/>
                  <a:gd name="T0" fmla="*/ 0 w 98"/>
                  <a:gd name="T1" fmla="*/ 2325 h 66"/>
                  <a:gd name="T2" fmla="*/ 518 w 98"/>
                  <a:gd name="T3" fmla="*/ 2635 h 66"/>
                  <a:gd name="T4" fmla="*/ 988 w 98"/>
                  <a:gd name="T5" fmla="*/ 2685 h 66"/>
                  <a:gd name="T6" fmla="*/ 1552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95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68 w 98"/>
                  <a:gd name="T17" fmla="*/ 1730 h 66"/>
                  <a:gd name="T18" fmla="*/ 4003 w 98"/>
                  <a:gd name="T19" fmla="*/ 1481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630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352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31 w 98"/>
                  <a:gd name="T45" fmla="*/ 721 h 66"/>
                  <a:gd name="T46" fmla="*/ 3996 w 98"/>
                  <a:gd name="T47" fmla="*/ 959 h 66"/>
                  <a:gd name="T48" fmla="*/ 3768 w 98"/>
                  <a:gd name="T49" fmla="*/ 1202 h 66"/>
                  <a:gd name="T50" fmla="*/ 3435 w 98"/>
                  <a:gd name="T51" fmla="*/ 1481 h 66"/>
                  <a:gd name="T52" fmla="*/ 3058 w 98"/>
                  <a:gd name="T53" fmla="*/ 1716 h 66"/>
                  <a:gd name="T54" fmla="*/ 2705 w 98"/>
                  <a:gd name="T55" fmla="*/ 1917 h 66"/>
                  <a:gd name="T56" fmla="*/ 2269 w 98"/>
                  <a:gd name="T57" fmla="*/ 2133 h 66"/>
                  <a:gd name="T58" fmla="*/ 1893 w 98"/>
                  <a:gd name="T59" fmla="*/ 2218 h 66"/>
                  <a:gd name="T60" fmla="*/ 1491 w 98"/>
                  <a:gd name="T61" fmla="*/ 2296 h 66"/>
                  <a:gd name="T62" fmla="*/ 988 w 98"/>
                  <a:gd name="T63" fmla="*/ 2321 h 66"/>
                  <a:gd name="T64" fmla="*/ 612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6" name="Freeform 682"/>
              <p:cNvSpPr>
                <a:spLocks noChangeArrowheads="1"/>
              </p:cNvSpPr>
              <p:nvPr/>
            </p:nvSpPr>
            <p:spPr bwMode="auto">
              <a:xfrm>
                <a:off x="700" y="4081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+- 19 0 0"/>
                  <a:gd name="G5" fmla="+- 65534 0 0"/>
                  <a:gd name="G6" fmla="+- 8 0 0"/>
                  <a:gd name="G7" fmla="+- 9 0 0"/>
                  <a:gd name="G8" fmla="sin 43 G7"/>
                  <a:gd name="G9" fmla="*/ 1 64975 45696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447 0 0"/>
                  <a:gd name="G21" fmla="+- 63180 0 0"/>
                  <a:gd name="G22" fmla="+- 2779 0 0"/>
                  <a:gd name="T0" fmla="*/ 4022 w 44"/>
                  <a:gd name="T1" fmla="*/ 0 h 49"/>
                  <a:gd name="T2" fmla="*/ 3089 w 44"/>
                  <a:gd name="T3" fmla="*/ 99 h 49"/>
                  <a:gd name="T4" fmla="*/ 2455 w 44"/>
                  <a:gd name="T5" fmla="*/ 4431 h 49"/>
                  <a:gd name="T6" fmla="*/ 1652 w 44"/>
                  <a:gd name="T7" fmla="*/ 7057 h 49"/>
                  <a:gd name="T8" fmla="*/ 1041 w 44"/>
                  <a:gd name="T9" fmla="*/ 10435 h 49"/>
                  <a:gd name="T10" fmla="*/ 5 w 44"/>
                  <a:gd name="T11" fmla="*/ 13554 h 49"/>
                  <a:gd name="T12" fmla="*/ 2 w 44"/>
                  <a:gd name="T13" fmla="*/ 15454 h 49"/>
                  <a:gd name="T14" fmla="*/ 1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4 w 44"/>
                  <a:gd name="T21" fmla="*/ 20305 h 49"/>
                  <a:gd name="T22" fmla="*/ 913 w 44"/>
                  <a:gd name="T23" fmla="*/ 17349 h 49"/>
                  <a:gd name="T24" fmla="*/ 975 w 44"/>
                  <a:gd name="T25" fmla="*/ 18101 h 49"/>
                  <a:gd name="T26" fmla="*/ 975 w 44"/>
                  <a:gd name="T27" fmla="*/ 17349 h 49"/>
                  <a:gd name="T28" fmla="*/ 1188 w 44"/>
                  <a:gd name="T29" fmla="*/ 14832 h 49"/>
                  <a:gd name="T30" fmla="*/ 1652 w 44"/>
                  <a:gd name="T31" fmla="*/ 13224 h 49"/>
                  <a:gd name="T32" fmla="*/ 2298 w 44"/>
                  <a:gd name="T33" fmla="*/ 9900 h 49"/>
                  <a:gd name="T34" fmla="*/ 2892 w 44"/>
                  <a:gd name="T35" fmla="*/ 8240 h 49"/>
                  <a:gd name="T36" fmla="*/ 3765 w 44"/>
                  <a:gd name="T37" fmla="*/ 5181 h 49"/>
                  <a:gd name="T38" fmla="*/ 4446 w 44"/>
                  <a:gd name="T39" fmla="*/ 3774 h 49"/>
                  <a:gd name="T40" fmla="*/ 4022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7" name="Freeform 683"/>
              <p:cNvSpPr>
                <a:spLocks noChangeArrowheads="1"/>
              </p:cNvSpPr>
              <p:nvPr/>
            </p:nvSpPr>
            <p:spPr bwMode="auto">
              <a:xfrm>
                <a:off x="742" y="4072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709 25856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174 0 0"/>
                  <a:gd name="G22" fmla="+- 1952 0 0"/>
                  <a:gd name="T0" fmla="*/ 2295 w 54"/>
                  <a:gd name="T1" fmla="*/ 0 h 18"/>
                  <a:gd name="T2" fmla="*/ 2174 w 54"/>
                  <a:gd name="T3" fmla="*/ 0 h 18"/>
                  <a:gd name="T4" fmla="*/ 1952 w 54"/>
                  <a:gd name="T5" fmla="*/ 0 h 18"/>
                  <a:gd name="T6" fmla="*/ 1660 w 54"/>
                  <a:gd name="T7" fmla="*/ 0 h 18"/>
                  <a:gd name="T8" fmla="*/ 1369 w 54"/>
                  <a:gd name="T9" fmla="*/ 1 h 18"/>
                  <a:gd name="T10" fmla="*/ 990 w 54"/>
                  <a:gd name="T11" fmla="*/ 2 h 18"/>
                  <a:gd name="T12" fmla="*/ 662 w 54"/>
                  <a:gd name="T13" fmla="*/ 3 h 18"/>
                  <a:gd name="T14" fmla="*/ 8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490 w 54"/>
                  <a:gd name="T21" fmla="*/ 23097 h 18"/>
                  <a:gd name="T22" fmla="*/ 738 w 54"/>
                  <a:gd name="T23" fmla="*/ 18708 h 18"/>
                  <a:gd name="T24" fmla="*/ 1078 w 54"/>
                  <a:gd name="T25" fmla="*/ 16837 h 18"/>
                  <a:gd name="T26" fmla="*/ 1412 w 54"/>
                  <a:gd name="T27" fmla="*/ 15153 h 18"/>
                  <a:gd name="T28" fmla="*/ 1660 w 54"/>
                  <a:gd name="T29" fmla="*/ 15153 h 18"/>
                  <a:gd name="T30" fmla="*/ 1952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295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8" name="Freeform 684"/>
              <p:cNvSpPr>
                <a:spLocks noChangeArrowheads="1"/>
              </p:cNvSpPr>
              <p:nvPr/>
            </p:nvSpPr>
            <p:spPr bwMode="auto">
              <a:xfrm>
                <a:off x="4025" y="4076"/>
                <a:ext cx="94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0637 54864"/>
                  <a:gd name="G11" fmla="*/ 1 1049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1254 0 0"/>
                  <a:gd name="G36" fmla="+- 61622 0 0"/>
                  <a:gd name="G37" fmla="+- 62169 0 0"/>
                  <a:gd name="G38" fmla="+- 62586 0 0"/>
                  <a:gd name="G39" fmla="+- 63298 0 0"/>
                  <a:gd name="G40" fmla="+- 63816 0 0"/>
                  <a:gd name="T0" fmla="*/ 2997 w 93"/>
                  <a:gd name="T1" fmla="*/ 7396 h 58"/>
                  <a:gd name="T2" fmla="*/ 3114 w 93"/>
                  <a:gd name="T3" fmla="*/ 7396 h 58"/>
                  <a:gd name="T4" fmla="*/ 3240 w 93"/>
                  <a:gd name="T5" fmla="*/ 7154 h 58"/>
                  <a:gd name="T6" fmla="*/ 3240 w 93"/>
                  <a:gd name="T7" fmla="*/ 6607 h 58"/>
                  <a:gd name="T8" fmla="*/ 3114 w 93"/>
                  <a:gd name="T9" fmla="*/ 6064 h 58"/>
                  <a:gd name="T10" fmla="*/ 3076 w 93"/>
                  <a:gd name="T11" fmla="*/ 5314 h 58"/>
                  <a:gd name="T12" fmla="*/ 2954 w 93"/>
                  <a:gd name="T13" fmla="*/ 4674 h 58"/>
                  <a:gd name="T14" fmla="*/ 2672 w 93"/>
                  <a:gd name="T15" fmla="*/ 3815 h 58"/>
                  <a:gd name="T16" fmla="*/ 2431 w 93"/>
                  <a:gd name="T17" fmla="*/ 2841 h 58"/>
                  <a:gd name="T18" fmla="*/ 2186 w 93"/>
                  <a:gd name="T19" fmla="*/ 2036 h 58"/>
                  <a:gd name="T20" fmla="*/ 1955 w 93"/>
                  <a:gd name="T21" fmla="*/ 1244 h 58"/>
                  <a:gd name="T22" fmla="*/ 1669 w 93"/>
                  <a:gd name="T23" fmla="*/ 891 h 58"/>
                  <a:gd name="T24" fmla="*/ 1344 w 93"/>
                  <a:gd name="T25" fmla="*/ 3 h 58"/>
                  <a:gd name="T26" fmla="*/ 1036 w 93"/>
                  <a:gd name="T27" fmla="*/ 0 h 58"/>
                  <a:gd name="T28" fmla="*/ 653 w 93"/>
                  <a:gd name="T29" fmla="*/ 0 h 58"/>
                  <a:gd name="T30" fmla="*/ 385 w 93"/>
                  <a:gd name="T31" fmla="*/ 3 h 58"/>
                  <a:gd name="T32" fmla="*/ 1 w 93"/>
                  <a:gd name="T33" fmla="*/ 967 h 58"/>
                  <a:gd name="T34" fmla="*/ 0 w 93"/>
                  <a:gd name="T35" fmla="*/ 1051 h 58"/>
                  <a:gd name="T36" fmla="*/ 0 w 93"/>
                  <a:gd name="T37" fmla="*/ 1140 h 58"/>
                  <a:gd name="T38" fmla="*/ 0 w 93"/>
                  <a:gd name="T39" fmla="*/ 1348 h 58"/>
                  <a:gd name="T40" fmla="*/ 1 w 93"/>
                  <a:gd name="T41" fmla="*/ 1731 h 58"/>
                  <a:gd name="T42" fmla="*/ 3 w 93"/>
                  <a:gd name="T43" fmla="*/ 2529 h 58"/>
                  <a:gd name="T44" fmla="*/ 8 w 93"/>
                  <a:gd name="T45" fmla="*/ 3236 h 58"/>
                  <a:gd name="T46" fmla="*/ 477 w 93"/>
                  <a:gd name="T47" fmla="*/ 4014 h 58"/>
                  <a:gd name="T48" fmla="*/ 686 w 93"/>
                  <a:gd name="T49" fmla="*/ 4890 h 58"/>
                  <a:gd name="T50" fmla="*/ 1036 w 93"/>
                  <a:gd name="T51" fmla="*/ 5579 h 58"/>
                  <a:gd name="T52" fmla="*/ 1277 w 93"/>
                  <a:gd name="T53" fmla="*/ 6280 h 58"/>
                  <a:gd name="T54" fmla="*/ 1503 w 93"/>
                  <a:gd name="T55" fmla="*/ 6585 h 58"/>
                  <a:gd name="T56" fmla="*/ 1762 w 93"/>
                  <a:gd name="T57" fmla="*/ 6815 h 58"/>
                  <a:gd name="T58" fmla="*/ 2045 w 93"/>
                  <a:gd name="T59" fmla="*/ 7154 h 58"/>
                  <a:gd name="T60" fmla="*/ 2285 w 93"/>
                  <a:gd name="T61" fmla="*/ 7186 h 58"/>
                  <a:gd name="T62" fmla="*/ 2522 w 93"/>
                  <a:gd name="T63" fmla="*/ 7186 h 58"/>
                  <a:gd name="T64" fmla="*/ 2697 w 93"/>
                  <a:gd name="T65" fmla="*/ 7186 h 58"/>
                  <a:gd name="T66" fmla="*/ 2843 w 93"/>
                  <a:gd name="T67" fmla="*/ 7186 h 58"/>
                  <a:gd name="T68" fmla="*/ 2997 w 93"/>
                  <a:gd name="T69" fmla="*/ 7396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7" y="58"/>
                    </a:moveTo>
                    <a:lnTo>
                      <a:pt x="90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0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1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2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09" name="Freeform 685"/>
              <p:cNvSpPr>
                <a:spLocks noChangeArrowheads="1"/>
              </p:cNvSpPr>
              <p:nvPr/>
            </p:nvSpPr>
            <p:spPr bwMode="auto">
              <a:xfrm>
                <a:off x="4022" y="4069"/>
                <a:ext cx="89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5337 0 0"/>
                  <a:gd name="G33" fmla="+- 18 0 0"/>
                  <a:gd name="G34" fmla="+- 185 0 0"/>
                  <a:gd name="G35" fmla="+- 299 0 0"/>
                  <a:gd name="G36" fmla="+- 337 0 0"/>
                  <a:gd name="G37" fmla="+- 264 0 0"/>
                  <a:gd name="T0" fmla="*/ 5 w 99"/>
                  <a:gd name="T1" fmla="*/ 535 h 66"/>
                  <a:gd name="T2" fmla="*/ 232 w 99"/>
                  <a:gd name="T3" fmla="*/ 431 h 66"/>
                  <a:gd name="T4" fmla="*/ 393 w 99"/>
                  <a:gd name="T5" fmla="*/ 375 h 66"/>
                  <a:gd name="T6" fmla="*/ 560 w 99"/>
                  <a:gd name="T7" fmla="*/ 375 h 66"/>
                  <a:gd name="T8" fmla="*/ 730 w 99"/>
                  <a:gd name="T9" fmla="*/ 431 h 66"/>
                  <a:gd name="T10" fmla="*/ 872 w 99"/>
                  <a:gd name="T11" fmla="*/ 535 h 66"/>
                  <a:gd name="T12" fmla="*/ 1040 w 99"/>
                  <a:gd name="T13" fmla="*/ 776 h 66"/>
                  <a:gd name="T14" fmla="*/ 1172 w 99"/>
                  <a:gd name="T15" fmla="*/ 964 h 66"/>
                  <a:gd name="T16" fmla="*/ 1297 w 99"/>
                  <a:gd name="T17" fmla="*/ 1202 h 66"/>
                  <a:gd name="T18" fmla="*/ 1413 w 99"/>
                  <a:gd name="T19" fmla="*/ 1481 h 66"/>
                  <a:gd name="T20" fmla="*/ 1499 w 99"/>
                  <a:gd name="T21" fmla="*/ 1716 h 66"/>
                  <a:gd name="T22" fmla="*/ 1571 w 99"/>
                  <a:gd name="T23" fmla="*/ 1917 h 66"/>
                  <a:gd name="T24" fmla="*/ 1640 w 99"/>
                  <a:gd name="T25" fmla="*/ 2156 h 66"/>
                  <a:gd name="T26" fmla="*/ 1641 w 99"/>
                  <a:gd name="T27" fmla="*/ 2296 h 66"/>
                  <a:gd name="T28" fmla="*/ 1641 w 99"/>
                  <a:gd name="T29" fmla="*/ 2321 h 66"/>
                  <a:gd name="T30" fmla="*/ 1667 w 99"/>
                  <a:gd name="T31" fmla="*/ 2321 h 66"/>
                  <a:gd name="T32" fmla="*/ 1641 w 99"/>
                  <a:gd name="T33" fmla="*/ 2321 h 66"/>
                  <a:gd name="T34" fmla="*/ 1615 w 99"/>
                  <a:gd name="T35" fmla="*/ 2685 h 66"/>
                  <a:gd name="T36" fmla="*/ 1741 w 99"/>
                  <a:gd name="T37" fmla="*/ 2660 h 66"/>
                  <a:gd name="T38" fmla="*/ 1817 w 99"/>
                  <a:gd name="T39" fmla="*/ 2474 h 66"/>
                  <a:gd name="T40" fmla="*/ 1817 w 99"/>
                  <a:gd name="T41" fmla="*/ 2218 h 66"/>
                  <a:gd name="T42" fmla="*/ 1768 w 99"/>
                  <a:gd name="T43" fmla="*/ 2008 h 66"/>
                  <a:gd name="T44" fmla="*/ 1740 w 99"/>
                  <a:gd name="T45" fmla="*/ 1730 h 66"/>
                  <a:gd name="T46" fmla="*/ 1640 w 99"/>
                  <a:gd name="T47" fmla="*/ 1481 h 66"/>
                  <a:gd name="T48" fmla="*/ 1523 w 99"/>
                  <a:gd name="T49" fmla="*/ 1202 h 66"/>
                  <a:gd name="T50" fmla="*/ 1413 w 99"/>
                  <a:gd name="T51" fmla="*/ 959 h 66"/>
                  <a:gd name="T52" fmla="*/ 1257 w 99"/>
                  <a:gd name="T53" fmla="*/ 621 h 66"/>
                  <a:gd name="T54" fmla="*/ 1117 w 99"/>
                  <a:gd name="T55" fmla="*/ 431 h 66"/>
                  <a:gd name="T56" fmla="*/ 925 w 99"/>
                  <a:gd name="T57" fmla="*/ 14 h 66"/>
                  <a:gd name="T58" fmla="*/ 776 w 99"/>
                  <a:gd name="T59" fmla="*/ 2 h 66"/>
                  <a:gd name="T60" fmla="*/ 577 w 99"/>
                  <a:gd name="T61" fmla="*/ 0 h 66"/>
                  <a:gd name="T62" fmla="*/ 393 w 99"/>
                  <a:gd name="T63" fmla="*/ 0 h 66"/>
                  <a:gd name="T64" fmla="*/ 206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10" name="Freeform 686"/>
              <p:cNvSpPr>
                <a:spLocks noChangeArrowheads="1"/>
              </p:cNvSpPr>
              <p:nvPr/>
            </p:nvSpPr>
            <p:spPr bwMode="auto">
              <a:xfrm>
                <a:off x="4017" y="4078"/>
                <a:ext cx="32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10 0 0"/>
                  <a:gd name="G6" fmla="cos 6 G5"/>
                  <a:gd name="G7" fmla="+- 4 0 0"/>
                  <a:gd name="G8" fmla="sin 7 G7"/>
                  <a:gd name="G9" fmla="*/ 1 0 51712"/>
                  <a:gd name="G10" fmla="*/ 1 64605 512"/>
                  <a:gd name="G11" fmla="+- 11 0 0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0277 0 0"/>
                  <a:gd name="G27" fmla="+- 52472 0 0"/>
                  <a:gd name="G28" fmla="+- 55218 0 0"/>
                  <a:gd name="T0" fmla="*/ 236 w 45"/>
                  <a:gd name="T1" fmla="*/ 17120 h 49"/>
                  <a:gd name="T2" fmla="*/ 195 w 45"/>
                  <a:gd name="T3" fmla="*/ 15454 h 49"/>
                  <a:gd name="T4" fmla="*/ 160 w 45"/>
                  <a:gd name="T5" fmla="*/ 13224 h 49"/>
                  <a:gd name="T6" fmla="*/ 117 w 45"/>
                  <a:gd name="T7" fmla="*/ 10435 h 49"/>
                  <a:gd name="T8" fmla="*/ 85 w 45"/>
                  <a:gd name="T9" fmla="*/ 8240 h 49"/>
                  <a:gd name="T10" fmla="*/ 65 w 45"/>
                  <a:gd name="T11" fmla="*/ 5181 h 49"/>
                  <a:gd name="T12" fmla="*/ 54 w 45"/>
                  <a:gd name="T13" fmla="*/ 3478 h 49"/>
                  <a:gd name="T14" fmla="*/ 54 w 45"/>
                  <a:gd name="T15" fmla="*/ 3234 h 49"/>
                  <a:gd name="T16" fmla="*/ 54 w 45"/>
                  <a:gd name="T17" fmla="*/ 109 h 49"/>
                  <a:gd name="T18" fmla="*/ 54 w 45"/>
                  <a:gd name="T19" fmla="*/ 3234 h 49"/>
                  <a:gd name="T20" fmla="*/ 51 w 45"/>
                  <a:gd name="T21" fmla="*/ 3234 h 49"/>
                  <a:gd name="T22" fmla="*/ 2 w 45"/>
                  <a:gd name="T23" fmla="*/ 0 h 49"/>
                  <a:gd name="T24" fmla="*/ 1 w 45"/>
                  <a:gd name="T25" fmla="*/ 3 h 49"/>
                  <a:gd name="T26" fmla="*/ 0 w 45"/>
                  <a:gd name="T27" fmla="*/ 109 h 49"/>
                  <a:gd name="T28" fmla="*/ 1 w 45"/>
                  <a:gd name="T29" fmla="*/ 3774 h 49"/>
                  <a:gd name="T30" fmla="*/ 2 w 45"/>
                  <a:gd name="T31" fmla="*/ 5181 h 49"/>
                  <a:gd name="T32" fmla="*/ 2 w 45"/>
                  <a:gd name="T33" fmla="*/ 7643 h 49"/>
                  <a:gd name="T34" fmla="*/ 58 w 45"/>
                  <a:gd name="T35" fmla="*/ 10435 h 49"/>
                  <a:gd name="T36" fmla="*/ 85 w 45"/>
                  <a:gd name="T37" fmla="*/ 13224 h 49"/>
                  <a:gd name="T38" fmla="*/ 132 w 45"/>
                  <a:gd name="T39" fmla="*/ 15830 h 49"/>
                  <a:gd name="T40" fmla="*/ 171 w 45"/>
                  <a:gd name="T41" fmla="*/ 18760 h 49"/>
                  <a:gd name="T42" fmla="*/ 212 w 45"/>
                  <a:gd name="T43" fmla="*/ 20305 h 49"/>
                  <a:gd name="T44" fmla="*/ 236 w 45"/>
                  <a:gd name="T45" fmla="*/ 17120 h 49"/>
                  <a:gd name="T46" fmla="*/ 0 w 45"/>
                  <a:gd name="T47" fmla="*/ 0 h 49"/>
                  <a:gd name="T48" fmla="*/ 45 w 45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11" name="Freeform 687"/>
              <p:cNvSpPr>
                <a:spLocks noChangeArrowheads="1"/>
              </p:cNvSpPr>
              <p:nvPr/>
            </p:nvSpPr>
            <p:spPr bwMode="auto">
              <a:xfrm>
                <a:off x="4059" y="412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487 0 0"/>
                  <a:gd name="G22" fmla="+- 55260 0 0"/>
                  <a:gd name="T0" fmla="*/ 2350 w 54"/>
                  <a:gd name="T1" fmla="*/ 13638 h 18"/>
                  <a:gd name="T2" fmla="*/ 2225 w 54"/>
                  <a:gd name="T3" fmla="*/ 12274 h 18"/>
                  <a:gd name="T4" fmla="*/ 1998 w 54"/>
                  <a:gd name="T5" fmla="*/ 12274 h 18"/>
                  <a:gd name="T6" fmla="*/ 1660 w 54"/>
                  <a:gd name="T7" fmla="*/ 12274 h 18"/>
                  <a:gd name="T8" fmla="*/ 1412 w 54"/>
                  <a:gd name="T9" fmla="*/ 11047 h 18"/>
                  <a:gd name="T10" fmla="*/ 113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4 h 18"/>
                  <a:gd name="T16" fmla="*/ 5 w 54"/>
                  <a:gd name="T17" fmla="*/ 0 h 18"/>
                  <a:gd name="T18" fmla="*/ 0 w 54"/>
                  <a:gd name="T19" fmla="*/ 12274 h 18"/>
                  <a:gd name="T20" fmla="*/ 464 w 54"/>
                  <a:gd name="T21" fmla="*/ 16837 h 18"/>
                  <a:gd name="T22" fmla="*/ 662 w 54"/>
                  <a:gd name="T23" fmla="*/ 24070 h 18"/>
                  <a:gd name="T24" fmla="*/ 1045 w 54"/>
                  <a:gd name="T25" fmla="*/ 25663 h 18"/>
                  <a:gd name="T26" fmla="*/ 1369 w 54"/>
                  <a:gd name="T27" fmla="*/ 26744 h 18"/>
                  <a:gd name="T28" fmla="*/ 1660 w 54"/>
                  <a:gd name="T29" fmla="*/ 26744 h 18"/>
                  <a:gd name="T30" fmla="*/ 1998 w 54"/>
                  <a:gd name="T31" fmla="*/ 26744 h 18"/>
                  <a:gd name="T32" fmla="*/ 2174 w 54"/>
                  <a:gd name="T33" fmla="*/ 2851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12" name="Freeform 688"/>
              <p:cNvSpPr>
                <a:spLocks noChangeArrowheads="1"/>
              </p:cNvSpPr>
              <p:nvPr/>
            </p:nvSpPr>
            <p:spPr bwMode="auto">
              <a:xfrm>
                <a:off x="1699" y="4077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57829 9632"/>
                  <a:gd name="G11" fmla="*/ 1 34129 4816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961 0 0"/>
                  <a:gd name="G36" fmla="+- 992 0 0"/>
                  <a:gd name="G37" fmla="+- 989 0 0"/>
                  <a:gd name="G38" fmla="+- 336 0 0"/>
                  <a:gd name="G39" fmla="+- 65524 0 0"/>
                  <a:gd name="G40" fmla="+- 65009 0 0"/>
                  <a:gd name="T0" fmla="*/ 920 w 93"/>
                  <a:gd name="T1" fmla="*/ 0 h 57"/>
                  <a:gd name="T2" fmla="*/ 961 w 93"/>
                  <a:gd name="T3" fmla="*/ 0 h 57"/>
                  <a:gd name="T4" fmla="*/ 994 w 93"/>
                  <a:gd name="T5" fmla="*/ 2 h 57"/>
                  <a:gd name="T6" fmla="*/ 994 w 93"/>
                  <a:gd name="T7" fmla="*/ 5 h 57"/>
                  <a:gd name="T8" fmla="*/ 969 w 93"/>
                  <a:gd name="T9" fmla="*/ 633 h 57"/>
                  <a:gd name="T10" fmla="*/ 943 w 93"/>
                  <a:gd name="T11" fmla="*/ 955 h 57"/>
                  <a:gd name="T12" fmla="*/ 907 w 93"/>
                  <a:gd name="T13" fmla="*/ 1434 h 57"/>
                  <a:gd name="T14" fmla="*/ 828 w 93"/>
                  <a:gd name="T15" fmla="*/ 1874 h 57"/>
                  <a:gd name="T16" fmla="*/ 746 w 93"/>
                  <a:gd name="T17" fmla="*/ 2322 h 57"/>
                  <a:gd name="T18" fmla="*/ 696 w 93"/>
                  <a:gd name="T19" fmla="*/ 2656 h 57"/>
                  <a:gd name="T20" fmla="*/ 600 w 93"/>
                  <a:gd name="T21" fmla="*/ 3043 h 57"/>
                  <a:gd name="T22" fmla="*/ 513 w 93"/>
                  <a:gd name="T23" fmla="*/ 3457 h 57"/>
                  <a:gd name="T24" fmla="*/ 413 w 93"/>
                  <a:gd name="T25" fmla="*/ 3670 h 57"/>
                  <a:gd name="T26" fmla="*/ 318 w 93"/>
                  <a:gd name="T27" fmla="*/ 3857 h 57"/>
                  <a:gd name="T28" fmla="*/ 201 w 93"/>
                  <a:gd name="T29" fmla="*/ 3857 h 57"/>
                  <a:gd name="T30" fmla="*/ 118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6 w 93"/>
                  <a:gd name="T45" fmla="*/ 2031 h 57"/>
                  <a:gd name="T46" fmla="*/ 146 w 93"/>
                  <a:gd name="T47" fmla="*/ 1657 h 57"/>
                  <a:gd name="T48" fmla="*/ 211 w 93"/>
                  <a:gd name="T49" fmla="*/ 1250 h 57"/>
                  <a:gd name="T50" fmla="*/ 318 w 93"/>
                  <a:gd name="T51" fmla="*/ 827 h 57"/>
                  <a:gd name="T52" fmla="*/ 391 w 93"/>
                  <a:gd name="T53" fmla="*/ 591 h 57"/>
                  <a:gd name="T54" fmla="*/ 462 w 93"/>
                  <a:gd name="T55" fmla="*/ 5 h 57"/>
                  <a:gd name="T56" fmla="*/ 539 w 93"/>
                  <a:gd name="T57" fmla="*/ 3 h 57"/>
                  <a:gd name="T58" fmla="*/ 627 w 93"/>
                  <a:gd name="T59" fmla="*/ 2 h 57"/>
                  <a:gd name="T60" fmla="*/ 701 w 93"/>
                  <a:gd name="T61" fmla="*/ 1 h 57"/>
                  <a:gd name="T62" fmla="*/ 775 w 93"/>
                  <a:gd name="T63" fmla="*/ 1 h 57"/>
                  <a:gd name="T64" fmla="*/ 828 w 93"/>
                  <a:gd name="T65" fmla="*/ 0 h 57"/>
                  <a:gd name="T66" fmla="*/ 873 w 93"/>
                  <a:gd name="T67" fmla="*/ 0 h 57"/>
                  <a:gd name="T68" fmla="*/ 92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1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13" name="Freeform 689"/>
              <p:cNvSpPr>
                <a:spLocks noChangeArrowheads="1"/>
              </p:cNvSpPr>
              <p:nvPr/>
            </p:nvSpPr>
            <p:spPr bwMode="auto">
              <a:xfrm>
                <a:off x="1696" y="4072"/>
                <a:ext cx="89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107 0 0"/>
                  <a:gd name="G33" fmla="+- 63244 0 0"/>
                  <a:gd name="G34" fmla="+- 63428 0 0"/>
                  <a:gd name="G35" fmla="+- 63677 0 0"/>
                  <a:gd name="G36" fmla="+- 63966 0 0"/>
                  <a:gd name="G37" fmla="+- 64435 0 0"/>
                  <a:gd name="T0" fmla="*/ 0 w 99"/>
                  <a:gd name="T1" fmla="*/ 2325 h 66"/>
                  <a:gd name="T2" fmla="*/ 206 w 99"/>
                  <a:gd name="T3" fmla="*/ 2635 h 66"/>
                  <a:gd name="T4" fmla="*/ 393 w 99"/>
                  <a:gd name="T5" fmla="*/ 2685 h 66"/>
                  <a:gd name="T6" fmla="*/ 577 w 99"/>
                  <a:gd name="T7" fmla="*/ 2685 h 66"/>
                  <a:gd name="T8" fmla="*/ 776 w 99"/>
                  <a:gd name="T9" fmla="*/ 2635 h 66"/>
                  <a:gd name="T10" fmla="*/ 925 w 99"/>
                  <a:gd name="T11" fmla="*/ 2495 h 66"/>
                  <a:gd name="T12" fmla="*/ 1117 w 99"/>
                  <a:gd name="T13" fmla="*/ 2218 h 66"/>
                  <a:gd name="T14" fmla="*/ 1257 w 99"/>
                  <a:gd name="T15" fmla="*/ 2009 h 66"/>
                  <a:gd name="T16" fmla="*/ 1413 w 99"/>
                  <a:gd name="T17" fmla="*/ 1730 h 66"/>
                  <a:gd name="T18" fmla="*/ 1546 w 99"/>
                  <a:gd name="T19" fmla="*/ 1481 h 66"/>
                  <a:gd name="T20" fmla="*/ 1640 w 99"/>
                  <a:gd name="T21" fmla="*/ 1202 h 66"/>
                  <a:gd name="T22" fmla="*/ 1740 w 99"/>
                  <a:gd name="T23" fmla="*/ 959 h 66"/>
                  <a:gd name="T24" fmla="*/ 1768 w 99"/>
                  <a:gd name="T25" fmla="*/ 669 h 66"/>
                  <a:gd name="T26" fmla="*/ 1817 w 99"/>
                  <a:gd name="T27" fmla="*/ 431 h 66"/>
                  <a:gd name="T28" fmla="*/ 1817 w 99"/>
                  <a:gd name="T29" fmla="*/ 14 h 66"/>
                  <a:gd name="T30" fmla="*/ 1741 w 99"/>
                  <a:gd name="T31" fmla="*/ 0 h 66"/>
                  <a:gd name="T32" fmla="*/ 1615 w 99"/>
                  <a:gd name="T33" fmla="*/ 0 h 66"/>
                  <a:gd name="T34" fmla="*/ 1641 w 99"/>
                  <a:gd name="T35" fmla="*/ 375 h 66"/>
                  <a:gd name="T36" fmla="*/ 1667 w 99"/>
                  <a:gd name="T37" fmla="*/ 375 h 66"/>
                  <a:gd name="T38" fmla="*/ 1641 w 99"/>
                  <a:gd name="T39" fmla="*/ 345 h 66"/>
                  <a:gd name="T40" fmla="*/ 1641 w 99"/>
                  <a:gd name="T41" fmla="*/ 375 h 66"/>
                  <a:gd name="T42" fmla="*/ 1640 w 99"/>
                  <a:gd name="T43" fmla="*/ 496 h 66"/>
                  <a:gd name="T44" fmla="*/ 1571 w 99"/>
                  <a:gd name="T45" fmla="*/ 721 h 66"/>
                  <a:gd name="T46" fmla="*/ 1499 w 99"/>
                  <a:gd name="T47" fmla="*/ 959 h 66"/>
                  <a:gd name="T48" fmla="*/ 1437 w 99"/>
                  <a:gd name="T49" fmla="*/ 1202 h 66"/>
                  <a:gd name="T50" fmla="*/ 1297 w 99"/>
                  <a:gd name="T51" fmla="*/ 1481 h 66"/>
                  <a:gd name="T52" fmla="*/ 1172 w 99"/>
                  <a:gd name="T53" fmla="*/ 1716 h 66"/>
                  <a:gd name="T54" fmla="*/ 1040 w 99"/>
                  <a:gd name="T55" fmla="*/ 1917 h 66"/>
                  <a:gd name="T56" fmla="*/ 872 w 99"/>
                  <a:gd name="T57" fmla="*/ 2133 h 66"/>
                  <a:gd name="T58" fmla="*/ 730 w 99"/>
                  <a:gd name="T59" fmla="*/ 2218 h 66"/>
                  <a:gd name="T60" fmla="*/ 560 w 99"/>
                  <a:gd name="T61" fmla="*/ 2296 h 66"/>
                  <a:gd name="T62" fmla="*/ 393 w 99"/>
                  <a:gd name="T63" fmla="*/ 2321 h 66"/>
                  <a:gd name="T64" fmla="*/ 232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14" name="Freeform 690"/>
              <p:cNvSpPr>
                <a:spLocks noChangeArrowheads="1"/>
              </p:cNvSpPr>
              <p:nvPr/>
            </p:nvSpPr>
            <p:spPr bwMode="auto">
              <a:xfrm>
                <a:off x="1694" y="4081"/>
                <a:ext cx="39" cy="51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*/ 1 0 51712"/>
                  <a:gd name="G5" fmla="+- 65533 0 0"/>
                  <a:gd name="G6" fmla="+- 49 0 0"/>
                  <a:gd name="G7" fmla="+- 9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4735 0 0"/>
                  <a:gd name="G21" fmla="+- 64998 0 0"/>
                  <a:gd name="G22" fmla="+- 4029 0 0"/>
                  <a:gd name="T0" fmla="*/ 1036 w 44"/>
                  <a:gd name="T1" fmla="*/ 0 h 49"/>
                  <a:gd name="T2" fmla="*/ 801 w 44"/>
                  <a:gd name="T3" fmla="*/ 99 h 49"/>
                  <a:gd name="T4" fmla="*/ 637 w 44"/>
                  <a:gd name="T5" fmla="*/ 4431 h 49"/>
                  <a:gd name="T6" fmla="*/ 402 w 44"/>
                  <a:gd name="T7" fmla="*/ 7057 h 49"/>
                  <a:gd name="T8" fmla="*/ 271 w 44"/>
                  <a:gd name="T9" fmla="*/ 10435 h 49"/>
                  <a:gd name="T10" fmla="*/ 5 w 44"/>
                  <a:gd name="T11" fmla="*/ 13554 h 49"/>
                  <a:gd name="T12" fmla="*/ 1 w 44"/>
                  <a:gd name="T13" fmla="*/ 15454 h 49"/>
                  <a:gd name="T14" fmla="*/ 0 w 44"/>
                  <a:gd name="T15" fmla="*/ 17120 h 49"/>
                  <a:gd name="T16" fmla="*/ 0 w 44"/>
                  <a:gd name="T17" fmla="*/ 18521 h 49"/>
                  <a:gd name="T18" fmla="*/ 0 w 44"/>
                  <a:gd name="T19" fmla="*/ 19572 h 49"/>
                  <a:gd name="T20" fmla="*/ 3 w 44"/>
                  <a:gd name="T21" fmla="*/ 20305 h 49"/>
                  <a:gd name="T22" fmla="*/ 237 w 44"/>
                  <a:gd name="T23" fmla="*/ 17349 h 49"/>
                  <a:gd name="T24" fmla="*/ 253 w 44"/>
                  <a:gd name="T25" fmla="*/ 18101 h 49"/>
                  <a:gd name="T26" fmla="*/ 253 w 44"/>
                  <a:gd name="T27" fmla="*/ 17349 h 49"/>
                  <a:gd name="T28" fmla="*/ 309 w 44"/>
                  <a:gd name="T29" fmla="*/ 14832 h 49"/>
                  <a:gd name="T30" fmla="*/ 402 w 44"/>
                  <a:gd name="T31" fmla="*/ 13224 h 49"/>
                  <a:gd name="T32" fmla="*/ 615 w 44"/>
                  <a:gd name="T33" fmla="*/ 9900 h 49"/>
                  <a:gd name="T34" fmla="*/ 751 w 44"/>
                  <a:gd name="T35" fmla="*/ 8240 h 49"/>
                  <a:gd name="T36" fmla="*/ 946 w 44"/>
                  <a:gd name="T37" fmla="*/ 5181 h 49"/>
                  <a:gd name="T38" fmla="*/ 1153 w 44"/>
                  <a:gd name="T39" fmla="*/ 3774 h 49"/>
                  <a:gd name="T40" fmla="*/ 1036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39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15" name="Freeform 691"/>
              <p:cNvSpPr>
                <a:spLocks noChangeArrowheads="1"/>
              </p:cNvSpPr>
              <p:nvPr/>
            </p:nvSpPr>
            <p:spPr bwMode="auto">
              <a:xfrm>
                <a:off x="1735" y="4072"/>
                <a:ext cx="41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563 57600"/>
                  <a:gd name="G4" fmla="+- 65532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09 0 0"/>
                  <a:gd name="G21" fmla="+- 192 0 0"/>
                  <a:gd name="T0" fmla="*/ 222 w 54"/>
                  <a:gd name="T1" fmla="*/ 0 h 18"/>
                  <a:gd name="T2" fmla="*/ 209 w 54"/>
                  <a:gd name="T3" fmla="*/ 0 h 18"/>
                  <a:gd name="T4" fmla="*/ 192 w 54"/>
                  <a:gd name="T5" fmla="*/ 0 h 18"/>
                  <a:gd name="T6" fmla="*/ 164 w 54"/>
                  <a:gd name="T7" fmla="*/ 0 h 18"/>
                  <a:gd name="T8" fmla="*/ 132 w 54"/>
                  <a:gd name="T9" fmla="*/ 1 h 18"/>
                  <a:gd name="T10" fmla="*/ 100 w 54"/>
                  <a:gd name="T11" fmla="*/ 2 h 18"/>
                  <a:gd name="T12" fmla="*/ 64 w 54"/>
                  <a:gd name="T13" fmla="*/ 3 h 18"/>
                  <a:gd name="T14" fmla="*/ 45 w 54"/>
                  <a:gd name="T15" fmla="*/ 9942 h 18"/>
                  <a:gd name="T16" fmla="*/ 0 w 54"/>
                  <a:gd name="T17" fmla="*/ 13638 h 18"/>
                  <a:gd name="T18" fmla="*/ 2 w 54"/>
                  <a:gd name="T19" fmla="*/ 28514 h 18"/>
                  <a:gd name="T20" fmla="*/ 49 w 54"/>
                  <a:gd name="T21" fmla="*/ 23097 h 18"/>
                  <a:gd name="T22" fmla="*/ 71 w 54"/>
                  <a:gd name="T23" fmla="*/ 18708 h 18"/>
                  <a:gd name="T24" fmla="*/ 109 w 54"/>
                  <a:gd name="T25" fmla="*/ 16837 h 18"/>
                  <a:gd name="T26" fmla="*/ 136 w 54"/>
                  <a:gd name="T27" fmla="*/ 15153 h 18"/>
                  <a:gd name="T28" fmla="*/ 164 w 54"/>
                  <a:gd name="T29" fmla="*/ 15153 h 18"/>
                  <a:gd name="T30" fmla="*/ 192 w 54"/>
                  <a:gd name="T31" fmla="*/ 15153 h 18"/>
                  <a:gd name="T32" fmla="*/ 213 w 54"/>
                  <a:gd name="T33" fmla="*/ 13638 h 18"/>
                  <a:gd name="T34" fmla="*/ 226 w 54"/>
                  <a:gd name="T35" fmla="*/ 13638 h 18"/>
                  <a:gd name="T36" fmla="*/ 222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16" name="Freeform 692"/>
              <p:cNvSpPr>
                <a:spLocks noChangeArrowheads="1"/>
              </p:cNvSpPr>
              <p:nvPr/>
            </p:nvSpPr>
            <p:spPr bwMode="auto">
              <a:xfrm>
                <a:off x="5016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9281 11520"/>
                  <a:gd name="G11" fmla="+- 15 0 0"/>
                  <a:gd name="G12" fmla="sin 25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1677 0 0"/>
                  <a:gd name="G34" fmla="+- 62049 0 0"/>
                  <a:gd name="G35" fmla="+- 62596 0 0"/>
                  <a:gd name="G36" fmla="+- 63043 0 0"/>
                  <a:gd name="G37" fmla="+- 63739 0 0"/>
                  <a:gd name="G38" fmla="+- 64201 0 0"/>
                  <a:gd name="T0" fmla="*/ 3480 w 93"/>
                  <a:gd name="T1" fmla="*/ 7396 h 58"/>
                  <a:gd name="T2" fmla="*/ 3537 w 93"/>
                  <a:gd name="T3" fmla="*/ 7396 h 58"/>
                  <a:gd name="T4" fmla="*/ 3667 w 93"/>
                  <a:gd name="T5" fmla="*/ 7154 h 58"/>
                  <a:gd name="T6" fmla="*/ 3667 w 93"/>
                  <a:gd name="T7" fmla="*/ 6607 h 58"/>
                  <a:gd name="T8" fmla="*/ 3571 w 93"/>
                  <a:gd name="T9" fmla="*/ 6064 h 58"/>
                  <a:gd name="T10" fmla="*/ 3517 w 93"/>
                  <a:gd name="T11" fmla="*/ 5314 h 58"/>
                  <a:gd name="T12" fmla="*/ 3339 w 93"/>
                  <a:gd name="T13" fmla="*/ 4674 h 58"/>
                  <a:gd name="T14" fmla="*/ 3052 w 93"/>
                  <a:gd name="T15" fmla="*/ 3815 h 58"/>
                  <a:gd name="T16" fmla="*/ 2853 w 93"/>
                  <a:gd name="T17" fmla="*/ 2841 h 58"/>
                  <a:gd name="T18" fmla="*/ 2584 w 93"/>
                  <a:gd name="T19" fmla="*/ 2036 h 58"/>
                  <a:gd name="T20" fmla="*/ 2208 w 93"/>
                  <a:gd name="T21" fmla="*/ 1244 h 58"/>
                  <a:gd name="T22" fmla="*/ 1905 w 93"/>
                  <a:gd name="T23" fmla="*/ 891 h 58"/>
                  <a:gd name="T24" fmla="*/ 1522 w 93"/>
                  <a:gd name="T25" fmla="*/ 3 h 58"/>
                  <a:gd name="T26" fmla="*/ 1179 w 93"/>
                  <a:gd name="T27" fmla="*/ 0 h 58"/>
                  <a:gd name="T28" fmla="*/ 736 w 93"/>
                  <a:gd name="T29" fmla="*/ 0 h 58"/>
                  <a:gd name="T30" fmla="*/ 459 w 93"/>
                  <a:gd name="T31" fmla="*/ 3 h 58"/>
                  <a:gd name="T32" fmla="*/ 1 w 93"/>
                  <a:gd name="T33" fmla="*/ 967 h 58"/>
                  <a:gd name="T34" fmla="*/ 0 w 93"/>
                  <a:gd name="T35" fmla="*/ 1051 h 58"/>
                  <a:gd name="T36" fmla="*/ 0 w 93"/>
                  <a:gd name="T37" fmla="*/ 1140 h 58"/>
                  <a:gd name="T38" fmla="*/ 0 w 93"/>
                  <a:gd name="T39" fmla="*/ 1348 h 58"/>
                  <a:gd name="T40" fmla="*/ 1 w 93"/>
                  <a:gd name="T41" fmla="*/ 1731 h 58"/>
                  <a:gd name="T42" fmla="*/ 4 w 93"/>
                  <a:gd name="T43" fmla="*/ 2529 h 58"/>
                  <a:gd name="T44" fmla="*/ 9 w 93"/>
                  <a:gd name="T45" fmla="*/ 3236 h 58"/>
                  <a:gd name="T46" fmla="*/ 566 w 93"/>
                  <a:gd name="T47" fmla="*/ 4014 h 58"/>
                  <a:gd name="T48" fmla="*/ 776 w 93"/>
                  <a:gd name="T49" fmla="*/ 4890 h 58"/>
                  <a:gd name="T50" fmla="*/ 1179 w 93"/>
                  <a:gd name="T51" fmla="*/ 5579 h 58"/>
                  <a:gd name="T52" fmla="*/ 1444 w 93"/>
                  <a:gd name="T53" fmla="*/ 6280 h 58"/>
                  <a:gd name="T54" fmla="*/ 1781 w 93"/>
                  <a:gd name="T55" fmla="*/ 6585 h 58"/>
                  <a:gd name="T56" fmla="*/ 2007 w 93"/>
                  <a:gd name="T57" fmla="*/ 6815 h 58"/>
                  <a:gd name="T58" fmla="*/ 2314 w 93"/>
                  <a:gd name="T59" fmla="*/ 7154 h 58"/>
                  <a:gd name="T60" fmla="*/ 2608 w 93"/>
                  <a:gd name="T61" fmla="*/ 7186 h 58"/>
                  <a:gd name="T62" fmla="*/ 2854 w 93"/>
                  <a:gd name="T63" fmla="*/ 7186 h 58"/>
                  <a:gd name="T64" fmla="*/ 3052 w 93"/>
                  <a:gd name="T65" fmla="*/ 7186 h 58"/>
                  <a:gd name="T66" fmla="*/ 3338 w 93"/>
                  <a:gd name="T67" fmla="*/ 7186 h 58"/>
                  <a:gd name="T68" fmla="*/ 3480 w 93"/>
                  <a:gd name="T69" fmla="*/ 7396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17" name="Freeform 693"/>
              <p:cNvSpPr>
                <a:spLocks noChangeArrowheads="1"/>
              </p:cNvSpPr>
              <p:nvPr/>
            </p:nvSpPr>
            <p:spPr bwMode="auto">
              <a:xfrm>
                <a:off x="5014" y="4069"/>
                <a:ext cx="101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80 0 0"/>
                  <a:gd name="G33" fmla="+- 930 0 0"/>
                  <a:gd name="G34" fmla="+- 1604 0 0"/>
                  <a:gd name="G35" fmla="+- 2079 0 0"/>
                  <a:gd name="G36" fmla="+- 2561 0 0"/>
                  <a:gd name="G37" fmla="+- 2810 0 0"/>
                  <a:gd name="T0" fmla="*/ 4 w 98"/>
                  <a:gd name="T1" fmla="*/ 535 h 66"/>
                  <a:gd name="T2" fmla="*/ 811 w 98"/>
                  <a:gd name="T3" fmla="*/ 431 h 66"/>
                  <a:gd name="T4" fmla="*/ 1305 w 98"/>
                  <a:gd name="T5" fmla="*/ 375 h 66"/>
                  <a:gd name="T6" fmla="*/ 1979 w 98"/>
                  <a:gd name="T7" fmla="*/ 375 h 66"/>
                  <a:gd name="T8" fmla="*/ 2510 w 98"/>
                  <a:gd name="T9" fmla="*/ 431 h 66"/>
                  <a:gd name="T10" fmla="*/ 3096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548 w 98"/>
                  <a:gd name="T17" fmla="*/ 1202 h 66"/>
                  <a:gd name="T18" fmla="*/ 4992 w 98"/>
                  <a:gd name="T19" fmla="*/ 1481 h 66"/>
                  <a:gd name="T20" fmla="*/ 5285 w 98"/>
                  <a:gd name="T21" fmla="*/ 1716 h 66"/>
                  <a:gd name="T22" fmla="*/ 5609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768 w 98"/>
                  <a:gd name="T33" fmla="*/ 2321 h 66"/>
                  <a:gd name="T34" fmla="*/ 564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121 w 98"/>
                  <a:gd name="T43" fmla="*/ 2008 h 66"/>
                  <a:gd name="T44" fmla="*/ 5985 w 98"/>
                  <a:gd name="T45" fmla="*/ 1730 h 66"/>
                  <a:gd name="T46" fmla="*/ 5660 w 98"/>
                  <a:gd name="T47" fmla="*/ 1481 h 66"/>
                  <a:gd name="T48" fmla="*/ 5333 w 98"/>
                  <a:gd name="T49" fmla="*/ 1202 h 66"/>
                  <a:gd name="T50" fmla="*/ 4980 w 98"/>
                  <a:gd name="T51" fmla="*/ 959 h 66"/>
                  <a:gd name="T52" fmla="*/ 4433 w 98"/>
                  <a:gd name="T53" fmla="*/ 621 h 66"/>
                  <a:gd name="T54" fmla="*/ 3927 w 98"/>
                  <a:gd name="T55" fmla="*/ 431 h 66"/>
                  <a:gd name="T56" fmla="*/ 3286 w 98"/>
                  <a:gd name="T57" fmla="*/ 14 h 66"/>
                  <a:gd name="T58" fmla="*/ 2664 w 98"/>
                  <a:gd name="T59" fmla="*/ 2 h 66"/>
                  <a:gd name="T60" fmla="*/ 2042 w 98"/>
                  <a:gd name="T61" fmla="*/ 0 h 66"/>
                  <a:gd name="T62" fmla="*/ 1305 w 98"/>
                  <a:gd name="T63" fmla="*/ 0 h 66"/>
                  <a:gd name="T64" fmla="*/ 720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18" name="Freeform 694"/>
              <p:cNvSpPr>
                <a:spLocks noChangeArrowheads="1"/>
              </p:cNvSpPr>
              <p:nvPr/>
            </p:nvSpPr>
            <p:spPr bwMode="auto">
              <a:xfrm>
                <a:off x="5011" y="4078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*/ 1 29071 57600"/>
                  <a:gd name="G4" fmla="*/ 1 63095 51712"/>
                  <a:gd name="G5" fmla="*/ G4 1 180"/>
                  <a:gd name="G6" fmla="*/ G3 1 G5"/>
                  <a:gd name="G7" fmla="*/ 1 39091 57600"/>
                  <a:gd name="G8" fmla="*/ 1 63095 51712"/>
                  <a:gd name="G9" fmla="*/ G8 1 180"/>
                  <a:gd name="G10" fmla="*/ G7 1 G9"/>
                  <a:gd name="G11" fmla="*/ 1 33651 25856"/>
                  <a:gd name="G12" fmla="+- 65533 0 0"/>
                  <a:gd name="G13" fmla="+- 65533 0 0"/>
                  <a:gd name="G14" fmla="+- 9 0 0"/>
                  <a:gd name="G15" fmla="*/ 1 41825 49664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50953 0 0"/>
                  <a:gd name="G30" fmla="+- 52959 0 0"/>
                  <a:gd name="G31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47 w 43"/>
                  <a:gd name="T5" fmla="*/ 13224 h 49"/>
                  <a:gd name="T6" fmla="*/ 493 w 43"/>
                  <a:gd name="T7" fmla="*/ 10435 h 49"/>
                  <a:gd name="T8" fmla="*/ 376 w 43"/>
                  <a:gd name="T9" fmla="*/ 8240 h 49"/>
                  <a:gd name="T10" fmla="*/ 299 w 43"/>
                  <a:gd name="T11" fmla="*/ 5181 h 49"/>
                  <a:gd name="T12" fmla="*/ 8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9 w 43"/>
                  <a:gd name="T35" fmla="*/ 10435 h 49"/>
                  <a:gd name="T36" fmla="*/ 376 w 43"/>
                  <a:gd name="T37" fmla="*/ 13224 h 49"/>
                  <a:gd name="T38" fmla="*/ 516 w 43"/>
                  <a:gd name="T39" fmla="*/ 15830 h 49"/>
                  <a:gd name="T40" fmla="*/ 741 w 43"/>
                  <a:gd name="T41" fmla="*/ 18760 h 49"/>
                  <a:gd name="T42" fmla="*/ 929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19" name="Freeform 695"/>
              <p:cNvSpPr>
                <a:spLocks noChangeArrowheads="1"/>
              </p:cNvSpPr>
              <p:nvPr/>
            </p:nvSpPr>
            <p:spPr bwMode="auto">
              <a:xfrm>
                <a:off x="5053" y="412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487 0 0"/>
                  <a:gd name="G24" fmla="+- 55214 0 0"/>
                  <a:gd name="T0" fmla="*/ 2350 w 54"/>
                  <a:gd name="T1" fmla="*/ 13638 h 18"/>
                  <a:gd name="T2" fmla="*/ 2225 w 54"/>
                  <a:gd name="T3" fmla="*/ 12274 h 18"/>
                  <a:gd name="T4" fmla="*/ 1952 w 54"/>
                  <a:gd name="T5" fmla="*/ 12274 h 18"/>
                  <a:gd name="T6" fmla="*/ 1660 w 54"/>
                  <a:gd name="T7" fmla="*/ 12274 h 18"/>
                  <a:gd name="T8" fmla="*/ 1412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4 h 18"/>
                  <a:gd name="T16" fmla="*/ 4 w 54"/>
                  <a:gd name="T17" fmla="*/ 0 h 18"/>
                  <a:gd name="T18" fmla="*/ 0 w 54"/>
                  <a:gd name="T19" fmla="*/ 12274 h 18"/>
                  <a:gd name="T20" fmla="*/ 8 w 54"/>
                  <a:gd name="T21" fmla="*/ 16837 h 18"/>
                  <a:gd name="T22" fmla="*/ 662 w 54"/>
                  <a:gd name="T23" fmla="*/ 24070 h 18"/>
                  <a:gd name="T24" fmla="*/ 990 w 54"/>
                  <a:gd name="T25" fmla="*/ 25663 h 18"/>
                  <a:gd name="T26" fmla="*/ 1369 w 54"/>
                  <a:gd name="T27" fmla="*/ 26744 h 18"/>
                  <a:gd name="T28" fmla="*/ 1660 w 54"/>
                  <a:gd name="T29" fmla="*/ 26744 h 18"/>
                  <a:gd name="T30" fmla="*/ 1952 w 54"/>
                  <a:gd name="T31" fmla="*/ 26744 h 18"/>
                  <a:gd name="T32" fmla="*/ 2174 w 54"/>
                  <a:gd name="T33" fmla="*/ 2851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0" name="Freeform 696"/>
              <p:cNvSpPr>
                <a:spLocks noChangeArrowheads="1"/>
              </p:cNvSpPr>
              <p:nvPr/>
            </p:nvSpPr>
            <p:spPr bwMode="auto">
              <a:xfrm>
                <a:off x="1203" y="4081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*/ 1 13427 51712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969 0 0"/>
                  <a:gd name="G36" fmla="+- 992 0 0"/>
                  <a:gd name="G37" fmla="+- 989 0 0"/>
                  <a:gd name="G38" fmla="+- 287 0 0"/>
                  <a:gd name="G39" fmla="+- 65535 0 0"/>
                  <a:gd name="G40" fmla="+- 64916 0 0"/>
                  <a:gd name="T0" fmla="*/ 943 w 93"/>
                  <a:gd name="T1" fmla="*/ 0 h 57"/>
                  <a:gd name="T2" fmla="*/ 969 w 93"/>
                  <a:gd name="T3" fmla="*/ 0 h 57"/>
                  <a:gd name="T4" fmla="*/ 994 w 93"/>
                  <a:gd name="T5" fmla="*/ 2 h 57"/>
                  <a:gd name="T6" fmla="*/ 994 w 93"/>
                  <a:gd name="T7" fmla="*/ 5 h 57"/>
                  <a:gd name="T8" fmla="*/ 969 w 93"/>
                  <a:gd name="T9" fmla="*/ 682 h 57"/>
                  <a:gd name="T10" fmla="*/ 954 w 93"/>
                  <a:gd name="T11" fmla="*/ 955 h 57"/>
                  <a:gd name="T12" fmla="*/ 907 w 93"/>
                  <a:gd name="T13" fmla="*/ 1527 h 57"/>
                  <a:gd name="T14" fmla="*/ 828 w 93"/>
                  <a:gd name="T15" fmla="*/ 1874 h 57"/>
                  <a:gd name="T16" fmla="*/ 775 w 93"/>
                  <a:gd name="T17" fmla="*/ 2322 h 57"/>
                  <a:gd name="T18" fmla="*/ 696 w 93"/>
                  <a:gd name="T19" fmla="*/ 2656 h 57"/>
                  <a:gd name="T20" fmla="*/ 600 w 93"/>
                  <a:gd name="T21" fmla="*/ 3043 h 57"/>
                  <a:gd name="T22" fmla="*/ 513 w 93"/>
                  <a:gd name="T23" fmla="*/ 3457 h 57"/>
                  <a:gd name="T24" fmla="*/ 413 w 93"/>
                  <a:gd name="T25" fmla="*/ 3698 h 57"/>
                  <a:gd name="T26" fmla="*/ 319 w 93"/>
                  <a:gd name="T27" fmla="*/ 3733 h 57"/>
                  <a:gd name="T28" fmla="*/ 201 w 93"/>
                  <a:gd name="T29" fmla="*/ 3857 h 57"/>
                  <a:gd name="T30" fmla="*/ 118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6 w 93"/>
                  <a:gd name="T45" fmla="*/ 2148 h 57"/>
                  <a:gd name="T46" fmla="*/ 154 w 93"/>
                  <a:gd name="T47" fmla="*/ 1657 h 57"/>
                  <a:gd name="T48" fmla="*/ 222 w 93"/>
                  <a:gd name="T49" fmla="*/ 1163 h 57"/>
                  <a:gd name="T50" fmla="*/ 318 w 93"/>
                  <a:gd name="T51" fmla="*/ 827 h 57"/>
                  <a:gd name="T52" fmla="*/ 391 w 93"/>
                  <a:gd name="T53" fmla="*/ 633 h 57"/>
                  <a:gd name="T54" fmla="*/ 462 w 93"/>
                  <a:gd name="T55" fmla="*/ 5 h 57"/>
                  <a:gd name="T56" fmla="*/ 545 w 93"/>
                  <a:gd name="T57" fmla="*/ 3 h 57"/>
                  <a:gd name="T58" fmla="*/ 627 w 93"/>
                  <a:gd name="T59" fmla="*/ 2 h 57"/>
                  <a:gd name="T60" fmla="*/ 701 w 93"/>
                  <a:gd name="T61" fmla="*/ 1 h 57"/>
                  <a:gd name="T62" fmla="*/ 778 w 93"/>
                  <a:gd name="T63" fmla="*/ 0 h 57"/>
                  <a:gd name="T64" fmla="*/ 828 w 93"/>
                  <a:gd name="T65" fmla="*/ 0 h 57"/>
                  <a:gd name="T66" fmla="*/ 907 w 93"/>
                  <a:gd name="T67" fmla="*/ 0 h 57"/>
                  <a:gd name="T68" fmla="*/ 943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18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1" name="Freeform 697"/>
              <p:cNvSpPr>
                <a:spLocks noChangeArrowheads="1"/>
              </p:cNvSpPr>
              <p:nvPr/>
            </p:nvSpPr>
            <p:spPr bwMode="auto">
              <a:xfrm>
                <a:off x="1202" y="4076"/>
                <a:ext cx="87" cy="57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051 0 0"/>
                  <a:gd name="G33" fmla="+- 63137 0 0"/>
                  <a:gd name="G34" fmla="+- 63284 0 0"/>
                  <a:gd name="G35" fmla="+- 63503 0 0"/>
                  <a:gd name="G36" fmla="+- 63789 0 0"/>
                  <a:gd name="G37" fmla="+- 64181 0 0"/>
                  <a:gd name="T0" fmla="*/ 0 w 98"/>
                  <a:gd name="T1" fmla="*/ 2389 h 66"/>
                  <a:gd name="T2" fmla="*/ 150 w 98"/>
                  <a:gd name="T3" fmla="*/ 2635 h 66"/>
                  <a:gd name="T4" fmla="*/ 286 w 98"/>
                  <a:gd name="T5" fmla="*/ 2685 h 66"/>
                  <a:gd name="T6" fmla="*/ 433 w 98"/>
                  <a:gd name="T7" fmla="*/ 2685 h 66"/>
                  <a:gd name="T8" fmla="*/ 602 w 98"/>
                  <a:gd name="T9" fmla="*/ 2635 h 66"/>
                  <a:gd name="T10" fmla="*/ 727 w 98"/>
                  <a:gd name="T11" fmla="*/ 2474 h 66"/>
                  <a:gd name="T12" fmla="*/ 863 w 98"/>
                  <a:gd name="T13" fmla="*/ 2218 h 66"/>
                  <a:gd name="T14" fmla="*/ 972 w 98"/>
                  <a:gd name="T15" fmla="*/ 2009 h 66"/>
                  <a:gd name="T16" fmla="*/ 1093 w 98"/>
                  <a:gd name="T17" fmla="*/ 1730 h 66"/>
                  <a:gd name="T18" fmla="*/ 1164 w 98"/>
                  <a:gd name="T19" fmla="*/ 1496 h 66"/>
                  <a:gd name="T20" fmla="*/ 1241 w 98"/>
                  <a:gd name="T21" fmla="*/ 1202 h 66"/>
                  <a:gd name="T22" fmla="*/ 1321 w 98"/>
                  <a:gd name="T23" fmla="*/ 959 h 66"/>
                  <a:gd name="T24" fmla="*/ 1387 w 98"/>
                  <a:gd name="T25" fmla="*/ 669 h 66"/>
                  <a:gd name="T26" fmla="*/ 1389 w 98"/>
                  <a:gd name="T27" fmla="*/ 431 h 66"/>
                  <a:gd name="T28" fmla="*/ 1389 w 98"/>
                  <a:gd name="T29" fmla="*/ 4 h 66"/>
                  <a:gd name="T30" fmla="*/ 1321 w 98"/>
                  <a:gd name="T31" fmla="*/ 0 h 66"/>
                  <a:gd name="T32" fmla="*/ 1241 w 98"/>
                  <a:gd name="T33" fmla="*/ 0 h 66"/>
                  <a:gd name="T34" fmla="*/ 1263 w 98"/>
                  <a:gd name="T35" fmla="*/ 375 h 66"/>
                  <a:gd name="T36" fmla="*/ 1303 w 98"/>
                  <a:gd name="T37" fmla="*/ 375 h 66"/>
                  <a:gd name="T38" fmla="*/ 1263 w 98"/>
                  <a:gd name="T39" fmla="*/ 345 h 66"/>
                  <a:gd name="T40" fmla="*/ 1263 w 98"/>
                  <a:gd name="T41" fmla="*/ 375 h 66"/>
                  <a:gd name="T42" fmla="*/ 1241 w 98"/>
                  <a:gd name="T43" fmla="*/ 465 h 66"/>
                  <a:gd name="T44" fmla="*/ 1228 w 98"/>
                  <a:gd name="T45" fmla="*/ 721 h 66"/>
                  <a:gd name="T46" fmla="*/ 1162 w 98"/>
                  <a:gd name="T47" fmla="*/ 959 h 66"/>
                  <a:gd name="T48" fmla="*/ 1093 w 98"/>
                  <a:gd name="T49" fmla="*/ 1202 h 66"/>
                  <a:gd name="T50" fmla="*/ 996 w 98"/>
                  <a:gd name="T51" fmla="*/ 1496 h 66"/>
                  <a:gd name="T52" fmla="*/ 887 w 98"/>
                  <a:gd name="T53" fmla="*/ 1716 h 66"/>
                  <a:gd name="T54" fmla="*/ 785 w 98"/>
                  <a:gd name="T55" fmla="*/ 1985 h 66"/>
                  <a:gd name="T56" fmla="*/ 658 w 98"/>
                  <a:gd name="T57" fmla="*/ 2133 h 66"/>
                  <a:gd name="T58" fmla="*/ 549 w 98"/>
                  <a:gd name="T59" fmla="*/ 2218 h 66"/>
                  <a:gd name="T60" fmla="*/ 422 w 98"/>
                  <a:gd name="T61" fmla="*/ 2296 h 66"/>
                  <a:gd name="T62" fmla="*/ 304 w 98"/>
                  <a:gd name="T63" fmla="*/ 2296 h 66"/>
                  <a:gd name="T64" fmla="*/ 178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2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2" name="Freeform 698"/>
              <p:cNvSpPr>
                <a:spLocks noChangeArrowheads="1"/>
              </p:cNvSpPr>
              <p:nvPr/>
            </p:nvSpPr>
            <p:spPr bwMode="auto">
              <a:xfrm>
                <a:off x="1199" y="4086"/>
                <a:ext cx="42" cy="53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4 G2"/>
                  <a:gd name="G4" fmla="*/ 1 0 51712"/>
                  <a:gd name="G5" fmla="+- 65534 0 0"/>
                  <a:gd name="G6" fmla="+- 50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25843 4569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4795 0 0"/>
                  <a:gd name="G23" fmla="+- 65121 0 0"/>
                  <a:gd name="G24" fmla="+- 3554 0 0"/>
                  <a:gd name="T0" fmla="*/ 954 w 43"/>
                  <a:gd name="T1" fmla="*/ 0 h 50"/>
                  <a:gd name="T2" fmla="*/ 741 w 43"/>
                  <a:gd name="T3" fmla="*/ 101 h 50"/>
                  <a:gd name="T4" fmla="*/ 516 w 43"/>
                  <a:gd name="T5" fmla="*/ 3913 h 50"/>
                  <a:gd name="T6" fmla="*/ 359 w 43"/>
                  <a:gd name="T7" fmla="*/ 6680 h 50"/>
                  <a:gd name="T8" fmla="*/ 9 w 43"/>
                  <a:gd name="T9" fmla="*/ 8834 h 50"/>
                  <a:gd name="T10" fmla="*/ 4 w 43"/>
                  <a:gd name="T11" fmla="*/ 11461 h 50"/>
                  <a:gd name="T12" fmla="*/ 1 w 43"/>
                  <a:gd name="T13" fmla="*/ 14049 h 50"/>
                  <a:gd name="T14" fmla="*/ 0 w 43"/>
                  <a:gd name="T15" fmla="*/ 15161 h 50"/>
                  <a:gd name="T16" fmla="*/ 0 w 43"/>
                  <a:gd name="T17" fmla="*/ 16369 h 50"/>
                  <a:gd name="T18" fmla="*/ 1 w 43"/>
                  <a:gd name="T19" fmla="*/ 17574 h 50"/>
                  <a:gd name="T20" fmla="*/ 3 w 43"/>
                  <a:gd name="T21" fmla="*/ 18648 h 50"/>
                  <a:gd name="T22" fmla="*/ 7 w 43"/>
                  <a:gd name="T23" fmla="*/ 15586 h 50"/>
                  <a:gd name="T24" fmla="*/ 8 w 43"/>
                  <a:gd name="T25" fmla="*/ 15998 h 50"/>
                  <a:gd name="T26" fmla="*/ 9 w 43"/>
                  <a:gd name="T27" fmla="*/ 15586 h 50"/>
                  <a:gd name="T28" fmla="*/ 299 w 43"/>
                  <a:gd name="T29" fmla="*/ 13373 h 50"/>
                  <a:gd name="T30" fmla="*/ 359 w 43"/>
                  <a:gd name="T31" fmla="*/ 11461 h 50"/>
                  <a:gd name="T32" fmla="*/ 493 w 43"/>
                  <a:gd name="T33" fmla="*/ 8834 h 50"/>
                  <a:gd name="T34" fmla="*/ 647 w 43"/>
                  <a:gd name="T35" fmla="*/ 7246 h 50"/>
                  <a:gd name="T36" fmla="*/ 871 w 43"/>
                  <a:gd name="T37" fmla="*/ 4560 h 50"/>
                  <a:gd name="T38" fmla="*/ 1017 w 43"/>
                  <a:gd name="T39" fmla="*/ 3346 h 50"/>
                  <a:gd name="T40" fmla="*/ 954 w 43"/>
                  <a:gd name="T41" fmla="*/ 0 h 50"/>
                  <a:gd name="T42" fmla="*/ 0 w 43"/>
                  <a:gd name="T43" fmla="*/ 0 h 50"/>
                  <a:gd name="T44" fmla="*/ 43 w 43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50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3" name="Freeform 699"/>
              <p:cNvSpPr>
                <a:spLocks noChangeArrowheads="1"/>
              </p:cNvSpPr>
              <p:nvPr/>
            </p:nvSpPr>
            <p:spPr bwMode="auto">
              <a:xfrm>
                <a:off x="1240" y="4076"/>
                <a:ext cx="40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8967 25856"/>
                  <a:gd name="G4" fmla="+- 65530 0 0"/>
                  <a:gd name="G5" fmla="+- 17 0 0"/>
                  <a:gd name="G6" fmla="cos 15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09 0 0"/>
                  <a:gd name="G22" fmla="+- 187 0 0"/>
                  <a:gd name="T0" fmla="*/ 222 w 53"/>
                  <a:gd name="T1" fmla="*/ 0 h 18"/>
                  <a:gd name="T2" fmla="*/ 209 w 53"/>
                  <a:gd name="T3" fmla="*/ 0 h 18"/>
                  <a:gd name="T4" fmla="*/ 187 w 53"/>
                  <a:gd name="T5" fmla="*/ 0 h 18"/>
                  <a:gd name="T6" fmla="*/ 159 w 53"/>
                  <a:gd name="T7" fmla="*/ 0 h 18"/>
                  <a:gd name="T8" fmla="*/ 130 w 53"/>
                  <a:gd name="T9" fmla="*/ 2 h 18"/>
                  <a:gd name="T10" fmla="*/ 97 w 53"/>
                  <a:gd name="T11" fmla="*/ 3 h 18"/>
                  <a:gd name="T12" fmla="*/ 62 w 53"/>
                  <a:gd name="T13" fmla="*/ 4 h 18"/>
                  <a:gd name="T14" fmla="*/ 2 w 53"/>
                  <a:gd name="T15" fmla="*/ 9942 h 18"/>
                  <a:gd name="T16" fmla="*/ 0 w 53"/>
                  <a:gd name="T17" fmla="*/ 13638 h 18"/>
                  <a:gd name="T18" fmla="*/ 2 w 53"/>
                  <a:gd name="T19" fmla="*/ 28514 h 18"/>
                  <a:gd name="T20" fmla="*/ 47 w 53"/>
                  <a:gd name="T21" fmla="*/ 24070 h 18"/>
                  <a:gd name="T22" fmla="*/ 71 w 53"/>
                  <a:gd name="T23" fmla="*/ 18708 h 18"/>
                  <a:gd name="T24" fmla="*/ 102 w 53"/>
                  <a:gd name="T25" fmla="*/ 16837 h 18"/>
                  <a:gd name="T26" fmla="*/ 136 w 53"/>
                  <a:gd name="T27" fmla="*/ 15153 h 18"/>
                  <a:gd name="T28" fmla="*/ 161 w 53"/>
                  <a:gd name="T29" fmla="*/ 15153 h 18"/>
                  <a:gd name="T30" fmla="*/ 187 w 53"/>
                  <a:gd name="T31" fmla="*/ 13638 h 18"/>
                  <a:gd name="T32" fmla="*/ 209 w 53"/>
                  <a:gd name="T33" fmla="*/ 13638 h 18"/>
                  <a:gd name="T34" fmla="*/ 226 w 53"/>
                  <a:gd name="T35" fmla="*/ 13638 h 18"/>
                  <a:gd name="T36" fmla="*/ 222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4" name="Freeform 700"/>
              <p:cNvSpPr>
                <a:spLocks noChangeArrowheads="1"/>
              </p:cNvSpPr>
              <p:nvPr/>
            </p:nvSpPr>
            <p:spPr bwMode="auto">
              <a:xfrm>
                <a:off x="4520" y="4072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26757 51712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1584 0 0"/>
                  <a:gd name="G34" fmla="+- 1796 0 0"/>
                  <a:gd name="G35" fmla="+- 2004 0 0"/>
                  <a:gd name="G36" fmla="+- 2398 0 0"/>
                  <a:gd name="G37" fmla="+- 2463 0 0"/>
                  <a:gd name="G38" fmla="+- 2714 0 0"/>
                  <a:gd name="T0" fmla="*/ 5216 w 93"/>
                  <a:gd name="T1" fmla="*/ 3857 h 57"/>
                  <a:gd name="T2" fmla="*/ 5441 w 93"/>
                  <a:gd name="T3" fmla="*/ 3857 h 57"/>
                  <a:gd name="T4" fmla="*/ 5494 w 93"/>
                  <a:gd name="T5" fmla="*/ 3698 h 57"/>
                  <a:gd name="T6" fmla="*/ 5494 w 93"/>
                  <a:gd name="T7" fmla="*/ 3490 h 57"/>
                  <a:gd name="T8" fmla="*/ 5441 w 93"/>
                  <a:gd name="T9" fmla="*/ 3043 h 57"/>
                  <a:gd name="T10" fmla="*/ 5269 w 93"/>
                  <a:gd name="T11" fmla="*/ 2806 h 57"/>
                  <a:gd name="T12" fmla="*/ 5036 w 93"/>
                  <a:gd name="T13" fmla="*/ 2322 h 57"/>
                  <a:gd name="T14" fmla="*/ 4731 w 93"/>
                  <a:gd name="T15" fmla="*/ 1894 h 57"/>
                  <a:gd name="T16" fmla="*/ 4332 w 93"/>
                  <a:gd name="T17" fmla="*/ 1527 h 57"/>
                  <a:gd name="T18" fmla="*/ 3924 w 93"/>
                  <a:gd name="T19" fmla="*/ 955 h 57"/>
                  <a:gd name="T20" fmla="*/ 3364 w 93"/>
                  <a:gd name="T21" fmla="*/ 682 h 57"/>
                  <a:gd name="T22" fmla="*/ 2907 w 93"/>
                  <a:gd name="T23" fmla="*/ 28 h 57"/>
                  <a:gd name="T24" fmla="*/ 2313 w 93"/>
                  <a:gd name="T25" fmla="*/ 2 h 57"/>
                  <a:gd name="T26" fmla="*/ 1794 w 93"/>
                  <a:gd name="T27" fmla="*/ 0 h 57"/>
                  <a:gd name="T28" fmla="*/ 1136 w 93"/>
                  <a:gd name="T29" fmla="*/ 0 h 57"/>
                  <a:gd name="T30" fmla="*/ 659 w 93"/>
                  <a:gd name="T31" fmla="*/ 2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5 w 93"/>
                  <a:gd name="T43" fmla="*/ 1250 h 57"/>
                  <a:gd name="T44" fmla="*/ 574 w 93"/>
                  <a:gd name="T45" fmla="*/ 1634 h 57"/>
                  <a:gd name="T46" fmla="*/ 838 w 93"/>
                  <a:gd name="T47" fmla="*/ 2031 h 57"/>
                  <a:gd name="T48" fmla="*/ 1371 w 93"/>
                  <a:gd name="T49" fmla="*/ 2480 h 57"/>
                  <a:gd name="T50" fmla="*/ 1763 w 93"/>
                  <a:gd name="T51" fmla="*/ 2847 h 57"/>
                  <a:gd name="T52" fmla="*/ 2171 w 93"/>
                  <a:gd name="T53" fmla="*/ 3226 h 57"/>
                  <a:gd name="T54" fmla="*/ 2620 w 93"/>
                  <a:gd name="T55" fmla="*/ 3490 h 57"/>
                  <a:gd name="T56" fmla="*/ 3091 w 93"/>
                  <a:gd name="T57" fmla="*/ 3670 h 57"/>
                  <a:gd name="T58" fmla="*/ 3545 w 93"/>
                  <a:gd name="T59" fmla="*/ 3698 h 57"/>
                  <a:gd name="T60" fmla="*/ 3982 w 93"/>
                  <a:gd name="T61" fmla="*/ 3733 h 57"/>
                  <a:gd name="T62" fmla="*/ 4358 w 93"/>
                  <a:gd name="T63" fmla="*/ 3733 h 57"/>
                  <a:gd name="T64" fmla="*/ 4731 w 93"/>
                  <a:gd name="T65" fmla="*/ 3733 h 57"/>
                  <a:gd name="T66" fmla="*/ 5036 w 93"/>
                  <a:gd name="T67" fmla="*/ 3857 h 57"/>
                  <a:gd name="T68" fmla="*/ 5216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8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5" name="Freeform 701"/>
              <p:cNvSpPr>
                <a:spLocks noChangeArrowheads="1"/>
              </p:cNvSpPr>
              <p:nvPr/>
            </p:nvSpPr>
            <p:spPr bwMode="auto">
              <a:xfrm>
                <a:off x="4519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97 0 0"/>
                  <a:gd name="G33" fmla="+- 1029 0 0"/>
                  <a:gd name="G34" fmla="+- 1510 0 0"/>
                  <a:gd name="G35" fmla="+- 1953 0 0"/>
                  <a:gd name="G36" fmla="+- 2401 0 0"/>
                  <a:gd name="G37" fmla="+- 2726 0 0"/>
                  <a:gd name="T0" fmla="*/ 5 w 99"/>
                  <a:gd name="T1" fmla="*/ 535 h 66"/>
                  <a:gd name="T2" fmla="*/ 828 w 99"/>
                  <a:gd name="T3" fmla="*/ 431 h 66"/>
                  <a:gd name="T4" fmla="*/ 1404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21 h 66"/>
                  <a:gd name="T14" fmla="*/ 3940 w 99"/>
                  <a:gd name="T15" fmla="*/ 964 h 66"/>
                  <a:gd name="T16" fmla="*/ 4362 w 99"/>
                  <a:gd name="T17" fmla="*/ 1191 h 66"/>
                  <a:gd name="T18" fmla="*/ 4828 w 99"/>
                  <a:gd name="T19" fmla="*/ 1481 h 66"/>
                  <a:gd name="T20" fmla="*/ 5121 w 99"/>
                  <a:gd name="T21" fmla="*/ 1656 h 66"/>
                  <a:gd name="T22" fmla="*/ 5349 w 99"/>
                  <a:gd name="T23" fmla="*/ 1985 h 66"/>
                  <a:gd name="T24" fmla="*/ 5515 w 99"/>
                  <a:gd name="T25" fmla="*/ 2133 h 66"/>
                  <a:gd name="T26" fmla="*/ 5518 w 99"/>
                  <a:gd name="T27" fmla="*/ 2296 h 66"/>
                  <a:gd name="T28" fmla="*/ 5518 w 99"/>
                  <a:gd name="T29" fmla="*/ 2325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49 w 99"/>
                  <a:gd name="T37" fmla="*/ 2685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6017 w 99"/>
                  <a:gd name="T43" fmla="*/ 2008 h 66"/>
                  <a:gd name="T44" fmla="*/ 5849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191 h 66"/>
                  <a:gd name="T50" fmla="*/ 4828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98 w 99"/>
                  <a:gd name="T57" fmla="*/ 4 h 66"/>
                  <a:gd name="T58" fmla="*/ 2681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14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8" y="36"/>
                    </a:lnTo>
                    <a:lnTo>
                      <a:pt x="83" y="41"/>
                    </a:lnTo>
                    <a:lnTo>
                      <a:pt x="87" y="48"/>
                    </a:lnTo>
                    <a:lnTo>
                      <a:pt x="89" y="52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8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6" name="Freeform 702"/>
              <p:cNvSpPr>
                <a:spLocks noChangeArrowheads="1"/>
              </p:cNvSpPr>
              <p:nvPr/>
            </p:nvSpPr>
            <p:spPr bwMode="auto">
              <a:xfrm>
                <a:off x="4515" y="4074"/>
                <a:ext cx="42" cy="53"/>
              </a:xfrm>
              <a:custGeom>
                <a:avLst/>
                <a:gdLst>
                  <a:gd name="G0" fmla="+- 1 0 0"/>
                  <a:gd name="G1" fmla="+- 1 0 0"/>
                  <a:gd name="G2" fmla="*/ 1 39831 61568"/>
                  <a:gd name="G3" fmla="+- 9 0 0"/>
                  <a:gd name="G4" fmla="cos 9 G3"/>
                  <a:gd name="G5" fmla="+- 9 0 0"/>
                  <a:gd name="G6" fmla="sin 7 G5"/>
                  <a:gd name="G7" fmla="*/ 1 10919 51712"/>
                  <a:gd name="G8" fmla="*/ 1 63095 51712"/>
                  <a:gd name="G9" fmla="*/ G8 1 180"/>
                  <a:gd name="G10" fmla="*/ G7 1 G9"/>
                  <a:gd name="G11" fmla="*/ 1 0 51712"/>
                  <a:gd name="G12" fmla="+- 65534 0 0"/>
                  <a:gd name="G13" fmla="+- 19 0 0"/>
                  <a:gd name="G14" fmla="*/ 1 42675 49664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4053 0 0"/>
                  <a:gd name="G29" fmla="+- 55593 0 0"/>
                  <a:gd name="G30" fmla="+- 57535 0 0"/>
                  <a:gd name="T0" fmla="*/ 1017 w 43"/>
                  <a:gd name="T1" fmla="*/ 14041 h 51"/>
                  <a:gd name="T2" fmla="*/ 871 w 43"/>
                  <a:gd name="T3" fmla="*/ 12354 h 51"/>
                  <a:gd name="T4" fmla="*/ 677 w 43"/>
                  <a:gd name="T5" fmla="*/ 10620 h 51"/>
                  <a:gd name="T6" fmla="*/ 493 w 43"/>
                  <a:gd name="T7" fmla="*/ 8494 h 51"/>
                  <a:gd name="T8" fmla="*/ 376 w 43"/>
                  <a:gd name="T9" fmla="*/ 6755 h 51"/>
                  <a:gd name="T10" fmla="*/ 313 w 43"/>
                  <a:gd name="T11" fmla="*/ 4640 h 51"/>
                  <a:gd name="T12" fmla="*/ 10 w 43"/>
                  <a:gd name="T13" fmla="*/ 2956 h 51"/>
                  <a:gd name="T14" fmla="*/ 9 w 43"/>
                  <a:gd name="T15" fmla="*/ 2764 h 51"/>
                  <a:gd name="T16" fmla="*/ 9 w 43"/>
                  <a:gd name="T17" fmla="*/ 2539 h 51"/>
                  <a:gd name="T18" fmla="*/ 9 w 43"/>
                  <a:gd name="T19" fmla="*/ 2764 h 51"/>
                  <a:gd name="T20" fmla="*/ 8 w 43"/>
                  <a:gd name="T21" fmla="*/ 2764 h 51"/>
                  <a:gd name="T22" fmla="*/ 3 w 43"/>
                  <a:gd name="T23" fmla="*/ 0 h 51"/>
                  <a:gd name="T24" fmla="*/ 1 w 43"/>
                  <a:gd name="T25" fmla="*/ 4 h 51"/>
                  <a:gd name="T26" fmla="*/ 0 w 43"/>
                  <a:gd name="T27" fmla="*/ 2539 h 51"/>
                  <a:gd name="T28" fmla="*/ 0 w 43"/>
                  <a:gd name="T29" fmla="*/ 3188 h 51"/>
                  <a:gd name="T30" fmla="*/ 1 w 43"/>
                  <a:gd name="T31" fmla="*/ 3989 h 51"/>
                  <a:gd name="T32" fmla="*/ 5 w 43"/>
                  <a:gd name="T33" fmla="*/ 6261 h 51"/>
                  <a:gd name="T34" fmla="*/ 10 w 43"/>
                  <a:gd name="T35" fmla="*/ 8494 h 51"/>
                  <a:gd name="T36" fmla="*/ 376 w 43"/>
                  <a:gd name="T37" fmla="*/ 10620 h 51"/>
                  <a:gd name="T38" fmla="*/ 516 w 43"/>
                  <a:gd name="T39" fmla="*/ 13022 h 51"/>
                  <a:gd name="T40" fmla="*/ 775 w 43"/>
                  <a:gd name="T41" fmla="*/ 15153 h 51"/>
                  <a:gd name="T42" fmla="*/ 954 w 43"/>
                  <a:gd name="T43" fmla="*/ 16730 h 51"/>
                  <a:gd name="T44" fmla="*/ 1017 w 43"/>
                  <a:gd name="T45" fmla="*/ 14041 h 51"/>
                  <a:gd name="T46" fmla="*/ 0 w 43"/>
                  <a:gd name="T47" fmla="*/ 0 h 51"/>
                  <a:gd name="T48" fmla="*/ 43 w 43"/>
                  <a:gd name="T4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1">
                    <a:moveTo>
                      <a:pt x="43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5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7" name="Freeform 703"/>
              <p:cNvSpPr>
                <a:spLocks noChangeArrowheads="1"/>
              </p:cNvSpPr>
              <p:nvPr/>
            </p:nvSpPr>
            <p:spPr bwMode="auto">
              <a:xfrm>
                <a:off x="4558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733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2274 h 18"/>
                  <a:gd name="T10" fmla="*/ 1176 w 53"/>
                  <a:gd name="T11" fmla="*/ 11047 h 18"/>
                  <a:gd name="T12" fmla="*/ 757 w 53"/>
                  <a:gd name="T13" fmla="*/ 9942 h 18"/>
                  <a:gd name="T14" fmla="*/ 544 w 53"/>
                  <a:gd name="T15" fmla="*/ 3 h 18"/>
                  <a:gd name="T16" fmla="*/ 3 w 53"/>
                  <a:gd name="T17" fmla="*/ 0 h 18"/>
                  <a:gd name="T18" fmla="*/ 0 w 53"/>
                  <a:gd name="T19" fmla="*/ 13638 h 18"/>
                  <a:gd name="T20" fmla="*/ 8 w 53"/>
                  <a:gd name="T21" fmla="*/ 18708 h 18"/>
                  <a:gd name="T22" fmla="*/ 678 w 53"/>
                  <a:gd name="T23" fmla="*/ 23097 h 18"/>
                  <a:gd name="T24" fmla="*/ 1113 w 53"/>
                  <a:gd name="T25" fmla="*/ 24070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60 w 53"/>
                  <a:gd name="T31" fmla="*/ 2851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5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4" y="15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8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8" name="Freeform 704"/>
              <p:cNvSpPr>
                <a:spLocks noChangeArrowheads="1"/>
              </p:cNvSpPr>
              <p:nvPr/>
            </p:nvSpPr>
            <p:spPr bwMode="auto">
              <a:xfrm>
                <a:off x="145" y="137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3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61 0 0"/>
                  <a:gd name="G33" fmla="+- 22109 0 0"/>
                  <a:gd name="G34" fmla="+- 22790 0 0"/>
                  <a:gd name="G35" fmla="+- 23230 0 0"/>
                  <a:gd name="G36" fmla="+- 23859 0 0"/>
                  <a:gd name="G37" fmla="+- 24320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17 w 65"/>
                  <a:gd name="T5" fmla="*/ 26326 h 107"/>
                  <a:gd name="T6" fmla="*/ 4217 w 65"/>
                  <a:gd name="T7" fmla="*/ 26844 h 107"/>
                  <a:gd name="T8" fmla="*/ 405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075 w 65"/>
                  <a:gd name="T15" fmla="*/ 26844 h 107"/>
                  <a:gd name="T16" fmla="*/ 2729 w 65"/>
                  <a:gd name="T17" fmla="*/ 26282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257 w 65"/>
                  <a:gd name="T23" fmla="*/ 21208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3190 h 107"/>
                  <a:gd name="T30" fmla="*/ 1 w 65"/>
                  <a:gd name="T31" fmla="*/ 10292 h 107"/>
                  <a:gd name="T32" fmla="*/ 0 w 65"/>
                  <a:gd name="T33" fmla="*/ 7180 h 107"/>
                  <a:gd name="T34" fmla="*/ 1 w 65"/>
                  <a:gd name="T35" fmla="*/ 3809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989 w 65"/>
                  <a:gd name="T47" fmla="*/ 5 h 107"/>
                  <a:gd name="T48" fmla="*/ 1503 w 65"/>
                  <a:gd name="T49" fmla="*/ 2292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838 h 107"/>
                  <a:gd name="T56" fmla="*/ 3138 w 65"/>
                  <a:gd name="T57" fmla="*/ 9880 h 107"/>
                  <a:gd name="T58" fmla="*/ 3465 w 65"/>
                  <a:gd name="T59" fmla="*/ 12272 h 107"/>
                  <a:gd name="T60" fmla="*/ 3678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81 h 107"/>
                  <a:gd name="T66" fmla="*/ 4054 w 65"/>
                  <a:gd name="T67" fmla="*/ 20326 h 107"/>
                  <a:gd name="T68" fmla="*/ 4144 w 65"/>
                  <a:gd name="T69" fmla="*/ 22758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5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2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8"/>
                    </a:lnTo>
                    <a:lnTo>
                      <a:pt x="56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29" name="Freeform 705"/>
              <p:cNvSpPr>
                <a:spLocks noChangeArrowheads="1"/>
              </p:cNvSpPr>
              <p:nvPr/>
            </p:nvSpPr>
            <p:spPr bwMode="auto">
              <a:xfrm>
                <a:off x="140" y="138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8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1009 51712"/>
                  <a:gd name="G17" fmla="*/ 1 43851 49664"/>
                  <a:gd name="G18" fmla="*/ 1 63095 51712"/>
                  <a:gd name="G19" fmla="*/ G18 1 180"/>
                  <a:gd name="G20" fmla="*/ G17 1 G19"/>
                  <a:gd name="G21" fmla="*/ 1 0 5171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*/ 1 0 51712"/>
                  <a:gd name="G36" fmla="cos 54736 G35"/>
                  <a:gd name="G37" fmla="*/ 1 0 51712"/>
                  <a:gd name="G38" fmla="sin 54736 G37"/>
                  <a:gd name="G39" fmla="+- G36 G38 0"/>
                  <a:gd name="G40" fmla="+- G39 1080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T0" fmla="*/ 4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8 w 74"/>
                  <a:gd name="T11" fmla="*/ 23791 h 111"/>
                  <a:gd name="T12" fmla="*/ 540 w 74"/>
                  <a:gd name="T13" fmla="*/ 27841 h 111"/>
                  <a:gd name="T14" fmla="*/ 780 w 74"/>
                  <a:gd name="T15" fmla="*/ 31796 h 111"/>
                  <a:gd name="T16" fmla="*/ 1127 w 74"/>
                  <a:gd name="T17" fmla="*/ 34689 h 111"/>
                  <a:gd name="T18" fmla="*/ 1390 w 74"/>
                  <a:gd name="T19" fmla="*/ 37357 h 111"/>
                  <a:gd name="T20" fmla="*/ 1715 w 74"/>
                  <a:gd name="T21" fmla="*/ 39297 h 111"/>
                  <a:gd name="T22" fmla="*/ 2009 w 74"/>
                  <a:gd name="T23" fmla="*/ 40881 h 111"/>
                  <a:gd name="T24" fmla="*/ 2235 w 74"/>
                  <a:gd name="T25" fmla="*/ 41429 h 111"/>
                  <a:gd name="T26" fmla="*/ 2483 w 74"/>
                  <a:gd name="T27" fmla="*/ 42011 h 111"/>
                  <a:gd name="T28" fmla="*/ 2735 w 74"/>
                  <a:gd name="T29" fmla="*/ 41125 h 111"/>
                  <a:gd name="T30" fmla="*/ 2832 w 74"/>
                  <a:gd name="T31" fmla="*/ 40394 h 111"/>
                  <a:gd name="T32" fmla="*/ 2904 w 74"/>
                  <a:gd name="T33" fmla="*/ 38854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549 w 74"/>
                  <a:gd name="T39" fmla="*/ 37156 h 111"/>
                  <a:gd name="T40" fmla="*/ 2614 w 74"/>
                  <a:gd name="T41" fmla="*/ 37516 h 111"/>
                  <a:gd name="T42" fmla="*/ 2549 w 74"/>
                  <a:gd name="T43" fmla="*/ 37808 h 111"/>
                  <a:gd name="T44" fmla="*/ 2549 w 74"/>
                  <a:gd name="T45" fmla="*/ 38022 h 111"/>
                  <a:gd name="T46" fmla="*/ 2480 w 74"/>
                  <a:gd name="T47" fmla="*/ 38022 h 111"/>
                  <a:gd name="T48" fmla="*/ 2353 w 74"/>
                  <a:gd name="T49" fmla="*/ 38022 h 111"/>
                  <a:gd name="T50" fmla="*/ 2118 w 74"/>
                  <a:gd name="T51" fmla="*/ 37516 h 111"/>
                  <a:gd name="T52" fmla="*/ 1906 w 74"/>
                  <a:gd name="T53" fmla="*/ 36374 h 111"/>
                  <a:gd name="T54" fmla="*/ 1627 w 74"/>
                  <a:gd name="T55" fmla="*/ 34689 h 111"/>
                  <a:gd name="T56" fmla="*/ 1320 w 74"/>
                  <a:gd name="T57" fmla="*/ 32091 h 111"/>
                  <a:gd name="T58" fmla="*/ 1127 w 74"/>
                  <a:gd name="T59" fmla="*/ 29424 h 111"/>
                  <a:gd name="T60" fmla="*/ 822 w 74"/>
                  <a:gd name="T61" fmla="*/ 25746 h 111"/>
                  <a:gd name="T62" fmla="*/ 600 w 74"/>
                  <a:gd name="T63" fmla="*/ 22774 h 111"/>
                  <a:gd name="T64" fmla="*/ 486 w 74"/>
                  <a:gd name="T65" fmla="*/ 18521 h 111"/>
                  <a:gd name="T66" fmla="*/ 9 w 74"/>
                  <a:gd name="T67" fmla="*/ 14600 h 111"/>
                  <a:gd name="T68" fmla="*/ 8 w 74"/>
                  <a:gd name="T69" fmla="*/ 10104 h 111"/>
                  <a:gd name="T70" fmla="*/ 9 w 74"/>
                  <a:gd name="T71" fmla="*/ 5417 h 111"/>
                  <a:gd name="T72" fmla="*/ 486 w 74"/>
                  <a:gd name="T73" fmla="*/ 3 h 111"/>
                  <a:gd name="T74" fmla="*/ 4 w 74"/>
                  <a:gd name="T75" fmla="*/ 0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8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4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2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30" name="Freeform 706"/>
              <p:cNvSpPr>
                <a:spLocks noChangeArrowheads="1"/>
              </p:cNvSpPr>
              <p:nvPr/>
            </p:nvSpPr>
            <p:spPr bwMode="auto">
              <a:xfrm>
                <a:off x="145" y="133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38149 30784"/>
                  <a:gd name="G11" fmla="+- 16 0 0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47911 0 0"/>
                  <a:gd name="G27" fmla="+- 53190 0 0"/>
                  <a:gd name="G28" fmla="+- 58322 0 0"/>
                  <a:gd name="T0" fmla="*/ 2467 w 53"/>
                  <a:gd name="T1" fmla="*/ 25410 h 46"/>
                  <a:gd name="T2" fmla="*/ 2177 w 53"/>
                  <a:gd name="T3" fmla="*/ 19802 h 46"/>
                  <a:gd name="T4" fmla="*/ 1846 w 53"/>
                  <a:gd name="T5" fmla="*/ 14192 h 46"/>
                  <a:gd name="T6" fmla="*/ 1549 w 53"/>
                  <a:gd name="T7" fmla="*/ 8763 h 46"/>
                  <a:gd name="T8" fmla="*/ 1176 w 53"/>
                  <a:gd name="T9" fmla="*/ 5800 h 46"/>
                  <a:gd name="T10" fmla="*/ 845 w 53"/>
                  <a:gd name="T11" fmla="*/ 4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 h 46"/>
                  <a:gd name="T22" fmla="*/ 8 w 53"/>
                  <a:gd name="T23" fmla="*/ 4916 h 46"/>
                  <a:gd name="T24" fmla="*/ 8 w 53"/>
                  <a:gd name="T25" fmla="*/ 5336 h 46"/>
                  <a:gd name="T26" fmla="*/ 7 w 53"/>
                  <a:gd name="T27" fmla="*/ 5336 h 46"/>
                  <a:gd name="T28" fmla="*/ 7 w 53"/>
                  <a:gd name="T29" fmla="*/ 5800 h 46"/>
                  <a:gd name="T30" fmla="*/ 487 w 53"/>
                  <a:gd name="T31" fmla="*/ 5800 h 46"/>
                  <a:gd name="T32" fmla="*/ 642 w 53"/>
                  <a:gd name="T33" fmla="*/ 6821 h 46"/>
                  <a:gd name="T34" fmla="*/ 893 w 53"/>
                  <a:gd name="T35" fmla="*/ 9509 h 46"/>
                  <a:gd name="T36" fmla="*/ 1243 w 53"/>
                  <a:gd name="T37" fmla="*/ 13250 h 46"/>
                  <a:gd name="T38" fmla="*/ 1564 w 53"/>
                  <a:gd name="T39" fmla="*/ 18504 h 46"/>
                  <a:gd name="T40" fmla="*/ 1846 w 53"/>
                  <a:gd name="T41" fmla="*/ 21954 h 46"/>
                  <a:gd name="T42" fmla="*/ 2155 w 53"/>
                  <a:gd name="T43" fmla="*/ 28084 h 46"/>
                  <a:gd name="T44" fmla="*/ 2467 w 53"/>
                  <a:gd name="T45" fmla="*/ 25410 h 46"/>
                  <a:gd name="T46" fmla="*/ 0 w 53"/>
                  <a:gd name="T47" fmla="*/ 0 h 46"/>
                  <a:gd name="T48" fmla="*/ 53 w 53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6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31" name="Freeform 707"/>
              <p:cNvSpPr>
                <a:spLocks noChangeArrowheads="1"/>
              </p:cNvSpPr>
              <p:nvPr/>
            </p:nvSpPr>
            <p:spPr bwMode="auto">
              <a:xfrm>
                <a:off x="192" y="165"/>
                <a:ext cx="24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60319 2585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9107 0 0"/>
                  <a:gd name="G25" fmla="+- 52256 0 0"/>
                  <a:gd name="T0" fmla="*/ 5350 w 25"/>
                  <a:gd name="T1" fmla="*/ 23062 h 61"/>
                  <a:gd name="T2" fmla="*/ 5192 w 25"/>
                  <a:gd name="T3" fmla="*/ 21621 h 61"/>
                  <a:gd name="T4" fmla="*/ 5192 w 25"/>
                  <a:gd name="T5" fmla="*/ 18472 h 61"/>
                  <a:gd name="T6" fmla="*/ 4587 w 25"/>
                  <a:gd name="T7" fmla="*/ 15774 h 61"/>
                  <a:gd name="T8" fmla="*/ 4451 w 25"/>
                  <a:gd name="T9" fmla="*/ 13446 h 61"/>
                  <a:gd name="T10" fmla="*/ 3932 w 25"/>
                  <a:gd name="T11" fmla="*/ 9838 h 61"/>
                  <a:gd name="T12" fmla="*/ 3121 w 25"/>
                  <a:gd name="T13" fmla="*/ 6569 h 61"/>
                  <a:gd name="T14" fmla="*/ 2478 w 25"/>
                  <a:gd name="T15" fmla="*/ 3228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779 h 61"/>
                  <a:gd name="T22" fmla="*/ 1821 w 25"/>
                  <a:gd name="T23" fmla="*/ 7742 h 61"/>
                  <a:gd name="T24" fmla="*/ 2124 w 25"/>
                  <a:gd name="T25" fmla="*/ 10626 h 61"/>
                  <a:gd name="T26" fmla="*/ 2478 w 25"/>
                  <a:gd name="T27" fmla="*/ 14364 h 61"/>
                  <a:gd name="T28" fmla="*/ 2676 w 25"/>
                  <a:gd name="T29" fmla="*/ 16855 h 61"/>
                  <a:gd name="T30" fmla="*/ 2890 w 25"/>
                  <a:gd name="T31" fmla="*/ 19710 h 61"/>
                  <a:gd name="T32" fmla="*/ 3121 w 25"/>
                  <a:gd name="T33" fmla="*/ 21637 h 61"/>
                  <a:gd name="T34" fmla="*/ 312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3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5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32" name="Freeform 708"/>
              <p:cNvSpPr>
                <a:spLocks noChangeArrowheads="1"/>
              </p:cNvSpPr>
              <p:nvPr/>
            </p:nvSpPr>
            <p:spPr bwMode="auto">
              <a:xfrm>
                <a:off x="5546" y="266"/>
                <a:ext cx="66" cy="115"/>
              </a:xfrm>
              <a:custGeom>
                <a:avLst/>
                <a:gdLst>
                  <a:gd name="G0" fmla="+- 65532 0 0"/>
                  <a:gd name="G1" fmla="*/ 1 9755 51712"/>
                  <a:gd name="G2" fmla="+- 105 0 0"/>
                  <a:gd name="G3" fmla="*/ 1 1659 128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6 0 0"/>
                  <a:gd name="G16" fmla="sin 55 G15"/>
                  <a:gd name="G17" fmla="+- 3 0 0"/>
                  <a:gd name="G18" fmla="+- 43 0 0"/>
                  <a:gd name="G19" fmla="+- 94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46846 0 0"/>
                  <a:gd name="G32" fmla="+- 49358 0 0"/>
                  <a:gd name="G33" fmla="+- 49957 0 0"/>
                  <a:gd name="G34" fmla="+- 50818 0 0"/>
                  <a:gd name="G35" fmla="+- 52202 0 0"/>
                  <a:gd name="G36" fmla="+- 52030 0 0"/>
                  <a:gd name="G37" fmla="+- 51093 0 0"/>
                  <a:gd name="T0" fmla="*/ 0 w 65"/>
                  <a:gd name="T1" fmla="*/ 46846 h 106"/>
                  <a:gd name="T2" fmla="*/ 0 w 65"/>
                  <a:gd name="T3" fmla="*/ 49359 h 106"/>
                  <a:gd name="T4" fmla="*/ 1 w 65"/>
                  <a:gd name="T5" fmla="*/ 49958 h 106"/>
                  <a:gd name="T6" fmla="*/ 1 w 65"/>
                  <a:gd name="T7" fmla="*/ 50821 h 106"/>
                  <a:gd name="T8" fmla="*/ 3 w 65"/>
                  <a:gd name="T9" fmla="*/ 52208 h 106"/>
                  <a:gd name="T10" fmla="*/ 6 w 65"/>
                  <a:gd name="T11" fmla="*/ 52764 h 106"/>
                  <a:gd name="T12" fmla="*/ 734 w 65"/>
                  <a:gd name="T13" fmla="*/ 52208 h 106"/>
                  <a:gd name="T14" fmla="*/ 1115 w 65"/>
                  <a:gd name="T15" fmla="*/ 50821 h 106"/>
                  <a:gd name="T16" fmla="*/ 1595 w 65"/>
                  <a:gd name="T17" fmla="*/ 49503 h 106"/>
                  <a:gd name="T18" fmla="*/ 1947 w 65"/>
                  <a:gd name="T19" fmla="*/ 46458 h 106"/>
                  <a:gd name="T20" fmla="*/ 2472 w 65"/>
                  <a:gd name="T21" fmla="*/ 43198 h 106"/>
                  <a:gd name="T22" fmla="*/ 2956 w 65"/>
                  <a:gd name="T23" fmla="*/ 39489 h 106"/>
                  <a:gd name="T24" fmla="*/ 3331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4443 h 106"/>
                  <a:gd name="T30" fmla="*/ 4217 w 65"/>
                  <a:gd name="T31" fmla="*/ 18632 h 106"/>
                  <a:gd name="T32" fmla="*/ 4230 w 65"/>
                  <a:gd name="T33" fmla="*/ 12702 h 106"/>
                  <a:gd name="T34" fmla="*/ 4217 w 65"/>
                  <a:gd name="T35" fmla="*/ 6611 h 106"/>
                  <a:gd name="T36" fmla="*/ 3985 w 65"/>
                  <a:gd name="T37" fmla="*/ 1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93 w 65"/>
                  <a:gd name="T47" fmla="*/ 3 h 106"/>
                  <a:gd name="T48" fmla="*/ 2785 w 65"/>
                  <a:gd name="T49" fmla="*/ 3734 h 106"/>
                  <a:gd name="T50" fmla="*/ 2329 w 65"/>
                  <a:gd name="T51" fmla="*/ 6611 h 106"/>
                  <a:gd name="T52" fmla="*/ 1834 w 65"/>
                  <a:gd name="T53" fmla="*/ 10496 h 106"/>
                  <a:gd name="T54" fmla="*/ 1416 w 65"/>
                  <a:gd name="T55" fmla="*/ 14547 h 106"/>
                  <a:gd name="T56" fmla="*/ 1050 w 65"/>
                  <a:gd name="T57" fmla="*/ 18632 h 106"/>
                  <a:gd name="T58" fmla="*/ 779 w 65"/>
                  <a:gd name="T59" fmla="*/ 22499 h 106"/>
                  <a:gd name="T60" fmla="*/ 651 w 65"/>
                  <a:gd name="T61" fmla="*/ 27896 h 106"/>
                  <a:gd name="T62" fmla="*/ 6 w 65"/>
                  <a:gd name="T63" fmla="*/ 30622 h 106"/>
                  <a:gd name="T64" fmla="*/ 4 w 65"/>
                  <a:gd name="T65" fmla="*/ 35633 h 106"/>
                  <a:gd name="T66" fmla="*/ 3 w 65"/>
                  <a:gd name="T67" fmla="*/ 39132 h 106"/>
                  <a:gd name="T68" fmla="*/ 2 w 65"/>
                  <a:gd name="T69" fmla="*/ 42078 h 106"/>
                  <a:gd name="T70" fmla="*/ 1 w 65"/>
                  <a:gd name="T71" fmla="*/ 45500 h 106"/>
                  <a:gd name="T72" fmla="*/ 0 w 65"/>
                  <a:gd name="T73" fmla="*/ 46846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9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33" name="Freeform 709"/>
              <p:cNvSpPr>
                <a:spLocks noChangeArrowheads="1"/>
              </p:cNvSpPr>
              <p:nvPr/>
            </p:nvSpPr>
            <p:spPr bwMode="auto">
              <a:xfrm>
                <a:off x="5541" y="266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1 G7"/>
                  <a:gd name="G9" fmla="+- 10 0 0"/>
                  <a:gd name="G10" fmla="sin 99 G9"/>
                  <a:gd name="G11" fmla="+- 65532 0 0"/>
                  <a:gd name="G12" fmla="*/ 1 59331 51712"/>
                  <a:gd name="G13" fmla="+- 1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*/ 1 0 51712"/>
                  <a:gd name="G34" fmla="+- 1 0 0"/>
                  <a:gd name="G35" fmla="*/ 1 0 51712"/>
                  <a:gd name="G36" fmla="cos 54736 G35"/>
                  <a:gd name="G37" fmla="*/ 1 0 51712"/>
                  <a:gd name="G38" fmla="sin 57350 G37"/>
                  <a:gd name="G39" fmla="+- G36 G38 0"/>
                  <a:gd name="G40" fmla="+- G39 10800 0"/>
                  <a:gd name="G41" fmla="+- 1 0 0"/>
                  <a:gd name="G42" fmla="+- 1 0 0"/>
                  <a:gd name="G43" fmla="+- 1 0 0"/>
                  <a:gd name="G44" fmla="+- 1 0 0"/>
                  <a:gd name="T0" fmla="*/ 2480 w 74"/>
                  <a:gd name="T1" fmla="*/ 3 h 111"/>
                  <a:gd name="T2" fmla="*/ 2614 w 74"/>
                  <a:gd name="T3" fmla="*/ 5417 h 111"/>
                  <a:gd name="T4" fmla="*/ 2617 w 74"/>
                  <a:gd name="T5" fmla="*/ 9857 h 111"/>
                  <a:gd name="T6" fmla="*/ 2614 w 74"/>
                  <a:gd name="T7" fmla="*/ 14600 h 111"/>
                  <a:gd name="T8" fmla="*/ 2480 w 74"/>
                  <a:gd name="T9" fmla="*/ 18521 h 111"/>
                  <a:gd name="T10" fmla="*/ 2294 w 74"/>
                  <a:gd name="T11" fmla="*/ 22504 h 111"/>
                  <a:gd name="T12" fmla="*/ 2064 w 74"/>
                  <a:gd name="T13" fmla="*/ 25746 h 111"/>
                  <a:gd name="T14" fmla="*/ 1810 w 74"/>
                  <a:gd name="T15" fmla="*/ 29424 h 111"/>
                  <a:gd name="T16" fmla="*/ 1545 w 74"/>
                  <a:gd name="T17" fmla="*/ 31984 h 111"/>
                  <a:gd name="T18" fmla="*/ 1319 w 74"/>
                  <a:gd name="T19" fmla="*/ 34571 h 111"/>
                  <a:gd name="T20" fmla="*/ 1069 w 74"/>
                  <a:gd name="T21" fmla="*/ 35949 h 111"/>
                  <a:gd name="T22" fmla="*/ 780 w 74"/>
                  <a:gd name="T23" fmla="*/ 37808 h 111"/>
                  <a:gd name="T24" fmla="*/ 569 w 74"/>
                  <a:gd name="T25" fmla="*/ 38022 h 111"/>
                  <a:gd name="T26" fmla="*/ 486 w 74"/>
                  <a:gd name="T27" fmla="*/ 38316 h 111"/>
                  <a:gd name="T28" fmla="*/ 437 w 74"/>
                  <a:gd name="T29" fmla="*/ 38022 h 111"/>
                  <a:gd name="T30" fmla="*/ 437 w 74"/>
                  <a:gd name="T31" fmla="*/ 37808 h 111"/>
                  <a:gd name="T32" fmla="*/ 9 w 74"/>
                  <a:gd name="T33" fmla="*/ 37516 h 111"/>
                  <a:gd name="T34" fmla="*/ 437 w 74"/>
                  <a:gd name="T35" fmla="*/ 36374 h 111"/>
                  <a:gd name="T36" fmla="*/ 0 w 74"/>
                  <a:gd name="T37" fmla="*/ 35949 h 111"/>
                  <a:gd name="T38" fmla="*/ 0 w 74"/>
                  <a:gd name="T39" fmla="*/ 37516 h 111"/>
                  <a:gd name="T40" fmla="*/ 1 w 74"/>
                  <a:gd name="T41" fmla="*/ 38854 h 111"/>
                  <a:gd name="T42" fmla="*/ 3 w 74"/>
                  <a:gd name="T43" fmla="*/ 40394 h 111"/>
                  <a:gd name="T44" fmla="*/ 6 w 74"/>
                  <a:gd name="T45" fmla="*/ 40881 h 111"/>
                  <a:gd name="T46" fmla="*/ 461 w 74"/>
                  <a:gd name="T47" fmla="*/ 42011 h 111"/>
                  <a:gd name="T48" fmla="*/ 632 w 74"/>
                  <a:gd name="T49" fmla="*/ 41429 h 111"/>
                  <a:gd name="T50" fmla="*/ 913 w 74"/>
                  <a:gd name="T51" fmla="*/ 40527 h 111"/>
                  <a:gd name="T52" fmla="*/ 1251 w 74"/>
                  <a:gd name="T53" fmla="*/ 38854 h 111"/>
                  <a:gd name="T54" fmla="*/ 1544 w 74"/>
                  <a:gd name="T55" fmla="*/ 37156 h 111"/>
                  <a:gd name="T56" fmla="*/ 1810 w 74"/>
                  <a:gd name="T57" fmla="*/ 34571 h 111"/>
                  <a:gd name="T58" fmla="*/ 2118 w 74"/>
                  <a:gd name="T59" fmla="*/ 31101 h 111"/>
                  <a:gd name="T60" fmla="*/ 2356 w 74"/>
                  <a:gd name="T61" fmla="*/ 27461 h 111"/>
                  <a:gd name="T62" fmla="*/ 2617 w 74"/>
                  <a:gd name="T63" fmla="*/ 23791 h 111"/>
                  <a:gd name="T64" fmla="*/ 2758 w 74"/>
                  <a:gd name="T65" fmla="*/ 19256 h 111"/>
                  <a:gd name="T66" fmla="*/ 2904 w 74"/>
                  <a:gd name="T67" fmla="*/ 14648 h 111"/>
                  <a:gd name="T68" fmla="*/ 2907 w 74"/>
                  <a:gd name="T69" fmla="*/ 10104 h 111"/>
                  <a:gd name="T70" fmla="*/ 2904 w 74"/>
                  <a:gd name="T71" fmla="*/ 4627 h 111"/>
                  <a:gd name="T72" fmla="*/ 2758 w 74"/>
                  <a:gd name="T73" fmla="*/ 0 h 111"/>
                  <a:gd name="T74" fmla="*/ 2480 w 74"/>
                  <a:gd name="T75" fmla="*/ 3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10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6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34" name="Freeform 710"/>
              <p:cNvSpPr>
                <a:spLocks noChangeArrowheads="1"/>
              </p:cNvSpPr>
              <p:nvPr/>
            </p:nvSpPr>
            <p:spPr bwMode="auto">
              <a:xfrm>
                <a:off x="5559" y="261"/>
                <a:ext cx="53" cy="54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9101 51712"/>
                  <a:gd name="G13" fmla="*/ 1 22263 25856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19188 0 0"/>
                  <a:gd name="G25" fmla="+- 59726 0 0"/>
                  <a:gd name="G26" fmla="+- 31677 0 0"/>
                  <a:gd name="T0" fmla="*/ 8 w 53"/>
                  <a:gd name="T1" fmla="*/ 150866 h 45"/>
                  <a:gd name="T2" fmla="*/ 608 w 53"/>
                  <a:gd name="T3" fmla="*/ 126106 h 45"/>
                  <a:gd name="T4" fmla="*/ 845 w 53"/>
                  <a:gd name="T5" fmla="*/ 98525 h 45"/>
                  <a:gd name="T6" fmla="*/ 1313 w 53"/>
                  <a:gd name="T7" fmla="*/ 70921 h 45"/>
                  <a:gd name="T8" fmla="*/ 1549 w 53"/>
                  <a:gd name="T9" fmla="*/ 54302 h 45"/>
                  <a:gd name="T10" fmla="*/ 1828 w 53"/>
                  <a:gd name="T11" fmla="*/ 35316 h 45"/>
                  <a:gd name="T12" fmla="*/ 2060 w 53"/>
                  <a:gd name="T13" fmla="*/ 29815 h 45"/>
                  <a:gd name="T14" fmla="*/ 2177 w 53"/>
                  <a:gd name="T15" fmla="*/ 29815 h 45"/>
                  <a:gd name="T16" fmla="*/ 2155 w 53"/>
                  <a:gd name="T17" fmla="*/ 27365 h 45"/>
                  <a:gd name="T18" fmla="*/ 2467 w 53"/>
                  <a:gd name="T19" fmla="*/ 566 h 45"/>
                  <a:gd name="T20" fmla="*/ 2406 w 53"/>
                  <a:gd name="T21" fmla="*/ 1 h 45"/>
                  <a:gd name="T22" fmla="*/ 2210 w 53"/>
                  <a:gd name="T23" fmla="*/ 0 h 45"/>
                  <a:gd name="T24" fmla="*/ 2060 w 53"/>
                  <a:gd name="T25" fmla="*/ 0 h 45"/>
                  <a:gd name="T26" fmla="*/ 1931 w 53"/>
                  <a:gd name="T27" fmla="*/ 0 h 45"/>
                  <a:gd name="T28" fmla="*/ 1564 w 53"/>
                  <a:gd name="T29" fmla="*/ 66 h 45"/>
                  <a:gd name="T30" fmla="*/ 1326 w 53"/>
                  <a:gd name="T31" fmla="*/ 29815 h 45"/>
                  <a:gd name="T32" fmla="*/ 893 w 53"/>
                  <a:gd name="T33" fmla="*/ 54302 h 45"/>
                  <a:gd name="T34" fmla="*/ 608 w 53"/>
                  <a:gd name="T35" fmla="*/ 76262 h 45"/>
                  <a:gd name="T36" fmla="*/ 7 w 53"/>
                  <a:gd name="T37" fmla="*/ 106513 h 45"/>
                  <a:gd name="T38" fmla="*/ 0 w 53"/>
                  <a:gd name="T39" fmla="*/ 138682 h 45"/>
                  <a:gd name="T40" fmla="*/ 8 w 53"/>
                  <a:gd name="T41" fmla="*/ 150866 h 45"/>
                  <a:gd name="T42" fmla="*/ 0 w 53"/>
                  <a:gd name="T43" fmla="*/ 0 h 45"/>
                  <a:gd name="T44" fmla="*/ 53 w 53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35" name="Freeform 711"/>
              <p:cNvSpPr>
                <a:spLocks noChangeArrowheads="1"/>
              </p:cNvSpPr>
              <p:nvPr/>
            </p:nvSpPr>
            <p:spPr bwMode="auto">
              <a:xfrm>
                <a:off x="5541" y="318"/>
                <a:ext cx="24" cy="54"/>
              </a:xfrm>
              <a:custGeom>
                <a:avLst/>
                <a:gdLst>
                  <a:gd name="G0" fmla="+- 10 0 0"/>
                  <a:gd name="G1" fmla="cos 60 G0"/>
                  <a:gd name="G2" fmla="*/ 1 22365 57600"/>
                  <a:gd name="G3" fmla="+- 6 0 0"/>
                  <a:gd name="G4" fmla="+- 1 0 0"/>
                  <a:gd name="G5" fmla="+- 1 0 0"/>
                  <a:gd name="G6" fmla="*/ 1 59343 38528"/>
                  <a:gd name="G7" fmla="*/ 1 54179 51712"/>
                  <a:gd name="G8" fmla="+- 1 0 0"/>
                  <a:gd name="G9" fmla="*/ 1 0 51712"/>
                  <a:gd name="G10" fmla="+- 21 0 0"/>
                  <a:gd name="G11" fmla="cos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3232 0 0"/>
                  <a:gd name="G23" fmla="+- 63979 0 0"/>
                  <a:gd name="T0" fmla="*/ 2124 w 25"/>
                  <a:gd name="T1" fmla="*/ 4571 h 60"/>
                  <a:gd name="T2" fmla="*/ 2124 w 25"/>
                  <a:gd name="T3" fmla="*/ 4428 h 60"/>
                  <a:gd name="T4" fmla="*/ 2294 w 25"/>
                  <a:gd name="T5" fmla="*/ 3851 h 60"/>
                  <a:gd name="T6" fmla="*/ 2478 w 25"/>
                  <a:gd name="T7" fmla="*/ 3481 h 60"/>
                  <a:gd name="T8" fmla="*/ 2676 w 25"/>
                  <a:gd name="T9" fmla="*/ 2794 h 60"/>
                  <a:gd name="T10" fmla="*/ 3121 w 25"/>
                  <a:gd name="T11" fmla="*/ 2198 h 60"/>
                  <a:gd name="T12" fmla="*/ 3641 w 25"/>
                  <a:gd name="T13" fmla="*/ 1598 h 60"/>
                  <a:gd name="T14" fmla="*/ 4587 w 25"/>
                  <a:gd name="T15" fmla="*/ 91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662 h 60"/>
                  <a:gd name="T22" fmla="*/ 2124 w 25"/>
                  <a:gd name="T23" fmla="*/ 1258 h 60"/>
                  <a:gd name="T24" fmla="*/ 1686 w 25"/>
                  <a:gd name="T25" fmla="*/ 1895 h 60"/>
                  <a:gd name="T26" fmla="*/ 5 w 25"/>
                  <a:gd name="T27" fmla="*/ 2610 h 60"/>
                  <a:gd name="T28" fmla="*/ 4 w 25"/>
                  <a:gd name="T29" fmla="*/ 3284 h 60"/>
                  <a:gd name="T30" fmla="*/ 1 w 25"/>
                  <a:gd name="T31" fmla="*/ 3783 h 60"/>
                  <a:gd name="T32" fmla="*/ 1 w 25"/>
                  <a:gd name="T33" fmla="*/ 4217 h 60"/>
                  <a:gd name="T34" fmla="*/ 0 w 25"/>
                  <a:gd name="T35" fmla="*/ 4522 h 60"/>
                  <a:gd name="T36" fmla="*/ 2124 w 25"/>
                  <a:gd name="T37" fmla="*/ 4571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10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10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36" name="Freeform 712"/>
              <p:cNvSpPr>
                <a:spLocks noChangeArrowheads="1"/>
              </p:cNvSpPr>
              <p:nvPr/>
            </p:nvSpPr>
            <p:spPr bwMode="auto">
              <a:xfrm>
                <a:off x="142" y="483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5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004 0 0"/>
                  <a:gd name="G33" fmla="+- 22109 0 0"/>
                  <a:gd name="G34" fmla="+- 22520 0 0"/>
                  <a:gd name="G35" fmla="+- 2323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326 h 107"/>
                  <a:gd name="T6" fmla="*/ 4217 w 65"/>
                  <a:gd name="T7" fmla="*/ 26574 h 107"/>
                  <a:gd name="T8" fmla="*/ 405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1 w 65"/>
                  <a:gd name="T31" fmla="*/ 10292 h 107"/>
                  <a:gd name="T32" fmla="*/ 0 w 65"/>
                  <a:gd name="T33" fmla="*/ 7180 h 107"/>
                  <a:gd name="T34" fmla="*/ 1 w 65"/>
                  <a:gd name="T35" fmla="*/ 3279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3 h 107"/>
                  <a:gd name="T48" fmla="*/ 1503 w 65"/>
                  <a:gd name="T49" fmla="*/ 2139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465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32 h 107"/>
                  <a:gd name="T66" fmla="*/ 405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37" name="Freeform 713"/>
              <p:cNvSpPr>
                <a:spLocks noChangeArrowheads="1"/>
              </p:cNvSpPr>
              <p:nvPr/>
            </p:nvSpPr>
            <p:spPr bwMode="auto">
              <a:xfrm>
                <a:off x="137" y="483"/>
                <a:ext cx="75" cy="120"/>
              </a:xfrm>
              <a:custGeom>
                <a:avLst/>
                <a:gdLst>
                  <a:gd name="G0" fmla="+- 1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4833 0 0"/>
                  <a:gd name="G38" fmla="+- 50628 0 0"/>
                  <a:gd name="G39" fmla="+- 45623 0 0"/>
                  <a:gd name="G40" fmla="+- 41627 0 0"/>
                  <a:gd name="G41" fmla="+- 38264 0 0"/>
                  <a:gd name="G42" fmla="+- 34374 0 0"/>
                  <a:gd name="T0" fmla="*/ 5 w 74"/>
                  <a:gd name="T1" fmla="*/ 0 h 111"/>
                  <a:gd name="T2" fmla="*/ 1 w 74"/>
                  <a:gd name="T3" fmla="*/ 4993 h 111"/>
                  <a:gd name="T4" fmla="*/ 0 w 74"/>
                  <a:gd name="T5" fmla="*/ 10703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984 h 111"/>
                  <a:gd name="T16" fmla="*/ 1187 w 74"/>
                  <a:gd name="T17" fmla="*/ 34571 h 111"/>
                  <a:gd name="T18" fmla="*/ 1391 w 74"/>
                  <a:gd name="T19" fmla="*/ 37516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94 w 74"/>
                  <a:gd name="T25" fmla="*/ 42011 h 111"/>
                  <a:gd name="T26" fmla="*/ 2549 w 74"/>
                  <a:gd name="T27" fmla="*/ 42011 h 111"/>
                  <a:gd name="T28" fmla="*/ 2755 w 74"/>
                  <a:gd name="T29" fmla="*/ 41125 h 111"/>
                  <a:gd name="T30" fmla="*/ 2883 w 74"/>
                  <a:gd name="T31" fmla="*/ 40527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834 h 111"/>
                  <a:gd name="T68" fmla="*/ 461 w 74"/>
                  <a:gd name="T69" fmla="*/ 14648 h 111"/>
                  <a:gd name="T70" fmla="*/ 437 w 74"/>
                  <a:gd name="T71" fmla="*/ 10703 h 111"/>
                  <a:gd name="T72" fmla="*/ 437 w 74"/>
                  <a:gd name="T73" fmla="*/ 5844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38" name="Freeform 714"/>
              <p:cNvSpPr>
                <a:spLocks noChangeArrowheads="1"/>
              </p:cNvSpPr>
              <p:nvPr/>
            </p:nvSpPr>
            <p:spPr bwMode="auto">
              <a:xfrm>
                <a:off x="142" y="478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3 0 0"/>
                  <a:gd name="G11" fmla="sin 9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28514 h 45"/>
                  <a:gd name="T2" fmla="*/ 2177 w 53"/>
                  <a:gd name="T3" fmla="*/ 22301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6188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5199 h 45"/>
                  <a:gd name="T24" fmla="*/ 8 w 53"/>
                  <a:gd name="T25" fmla="*/ 6188 h 45"/>
                  <a:gd name="T26" fmla="*/ 7 w 53"/>
                  <a:gd name="T27" fmla="*/ 6188 h 45"/>
                  <a:gd name="T28" fmla="*/ 487 w 53"/>
                  <a:gd name="T29" fmla="*/ 6188 h 45"/>
                  <a:gd name="T30" fmla="*/ 608 w 53"/>
                  <a:gd name="T31" fmla="*/ 8029 h 45"/>
                  <a:gd name="T32" fmla="*/ 893 w 53"/>
                  <a:gd name="T33" fmla="*/ 11274 h 45"/>
                  <a:gd name="T34" fmla="*/ 1243 w 53"/>
                  <a:gd name="T35" fmla="*/ 14719 h 45"/>
                  <a:gd name="T36" fmla="*/ 1549 w 53"/>
                  <a:gd name="T37" fmla="*/ 18987 h 45"/>
                  <a:gd name="T38" fmla="*/ 1846 w 53"/>
                  <a:gd name="T39" fmla="*/ 26176 h 45"/>
                  <a:gd name="T40" fmla="*/ 2155 w 53"/>
                  <a:gd name="T41" fmla="*/ 31316 h 45"/>
                  <a:gd name="T42" fmla="*/ 2467 w 53"/>
                  <a:gd name="T43" fmla="*/ 28514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39" name="Freeform 715"/>
              <p:cNvSpPr>
                <a:spLocks noChangeArrowheads="1"/>
              </p:cNvSpPr>
              <p:nvPr/>
            </p:nvSpPr>
            <p:spPr bwMode="auto">
              <a:xfrm>
                <a:off x="190" y="509"/>
                <a:ext cx="2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0385 0 0"/>
                  <a:gd name="G25" fmla="+- 52618 0 0"/>
                  <a:gd name="T0" fmla="*/ 6495 w 24"/>
                  <a:gd name="T1" fmla="*/ 23062 h 61"/>
                  <a:gd name="T2" fmla="*/ 6187 w 24"/>
                  <a:gd name="T3" fmla="*/ 21338 h 61"/>
                  <a:gd name="T4" fmla="*/ 6187 w 24"/>
                  <a:gd name="T5" fmla="*/ 19105 h 61"/>
                  <a:gd name="T6" fmla="*/ 5995 w 24"/>
                  <a:gd name="T7" fmla="*/ 15774 h 61"/>
                  <a:gd name="T8" fmla="*/ 5534 w 24"/>
                  <a:gd name="T9" fmla="*/ 13293 h 61"/>
                  <a:gd name="T10" fmla="*/ 5108 w 24"/>
                  <a:gd name="T11" fmla="*/ 10503 h 61"/>
                  <a:gd name="T12" fmla="*/ 4352 w 24"/>
                  <a:gd name="T13" fmla="*/ 7099 h 61"/>
                  <a:gd name="T14" fmla="*/ 3160 w 24"/>
                  <a:gd name="T15" fmla="*/ 3506 h 61"/>
                  <a:gd name="T16" fmla="*/ 2295 w 24"/>
                  <a:gd name="T17" fmla="*/ 0 h 61"/>
                  <a:gd name="T18" fmla="*/ 0 w 24"/>
                  <a:gd name="T19" fmla="*/ 5 h 61"/>
                  <a:gd name="T20" fmla="*/ 4 w 24"/>
                  <a:gd name="T21" fmla="*/ 4424 h 61"/>
                  <a:gd name="T22" fmla="*/ 2295 w 24"/>
                  <a:gd name="T23" fmla="*/ 7742 h 61"/>
                  <a:gd name="T24" fmla="*/ 2693 w 24"/>
                  <a:gd name="T25" fmla="*/ 11374 h 61"/>
                  <a:gd name="T26" fmla="*/ 3160 w 24"/>
                  <a:gd name="T27" fmla="*/ 14364 h 61"/>
                  <a:gd name="T28" fmla="*/ 3423 w 24"/>
                  <a:gd name="T29" fmla="*/ 17045 h 61"/>
                  <a:gd name="T30" fmla="*/ 3708 w 24"/>
                  <a:gd name="T31" fmla="*/ 19710 h 61"/>
                  <a:gd name="T32" fmla="*/ 4017 w 24"/>
                  <a:gd name="T33" fmla="*/ 21621 h 61"/>
                  <a:gd name="T34" fmla="*/ 4352 w 24"/>
                  <a:gd name="T35" fmla="*/ 23384 h 61"/>
                  <a:gd name="T36" fmla="*/ 6495 w 24"/>
                  <a:gd name="T37" fmla="*/ 23062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0" name="Freeform 716"/>
              <p:cNvSpPr>
                <a:spLocks noChangeArrowheads="1"/>
              </p:cNvSpPr>
              <p:nvPr/>
            </p:nvSpPr>
            <p:spPr bwMode="auto">
              <a:xfrm>
                <a:off x="5548" y="609"/>
                <a:ext cx="66" cy="115"/>
              </a:xfrm>
              <a:custGeom>
                <a:avLst/>
                <a:gdLst>
                  <a:gd name="G0" fmla="+- 65533 0 0"/>
                  <a:gd name="G1" fmla="+- 65535 0 0"/>
                  <a:gd name="G2" fmla="+- 106 0 0"/>
                  <a:gd name="G3" fmla="*/ 1 50347 4569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*/ 1 3091 30784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8 0 0"/>
                  <a:gd name="G35" fmla="+- 26573 0 0"/>
                  <a:gd name="G36" fmla="+- 26841 0 0"/>
                  <a:gd name="G37" fmla="+- 27128 0 0"/>
                  <a:gd name="G38" fmla="+- 26661 0 0"/>
                  <a:gd name="G39" fmla="+- 26345 0 0"/>
                  <a:gd name="T0" fmla="*/ 0 w 65"/>
                  <a:gd name="T1" fmla="*/ 24793 h 107"/>
                  <a:gd name="T2" fmla="*/ 0 w 65"/>
                  <a:gd name="T3" fmla="*/ 25478 h 107"/>
                  <a:gd name="T4" fmla="*/ 0 w 65"/>
                  <a:gd name="T5" fmla="*/ 26574 h 107"/>
                  <a:gd name="T6" fmla="*/ 1 w 65"/>
                  <a:gd name="T7" fmla="*/ 26844 h 107"/>
                  <a:gd name="T8" fmla="*/ 3 w 65"/>
                  <a:gd name="T9" fmla="*/ 27134 h 107"/>
                  <a:gd name="T10" fmla="*/ 6 w 65"/>
                  <a:gd name="T11" fmla="*/ 27395 h 107"/>
                  <a:gd name="T12" fmla="*/ 734 w 65"/>
                  <a:gd name="T13" fmla="*/ 27395 h 107"/>
                  <a:gd name="T14" fmla="*/ 1050 w 65"/>
                  <a:gd name="T15" fmla="*/ 26844 h 107"/>
                  <a:gd name="T16" fmla="*/ 1595 w 65"/>
                  <a:gd name="T17" fmla="*/ 25478 h 107"/>
                  <a:gd name="T18" fmla="*/ 1947 w 65"/>
                  <a:gd name="T19" fmla="*/ 24722 h 107"/>
                  <a:gd name="T20" fmla="*/ 2472 w 65"/>
                  <a:gd name="T21" fmla="*/ 23003 h 107"/>
                  <a:gd name="T22" fmla="*/ 2897 w 65"/>
                  <a:gd name="T23" fmla="*/ 21162 h 107"/>
                  <a:gd name="T24" fmla="*/ 3331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10292 h 107"/>
                  <a:gd name="T32" fmla="*/ 4230 w 65"/>
                  <a:gd name="T33" fmla="*/ 7180 h 107"/>
                  <a:gd name="T34" fmla="*/ 4217 w 65"/>
                  <a:gd name="T35" fmla="*/ 3809 h 107"/>
                  <a:gd name="T36" fmla="*/ 3985 w 65"/>
                  <a:gd name="T37" fmla="*/ 3 h 107"/>
                  <a:gd name="T38" fmla="*/ 3973 w 65"/>
                  <a:gd name="T39" fmla="*/ 2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2 h 107"/>
                  <a:gd name="T46" fmla="*/ 3138 w 65"/>
                  <a:gd name="T47" fmla="*/ 4 h 107"/>
                  <a:gd name="T48" fmla="*/ 2785 w 65"/>
                  <a:gd name="T49" fmla="*/ 2292 h 107"/>
                  <a:gd name="T50" fmla="*/ 2329 w 65"/>
                  <a:gd name="T51" fmla="*/ 3525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79 w 65"/>
                  <a:gd name="T59" fmla="*/ 12272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532 h 107"/>
                  <a:gd name="T66" fmla="*/ 3 w 65"/>
                  <a:gd name="T67" fmla="*/ 21162 h 107"/>
                  <a:gd name="T68" fmla="*/ 1 w 65"/>
                  <a:gd name="T69" fmla="*/ 22758 h 107"/>
                  <a:gd name="T70" fmla="*/ 1 w 65"/>
                  <a:gd name="T71" fmla="*/ 23714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3"/>
                    </a:lnTo>
                    <a:lnTo>
                      <a:pt x="1" y="105"/>
                    </a:lnTo>
                    <a:lnTo>
                      <a:pt x="3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1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1" name="Freeform 717"/>
              <p:cNvSpPr>
                <a:spLocks noChangeArrowheads="1"/>
              </p:cNvSpPr>
              <p:nvPr/>
            </p:nvSpPr>
            <p:spPr bwMode="auto">
              <a:xfrm>
                <a:off x="5544" y="611"/>
                <a:ext cx="75" cy="11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61267 45696"/>
                  <a:gd name="G8" fmla="*/ 1 63095 51712"/>
                  <a:gd name="G9" fmla="*/ G8 1 180"/>
                  <a:gd name="G10" fmla="*/ G7 1 G9"/>
                  <a:gd name="G11" fmla="*/ 1 52577 61568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+- 55 0 0"/>
                  <a:gd name="G21" fmla="+- 16 0 0"/>
                  <a:gd name="G22" fmla="cos 109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504 0 0"/>
                  <a:gd name="G46" fmla="+- 57565 0 0"/>
                  <a:gd name="G47" fmla="+- 52373 0 0"/>
                  <a:gd name="G48" fmla="+- 48045 0 0"/>
                  <a:gd name="G49" fmla="+- 42963 0 0"/>
                  <a:gd name="G50" fmla="+- 38490 0 0"/>
                  <a:gd name="G51" fmla="+- 35448 0 0"/>
                  <a:gd name="T0" fmla="*/ 2418 w 74"/>
                  <a:gd name="T1" fmla="*/ 2 h 109"/>
                  <a:gd name="T2" fmla="*/ 2549 w 74"/>
                  <a:gd name="T3" fmla="*/ 5581 h 109"/>
                  <a:gd name="T4" fmla="*/ 2549 w 74"/>
                  <a:gd name="T5" fmla="*/ 10520 h 109"/>
                  <a:gd name="T6" fmla="*/ 2483 w 74"/>
                  <a:gd name="T7" fmla="*/ 15646 h 109"/>
                  <a:gd name="T8" fmla="*/ 2418 w 74"/>
                  <a:gd name="T9" fmla="*/ 19909 h 109"/>
                  <a:gd name="T10" fmla="*/ 2235 w 74"/>
                  <a:gd name="T11" fmla="*/ 24808 h 109"/>
                  <a:gd name="T12" fmla="*/ 2011 w 74"/>
                  <a:gd name="T13" fmla="*/ 29057 h 109"/>
                  <a:gd name="T14" fmla="*/ 1808 w 74"/>
                  <a:gd name="T15" fmla="*/ 31896 h 109"/>
                  <a:gd name="T16" fmla="*/ 1544 w 74"/>
                  <a:gd name="T17" fmla="*/ 35383 h 109"/>
                  <a:gd name="T18" fmla="*/ 1252 w 74"/>
                  <a:gd name="T19" fmla="*/ 37509 h 109"/>
                  <a:gd name="T20" fmla="*/ 962 w 74"/>
                  <a:gd name="T21" fmla="*/ 40368 h 109"/>
                  <a:gd name="T22" fmla="*/ 740 w 74"/>
                  <a:gd name="T23" fmla="*/ 40894 h 109"/>
                  <a:gd name="T24" fmla="*/ 540 w 74"/>
                  <a:gd name="T25" fmla="*/ 41908 h 109"/>
                  <a:gd name="T26" fmla="*/ 437 w 74"/>
                  <a:gd name="T27" fmla="*/ 41908 h 109"/>
                  <a:gd name="T28" fmla="*/ 8 w 74"/>
                  <a:gd name="T29" fmla="*/ 41491 h 109"/>
                  <a:gd name="T30" fmla="*/ 9 w 74"/>
                  <a:gd name="T31" fmla="*/ 41491 h 109"/>
                  <a:gd name="T32" fmla="*/ 8 w 74"/>
                  <a:gd name="T33" fmla="*/ 41491 h 109"/>
                  <a:gd name="T34" fmla="*/ 8 w 74"/>
                  <a:gd name="T35" fmla="*/ 40894 h 109"/>
                  <a:gd name="T36" fmla="*/ 8 w 74"/>
                  <a:gd name="T37" fmla="*/ 40502 h 109"/>
                  <a:gd name="T38" fmla="*/ 0 w 74"/>
                  <a:gd name="T39" fmla="*/ 40368 h 109"/>
                  <a:gd name="T40" fmla="*/ 0 w 74"/>
                  <a:gd name="T41" fmla="*/ 40894 h 109"/>
                  <a:gd name="T42" fmla="*/ 0 w 74"/>
                  <a:gd name="T43" fmla="*/ 43208 h 109"/>
                  <a:gd name="T44" fmla="*/ 2 w 74"/>
                  <a:gd name="T45" fmla="*/ 43966 h 109"/>
                  <a:gd name="T46" fmla="*/ 5 w 74"/>
                  <a:gd name="T47" fmla="*/ 45203 h 109"/>
                  <a:gd name="T48" fmla="*/ 437 w 74"/>
                  <a:gd name="T49" fmla="*/ 45377 h 109"/>
                  <a:gd name="T50" fmla="*/ 600 w 74"/>
                  <a:gd name="T51" fmla="*/ 45377 h 109"/>
                  <a:gd name="T52" fmla="*/ 866 w 74"/>
                  <a:gd name="T53" fmla="*/ 44919 h 109"/>
                  <a:gd name="T54" fmla="*/ 1188 w 74"/>
                  <a:gd name="T55" fmla="*/ 43704 h 109"/>
                  <a:gd name="T56" fmla="*/ 1466 w 74"/>
                  <a:gd name="T57" fmla="*/ 40618 h 109"/>
                  <a:gd name="T58" fmla="*/ 1808 w 74"/>
                  <a:gd name="T59" fmla="*/ 38299 h 109"/>
                  <a:gd name="T60" fmla="*/ 2064 w 74"/>
                  <a:gd name="T61" fmla="*/ 34553 h 109"/>
                  <a:gd name="T62" fmla="*/ 2353 w 74"/>
                  <a:gd name="T63" fmla="*/ 30491 h 109"/>
                  <a:gd name="T64" fmla="*/ 2549 w 74"/>
                  <a:gd name="T65" fmla="*/ 26051 h 109"/>
                  <a:gd name="T66" fmla="*/ 2755 w 74"/>
                  <a:gd name="T67" fmla="*/ 21474 h 109"/>
                  <a:gd name="T68" fmla="*/ 2904 w 74"/>
                  <a:gd name="T69" fmla="*/ 16202 h 109"/>
                  <a:gd name="T70" fmla="*/ 2907 w 74"/>
                  <a:gd name="T71" fmla="*/ 10520 h 109"/>
                  <a:gd name="T72" fmla="*/ 2904 w 74"/>
                  <a:gd name="T73" fmla="*/ 5159 h 109"/>
                  <a:gd name="T74" fmla="*/ 2755 w 74"/>
                  <a:gd name="T75" fmla="*/ 0 h 109"/>
                  <a:gd name="T76" fmla="*/ 2418 w 74"/>
                  <a:gd name="T77" fmla="*/ 2 h 109"/>
                  <a:gd name="T78" fmla="*/ 0 w 74"/>
                  <a:gd name="T79" fmla="*/ 0 h 109"/>
                  <a:gd name="T80" fmla="*/ 74 w 74"/>
                  <a:gd name="T81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09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8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99"/>
                    </a:lnTo>
                    <a:lnTo>
                      <a:pt x="9" y="99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5" y="108"/>
                    </a:lnTo>
                    <a:lnTo>
                      <a:pt x="10" y="109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2" name="Freeform 718"/>
              <p:cNvSpPr>
                <a:spLocks noChangeArrowheads="1"/>
              </p:cNvSpPr>
              <p:nvPr/>
            </p:nvSpPr>
            <p:spPr bwMode="auto">
              <a:xfrm>
                <a:off x="5561" y="605"/>
                <a:ext cx="53" cy="55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4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50866 h 45"/>
                  <a:gd name="T2" fmla="*/ 608 w 53"/>
                  <a:gd name="T3" fmla="*/ 126106 h 45"/>
                  <a:gd name="T4" fmla="*/ 893 w 53"/>
                  <a:gd name="T5" fmla="*/ 99745 h 45"/>
                  <a:gd name="T6" fmla="*/ 1313 w 53"/>
                  <a:gd name="T7" fmla="*/ 70921 h 45"/>
                  <a:gd name="T8" fmla="*/ 1549 w 53"/>
                  <a:gd name="T9" fmla="*/ 59124 h 45"/>
                  <a:gd name="T10" fmla="*/ 1846 w 53"/>
                  <a:gd name="T11" fmla="*/ 38685 h 45"/>
                  <a:gd name="T12" fmla="*/ 2060 w 53"/>
                  <a:gd name="T13" fmla="*/ 32453 h 45"/>
                  <a:gd name="T14" fmla="*/ 2177 w 53"/>
                  <a:gd name="T15" fmla="*/ 29815 h 45"/>
                  <a:gd name="T16" fmla="*/ 2155 w 53"/>
                  <a:gd name="T17" fmla="*/ 29815 h 45"/>
                  <a:gd name="T18" fmla="*/ 2155 w 53"/>
                  <a:gd name="T19" fmla="*/ 27365 h 45"/>
                  <a:gd name="T20" fmla="*/ 2467 w 53"/>
                  <a:gd name="T21" fmla="*/ 23084 h 45"/>
                  <a:gd name="T22" fmla="*/ 2406 w 53"/>
                  <a:gd name="T23" fmla="*/ 41 h 45"/>
                  <a:gd name="T24" fmla="*/ 2210 w 53"/>
                  <a:gd name="T25" fmla="*/ 0 h 45"/>
                  <a:gd name="T26" fmla="*/ 2060 w 53"/>
                  <a:gd name="T27" fmla="*/ 0 h 45"/>
                  <a:gd name="T28" fmla="*/ 1931 w 53"/>
                  <a:gd name="T29" fmla="*/ 1 h 45"/>
                  <a:gd name="T30" fmla="*/ 1564 w 53"/>
                  <a:gd name="T31" fmla="*/ 66 h 45"/>
                  <a:gd name="T32" fmla="*/ 1326 w 53"/>
                  <a:gd name="T33" fmla="*/ 29815 h 45"/>
                  <a:gd name="T34" fmla="*/ 944 w 53"/>
                  <a:gd name="T35" fmla="*/ 49886 h 45"/>
                  <a:gd name="T36" fmla="*/ 608 w 53"/>
                  <a:gd name="T37" fmla="*/ 76262 h 45"/>
                  <a:gd name="T38" fmla="*/ 7 w 53"/>
                  <a:gd name="T39" fmla="*/ 107429 h 45"/>
                  <a:gd name="T40" fmla="*/ 0 w 53"/>
                  <a:gd name="T41" fmla="*/ 138682 h 45"/>
                  <a:gd name="T42" fmla="*/ 8 w 53"/>
                  <a:gd name="T43" fmla="*/ 15086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3" name="Freeform 719"/>
              <p:cNvSpPr>
                <a:spLocks noChangeArrowheads="1"/>
              </p:cNvSpPr>
              <p:nvPr/>
            </p:nvSpPr>
            <p:spPr bwMode="auto">
              <a:xfrm>
                <a:off x="5544" y="662"/>
                <a:ext cx="23" cy="54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1 0 0"/>
                  <a:gd name="G5" fmla="cos 50 G4"/>
                  <a:gd name="G6" fmla="*/ 1 37191 51712"/>
                  <a:gd name="G7" fmla="*/ 1 53517 51712"/>
                  <a:gd name="G8" fmla="+- 1 0 0"/>
                  <a:gd name="G9" fmla="*/ 1 26055 25856"/>
                  <a:gd name="G10" fmla="+- 4 0 0"/>
                  <a:gd name="G11" fmla="+- 22 0 0"/>
                  <a:gd name="G12" fmla="*/ 1 0 51712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573 0 0"/>
                  <a:gd name="G28" fmla="+- 65185 0 0"/>
                  <a:gd name="T0" fmla="*/ 2295 w 24"/>
                  <a:gd name="T1" fmla="*/ 3726 h 61"/>
                  <a:gd name="T2" fmla="*/ 2486 w 24"/>
                  <a:gd name="T3" fmla="*/ 3449 h 61"/>
                  <a:gd name="T4" fmla="*/ 2693 w 24"/>
                  <a:gd name="T5" fmla="*/ 3044 h 61"/>
                  <a:gd name="T6" fmla="*/ 2917 w 24"/>
                  <a:gd name="T7" fmla="*/ 2717 h 61"/>
                  <a:gd name="T8" fmla="*/ 3160 w 24"/>
                  <a:gd name="T9" fmla="*/ 2146 h 61"/>
                  <a:gd name="T10" fmla="*/ 3708 w 24"/>
                  <a:gd name="T11" fmla="*/ 1694 h 61"/>
                  <a:gd name="T12" fmla="*/ 4352 w 24"/>
                  <a:gd name="T13" fmla="*/ 1324 h 61"/>
                  <a:gd name="T14" fmla="*/ 5534 w 24"/>
                  <a:gd name="T15" fmla="*/ 705 h 61"/>
                  <a:gd name="T16" fmla="*/ 6495 w 24"/>
                  <a:gd name="T17" fmla="*/ 4 h 61"/>
                  <a:gd name="T18" fmla="*/ 4352 w 24"/>
                  <a:gd name="T19" fmla="*/ 0 h 61"/>
                  <a:gd name="T20" fmla="*/ 3160 w 24"/>
                  <a:gd name="T21" fmla="*/ 516 h 61"/>
                  <a:gd name="T22" fmla="*/ 2295 w 24"/>
                  <a:gd name="T23" fmla="*/ 1047 h 61"/>
                  <a:gd name="T24" fmla="*/ 1955 w 24"/>
                  <a:gd name="T25" fmla="*/ 1569 h 61"/>
                  <a:gd name="T26" fmla="*/ 4 w 24"/>
                  <a:gd name="T27" fmla="*/ 2145 h 61"/>
                  <a:gd name="T28" fmla="*/ 2 w 24"/>
                  <a:gd name="T29" fmla="*/ 2687 h 61"/>
                  <a:gd name="T30" fmla="*/ 1 w 24"/>
                  <a:gd name="T31" fmla="*/ 2946 h 61"/>
                  <a:gd name="T32" fmla="*/ 1 w 24"/>
                  <a:gd name="T33" fmla="*/ 3447 h 61"/>
                  <a:gd name="T34" fmla="*/ 0 w 24"/>
                  <a:gd name="T35" fmla="*/ 3677 h 61"/>
                  <a:gd name="T36" fmla="*/ 2295 w 24"/>
                  <a:gd name="T37" fmla="*/ 3726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4" name="Freeform 720"/>
              <p:cNvSpPr>
                <a:spLocks noChangeArrowheads="1"/>
              </p:cNvSpPr>
              <p:nvPr/>
            </p:nvSpPr>
            <p:spPr bwMode="auto">
              <a:xfrm>
                <a:off x="143" y="307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48 0 0"/>
                  <a:gd name="G33" fmla="+- 22109 0 0"/>
                  <a:gd name="G34" fmla="+- 22502 0 0"/>
                  <a:gd name="G35" fmla="+- 2294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646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334 w 65"/>
                  <a:gd name="T23" fmla="*/ 20326 h 107"/>
                  <a:gd name="T24" fmla="*/ 932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3 h 107"/>
                  <a:gd name="T48" fmla="*/ 1503 w 65"/>
                  <a:gd name="T49" fmla="*/ 2292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465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359 h 107"/>
                  <a:gd name="T66" fmla="*/ 4144 w 65"/>
                  <a:gd name="T67" fmla="*/ 20326 h 107"/>
                  <a:gd name="T68" fmla="*/ 4217 w 65"/>
                  <a:gd name="T69" fmla="*/ 22758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5" name="Freeform 721"/>
              <p:cNvSpPr>
                <a:spLocks noChangeArrowheads="1"/>
              </p:cNvSpPr>
              <p:nvPr/>
            </p:nvSpPr>
            <p:spPr bwMode="auto">
              <a:xfrm>
                <a:off x="138" y="308"/>
                <a:ext cx="76" cy="119"/>
              </a:xfrm>
              <a:custGeom>
                <a:avLst/>
                <a:gdLst>
                  <a:gd name="G0" fmla="+- 2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757 51712"/>
                  <a:gd name="G18" fmla="+- 13 0 0"/>
                  <a:gd name="G19" fmla="cos 14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77 0 0"/>
                  <a:gd name="G37" fmla="+- 55273 0 0"/>
                  <a:gd name="G38" fmla="+- 49311 0 0"/>
                  <a:gd name="G39" fmla="+- 44737 0 0"/>
                  <a:gd name="G40" fmla="+- 40721 0 0"/>
                  <a:gd name="G41" fmla="+- 36539 0 0"/>
                  <a:gd name="G42" fmla="+- 32960 0 0"/>
                  <a:gd name="T0" fmla="*/ 5 w 75"/>
                  <a:gd name="T1" fmla="*/ 0 h 110"/>
                  <a:gd name="T2" fmla="*/ 2 w 75"/>
                  <a:gd name="T3" fmla="*/ 4961 h 110"/>
                  <a:gd name="T4" fmla="*/ 0 w 75"/>
                  <a:gd name="T5" fmla="*/ 10263 h 110"/>
                  <a:gd name="T6" fmla="*/ 2 w 75"/>
                  <a:gd name="T7" fmla="*/ 16227 h 110"/>
                  <a:gd name="T8" fmla="*/ 5 w 75"/>
                  <a:gd name="T9" fmla="*/ 20804 h 110"/>
                  <a:gd name="T10" fmla="*/ 416 w 75"/>
                  <a:gd name="T11" fmla="*/ 25231 h 110"/>
                  <a:gd name="T12" fmla="*/ 539 w 75"/>
                  <a:gd name="T13" fmla="*/ 29536 h 110"/>
                  <a:gd name="T14" fmla="*/ 775 w 75"/>
                  <a:gd name="T15" fmla="*/ 33351 h 110"/>
                  <a:gd name="T16" fmla="*/ 1115 w 75"/>
                  <a:gd name="T17" fmla="*/ 36157 h 110"/>
                  <a:gd name="T18" fmla="*/ 1364 w 75"/>
                  <a:gd name="T19" fmla="*/ 39096 h 110"/>
                  <a:gd name="T20" fmla="*/ 1680 w 75"/>
                  <a:gd name="T21" fmla="*/ 41437 h 110"/>
                  <a:gd name="T22" fmla="*/ 1963 w 75"/>
                  <a:gd name="T23" fmla="*/ 43054 h 110"/>
                  <a:gd name="T24" fmla="*/ 2179 w 75"/>
                  <a:gd name="T25" fmla="*/ 43750 h 110"/>
                  <a:gd name="T26" fmla="*/ 2417 w 75"/>
                  <a:gd name="T27" fmla="*/ 43750 h 110"/>
                  <a:gd name="T28" fmla="*/ 2664 w 75"/>
                  <a:gd name="T29" fmla="*/ 43281 h 110"/>
                  <a:gd name="T30" fmla="*/ 2695 w 75"/>
                  <a:gd name="T31" fmla="*/ 42314 h 110"/>
                  <a:gd name="T32" fmla="*/ 2825 w 75"/>
                  <a:gd name="T33" fmla="*/ 40427 h 110"/>
                  <a:gd name="T34" fmla="*/ 2825 w 75"/>
                  <a:gd name="T35" fmla="*/ 39219 h 110"/>
                  <a:gd name="T36" fmla="*/ 2825 w 75"/>
                  <a:gd name="T37" fmla="*/ 38589 h 110"/>
                  <a:gd name="T38" fmla="*/ 2545 w 75"/>
                  <a:gd name="T39" fmla="*/ 39038 h 110"/>
                  <a:gd name="T40" fmla="*/ 2545 w 75"/>
                  <a:gd name="T41" fmla="*/ 39219 h 110"/>
                  <a:gd name="T42" fmla="*/ 2545 w 75"/>
                  <a:gd name="T43" fmla="*/ 39808 h 110"/>
                  <a:gd name="T44" fmla="*/ 2429 w 75"/>
                  <a:gd name="T45" fmla="*/ 39808 h 110"/>
                  <a:gd name="T46" fmla="*/ 2545 w 75"/>
                  <a:gd name="T47" fmla="*/ 39808 h 110"/>
                  <a:gd name="T48" fmla="*/ 2417 w 75"/>
                  <a:gd name="T49" fmla="*/ 40022 h 110"/>
                  <a:gd name="T50" fmla="*/ 2294 w 75"/>
                  <a:gd name="T51" fmla="*/ 40022 h 110"/>
                  <a:gd name="T52" fmla="*/ 2068 w 75"/>
                  <a:gd name="T53" fmla="*/ 39219 h 110"/>
                  <a:gd name="T54" fmla="*/ 1865 w 75"/>
                  <a:gd name="T55" fmla="*/ 38589 h 110"/>
                  <a:gd name="T56" fmla="*/ 1595 w 75"/>
                  <a:gd name="T57" fmla="*/ 36072 h 110"/>
                  <a:gd name="T58" fmla="*/ 1303 w 75"/>
                  <a:gd name="T59" fmla="*/ 34011 h 110"/>
                  <a:gd name="T60" fmla="*/ 1115 w 75"/>
                  <a:gd name="T61" fmla="*/ 30831 h 110"/>
                  <a:gd name="T62" fmla="*/ 816 w 75"/>
                  <a:gd name="T63" fmla="*/ 27288 h 110"/>
                  <a:gd name="T64" fmla="*/ 598 w 75"/>
                  <a:gd name="T65" fmla="*/ 23341 h 110"/>
                  <a:gd name="T66" fmla="*/ 486 w 75"/>
                  <a:gd name="T67" fmla="*/ 19219 h 110"/>
                  <a:gd name="T68" fmla="*/ 438 w 75"/>
                  <a:gd name="T69" fmla="*/ 14942 h 110"/>
                  <a:gd name="T70" fmla="*/ 416 w 75"/>
                  <a:gd name="T71" fmla="*/ 10263 h 110"/>
                  <a:gd name="T72" fmla="*/ 416 w 75"/>
                  <a:gd name="T73" fmla="*/ 5399 h 110"/>
                  <a:gd name="T74" fmla="*/ 486 w 75"/>
                  <a:gd name="T75" fmla="*/ 2 h 110"/>
                  <a:gd name="T76" fmla="*/ 5 w 75"/>
                  <a:gd name="T77" fmla="*/ 0 h 110"/>
                  <a:gd name="T78" fmla="*/ 0 w 75"/>
                  <a:gd name="T79" fmla="*/ 0 h 110"/>
                  <a:gd name="T80" fmla="*/ 75 w 75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6" name="Freeform 722"/>
              <p:cNvSpPr>
                <a:spLocks noChangeArrowheads="1"/>
              </p:cNvSpPr>
              <p:nvPr/>
            </p:nvSpPr>
            <p:spPr bwMode="auto">
              <a:xfrm>
                <a:off x="143" y="290"/>
                <a:ext cx="5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6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37531 45696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1105 0 0"/>
                  <a:gd name="G30" fmla="*/ 1 0 51712"/>
                  <a:gd name="G31" fmla="*/ 1 0 51712"/>
                  <a:gd name="T0" fmla="*/ 2467 w 53"/>
                  <a:gd name="T1" fmla="*/ 137367 h 45"/>
                  <a:gd name="T2" fmla="*/ 2210 w 53"/>
                  <a:gd name="T3" fmla="*/ 106513 h 45"/>
                  <a:gd name="T4" fmla="*/ 1846 w 53"/>
                  <a:gd name="T5" fmla="*/ 76262 h 45"/>
                  <a:gd name="T6" fmla="*/ 1480 w 53"/>
                  <a:gd name="T7" fmla="*/ 49886 h 45"/>
                  <a:gd name="T8" fmla="*/ 1176 w 53"/>
                  <a:gd name="T9" fmla="*/ 27365 h 45"/>
                  <a:gd name="T10" fmla="*/ 845 w 53"/>
                  <a:gd name="T11" fmla="*/ 66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41 h 45"/>
                  <a:gd name="T20" fmla="*/ 0 w 53"/>
                  <a:gd name="T21" fmla="*/ 566 h 45"/>
                  <a:gd name="T22" fmla="*/ 8 w 53"/>
                  <a:gd name="T23" fmla="*/ 25066 h 45"/>
                  <a:gd name="T24" fmla="*/ 8 w 53"/>
                  <a:gd name="T25" fmla="*/ 27365 h 45"/>
                  <a:gd name="T26" fmla="*/ 7 w 53"/>
                  <a:gd name="T27" fmla="*/ 27365 h 45"/>
                  <a:gd name="T28" fmla="*/ 8 w 53"/>
                  <a:gd name="T29" fmla="*/ 27365 h 45"/>
                  <a:gd name="T30" fmla="*/ 487 w 53"/>
                  <a:gd name="T31" fmla="*/ 32453 h 45"/>
                  <a:gd name="T32" fmla="*/ 608 w 53"/>
                  <a:gd name="T33" fmla="*/ 38685 h 45"/>
                  <a:gd name="T34" fmla="*/ 893 w 53"/>
                  <a:gd name="T35" fmla="*/ 54302 h 45"/>
                  <a:gd name="T36" fmla="*/ 1243 w 53"/>
                  <a:gd name="T37" fmla="*/ 70921 h 45"/>
                  <a:gd name="T38" fmla="*/ 1564 w 53"/>
                  <a:gd name="T39" fmla="*/ 98525 h 45"/>
                  <a:gd name="T40" fmla="*/ 1846 w 53"/>
                  <a:gd name="T41" fmla="*/ 126106 h 45"/>
                  <a:gd name="T42" fmla="*/ 2155 w 53"/>
                  <a:gd name="T43" fmla="*/ 150866 h 45"/>
                  <a:gd name="T44" fmla="*/ 2467 w 53"/>
                  <a:gd name="T45" fmla="*/ 137367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7" name="Freeform 723"/>
              <p:cNvSpPr>
                <a:spLocks noChangeArrowheads="1"/>
              </p:cNvSpPr>
              <p:nvPr/>
            </p:nvSpPr>
            <p:spPr bwMode="auto">
              <a:xfrm>
                <a:off x="191" y="347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951 0 0"/>
                  <a:gd name="G25" fmla="+- 2347 0 0"/>
                  <a:gd name="T0" fmla="*/ 5350 w 25"/>
                  <a:gd name="T1" fmla="*/ 3243 h 62"/>
                  <a:gd name="T2" fmla="*/ 4954 w 25"/>
                  <a:gd name="T3" fmla="*/ 3003 h 62"/>
                  <a:gd name="T4" fmla="*/ 4954 w 25"/>
                  <a:gd name="T5" fmla="*/ 2607 h 62"/>
                  <a:gd name="T6" fmla="*/ 4807 w 25"/>
                  <a:gd name="T7" fmla="*/ 2238 h 62"/>
                  <a:gd name="T8" fmla="*/ 4451 w 25"/>
                  <a:gd name="T9" fmla="*/ 1884 h 62"/>
                  <a:gd name="T10" fmla="*/ 3932 w 25"/>
                  <a:gd name="T11" fmla="*/ 1404 h 62"/>
                  <a:gd name="T12" fmla="*/ 3371 w 25"/>
                  <a:gd name="T13" fmla="*/ 952 h 62"/>
                  <a:gd name="T14" fmla="*/ 2478 w 25"/>
                  <a:gd name="T15" fmla="*/ 474 h 62"/>
                  <a:gd name="T16" fmla="*/ 1821 w 25"/>
                  <a:gd name="T17" fmla="*/ 0 h 62"/>
                  <a:gd name="T18" fmla="*/ 0 w 25"/>
                  <a:gd name="T19" fmla="*/ 5 h 62"/>
                  <a:gd name="T20" fmla="*/ 4 w 25"/>
                  <a:gd name="T21" fmla="*/ 596 h 62"/>
                  <a:gd name="T22" fmla="*/ 1821 w 25"/>
                  <a:gd name="T23" fmla="*/ 1112 h 62"/>
                  <a:gd name="T24" fmla="*/ 2124 w 25"/>
                  <a:gd name="T25" fmla="*/ 1518 h 62"/>
                  <a:gd name="T26" fmla="*/ 2478 w 25"/>
                  <a:gd name="T27" fmla="*/ 1913 h 62"/>
                  <a:gd name="T28" fmla="*/ 2676 w 25"/>
                  <a:gd name="T29" fmla="*/ 2377 h 62"/>
                  <a:gd name="T30" fmla="*/ 2890 w 25"/>
                  <a:gd name="T31" fmla="*/ 2672 h 62"/>
                  <a:gd name="T32" fmla="*/ 3121 w 25"/>
                  <a:gd name="T33" fmla="*/ 3042 h 62"/>
                  <a:gd name="T34" fmla="*/ 3371 w 25"/>
                  <a:gd name="T35" fmla="*/ 3290 h 62"/>
                  <a:gd name="T36" fmla="*/ 5350 w 25"/>
                  <a:gd name="T37" fmla="*/ 3243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8" name="Freeform 724"/>
              <p:cNvSpPr>
                <a:spLocks noChangeArrowheads="1"/>
              </p:cNvSpPr>
              <p:nvPr/>
            </p:nvSpPr>
            <p:spPr bwMode="auto">
              <a:xfrm>
                <a:off x="5548" y="448"/>
                <a:ext cx="66" cy="115"/>
              </a:xfrm>
              <a:custGeom>
                <a:avLst/>
                <a:gdLst>
                  <a:gd name="G0" fmla="+- 65533 0 0"/>
                  <a:gd name="G1" fmla="+- 65534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644 0 0"/>
                  <a:gd name="G37" fmla="+- 26838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646 h 107"/>
                  <a:gd name="T8" fmla="*/ 2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1162 h 107"/>
                  <a:gd name="T24" fmla="*/ 3264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2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79 w 65"/>
                  <a:gd name="T59" fmla="*/ 1203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472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9" name="Freeform 725"/>
              <p:cNvSpPr>
                <a:spLocks noChangeArrowheads="1"/>
              </p:cNvSpPr>
              <p:nvPr/>
            </p:nvSpPr>
            <p:spPr bwMode="auto">
              <a:xfrm>
                <a:off x="5542" y="448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7 G11"/>
                  <a:gd name="G13" fmla="+- 65532 0 0"/>
                  <a:gd name="G14" fmla="+- 106 0 0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121 0 0"/>
                  <a:gd name="G39" fmla="+- 57861 0 0"/>
                  <a:gd name="G40" fmla="+- 53305 0 0"/>
                  <a:gd name="G41" fmla="+- 49321 0 0"/>
                  <a:gd name="G42" fmla="+- 44941 0 0"/>
                  <a:gd name="G43" fmla="+- 41197 0 0"/>
                  <a:gd name="G44" fmla="+- 37882 0 0"/>
                  <a:gd name="T0" fmla="*/ 2306 w 75"/>
                  <a:gd name="T1" fmla="*/ 4 h 111"/>
                  <a:gd name="T2" fmla="*/ 2429 w 75"/>
                  <a:gd name="T3" fmla="*/ 5844 h 111"/>
                  <a:gd name="T4" fmla="*/ 2429 w 75"/>
                  <a:gd name="T5" fmla="*/ 10104 h 111"/>
                  <a:gd name="T6" fmla="*/ 2417 w 75"/>
                  <a:gd name="T7" fmla="*/ 14648 h 111"/>
                  <a:gd name="T8" fmla="*/ 2306 w 75"/>
                  <a:gd name="T9" fmla="*/ 18521 h 111"/>
                  <a:gd name="T10" fmla="*/ 2179 w 75"/>
                  <a:gd name="T11" fmla="*/ 22774 h 111"/>
                  <a:gd name="T12" fmla="*/ 1964 w 75"/>
                  <a:gd name="T13" fmla="*/ 26303 h 111"/>
                  <a:gd name="T14" fmla="*/ 1770 w 75"/>
                  <a:gd name="T15" fmla="*/ 29424 h 111"/>
                  <a:gd name="T16" fmla="*/ 1514 w 75"/>
                  <a:gd name="T17" fmla="*/ 32091 h 111"/>
                  <a:gd name="T18" fmla="*/ 1237 w 75"/>
                  <a:gd name="T19" fmla="*/ 34689 h 111"/>
                  <a:gd name="T20" fmla="*/ 954 w 75"/>
                  <a:gd name="T21" fmla="*/ 36374 h 111"/>
                  <a:gd name="T22" fmla="*/ 736 w 75"/>
                  <a:gd name="T23" fmla="*/ 37516 h 111"/>
                  <a:gd name="T24" fmla="*/ 539 w 75"/>
                  <a:gd name="T25" fmla="*/ 38022 h 111"/>
                  <a:gd name="T26" fmla="*/ 438 w 75"/>
                  <a:gd name="T27" fmla="*/ 38022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516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6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1429 h 111"/>
                  <a:gd name="T52" fmla="*/ 860 w 75"/>
                  <a:gd name="T53" fmla="*/ 40881 h 111"/>
                  <a:gd name="T54" fmla="*/ 1174 w 75"/>
                  <a:gd name="T55" fmla="*/ 39297 h 111"/>
                  <a:gd name="T56" fmla="*/ 1445 w 75"/>
                  <a:gd name="T57" fmla="*/ 37357 h 111"/>
                  <a:gd name="T58" fmla="*/ 1770 w 75"/>
                  <a:gd name="T59" fmla="*/ 34689 h 111"/>
                  <a:gd name="T60" fmla="*/ 1973 w 75"/>
                  <a:gd name="T61" fmla="*/ 31796 h 111"/>
                  <a:gd name="T62" fmla="*/ 2294 w 75"/>
                  <a:gd name="T63" fmla="*/ 27841 h 111"/>
                  <a:gd name="T64" fmla="*/ 2429 w 75"/>
                  <a:gd name="T65" fmla="*/ 23791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104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4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0" name="Freeform 726"/>
              <p:cNvSpPr>
                <a:spLocks noChangeArrowheads="1"/>
              </p:cNvSpPr>
              <p:nvPr/>
            </p:nvSpPr>
            <p:spPr bwMode="auto">
              <a:xfrm>
                <a:off x="5560" y="443"/>
                <a:ext cx="53" cy="48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28084 h 46"/>
                  <a:gd name="T2" fmla="*/ 608 w 53"/>
                  <a:gd name="T3" fmla="*/ 21954 h 46"/>
                  <a:gd name="T4" fmla="*/ 845 w 53"/>
                  <a:gd name="T5" fmla="*/ 18504 h 46"/>
                  <a:gd name="T6" fmla="*/ 1313 w 53"/>
                  <a:gd name="T7" fmla="*/ 14192 h 46"/>
                  <a:gd name="T8" fmla="*/ 1549 w 53"/>
                  <a:gd name="T9" fmla="*/ 9509 h 46"/>
                  <a:gd name="T10" fmla="*/ 1846 w 53"/>
                  <a:gd name="T11" fmla="*/ 6821 h 46"/>
                  <a:gd name="T12" fmla="*/ 2060 w 53"/>
                  <a:gd name="T13" fmla="*/ 5800 h 46"/>
                  <a:gd name="T14" fmla="*/ 2155 w 53"/>
                  <a:gd name="T15" fmla="*/ 5800 h 46"/>
                  <a:gd name="T16" fmla="*/ 2177 w 53"/>
                  <a:gd name="T17" fmla="*/ 5800 h 46"/>
                  <a:gd name="T18" fmla="*/ 2155 w 53"/>
                  <a:gd name="T19" fmla="*/ 5336 h 46"/>
                  <a:gd name="T20" fmla="*/ 2467 w 53"/>
                  <a:gd name="T21" fmla="*/ 113 h 46"/>
                  <a:gd name="T22" fmla="*/ 2406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4 h 46"/>
                  <a:gd name="T32" fmla="*/ 1326 w 53"/>
                  <a:gd name="T33" fmla="*/ 5800 h 46"/>
                  <a:gd name="T34" fmla="*/ 944 w 53"/>
                  <a:gd name="T35" fmla="*/ 9509 h 46"/>
                  <a:gd name="T36" fmla="*/ 608 w 53"/>
                  <a:gd name="T37" fmla="*/ 14192 h 46"/>
                  <a:gd name="T38" fmla="*/ 6 w 53"/>
                  <a:gd name="T39" fmla="*/ 19802 h 46"/>
                  <a:gd name="T40" fmla="*/ 0 w 53"/>
                  <a:gd name="T41" fmla="*/ 25410 h 46"/>
                  <a:gd name="T42" fmla="*/ 8 w 53"/>
                  <a:gd name="T43" fmla="*/ 28084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1" name="Freeform 727"/>
              <p:cNvSpPr>
                <a:spLocks noChangeArrowheads="1"/>
              </p:cNvSpPr>
              <p:nvPr/>
            </p:nvSpPr>
            <p:spPr bwMode="auto">
              <a:xfrm>
                <a:off x="5542" y="488"/>
                <a:ext cx="24" cy="64"/>
              </a:xfrm>
              <a:custGeom>
                <a:avLst/>
                <a:gdLst>
                  <a:gd name="G0" fmla="+- 10 0 0"/>
                  <a:gd name="G1" fmla="sin 61 G0"/>
                  <a:gd name="G2" fmla="*/ 1 25889 51712"/>
                  <a:gd name="G3" fmla="*/ 1 24209 25856"/>
                  <a:gd name="G4" fmla="+- 1 0 0"/>
                  <a:gd name="G5" fmla="+- 1 0 0"/>
                  <a:gd name="G6" fmla="*/ 1 59343 38528"/>
                  <a:gd name="G7" fmla="*/ 1 48111 22848"/>
                  <a:gd name="G8" fmla="+- 42 0 0"/>
                  <a:gd name="G9" fmla="+- 28 0 0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23 0 0"/>
                  <a:gd name="G23" fmla="+- 48120 0 0"/>
                  <a:gd name="T0" fmla="*/ 1967 w 25"/>
                  <a:gd name="T1" fmla="*/ 23384 h 61"/>
                  <a:gd name="T2" fmla="*/ 2124 w 25"/>
                  <a:gd name="T3" fmla="*/ 21637 h 61"/>
                  <a:gd name="T4" fmla="*/ 2294 w 25"/>
                  <a:gd name="T5" fmla="*/ 19710 h 61"/>
                  <a:gd name="T6" fmla="*/ 2478 w 25"/>
                  <a:gd name="T7" fmla="*/ 17070 h 61"/>
                  <a:gd name="T8" fmla="*/ 2676 w 25"/>
                  <a:gd name="T9" fmla="*/ 14364 h 61"/>
                  <a:gd name="T10" fmla="*/ 3121 w 25"/>
                  <a:gd name="T11" fmla="*/ 10626 h 61"/>
                  <a:gd name="T12" fmla="*/ 3641 w 25"/>
                  <a:gd name="T13" fmla="*/ 7742 h 61"/>
                  <a:gd name="T14" fmla="*/ 4587 w 25"/>
                  <a:gd name="T15" fmla="*/ 4779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3228 h 61"/>
                  <a:gd name="T22" fmla="*/ 1967 w 25"/>
                  <a:gd name="T23" fmla="*/ 6569 h 61"/>
                  <a:gd name="T24" fmla="*/ 1686 w 25"/>
                  <a:gd name="T25" fmla="*/ 9838 h 61"/>
                  <a:gd name="T26" fmla="*/ 5 w 25"/>
                  <a:gd name="T27" fmla="*/ 13446 h 61"/>
                  <a:gd name="T28" fmla="*/ 3 w 25"/>
                  <a:gd name="T29" fmla="*/ 15774 h 61"/>
                  <a:gd name="T30" fmla="*/ 2 w 25"/>
                  <a:gd name="T31" fmla="*/ 18472 h 61"/>
                  <a:gd name="T32" fmla="*/ 2 w 25"/>
                  <a:gd name="T33" fmla="*/ 21621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2" name="Freeform 728"/>
              <p:cNvSpPr>
                <a:spLocks noChangeArrowheads="1"/>
              </p:cNvSpPr>
              <p:nvPr/>
            </p:nvSpPr>
            <p:spPr bwMode="auto">
              <a:xfrm>
                <a:off x="142" y="653"/>
                <a:ext cx="65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3 0 0"/>
                  <a:gd name="G9" fmla="+- 1 0 0"/>
                  <a:gd name="G10" fmla="*/ 1 0 51712"/>
                  <a:gd name="G11" fmla="*/ 1 0 51712"/>
                  <a:gd name="G12" fmla="+- 16 0 0"/>
                  <a:gd name="G13" fmla="sin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1569 0 0"/>
                  <a:gd name="G33" fmla="+- 22292 0 0"/>
                  <a:gd name="G34" fmla="+- 23276 0 0"/>
                  <a:gd name="G35" fmla="+- 23511 0 0"/>
                  <a:gd name="G36" fmla="+- 24059 0 0"/>
                  <a:gd name="G37" fmla="+- 25031 0 0"/>
                  <a:gd name="G38" fmla="+- 24943 0 0"/>
                  <a:gd name="T0" fmla="*/ 4376 w 64"/>
                  <a:gd name="T1" fmla="*/ 25945 h 106"/>
                  <a:gd name="T2" fmla="*/ 4376 w 64"/>
                  <a:gd name="T3" fmla="*/ 26668 h 106"/>
                  <a:gd name="T4" fmla="*/ 4376 w 64"/>
                  <a:gd name="T5" fmla="*/ 27645 h 106"/>
                  <a:gd name="T6" fmla="*/ 4369 w 64"/>
                  <a:gd name="T7" fmla="*/ 27879 h 106"/>
                  <a:gd name="T8" fmla="*/ 4368 w 64"/>
                  <a:gd name="T9" fmla="*/ 28170 h 106"/>
                  <a:gd name="T10" fmla="*/ 4111 w 64"/>
                  <a:gd name="T11" fmla="*/ 28673 h 106"/>
                  <a:gd name="T12" fmla="*/ 3642 w 64"/>
                  <a:gd name="T13" fmla="*/ 28170 h 106"/>
                  <a:gd name="T14" fmla="*/ 3227 w 64"/>
                  <a:gd name="T15" fmla="*/ 27879 h 106"/>
                  <a:gd name="T16" fmla="*/ 2756 w 64"/>
                  <a:gd name="T17" fmla="*/ 27252 h 106"/>
                  <a:gd name="T18" fmla="*/ 2245 w 64"/>
                  <a:gd name="T19" fmla="*/ 25515 h 106"/>
                  <a:gd name="T20" fmla="*/ 1807 w 64"/>
                  <a:gd name="T21" fmla="*/ 23889 h 106"/>
                  <a:gd name="T22" fmla="*/ 1302 w 64"/>
                  <a:gd name="T23" fmla="*/ 21430 h 106"/>
                  <a:gd name="T24" fmla="*/ 851 w 64"/>
                  <a:gd name="T25" fmla="*/ 19208 h 106"/>
                  <a:gd name="T26" fmla="*/ 7 w 64"/>
                  <a:gd name="T27" fmla="*/ 16590 h 106"/>
                  <a:gd name="T28" fmla="*/ 3 w 64"/>
                  <a:gd name="T29" fmla="*/ 13456 h 106"/>
                  <a:gd name="T30" fmla="*/ 1 w 64"/>
                  <a:gd name="T31" fmla="*/ 10684 h 106"/>
                  <a:gd name="T32" fmla="*/ 0 w 64"/>
                  <a:gd name="T33" fmla="*/ 7075 h 106"/>
                  <a:gd name="T34" fmla="*/ 0 w 64"/>
                  <a:gd name="T35" fmla="*/ 3600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0 h 106"/>
                  <a:gd name="T46" fmla="*/ 1021 w 64"/>
                  <a:gd name="T47" fmla="*/ 3 h 106"/>
                  <a:gd name="T48" fmla="*/ 1469 w 64"/>
                  <a:gd name="T49" fmla="*/ 2324 h 106"/>
                  <a:gd name="T50" fmla="*/ 1916 w 64"/>
                  <a:gd name="T51" fmla="*/ 3600 h 106"/>
                  <a:gd name="T52" fmla="*/ 2441 w 64"/>
                  <a:gd name="T53" fmla="*/ 5993 h 106"/>
                  <a:gd name="T54" fmla="*/ 2928 w 64"/>
                  <a:gd name="T55" fmla="*/ 8014 h 106"/>
                  <a:gd name="T56" fmla="*/ 3305 w 64"/>
                  <a:gd name="T57" fmla="*/ 10173 h 106"/>
                  <a:gd name="T58" fmla="*/ 3642 w 64"/>
                  <a:gd name="T59" fmla="*/ 12410 h 106"/>
                  <a:gd name="T60" fmla="*/ 3870 w 64"/>
                  <a:gd name="T61" fmla="*/ 14638 h 106"/>
                  <a:gd name="T62" fmla="*/ 4111 w 64"/>
                  <a:gd name="T63" fmla="*/ 17252 h 106"/>
                  <a:gd name="T64" fmla="*/ 4119 w 64"/>
                  <a:gd name="T65" fmla="*/ 19208 h 106"/>
                  <a:gd name="T66" fmla="*/ 4368 w 64"/>
                  <a:gd name="T67" fmla="*/ 21050 h 106"/>
                  <a:gd name="T68" fmla="*/ 4369 w 64"/>
                  <a:gd name="T69" fmla="*/ 23044 h 106"/>
                  <a:gd name="T70" fmla="*/ 4369 w 64"/>
                  <a:gd name="T71" fmla="*/ 24784 h 106"/>
                  <a:gd name="T72" fmla="*/ 4376 w 64"/>
                  <a:gd name="T73" fmla="*/ 2594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3" name="Freeform 729"/>
              <p:cNvSpPr>
                <a:spLocks noChangeArrowheads="1"/>
              </p:cNvSpPr>
              <p:nvPr/>
            </p:nvSpPr>
            <p:spPr bwMode="auto">
              <a:xfrm>
                <a:off x="136" y="653"/>
                <a:ext cx="75" cy="120"/>
              </a:xfrm>
              <a:custGeom>
                <a:avLst/>
                <a:gdLst>
                  <a:gd name="G0" fmla="+- 13 0 0"/>
                  <a:gd name="G1" fmla="+- 65526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432 0 0"/>
                  <a:gd name="G38" fmla="+- 50890 0 0"/>
                  <a:gd name="G39" fmla="+- 45623 0 0"/>
                  <a:gd name="G40" fmla="+- 41627 0 0"/>
                  <a:gd name="G41" fmla="+- 38644 0 0"/>
                  <a:gd name="G42" fmla="+- 34562 0 0"/>
                  <a:gd name="T0" fmla="*/ 6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2 w 74"/>
                  <a:gd name="T7" fmla="*/ 14648 h 111"/>
                  <a:gd name="T8" fmla="*/ 5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46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35 w 74"/>
                  <a:gd name="T25" fmla="*/ 41429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20 w 74"/>
                  <a:gd name="T53" fmla="*/ 37808 h 111"/>
                  <a:gd name="T54" fmla="*/ 1958 w 74"/>
                  <a:gd name="T55" fmla="*/ 35949 h 111"/>
                  <a:gd name="T56" fmla="*/ 1629 w 74"/>
                  <a:gd name="T57" fmla="*/ 34571 h 111"/>
                  <a:gd name="T58" fmla="*/ 1390 w 74"/>
                  <a:gd name="T59" fmla="*/ 31984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4" name="Freeform 730"/>
              <p:cNvSpPr>
                <a:spLocks noChangeArrowheads="1"/>
              </p:cNvSpPr>
              <p:nvPr/>
            </p:nvSpPr>
            <p:spPr bwMode="auto">
              <a:xfrm>
                <a:off x="142" y="648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527 51712"/>
                  <a:gd name="G7" fmla="*/ 1 32553 61568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7369 0 0"/>
                  <a:gd name="G24" fmla="+- 51843 0 0"/>
                  <a:gd name="G25" fmla="+- 56880 0 0"/>
                  <a:gd name="T0" fmla="*/ 2770 w 51"/>
                  <a:gd name="T1" fmla="*/ 28514 h 45"/>
                  <a:gd name="T2" fmla="*/ 2534 w 51"/>
                  <a:gd name="T3" fmla="*/ 20701 h 45"/>
                  <a:gd name="T4" fmla="*/ 2134 w 51"/>
                  <a:gd name="T5" fmla="*/ 15827 h 45"/>
                  <a:gd name="T6" fmla="*/ 1697 w 51"/>
                  <a:gd name="T7" fmla="*/ 10353 h 45"/>
                  <a:gd name="T8" fmla="*/ 1277 w 51"/>
                  <a:gd name="T9" fmla="*/ 5679 h 45"/>
                  <a:gd name="T10" fmla="*/ 907 w 51"/>
                  <a:gd name="T11" fmla="*/ 3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5199 h 45"/>
                  <a:gd name="T24" fmla="*/ 7 w 51"/>
                  <a:gd name="T25" fmla="*/ 5679 h 45"/>
                  <a:gd name="T26" fmla="*/ 6 w 51"/>
                  <a:gd name="T27" fmla="*/ 5679 h 45"/>
                  <a:gd name="T28" fmla="*/ 7 w 51"/>
                  <a:gd name="T29" fmla="*/ 5679 h 45"/>
                  <a:gd name="T30" fmla="*/ 8 w 51"/>
                  <a:gd name="T31" fmla="*/ 5679 h 45"/>
                  <a:gd name="T32" fmla="*/ 682 w 51"/>
                  <a:gd name="T33" fmla="*/ 8029 h 45"/>
                  <a:gd name="T34" fmla="*/ 960 w 51"/>
                  <a:gd name="T35" fmla="*/ 10353 h 45"/>
                  <a:gd name="T36" fmla="*/ 1432 w 51"/>
                  <a:gd name="T37" fmla="*/ 14529 h 45"/>
                  <a:gd name="T38" fmla="*/ 1699 w 51"/>
                  <a:gd name="T39" fmla="*/ 18987 h 45"/>
                  <a:gd name="T40" fmla="*/ 2134 w 51"/>
                  <a:gd name="T41" fmla="*/ 24569 h 45"/>
                  <a:gd name="T42" fmla="*/ 2395 w 51"/>
                  <a:gd name="T43" fmla="*/ 31316 h 45"/>
                  <a:gd name="T44" fmla="*/ 2770 w 51"/>
                  <a:gd name="T45" fmla="*/ 28514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5"/>
                    </a:lnTo>
                    <a:lnTo>
                      <a:pt x="26" y="21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5" name="Freeform 731"/>
              <p:cNvSpPr>
                <a:spLocks noChangeArrowheads="1"/>
              </p:cNvSpPr>
              <p:nvPr/>
            </p:nvSpPr>
            <p:spPr bwMode="auto">
              <a:xfrm>
                <a:off x="189" y="693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5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3094 0 0"/>
                  <a:gd name="G22" fmla="+- 3143 0 0"/>
                  <a:gd name="T0" fmla="*/ 6495 w 24"/>
                  <a:gd name="T1" fmla="*/ 3666 h 61"/>
                  <a:gd name="T2" fmla="*/ 6495 w 24"/>
                  <a:gd name="T3" fmla="*/ 3401 h 61"/>
                  <a:gd name="T4" fmla="*/ 6187 w 24"/>
                  <a:gd name="T5" fmla="*/ 3044 h 61"/>
                  <a:gd name="T6" fmla="*/ 5995 w 24"/>
                  <a:gd name="T7" fmla="*/ 2515 h 61"/>
                  <a:gd name="T8" fmla="*/ 5534 w 24"/>
                  <a:gd name="T9" fmla="*/ 2120 h 61"/>
                  <a:gd name="T10" fmla="*/ 5108 w 24"/>
                  <a:gd name="T11" fmla="*/ 1545 h 61"/>
                  <a:gd name="T12" fmla="*/ 4352 w 24"/>
                  <a:gd name="T13" fmla="*/ 1047 h 61"/>
                  <a:gd name="T14" fmla="*/ 3160 w 24"/>
                  <a:gd name="T15" fmla="*/ 516 h 61"/>
                  <a:gd name="T16" fmla="*/ 2118 w 24"/>
                  <a:gd name="T17" fmla="*/ 0 h 61"/>
                  <a:gd name="T18" fmla="*/ 0 w 24"/>
                  <a:gd name="T19" fmla="*/ 5 h 61"/>
                  <a:gd name="T20" fmla="*/ 4 w 24"/>
                  <a:gd name="T21" fmla="*/ 705 h 61"/>
                  <a:gd name="T22" fmla="*/ 2118 w 24"/>
                  <a:gd name="T23" fmla="*/ 1234 h 61"/>
                  <a:gd name="T24" fmla="*/ 2693 w 24"/>
                  <a:gd name="T25" fmla="*/ 1812 h 61"/>
                  <a:gd name="T26" fmla="*/ 3160 w 24"/>
                  <a:gd name="T27" fmla="*/ 2146 h 61"/>
                  <a:gd name="T28" fmla="*/ 3708 w 24"/>
                  <a:gd name="T29" fmla="*/ 2717 h 61"/>
                  <a:gd name="T30" fmla="*/ 4017 w 24"/>
                  <a:gd name="T31" fmla="*/ 3142 h 61"/>
                  <a:gd name="T32" fmla="*/ 4017 w 24"/>
                  <a:gd name="T33" fmla="*/ 3447 h 61"/>
                  <a:gd name="T34" fmla="*/ 4352 w 24"/>
                  <a:gd name="T35" fmla="*/ 3726 h 61"/>
                  <a:gd name="T36" fmla="*/ 6495 w 24"/>
                  <a:gd name="T37" fmla="*/ 3666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6" name="Freeform 732"/>
              <p:cNvSpPr>
                <a:spLocks noChangeArrowheads="1"/>
              </p:cNvSpPr>
              <p:nvPr/>
            </p:nvSpPr>
            <p:spPr bwMode="auto">
              <a:xfrm>
                <a:off x="5550" y="792"/>
                <a:ext cx="65" cy="115"/>
              </a:xfrm>
              <a:custGeom>
                <a:avLst/>
                <a:gdLst>
                  <a:gd name="G0" fmla="+- 65533 0 0"/>
                  <a:gd name="G1" fmla="+- 65534 0 0"/>
                  <a:gd name="G2" fmla="+- 56 0 0"/>
                  <a:gd name="G3" fmla="*/ 1 50347 4569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8 0 0"/>
                  <a:gd name="G35" fmla="+- 26325 0 0"/>
                  <a:gd name="G36" fmla="+- 26842 0 0"/>
                  <a:gd name="G37" fmla="+- 27128 0 0"/>
                  <a:gd name="G38" fmla="+- 26641 0 0"/>
                  <a:gd name="G39" fmla="+- 26310 0 0"/>
                  <a:gd name="T0" fmla="*/ 0 w 64"/>
                  <a:gd name="T1" fmla="*/ 24793 h 107"/>
                  <a:gd name="T2" fmla="*/ 0 w 64"/>
                  <a:gd name="T3" fmla="*/ 25478 h 107"/>
                  <a:gd name="T4" fmla="*/ 0 w 64"/>
                  <a:gd name="T5" fmla="*/ 26326 h 107"/>
                  <a:gd name="T6" fmla="*/ 1 w 64"/>
                  <a:gd name="T7" fmla="*/ 26844 h 107"/>
                  <a:gd name="T8" fmla="*/ 2 w 64"/>
                  <a:gd name="T9" fmla="*/ 27134 h 107"/>
                  <a:gd name="T10" fmla="*/ 6 w 64"/>
                  <a:gd name="T11" fmla="*/ 27395 h 107"/>
                  <a:gd name="T12" fmla="*/ 754 w 64"/>
                  <a:gd name="T13" fmla="*/ 27395 h 107"/>
                  <a:gd name="T14" fmla="*/ 1085 w 64"/>
                  <a:gd name="T15" fmla="*/ 26844 h 107"/>
                  <a:gd name="T16" fmla="*/ 1659 w 64"/>
                  <a:gd name="T17" fmla="*/ 25478 h 107"/>
                  <a:gd name="T18" fmla="*/ 2113 w 64"/>
                  <a:gd name="T19" fmla="*/ 24490 h 107"/>
                  <a:gd name="T20" fmla="*/ 2594 w 64"/>
                  <a:gd name="T21" fmla="*/ 22803 h 107"/>
                  <a:gd name="T22" fmla="*/ 3037 w 64"/>
                  <a:gd name="T23" fmla="*/ 20326 h 107"/>
                  <a:gd name="T24" fmla="*/ 3512 w 64"/>
                  <a:gd name="T25" fmla="*/ 18532 h 107"/>
                  <a:gd name="T26" fmla="*/ 3870 w 64"/>
                  <a:gd name="T27" fmla="*/ 16027 h 107"/>
                  <a:gd name="T28" fmla="*/ 4213 w 64"/>
                  <a:gd name="T29" fmla="*/ 12967 h 107"/>
                  <a:gd name="T30" fmla="*/ 4369 w 64"/>
                  <a:gd name="T31" fmla="*/ 10292 h 107"/>
                  <a:gd name="T32" fmla="*/ 4376 w 64"/>
                  <a:gd name="T33" fmla="*/ 7180 h 107"/>
                  <a:gd name="T34" fmla="*/ 4376 w 64"/>
                  <a:gd name="T35" fmla="*/ 3279 h 107"/>
                  <a:gd name="T36" fmla="*/ 4213 w 64"/>
                  <a:gd name="T37" fmla="*/ 2 h 107"/>
                  <a:gd name="T38" fmla="*/ 4119 w 64"/>
                  <a:gd name="T39" fmla="*/ 1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1 h 107"/>
                  <a:gd name="T46" fmla="*/ 3305 w 64"/>
                  <a:gd name="T47" fmla="*/ 3 h 107"/>
                  <a:gd name="T48" fmla="*/ 2928 w 64"/>
                  <a:gd name="T49" fmla="*/ 2292 h 107"/>
                  <a:gd name="T50" fmla="*/ 2441 w 64"/>
                  <a:gd name="T51" fmla="*/ 3279 h 107"/>
                  <a:gd name="T52" fmla="*/ 1916 w 64"/>
                  <a:gd name="T53" fmla="*/ 5796 h 107"/>
                  <a:gd name="T54" fmla="*/ 1469 w 64"/>
                  <a:gd name="T55" fmla="*/ 7714 h 107"/>
                  <a:gd name="T56" fmla="*/ 1021 w 64"/>
                  <a:gd name="T57" fmla="*/ 9880 h 107"/>
                  <a:gd name="T58" fmla="*/ 754 w 64"/>
                  <a:gd name="T59" fmla="*/ 11887 h 107"/>
                  <a:gd name="T60" fmla="*/ 629 w 64"/>
                  <a:gd name="T61" fmla="*/ 13950 h 107"/>
                  <a:gd name="T62" fmla="*/ 6 w 64"/>
                  <a:gd name="T63" fmla="*/ 16363 h 107"/>
                  <a:gd name="T64" fmla="*/ 4 w 64"/>
                  <a:gd name="T65" fmla="*/ 18532 h 107"/>
                  <a:gd name="T66" fmla="*/ 2 w 64"/>
                  <a:gd name="T67" fmla="*/ 20112 h 107"/>
                  <a:gd name="T68" fmla="*/ 1 w 64"/>
                  <a:gd name="T69" fmla="*/ 22758 h 107"/>
                  <a:gd name="T70" fmla="*/ 1 w 64"/>
                  <a:gd name="T71" fmla="*/ 23472 h 107"/>
                  <a:gd name="T72" fmla="*/ 0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7" name="Freeform 733"/>
              <p:cNvSpPr>
                <a:spLocks noChangeArrowheads="1"/>
              </p:cNvSpPr>
              <p:nvPr/>
            </p:nvSpPr>
            <p:spPr bwMode="auto">
              <a:xfrm>
                <a:off x="5545" y="792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11 2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241 0 0"/>
                  <a:gd name="G46" fmla="+- 57382 0 0"/>
                  <a:gd name="G47" fmla="+- 53371 0 0"/>
                  <a:gd name="G48" fmla="+- 49120 0 0"/>
                  <a:gd name="G49" fmla="+- 45267 0 0"/>
                  <a:gd name="G50" fmla="+- 41244 0 0"/>
                  <a:gd name="G51" fmla="+- 37775 0 0"/>
                  <a:gd name="T0" fmla="*/ 2418 w 74"/>
                  <a:gd name="T1" fmla="*/ 3 h 111"/>
                  <a:gd name="T2" fmla="*/ 2549 w 74"/>
                  <a:gd name="T3" fmla="*/ 5844 h 111"/>
                  <a:gd name="T4" fmla="*/ 2549 w 74"/>
                  <a:gd name="T5" fmla="*/ 10703 h 111"/>
                  <a:gd name="T6" fmla="*/ 2483 w 74"/>
                  <a:gd name="T7" fmla="*/ 14648 h 111"/>
                  <a:gd name="T8" fmla="*/ 2418 w 74"/>
                  <a:gd name="T9" fmla="*/ 18834 h 111"/>
                  <a:gd name="T10" fmla="*/ 2235 w 74"/>
                  <a:gd name="T11" fmla="*/ 22504 h 111"/>
                  <a:gd name="T12" fmla="*/ 2011 w 74"/>
                  <a:gd name="T13" fmla="*/ 26303 h 111"/>
                  <a:gd name="T14" fmla="*/ 1808 w 74"/>
                  <a:gd name="T15" fmla="*/ 29569 h 111"/>
                  <a:gd name="T16" fmla="*/ 1544 w 74"/>
                  <a:gd name="T17" fmla="*/ 32091 h 111"/>
                  <a:gd name="T18" fmla="*/ 1252 w 74"/>
                  <a:gd name="T19" fmla="*/ 34571 h 111"/>
                  <a:gd name="T20" fmla="*/ 962 w 74"/>
                  <a:gd name="T21" fmla="*/ 37156 h 111"/>
                  <a:gd name="T22" fmla="*/ 740 w 74"/>
                  <a:gd name="T23" fmla="*/ 37808 h 111"/>
                  <a:gd name="T24" fmla="*/ 540 w 74"/>
                  <a:gd name="T25" fmla="*/ 38316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8022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808 h 111"/>
                  <a:gd name="T42" fmla="*/ 0 w 74"/>
                  <a:gd name="T43" fmla="*/ 38854 h 111"/>
                  <a:gd name="T44" fmla="*/ 2 w 74"/>
                  <a:gd name="T45" fmla="*/ 40527 h 111"/>
                  <a:gd name="T46" fmla="*/ 4 w 74"/>
                  <a:gd name="T47" fmla="*/ 41429 h 111"/>
                  <a:gd name="T48" fmla="*/ 9 w 74"/>
                  <a:gd name="T49" fmla="*/ 42011 h 111"/>
                  <a:gd name="T50" fmla="*/ 632 w 74"/>
                  <a:gd name="T51" fmla="*/ 42011 h 111"/>
                  <a:gd name="T52" fmla="*/ 866 w 74"/>
                  <a:gd name="T53" fmla="*/ 41125 h 111"/>
                  <a:gd name="T54" fmla="*/ 1188 w 74"/>
                  <a:gd name="T55" fmla="*/ 40182 h 111"/>
                  <a:gd name="T56" fmla="*/ 1466 w 74"/>
                  <a:gd name="T57" fmla="*/ 37516 h 111"/>
                  <a:gd name="T58" fmla="*/ 1808 w 74"/>
                  <a:gd name="T59" fmla="*/ 34571 h 111"/>
                  <a:gd name="T60" fmla="*/ 2064 w 74"/>
                  <a:gd name="T61" fmla="*/ 31984 h 111"/>
                  <a:gd name="T62" fmla="*/ 2353 w 74"/>
                  <a:gd name="T63" fmla="*/ 27841 h 111"/>
                  <a:gd name="T64" fmla="*/ 2549 w 74"/>
                  <a:gd name="T65" fmla="*/ 24346 h 111"/>
                  <a:gd name="T66" fmla="*/ 2755 w 74"/>
                  <a:gd name="T67" fmla="*/ 20032 h 111"/>
                  <a:gd name="T68" fmla="*/ 2883 w 74"/>
                  <a:gd name="T69" fmla="*/ 15781 h 111"/>
                  <a:gd name="T70" fmla="*/ 2907 w 74"/>
                  <a:gd name="T71" fmla="*/ 10703 h 111"/>
                  <a:gd name="T72" fmla="*/ 2904 w 74"/>
                  <a:gd name="T73" fmla="*/ 4993 h 111"/>
                  <a:gd name="T74" fmla="*/ 273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8" name="Freeform 734"/>
              <p:cNvSpPr>
                <a:spLocks noChangeArrowheads="1"/>
              </p:cNvSpPr>
              <p:nvPr/>
            </p:nvSpPr>
            <p:spPr bwMode="auto">
              <a:xfrm>
                <a:off x="5563" y="787"/>
                <a:ext cx="51" cy="48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6044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20452 h 45"/>
                  <a:gd name="T6" fmla="*/ 1352 w 51"/>
                  <a:gd name="T7" fmla="*/ 14719 h 45"/>
                  <a:gd name="T8" fmla="*/ 1699 w 51"/>
                  <a:gd name="T9" fmla="*/ 11274 h 45"/>
                  <a:gd name="T10" fmla="*/ 2017 w 51"/>
                  <a:gd name="T11" fmla="*/ 8029 h 45"/>
                  <a:gd name="T12" fmla="*/ 2393 w 51"/>
                  <a:gd name="T13" fmla="*/ 6737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199 h 45"/>
                  <a:gd name="T22" fmla="*/ 2770 w 51"/>
                  <a:gd name="T23" fmla="*/ 4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4 h 45"/>
                  <a:gd name="T34" fmla="*/ 1514 w 51"/>
                  <a:gd name="T35" fmla="*/ 6188 h 45"/>
                  <a:gd name="T36" fmla="*/ 1016 w 51"/>
                  <a:gd name="T37" fmla="*/ 10353 h 45"/>
                  <a:gd name="T38" fmla="*/ 644 w 51"/>
                  <a:gd name="T39" fmla="*/ 15827 h 45"/>
                  <a:gd name="T40" fmla="*/ 5 w 51"/>
                  <a:gd name="T41" fmla="*/ 22301 h 45"/>
                  <a:gd name="T42" fmla="*/ 0 w 51"/>
                  <a:gd name="T43" fmla="*/ 28514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9" name="Freeform 735"/>
              <p:cNvSpPr>
                <a:spLocks noChangeArrowheads="1"/>
              </p:cNvSpPr>
              <p:nvPr/>
            </p:nvSpPr>
            <p:spPr bwMode="auto">
              <a:xfrm>
                <a:off x="5545" y="832"/>
                <a:ext cx="23" cy="65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1 G4"/>
                  <a:gd name="G6" fmla="*/ 1 46169 51712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1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6401 0 0"/>
                  <a:gd name="G28" fmla="+- 48312 0 0"/>
                  <a:gd name="T0" fmla="*/ 2295 w 24"/>
                  <a:gd name="T1" fmla="*/ 23384 h 61"/>
                  <a:gd name="T2" fmla="*/ 2486 w 24"/>
                  <a:gd name="T3" fmla="*/ 21621 h 61"/>
                  <a:gd name="T4" fmla="*/ 2486 w 24"/>
                  <a:gd name="T5" fmla="*/ 19710 h 61"/>
                  <a:gd name="T6" fmla="*/ 2693 w 24"/>
                  <a:gd name="T7" fmla="*/ 17045 h 61"/>
                  <a:gd name="T8" fmla="*/ 3160 w 24"/>
                  <a:gd name="T9" fmla="*/ 14364 h 61"/>
                  <a:gd name="T10" fmla="*/ 3708 w 24"/>
                  <a:gd name="T11" fmla="*/ 11374 h 61"/>
                  <a:gd name="T12" fmla="*/ 4715 w 24"/>
                  <a:gd name="T13" fmla="*/ 8304 h 61"/>
                  <a:gd name="T14" fmla="*/ 5534 w 24"/>
                  <a:gd name="T15" fmla="*/ 4424 h 61"/>
                  <a:gd name="T16" fmla="*/ 6495 w 24"/>
                  <a:gd name="T17" fmla="*/ 5 h 61"/>
                  <a:gd name="T18" fmla="*/ 4715 w 24"/>
                  <a:gd name="T19" fmla="*/ 0 h 61"/>
                  <a:gd name="T20" fmla="*/ 3160 w 24"/>
                  <a:gd name="T21" fmla="*/ 3506 h 61"/>
                  <a:gd name="T22" fmla="*/ 2295 w 24"/>
                  <a:gd name="T23" fmla="*/ 7099 h 61"/>
                  <a:gd name="T24" fmla="*/ 1955 w 24"/>
                  <a:gd name="T25" fmla="*/ 10503 h 61"/>
                  <a:gd name="T26" fmla="*/ 4 w 24"/>
                  <a:gd name="T27" fmla="*/ 13293 h 61"/>
                  <a:gd name="T28" fmla="*/ 2 w 24"/>
                  <a:gd name="T29" fmla="*/ 16855 h 61"/>
                  <a:gd name="T30" fmla="*/ 1 w 24"/>
                  <a:gd name="T31" fmla="*/ 19105 h 61"/>
                  <a:gd name="T32" fmla="*/ 0 w 24"/>
                  <a:gd name="T33" fmla="*/ 21338 h 61"/>
                  <a:gd name="T34" fmla="*/ 0 w 24"/>
                  <a:gd name="T35" fmla="*/ 23062 h 61"/>
                  <a:gd name="T36" fmla="*/ 2295 w 24"/>
                  <a:gd name="T37" fmla="*/ 23384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0" name="Freeform 736"/>
              <p:cNvSpPr>
                <a:spLocks noChangeArrowheads="1"/>
              </p:cNvSpPr>
              <p:nvPr/>
            </p:nvSpPr>
            <p:spPr bwMode="auto">
              <a:xfrm>
                <a:off x="142" y="221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7 0 0"/>
                  <a:gd name="G7" fmla="+- 1 0 0"/>
                  <a:gd name="G8" fmla="+- 14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48 0 0"/>
                  <a:gd name="G33" fmla="+- 22109 0 0"/>
                  <a:gd name="G34" fmla="+- 22592 0 0"/>
                  <a:gd name="G35" fmla="+- 2294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646 h 107"/>
                  <a:gd name="T8" fmla="*/ 405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6282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334 w 65"/>
                  <a:gd name="T23" fmla="*/ 21162 h 107"/>
                  <a:gd name="T24" fmla="*/ 878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3190 h 107"/>
                  <a:gd name="T30" fmla="*/ 1 w 65"/>
                  <a:gd name="T31" fmla="*/ 10292 h 107"/>
                  <a:gd name="T32" fmla="*/ 0 w 65"/>
                  <a:gd name="T33" fmla="*/ 7180 h 107"/>
                  <a:gd name="T34" fmla="*/ 1 w 65"/>
                  <a:gd name="T35" fmla="*/ 3525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3 h 107"/>
                  <a:gd name="T48" fmla="*/ 1503 w 65"/>
                  <a:gd name="T49" fmla="*/ 2292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838 h 107"/>
                  <a:gd name="T56" fmla="*/ 3193 w 65"/>
                  <a:gd name="T57" fmla="*/ 9880 h 107"/>
                  <a:gd name="T58" fmla="*/ 3465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81 h 107"/>
                  <a:gd name="T66" fmla="*/ 4054 w 65"/>
                  <a:gd name="T67" fmla="*/ 20326 h 107"/>
                  <a:gd name="T68" fmla="*/ 4217 w 65"/>
                  <a:gd name="T69" fmla="*/ 22758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1" name="Freeform 737"/>
              <p:cNvSpPr>
                <a:spLocks noChangeArrowheads="1"/>
              </p:cNvSpPr>
              <p:nvPr/>
            </p:nvSpPr>
            <p:spPr bwMode="auto">
              <a:xfrm>
                <a:off x="137" y="222"/>
                <a:ext cx="75" cy="120"/>
              </a:xfrm>
              <a:custGeom>
                <a:avLst/>
                <a:gdLst>
                  <a:gd name="G0" fmla="+- 1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4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432 0 0"/>
                  <a:gd name="G38" fmla="+- 50628 0 0"/>
                  <a:gd name="G39" fmla="+- 45623 0 0"/>
                  <a:gd name="G40" fmla="+- 42182 0 0"/>
                  <a:gd name="G41" fmla="+- 38264 0 0"/>
                  <a:gd name="G42" fmla="+- 34562 0 0"/>
                  <a:gd name="T0" fmla="*/ 5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94 w 74"/>
                  <a:gd name="T25" fmla="*/ 41429 h 111"/>
                  <a:gd name="T26" fmla="*/ 2549 w 74"/>
                  <a:gd name="T27" fmla="*/ 42011 h 111"/>
                  <a:gd name="T28" fmla="*/ 2755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7808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389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448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4993 h 111"/>
                  <a:gd name="T74" fmla="*/ 512 w 74"/>
                  <a:gd name="T75" fmla="*/ 2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2" name="Freeform 738"/>
              <p:cNvSpPr>
                <a:spLocks noChangeArrowheads="1"/>
              </p:cNvSpPr>
              <p:nvPr/>
            </p:nvSpPr>
            <p:spPr bwMode="auto">
              <a:xfrm>
                <a:off x="142" y="217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6 0 0"/>
                  <a:gd name="G6" fmla="*/ 1 9887 51712"/>
                  <a:gd name="G7" fmla="*/ 1 63095 51712"/>
                  <a:gd name="G8" fmla="*/ G7 1 180"/>
                  <a:gd name="G9" fmla="*/ G6 1 G8"/>
                  <a:gd name="G10" fmla="+- 13 0 0"/>
                  <a:gd name="G11" fmla="sin 10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6100 h 46"/>
                  <a:gd name="T2" fmla="*/ 2177 w 53"/>
                  <a:gd name="T3" fmla="*/ 4746 h 46"/>
                  <a:gd name="T4" fmla="*/ 1846 w 53"/>
                  <a:gd name="T5" fmla="*/ 3459 h 46"/>
                  <a:gd name="T6" fmla="*/ 1480 w 53"/>
                  <a:gd name="T7" fmla="*/ 2064 h 46"/>
                  <a:gd name="T8" fmla="*/ 1176 w 53"/>
                  <a:gd name="T9" fmla="*/ 1316 h 46"/>
                  <a:gd name="T10" fmla="*/ 845 w 53"/>
                  <a:gd name="T11" fmla="*/ 4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83 h 46"/>
                  <a:gd name="T24" fmla="*/ 8 w 53"/>
                  <a:gd name="T25" fmla="*/ 1316 h 46"/>
                  <a:gd name="T26" fmla="*/ 7 w 53"/>
                  <a:gd name="T27" fmla="*/ 1316 h 46"/>
                  <a:gd name="T28" fmla="*/ 487 w 53"/>
                  <a:gd name="T29" fmla="*/ 1587 h 46"/>
                  <a:gd name="T30" fmla="*/ 608 w 53"/>
                  <a:gd name="T31" fmla="*/ 1702 h 46"/>
                  <a:gd name="T32" fmla="*/ 893 w 53"/>
                  <a:gd name="T33" fmla="*/ 2201 h 46"/>
                  <a:gd name="T34" fmla="*/ 1243 w 53"/>
                  <a:gd name="T35" fmla="*/ 3241 h 46"/>
                  <a:gd name="T36" fmla="*/ 1549 w 53"/>
                  <a:gd name="T37" fmla="*/ 4376 h 46"/>
                  <a:gd name="T38" fmla="*/ 1846 w 53"/>
                  <a:gd name="T39" fmla="*/ 5630 h 46"/>
                  <a:gd name="T40" fmla="*/ 2155 w 53"/>
                  <a:gd name="T41" fmla="*/ 6908 h 46"/>
                  <a:gd name="T42" fmla="*/ 2467 w 53"/>
                  <a:gd name="T43" fmla="*/ 610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3" name="Freeform 739"/>
              <p:cNvSpPr>
                <a:spLocks noChangeArrowheads="1"/>
              </p:cNvSpPr>
              <p:nvPr/>
            </p:nvSpPr>
            <p:spPr bwMode="auto">
              <a:xfrm>
                <a:off x="190" y="261"/>
                <a:ext cx="2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1765 0 0"/>
                  <a:gd name="G25" fmla="+- 54391 0 0"/>
                  <a:gd name="T0" fmla="*/ 6495 w 24"/>
                  <a:gd name="T1" fmla="*/ 21555 h 62"/>
                  <a:gd name="T2" fmla="*/ 6187 w 24"/>
                  <a:gd name="T3" fmla="*/ 19958 h 62"/>
                  <a:gd name="T4" fmla="*/ 6187 w 24"/>
                  <a:gd name="T5" fmla="*/ 17332 h 62"/>
                  <a:gd name="T6" fmla="*/ 5995 w 24"/>
                  <a:gd name="T7" fmla="*/ 14862 h 62"/>
                  <a:gd name="T8" fmla="*/ 5534 w 24"/>
                  <a:gd name="T9" fmla="*/ 12526 h 62"/>
                  <a:gd name="T10" fmla="*/ 5108 w 24"/>
                  <a:gd name="T11" fmla="*/ 9331 h 62"/>
                  <a:gd name="T12" fmla="*/ 4352 w 24"/>
                  <a:gd name="T13" fmla="*/ 6326 h 62"/>
                  <a:gd name="T14" fmla="*/ 3160 w 24"/>
                  <a:gd name="T15" fmla="*/ 3150 h 62"/>
                  <a:gd name="T16" fmla="*/ 2295 w 24"/>
                  <a:gd name="T17" fmla="*/ 0 h 62"/>
                  <a:gd name="T18" fmla="*/ 0 w 24"/>
                  <a:gd name="T19" fmla="*/ 95 h 62"/>
                  <a:gd name="T20" fmla="*/ 4 w 24"/>
                  <a:gd name="T21" fmla="*/ 3958 h 62"/>
                  <a:gd name="T22" fmla="*/ 2295 w 24"/>
                  <a:gd name="T23" fmla="*/ 7394 h 62"/>
                  <a:gd name="T24" fmla="*/ 2693 w 24"/>
                  <a:gd name="T25" fmla="*/ 10084 h 62"/>
                  <a:gd name="T26" fmla="*/ 3160 w 24"/>
                  <a:gd name="T27" fmla="*/ 13551 h 62"/>
                  <a:gd name="T28" fmla="*/ 3423 w 24"/>
                  <a:gd name="T29" fmla="*/ 15803 h 62"/>
                  <a:gd name="T30" fmla="*/ 3708 w 24"/>
                  <a:gd name="T31" fmla="*/ 17759 h 62"/>
                  <a:gd name="T32" fmla="*/ 4017 w 24"/>
                  <a:gd name="T33" fmla="*/ 20216 h 62"/>
                  <a:gd name="T34" fmla="*/ 4352 w 24"/>
                  <a:gd name="T35" fmla="*/ 21872 h 62"/>
                  <a:gd name="T36" fmla="*/ 6495 w 24"/>
                  <a:gd name="T37" fmla="*/ 21555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4" name="Freeform 740"/>
              <p:cNvSpPr>
                <a:spLocks noChangeArrowheads="1"/>
              </p:cNvSpPr>
              <p:nvPr/>
            </p:nvSpPr>
            <p:spPr bwMode="auto">
              <a:xfrm>
                <a:off x="5548" y="361"/>
                <a:ext cx="66" cy="115"/>
              </a:xfrm>
              <a:custGeom>
                <a:avLst/>
                <a:gdLst>
                  <a:gd name="G0" fmla="+- 65533 0 0"/>
                  <a:gd name="G1" fmla="+- 65534 0 0"/>
                  <a:gd name="G2" fmla="+- 105 0 0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643 0 0"/>
                  <a:gd name="G37" fmla="+- 26838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646 h 107"/>
                  <a:gd name="T8" fmla="*/ 3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1162 h 107"/>
                  <a:gd name="T24" fmla="*/ 3331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2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79 w 65"/>
                  <a:gd name="T59" fmla="*/ 1203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532 h 107"/>
                  <a:gd name="T66" fmla="*/ 3 w 65"/>
                  <a:gd name="T67" fmla="*/ 20326 h 107"/>
                  <a:gd name="T68" fmla="*/ 1 w 65"/>
                  <a:gd name="T69" fmla="*/ 21854 h 107"/>
                  <a:gd name="T70" fmla="*/ 1 w 65"/>
                  <a:gd name="T71" fmla="*/ 23472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5" name="Freeform 741"/>
              <p:cNvSpPr>
                <a:spLocks noChangeArrowheads="1"/>
              </p:cNvSpPr>
              <p:nvPr/>
            </p:nvSpPr>
            <p:spPr bwMode="auto">
              <a:xfrm>
                <a:off x="5544" y="361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8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1 0 0"/>
                  <a:gd name="G20" fmla="*/ 1 111 2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241 0 0"/>
                  <a:gd name="G46" fmla="+- 57981 0 0"/>
                  <a:gd name="G47" fmla="+- 53371 0 0"/>
                  <a:gd name="G48" fmla="+- 49120 0 0"/>
                  <a:gd name="G49" fmla="+- 44997 0 0"/>
                  <a:gd name="G50" fmla="+- 41244 0 0"/>
                  <a:gd name="G51" fmla="+- 37920 0 0"/>
                  <a:gd name="T0" fmla="*/ 2418 w 74"/>
                  <a:gd name="T1" fmla="*/ 4 h 111"/>
                  <a:gd name="T2" fmla="*/ 2549 w 74"/>
                  <a:gd name="T3" fmla="*/ 5844 h 111"/>
                  <a:gd name="T4" fmla="*/ 2549 w 74"/>
                  <a:gd name="T5" fmla="*/ 10104 h 111"/>
                  <a:gd name="T6" fmla="*/ 2483 w 74"/>
                  <a:gd name="T7" fmla="*/ 14648 h 111"/>
                  <a:gd name="T8" fmla="*/ 2418 w 74"/>
                  <a:gd name="T9" fmla="*/ 18834 h 111"/>
                  <a:gd name="T10" fmla="*/ 2235 w 74"/>
                  <a:gd name="T11" fmla="*/ 22774 h 111"/>
                  <a:gd name="T12" fmla="*/ 2011 w 74"/>
                  <a:gd name="T13" fmla="*/ 26303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689 h 111"/>
                  <a:gd name="T20" fmla="*/ 962 w 74"/>
                  <a:gd name="T21" fmla="*/ 36374 h 111"/>
                  <a:gd name="T22" fmla="*/ 740 w 74"/>
                  <a:gd name="T23" fmla="*/ 37808 h 111"/>
                  <a:gd name="T24" fmla="*/ 540 w 74"/>
                  <a:gd name="T25" fmla="*/ 38022 h 111"/>
                  <a:gd name="T26" fmla="*/ 437 w 74"/>
                  <a:gd name="T27" fmla="*/ 38854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9297 h 111"/>
                  <a:gd name="T44" fmla="*/ 2 w 74"/>
                  <a:gd name="T45" fmla="*/ 40394 h 111"/>
                  <a:gd name="T46" fmla="*/ 5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9297 h 111"/>
                  <a:gd name="T56" fmla="*/ 1466 w 74"/>
                  <a:gd name="T57" fmla="*/ 37357 h 111"/>
                  <a:gd name="T58" fmla="*/ 1808 w 74"/>
                  <a:gd name="T59" fmla="*/ 34689 h 111"/>
                  <a:gd name="T60" fmla="*/ 2064 w 74"/>
                  <a:gd name="T61" fmla="*/ 31796 h 111"/>
                  <a:gd name="T62" fmla="*/ 2353 w 74"/>
                  <a:gd name="T63" fmla="*/ 27841 h 111"/>
                  <a:gd name="T64" fmla="*/ 2549 w 74"/>
                  <a:gd name="T65" fmla="*/ 23791 h 111"/>
                  <a:gd name="T66" fmla="*/ 2755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10104 h 111"/>
                  <a:gd name="T72" fmla="*/ 2904 w 74"/>
                  <a:gd name="T73" fmla="*/ 4993 h 111"/>
                  <a:gd name="T74" fmla="*/ 2755 w 74"/>
                  <a:gd name="T75" fmla="*/ 0 h 111"/>
                  <a:gd name="T76" fmla="*/ 2418 w 74"/>
                  <a:gd name="T77" fmla="*/ 4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3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4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6" name="Freeform 742"/>
              <p:cNvSpPr>
                <a:spLocks noChangeArrowheads="1"/>
              </p:cNvSpPr>
              <p:nvPr/>
            </p:nvSpPr>
            <p:spPr bwMode="auto">
              <a:xfrm>
                <a:off x="5561" y="357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0 51712"/>
                  <a:gd name="G13" fmla="*/ 1 22263 25856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30708 0 0"/>
                  <a:gd name="G25" fmla="+- 23676 0 0"/>
                  <a:gd name="G26" fmla="+- 19139 0 0"/>
                  <a:gd name="T0" fmla="*/ 8 w 53"/>
                  <a:gd name="T1" fmla="*/ 31316 h 45"/>
                  <a:gd name="T2" fmla="*/ 608 w 53"/>
                  <a:gd name="T3" fmla="*/ 24569 h 45"/>
                  <a:gd name="T4" fmla="*/ 893 w 53"/>
                  <a:gd name="T5" fmla="*/ 20452 h 45"/>
                  <a:gd name="T6" fmla="*/ 1313 w 53"/>
                  <a:gd name="T7" fmla="*/ 14719 h 45"/>
                  <a:gd name="T8" fmla="*/ 1549 w 53"/>
                  <a:gd name="T9" fmla="*/ 10353 h 45"/>
                  <a:gd name="T10" fmla="*/ 1846 w 53"/>
                  <a:gd name="T11" fmla="*/ 7334 h 45"/>
                  <a:gd name="T12" fmla="*/ 2060 w 53"/>
                  <a:gd name="T13" fmla="*/ 6188 h 45"/>
                  <a:gd name="T14" fmla="*/ 2177 w 53"/>
                  <a:gd name="T15" fmla="*/ 6188 h 45"/>
                  <a:gd name="T16" fmla="*/ 2155 w 53"/>
                  <a:gd name="T17" fmla="*/ 5679 h 45"/>
                  <a:gd name="T18" fmla="*/ 2467 w 53"/>
                  <a:gd name="T19" fmla="*/ 4 h 45"/>
                  <a:gd name="T20" fmla="*/ 2406 w 53"/>
                  <a:gd name="T21" fmla="*/ 1 h 45"/>
                  <a:gd name="T22" fmla="*/ 2210 w 53"/>
                  <a:gd name="T23" fmla="*/ 0 h 45"/>
                  <a:gd name="T24" fmla="*/ 2060 w 53"/>
                  <a:gd name="T25" fmla="*/ 0 h 45"/>
                  <a:gd name="T26" fmla="*/ 1931 w 53"/>
                  <a:gd name="T27" fmla="*/ 0 h 45"/>
                  <a:gd name="T28" fmla="*/ 1564 w 53"/>
                  <a:gd name="T29" fmla="*/ 3 h 45"/>
                  <a:gd name="T30" fmla="*/ 1326 w 53"/>
                  <a:gd name="T31" fmla="*/ 6188 h 45"/>
                  <a:gd name="T32" fmla="*/ 944 w 53"/>
                  <a:gd name="T33" fmla="*/ 10353 h 45"/>
                  <a:gd name="T34" fmla="*/ 608 w 53"/>
                  <a:gd name="T35" fmla="*/ 15827 h 45"/>
                  <a:gd name="T36" fmla="*/ 6 w 53"/>
                  <a:gd name="T37" fmla="*/ 22112 h 45"/>
                  <a:gd name="T38" fmla="*/ 0 w 53"/>
                  <a:gd name="T39" fmla="*/ 28786 h 45"/>
                  <a:gd name="T40" fmla="*/ 8 w 53"/>
                  <a:gd name="T41" fmla="*/ 31316 h 45"/>
                  <a:gd name="T42" fmla="*/ 0 w 53"/>
                  <a:gd name="T43" fmla="*/ 0 h 45"/>
                  <a:gd name="T44" fmla="*/ 53 w 53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7" name="Freeform 743"/>
              <p:cNvSpPr>
                <a:spLocks noChangeArrowheads="1"/>
              </p:cNvSpPr>
              <p:nvPr/>
            </p:nvSpPr>
            <p:spPr bwMode="auto">
              <a:xfrm>
                <a:off x="5544" y="390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1 0 0"/>
                  <a:gd name="G5" fmla="cos 50 G4"/>
                  <a:gd name="G6" fmla="*/ 1 37191 51712"/>
                  <a:gd name="G7" fmla="*/ 1 19389 49664"/>
                  <a:gd name="G8" fmla="+- 1 0 0"/>
                  <a:gd name="G9" fmla="*/ 1 10693 24080"/>
                  <a:gd name="G10" fmla="+- 4 0 0"/>
                  <a:gd name="G11" fmla="+- 21 0 0"/>
                  <a:gd name="G12" fmla="*/ 1 0 51712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990 0 0"/>
                  <a:gd name="T0" fmla="*/ 2295 w 24"/>
                  <a:gd name="T1" fmla="*/ 25205 h 60"/>
                  <a:gd name="T2" fmla="*/ 2486 w 24"/>
                  <a:gd name="T3" fmla="*/ 24410 h 60"/>
                  <a:gd name="T4" fmla="*/ 2693 w 24"/>
                  <a:gd name="T5" fmla="*/ 21239 h 60"/>
                  <a:gd name="T6" fmla="*/ 2917 w 24"/>
                  <a:gd name="T7" fmla="*/ 19191 h 60"/>
                  <a:gd name="T8" fmla="*/ 3160 w 24"/>
                  <a:gd name="T9" fmla="*/ 15412 h 60"/>
                  <a:gd name="T10" fmla="*/ 3708 w 24"/>
                  <a:gd name="T11" fmla="*/ 12117 h 60"/>
                  <a:gd name="T12" fmla="*/ 4352 w 24"/>
                  <a:gd name="T13" fmla="*/ 8217 h 60"/>
                  <a:gd name="T14" fmla="*/ 5534 w 24"/>
                  <a:gd name="T15" fmla="*/ 5020 h 60"/>
                  <a:gd name="T16" fmla="*/ 6495 w 24"/>
                  <a:gd name="T17" fmla="*/ 4 h 60"/>
                  <a:gd name="T18" fmla="*/ 4352 w 24"/>
                  <a:gd name="T19" fmla="*/ 0 h 60"/>
                  <a:gd name="T20" fmla="*/ 3160 w 24"/>
                  <a:gd name="T21" fmla="*/ 3352 h 60"/>
                  <a:gd name="T22" fmla="*/ 2295 w 24"/>
                  <a:gd name="T23" fmla="*/ 6931 h 60"/>
                  <a:gd name="T24" fmla="*/ 1955 w 24"/>
                  <a:gd name="T25" fmla="*/ 10447 h 60"/>
                  <a:gd name="T26" fmla="*/ 4 w 24"/>
                  <a:gd name="T27" fmla="*/ 14398 h 60"/>
                  <a:gd name="T28" fmla="*/ 2 w 24"/>
                  <a:gd name="T29" fmla="*/ 17739 h 60"/>
                  <a:gd name="T30" fmla="*/ 1 w 24"/>
                  <a:gd name="T31" fmla="*/ 20852 h 60"/>
                  <a:gd name="T32" fmla="*/ 1 w 24"/>
                  <a:gd name="T33" fmla="*/ 23255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8" name="Freeform 744"/>
              <p:cNvSpPr>
                <a:spLocks noChangeArrowheads="1"/>
              </p:cNvSpPr>
              <p:nvPr/>
            </p:nvSpPr>
            <p:spPr bwMode="auto">
              <a:xfrm>
                <a:off x="141" y="566"/>
                <a:ext cx="65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3 0 0"/>
                  <a:gd name="G9" fmla="+- 2 0 0"/>
                  <a:gd name="G10" fmla="*/ 1 0 51712"/>
                  <a:gd name="G11" fmla="*/ 1 0 51712"/>
                  <a:gd name="G12" fmla="+- 15 0 0"/>
                  <a:gd name="G13" fmla="sin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1569 0 0"/>
                  <a:gd name="G33" fmla="+- 22292 0 0"/>
                  <a:gd name="G34" fmla="+- 23276 0 0"/>
                  <a:gd name="G35" fmla="+- 23511 0 0"/>
                  <a:gd name="G36" fmla="+- 24059 0 0"/>
                  <a:gd name="G37" fmla="+- 25032 0 0"/>
                  <a:gd name="G38" fmla="+- 25446 0 0"/>
                  <a:gd name="T0" fmla="*/ 4376 w 64"/>
                  <a:gd name="T1" fmla="*/ 25945 h 106"/>
                  <a:gd name="T2" fmla="*/ 4376 w 64"/>
                  <a:gd name="T3" fmla="*/ 26668 h 106"/>
                  <a:gd name="T4" fmla="*/ 4376 w 64"/>
                  <a:gd name="T5" fmla="*/ 27645 h 106"/>
                  <a:gd name="T6" fmla="*/ 4369 w 64"/>
                  <a:gd name="T7" fmla="*/ 27879 h 106"/>
                  <a:gd name="T8" fmla="*/ 4368 w 64"/>
                  <a:gd name="T9" fmla="*/ 28170 h 106"/>
                  <a:gd name="T10" fmla="*/ 4111 w 64"/>
                  <a:gd name="T11" fmla="*/ 28673 h 106"/>
                  <a:gd name="T12" fmla="*/ 3641 w 64"/>
                  <a:gd name="T13" fmla="*/ 28673 h 106"/>
                  <a:gd name="T14" fmla="*/ 3227 w 64"/>
                  <a:gd name="T15" fmla="*/ 27894 h 106"/>
                  <a:gd name="T16" fmla="*/ 2756 w 64"/>
                  <a:gd name="T17" fmla="*/ 27252 h 106"/>
                  <a:gd name="T18" fmla="*/ 2245 w 64"/>
                  <a:gd name="T19" fmla="*/ 25515 h 106"/>
                  <a:gd name="T20" fmla="*/ 1807 w 64"/>
                  <a:gd name="T21" fmla="*/ 23889 h 106"/>
                  <a:gd name="T22" fmla="*/ 1302 w 64"/>
                  <a:gd name="T23" fmla="*/ 21430 h 106"/>
                  <a:gd name="T24" fmla="*/ 851 w 64"/>
                  <a:gd name="T25" fmla="*/ 19208 h 106"/>
                  <a:gd name="T26" fmla="*/ 7 w 64"/>
                  <a:gd name="T27" fmla="*/ 16590 h 106"/>
                  <a:gd name="T28" fmla="*/ 3 w 64"/>
                  <a:gd name="T29" fmla="*/ 13456 h 106"/>
                  <a:gd name="T30" fmla="*/ 1 w 64"/>
                  <a:gd name="T31" fmla="*/ 10684 h 106"/>
                  <a:gd name="T32" fmla="*/ 0 w 64"/>
                  <a:gd name="T33" fmla="*/ 7075 h 106"/>
                  <a:gd name="T34" fmla="*/ 0 w 64"/>
                  <a:gd name="T35" fmla="*/ 3600 h 106"/>
                  <a:gd name="T36" fmla="*/ 3 w 64"/>
                  <a:gd name="T37" fmla="*/ 2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0 h 106"/>
                  <a:gd name="T46" fmla="*/ 960 w 64"/>
                  <a:gd name="T47" fmla="*/ 3 h 106"/>
                  <a:gd name="T48" fmla="*/ 1469 w 64"/>
                  <a:gd name="T49" fmla="*/ 2324 h 106"/>
                  <a:gd name="T50" fmla="*/ 1916 w 64"/>
                  <a:gd name="T51" fmla="*/ 3600 h 106"/>
                  <a:gd name="T52" fmla="*/ 2441 w 64"/>
                  <a:gd name="T53" fmla="*/ 5993 h 106"/>
                  <a:gd name="T54" fmla="*/ 2928 w 64"/>
                  <a:gd name="T55" fmla="*/ 8014 h 106"/>
                  <a:gd name="T56" fmla="*/ 3305 w 64"/>
                  <a:gd name="T57" fmla="*/ 10173 h 106"/>
                  <a:gd name="T58" fmla="*/ 3641 w 64"/>
                  <a:gd name="T59" fmla="*/ 12410 h 106"/>
                  <a:gd name="T60" fmla="*/ 3870 w 64"/>
                  <a:gd name="T61" fmla="*/ 14638 h 106"/>
                  <a:gd name="T62" fmla="*/ 4111 w 64"/>
                  <a:gd name="T63" fmla="*/ 17252 h 106"/>
                  <a:gd name="T64" fmla="*/ 4119 w 64"/>
                  <a:gd name="T65" fmla="*/ 19208 h 106"/>
                  <a:gd name="T66" fmla="*/ 4368 w 64"/>
                  <a:gd name="T67" fmla="*/ 21050 h 106"/>
                  <a:gd name="T68" fmla="*/ 4369 w 64"/>
                  <a:gd name="T69" fmla="*/ 23044 h 106"/>
                  <a:gd name="T70" fmla="*/ 4369 w 64"/>
                  <a:gd name="T71" fmla="*/ 24784 h 106"/>
                  <a:gd name="T72" fmla="*/ 4376 w 64"/>
                  <a:gd name="T73" fmla="*/ 2594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2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69" name="Freeform 745"/>
              <p:cNvSpPr>
                <a:spLocks noChangeArrowheads="1"/>
              </p:cNvSpPr>
              <p:nvPr/>
            </p:nvSpPr>
            <p:spPr bwMode="auto">
              <a:xfrm>
                <a:off x="135" y="566"/>
                <a:ext cx="75" cy="120"/>
              </a:xfrm>
              <a:custGeom>
                <a:avLst/>
                <a:gdLst>
                  <a:gd name="G0" fmla="+- 14 0 0"/>
                  <a:gd name="G1" fmla="+- 65526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890 0 0"/>
                  <a:gd name="G39" fmla="+- 45623 0 0"/>
                  <a:gd name="G40" fmla="+- 41627 0 0"/>
                  <a:gd name="G41" fmla="+- 38264 0 0"/>
                  <a:gd name="G42" fmla="+- 34520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2 w 74"/>
                  <a:gd name="T7" fmla="*/ 14648 h 111"/>
                  <a:gd name="T8" fmla="*/ 5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780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35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571 h 111"/>
                  <a:gd name="T58" fmla="*/ 1390 w 74"/>
                  <a:gd name="T59" fmla="*/ 31984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0" name="Freeform 746"/>
              <p:cNvSpPr>
                <a:spLocks noChangeArrowheads="1"/>
              </p:cNvSpPr>
              <p:nvPr/>
            </p:nvSpPr>
            <p:spPr bwMode="auto">
              <a:xfrm>
                <a:off x="141" y="562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527 51712"/>
                  <a:gd name="G7" fmla="*/ 1 32553 61568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958 0 0"/>
                  <a:gd name="G24" fmla="+- 51843 0 0"/>
                  <a:gd name="G25" fmla="+- 56880 0 0"/>
                  <a:gd name="T0" fmla="*/ 2770 w 51"/>
                  <a:gd name="T1" fmla="*/ 28514 h 45"/>
                  <a:gd name="T2" fmla="*/ 2534 w 51"/>
                  <a:gd name="T3" fmla="*/ 22112 h 45"/>
                  <a:gd name="T4" fmla="*/ 2134 w 51"/>
                  <a:gd name="T5" fmla="*/ 15827 h 45"/>
                  <a:gd name="T6" fmla="*/ 1697 w 51"/>
                  <a:gd name="T7" fmla="*/ 10353 h 45"/>
                  <a:gd name="T8" fmla="*/ 1277 w 51"/>
                  <a:gd name="T9" fmla="*/ 5679 h 45"/>
                  <a:gd name="T10" fmla="*/ 907 w 51"/>
                  <a:gd name="T11" fmla="*/ 3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5199 h 45"/>
                  <a:gd name="T24" fmla="*/ 7 w 51"/>
                  <a:gd name="T25" fmla="*/ 5679 h 45"/>
                  <a:gd name="T26" fmla="*/ 6 w 51"/>
                  <a:gd name="T27" fmla="*/ 5679 h 45"/>
                  <a:gd name="T28" fmla="*/ 7 w 51"/>
                  <a:gd name="T29" fmla="*/ 5679 h 45"/>
                  <a:gd name="T30" fmla="*/ 8 w 51"/>
                  <a:gd name="T31" fmla="*/ 5679 h 45"/>
                  <a:gd name="T32" fmla="*/ 682 w 51"/>
                  <a:gd name="T33" fmla="*/ 8029 h 45"/>
                  <a:gd name="T34" fmla="*/ 960 w 51"/>
                  <a:gd name="T35" fmla="*/ 11274 h 45"/>
                  <a:gd name="T36" fmla="*/ 1432 w 51"/>
                  <a:gd name="T37" fmla="*/ 14719 h 45"/>
                  <a:gd name="T38" fmla="*/ 1699 w 51"/>
                  <a:gd name="T39" fmla="*/ 18987 h 45"/>
                  <a:gd name="T40" fmla="*/ 2134 w 51"/>
                  <a:gd name="T41" fmla="*/ 26176 h 45"/>
                  <a:gd name="T42" fmla="*/ 2395 w 51"/>
                  <a:gd name="T43" fmla="*/ 31316 h 45"/>
                  <a:gd name="T44" fmla="*/ 2770 w 51"/>
                  <a:gd name="T45" fmla="*/ 28514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1" name="Freeform 747"/>
              <p:cNvSpPr>
                <a:spLocks noChangeArrowheads="1"/>
              </p:cNvSpPr>
              <p:nvPr/>
            </p:nvSpPr>
            <p:spPr bwMode="auto">
              <a:xfrm>
                <a:off x="188" y="605"/>
                <a:ext cx="22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5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4589 0 0"/>
                  <a:gd name="G22" fmla="+- 46806 0 0"/>
                  <a:gd name="T0" fmla="*/ 391 w 24"/>
                  <a:gd name="T1" fmla="*/ 22983 h 61"/>
                  <a:gd name="T2" fmla="*/ 391 w 24"/>
                  <a:gd name="T3" fmla="*/ 21338 h 61"/>
                  <a:gd name="T4" fmla="*/ 375 w 24"/>
                  <a:gd name="T5" fmla="*/ 19105 h 61"/>
                  <a:gd name="T6" fmla="*/ 360 w 24"/>
                  <a:gd name="T7" fmla="*/ 15774 h 61"/>
                  <a:gd name="T8" fmla="*/ 333 w 24"/>
                  <a:gd name="T9" fmla="*/ 13293 h 61"/>
                  <a:gd name="T10" fmla="*/ 307 w 24"/>
                  <a:gd name="T11" fmla="*/ 9686 h 61"/>
                  <a:gd name="T12" fmla="*/ 283 w 24"/>
                  <a:gd name="T13" fmla="*/ 6569 h 61"/>
                  <a:gd name="T14" fmla="*/ 241 w 24"/>
                  <a:gd name="T15" fmla="*/ 3506 h 61"/>
                  <a:gd name="T16" fmla="*/ 7 w 24"/>
                  <a:gd name="T17" fmla="*/ 0 h 61"/>
                  <a:gd name="T18" fmla="*/ 0 w 24"/>
                  <a:gd name="T19" fmla="*/ 5 h 61"/>
                  <a:gd name="T20" fmla="*/ 4 w 24"/>
                  <a:gd name="T21" fmla="*/ 4424 h 61"/>
                  <a:gd name="T22" fmla="*/ 7 w 24"/>
                  <a:gd name="T23" fmla="*/ 7742 h 61"/>
                  <a:gd name="T24" fmla="*/ 10 w 24"/>
                  <a:gd name="T25" fmla="*/ 11374 h 61"/>
                  <a:gd name="T26" fmla="*/ 241 w 24"/>
                  <a:gd name="T27" fmla="*/ 13467 h 61"/>
                  <a:gd name="T28" fmla="*/ 261 w 24"/>
                  <a:gd name="T29" fmla="*/ 17045 h 61"/>
                  <a:gd name="T30" fmla="*/ 272 w 24"/>
                  <a:gd name="T31" fmla="*/ 19710 h 61"/>
                  <a:gd name="T32" fmla="*/ 272 w 24"/>
                  <a:gd name="T33" fmla="*/ 21621 h 61"/>
                  <a:gd name="T34" fmla="*/ 283 w 24"/>
                  <a:gd name="T35" fmla="*/ 23384 h 61"/>
                  <a:gd name="T36" fmla="*/ 391 w 24"/>
                  <a:gd name="T37" fmla="*/ 22983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2" name="Freeform 748"/>
              <p:cNvSpPr>
                <a:spLocks noChangeArrowheads="1"/>
              </p:cNvSpPr>
              <p:nvPr/>
            </p:nvSpPr>
            <p:spPr bwMode="auto">
              <a:xfrm>
                <a:off x="5551" y="706"/>
                <a:ext cx="65" cy="115"/>
              </a:xfrm>
              <a:custGeom>
                <a:avLst/>
                <a:gdLst>
                  <a:gd name="G0" fmla="+- 65533 0 0"/>
                  <a:gd name="G1" fmla="+- 65534 0 0"/>
                  <a:gd name="G2" fmla="+- 56 0 0"/>
                  <a:gd name="G3" fmla="*/ 1 58845 2284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8 0 0"/>
                  <a:gd name="G35" fmla="+- 26325 0 0"/>
                  <a:gd name="G36" fmla="+- 26842 0 0"/>
                  <a:gd name="G37" fmla="+- 27128 0 0"/>
                  <a:gd name="G38" fmla="+- 26594 0 0"/>
                  <a:gd name="G39" fmla="+- 26310 0 0"/>
                  <a:gd name="T0" fmla="*/ 0 w 64"/>
                  <a:gd name="T1" fmla="*/ 24793 h 107"/>
                  <a:gd name="T2" fmla="*/ 0 w 64"/>
                  <a:gd name="T3" fmla="*/ 25478 h 107"/>
                  <a:gd name="T4" fmla="*/ 0 w 64"/>
                  <a:gd name="T5" fmla="*/ 26326 h 107"/>
                  <a:gd name="T6" fmla="*/ 1 w 64"/>
                  <a:gd name="T7" fmla="*/ 26844 h 107"/>
                  <a:gd name="T8" fmla="*/ 2 w 64"/>
                  <a:gd name="T9" fmla="*/ 27134 h 107"/>
                  <a:gd name="T10" fmla="*/ 6 w 64"/>
                  <a:gd name="T11" fmla="*/ 27395 h 107"/>
                  <a:gd name="T12" fmla="*/ 801 w 64"/>
                  <a:gd name="T13" fmla="*/ 27395 h 107"/>
                  <a:gd name="T14" fmla="*/ 1085 w 64"/>
                  <a:gd name="T15" fmla="*/ 26844 h 107"/>
                  <a:gd name="T16" fmla="*/ 1659 w 64"/>
                  <a:gd name="T17" fmla="*/ 25478 h 107"/>
                  <a:gd name="T18" fmla="*/ 2113 w 64"/>
                  <a:gd name="T19" fmla="*/ 24722 h 107"/>
                  <a:gd name="T20" fmla="*/ 2594 w 64"/>
                  <a:gd name="T21" fmla="*/ 23003 h 107"/>
                  <a:gd name="T22" fmla="*/ 3037 w 64"/>
                  <a:gd name="T23" fmla="*/ 20326 h 107"/>
                  <a:gd name="T24" fmla="*/ 3512 w 64"/>
                  <a:gd name="T25" fmla="*/ 18532 h 107"/>
                  <a:gd name="T26" fmla="*/ 3965 w 64"/>
                  <a:gd name="T27" fmla="*/ 16027 h 107"/>
                  <a:gd name="T28" fmla="*/ 4213 w 64"/>
                  <a:gd name="T29" fmla="*/ 12967 h 107"/>
                  <a:gd name="T30" fmla="*/ 4369 w 64"/>
                  <a:gd name="T31" fmla="*/ 10292 h 107"/>
                  <a:gd name="T32" fmla="*/ 4376 w 64"/>
                  <a:gd name="T33" fmla="*/ 7180 h 107"/>
                  <a:gd name="T34" fmla="*/ 4376 w 64"/>
                  <a:gd name="T35" fmla="*/ 3809 h 107"/>
                  <a:gd name="T36" fmla="*/ 4213 w 64"/>
                  <a:gd name="T37" fmla="*/ 2 h 107"/>
                  <a:gd name="T38" fmla="*/ 4119 w 64"/>
                  <a:gd name="T39" fmla="*/ 1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1 h 107"/>
                  <a:gd name="T46" fmla="*/ 3427 w 64"/>
                  <a:gd name="T47" fmla="*/ 4 h 107"/>
                  <a:gd name="T48" fmla="*/ 2928 w 64"/>
                  <a:gd name="T49" fmla="*/ 2292 h 107"/>
                  <a:gd name="T50" fmla="*/ 2441 w 64"/>
                  <a:gd name="T51" fmla="*/ 3279 h 107"/>
                  <a:gd name="T52" fmla="*/ 1916 w 64"/>
                  <a:gd name="T53" fmla="*/ 5796 h 107"/>
                  <a:gd name="T54" fmla="*/ 1469 w 64"/>
                  <a:gd name="T55" fmla="*/ 7714 h 107"/>
                  <a:gd name="T56" fmla="*/ 1021 w 64"/>
                  <a:gd name="T57" fmla="*/ 9880 h 107"/>
                  <a:gd name="T58" fmla="*/ 801 w 64"/>
                  <a:gd name="T59" fmla="*/ 12037 h 107"/>
                  <a:gd name="T60" fmla="*/ 629 w 64"/>
                  <a:gd name="T61" fmla="*/ 13950 h 107"/>
                  <a:gd name="T62" fmla="*/ 6 w 64"/>
                  <a:gd name="T63" fmla="*/ 16363 h 107"/>
                  <a:gd name="T64" fmla="*/ 4 w 64"/>
                  <a:gd name="T65" fmla="*/ 18532 h 107"/>
                  <a:gd name="T66" fmla="*/ 2 w 64"/>
                  <a:gd name="T67" fmla="*/ 20112 h 107"/>
                  <a:gd name="T68" fmla="*/ 1 w 64"/>
                  <a:gd name="T69" fmla="*/ 22758 h 107"/>
                  <a:gd name="T70" fmla="*/ 1 w 64"/>
                  <a:gd name="T71" fmla="*/ 23472 h 107"/>
                  <a:gd name="T72" fmla="*/ 0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2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3" name="Freeform 749"/>
              <p:cNvSpPr>
                <a:spLocks noChangeArrowheads="1"/>
              </p:cNvSpPr>
              <p:nvPr/>
            </p:nvSpPr>
            <p:spPr bwMode="auto">
              <a:xfrm>
                <a:off x="5546" y="706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11 2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241 0 0"/>
                  <a:gd name="G46" fmla="+- 57382 0 0"/>
                  <a:gd name="G47" fmla="+- 53371 0 0"/>
                  <a:gd name="G48" fmla="+- 49120 0 0"/>
                  <a:gd name="G49" fmla="+- 44997 0 0"/>
                  <a:gd name="G50" fmla="+- 41244 0 0"/>
                  <a:gd name="G51" fmla="+- 37775 0 0"/>
                  <a:gd name="T0" fmla="*/ 2418 w 74"/>
                  <a:gd name="T1" fmla="*/ 4 h 111"/>
                  <a:gd name="T2" fmla="*/ 2549 w 74"/>
                  <a:gd name="T3" fmla="*/ 5844 h 111"/>
                  <a:gd name="T4" fmla="*/ 2549 w 74"/>
                  <a:gd name="T5" fmla="*/ 10703 h 111"/>
                  <a:gd name="T6" fmla="*/ 2483 w 74"/>
                  <a:gd name="T7" fmla="*/ 14648 h 111"/>
                  <a:gd name="T8" fmla="*/ 2418 w 74"/>
                  <a:gd name="T9" fmla="*/ 18834 h 111"/>
                  <a:gd name="T10" fmla="*/ 2235 w 74"/>
                  <a:gd name="T11" fmla="*/ 22774 h 111"/>
                  <a:gd name="T12" fmla="*/ 2011 w 74"/>
                  <a:gd name="T13" fmla="*/ 26303 h 111"/>
                  <a:gd name="T14" fmla="*/ 1808 w 74"/>
                  <a:gd name="T15" fmla="*/ 29569 h 111"/>
                  <a:gd name="T16" fmla="*/ 1544 w 74"/>
                  <a:gd name="T17" fmla="*/ 32548 h 111"/>
                  <a:gd name="T18" fmla="*/ 1252 w 74"/>
                  <a:gd name="T19" fmla="*/ 34571 h 111"/>
                  <a:gd name="T20" fmla="*/ 962 w 74"/>
                  <a:gd name="T21" fmla="*/ 37156 h 111"/>
                  <a:gd name="T22" fmla="*/ 740 w 74"/>
                  <a:gd name="T23" fmla="*/ 37808 h 111"/>
                  <a:gd name="T24" fmla="*/ 540 w 74"/>
                  <a:gd name="T25" fmla="*/ 38316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8022 h 111"/>
                  <a:gd name="T34" fmla="*/ 8 w 74"/>
                  <a:gd name="T35" fmla="*/ 37808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808 h 111"/>
                  <a:gd name="T42" fmla="*/ 0 w 74"/>
                  <a:gd name="T43" fmla="*/ 38854 h 111"/>
                  <a:gd name="T44" fmla="*/ 2 w 74"/>
                  <a:gd name="T45" fmla="*/ 40527 h 111"/>
                  <a:gd name="T46" fmla="*/ 4 w 74"/>
                  <a:gd name="T47" fmla="*/ 41429 h 111"/>
                  <a:gd name="T48" fmla="*/ 9 w 74"/>
                  <a:gd name="T49" fmla="*/ 42011 h 111"/>
                  <a:gd name="T50" fmla="*/ 632 w 74"/>
                  <a:gd name="T51" fmla="*/ 42011 h 111"/>
                  <a:gd name="T52" fmla="*/ 866 w 74"/>
                  <a:gd name="T53" fmla="*/ 41125 h 111"/>
                  <a:gd name="T54" fmla="*/ 1188 w 74"/>
                  <a:gd name="T55" fmla="*/ 40182 h 111"/>
                  <a:gd name="T56" fmla="*/ 1466 w 74"/>
                  <a:gd name="T57" fmla="*/ 37516 h 111"/>
                  <a:gd name="T58" fmla="*/ 1808 w 74"/>
                  <a:gd name="T59" fmla="*/ 34571 h 111"/>
                  <a:gd name="T60" fmla="*/ 2118 w 74"/>
                  <a:gd name="T61" fmla="*/ 31984 h 111"/>
                  <a:gd name="T62" fmla="*/ 2353 w 74"/>
                  <a:gd name="T63" fmla="*/ 28455 h 111"/>
                  <a:gd name="T64" fmla="*/ 2549 w 74"/>
                  <a:gd name="T65" fmla="*/ 24346 h 111"/>
                  <a:gd name="T66" fmla="*/ 2755 w 74"/>
                  <a:gd name="T67" fmla="*/ 20032 h 111"/>
                  <a:gd name="T68" fmla="*/ 2883 w 74"/>
                  <a:gd name="T69" fmla="*/ 15781 h 111"/>
                  <a:gd name="T70" fmla="*/ 2907 w 74"/>
                  <a:gd name="T71" fmla="*/ 10703 h 111"/>
                  <a:gd name="T72" fmla="*/ 2904 w 74"/>
                  <a:gd name="T73" fmla="*/ 4993 h 111"/>
                  <a:gd name="T74" fmla="*/ 2735 w 74"/>
                  <a:gd name="T75" fmla="*/ 0 h 111"/>
                  <a:gd name="T76" fmla="*/ 2418 w 74"/>
                  <a:gd name="T77" fmla="*/ 4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6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3" y="84"/>
                    </a:lnTo>
                    <a:lnTo>
                      <a:pt x="59" y="75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4" name="Freeform 750"/>
              <p:cNvSpPr>
                <a:spLocks noChangeArrowheads="1"/>
              </p:cNvSpPr>
              <p:nvPr/>
            </p:nvSpPr>
            <p:spPr bwMode="auto">
              <a:xfrm>
                <a:off x="5564" y="702"/>
                <a:ext cx="51" cy="47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6044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20452 h 45"/>
                  <a:gd name="T6" fmla="*/ 1352 w 51"/>
                  <a:gd name="T7" fmla="*/ 14719 h 45"/>
                  <a:gd name="T8" fmla="*/ 1699 w 51"/>
                  <a:gd name="T9" fmla="*/ 11274 h 45"/>
                  <a:gd name="T10" fmla="*/ 2017 w 51"/>
                  <a:gd name="T11" fmla="*/ 8029 h 45"/>
                  <a:gd name="T12" fmla="*/ 2393 w 51"/>
                  <a:gd name="T13" fmla="*/ 6737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679 h 45"/>
                  <a:gd name="T22" fmla="*/ 2770 w 51"/>
                  <a:gd name="T23" fmla="*/ 4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4 h 45"/>
                  <a:gd name="T34" fmla="*/ 1514 w 51"/>
                  <a:gd name="T35" fmla="*/ 6188 h 45"/>
                  <a:gd name="T36" fmla="*/ 1016 w 51"/>
                  <a:gd name="T37" fmla="*/ 10353 h 45"/>
                  <a:gd name="T38" fmla="*/ 644 w 51"/>
                  <a:gd name="T39" fmla="*/ 15827 h 45"/>
                  <a:gd name="T40" fmla="*/ 5 w 51"/>
                  <a:gd name="T41" fmla="*/ 22301 h 45"/>
                  <a:gd name="T42" fmla="*/ 0 w 51"/>
                  <a:gd name="T43" fmla="*/ 28514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5" name="Freeform 751"/>
              <p:cNvSpPr>
                <a:spLocks noChangeArrowheads="1"/>
              </p:cNvSpPr>
              <p:nvPr/>
            </p:nvSpPr>
            <p:spPr bwMode="auto">
              <a:xfrm>
                <a:off x="5546" y="733"/>
                <a:ext cx="23" cy="65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1 G4"/>
                  <a:gd name="G6" fmla="*/ 1 46169 51712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1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5671 0 0"/>
                  <a:gd name="G28" fmla="+- 48312 0 0"/>
                  <a:gd name="T0" fmla="*/ 2295 w 24"/>
                  <a:gd name="T1" fmla="*/ 23384 h 61"/>
                  <a:gd name="T2" fmla="*/ 2486 w 24"/>
                  <a:gd name="T3" fmla="*/ 22351 h 61"/>
                  <a:gd name="T4" fmla="*/ 2486 w 24"/>
                  <a:gd name="T5" fmla="*/ 19710 h 61"/>
                  <a:gd name="T6" fmla="*/ 2693 w 24"/>
                  <a:gd name="T7" fmla="*/ 17045 h 61"/>
                  <a:gd name="T8" fmla="*/ 3160 w 24"/>
                  <a:gd name="T9" fmla="*/ 14364 h 61"/>
                  <a:gd name="T10" fmla="*/ 3708 w 24"/>
                  <a:gd name="T11" fmla="*/ 11374 h 61"/>
                  <a:gd name="T12" fmla="*/ 4715 w 24"/>
                  <a:gd name="T13" fmla="*/ 8304 h 61"/>
                  <a:gd name="T14" fmla="*/ 5534 w 24"/>
                  <a:gd name="T15" fmla="*/ 4779 h 61"/>
                  <a:gd name="T16" fmla="*/ 6495 w 24"/>
                  <a:gd name="T17" fmla="*/ 5 h 61"/>
                  <a:gd name="T18" fmla="*/ 4715 w 24"/>
                  <a:gd name="T19" fmla="*/ 0 h 61"/>
                  <a:gd name="T20" fmla="*/ 3160 w 24"/>
                  <a:gd name="T21" fmla="*/ 3506 h 61"/>
                  <a:gd name="T22" fmla="*/ 2295 w 24"/>
                  <a:gd name="T23" fmla="*/ 7099 h 61"/>
                  <a:gd name="T24" fmla="*/ 1955 w 24"/>
                  <a:gd name="T25" fmla="*/ 10503 h 61"/>
                  <a:gd name="T26" fmla="*/ 4 w 24"/>
                  <a:gd name="T27" fmla="*/ 13467 h 61"/>
                  <a:gd name="T28" fmla="*/ 2 w 24"/>
                  <a:gd name="T29" fmla="*/ 16855 h 61"/>
                  <a:gd name="T30" fmla="*/ 1 w 24"/>
                  <a:gd name="T31" fmla="*/ 19105 h 61"/>
                  <a:gd name="T32" fmla="*/ 0 w 24"/>
                  <a:gd name="T33" fmla="*/ 21338 h 61"/>
                  <a:gd name="T34" fmla="*/ 0 w 24"/>
                  <a:gd name="T35" fmla="*/ 23062 h 61"/>
                  <a:gd name="T36" fmla="*/ 2295 w 24"/>
                  <a:gd name="T37" fmla="*/ 23384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8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6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6" name="Freeform 752"/>
              <p:cNvSpPr>
                <a:spLocks noChangeArrowheads="1"/>
              </p:cNvSpPr>
              <p:nvPr/>
            </p:nvSpPr>
            <p:spPr bwMode="auto">
              <a:xfrm>
                <a:off x="142" y="378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2 0 0"/>
                  <a:gd name="G9" fmla="+- 2 0 0"/>
                  <a:gd name="G10" fmla="*/ 1 0 51712"/>
                  <a:gd name="G11" fmla="+- 16 0 0"/>
                  <a:gd name="G12" fmla="sin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42784 0 0"/>
                  <a:gd name="G32" fmla="+- 45127 0 0"/>
                  <a:gd name="G33" fmla="+- 46055 0 0"/>
                  <a:gd name="G34" fmla="+- 46812 0 0"/>
                  <a:gd name="G35" fmla="+- 48097 0 0"/>
                  <a:gd name="G36" fmla="+- 49122 0 0"/>
                  <a:gd name="G37" fmla="+- 49537 0 0"/>
                  <a:gd name="T0" fmla="*/ 4376 w 64"/>
                  <a:gd name="T1" fmla="*/ 47160 h 106"/>
                  <a:gd name="T2" fmla="*/ 4376 w 64"/>
                  <a:gd name="T3" fmla="*/ 49503 h 106"/>
                  <a:gd name="T4" fmla="*/ 4376 w 64"/>
                  <a:gd name="T5" fmla="*/ 50424 h 106"/>
                  <a:gd name="T6" fmla="*/ 4369 w 64"/>
                  <a:gd name="T7" fmla="*/ 51180 h 106"/>
                  <a:gd name="T8" fmla="*/ 4368 w 64"/>
                  <a:gd name="T9" fmla="*/ 52208 h 106"/>
                  <a:gd name="T10" fmla="*/ 4111 w 64"/>
                  <a:gd name="T11" fmla="*/ 52764 h 106"/>
                  <a:gd name="T12" fmla="*/ 3642 w 64"/>
                  <a:gd name="T13" fmla="*/ 52764 h 106"/>
                  <a:gd name="T14" fmla="*/ 3227 w 64"/>
                  <a:gd name="T15" fmla="*/ 51180 h 106"/>
                  <a:gd name="T16" fmla="*/ 2756 w 64"/>
                  <a:gd name="T17" fmla="*/ 49503 h 106"/>
                  <a:gd name="T18" fmla="*/ 2245 w 64"/>
                  <a:gd name="T19" fmla="*/ 46846 h 106"/>
                  <a:gd name="T20" fmla="*/ 1807 w 64"/>
                  <a:gd name="T21" fmla="*/ 44368 h 106"/>
                  <a:gd name="T22" fmla="*/ 1302 w 64"/>
                  <a:gd name="T23" fmla="*/ 39489 h 106"/>
                  <a:gd name="T24" fmla="*/ 851 w 64"/>
                  <a:gd name="T25" fmla="*/ 35633 h 106"/>
                  <a:gd name="T26" fmla="*/ 629 w 64"/>
                  <a:gd name="T27" fmla="*/ 30374 h 106"/>
                  <a:gd name="T28" fmla="*/ 3 w 64"/>
                  <a:gd name="T29" fmla="*/ 24443 h 106"/>
                  <a:gd name="T30" fmla="*/ 1 w 64"/>
                  <a:gd name="T31" fmla="*/ 19103 h 106"/>
                  <a:gd name="T32" fmla="*/ 0 w 64"/>
                  <a:gd name="T33" fmla="*/ 13417 h 106"/>
                  <a:gd name="T34" fmla="*/ 0 w 64"/>
                  <a:gd name="T35" fmla="*/ 719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1 h 106"/>
                  <a:gd name="T46" fmla="*/ 1021 w 64"/>
                  <a:gd name="T47" fmla="*/ 3 h 106"/>
                  <a:gd name="T48" fmla="*/ 1469 w 64"/>
                  <a:gd name="T49" fmla="*/ 4422 h 106"/>
                  <a:gd name="T50" fmla="*/ 1916 w 64"/>
                  <a:gd name="T51" fmla="*/ 6611 h 106"/>
                  <a:gd name="T52" fmla="*/ 2441 w 64"/>
                  <a:gd name="T53" fmla="*/ 10810 h 106"/>
                  <a:gd name="T54" fmla="*/ 2928 w 64"/>
                  <a:gd name="T55" fmla="*/ 14547 h 106"/>
                  <a:gd name="T56" fmla="*/ 3305 w 64"/>
                  <a:gd name="T57" fmla="*/ 18632 h 106"/>
                  <a:gd name="T58" fmla="*/ 3642 w 64"/>
                  <a:gd name="T59" fmla="*/ 23696 h 106"/>
                  <a:gd name="T60" fmla="*/ 3870 w 64"/>
                  <a:gd name="T61" fmla="*/ 27896 h 106"/>
                  <a:gd name="T62" fmla="*/ 4111 w 64"/>
                  <a:gd name="T63" fmla="*/ 31185 h 106"/>
                  <a:gd name="T64" fmla="*/ 4119 w 64"/>
                  <a:gd name="T65" fmla="*/ 35633 h 106"/>
                  <a:gd name="T66" fmla="*/ 4368 w 64"/>
                  <a:gd name="T67" fmla="*/ 39132 h 106"/>
                  <a:gd name="T68" fmla="*/ 4369 w 64"/>
                  <a:gd name="T69" fmla="*/ 42848 h 106"/>
                  <a:gd name="T70" fmla="*/ 4369 w 64"/>
                  <a:gd name="T71" fmla="*/ 45648 h 106"/>
                  <a:gd name="T72" fmla="*/ 4376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7" name="Freeform 753"/>
              <p:cNvSpPr>
                <a:spLocks noChangeArrowheads="1"/>
              </p:cNvSpPr>
              <p:nvPr/>
            </p:nvSpPr>
            <p:spPr bwMode="auto">
              <a:xfrm>
                <a:off x="136" y="378"/>
                <a:ext cx="75" cy="120"/>
              </a:xfrm>
              <a:custGeom>
                <a:avLst/>
                <a:gdLst>
                  <a:gd name="G0" fmla="+- 14 0 0"/>
                  <a:gd name="G1" fmla="+- 65525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629 0 0"/>
                  <a:gd name="G39" fmla="+- 45509 0 0"/>
                  <a:gd name="G40" fmla="+- 41627 0 0"/>
                  <a:gd name="G41" fmla="+- 38644 0 0"/>
                  <a:gd name="G42" fmla="+- 34562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2 w 74"/>
                  <a:gd name="T7" fmla="*/ 14909 h 111"/>
                  <a:gd name="T8" fmla="*/ 5 w 74"/>
                  <a:gd name="T9" fmla="*/ 20032 h 111"/>
                  <a:gd name="T10" fmla="*/ 437 w 74"/>
                  <a:gd name="T11" fmla="*/ 24346 h 111"/>
                  <a:gd name="T12" fmla="*/ 569 w 74"/>
                  <a:gd name="T13" fmla="*/ 2746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516 h 111"/>
                  <a:gd name="T20" fmla="*/ 1717 w 74"/>
                  <a:gd name="T21" fmla="*/ 39297 h 111"/>
                  <a:gd name="T22" fmla="*/ 2011 w 74"/>
                  <a:gd name="T23" fmla="*/ 41125 h 111"/>
                  <a:gd name="T24" fmla="*/ 2235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429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7 w 74"/>
                  <a:gd name="T39" fmla="*/ 36374 h 111"/>
                  <a:gd name="T40" fmla="*/ 2617 w 74"/>
                  <a:gd name="T41" fmla="*/ 37808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20 w 74"/>
                  <a:gd name="T53" fmla="*/ 37808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8" name="Freeform 754"/>
              <p:cNvSpPr>
                <a:spLocks noChangeArrowheads="1"/>
              </p:cNvSpPr>
              <p:nvPr/>
            </p:nvSpPr>
            <p:spPr bwMode="auto">
              <a:xfrm>
                <a:off x="142" y="376"/>
                <a:ext cx="51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2 0 0"/>
                  <a:gd name="G4" fmla="+- 2 0 0"/>
                  <a:gd name="G5" fmla="+- 4 0 0"/>
                  <a:gd name="G6" fmla="*/ 1 65495 256"/>
                  <a:gd name="G7" fmla="*/ 1 30529 51712"/>
                  <a:gd name="G8" fmla="*/ 1 53977 2304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267 0 0"/>
                  <a:gd name="G24" fmla="*/ 1 0 51712"/>
                  <a:gd name="G25" fmla="*/ 1 0 51712"/>
                  <a:gd name="T0" fmla="*/ 2770 w 51"/>
                  <a:gd name="T1" fmla="*/ 138682 h 45"/>
                  <a:gd name="T2" fmla="*/ 2534 w 51"/>
                  <a:gd name="T3" fmla="*/ 107429 h 45"/>
                  <a:gd name="T4" fmla="*/ 2134 w 51"/>
                  <a:gd name="T5" fmla="*/ 76262 h 45"/>
                  <a:gd name="T6" fmla="*/ 1697 w 51"/>
                  <a:gd name="T7" fmla="*/ 54302 h 45"/>
                  <a:gd name="T8" fmla="*/ 1277 w 51"/>
                  <a:gd name="T9" fmla="*/ 29815 h 45"/>
                  <a:gd name="T10" fmla="*/ 907 w 51"/>
                  <a:gd name="T11" fmla="*/ 566 h 45"/>
                  <a:gd name="T12" fmla="*/ 608 w 51"/>
                  <a:gd name="T13" fmla="*/ 4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41 h 45"/>
                  <a:gd name="T20" fmla="*/ 0 w 51"/>
                  <a:gd name="T21" fmla="*/ 566 h 45"/>
                  <a:gd name="T22" fmla="*/ 7 w 51"/>
                  <a:gd name="T23" fmla="*/ 27365 h 45"/>
                  <a:gd name="T24" fmla="*/ 7 w 51"/>
                  <a:gd name="T25" fmla="*/ 29815 h 45"/>
                  <a:gd name="T26" fmla="*/ 6 w 51"/>
                  <a:gd name="T27" fmla="*/ 29815 h 45"/>
                  <a:gd name="T28" fmla="*/ 7 w 51"/>
                  <a:gd name="T29" fmla="*/ 29815 h 45"/>
                  <a:gd name="T30" fmla="*/ 8 w 51"/>
                  <a:gd name="T31" fmla="*/ 32453 h 45"/>
                  <a:gd name="T32" fmla="*/ 682 w 51"/>
                  <a:gd name="T33" fmla="*/ 42100 h 45"/>
                  <a:gd name="T34" fmla="*/ 960 w 51"/>
                  <a:gd name="T35" fmla="*/ 59124 h 45"/>
                  <a:gd name="T36" fmla="*/ 1432 w 51"/>
                  <a:gd name="T37" fmla="*/ 70921 h 45"/>
                  <a:gd name="T38" fmla="*/ 1699 w 51"/>
                  <a:gd name="T39" fmla="*/ 99745 h 45"/>
                  <a:gd name="T40" fmla="*/ 2134 w 51"/>
                  <a:gd name="T41" fmla="*/ 127318 h 45"/>
                  <a:gd name="T42" fmla="*/ 2395 w 51"/>
                  <a:gd name="T43" fmla="*/ 150866 h 45"/>
                  <a:gd name="T44" fmla="*/ 2770 w 51"/>
                  <a:gd name="T45" fmla="*/ 138682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79" name="Freeform 755"/>
              <p:cNvSpPr>
                <a:spLocks noChangeArrowheads="1"/>
              </p:cNvSpPr>
              <p:nvPr/>
            </p:nvSpPr>
            <p:spPr bwMode="auto">
              <a:xfrm>
                <a:off x="189" y="431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+- 4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8 0 0"/>
                  <a:gd name="G22" fmla="+- 2404 0 0"/>
                  <a:gd name="T0" fmla="*/ 6495 w 24"/>
                  <a:gd name="T1" fmla="*/ 4522 h 60"/>
                  <a:gd name="T2" fmla="*/ 6495 w 24"/>
                  <a:gd name="T3" fmla="*/ 4217 h 60"/>
                  <a:gd name="T4" fmla="*/ 6187 w 24"/>
                  <a:gd name="T5" fmla="*/ 3783 h 60"/>
                  <a:gd name="T6" fmla="*/ 5995 w 24"/>
                  <a:gd name="T7" fmla="*/ 3318 h 60"/>
                  <a:gd name="T8" fmla="*/ 5534 w 24"/>
                  <a:gd name="T9" fmla="*/ 2743 h 60"/>
                  <a:gd name="T10" fmla="*/ 5108 w 24"/>
                  <a:gd name="T11" fmla="*/ 2031 h 60"/>
                  <a:gd name="T12" fmla="*/ 4352 w 24"/>
                  <a:gd name="T13" fmla="*/ 1474 h 60"/>
                  <a:gd name="T14" fmla="*/ 3160 w 24"/>
                  <a:gd name="T15" fmla="*/ 713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910 h 60"/>
                  <a:gd name="T22" fmla="*/ 2118 w 24"/>
                  <a:gd name="T23" fmla="*/ 1613 h 60"/>
                  <a:gd name="T24" fmla="*/ 2693 w 24"/>
                  <a:gd name="T25" fmla="*/ 2220 h 60"/>
                  <a:gd name="T26" fmla="*/ 3160 w 24"/>
                  <a:gd name="T27" fmla="*/ 2794 h 60"/>
                  <a:gd name="T28" fmla="*/ 3708 w 24"/>
                  <a:gd name="T29" fmla="*/ 3481 h 60"/>
                  <a:gd name="T30" fmla="*/ 4017 w 24"/>
                  <a:gd name="T31" fmla="*/ 3894 h 60"/>
                  <a:gd name="T32" fmla="*/ 4017 w 24"/>
                  <a:gd name="T33" fmla="*/ 4440 h 60"/>
                  <a:gd name="T34" fmla="*/ 4352 w 24"/>
                  <a:gd name="T35" fmla="*/ 4571 h 60"/>
                  <a:gd name="T36" fmla="*/ 6495 w 24"/>
                  <a:gd name="T37" fmla="*/ 4522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0" name="Freeform 756"/>
              <p:cNvSpPr>
                <a:spLocks noChangeArrowheads="1"/>
              </p:cNvSpPr>
              <p:nvPr/>
            </p:nvSpPr>
            <p:spPr bwMode="auto">
              <a:xfrm>
                <a:off x="5550" y="518"/>
                <a:ext cx="65" cy="129"/>
              </a:xfrm>
              <a:custGeom>
                <a:avLst/>
                <a:gdLst>
                  <a:gd name="G0" fmla="+- 65533 0 0"/>
                  <a:gd name="G1" fmla="+- 65535 0 0"/>
                  <a:gd name="G2" fmla="+- 56 0 0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4019 51712"/>
                  <a:gd name="G15" fmla="*/ 1 22089 22848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3477 0 0"/>
                  <a:gd name="G34" fmla="+- 65206 0 0"/>
                  <a:gd name="G35" fmla="+- 1255 0 0"/>
                  <a:gd name="G36" fmla="+- 2650 0 0"/>
                  <a:gd name="G37" fmla="+- 3364 0 0"/>
                  <a:gd name="G38" fmla="+- 3789 0 0"/>
                  <a:gd name="G39" fmla="+- 3410 0 0"/>
                  <a:gd name="T0" fmla="*/ 0 w 64"/>
                  <a:gd name="T1" fmla="*/ 63477 h 108"/>
                  <a:gd name="T2" fmla="*/ 0 w 64"/>
                  <a:gd name="T3" fmla="*/ 65206 h 108"/>
                  <a:gd name="T4" fmla="*/ 0 w 64"/>
                  <a:gd name="T5" fmla="*/ 66791 h 108"/>
                  <a:gd name="T6" fmla="*/ 1 w 64"/>
                  <a:gd name="T7" fmla="*/ 68187 h 108"/>
                  <a:gd name="T8" fmla="*/ 2 w 64"/>
                  <a:gd name="T9" fmla="*/ 68905 h 108"/>
                  <a:gd name="T10" fmla="*/ 6 w 64"/>
                  <a:gd name="T11" fmla="*/ 70078 h 108"/>
                  <a:gd name="T12" fmla="*/ 754 w 64"/>
                  <a:gd name="T13" fmla="*/ 70030 h 108"/>
                  <a:gd name="T14" fmla="*/ 1085 w 64"/>
                  <a:gd name="T15" fmla="*/ 68187 h 108"/>
                  <a:gd name="T16" fmla="*/ 1659 w 64"/>
                  <a:gd name="T17" fmla="*/ 65228 h 108"/>
                  <a:gd name="T18" fmla="*/ 2113 w 64"/>
                  <a:gd name="T19" fmla="*/ 63058 h 108"/>
                  <a:gd name="T20" fmla="*/ 2594 w 64"/>
                  <a:gd name="T21" fmla="*/ 58709 h 108"/>
                  <a:gd name="T22" fmla="*/ 3037 w 64"/>
                  <a:gd name="T23" fmla="*/ 52634 h 108"/>
                  <a:gd name="T24" fmla="*/ 3512 w 64"/>
                  <a:gd name="T25" fmla="*/ 47644 h 108"/>
                  <a:gd name="T26" fmla="*/ 3870 w 64"/>
                  <a:gd name="T27" fmla="*/ 41332 h 108"/>
                  <a:gd name="T28" fmla="*/ 4213 w 64"/>
                  <a:gd name="T29" fmla="*/ 33424 h 108"/>
                  <a:gd name="T30" fmla="*/ 4369 w 64"/>
                  <a:gd name="T31" fmla="*/ 26387 h 108"/>
                  <a:gd name="T32" fmla="*/ 4376 w 64"/>
                  <a:gd name="T33" fmla="*/ 18487 h 108"/>
                  <a:gd name="T34" fmla="*/ 4376 w 64"/>
                  <a:gd name="T35" fmla="*/ 9151 h 108"/>
                  <a:gd name="T36" fmla="*/ 4213 w 64"/>
                  <a:gd name="T37" fmla="*/ 2 h 108"/>
                  <a:gd name="T38" fmla="*/ 4119 w 64"/>
                  <a:gd name="T39" fmla="*/ 1 h 108"/>
                  <a:gd name="T40" fmla="*/ 4111 w 64"/>
                  <a:gd name="T41" fmla="*/ 0 h 108"/>
                  <a:gd name="T42" fmla="*/ 3965 w 64"/>
                  <a:gd name="T43" fmla="*/ 1 h 108"/>
                  <a:gd name="T44" fmla="*/ 3869 w 64"/>
                  <a:gd name="T45" fmla="*/ 1 h 108"/>
                  <a:gd name="T46" fmla="*/ 3305 w 64"/>
                  <a:gd name="T47" fmla="*/ 33 h 108"/>
                  <a:gd name="T48" fmla="*/ 2928 w 64"/>
                  <a:gd name="T49" fmla="*/ 5953 h 108"/>
                  <a:gd name="T50" fmla="*/ 2441 w 64"/>
                  <a:gd name="T51" fmla="*/ 9151 h 108"/>
                  <a:gd name="T52" fmla="*/ 1916 w 64"/>
                  <a:gd name="T53" fmla="*/ 14900 h 108"/>
                  <a:gd name="T54" fmla="*/ 1469 w 64"/>
                  <a:gd name="T55" fmla="*/ 20061 h 108"/>
                  <a:gd name="T56" fmla="*/ 1021 w 64"/>
                  <a:gd name="T57" fmla="*/ 26387 h 108"/>
                  <a:gd name="T58" fmla="*/ 754 w 64"/>
                  <a:gd name="T59" fmla="*/ 30915 h 108"/>
                  <a:gd name="T60" fmla="*/ 629 w 64"/>
                  <a:gd name="T61" fmla="*/ 35875 h 108"/>
                  <a:gd name="T62" fmla="*/ 6 w 64"/>
                  <a:gd name="T63" fmla="*/ 41369 h 108"/>
                  <a:gd name="T64" fmla="*/ 4 w 64"/>
                  <a:gd name="T65" fmla="*/ 47644 h 108"/>
                  <a:gd name="T66" fmla="*/ 2 w 64"/>
                  <a:gd name="T67" fmla="*/ 51762 h 108"/>
                  <a:gd name="T68" fmla="*/ 1 w 64"/>
                  <a:gd name="T69" fmla="*/ 56524 h 108"/>
                  <a:gd name="T70" fmla="*/ 1 w 64"/>
                  <a:gd name="T71" fmla="*/ 59719 h 108"/>
                  <a:gd name="T72" fmla="*/ 0 w 64"/>
                  <a:gd name="T73" fmla="*/ 63477 h 108"/>
                  <a:gd name="T74" fmla="*/ 0 w 64"/>
                  <a:gd name="T75" fmla="*/ 0 h 108"/>
                  <a:gd name="T76" fmla="*/ 64 w 64"/>
                  <a:gd name="T7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3"/>
                    </a:lnTo>
                    <a:lnTo>
                      <a:pt x="56" y="63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1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8" y="56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1" name="Freeform 757"/>
              <p:cNvSpPr>
                <a:spLocks noChangeArrowheads="1"/>
              </p:cNvSpPr>
              <p:nvPr/>
            </p:nvSpPr>
            <p:spPr bwMode="auto">
              <a:xfrm>
                <a:off x="5545" y="519"/>
                <a:ext cx="75" cy="13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+- 55 0 0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52931 0 0"/>
                  <a:gd name="G46" fmla="+- 41886 0 0"/>
                  <a:gd name="G47" fmla="+- 30050 0 0"/>
                  <a:gd name="G48" fmla="+- 19957 0 0"/>
                  <a:gd name="G49" fmla="+- 9452 0 0"/>
                  <a:gd name="G50" fmla="+- 824 0 0"/>
                  <a:gd name="G51" fmla="*/ 1 0 51712"/>
                  <a:gd name="T0" fmla="*/ 2418 w 74"/>
                  <a:gd name="T1" fmla="*/ 29 h 111"/>
                  <a:gd name="T2" fmla="*/ 2549 w 74"/>
                  <a:gd name="T3" fmla="*/ 15154 h 111"/>
                  <a:gd name="T4" fmla="*/ 2549 w 74"/>
                  <a:gd name="T5" fmla="*/ 26199 h 111"/>
                  <a:gd name="T6" fmla="*/ 2483 w 74"/>
                  <a:gd name="T7" fmla="*/ 37969 h 111"/>
                  <a:gd name="T8" fmla="*/ 2418 w 74"/>
                  <a:gd name="T9" fmla="*/ 47997 h 111"/>
                  <a:gd name="T10" fmla="*/ 2235 w 74"/>
                  <a:gd name="T11" fmla="*/ 58319 h 111"/>
                  <a:gd name="T12" fmla="*/ 2011 w 74"/>
                  <a:gd name="T13" fmla="*/ 66723 h 111"/>
                  <a:gd name="T14" fmla="*/ 1808 w 74"/>
                  <a:gd name="T15" fmla="*/ 76259 h 111"/>
                  <a:gd name="T16" fmla="*/ 1544 w 74"/>
                  <a:gd name="T17" fmla="*/ 83177 h 111"/>
                  <a:gd name="T18" fmla="*/ 1252 w 74"/>
                  <a:gd name="T19" fmla="*/ 89589 h 111"/>
                  <a:gd name="T20" fmla="*/ 962 w 74"/>
                  <a:gd name="T21" fmla="*/ 94256 h 111"/>
                  <a:gd name="T22" fmla="*/ 740 w 74"/>
                  <a:gd name="T23" fmla="*/ 97217 h 111"/>
                  <a:gd name="T24" fmla="*/ 540 w 74"/>
                  <a:gd name="T25" fmla="*/ 98540 h 111"/>
                  <a:gd name="T26" fmla="*/ 437 w 74"/>
                  <a:gd name="T27" fmla="*/ 98540 h 111"/>
                  <a:gd name="T28" fmla="*/ 8 w 74"/>
                  <a:gd name="T29" fmla="*/ 98540 h 111"/>
                  <a:gd name="T30" fmla="*/ 9 w 74"/>
                  <a:gd name="T31" fmla="*/ 98540 h 111"/>
                  <a:gd name="T32" fmla="*/ 8 w 74"/>
                  <a:gd name="T33" fmla="*/ 97976 h 111"/>
                  <a:gd name="T34" fmla="*/ 8 w 74"/>
                  <a:gd name="T35" fmla="*/ 97217 h 111"/>
                  <a:gd name="T36" fmla="*/ 8 w 74"/>
                  <a:gd name="T37" fmla="*/ 96294 h 111"/>
                  <a:gd name="T38" fmla="*/ 0 w 74"/>
                  <a:gd name="T39" fmla="*/ 94256 h 111"/>
                  <a:gd name="T40" fmla="*/ 0 w 74"/>
                  <a:gd name="T41" fmla="*/ 97217 h 111"/>
                  <a:gd name="T42" fmla="*/ 0 w 74"/>
                  <a:gd name="T43" fmla="*/ 99297 h 111"/>
                  <a:gd name="T44" fmla="*/ 2 w 74"/>
                  <a:gd name="T45" fmla="*/ 104677 h 111"/>
                  <a:gd name="T46" fmla="*/ 4 w 74"/>
                  <a:gd name="T47" fmla="*/ 106582 h 111"/>
                  <a:gd name="T48" fmla="*/ 9 w 74"/>
                  <a:gd name="T49" fmla="*/ 108864 h 111"/>
                  <a:gd name="T50" fmla="*/ 632 w 74"/>
                  <a:gd name="T51" fmla="*/ 107357 h 111"/>
                  <a:gd name="T52" fmla="*/ 866 w 74"/>
                  <a:gd name="T53" fmla="*/ 105939 h 111"/>
                  <a:gd name="T54" fmla="*/ 1188 w 74"/>
                  <a:gd name="T55" fmla="*/ 100680 h 111"/>
                  <a:gd name="T56" fmla="*/ 1466 w 74"/>
                  <a:gd name="T57" fmla="*/ 96812 h 111"/>
                  <a:gd name="T58" fmla="*/ 1808 w 74"/>
                  <a:gd name="T59" fmla="*/ 89589 h 111"/>
                  <a:gd name="T60" fmla="*/ 2064 w 74"/>
                  <a:gd name="T61" fmla="*/ 82405 h 111"/>
                  <a:gd name="T62" fmla="*/ 2353 w 74"/>
                  <a:gd name="T63" fmla="*/ 72141 h 111"/>
                  <a:gd name="T64" fmla="*/ 2549 w 74"/>
                  <a:gd name="T65" fmla="*/ 61649 h 111"/>
                  <a:gd name="T66" fmla="*/ 2755 w 74"/>
                  <a:gd name="T67" fmla="*/ 51610 h 111"/>
                  <a:gd name="T68" fmla="*/ 2883 w 74"/>
                  <a:gd name="T69" fmla="*/ 38638 h 111"/>
                  <a:gd name="T70" fmla="*/ 2907 w 74"/>
                  <a:gd name="T71" fmla="*/ 26199 h 111"/>
                  <a:gd name="T72" fmla="*/ 2904 w 74"/>
                  <a:gd name="T73" fmla="*/ 11993 h 111"/>
                  <a:gd name="T74" fmla="*/ 2735 w 74"/>
                  <a:gd name="T75" fmla="*/ 0 h 111"/>
                  <a:gd name="T76" fmla="*/ 2418 w 74"/>
                  <a:gd name="T77" fmla="*/ 29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2" name="Freeform 758"/>
              <p:cNvSpPr>
                <a:spLocks noChangeArrowheads="1"/>
              </p:cNvSpPr>
              <p:nvPr/>
            </p:nvSpPr>
            <p:spPr bwMode="auto">
              <a:xfrm>
                <a:off x="5563" y="513"/>
                <a:ext cx="51" cy="54"/>
              </a:xfrm>
              <a:custGeom>
                <a:avLst/>
                <a:gdLst>
                  <a:gd name="G0" fmla="*/ 1 34071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0963 51712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7 w 51"/>
                  <a:gd name="T1" fmla="*/ 106703 h 46"/>
                  <a:gd name="T2" fmla="*/ 644 w 51"/>
                  <a:gd name="T3" fmla="*/ 83406 h 46"/>
                  <a:gd name="T4" fmla="*/ 960 w 51"/>
                  <a:gd name="T5" fmla="*/ 69104 h 46"/>
                  <a:gd name="T6" fmla="*/ 1352 w 51"/>
                  <a:gd name="T7" fmla="*/ 53916 h 46"/>
                  <a:gd name="T8" fmla="*/ 1699 w 51"/>
                  <a:gd name="T9" fmla="*/ 36123 h 46"/>
                  <a:gd name="T10" fmla="*/ 2017 w 51"/>
                  <a:gd name="T11" fmla="*/ 25913 h 46"/>
                  <a:gd name="T12" fmla="*/ 2393 w 51"/>
                  <a:gd name="T13" fmla="*/ 22026 h 46"/>
                  <a:gd name="T14" fmla="*/ 2395 w 51"/>
                  <a:gd name="T15" fmla="*/ 22026 h 46"/>
                  <a:gd name="T16" fmla="*/ 2471 w 51"/>
                  <a:gd name="T17" fmla="*/ 22026 h 46"/>
                  <a:gd name="T18" fmla="*/ 2395 w 51"/>
                  <a:gd name="T19" fmla="*/ 18666 h 46"/>
                  <a:gd name="T20" fmla="*/ 2770 w 51"/>
                  <a:gd name="T21" fmla="*/ 436 h 46"/>
                  <a:gd name="T22" fmla="*/ 2683 w 51"/>
                  <a:gd name="T23" fmla="*/ 2 h 46"/>
                  <a:gd name="T24" fmla="*/ 2534 w 51"/>
                  <a:gd name="T25" fmla="*/ 0 h 46"/>
                  <a:gd name="T26" fmla="*/ 2393 w 51"/>
                  <a:gd name="T27" fmla="*/ 0 h 46"/>
                  <a:gd name="T28" fmla="*/ 2136 w 51"/>
                  <a:gd name="T29" fmla="*/ 1 h 46"/>
                  <a:gd name="T30" fmla="*/ 1797 w 51"/>
                  <a:gd name="T31" fmla="*/ 50 h 46"/>
                  <a:gd name="T32" fmla="*/ 1514 w 51"/>
                  <a:gd name="T33" fmla="*/ 22026 h 46"/>
                  <a:gd name="T34" fmla="*/ 1016 w 51"/>
                  <a:gd name="T35" fmla="*/ 33303 h 46"/>
                  <a:gd name="T36" fmla="*/ 644 w 51"/>
                  <a:gd name="T37" fmla="*/ 53916 h 46"/>
                  <a:gd name="T38" fmla="*/ 5 w 51"/>
                  <a:gd name="T39" fmla="*/ 75234 h 46"/>
                  <a:gd name="T40" fmla="*/ 0 w 51"/>
                  <a:gd name="T41" fmla="*/ 90650 h 46"/>
                  <a:gd name="T42" fmla="*/ 7 w 51"/>
                  <a:gd name="T43" fmla="*/ 106703 h 46"/>
                  <a:gd name="T44" fmla="*/ 0 w 51"/>
                  <a:gd name="T45" fmla="*/ 0 h 46"/>
                  <a:gd name="T46" fmla="*/ 51 w 51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3" name="Freeform 759"/>
              <p:cNvSpPr>
                <a:spLocks noChangeArrowheads="1"/>
              </p:cNvSpPr>
              <p:nvPr/>
            </p:nvSpPr>
            <p:spPr bwMode="auto">
              <a:xfrm>
                <a:off x="5545" y="571"/>
                <a:ext cx="23" cy="54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0 0 0"/>
                  <a:gd name="G5" fmla="sin 52 G4"/>
                  <a:gd name="G6" fmla="*/ 1 9995 49664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1 0 0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980 0 0"/>
                  <a:gd name="G28" fmla="+- 65241 0 0"/>
                  <a:gd name="T0" fmla="*/ 2295 w 24"/>
                  <a:gd name="T1" fmla="*/ 3290 h 62"/>
                  <a:gd name="T2" fmla="*/ 2486 w 24"/>
                  <a:gd name="T3" fmla="*/ 3042 h 62"/>
                  <a:gd name="T4" fmla="*/ 2486 w 24"/>
                  <a:gd name="T5" fmla="*/ 2781 h 62"/>
                  <a:gd name="T6" fmla="*/ 2693 w 24"/>
                  <a:gd name="T7" fmla="*/ 2410 h 62"/>
                  <a:gd name="T8" fmla="*/ 3160 w 24"/>
                  <a:gd name="T9" fmla="*/ 2038 h 62"/>
                  <a:gd name="T10" fmla="*/ 3708 w 24"/>
                  <a:gd name="T11" fmla="*/ 1518 h 62"/>
                  <a:gd name="T12" fmla="*/ 4715 w 24"/>
                  <a:gd name="T13" fmla="*/ 1112 h 62"/>
                  <a:gd name="T14" fmla="*/ 5534 w 24"/>
                  <a:gd name="T15" fmla="*/ 700 h 62"/>
                  <a:gd name="T16" fmla="*/ 6495 w 24"/>
                  <a:gd name="T17" fmla="*/ 15 h 62"/>
                  <a:gd name="T18" fmla="*/ 4715 w 24"/>
                  <a:gd name="T19" fmla="*/ 0 h 62"/>
                  <a:gd name="T20" fmla="*/ 3160 w 24"/>
                  <a:gd name="T21" fmla="*/ 474 h 62"/>
                  <a:gd name="T22" fmla="*/ 2295 w 24"/>
                  <a:gd name="T23" fmla="*/ 952 h 62"/>
                  <a:gd name="T24" fmla="*/ 1955 w 24"/>
                  <a:gd name="T25" fmla="*/ 1404 h 62"/>
                  <a:gd name="T26" fmla="*/ 4 w 24"/>
                  <a:gd name="T27" fmla="*/ 1884 h 62"/>
                  <a:gd name="T28" fmla="*/ 2 w 24"/>
                  <a:gd name="T29" fmla="*/ 2238 h 62"/>
                  <a:gd name="T30" fmla="*/ 1 w 24"/>
                  <a:gd name="T31" fmla="*/ 2607 h 62"/>
                  <a:gd name="T32" fmla="*/ 0 w 24"/>
                  <a:gd name="T33" fmla="*/ 3003 h 62"/>
                  <a:gd name="T34" fmla="*/ 0 w 24"/>
                  <a:gd name="T35" fmla="*/ 3243 h 62"/>
                  <a:gd name="T36" fmla="*/ 2295 w 24"/>
                  <a:gd name="T37" fmla="*/ 3290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4" name="Freeform 760"/>
              <p:cNvSpPr>
                <a:spLocks noChangeArrowheads="1"/>
              </p:cNvSpPr>
              <p:nvPr/>
            </p:nvSpPr>
            <p:spPr bwMode="auto">
              <a:xfrm>
                <a:off x="140" y="723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1 0 0"/>
                  <a:gd name="G8" fmla="+- 14 0 0"/>
                  <a:gd name="G9" fmla="+- 1 0 0"/>
                  <a:gd name="G10" fmla="*/ 1 0 51712"/>
                  <a:gd name="G11" fmla="*/ 1 0 51712"/>
                  <a:gd name="G12" fmla="+- 15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42784 0 0"/>
                  <a:gd name="G33" fmla="+- 44266 0 0"/>
                  <a:gd name="G34" fmla="+- 46055 0 0"/>
                  <a:gd name="G35" fmla="+- 46453 0 0"/>
                  <a:gd name="G36" fmla="+- 48097 0 0"/>
                  <a:gd name="G37" fmla="+- 49122 0 0"/>
                  <a:gd name="G38" fmla="+- 48981 0 0"/>
                  <a:gd name="T0" fmla="*/ 4376 w 64"/>
                  <a:gd name="T1" fmla="*/ 47160 h 106"/>
                  <a:gd name="T2" fmla="*/ 4376 w 64"/>
                  <a:gd name="T3" fmla="*/ 48642 h 106"/>
                  <a:gd name="T4" fmla="*/ 4376 w 64"/>
                  <a:gd name="T5" fmla="*/ 50424 h 106"/>
                  <a:gd name="T6" fmla="*/ 4369 w 64"/>
                  <a:gd name="T7" fmla="*/ 50821 h 106"/>
                  <a:gd name="T8" fmla="*/ 4368 w 64"/>
                  <a:gd name="T9" fmla="*/ 52208 h 106"/>
                  <a:gd name="T10" fmla="*/ 4111 w 64"/>
                  <a:gd name="T11" fmla="*/ 52764 h 106"/>
                  <a:gd name="T12" fmla="*/ 3642 w 64"/>
                  <a:gd name="T13" fmla="*/ 52208 h 106"/>
                  <a:gd name="T14" fmla="*/ 3227 w 64"/>
                  <a:gd name="T15" fmla="*/ 50821 h 106"/>
                  <a:gd name="T16" fmla="*/ 2858 w 64"/>
                  <a:gd name="T17" fmla="*/ 49503 h 106"/>
                  <a:gd name="T18" fmla="*/ 2245 w 64"/>
                  <a:gd name="T19" fmla="*/ 46458 h 106"/>
                  <a:gd name="T20" fmla="*/ 1807 w 64"/>
                  <a:gd name="T21" fmla="*/ 43198 h 106"/>
                  <a:gd name="T22" fmla="*/ 1302 w 64"/>
                  <a:gd name="T23" fmla="*/ 39489 h 106"/>
                  <a:gd name="T24" fmla="*/ 851 w 64"/>
                  <a:gd name="T25" fmla="*/ 35633 h 106"/>
                  <a:gd name="T26" fmla="*/ 629 w 64"/>
                  <a:gd name="T27" fmla="*/ 30374 h 106"/>
                  <a:gd name="T28" fmla="*/ 4 w 64"/>
                  <a:gd name="T29" fmla="*/ 24443 h 106"/>
                  <a:gd name="T30" fmla="*/ 1 w 64"/>
                  <a:gd name="T31" fmla="*/ 19103 h 106"/>
                  <a:gd name="T32" fmla="*/ 0 w 64"/>
                  <a:gd name="T33" fmla="*/ 13417 h 106"/>
                  <a:gd name="T34" fmla="*/ 1 w 64"/>
                  <a:gd name="T35" fmla="*/ 6611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710 w 64"/>
                  <a:gd name="T45" fmla="*/ 0 h 106"/>
                  <a:gd name="T46" fmla="*/ 960 w 64"/>
                  <a:gd name="T47" fmla="*/ 3 h 106"/>
                  <a:gd name="T48" fmla="*/ 1469 w 64"/>
                  <a:gd name="T49" fmla="*/ 3734 h 106"/>
                  <a:gd name="T50" fmla="*/ 1989 w 64"/>
                  <a:gd name="T51" fmla="*/ 6611 h 106"/>
                  <a:gd name="T52" fmla="*/ 2385 w 64"/>
                  <a:gd name="T53" fmla="*/ 10496 h 106"/>
                  <a:gd name="T54" fmla="*/ 2928 w 64"/>
                  <a:gd name="T55" fmla="*/ 14547 h 106"/>
                  <a:gd name="T56" fmla="*/ 3305 w 64"/>
                  <a:gd name="T57" fmla="*/ 18632 h 106"/>
                  <a:gd name="T58" fmla="*/ 3641 w 64"/>
                  <a:gd name="T59" fmla="*/ 22499 h 106"/>
                  <a:gd name="T60" fmla="*/ 3870 w 64"/>
                  <a:gd name="T61" fmla="*/ 27896 h 106"/>
                  <a:gd name="T62" fmla="*/ 4111 w 64"/>
                  <a:gd name="T63" fmla="*/ 30622 h 106"/>
                  <a:gd name="T64" fmla="*/ 4119 w 64"/>
                  <a:gd name="T65" fmla="*/ 35633 h 106"/>
                  <a:gd name="T66" fmla="*/ 4368 w 64"/>
                  <a:gd name="T67" fmla="*/ 39132 h 106"/>
                  <a:gd name="T68" fmla="*/ 4369 w 64"/>
                  <a:gd name="T69" fmla="*/ 42078 h 106"/>
                  <a:gd name="T70" fmla="*/ 4376 w 64"/>
                  <a:gd name="T71" fmla="*/ 45648 h 106"/>
                  <a:gd name="T72" fmla="*/ 4376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6"/>
                    </a:moveTo>
                    <a:lnTo>
                      <a:pt x="64" y="98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7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5" name="Freeform 761"/>
              <p:cNvSpPr>
                <a:spLocks noChangeArrowheads="1"/>
              </p:cNvSpPr>
              <p:nvPr/>
            </p:nvSpPr>
            <p:spPr bwMode="auto">
              <a:xfrm>
                <a:off x="135" y="723"/>
                <a:ext cx="74" cy="120"/>
              </a:xfrm>
              <a:custGeom>
                <a:avLst/>
                <a:gdLst>
                  <a:gd name="G0" fmla="*/ 1 0 51712"/>
                  <a:gd name="G1" fmla="+- 65525 0 0"/>
                  <a:gd name="G2" fmla="+- 51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73 512"/>
                  <a:gd name="G17" fmla="+- 10 0 0"/>
                  <a:gd name="G18" fmla="sin 26 G17"/>
                  <a:gd name="G19" fmla="*/ 1 0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4829 4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T0" fmla="*/ 5 w 73"/>
                  <a:gd name="T1" fmla="*/ 0 h 111"/>
                  <a:gd name="T2" fmla="*/ 0 w 73"/>
                  <a:gd name="T3" fmla="*/ 4627 h 111"/>
                  <a:gd name="T4" fmla="*/ 0 w 73"/>
                  <a:gd name="T5" fmla="*/ 10104 h 111"/>
                  <a:gd name="T6" fmla="*/ 1 w 73"/>
                  <a:gd name="T7" fmla="*/ 14648 h 111"/>
                  <a:gd name="T8" fmla="*/ 5 w 73"/>
                  <a:gd name="T9" fmla="*/ 19256 h 111"/>
                  <a:gd name="T10" fmla="*/ 9 w 73"/>
                  <a:gd name="T11" fmla="*/ 23791 h 111"/>
                  <a:gd name="T12" fmla="*/ 572 w 73"/>
                  <a:gd name="T13" fmla="*/ 27461 h 111"/>
                  <a:gd name="T14" fmla="*/ 831 w 73"/>
                  <a:gd name="T15" fmla="*/ 31796 h 111"/>
                  <a:gd name="T16" fmla="*/ 1207 w 73"/>
                  <a:gd name="T17" fmla="*/ 34571 h 111"/>
                  <a:gd name="T18" fmla="*/ 1443 w 73"/>
                  <a:gd name="T19" fmla="*/ 37156 h 111"/>
                  <a:gd name="T20" fmla="*/ 1786 w 73"/>
                  <a:gd name="T21" fmla="*/ 38854 h 111"/>
                  <a:gd name="T22" fmla="*/ 2096 w 73"/>
                  <a:gd name="T23" fmla="*/ 40527 h 111"/>
                  <a:gd name="T24" fmla="*/ 2365 w 73"/>
                  <a:gd name="T25" fmla="*/ 41125 h 111"/>
                  <a:gd name="T26" fmla="*/ 2687 w 73"/>
                  <a:gd name="T27" fmla="*/ 42011 h 111"/>
                  <a:gd name="T28" fmla="*/ 2887 w 73"/>
                  <a:gd name="T29" fmla="*/ 40881 h 111"/>
                  <a:gd name="T30" fmla="*/ 2973 w 73"/>
                  <a:gd name="T31" fmla="*/ 40394 h 111"/>
                  <a:gd name="T32" fmla="*/ 3045 w 73"/>
                  <a:gd name="T33" fmla="*/ 38854 h 111"/>
                  <a:gd name="T34" fmla="*/ 3045 w 73"/>
                  <a:gd name="T35" fmla="*/ 37357 h 111"/>
                  <a:gd name="T36" fmla="*/ 3045 w 73"/>
                  <a:gd name="T37" fmla="*/ 35949 h 111"/>
                  <a:gd name="T38" fmla="*/ 2737 w 73"/>
                  <a:gd name="T39" fmla="*/ 36374 h 111"/>
                  <a:gd name="T40" fmla="*/ 2737 w 73"/>
                  <a:gd name="T41" fmla="*/ 37357 h 111"/>
                  <a:gd name="T42" fmla="*/ 2737 w 73"/>
                  <a:gd name="T43" fmla="*/ 37808 h 111"/>
                  <a:gd name="T44" fmla="*/ 2737 w 73"/>
                  <a:gd name="T45" fmla="*/ 38022 h 111"/>
                  <a:gd name="T46" fmla="*/ 2632 w 73"/>
                  <a:gd name="T47" fmla="*/ 38316 h 111"/>
                  <a:gd name="T48" fmla="*/ 2415 w 73"/>
                  <a:gd name="T49" fmla="*/ 38022 h 111"/>
                  <a:gd name="T50" fmla="*/ 2242 w 73"/>
                  <a:gd name="T51" fmla="*/ 37808 h 111"/>
                  <a:gd name="T52" fmla="*/ 2016 w 73"/>
                  <a:gd name="T53" fmla="*/ 35949 h 111"/>
                  <a:gd name="T54" fmla="*/ 1754 w 73"/>
                  <a:gd name="T55" fmla="*/ 34571 h 111"/>
                  <a:gd name="T56" fmla="*/ 1417 w 73"/>
                  <a:gd name="T57" fmla="*/ 31984 h 111"/>
                  <a:gd name="T58" fmla="*/ 1207 w 73"/>
                  <a:gd name="T59" fmla="*/ 29424 h 111"/>
                  <a:gd name="T60" fmla="*/ 831 w 73"/>
                  <a:gd name="T61" fmla="*/ 26303 h 111"/>
                  <a:gd name="T62" fmla="*/ 636 w 73"/>
                  <a:gd name="T63" fmla="*/ 22504 h 111"/>
                  <a:gd name="T64" fmla="*/ 514 w 73"/>
                  <a:gd name="T65" fmla="*/ 18521 h 111"/>
                  <a:gd name="T66" fmla="*/ 462 w 73"/>
                  <a:gd name="T67" fmla="*/ 14600 h 111"/>
                  <a:gd name="T68" fmla="*/ 9 w 73"/>
                  <a:gd name="T69" fmla="*/ 9857 h 111"/>
                  <a:gd name="T70" fmla="*/ 462 w 73"/>
                  <a:gd name="T71" fmla="*/ 5417 h 111"/>
                  <a:gd name="T72" fmla="*/ 514 w 73"/>
                  <a:gd name="T73" fmla="*/ 3 h 111"/>
                  <a:gd name="T74" fmla="*/ 5 w 73"/>
                  <a:gd name="T75" fmla="*/ 0 h 111"/>
                  <a:gd name="T76" fmla="*/ 0 w 73"/>
                  <a:gd name="T77" fmla="*/ 0 h 111"/>
                  <a:gd name="T78" fmla="*/ 73 w 73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7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09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3" y="98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1"/>
                    </a:lnTo>
                    <a:lnTo>
                      <a:pt x="54" y="100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6" name="Freeform 762"/>
              <p:cNvSpPr>
                <a:spLocks noChangeArrowheads="1"/>
              </p:cNvSpPr>
              <p:nvPr/>
            </p:nvSpPr>
            <p:spPr bwMode="auto">
              <a:xfrm>
                <a:off x="140" y="719"/>
                <a:ext cx="51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495 256"/>
                  <a:gd name="G7" fmla="*/ 1 38625 9632"/>
                  <a:gd name="G8" fmla="*/ 1 65379 51712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267 0 0"/>
                  <a:gd name="G24" fmla="*/ 1 0 51712"/>
                  <a:gd name="G25" fmla="*/ 1 0 51712"/>
                  <a:gd name="T0" fmla="*/ 2770 w 51"/>
                  <a:gd name="T1" fmla="*/ 138682 h 45"/>
                  <a:gd name="T2" fmla="*/ 2534 w 51"/>
                  <a:gd name="T3" fmla="*/ 106513 h 45"/>
                  <a:gd name="T4" fmla="*/ 2134 w 51"/>
                  <a:gd name="T5" fmla="*/ 76262 h 45"/>
                  <a:gd name="T6" fmla="*/ 1697 w 51"/>
                  <a:gd name="T7" fmla="*/ 54302 h 45"/>
                  <a:gd name="T8" fmla="*/ 1277 w 51"/>
                  <a:gd name="T9" fmla="*/ 29815 h 45"/>
                  <a:gd name="T10" fmla="*/ 907 w 51"/>
                  <a:gd name="T11" fmla="*/ 66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566 h 45"/>
                  <a:gd name="T22" fmla="*/ 7 w 51"/>
                  <a:gd name="T23" fmla="*/ 27365 h 45"/>
                  <a:gd name="T24" fmla="*/ 7 w 51"/>
                  <a:gd name="T25" fmla="*/ 29815 h 45"/>
                  <a:gd name="T26" fmla="*/ 6 w 51"/>
                  <a:gd name="T27" fmla="*/ 29815 h 45"/>
                  <a:gd name="T28" fmla="*/ 7 w 51"/>
                  <a:gd name="T29" fmla="*/ 29815 h 45"/>
                  <a:gd name="T30" fmla="*/ 8 w 51"/>
                  <a:gd name="T31" fmla="*/ 29815 h 45"/>
                  <a:gd name="T32" fmla="*/ 682 w 51"/>
                  <a:gd name="T33" fmla="*/ 35316 h 45"/>
                  <a:gd name="T34" fmla="*/ 960 w 51"/>
                  <a:gd name="T35" fmla="*/ 54302 h 45"/>
                  <a:gd name="T36" fmla="*/ 1432 w 51"/>
                  <a:gd name="T37" fmla="*/ 70921 h 45"/>
                  <a:gd name="T38" fmla="*/ 1699 w 51"/>
                  <a:gd name="T39" fmla="*/ 98525 h 45"/>
                  <a:gd name="T40" fmla="*/ 2134 w 51"/>
                  <a:gd name="T41" fmla="*/ 126106 h 45"/>
                  <a:gd name="T42" fmla="*/ 2395 w 51"/>
                  <a:gd name="T43" fmla="*/ 150866 h 45"/>
                  <a:gd name="T44" fmla="*/ 2770 w 51"/>
                  <a:gd name="T45" fmla="*/ 138682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7" name="Freeform 763"/>
              <p:cNvSpPr>
                <a:spLocks noChangeArrowheads="1"/>
              </p:cNvSpPr>
              <p:nvPr/>
            </p:nvSpPr>
            <p:spPr bwMode="auto">
              <a:xfrm>
                <a:off x="187" y="776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3231 49664"/>
                  <a:gd name="G4" fmla="+- 4 0 0"/>
                  <a:gd name="G5" fmla="+- 7 0 0"/>
                  <a:gd name="G6" fmla="+- 12 0 0"/>
                  <a:gd name="G7" fmla="sin 28 G6"/>
                  <a:gd name="G8" fmla="+- 9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8 0 0"/>
                  <a:gd name="G22" fmla="+- 2404 0 0"/>
                  <a:gd name="T0" fmla="*/ 6495 w 24"/>
                  <a:gd name="T1" fmla="*/ 4522 h 60"/>
                  <a:gd name="T2" fmla="*/ 6495 w 24"/>
                  <a:gd name="T3" fmla="*/ 4217 h 60"/>
                  <a:gd name="T4" fmla="*/ 6187 w 24"/>
                  <a:gd name="T5" fmla="*/ 3783 h 60"/>
                  <a:gd name="T6" fmla="*/ 5995 w 24"/>
                  <a:gd name="T7" fmla="*/ 3284 h 60"/>
                  <a:gd name="T8" fmla="*/ 5534 w 24"/>
                  <a:gd name="T9" fmla="*/ 2610 h 60"/>
                  <a:gd name="T10" fmla="*/ 5108 w 24"/>
                  <a:gd name="T11" fmla="*/ 1895 h 60"/>
                  <a:gd name="T12" fmla="*/ 4352 w 24"/>
                  <a:gd name="T13" fmla="*/ 1258 h 60"/>
                  <a:gd name="T14" fmla="*/ 3423 w 24"/>
                  <a:gd name="T15" fmla="*/ 662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910 h 60"/>
                  <a:gd name="T22" fmla="*/ 2118 w 24"/>
                  <a:gd name="T23" fmla="*/ 1598 h 60"/>
                  <a:gd name="T24" fmla="*/ 2486 w 24"/>
                  <a:gd name="T25" fmla="*/ 2198 h 60"/>
                  <a:gd name="T26" fmla="*/ 3160 w 24"/>
                  <a:gd name="T27" fmla="*/ 2794 h 60"/>
                  <a:gd name="T28" fmla="*/ 3708 w 24"/>
                  <a:gd name="T29" fmla="*/ 3481 h 60"/>
                  <a:gd name="T30" fmla="*/ 4017 w 24"/>
                  <a:gd name="T31" fmla="*/ 3851 h 60"/>
                  <a:gd name="T32" fmla="*/ 4017 w 24"/>
                  <a:gd name="T33" fmla="*/ 4428 h 60"/>
                  <a:gd name="T34" fmla="*/ 4352 w 24"/>
                  <a:gd name="T35" fmla="*/ 4571 h 60"/>
                  <a:gd name="T36" fmla="*/ 6495 w 24"/>
                  <a:gd name="T37" fmla="*/ 4522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8" name="Freeform 764"/>
              <p:cNvSpPr>
                <a:spLocks noChangeArrowheads="1"/>
              </p:cNvSpPr>
              <p:nvPr/>
            </p:nvSpPr>
            <p:spPr bwMode="auto">
              <a:xfrm>
                <a:off x="5552" y="876"/>
                <a:ext cx="65" cy="114"/>
              </a:xfrm>
              <a:custGeom>
                <a:avLst/>
                <a:gdLst>
                  <a:gd name="G0" fmla="+- 65533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0 51712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45 0 0"/>
                  <a:gd name="G34" fmla="+- 27252 0 0"/>
                  <a:gd name="G35" fmla="+- 27644 0 0"/>
                  <a:gd name="G36" fmla="+- 27892 0 0"/>
                  <a:gd name="G37" fmla="+- 28164 0 0"/>
                  <a:gd name="G38" fmla="+- 27919 0 0"/>
                  <a:gd name="G39" fmla="+- 27588 0 0"/>
                  <a:gd name="T0" fmla="*/ 0 w 64"/>
                  <a:gd name="T1" fmla="*/ 25945 h 106"/>
                  <a:gd name="T2" fmla="*/ 0 w 64"/>
                  <a:gd name="T3" fmla="*/ 27252 h 106"/>
                  <a:gd name="T4" fmla="*/ 0 w 64"/>
                  <a:gd name="T5" fmla="*/ 27645 h 106"/>
                  <a:gd name="T6" fmla="*/ 1 w 64"/>
                  <a:gd name="T7" fmla="*/ 27894 h 106"/>
                  <a:gd name="T8" fmla="*/ 2 w 64"/>
                  <a:gd name="T9" fmla="*/ 28170 h 106"/>
                  <a:gd name="T10" fmla="*/ 6 w 64"/>
                  <a:gd name="T11" fmla="*/ 28673 h 106"/>
                  <a:gd name="T12" fmla="*/ 754 w 64"/>
                  <a:gd name="T13" fmla="*/ 28673 h 106"/>
                  <a:gd name="T14" fmla="*/ 1085 w 64"/>
                  <a:gd name="T15" fmla="*/ 27894 h 106"/>
                  <a:gd name="T16" fmla="*/ 1561 w 64"/>
                  <a:gd name="T17" fmla="*/ 27252 h 106"/>
                  <a:gd name="T18" fmla="*/ 2113 w 64"/>
                  <a:gd name="T19" fmla="*/ 25515 h 106"/>
                  <a:gd name="T20" fmla="*/ 2594 w 64"/>
                  <a:gd name="T21" fmla="*/ 23889 h 106"/>
                  <a:gd name="T22" fmla="*/ 3037 w 64"/>
                  <a:gd name="T23" fmla="*/ 21430 h 106"/>
                  <a:gd name="T24" fmla="*/ 3512 w 64"/>
                  <a:gd name="T25" fmla="*/ 19208 h 106"/>
                  <a:gd name="T26" fmla="*/ 3870 w 64"/>
                  <a:gd name="T27" fmla="*/ 16590 h 106"/>
                  <a:gd name="T28" fmla="*/ 4119 w 64"/>
                  <a:gd name="T29" fmla="*/ 13456 h 106"/>
                  <a:gd name="T30" fmla="*/ 4369 w 64"/>
                  <a:gd name="T31" fmla="*/ 10684 h 106"/>
                  <a:gd name="T32" fmla="*/ 4376 w 64"/>
                  <a:gd name="T33" fmla="*/ 7075 h 106"/>
                  <a:gd name="T34" fmla="*/ 4369 w 64"/>
                  <a:gd name="T35" fmla="*/ 3600 h 106"/>
                  <a:gd name="T36" fmla="*/ 4119 w 64"/>
                  <a:gd name="T37" fmla="*/ 2 h 106"/>
                  <a:gd name="T38" fmla="*/ 4119 w 64"/>
                  <a:gd name="T39" fmla="*/ 1 h 106"/>
                  <a:gd name="T40" fmla="*/ 4111 w 64"/>
                  <a:gd name="T41" fmla="*/ 0 h 106"/>
                  <a:gd name="T42" fmla="*/ 3965 w 64"/>
                  <a:gd name="T43" fmla="*/ 0 h 106"/>
                  <a:gd name="T44" fmla="*/ 3731 w 64"/>
                  <a:gd name="T45" fmla="*/ 1 h 106"/>
                  <a:gd name="T46" fmla="*/ 3427 w 64"/>
                  <a:gd name="T47" fmla="*/ 3 h 106"/>
                  <a:gd name="T48" fmla="*/ 2928 w 64"/>
                  <a:gd name="T49" fmla="*/ 2324 h 106"/>
                  <a:gd name="T50" fmla="*/ 2385 w 64"/>
                  <a:gd name="T51" fmla="*/ 3600 h 106"/>
                  <a:gd name="T52" fmla="*/ 1989 w 64"/>
                  <a:gd name="T53" fmla="*/ 5993 h 106"/>
                  <a:gd name="T54" fmla="*/ 1469 w 64"/>
                  <a:gd name="T55" fmla="*/ 8014 h 106"/>
                  <a:gd name="T56" fmla="*/ 1021 w 64"/>
                  <a:gd name="T57" fmla="*/ 10173 h 106"/>
                  <a:gd name="T58" fmla="*/ 801 w 64"/>
                  <a:gd name="T59" fmla="*/ 12410 h 106"/>
                  <a:gd name="T60" fmla="*/ 629 w 64"/>
                  <a:gd name="T61" fmla="*/ 14638 h 106"/>
                  <a:gd name="T62" fmla="*/ 6 w 64"/>
                  <a:gd name="T63" fmla="*/ 17252 h 106"/>
                  <a:gd name="T64" fmla="*/ 4 w 64"/>
                  <a:gd name="T65" fmla="*/ 19208 h 106"/>
                  <a:gd name="T66" fmla="*/ 2 w 64"/>
                  <a:gd name="T67" fmla="*/ 21050 h 106"/>
                  <a:gd name="T68" fmla="*/ 1 w 64"/>
                  <a:gd name="T69" fmla="*/ 23714 h 106"/>
                  <a:gd name="T70" fmla="*/ 0 w 64"/>
                  <a:gd name="T71" fmla="*/ 24784 h 106"/>
                  <a:gd name="T72" fmla="*/ 0 w 64"/>
                  <a:gd name="T73" fmla="*/ 2594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89" name="Freeform 765"/>
              <p:cNvSpPr>
                <a:spLocks noChangeArrowheads="1"/>
              </p:cNvSpPr>
              <p:nvPr/>
            </p:nvSpPr>
            <p:spPr bwMode="auto">
              <a:xfrm>
                <a:off x="5548" y="876"/>
                <a:ext cx="74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*/ 1 18519 51712"/>
                  <a:gd name="G8" fmla="*/ 1 63095 51712"/>
                  <a:gd name="G9" fmla="*/ G8 1 180"/>
                  <a:gd name="G10" fmla="*/ G7 1 G9"/>
                  <a:gd name="G11" fmla="*/ 1 0 51712"/>
                  <a:gd name="G12" fmla="*/ 1 63095 51712"/>
                  <a:gd name="G13" fmla="*/ G12 1 180"/>
                  <a:gd name="G14" fmla="*/ G11 1 G13"/>
                  <a:gd name="G15" fmla="+- 65533 0 0"/>
                  <a:gd name="G16" fmla="+- 55 0 0"/>
                  <a:gd name="G17" fmla="+- 16 0 0"/>
                  <a:gd name="G18" fmla="sin 111 G17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2907 0 0"/>
                  <a:gd name="G38" fmla="+- 2730 0 0"/>
                  <a:gd name="G39" fmla="+- 7472 0 0"/>
                  <a:gd name="G40" fmla="+- 12053 0 0"/>
                  <a:gd name="G41" fmla="+- 16156 0 0"/>
                  <a:gd name="G42" fmla="+- 20333 0 0"/>
                  <a:gd name="G43" fmla="+- 24419 0 0"/>
                  <a:gd name="T0" fmla="*/ 2547 w 73"/>
                  <a:gd name="T1" fmla="*/ 3 h 111"/>
                  <a:gd name="T2" fmla="*/ 2632 w 73"/>
                  <a:gd name="T3" fmla="*/ 5417 h 111"/>
                  <a:gd name="T4" fmla="*/ 2687 w 73"/>
                  <a:gd name="T5" fmla="*/ 10104 h 111"/>
                  <a:gd name="T6" fmla="*/ 2632 w 73"/>
                  <a:gd name="T7" fmla="*/ 14600 h 111"/>
                  <a:gd name="T8" fmla="*/ 2547 w 73"/>
                  <a:gd name="T9" fmla="*/ 18521 h 111"/>
                  <a:gd name="T10" fmla="*/ 2365 w 73"/>
                  <a:gd name="T11" fmla="*/ 22504 h 111"/>
                  <a:gd name="T12" fmla="*/ 2171 w 73"/>
                  <a:gd name="T13" fmla="*/ 26303 h 111"/>
                  <a:gd name="T14" fmla="*/ 1884 w 73"/>
                  <a:gd name="T15" fmla="*/ 29569 h 111"/>
                  <a:gd name="T16" fmla="*/ 1605 w 73"/>
                  <a:gd name="T17" fmla="*/ 32091 h 111"/>
                  <a:gd name="T18" fmla="*/ 1297 w 73"/>
                  <a:gd name="T19" fmla="*/ 34571 h 111"/>
                  <a:gd name="T20" fmla="*/ 1029 w 73"/>
                  <a:gd name="T21" fmla="*/ 37156 h 111"/>
                  <a:gd name="T22" fmla="*/ 747 w 73"/>
                  <a:gd name="T23" fmla="*/ 37808 h 111"/>
                  <a:gd name="T24" fmla="*/ 603 w 73"/>
                  <a:gd name="T25" fmla="*/ 38316 h 111"/>
                  <a:gd name="T26" fmla="*/ 462 w 73"/>
                  <a:gd name="T27" fmla="*/ 38316 h 111"/>
                  <a:gd name="T28" fmla="*/ 8 w 73"/>
                  <a:gd name="T29" fmla="*/ 38022 h 111"/>
                  <a:gd name="T30" fmla="*/ 8 w 73"/>
                  <a:gd name="T31" fmla="*/ 37516 h 111"/>
                  <a:gd name="T32" fmla="*/ 8 w 73"/>
                  <a:gd name="T33" fmla="*/ 37156 h 111"/>
                  <a:gd name="T34" fmla="*/ 0 w 73"/>
                  <a:gd name="T35" fmla="*/ 35949 h 111"/>
                  <a:gd name="T36" fmla="*/ 0 w 73"/>
                  <a:gd name="T37" fmla="*/ 37808 h 111"/>
                  <a:gd name="T38" fmla="*/ 0 w 73"/>
                  <a:gd name="T39" fmla="*/ 38854 h 111"/>
                  <a:gd name="T40" fmla="*/ 2 w 73"/>
                  <a:gd name="T41" fmla="*/ 40394 h 111"/>
                  <a:gd name="T42" fmla="*/ 4 w 73"/>
                  <a:gd name="T43" fmla="*/ 41429 h 111"/>
                  <a:gd name="T44" fmla="*/ 9 w 73"/>
                  <a:gd name="T45" fmla="*/ 42011 h 111"/>
                  <a:gd name="T46" fmla="*/ 636 w 73"/>
                  <a:gd name="T47" fmla="*/ 42011 h 111"/>
                  <a:gd name="T48" fmla="*/ 925 w 73"/>
                  <a:gd name="T49" fmla="*/ 40881 h 111"/>
                  <a:gd name="T50" fmla="*/ 1273 w 73"/>
                  <a:gd name="T51" fmla="*/ 39297 h 111"/>
                  <a:gd name="T52" fmla="*/ 1577 w 73"/>
                  <a:gd name="T53" fmla="*/ 37516 h 111"/>
                  <a:gd name="T54" fmla="*/ 1884 w 73"/>
                  <a:gd name="T55" fmla="*/ 34571 h 111"/>
                  <a:gd name="T56" fmla="*/ 2171 w 73"/>
                  <a:gd name="T57" fmla="*/ 31796 h 111"/>
                  <a:gd name="T58" fmla="*/ 2460 w 73"/>
                  <a:gd name="T59" fmla="*/ 27841 h 111"/>
                  <a:gd name="T60" fmla="*/ 2687 w 73"/>
                  <a:gd name="T61" fmla="*/ 24346 h 111"/>
                  <a:gd name="T62" fmla="*/ 2834 w 73"/>
                  <a:gd name="T63" fmla="*/ 20032 h 111"/>
                  <a:gd name="T64" fmla="*/ 2989 w 73"/>
                  <a:gd name="T65" fmla="*/ 15781 h 111"/>
                  <a:gd name="T66" fmla="*/ 3045 w 73"/>
                  <a:gd name="T67" fmla="*/ 10104 h 111"/>
                  <a:gd name="T68" fmla="*/ 3045 w 73"/>
                  <a:gd name="T69" fmla="*/ 4993 h 111"/>
                  <a:gd name="T70" fmla="*/ 2834 w 73"/>
                  <a:gd name="T71" fmla="*/ 0 h 111"/>
                  <a:gd name="T72" fmla="*/ 2547 w 73"/>
                  <a:gd name="T73" fmla="*/ 3 h 111"/>
                  <a:gd name="T74" fmla="*/ 0 w 73"/>
                  <a:gd name="T75" fmla="*/ 0 h 111"/>
                  <a:gd name="T76" fmla="*/ 73 w 73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3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5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3"/>
                    </a:lnTo>
                    <a:lnTo>
                      <a:pt x="72" y="41"/>
                    </a:lnTo>
                    <a:lnTo>
                      <a:pt x="73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0" name="Freeform 766"/>
              <p:cNvSpPr>
                <a:spLocks noChangeArrowheads="1"/>
              </p:cNvSpPr>
              <p:nvPr/>
            </p:nvSpPr>
            <p:spPr bwMode="auto">
              <a:xfrm>
                <a:off x="5565" y="859"/>
                <a:ext cx="51" cy="55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1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322 0 0"/>
                  <a:gd name="G24" fmla="*/ 1 0 51712"/>
                  <a:gd name="G25" fmla="*/ 1 0 51712"/>
                  <a:gd name="T0" fmla="*/ 7 w 51"/>
                  <a:gd name="T1" fmla="*/ 150866 h 45"/>
                  <a:gd name="T2" fmla="*/ 644 w 51"/>
                  <a:gd name="T3" fmla="*/ 126106 h 45"/>
                  <a:gd name="T4" fmla="*/ 960 w 51"/>
                  <a:gd name="T5" fmla="*/ 98525 h 45"/>
                  <a:gd name="T6" fmla="*/ 1352 w 51"/>
                  <a:gd name="T7" fmla="*/ 70921 h 45"/>
                  <a:gd name="T8" fmla="*/ 1699 w 51"/>
                  <a:gd name="T9" fmla="*/ 54302 h 45"/>
                  <a:gd name="T10" fmla="*/ 2017 w 51"/>
                  <a:gd name="T11" fmla="*/ 38685 h 45"/>
                  <a:gd name="T12" fmla="*/ 2393 w 51"/>
                  <a:gd name="T13" fmla="*/ 27365 h 45"/>
                  <a:gd name="T14" fmla="*/ 2395 w 51"/>
                  <a:gd name="T15" fmla="*/ 27365 h 45"/>
                  <a:gd name="T16" fmla="*/ 2471 w 51"/>
                  <a:gd name="T17" fmla="*/ 27365 h 45"/>
                  <a:gd name="T18" fmla="*/ 2395 w 51"/>
                  <a:gd name="T19" fmla="*/ 27365 h 45"/>
                  <a:gd name="T20" fmla="*/ 2395 w 51"/>
                  <a:gd name="T21" fmla="*/ 25066 h 45"/>
                  <a:gd name="T22" fmla="*/ 2770 w 51"/>
                  <a:gd name="T23" fmla="*/ 66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66 h 45"/>
                  <a:gd name="T34" fmla="*/ 1514 w 51"/>
                  <a:gd name="T35" fmla="*/ 27365 h 45"/>
                  <a:gd name="T36" fmla="*/ 1016 w 51"/>
                  <a:gd name="T37" fmla="*/ 49886 h 45"/>
                  <a:gd name="T38" fmla="*/ 644 w 51"/>
                  <a:gd name="T39" fmla="*/ 76262 h 45"/>
                  <a:gd name="T40" fmla="*/ 5 w 51"/>
                  <a:gd name="T41" fmla="*/ 106513 h 45"/>
                  <a:gd name="T42" fmla="*/ 0 w 51"/>
                  <a:gd name="T43" fmla="*/ 137367 h 45"/>
                  <a:gd name="T44" fmla="*/ 7 w 51"/>
                  <a:gd name="T45" fmla="*/ 15086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1" name="Freeform 767"/>
              <p:cNvSpPr>
                <a:spLocks noChangeArrowheads="1"/>
              </p:cNvSpPr>
              <p:nvPr/>
            </p:nvSpPr>
            <p:spPr bwMode="auto">
              <a:xfrm>
                <a:off x="5548" y="917"/>
                <a:ext cx="23" cy="54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1 G4"/>
                  <a:gd name="G6" fmla="*/ 1 43771 51712"/>
                  <a:gd name="G7" fmla="+- 1 0 0"/>
                  <a:gd name="G8" fmla="+- 1 0 0"/>
                  <a:gd name="G9" fmla="*/ 1 15429 23040"/>
                  <a:gd name="G10" fmla="+- 4 0 0"/>
                  <a:gd name="G11" fmla="+- 22 0 0"/>
                  <a:gd name="G12" fmla="+- 65532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575 0 0"/>
                  <a:gd name="G28" fmla="+- 64880 0 0"/>
                  <a:gd name="T0" fmla="*/ 2295 w 24"/>
                  <a:gd name="T1" fmla="*/ 3726 h 61"/>
                  <a:gd name="T2" fmla="*/ 2486 w 24"/>
                  <a:gd name="T3" fmla="*/ 3447 h 61"/>
                  <a:gd name="T4" fmla="*/ 2486 w 24"/>
                  <a:gd name="T5" fmla="*/ 3142 h 61"/>
                  <a:gd name="T6" fmla="*/ 2693 w 24"/>
                  <a:gd name="T7" fmla="*/ 2717 h 61"/>
                  <a:gd name="T8" fmla="*/ 3160 w 24"/>
                  <a:gd name="T9" fmla="*/ 2146 h 61"/>
                  <a:gd name="T10" fmla="*/ 4017 w 24"/>
                  <a:gd name="T11" fmla="*/ 1812 h 61"/>
                  <a:gd name="T12" fmla="*/ 4715 w 24"/>
                  <a:gd name="T13" fmla="*/ 1324 h 61"/>
                  <a:gd name="T14" fmla="*/ 5534 w 24"/>
                  <a:gd name="T15" fmla="*/ 705 h 61"/>
                  <a:gd name="T16" fmla="*/ 6495 w 24"/>
                  <a:gd name="T17" fmla="*/ 5 h 61"/>
                  <a:gd name="T18" fmla="*/ 4715 w 24"/>
                  <a:gd name="T19" fmla="*/ 0 h 61"/>
                  <a:gd name="T20" fmla="*/ 2917 w 24"/>
                  <a:gd name="T21" fmla="*/ 560 h 61"/>
                  <a:gd name="T22" fmla="*/ 2295 w 24"/>
                  <a:gd name="T23" fmla="*/ 1132 h 61"/>
                  <a:gd name="T24" fmla="*/ 1955 w 24"/>
                  <a:gd name="T25" fmla="*/ 1674 h 61"/>
                  <a:gd name="T26" fmla="*/ 4 w 24"/>
                  <a:gd name="T27" fmla="*/ 2120 h 61"/>
                  <a:gd name="T28" fmla="*/ 2 w 24"/>
                  <a:gd name="T29" fmla="*/ 2687 h 61"/>
                  <a:gd name="T30" fmla="*/ 1 w 24"/>
                  <a:gd name="T31" fmla="*/ 3044 h 61"/>
                  <a:gd name="T32" fmla="*/ 0 w 24"/>
                  <a:gd name="T33" fmla="*/ 3401 h 61"/>
                  <a:gd name="T34" fmla="*/ 0 w 24"/>
                  <a:gd name="T35" fmla="*/ 3666 h 61"/>
                  <a:gd name="T36" fmla="*/ 2295 w 24"/>
                  <a:gd name="T37" fmla="*/ 3726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2" name="Freeform 768"/>
              <p:cNvSpPr>
                <a:spLocks noChangeArrowheads="1"/>
              </p:cNvSpPr>
              <p:nvPr/>
            </p:nvSpPr>
            <p:spPr bwMode="auto">
              <a:xfrm>
                <a:off x="179" y="147"/>
                <a:ext cx="31" cy="54"/>
              </a:xfrm>
              <a:custGeom>
                <a:avLst/>
                <a:gdLst>
                  <a:gd name="G0" fmla="*/ 1 0 51712"/>
                  <a:gd name="G1" fmla="+- 65535 0 0"/>
                  <a:gd name="G2" fmla="+- 3 0 0"/>
                  <a:gd name="G3" fmla="+- 14 0 0"/>
                  <a:gd name="G4" fmla="sin 4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0 51712"/>
                  <a:gd name="G16" fmla="+- 6 0 0"/>
                  <a:gd name="G17" fmla="cos 12 G16"/>
                  <a:gd name="G18" fmla="*/ 1 89 25856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50009 48160"/>
                  <a:gd name="G28" fmla="+- 1 0 0"/>
                  <a:gd name="G29" fmla="+- 97 0 0"/>
                  <a:gd name="G30" fmla="+- 1 0 0"/>
                  <a:gd name="G31" fmla="+- 1 0 0"/>
                  <a:gd name="G32" fmla="+- 65535 0 0"/>
                  <a:gd name="G33" fmla="+- 65532 0 0"/>
                  <a:gd name="G34" fmla="+- 64965 0 0"/>
                  <a:gd name="T0" fmla="*/ 1 w 32"/>
                  <a:gd name="T1" fmla="*/ 97 h 41"/>
                  <a:gd name="T2" fmla="*/ 0 w 32"/>
                  <a:gd name="T3" fmla="*/ 1 h 41"/>
                  <a:gd name="T4" fmla="*/ 0 w 32"/>
                  <a:gd name="T5" fmla="*/ 0 h 41"/>
                  <a:gd name="T6" fmla="*/ 0 w 32"/>
                  <a:gd name="T7" fmla="*/ 1 h 41"/>
                  <a:gd name="T8" fmla="*/ 2 w 32"/>
                  <a:gd name="T9" fmla="*/ 1 h 41"/>
                  <a:gd name="T10" fmla="*/ 5 w 32"/>
                  <a:gd name="T11" fmla="*/ 97 h 41"/>
                  <a:gd name="T12" fmla="*/ 668 w 32"/>
                  <a:gd name="T13" fmla="*/ 133 h 41"/>
                  <a:gd name="T14" fmla="*/ 904 w 32"/>
                  <a:gd name="T15" fmla="*/ 149 h 41"/>
                  <a:gd name="T16" fmla="*/ 1383 w 32"/>
                  <a:gd name="T17" fmla="*/ 1086 h 41"/>
                  <a:gd name="T18" fmla="*/ 1659 w 32"/>
                  <a:gd name="T19" fmla="*/ 25867 h 41"/>
                  <a:gd name="T20" fmla="*/ 1807 w 32"/>
                  <a:gd name="T21" fmla="*/ 29968 h 41"/>
                  <a:gd name="T22" fmla="*/ 1916 w 32"/>
                  <a:gd name="T23" fmla="*/ 34239 h 41"/>
                  <a:gd name="T24" fmla="*/ 2036 w 32"/>
                  <a:gd name="T25" fmla="*/ 45715 h 41"/>
                  <a:gd name="T26" fmla="*/ 2113 w 32"/>
                  <a:gd name="T27" fmla="*/ 56295 h 41"/>
                  <a:gd name="T28" fmla="*/ 2113 w 32"/>
                  <a:gd name="T29" fmla="*/ 69698 h 41"/>
                  <a:gd name="T30" fmla="*/ 2162 w 32"/>
                  <a:gd name="T31" fmla="*/ 80250 h 41"/>
                  <a:gd name="T32" fmla="*/ 2113 w 32"/>
                  <a:gd name="T33" fmla="*/ 86069 h 41"/>
                  <a:gd name="T34" fmla="*/ 2113 w 32"/>
                  <a:gd name="T35" fmla="*/ 95257 h 41"/>
                  <a:gd name="T36" fmla="*/ 2036 w 32"/>
                  <a:gd name="T37" fmla="*/ 102076 h 41"/>
                  <a:gd name="T38" fmla="*/ 1989 w 32"/>
                  <a:gd name="T39" fmla="*/ 114108 h 41"/>
                  <a:gd name="T40" fmla="*/ 1916 w 32"/>
                  <a:gd name="T41" fmla="*/ 118692 h 41"/>
                  <a:gd name="T42" fmla="*/ 1873 w 32"/>
                  <a:gd name="T43" fmla="*/ 122621 h 41"/>
                  <a:gd name="T44" fmla="*/ 1807 w 32"/>
                  <a:gd name="T45" fmla="*/ 122621 h 41"/>
                  <a:gd name="T46" fmla="*/ 1659 w 32"/>
                  <a:gd name="T47" fmla="*/ 118692 h 41"/>
                  <a:gd name="T48" fmla="*/ 1469 w 32"/>
                  <a:gd name="T49" fmla="*/ 114108 h 41"/>
                  <a:gd name="T50" fmla="*/ 1383 w 32"/>
                  <a:gd name="T51" fmla="*/ 102076 h 41"/>
                  <a:gd name="T52" fmla="*/ 1302 w 32"/>
                  <a:gd name="T53" fmla="*/ 92308 h 41"/>
                  <a:gd name="T54" fmla="*/ 1153 w 32"/>
                  <a:gd name="T55" fmla="*/ 82682 h 41"/>
                  <a:gd name="T56" fmla="*/ 960 w 32"/>
                  <a:gd name="T57" fmla="*/ 67007 h 41"/>
                  <a:gd name="T58" fmla="*/ 851 w 32"/>
                  <a:gd name="T59" fmla="*/ 52401 h 41"/>
                  <a:gd name="T60" fmla="*/ 710 w 32"/>
                  <a:gd name="T61" fmla="*/ 34239 h 41"/>
                  <a:gd name="T62" fmla="*/ 6 w 32"/>
                  <a:gd name="T63" fmla="*/ 25867 h 41"/>
                  <a:gd name="T64" fmla="*/ 1 w 32"/>
                  <a:gd name="T65" fmla="*/ 97 h 41"/>
                  <a:gd name="T66" fmla="*/ 0 w 32"/>
                  <a:gd name="T67" fmla="*/ 0 h 41"/>
                  <a:gd name="T68" fmla="*/ 32 w 32"/>
                  <a:gd name="T6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32" h="41">
                    <a:moveTo>
                      <a:pt x="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8" y="12"/>
                    </a:lnTo>
                    <a:lnTo>
                      <a:pt x="30" y="16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2" y="27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0" y="34"/>
                    </a:lnTo>
                    <a:lnTo>
                      <a:pt x="29" y="38"/>
                    </a:lnTo>
                    <a:lnTo>
                      <a:pt x="28" y="40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20" y="31"/>
                    </a:lnTo>
                    <a:lnTo>
                      <a:pt x="18" y="28"/>
                    </a:lnTo>
                    <a:lnTo>
                      <a:pt x="15" y="22"/>
                    </a:lnTo>
                    <a:lnTo>
                      <a:pt x="13" y="18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3" name="Freeform 769"/>
              <p:cNvSpPr>
                <a:spLocks noChangeArrowheads="1"/>
              </p:cNvSpPr>
              <p:nvPr/>
            </p:nvSpPr>
            <p:spPr bwMode="auto">
              <a:xfrm>
                <a:off x="174" y="146"/>
                <a:ext cx="26" cy="12"/>
              </a:xfrm>
              <a:custGeom>
                <a:avLst/>
                <a:gdLst>
                  <a:gd name="G0" fmla="+- 1 0 0"/>
                  <a:gd name="G1" fmla="*/ 1 43735 51712"/>
                  <a:gd name="G2" fmla="*/ 1 48385 44192"/>
                  <a:gd name="G3" fmla="*/ 1 63095 51712"/>
                  <a:gd name="G4" fmla="*/ G3 1 180"/>
                  <a:gd name="G5" fmla="*/ G2 1 G4"/>
                  <a:gd name="G6" fmla="*/ 1 1 2"/>
                  <a:gd name="G7" fmla="+- 9 0 0"/>
                  <a:gd name="G8" fmla="+- 5 0 0"/>
                  <a:gd name="G9" fmla="+- 9 0 0"/>
                  <a:gd name="G10" fmla="*/ 1 24681 13716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3641 10"/>
                  <a:gd name="G18" fmla="+- 1 0 0"/>
                  <a:gd name="G19" fmla="+- 2984 0 0"/>
                  <a:gd name="G20" fmla="*/ 1 0 51712"/>
                  <a:gd name="T0" fmla="*/ 3971 w 27"/>
                  <a:gd name="T1" fmla="*/ 5 h 14"/>
                  <a:gd name="T2" fmla="*/ 2984 w 27"/>
                  <a:gd name="T3" fmla="*/ 4 h 14"/>
                  <a:gd name="T4" fmla="*/ 2087 w 27"/>
                  <a:gd name="T5" fmla="*/ 3 h 14"/>
                  <a:gd name="T6" fmla="*/ 1568 w 27"/>
                  <a:gd name="T7" fmla="*/ 2 h 14"/>
                  <a:gd name="T8" fmla="*/ 1265 w 27"/>
                  <a:gd name="T9" fmla="*/ 1 h 14"/>
                  <a:gd name="T10" fmla="*/ 6 w 27"/>
                  <a:gd name="T11" fmla="*/ 0 h 14"/>
                  <a:gd name="T12" fmla="*/ 2 w 27"/>
                  <a:gd name="T13" fmla="*/ 1 h 14"/>
                  <a:gd name="T14" fmla="*/ 0 w 27"/>
                  <a:gd name="T15" fmla="*/ 1112 h 14"/>
                  <a:gd name="T16" fmla="*/ 2 w 27"/>
                  <a:gd name="T17" fmla="*/ 1276 h 14"/>
                  <a:gd name="T18" fmla="*/ 1265 w 27"/>
                  <a:gd name="T19" fmla="*/ 2 h 14"/>
                  <a:gd name="T20" fmla="*/ 6 w 27"/>
                  <a:gd name="T21" fmla="*/ 1191 h 14"/>
                  <a:gd name="T22" fmla="*/ 5 w 27"/>
                  <a:gd name="T23" fmla="*/ 1276 h 14"/>
                  <a:gd name="T24" fmla="*/ 6 w 27"/>
                  <a:gd name="T25" fmla="*/ 1276 h 14"/>
                  <a:gd name="T26" fmla="*/ 1359 w 27"/>
                  <a:gd name="T27" fmla="*/ 1367 h 14"/>
                  <a:gd name="T28" fmla="*/ 1809 w 27"/>
                  <a:gd name="T29" fmla="*/ 1465 h 14"/>
                  <a:gd name="T30" fmla="*/ 2586 w 27"/>
                  <a:gd name="T31" fmla="*/ 1570 h 14"/>
                  <a:gd name="T32" fmla="*/ 3697 w 27"/>
                  <a:gd name="T33" fmla="*/ 1682 h 14"/>
                  <a:gd name="T34" fmla="*/ 3971 w 27"/>
                  <a:gd name="T35" fmla="*/ 5 h 14"/>
                  <a:gd name="T36" fmla="*/ 0 w 27"/>
                  <a:gd name="T37" fmla="*/ 0 h 14"/>
                  <a:gd name="T38" fmla="*/ 27 w 27"/>
                  <a:gd name="T3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27" h="14">
                    <a:moveTo>
                      <a:pt x="27" y="5"/>
                    </a:moveTo>
                    <a:lnTo>
                      <a:pt x="20" y="4"/>
                    </a:lnTo>
                    <a:lnTo>
                      <a:pt x="15" y="3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8" y="2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8" y="13"/>
                    </a:lnTo>
                    <a:lnTo>
                      <a:pt x="25" y="14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4" name="Freeform 770"/>
              <p:cNvSpPr>
                <a:spLocks noChangeArrowheads="1"/>
              </p:cNvSpPr>
              <p:nvPr/>
            </p:nvSpPr>
            <p:spPr bwMode="auto">
              <a:xfrm>
                <a:off x="200" y="147"/>
                <a:ext cx="15" cy="28"/>
              </a:xfrm>
              <a:custGeom>
                <a:avLst/>
                <a:gdLst>
                  <a:gd name="G0" fmla="+- 1 0 0"/>
                  <a:gd name="G1" fmla="+- 1 0 0"/>
                  <a:gd name="G2" fmla="+- 17 0 0"/>
                  <a:gd name="G3" fmla="+- 6 0 0"/>
                  <a:gd name="G4" fmla="sin 6 G3"/>
                  <a:gd name="G5" fmla="*/ 1 0 51712"/>
                  <a:gd name="G6" fmla="*/ 1 13 2"/>
                  <a:gd name="G7" fmla="+- 14 0 0"/>
                  <a:gd name="G8" fmla="*/ 1 25773 57600"/>
                  <a:gd name="G9" fmla="*/ 1 51615 4816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3685 0 0"/>
                  <a:gd name="G22" fmla="+- 64176 0 0"/>
                  <a:gd name="T0" fmla="*/ 857 w 17"/>
                  <a:gd name="T1" fmla="*/ 3093 h 29"/>
                  <a:gd name="T2" fmla="*/ 857 w 17"/>
                  <a:gd name="T3" fmla="*/ 2708 h 29"/>
                  <a:gd name="T4" fmla="*/ 857 w 17"/>
                  <a:gd name="T5" fmla="*/ 2217 h 29"/>
                  <a:gd name="T6" fmla="*/ 809 w 17"/>
                  <a:gd name="T7" fmla="*/ 1698 h 29"/>
                  <a:gd name="T8" fmla="*/ 722 w 17"/>
                  <a:gd name="T9" fmla="*/ 1390 h 29"/>
                  <a:gd name="T10" fmla="*/ 644 w 17"/>
                  <a:gd name="T11" fmla="*/ 996 h 29"/>
                  <a:gd name="T12" fmla="*/ 542 w 17"/>
                  <a:gd name="T13" fmla="*/ 6 h 29"/>
                  <a:gd name="T14" fmla="*/ 6 w 17"/>
                  <a:gd name="T15" fmla="*/ 3 h 29"/>
                  <a:gd name="T16" fmla="*/ 2 w 17"/>
                  <a:gd name="T17" fmla="*/ 0 h 29"/>
                  <a:gd name="T18" fmla="*/ 0 w 17"/>
                  <a:gd name="T19" fmla="*/ 996 h 29"/>
                  <a:gd name="T20" fmla="*/ 2 w 17"/>
                  <a:gd name="T21" fmla="*/ 1065 h 29"/>
                  <a:gd name="T22" fmla="*/ 3 w 17"/>
                  <a:gd name="T23" fmla="*/ 1138 h 29"/>
                  <a:gd name="T24" fmla="*/ 5 w 17"/>
                  <a:gd name="T25" fmla="*/ 1390 h 29"/>
                  <a:gd name="T26" fmla="*/ 6 w 17"/>
                  <a:gd name="T27" fmla="*/ 1698 h 29"/>
                  <a:gd name="T28" fmla="*/ 7 w 17"/>
                  <a:gd name="T29" fmla="*/ 1940 h 29"/>
                  <a:gd name="T30" fmla="*/ 7 w 17"/>
                  <a:gd name="T31" fmla="*/ 2370 h 29"/>
                  <a:gd name="T32" fmla="*/ 7 w 17"/>
                  <a:gd name="T33" fmla="*/ 2708 h 29"/>
                  <a:gd name="T34" fmla="*/ 7 w 17"/>
                  <a:gd name="T35" fmla="*/ 2895 h 29"/>
                  <a:gd name="T36" fmla="*/ 857 w 17"/>
                  <a:gd name="T37" fmla="*/ 3093 h 29"/>
                  <a:gd name="T38" fmla="*/ 0 w 17"/>
                  <a:gd name="T39" fmla="*/ 0 h 29"/>
                  <a:gd name="T40" fmla="*/ 17 w 17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7" h="29">
                    <a:moveTo>
                      <a:pt x="17" y="29"/>
                    </a:moveTo>
                    <a:lnTo>
                      <a:pt x="17" y="26"/>
                    </a:lnTo>
                    <a:lnTo>
                      <a:pt x="17" y="21"/>
                    </a:lnTo>
                    <a:lnTo>
                      <a:pt x="16" y="17"/>
                    </a:lnTo>
                    <a:lnTo>
                      <a:pt x="14" y="14"/>
                    </a:lnTo>
                    <a:lnTo>
                      <a:pt x="12" y="9"/>
                    </a:lnTo>
                    <a:lnTo>
                      <a:pt x="9" y="6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5" name="Freeform 771"/>
              <p:cNvSpPr>
                <a:spLocks noChangeArrowheads="1"/>
              </p:cNvSpPr>
              <p:nvPr/>
            </p:nvSpPr>
            <p:spPr bwMode="auto">
              <a:xfrm>
                <a:off x="199" y="168"/>
                <a:ext cx="16" cy="27"/>
              </a:xfrm>
              <a:custGeom>
                <a:avLst/>
                <a:gdLst>
                  <a:gd name="G0" fmla="+- 65535 0 0"/>
                  <a:gd name="G1" fmla="+- 10 0 0"/>
                  <a:gd name="G2" fmla="*/ 1 53977 23040"/>
                  <a:gd name="G3" fmla="*/ 1 25985 51712"/>
                  <a:gd name="G4" fmla="+- 1 0 0"/>
                  <a:gd name="G5" fmla="*/ 1 60477 45696"/>
                  <a:gd name="G6" fmla="*/ 1 63095 51712"/>
                  <a:gd name="G7" fmla="*/ G6 1 180"/>
                  <a:gd name="G8" fmla="*/ G5 1 G7"/>
                  <a:gd name="G9" fmla="*/ 1 26587 51712"/>
                  <a:gd name="G10" fmla="*/ 1 32553 61568"/>
                  <a:gd name="G11" fmla="*/ 1 6993 4419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3641 10"/>
                  <a:gd name="G18" fmla="+- 1 0 0"/>
                  <a:gd name="G19" fmla="+- 1 0 0"/>
                  <a:gd name="G20" fmla="+- 1 0 0"/>
                  <a:gd name="T0" fmla="*/ 0 w 18"/>
                  <a:gd name="T1" fmla="*/ 198122 h 16"/>
                  <a:gd name="T2" fmla="*/ 2 w 18"/>
                  <a:gd name="T3" fmla="*/ 237741 h 16"/>
                  <a:gd name="T4" fmla="*/ 6 w 18"/>
                  <a:gd name="T5" fmla="*/ 268127 h 16"/>
                  <a:gd name="T6" fmla="*/ 470 w 18"/>
                  <a:gd name="T7" fmla="*/ 252456 h 16"/>
                  <a:gd name="T8" fmla="*/ 553 w 18"/>
                  <a:gd name="T9" fmla="*/ 223457 h 16"/>
                  <a:gd name="T10" fmla="*/ 584 w 18"/>
                  <a:gd name="T11" fmla="*/ 186690 h 16"/>
                  <a:gd name="T12" fmla="*/ 616 w 18"/>
                  <a:gd name="T13" fmla="*/ 165283 h 16"/>
                  <a:gd name="T14" fmla="*/ 686 w 18"/>
                  <a:gd name="T15" fmla="*/ 2038 h 16"/>
                  <a:gd name="T16" fmla="*/ 724 w 18"/>
                  <a:gd name="T17" fmla="*/ 726 h 16"/>
                  <a:gd name="T18" fmla="*/ 8 w 18"/>
                  <a:gd name="T19" fmla="*/ 0 h 16"/>
                  <a:gd name="T20" fmla="*/ 8 w 18"/>
                  <a:gd name="T21" fmla="*/ 1217 h 16"/>
                  <a:gd name="T22" fmla="*/ 7 w 18"/>
                  <a:gd name="T23" fmla="*/ 2038 h 16"/>
                  <a:gd name="T24" fmla="*/ 7 w 18"/>
                  <a:gd name="T25" fmla="*/ 3921 h 16"/>
                  <a:gd name="T26" fmla="*/ 6 w 18"/>
                  <a:gd name="T27" fmla="*/ 165283 h 16"/>
                  <a:gd name="T28" fmla="*/ 7 w 18"/>
                  <a:gd name="T29" fmla="*/ 165283 h 16"/>
                  <a:gd name="T30" fmla="*/ 8 w 18"/>
                  <a:gd name="T31" fmla="*/ 165283 h 16"/>
                  <a:gd name="T32" fmla="*/ 7 w 18"/>
                  <a:gd name="T33" fmla="*/ 3921 h 16"/>
                  <a:gd name="T34" fmla="*/ 0 w 18"/>
                  <a:gd name="T35" fmla="*/ 198122 h 1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8" h="16">
                    <a:moveTo>
                      <a:pt x="0" y="11"/>
                    </a:moveTo>
                    <a:lnTo>
                      <a:pt x="2" y="14"/>
                    </a:lnTo>
                    <a:lnTo>
                      <a:pt x="6" y="16"/>
                    </a:lnTo>
                    <a:lnTo>
                      <a:pt x="10" y="15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6" name="Freeform 772"/>
              <p:cNvSpPr>
                <a:spLocks noChangeArrowheads="1"/>
              </p:cNvSpPr>
              <p:nvPr/>
            </p:nvSpPr>
            <p:spPr bwMode="auto">
              <a:xfrm>
                <a:off x="176" y="147"/>
                <a:ext cx="28" cy="54"/>
              </a:xfrm>
              <a:custGeom>
                <a:avLst/>
                <a:gdLst>
                  <a:gd name="G0" fmla="+- 2 0 0"/>
                  <a:gd name="G1" fmla="+- 12 0 0"/>
                  <a:gd name="G2" fmla="cos 18 G1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36600 0 0"/>
                  <a:gd name="G22" fmla="+- 23068 0 0"/>
                  <a:gd name="T0" fmla="*/ 0 w 29"/>
                  <a:gd name="T1" fmla="*/ 21991 h 42"/>
                  <a:gd name="T2" fmla="*/ 6 w 29"/>
                  <a:gd name="T3" fmla="*/ 28942 h 42"/>
                  <a:gd name="T4" fmla="*/ 1065 w 29"/>
                  <a:gd name="T5" fmla="*/ 43533 h 42"/>
                  <a:gd name="T6" fmla="*/ 1216 w 29"/>
                  <a:gd name="T7" fmla="*/ 55340 h 42"/>
                  <a:gd name="T8" fmla="*/ 1486 w 29"/>
                  <a:gd name="T9" fmla="*/ 65741 h 42"/>
                  <a:gd name="T10" fmla="*/ 1588 w 29"/>
                  <a:gd name="T11" fmla="*/ 75429 h 42"/>
                  <a:gd name="T12" fmla="*/ 1815 w 29"/>
                  <a:gd name="T13" fmla="*/ 86780 h 42"/>
                  <a:gd name="T14" fmla="*/ 1940 w 29"/>
                  <a:gd name="T15" fmla="*/ 95738 h 42"/>
                  <a:gd name="T16" fmla="*/ 2370 w 29"/>
                  <a:gd name="T17" fmla="*/ 102538 h 42"/>
                  <a:gd name="T18" fmla="*/ 3093 w 29"/>
                  <a:gd name="T19" fmla="*/ 92941 h 42"/>
                  <a:gd name="T20" fmla="*/ 2895 w 29"/>
                  <a:gd name="T21" fmla="*/ 86780 h 42"/>
                  <a:gd name="T22" fmla="*/ 2708 w 29"/>
                  <a:gd name="T23" fmla="*/ 77961 h 42"/>
                  <a:gd name="T24" fmla="*/ 2706 w 29"/>
                  <a:gd name="T25" fmla="*/ 68010 h 42"/>
                  <a:gd name="T26" fmla="*/ 2531 w 29"/>
                  <a:gd name="T27" fmla="*/ 57270 h 42"/>
                  <a:gd name="T28" fmla="*/ 2217 w 29"/>
                  <a:gd name="T29" fmla="*/ 43533 h 42"/>
                  <a:gd name="T30" fmla="*/ 1588 w 29"/>
                  <a:gd name="T31" fmla="*/ 28942 h 42"/>
                  <a:gd name="T32" fmla="*/ 1216 w 29"/>
                  <a:gd name="T33" fmla="*/ 1056 h 42"/>
                  <a:gd name="T34" fmla="*/ 6 w 29"/>
                  <a:gd name="T35" fmla="*/ 0 h 42"/>
                  <a:gd name="T36" fmla="*/ 0 w 29"/>
                  <a:gd name="T37" fmla="*/ 21991 h 42"/>
                  <a:gd name="T38" fmla="*/ 0 w 29"/>
                  <a:gd name="T39" fmla="*/ 0 h 42"/>
                  <a:gd name="T40" fmla="*/ 29 w 2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9" h="42">
                    <a:moveTo>
                      <a:pt x="0" y="8"/>
                    </a:moveTo>
                    <a:lnTo>
                      <a:pt x="6" y="12"/>
                    </a:lnTo>
                    <a:lnTo>
                      <a:pt x="10" y="18"/>
                    </a:lnTo>
                    <a:lnTo>
                      <a:pt x="12" y="22"/>
                    </a:lnTo>
                    <a:lnTo>
                      <a:pt x="15" y="27"/>
                    </a:lnTo>
                    <a:lnTo>
                      <a:pt x="16" y="31"/>
                    </a:lnTo>
                    <a:lnTo>
                      <a:pt x="18" y="35"/>
                    </a:lnTo>
                    <a:lnTo>
                      <a:pt x="19" y="39"/>
                    </a:lnTo>
                    <a:lnTo>
                      <a:pt x="22" y="42"/>
                    </a:lnTo>
                    <a:lnTo>
                      <a:pt x="29" y="38"/>
                    </a:lnTo>
                    <a:lnTo>
                      <a:pt x="28" y="35"/>
                    </a:lnTo>
                    <a:lnTo>
                      <a:pt x="26" y="32"/>
                    </a:lnTo>
                    <a:lnTo>
                      <a:pt x="25" y="28"/>
                    </a:lnTo>
                    <a:lnTo>
                      <a:pt x="23" y="23"/>
                    </a:lnTo>
                    <a:lnTo>
                      <a:pt x="21" y="18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7" name="Freeform 773"/>
              <p:cNvSpPr>
                <a:spLocks noChangeArrowheads="1"/>
              </p:cNvSpPr>
              <p:nvPr/>
            </p:nvSpPr>
            <p:spPr bwMode="auto">
              <a:xfrm>
                <a:off x="142" y="1071"/>
                <a:ext cx="66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1695 0 0"/>
                  <a:gd name="G32" fmla="+- 23022 0 0"/>
                  <a:gd name="G33" fmla="+- 23428 0 0"/>
                  <a:gd name="G34" fmla="+- 23840 0 0"/>
                  <a:gd name="G35" fmla="+- 24266 0 0"/>
                  <a:gd name="G36" fmla="+- 25137 0 0"/>
                  <a:gd name="G37" fmla="+- 25535 0 0"/>
                  <a:gd name="T0" fmla="*/ 4230 w 65"/>
                  <a:gd name="T1" fmla="*/ 25925 h 106"/>
                  <a:gd name="T2" fmla="*/ 4230 w 65"/>
                  <a:gd name="T3" fmla="*/ 27252 h 106"/>
                  <a:gd name="T4" fmla="*/ 4230 w 65"/>
                  <a:gd name="T5" fmla="*/ 27645 h 106"/>
                  <a:gd name="T6" fmla="*/ 4217 w 65"/>
                  <a:gd name="T7" fmla="*/ 27894 h 106"/>
                  <a:gd name="T8" fmla="*/ 4054 w 65"/>
                  <a:gd name="T9" fmla="*/ 28170 h 106"/>
                  <a:gd name="T10" fmla="*/ 3904 w 65"/>
                  <a:gd name="T11" fmla="*/ 28673 h 106"/>
                  <a:gd name="T12" fmla="*/ 3536 w 65"/>
                  <a:gd name="T13" fmla="*/ 28673 h 106"/>
                  <a:gd name="T14" fmla="*/ 3138 w 65"/>
                  <a:gd name="T15" fmla="*/ 27894 h 106"/>
                  <a:gd name="T16" fmla="*/ 2729 w 65"/>
                  <a:gd name="T17" fmla="*/ 27252 h 106"/>
                  <a:gd name="T18" fmla="*/ 2282 w 65"/>
                  <a:gd name="T19" fmla="*/ 25668 h 106"/>
                  <a:gd name="T20" fmla="*/ 1797 w 65"/>
                  <a:gd name="T21" fmla="*/ 24102 h 106"/>
                  <a:gd name="T22" fmla="*/ 1334 w 65"/>
                  <a:gd name="T23" fmla="*/ 21430 h 106"/>
                  <a:gd name="T24" fmla="*/ 878 w 65"/>
                  <a:gd name="T25" fmla="*/ 19208 h 106"/>
                  <a:gd name="T26" fmla="*/ 8 w 65"/>
                  <a:gd name="T27" fmla="*/ 16590 h 106"/>
                  <a:gd name="T28" fmla="*/ 4 w 65"/>
                  <a:gd name="T29" fmla="*/ 13456 h 106"/>
                  <a:gd name="T30" fmla="*/ 1 w 65"/>
                  <a:gd name="T31" fmla="*/ 10684 h 106"/>
                  <a:gd name="T32" fmla="*/ 0 w 65"/>
                  <a:gd name="T33" fmla="*/ 7075 h 106"/>
                  <a:gd name="T34" fmla="*/ 1 w 65"/>
                  <a:gd name="T35" fmla="*/ 386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1050 w 65"/>
                  <a:gd name="T47" fmla="*/ 3 h 106"/>
                  <a:gd name="T48" fmla="*/ 1503 w 65"/>
                  <a:gd name="T49" fmla="*/ 2510 h 106"/>
                  <a:gd name="T50" fmla="*/ 1908 w 65"/>
                  <a:gd name="T51" fmla="*/ 3600 h 106"/>
                  <a:gd name="T52" fmla="*/ 2422 w 65"/>
                  <a:gd name="T53" fmla="*/ 5993 h 106"/>
                  <a:gd name="T54" fmla="*/ 2834 w 65"/>
                  <a:gd name="T55" fmla="*/ 7617 h 106"/>
                  <a:gd name="T56" fmla="*/ 3193 w 65"/>
                  <a:gd name="T57" fmla="*/ 10173 h 106"/>
                  <a:gd name="T58" fmla="*/ 3465 w 65"/>
                  <a:gd name="T59" fmla="*/ 12655 h 106"/>
                  <a:gd name="T60" fmla="*/ 3754 w 65"/>
                  <a:gd name="T61" fmla="*/ 14638 h 106"/>
                  <a:gd name="T62" fmla="*/ 3904 w 65"/>
                  <a:gd name="T63" fmla="*/ 16921 h 106"/>
                  <a:gd name="T64" fmla="*/ 3985 w 65"/>
                  <a:gd name="T65" fmla="*/ 19208 h 106"/>
                  <a:gd name="T66" fmla="*/ 4054 w 65"/>
                  <a:gd name="T67" fmla="*/ 21050 h 106"/>
                  <a:gd name="T68" fmla="*/ 4217 w 65"/>
                  <a:gd name="T69" fmla="*/ 23044 h 106"/>
                  <a:gd name="T70" fmla="*/ 4217 w 65"/>
                  <a:gd name="T71" fmla="*/ 24784 h 106"/>
                  <a:gd name="T72" fmla="*/ 423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8" name="Freeform 774"/>
              <p:cNvSpPr>
                <a:spLocks noChangeArrowheads="1"/>
              </p:cNvSpPr>
              <p:nvPr/>
            </p:nvSpPr>
            <p:spPr bwMode="auto">
              <a:xfrm>
                <a:off x="137" y="1071"/>
                <a:ext cx="75" cy="120"/>
              </a:xfrm>
              <a:custGeom>
                <a:avLst/>
                <a:gdLst>
                  <a:gd name="G0" fmla="+- 1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628 0 0"/>
                  <a:gd name="G39" fmla="+- 45623 0 0"/>
                  <a:gd name="G40" fmla="+- 42182 0 0"/>
                  <a:gd name="G41" fmla="+- 38264 0 0"/>
                  <a:gd name="G42" fmla="+- 34562 0 0"/>
                  <a:gd name="T0" fmla="*/ 5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516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94 w 74"/>
                  <a:gd name="T25" fmla="*/ 42011 h 111"/>
                  <a:gd name="T26" fmla="*/ 2549 w 74"/>
                  <a:gd name="T27" fmla="*/ 42011 h 111"/>
                  <a:gd name="T28" fmla="*/ 2755 w 74"/>
                  <a:gd name="T29" fmla="*/ 41429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808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20 w 74"/>
                  <a:gd name="T53" fmla="*/ 37808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99" name="Freeform 775"/>
              <p:cNvSpPr>
                <a:spLocks noChangeArrowheads="1"/>
              </p:cNvSpPr>
              <p:nvPr/>
            </p:nvSpPr>
            <p:spPr bwMode="auto">
              <a:xfrm>
                <a:off x="142" y="1065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3 0 0"/>
                  <a:gd name="G11" fmla="sin 10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138682 h 45"/>
                  <a:gd name="T2" fmla="*/ 2177 w 53"/>
                  <a:gd name="T3" fmla="*/ 107429 h 45"/>
                  <a:gd name="T4" fmla="*/ 1846 w 53"/>
                  <a:gd name="T5" fmla="*/ 76262 h 45"/>
                  <a:gd name="T6" fmla="*/ 1480 w 53"/>
                  <a:gd name="T7" fmla="*/ 54302 h 45"/>
                  <a:gd name="T8" fmla="*/ 1176 w 53"/>
                  <a:gd name="T9" fmla="*/ 29815 h 45"/>
                  <a:gd name="T10" fmla="*/ 845 w 53"/>
                  <a:gd name="T11" fmla="*/ 566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66 h 45"/>
                  <a:gd name="T22" fmla="*/ 8 w 53"/>
                  <a:gd name="T23" fmla="*/ 27365 h 45"/>
                  <a:gd name="T24" fmla="*/ 8 w 53"/>
                  <a:gd name="T25" fmla="*/ 29815 h 45"/>
                  <a:gd name="T26" fmla="*/ 7 w 53"/>
                  <a:gd name="T27" fmla="*/ 29815 h 45"/>
                  <a:gd name="T28" fmla="*/ 487 w 53"/>
                  <a:gd name="T29" fmla="*/ 32453 h 45"/>
                  <a:gd name="T30" fmla="*/ 608 w 53"/>
                  <a:gd name="T31" fmla="*/ 38685 h 45"/>
                  <a:gd name="T32" fmla="*/ 893 w 53"/>
                  <a:gd name="T33" fmla="*/ 59124 h 45"/>
                  <a:gd name="T34" fmla="*/ 1243 w 53"/>
                  <a:gd name="T35" fmla="*/ 70921 h 45"/>
                  <a:gd name="T36" fmla="*/ 1549 w 53"/>
                  <a:gd name="T37" fmla="*/ 99745 h 45"/>
                  <a:gd name="T38" fmla="*/ 1846 w 53"/>
                  <a:gd name="T39" fmla="*/ 127318 h 45"/>
                  <a:gd name="T40" fmla="*/ 2155 w 53"/>
                  <a:gd name="T41" fmla="*/ 150866 h 45"/>
                  <a:gd name="T42" fmla="*/ 2467 w 53"/>
                  <a:gd name="T43" fmla="*/ 138682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0" name="Freeform 776"/>
              <p:cNvSpPr>
                <a:spLocks noChangeArrowheads="1"/>
              </p:cNvSpPr>
              <p:nvPr/>
            </p:nvSpPr>
            <p:spPr bwMode="auto">
              <a:xfrm>
                <a:off x="190" y="1124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2786 0 0"/>
                  <a:gd name="G25" fmla="+- 3241 0 0"/>
                  <a:gd name="T0" fmla="*/ 6495 w 24"/>
                  <a:gd name="T1" fmla="*/ 3677 h 61"/>
                  <a:gd name="T2" fmla="*/ 6187 w 24"/>
                  <a:gd name="T3" fmla="*/ 3401 h 61"/>
                  <a:gd name="T4" fmla="*/ 6187 w 24"/>
                  <a:gd name="T5" fmla="*/ 2946 h 61"/>
                  <a:gd name="T6" fmla="*/ 5995 w 24"/>
                  <a:gd name="T7" fmla="*/ 2687 h 61"/>
                  <a:gd name="T8" fmla="*/ 5534 w 24"/>
                  <a:gd name="T9" fmla="*/ 2145 h 61"/>
                  <a:gd name="T10" fmla="*/ 5108 w 24"/>
                  <a:gd name="T11" fmla="*/ 1569 h 61"/>
                  <a:gd name="T12" fmla="*/ 4352 w 24"/>
                  <a:gd name="T13" fmla="*/ 1132 h 61"/>
                  <a:gd name="T14" fmla="*/ 3160 w 24"/>
                  <a:gd name="T15" fmla="*/ 560 h 61"/>
                  <a:gd name="T16" fmla="*/ 2295 w 24"/>
                  <a:gd name="T17" fmla="*/ 0 h 61"/>
                  <a:gd name="T18" fmla="*/ 0 w 24"/>
                  <a:gd name="T19" fmla="*/ 4 h 61"/>
                  <a:gd name="T20" fmla="*/ 4 w 24"/>
                  <a:gd name="T21" fmla="*/ 705 h 61"/>
                  <a:gd name="T22" fmla="*/ 2295 w 24"/>
                  <a:gd name="T23" fmla="*/ 1324 h 61"/>
                  <a:gd name="T24" fmla="*/ 2693 w 24"/>
                  <a:gd name="T25" fmla="*/ 1812 h 61"/>
                  <a:gd name="T26" fmla="*/ 3160 w 24"/>
                  <a:gd name="T27" fmla="*/ 2146 h 61"/>
                  <a:gd name="T28" fmla="*/ 3423 w 24"/>
                  <a:gd name="T29" fmla="*/ 2717 h 61"/>
                  <a:gd name="T30" fmla="*/ 3708 w 24"/>
                  <a:gd name="T31" fmla="*/ 3044 h 61"/>
                  <a:gd name="T32" fmla="*/ 4017 w 24"/>
                  <a:gd name="T33" fmla="*/ 3449 h 61"/>
                  <a:gd name="T34" fmla="*/ 4352 w 24"/>
                  <a:gd name="T35" fmla="*/ 3726 h 61"/>
                  <a:gd name="T36" fmla="*/ 6495 w 24"/>
                  <a:gd name="T37" fmla="*/ 3677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1" name="Freeform 777"/>
              <p:cNvSpPr>
                <a:spLocks noChangeArrowheads="1"/>
              </p:cNvSpPr>
              <p:nvPr/>
            </p:nvSpPr>
            <p:spPr bwMode="auto">
              <a:xfrm>
                <a:off x="5548" y="1226"/>
                <a:ext cx="66" cy="115"/>
              </a:xfrm>
              <a:custGeom>
                <a:avLst/>
                <a:gdLst>
                  <a:gd name="G0" fmla="+- 65533 0 0"/>
                  <a:gd name="G1" fmla="+- 65535 0 0"/>
                  <a:gd name="G2" fmla="+- 104 0 0"/>
                  <a:gd name="G3" fmla="*/ 1 27781 2284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*/ 1 64359 2284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571 0 0"/>
                  <a:gd name="G37" fmla="+- 26640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574 h 107"/>
                  <a:gd name="T8" fmla="*/ 3 w 65"/>
                  <a:gd name="T9" fmla="*/ 26646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574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331 w 65"/>
                  <a:gd name="T25" fmla="*/ 18359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689 h 107"/>
                  <a:gd name="T34" fmla="*/ 4217 w 65"/>
                  <a:gd name="T35" fmla="*/ 3279 h 107"/>
                  <a:gd name="T36" fmla="*/ 3985 w 65"/>
                  <a:gd name="T37" fmla="*/ 1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3 h 107"/>
                  <a:gd name="T48" fmla="*/ 2785 w 65"/>
                  <a:gd name="T49" fmla="*/ 2139 h 107"/>
                  <a:gd name="T50" fmla="*/ 2329 w 65"/>
                  <a:gd name="T51" fmla="*/ 3279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79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359 h 107"/>
                  <a:gd name="T66" fmla="*/ 3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249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2" name="Freeform 778"/>
              <p:cNvSpPr>
                <a:spLocks noChangeArrowheads="1"/>
              </p:cNvSpPr>
              <p:nvPr/>
            </p:nvSpPr>
            <p:spPr bwMode="auto">
              <a:xfrm>
                <a:off x="5544" y="1226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11 2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68 0 0"/>
                  <a:gd name="G46" fmla="+- 58228 0 0"/>
                  <a:gd name="G47" fmla="+- 53371 0 0"/>
                  <a:gd name="G48" fmla="+- 49506 0 0"/>
                  <a:gd name="G49" fmla="+- 45267 0 0"/>
                  <a:gd name="G50" fmla="+- 41801 0 0"/>
                  <a:gd name="G51" fmla="+- 37920 0 0"/>
                  <a:gd name="T0" fmla="*/ 2418 w 74"/>
                  <a:gd name="T1" fmla="*/ 3 h 111"/>
                  <a:gd name="T2" fmla="*/ 2549 w 74"/>
                  <a:gd name="T3" fmla="*/ 5417 h 111"/>
                  <a:gd name="T4" fmla="*/ 2549 w 74"/>
                  <a:gd name="T5" fmla="*/ 9857 h 111"/>
                  <a:gd name="T6" fmla="*/ 2483 w 74"/>
                  <a:gd name="T7" fmla="*/ 14648 h 111"/>
                  <a:gd name="T8" fmla="*/ 2418 w 74"/>
                  <a:gd name="T9" fmla="*/ 18448 h 111"/>
                  <a:gd name="T10" fmla="*/ 2235 w 74"/>
                  <a:gd name="T11" fmla="*/ 2250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571 h 111"/>
                  <a:gd name="T20" fmla="*/ 962 w 74"/>
                  <a:gd name="T21" fmla="*/ 36374 h 111"/>
                  <a:gd name="T22" fmla="*/ 740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8316 h 111"/>
                  <a:gd name="T44" fmla="*/ 2 w 74"/>
                  <a:gd name="T45" fmla="*/ 40394 h 111"/>
                  <a:gd name="T46" fmla="*/ 5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064 w 74"/>
                  <a:gd name="T61" fmla="*/ 31101 h 111"/>
                  <a:gd name="T62" fmla="*/ 2353 w 74"/>
                  <a:gd name="T63" fmla="*/ 27841 h 111"/>
                  <a:gd name="T64" fmla="*/ 2549 w 74"/>
                  <a:gd name="T65" fmla="*/ 23791 h 111"/>
                  <a:gd name="T66" fmla="*/ 2755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5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9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3" name="Freeform 779"/>
              <p:cNvSpPr>
                <a:spLocks noChangeArrowheads="1"/>
              </p:cNvSpPr>
              <p:nvPr/>
            </p:nvSpPr>
            <p:spPr bwMode="auto">
              <a:xfrm>
                <a:off x="5561" y="1220"/>
                <a:ext cx="53" cy="48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2569 45696"/>
                  <a:gd name="G13" fmla="*/ 1 63849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27476 0 0"/>
                  <a:gd name="G25" fmla="+- 21061 0 0"/>
                  <a:gd name="G26" fmla="+- 16880 0 0"/>
                  <a:gd name="T0" fmla="*/ 8 w 53"/>
                  <a:gd name="T1" fmla="*/ 28084 h 46"/>
                  <a:gd name="T2" fmla="*/ 608 w 53"/>
                  <a:gd name="T3" fmla="*/ 21954 h 46"/>
                  <a:gd name="T4" fmla="*/ 893 w 53"/>
                  <a:gd name="T5" fmla="*/ 18193 h 46"/>
                  <a:gd name="T6" fmla="*/ 1313 w 53"/>
                  <a:gd name="T7" fmla="*/ 14192 h 46"/>
                  <a:gd name="T8" fmla="*/ 1549 w 53"/>
                  <a:gd name="T9" fmla="*/ 9509 h 46"/>
                  <a:gd name="T10" fmla="*/ 1846 w 53"/>
                  <a:gd name="T11" fmla="*/ 6821 h 46"/>
                  <a:gd name="T12" fmla="*/ 2060 w 53"/>
                  <a:gd name="T13" fmla="*/ 5336 h 46"/>
                  <a:gd name="T14" fmla="*/ 2177 w 53"/>
                  <a:gd name="T15" fmla="*/ 5336 h 46"/>
                  <a:gd name="T16" fmla="*/ 2155 w 53"/>
                  <a:gd name="T17" fmla="*/ 4916 h 46"/>
                  <a:gd name="T18" fmla="*/ 2467 w 53"/>
                  <a:gd name="T19" fmla="*/ 113 h 46"/>
                  <a:gd name="T20" fmla="*/ 2406 w 53"/>
                  <a:gd name="T21" fmla="*/ 2 h 46"/>
                  <a:gd name="T22" fmla="*/ 2210 w 53"/>
                  <a:gd name="T23" fmla="*/ 0 h 46"/>
                  <a:gd name="T24" fmla="*/ 2060 w 53"/>
                  <a:gd name="T25" fmla="*/ 0 h 46"/>
                  <a:gd name="T26" fmla="*/ 1931 w 53"/>
                  <a:gd name="T27" fmla="*/ 1 h 46"/>
                  <a:gd name="T28" fmla="*/ 1564 w 53"/>
                  <a:gd name="T29" fmla="*/ 4 h 46"/>
                  <a:gd name="T30" fmla="*/ 1326 w 53"/>
                  <a:gd name="T31" fmla="*/ 5336 h 46"/>
                  <a:gd name="T32" fmla="*/ 944 w 53"/>
                  <a:gd name="T33" fmla="*/ 9509 h 46"/>
                  <a:gd name="T34" fmla="*/ 608 w 53"/>
                  <a:gd name="T35" fmla="*/ 14192 h 46"/>
                  <a:gd name="T36" fmla="*/ 7 w 53"/>
                  <a:gd name="T37" fmla="*/ 18560 h 46"/>
                  <a:gd name="T38" fmla="*/ 0 w 53"/>
                  <a:gd name="T39" fmla="*/ 23864 h 46"/>
                  <a:gd name="T40" fmla="*/ 8 w 53"/>
                  <a:gd name="T41" fmla="*/ 28084 h 46"/>
                  <a:gd name="T42" fmla="*/ 0 w 53"/>
                  <a:gd name="T43" fmla="*/ 0 h 46"/>
                  <a:gd name="T44" fmla="*/ 53 w 53"/>
                  <a:gd name="T4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4" name="Freeform 780"/>
              <p:cNvSpPr>
                <a:spLocks noChangeArrowheads="1"/>
              </p:cNvSpPr>
              <p:nvPr/>
            </p:nvSpPr>
            <p:spPr bwMode="auto">
              <a:xfrm>
                <a:off x="5544" y="1262"/>
                <a:ext cx="23" cy="65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1 0 0"/>
                  <a:gd name="G5" fmla="cos 52 G4"/>
                  <a:gd name="G6" fmla="*/ 1 9995 49664"/>
                  <a:gd name="G7" fmla="*/ 1 53517 51712"/>
                  <a:gd name="G8" fmla="+- 1 0 0"/>
                  <a:gd name="G9" fmla="*/ 1 63627 51712"/>
                  <a:gd name="G10" fmla="+- 4 0 0"/>
                  <a:gd name="G11" fmla="+- 22 0 0"/>
                  <a:gd name="G12" fmla="*/ 1 0 51712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7806 0 0"/>
                  <a:gd name="G28" fmla="+- 49748 0 0"/>
                  <a:gd name="T0" fmla="*/ 2295 w 24"/>
                  <a:gd name="T1" fmla="*/ 21872 h 62"/>
                  <a:gd name="T2" fmla="*/ 2486 w 24"/>
                  <a:gd name="T3" fmla="*/ 20216 h 62"/>
                  <a:gd name="T4" fmla="*/ 2693 w 24"/>
                  <a:gd name="T5" fmla="*/ 18481 h 62"/>
                  <a:gd name="T6" fmla="*/ 2917 w 24"/>
                  <a:gd name="T7" fmla="*/ 16015 h 62"/>
                  <a:gd name="T8" fmla="*/ 3160 w 24"/>
                  <a:gd name="T9" fmla="*/ 13551 h 62"/>
                  <a:gd name="T10" fmla="*/ 3708 w 24"/>
                  <a:gd name="T11" fmla="*/ 10084 h 62"/>
                  <a:gd name="T12" fmla="*/ 4352 w 24"/>
                  <a:gd name="T13" fmla="*/ 7394 h 62"/>
                  <a:gd name="T14" fmla="*/ 5534 w 24"/>
                  <a:gd name="T15" fmla="*/ 4262 h 62"/>
                  <a:gd name="T16" fmla="*/ 6495 w 24"/>
                  <a:gd name="T17" fmla="*/ 95 h 62"/>
                  <a:gd name="T18" fmla="*/ 4352 w 24"/>
                  <a:gd name="T19" fmla="*/ 0 h 62"/>
                  <a:gd name="T20" fmla="*/ 3160 w 24"/>
                  <a:gd name="T21" fmla="*/ 3150 h 62"/>
                  <a:gd name="T22" fmla="*/ 2295 w 24"/>
                  <a:gd name="T23" fmla="*/ 6326 h 62"/>
                  <a:gd name="T24" fmla="*/ 1955 w 24"/>
                  <a:gd name="T25" fmla="*/ 9331 h 62"/>
                  <a:gd name="T26" fmla="*/ 4 w 24"/>
                  <a:gd name="T27" fmla="*/ 12526 h 62"/>
                  <a:gd name="T28" fmla="*/ 2 w 24"/>
                  <a:gd name="T29" fmla="*/ 14862 h 62"/>
                  <a:gd name="T30" fmla="*/ 1 w 24"/>
                  <a:gd name="T31" fmla="*/ 17332 h 62"/>
                  <a:gd name="T32" fmla="*/ 1 w 24"/>
                  <a:gd name="T33" fmla="*/ 19958 h 62"/>
                  <a:gd name="T34" fmla="*/ 0 w 24"/>
                  <a:gd name="T35" fmla="*/ 21555 h 62"/>
                  <a:gd name="T36" fmla="*/ 2295 w 24"/>
                  <a:gd name="T37" fmla="*/ 21872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2"/>
                    </a:lnTo>
                    <a:lnTo>
                      <a:pt x="11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5" name="Freeform 781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7 0 0"/>
                  <a:gd name="G7" fmla="+- 2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492 0 0"/>
                  <a:gd name="G33" fmla="+- 21004 0 0"/>
                  <a:gd name="G34" fmla="+- 22065 0 0"/>
                  <a:gd name="G35" fmla="+- 22430 0 0"/>
                  <a:gd name="G36" fmla="+- 22742 0 0"/>
                  <a:gd name="G37" fmla="+- 23859 0 0"/>
                  <a:gd name="G38" fmla="+- 23996 0 0"/>
                  <a:gd name="T0" fmla="*/ 4230 w 65"/>
                  <a:gd name="T1" fmla="*/ 24722 h 107"/>
                  <a:gd name="T2" fmla="*/ 4230 w 65"/>
                  <a:gd name="T3" fmla="*/ 25234 h 107"/>
                  <a:gd name="T4" fmla="*/ 4230 w 65"/>
                  <a:gd name="T5" fmla="*/ 26282 h 107"/>
                  <a:gd name="T6" fmla="*/ 4217 w 65"/>
                  <a:gd name="T7" fmla="*/ 26574 h 107"/>
                  <a:gd name="T8" fmla="*/ 4144 w 65"/>
                  <a:gd name="T9" fmla="*/ 26646 h 107"/>
                  <a:gd name="T10" fmla="*/ 3904 w 65"/>
                  <a:gd name="T11" fmla="*/ 27395 h 107"/>
                  <a:gd name="T12" fmla="*/ 3536 w 65"/>
                  <a:gd name="T13" fmla="*/ 27134 h 107"/>
                  <a:gd name="T14" fmla="*/ 3138 w 65"/>
                  <a:gd name="T15" fmla="*/ 26574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878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9880 h 107"/>
                  <a:gd name="T32" fmla="*/ 0 w 65"/>
                  <a:gd name="T33" fmla="*/ 6689 h 107"/>
                  <a:gd name="T34" fmla="*/ 1 w 65"/>
                  <a:gd name="T35" fmla="*/ 3279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1050 w 65"/>
                  <a:gd name="T47" fmla="*/ 3 h 107"/>
                  <a:gd name="T48" fmla="*/ 1503 w 65"/>
                  <a:gd name="T49" fmla="*/ 2139 h 107"/>
                  <a:gd name="T50" fmla="*/ 1908 w 65"/>
                  <a:gd name="T51" fmla="*/ 3279 h 107"/>
                  <a:gd name="T52" fmla="*/ 2422 w 65"/>
                  <a:gd name="T53" fmla="*/ 5445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536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091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249 h 107"/>
                  <a:gd name="T72" fmla="*/ 423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6" name="Freeform 782"/>
              <p:cNvSpPr>
                <a:spLocks noChangeArrowheads="1"/>
              </p:cNvSpPr>
              <p:nvPr/>
            </p:nvSpPr>
            <p:spPr bwMode="auto">
              <a:xfrm>
                <a:off x="137" y="3923"/>
                <a:ext cx="75" cy="120"/>
              </a:xfrm>
              <a:custGeom>
                <a:avLst/>
                <a:gdLst>
                  <a:gd name="G0" fmla="+- 1 0 0"/>
                  <a:gd name="G1" fmla="+- 65523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8687 25856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679 0 0"/>
                  <a:gd name="G38" fmla="+- 50628 0 0"/>
                  <a:gd name="G39" fmla="+- 45623 0 0"/>
                  <a:gd name="G40" fmla="+- 42182 0 0"/>
                  <a:gd name="G41" fmla="+- 38264 0 0"/>
                  <a:gd name="G42" fmla="+- 35257 0 0"/>
                  <a:gd name="T0" fmla="*/ 5 w 74"/>
                  <a:gd name="T1" fmla="*/ 0 h 111"/>
                  <a:gd name="T2" fmla="*/ 1 w 74"/>
                  <a:gd name="T3" fmla="*/ 4627 h 111"/>
                  <a:gd name="T4" fmla="*/ 0 w 74"/>
                  <a:gd name="T5" fmla="*/ 9857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101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94 w 74"/>
                  <a:gd name="T25" fmla="*/ 41429 h 111"/>
                  <a:gd name="T26" fmla="*/ 2549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448 h 111"/>
                  <a:gd name="T68" fmla="*/ 461 w 74"/>
                  <a:gd name="T69" fmla="*/ 14648 h 111"/>
                  <a:gd name="T70" fmla="*/ 437 w 74"/>
                  <a:gd name="T71" fmla="*/ 9857 h 111"/>
                  <a:gd name="T72" fmla="*/ 437 w 74"/>
                  <a:gd name="T73" fmla="*/ 5417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9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7" name="Freeform 783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28513 57600"/>
                  <a:gd name="G7" fmla="+- 13 0 0"/>
                  <a:gd name="G8" fmla="sin 10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90650 h 46"/>
                  <a:gd name="T2" fmla="*/ 2210 w 53"/>
                  <a:gd name="T3" fmla="*/ 70515 h 46"/>
                  <a:gd name="T4" fmla="*/ 1846 w 53"/>
                  <a:gd name="T5" fmla="*/ 53916 h 46"/>
                  <a:gd name="T6" fmla="*/ 1480 w 53"/>
                  <a:gd name="T7" fmla="*/ 36123 h 46"/>
                  <a:gd name="T8" fmla="*/ 1176 w 53"/>
                  <a:gd name="T9" fmla="*/ 22026 h 46"/>
                  <a:gd name="T10" fmla="*/ 845 w 53"/>
                  <a:gd name="T11" fmla="*/ 50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36 h 46"/>
                  <a:gd name="T22" fmla="*/ 8 w 53"/>
                  <a:gd name="T23" fmla="*/ 18666 h 46"/>
                  <a:gd name="T24" fmla="*/ 7 w 53"/>
                  <a:gd name="T25" fmla="*/ 22026 h 46"/>
                  <a:gd name="T26" fmla="*/ 8 w 53"/>
                  <a:gd name="T27" fmla="*/ 22026 h 46"/>
                  <a:gd name="T28" fmla="*/ 487 w 53"/>
                  <a:gd name="T29" fmla="*/ 22026 h 46"/>
                  <a:gd name="T30" fmla="*/ 608 w 53"/>
                  <a:gd name="T31" fmla="*/ 25913 h 46"/>
                  <a:gd name="T32" fmla="*/ 893 w 53"/>
                  <a:gd name="T33" fmla="*/ 36123 h 46"/>
                  <a:gd name="T34" fmla="*/ 1243 w 53"/>
                  <a:gd name="T35" fmla="*/ 53916 h 46"/>
                  <a:gd name="T36" fmla="*/ 1549 w 53"/>
                  <a:gd name="T37" fmla="*/ 69104 h 46"/>
                  <a:gd name="T38" fmla="*/ 1846 w 53"/>
                  <a:gd name="T39" fmla="*/ 83406 h 46"/>
                  <a:gd name="T40" fmla="*/ 2155 w 53"/>
                  <a:gd name="T41" fmla="*/ 106703 h 46"/>
                  <a:gd name="T42" fmla="*/ 2467 w 53"/>
                  <a:gd name="T43" fmla="*/ 9065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8" name="Freeform 784"/>
              <p:cNvSpPr>
                <a:spLocks noChangeArrowheads="1"/>
              </p:cNvSpPr>
              <p:nvPr/>
            </p:nvSpPr>
            <p:spPr bwMode="auto">
              <a:xfrm>
                <a:off x="190" y="3974"/>
                <a:ext cx="2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38869 4569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3184 0 0"/>
                  <a:gd name="G25" fmla="+- 3580 0 0"/>
                  <a:gd name="T0" fmla="*/ 6495 w 24"/>
                  <a:gd name="T1" fmla="*/ 3243 h 62"/>
                  <a:gd name="T2" fmla="*/ 6187 w 24"/>
                  <a:gd name="T3" fmla="*/ 3003 h 62"/>
                  <a:gd name="T4" fmla="*/ 6187 w 24"/>
                  <a:gd name="T5" fmla="*/ 2607 h 62"/>
                  <a:gd name="T6" fmla="*/ 5995 w 24"/>
                  <a:gd name="T7" fmla="*/ 2238 h 62"/>
                  <a:gd name="T8" fmla="*/ 5534 w 24"/>
                  <a:gd name="T9" fmla="*/ 1884 h 62"/>
                  <a:gd name="T10" fmla="*/ 5108 w 24"/>
                  <a:gd name="T11" fmla="*/ 1404 h 62"/>
                  <a:gd name="T12" fmla="*/ 4352 w 24"/>
                  <a:gd name="T13" fmla="*/ 952 h 62"/>
                  <a:gd name="T14" fmla="*/ 3160 w 24"/>
                  <a:gd name="T15" fmla="*/ 474 h 62"/>
                  <a:gd name="T16" fmla="*/ 2295 w 24"/>
                  <a:gd name="T17" fmla="*/ 0 h 62"/>
                  <a:gd name="T18" fmla="*/ 0 w 24"/>
                  <a:gd name="T19" fmla="*/ 15 h 62"/>
                  <a:gd name="T20" fmla="*/ 4 w 24"/>
                  <a:gd name="T21" fmla="*/ 642 h 62"/>
                  <a:gd name="T22" fmla="*/ 2295 w 24"/>
                  <a:gd name="T23" fmla="*/ 1112 h 62"/>
                  <a:gd name="T24" fmla="*/ 2693 w 24"/>
                  <a:gd name="T25" fmla="*/ 1518 h 62"/>
                  <a:gd name="T26" fmla="*/ 3160 w 24"/>
                  <a:gd name="T27" fmla="*/ 2038 h 62"/>
                  <a:gd name="T28" fmla="*/ 3423 w 24"/>
                  <a:gd name="T29" fmla="*/ 2410 h 62"/>
                  <a:gd name="T30" fmla="*/ 3708 w 24"/>
                  <a:gd name="T31" fmla="*/ 2781 h 62"/>
                  <a:gd name="T32" fmla="*/ 4017 w 24"/>
                  <a:gd name="T33" fmla="*/ 3042 h 62"/>
                  <a:gd name="T34" fmla="*/ 4352 w 24"/>
                  <a:gd name="T35" fmla="*/ 3290 h 62"/>
                  <a:gd name="T36" fmla="*/ 6495 w 24"/>
                  <a:gd name="T37" fmla="*/ 3243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09" name="Freeform 785"/>
              <p:cNvSpPr>
                <a:spLocks noChangeArrowheads="1"/>
              </p:cNvSpPr>
              <p:nvPr/>
            </p:nvSpPr>
            <p:spPr bwMode="auto">
              <a:xfrm>
                <a:off x="5548" y="4038"/>
                <a:ext cx="66" cy="86"/>
              </a:xfrm>
              <a:custGeom>
                <a:avLst/>
                <a:gdLst>
                  <a:gd name="G0" fmla="+- 65532 0 0"/>
                  <a:gd name="G1" fmla="*/ 1 87 2"/>
                  <a:gd name="G2" fmla="*/ 1 17447 61568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849 45696"/>
                  <a:gd name="G13" fmla="*/ 1 14795 44192"/>
                  <a:gd name="G14" fmla="*/ 1 63095 51712"/>
                  <a:gd name="G15" fmla="*/ G14 1 180"/>
                  <a:gd name="G16" fmla="*/ G13 1 G15"/>
                  <a:gd name="G17" fmla="+- 2 0 0"/>
                  <a:gd name="G18" fmla="*/ 1 34401 49664"/>
                  <a:gd name="G19" fmla="+- 73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15169 0 0"/>
                  <a:gd name="G31" fmla="+- 16251 0 0"/>
                  <a:gd name="G32" fmla="+- 16690 0 0"/>
                  <a:gd name="G33" fmla="+- 15962 0 0"/>
                  <a:gd name="G34" fmla="+- 15646 0 0"/>
                  <a:gd name="G35" fmla="+- 14822 0 0"/>
                  <a:gd name="T0" fmla="*/ 0 w 65"/>
                  <a:gd name="T1" fmla="*/ 15169 h 81"/>
                  <a:gd name="T2" fmla="*/ 0 w 65"/>
                  <a:gd name="T3" fmla="*/ 16253 h 81"/>
                  <a:gd name="T4" fmla="*/ 2 w 65"/>
                  <a:gd name="T5" fmla="*/ 16696 h 81"/>
                  <a:gd name="T6" fmla="*/ 6 w 65"/>
                  <a:gd name="T7" fmla="*/ 16696 h 81"/>
                  <a:gd name="T8" fmla="*/ 734 w 65"/>
                  <a:gd name="T9" fmla="*/ 16696 h 81"/>
                  <a:gd name="T10" fmla="*/ 1050 w 65"/>
                  <a:gd name="T11" fmla="*/ 16417 h 81"/>
                  <a:gd name="T12" fmla="*/ 1595 w 65"/>
                  <a:gd name="T13" fmla="*/ 16150 h 81"/>
                  <a:gd name="T14" fmla="*/ 1947 w 65"/>
                  <a:gd name="T15" fmla="*/ 15124 h 81"/>
                  <a:gd name="T16" fmla="*/ 2472 w 65"/>
                  <a:gd name="T17" fmla="*/ 14100 h 81"/>
                  <a:gd name="T18" fmla="*/ 2897 w 65"/>
                  <a:gd name="T19" fmla="*/ 13040 h 81"/>
                  <a:gd name="T20" fmla="*/ 3331 w 65"/>
                  <a:gd name="T21" fmla="*/ 11388 h 81"/>
                  <a:gd name="T22" fmla="*/ 3754 w 65"/>
                  <a:gd name="T23" fmla="*/ 9788 h 81"/>
                  <a:gd name="T24" fmla="*/ 3985 w 65"/>
                  <a:gd name="T25" fmla="*/ 8375 h 81"/>
                  <a:gd name="T26" fmla="*/ 4144 w 65"/>
                  <a:gd name="T27" fmla="*/ 6378 h 81"/>
                  <a:gd name="T28" fmla="*/ 4230 w 65"/>
                  <a:gd name="T29" fmla="*/ 4465 h 81"/>
                  <a:gd name="T30" fmla="*/ 4217 w 65"/>
                  <a:gd name="T31" fmla="*/ 2176 h 81"/>
                  <a:gd name="T32" fmla="*/ 3985 w 65"/>
                  <a:gd name="T33" fmla="*/ 1 h 81"/>
                  <a:gd name="T34" fmla="*/ 3904 w 65"/>
                  <a:gd name="T35" fmla="*/ 0 h 81"/>
                  <a:gd name="T36" fmla="*/ 3598 w 65"/>
                  <a:gd name="T37" fmla="*/ 1 h 81"/>
                  <a:gd name="T38" fmla="*/ 3138 w 65"/>
                  <a:gd name="T39" fmla="*/ 3 h 81"/>
                  <a:gd name="T40" fmla="*/ 2785 w 65"/>
                  <a:gd name="T41" fmla="*/ 1633 h 81"/>
                  <a:gd name="T42" fmla="*/ 2329 w 65"/>
                  <a:gd name="T43" fmla="*/ 2176 h 81"/>
                  <a:gd name="T44" fmla="*/ 1834 w 65"/>
                  <a:gd name="T45" fmla="*/ 3352 h 81"/>
                  <a:gd name="T46" fmla="*/ 1416 w 65"/>
                  <a:gd name="T47" fmla="*/ 4798 h 81"/>
                  <a:gd name="T48" fmla="*/ 989 w 65"/>
                  <a:gd name="T49" fmla="*/ 6287 h 81"/>
                  <a:gd name="T50" fmla="*/ 734 w 65"/>
                  <a:gd name="T51" fmla="*/ 7420 h 81"/>
                  <a:gd name="T52" fmla="*/ 8 w 65"/>
                  <a:gd name="T53" fmla="*/ 8573 h 81"/>
                  <a:gd name="T54" fmla="*/ 6 w 65"/>
                  <a:gd name="T55" fmla="*/ 9885 h 81"/>
                  <a:gd name="T56" fmla="*/ 4 w 65"/>
                  <a:gd name="T57" fmla="*/ 11388 h 81"/>
                  <a:gd name="T58" fmla="*/ 2 w 65"/>
                  <a:gd name="T59" fmla="*/ 12851 h 81"/>
                  <a:gd name="T60" fmla="*/ 1 w 65"/>
                  <a:gd name="T61" fmla="*/ 13802 h 81"/>
                  <a:gd name="T62" fmla="*/ 1 w 65"/>
                  <a:gd name="T63" fmla="*/ 14466 h 81"/>
                  <a:gd name="T64" fmla="*/ 0 w 65"/>
                  <a:gd name="T65" fmla="*/ 15169 h 81"/>
                  <a:gd name="T66" fmla="*/ 0 w 65"/>
                  <a:gd name="T67" fmla="*/ 0 h 81"/>
                  <a:gd name="T68" fmla="*/ 65 w 65"/>
                  <a:gd name="T6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65" h="81">
                    <a:moveTo>
                      <a:pt x="0" y="74"/>
                    </a:moveTo>
                    <a:lnTo>
                      <a:pt x="0" y="78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11" y="81"/>
                    </a:lnTo>
                    <a:lnTo>
                      <a:pt x="17" y="80"/>
                    </a:lnTo>
                    <a:lnTo>
                      <a:pt x="24" y="77"/>
                    </a:lnTo>
                    <a:lnTo>
                      <a:pt x="30" y="73"/>
                    </a:lnTo>
                    <a:lnTo>
                      <a:pt x="38" y="68"/>
                    </a:lnTo>
                    <a:lnTo>
                      <a:pt x="44" y="62"/>
                    </a:lnTo>
                    <a:lnTo>
                      <a:pt x="51" y="55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3" y="31"/>
                    </a:lnTo>
                    <a:lnTo>
                      <a:pt x="65" y="21"/>
                    </a:lnTo>
                    <a:lnTo>
                      <a:pt x="64" y="11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1"/>
                    </a:lnTo>
                    <a:lnTo>
                      <a:pt x="28" y="17"/>
                    </a:lnTo>
                    <a:lnTo>
                      <a:pt x="22" y="23"/>
                    </a:lnTo>
                    <a:lnTo>
                      <a:pt x="16" y="30"/>
                    </a:lnTo>
                    <a:lnTo>
                      <a:pt x="11" y="36"/>
                    </a:lnTo>
                    <a:lnTo>
                      <a:pt x="8" y="42"/>
                    </a:lnTo>
                    <a:lnTo>
                      <a:pt x="6" y="48"/>
                    </a:lnTo>
                    <a:lnTo>
                      <a:pt x="4" y="55"/>
                    </a:lnTo>
                    <a:lnTo>
                      <a:pt x="2" y="61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0" name="Freeform 786"/>
              <p:cNvSpPr>
                <a:spLocks noChangeArrowheads="1"/>
              </p:cNvSpPr>
              <p:nvPr/>
            </p:nvSpPr>
            <p:spPr bwMode="auto">
              <a:xfrm>
                <a:off x="5544" y="4038"/>
                <a:ext cx="75" cy="9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+- 8 0 0"/>
                  <a:gd name="G8" fmla="sin 77 G7"/>
                  <a:gd name="G9" fmla="*/ 1 0 51712"/>
                  <a:gd name="G10" fmla="*/ 1 63095 51712"/>
                  <a:gd name="G11" fmla="*/ G10 1 180"/>
                  <a:gd name="G12" fmla="*/ G9 1 G11"/>
                  <a:gd name="G13" fmla="*/ 1 32919 25856"/>
                  <a:gd name="G14" fmla="+- 15 0 0"/>
                  <a:gd name="G15" fmla="cos 87 G14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63368 0 0"/>
                  <a:gd name="G38" fmla="+- 59291 0 0"/>
                  <a:gd name="G39" fmla="+- 55425 0 0"/>
                  <a:gd name="G40" fmla="+- 52795 0 0"/>
                  <a:gd name="G41" fmla="+- 48682 0 0"/>
                  <a:gd name="G42" fmla="+- 45897 0 0"/>
                  <a:gd name="T0" fmla="*/ 2418 w 74"/>
                  <a:gd name="T1" fmla="*/ 3 h 87"/>
                  <a:gd name="T2" fmla="*/ 2549 w 74"/>
                  <a:gd name="T3" fmla="*/ 4717 h 87"/>
                  <a:gd name="T4" fmla="*/ 2549 w 74"/>
                  <a:gd name="T5" fmla="*/ 8794 h 87"/>
                  <a:gd name="T6" fmla="*/ 2483 w 74"/>
                  <a:gd name="T7" fmla="*/ 12594 h 87"/>
                  <a:gd name="T8" fmla="*/ 2418 w 74"/>
                  <a:gd name="T9" fmla="*/ 15159 h 87"/>
                  <a:gd name="T10" fmla="*/ 2235 w 74"/>
                  <a:gd name="T11" fmla="*/ 19089 h 87"/>
                  <a:gd name="T12" fmla="*/ 2011 w 74"/>
                  <a:gd name="T13" fmla="*/ 21650 h 87"/>
                  <a:gd name="T14" fmla="*/ 1810 w 74"/>
                  <a:gd name="T15" fmla="*/ 24116 h 87"/>
                  <a:gd name="T16" fmla="*/ 1544 w 74"/>
                  <a:gd name="T17" fmla="*/ 26493 h 87"/>
                  <a:gd name="T18" fmla="*/ 1252 w 74"/>
                  <a:gd name="T19" fmla="*/ 28638 h 87"/>
                  <a:gd name="T20" fmla="*/ 1014 w 74"/>
                  <a:gd name="T21" fmla="*/ 30419 h 87"/>
                  <a:gd name="T22" fmla="*/ 740 w 74"/>
                  <a:gd name="T23" fmla="*/ 31518 h 87"/>
                  <a:gd name="T24" fmla="*/ 540 w 74"/>
                  <a:gd name="T25" fmla="*/ 31848 h 87"/>
                  <a:gd name="T26" fmla="*/ 437 w 74"/>
                  <a:gd name="T27" fmla="*/ 31848 h 87"/>
                  <a:gd name="T28" fmla="*/ 9 w 74"/>
                  <a:gd name="T29" fmla="*/ 31848 h 87"/>
                  <a:gd name="T30" fmla="*/ 8 w 74"/>
                  <a:gd name="T31" fmla="*/ 31848 h 87"/>
                  <a:gd name="T32" fmla="*/ 8 w 74"/>
                  <a:gd name="T33" fmla="*/ 30922 h 87"/>
                  <a:gd name="T34" fmla="*/ 0 w 74"/>
                  <a:gd name="T35" fmla="*/ 30485 h 87"/>
                  <a:gd name="T36" fmla="*/ 1 w 74"/>
                  <a:gd name="T37" fmla="*/ 32931 h 87"/>
                  <a:gd name="T38" fmla="*/ 4 w 74"/>
                  <a:gd name="T39" fmla="*/ 35499 h 87"/>
                  <a:gd name="T40" fmla="*/ 437 w 74"/>
                  <a:gd name="T41" fmla="*/ 35935 h 87"/>
                  <a:gd name="T42" fmla="*/ 569 w 74"/>
                  <a:gd name="T43" fmla="*/ 35595 h 87"/>
                  <a:gd name="T44" fmla="*/ 866 w 74"/>
                  <a:gd name="T45" fmla="*/ 35499 h 87"/>
                  <a:gd name="T46" fmla="*/ 1187 w 74"/>
                  <a:gd name="T47" fmla="*/ 33423 h 87"/>
                  <a:gd name="T48" fmla="*/ 1465 w 74"/>
                  <a:gd name="T49" fmla="*/ 31848 h 87"/>
                  <a:gd name="T50" fmla="*/ 1717 w 74"/>
                  <a:gd name="T51" fmla="*/ 30381 h 87"/>
                  <a:gd name="T52" fmla="*/ 2011 w 74"/>
                  <a:gd name="T53" fmla="*/ 26991 h 87"/>
                  <a:gd name="T54" fmla="*/ 2353 w 74"/>
                  <a:gd name="T55" fmla="*/ 24116 h 87"/>
                  <a:gd name="T56" fmla="*/ 2549 w 74"/>
                  <a:gd name="T57" fmla="*/ 20647 h 87"/>
                  <a:gd name="T58" fmla="*/ 2755 w 74"/>
                  <a:gd name="T59" fmla="*/ 17139 h 87"/>
                  <a:gd name="T60" fmla="*/ 2904 w 74"/>
                  <a:gd name="T61" fmla="*/ 12954 h 87"/>
                  <a:gd name="T62" fmla="*/ 2907 w 74"/>
                  <a:gd name="T63" fmla="*/ 8794 h 87"/>
                  <a:gd name="T64" fmla="*/ 2904 w 74"/>
                  <a:gd name="T65" fmla="*/ 4376 h 87"/>
                  <a:gd name="T66" fmla="*/ 2735 w 74"/>
                  <a:gd name="T67" fmla="*/ 0 h 87"/>
                  <a:gd name="T68" fmla="*/ 2418 w 74"/>
                  <a:gd name="T69" fmla="*/ 3 h 87"/>
                  <a:gd name="T70" fmla="*/ 0 w 74"/>
                  <a:gd name="T71" fmla="*/ 0 h 87"/>
                  <a:gd name="T72" fmla="*/ 74 w 74"/>
                  <a:gd name="T7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74" h="87">
                    <a:moveTo>
                      <a:pt x="61" y="3"/>
                    </a:moveTo>
                    <a:lnTo>
                      <a:pt x="64" y="12"/>
                    </a:lnTo>
                    <a:lnTo>
                      <a:pt x="64" y="21"/>
                    </a:lnTo>
                    <a:lnTo>
                      <a:pt x="63" y="30"/>
                    </a:lnTo>
                    <a:lnTo>
                      <a:pt x="61" y="37"/>
                    </a:lnTo>
                    <a:lnTo>
                      <a:pt x="57" y="45"/>
                    </a:lnTo>
                    <a:lnTo>
                      <a:pt x="51" y="52"/>
                    </a:lnTo>
                    <a:lnTo>
                      <a:pt x="46" y="58"/>
                    </a:lnTo>
                    <a:lnTo>
                      <a:pt x="39" y="64"/>
                    </a:lnTo>
                    <a:lnTo>
                      <a:pt x="32" y="69"/>
                    </a:lnTo>
                    <a:lnTo>
                      <a:pt x="26" y="73"/>
                    </a:lnTo>
                    <a:lnTo>
                      <a:pt x="20" y="76"/>
                    </a:lnTo>
                    <a:lnTo>
                      <a:pt x="14" y="77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4" y="85"/>
                    </a:lnTo>
                    <a:lnTo>
                      <a:pt x="10" y="87"/>
                    </a:lnTo>
                    <a:lnTo>
                      <a:pt x="15" y="86"/>
                    </a:lnTo>
                    <a:lnTo>
                      <a:pt x="23" y="85"/>
                    </a:lnTo>
                    <a:lnTo>
                      <a:pt x="29" y="81"/>
                    </a:lnTo>
                    <a:lnTo>
                      <a:pt x="37" y="77"/>
                    </a:lnTo>
                    <a:lnTo>
                      <a:pt x="44" y="72"/>
                    </a:lnTo>
                    <a:lnTo>
                      <a:pt x="51" y="65"/>
                    </a:lnTo>
                    <a:lnTo>
                      <a:pt x="59" y="58"/>
                    </a:lnTo>
                    <a:lnTo>
                      <a:pt x="64" y="50"/>
                    </a:lnTo>
                    <a:lnTo>
                      <a:pt x="69" y="41"/>
                    </a:lnTo>
                    <a:lnTo>
                      <a:pt x="73" y="31"/>
                    </a:lnTo>
                    <a:lnTo>
                      <a:pt x="74" y="21"/>
                    </a:lnTo>
                    <a:lnTo>
                      <a:pt x="73" y="11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1" name="Freeform 787"/>
              <p:cNvSpPr>
                <a:spLocks noChangeArrowheads="1"/>
              </p:cNvSpPr>
              <p:nvPr/>
            </p:nvSpPr>
            <p:spPr bwMode="auto">
              <a:xfrm>
                <a:off x="5561" y="4038"/>
                <a:ext cx="52" cy="51"/>
              </a:xfrm>
              <a:custGeom>
                <a:avLst/>
                <a:gdLst>
                  <a:gd name="G0" fmla="*/ 1 14039 6156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*/ 1 55343 51712"/>
                  <a:gd name="G12" fmla="*/ 1 33685 25856"/>
                  <a:gd name="G13" fmla="*/ 1 63095 51712"/>
                  <a:gd name="G14" fmla="*/ G13 1 180"/>
                  <a:gd name="G15" fmla="*/ G12 1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663 0 0"/>
                  <a:gd name="G27" fmla="+- 982 0 0"/>
                  <a:gd name="T0" fmla="*/ 8 w 52"/>
                  <a:gd name="T1" fmla="*/ 243547 h 37"/>
                  <a:gd name="T2" fmla="*/ 663 w 52"/>
                  <a:gd name="T3" fmla="*/ 208141 h 37"/>
                  <a:gd name="T4" fmla="*/ 982 w 52"/>
                  <a:gd name="T5" fmla="*/ 161397 h 37"/>
                  <a:gd name="T6" fmla="*/ 1375 w 52"/>
                  <a:gd name="T7" fmla="*/ 138058 h 37"/>
                  <a:gd name="T8" fmla="*/ 1627 w 52"/>
                  <a:gd name="T9" fmla="*/ 88481 h 37"/>
                  <a:gd name="T10" fmla="*/ 1950 w 52"/>
                  <a:gd name="T11" fmla="*/ 70067 h 37"/>
                  <a:gd name="T12" fmla="*/ 2277 w 52"/>
                  <a:gd name="T13" fmla="*/ 64898 h 37"/>
                  <a:gd name="T14" fmla="*/ 2350 w 52"/>
                  <a:gd name="T15" fmla="*/ 60012 h 37"/>
                  <a:gd name="T16" fmla="*/ 2308 w 52"/>
                  <a:gd name="T17" fmla="*/ 51459 h 37"/>
                  <a:gd name="T18" fmla="*/ 2629 w 52"/>
                  <a:gd name="T19" fmla="*/ 182 h 37"/>
                  <a:gd name="T20" fmla="*/ 2408 w 52"/>
                  <a:gd name="T21" fmla="*/ 0 h 37"/>
                  <a:gd name="T22" fmla="*/ 2153 w 52"/>
                  <a:gd name="T23" fmla="*/ 1 h 37"/>
                  <a:gd name="T24" fmla="*/ 1743 w 52"/>
                  <a:gd name="T25" fmla="*/ 150 h 37"/>
                  <a:gd name="T26" fmla="*/ 1454 w 52"/>
                  <a:gd name="T27" fmla="*/ 1776 h 37"/>
                  <a:gd name="T28" fmla="*/ 1039 w 52"/>
                  <a:gd name="T29" fmla="*/ 75463 h 37"/>
                  <a:gd name="T30" fmla="*/ 663 w 52"/>
                  <a:gd name="T31" fmla="*/ 111364 h 37"/>
                  <a:gd name="T32" fmla="*/ 7 w 52"/>
                  <a:gd name="T33" fmla="*/ 161397 h 37"/>
                  <a:gd name="T34" fmla="*/ 0 w 52"/>
                  <a:gd name="T35" fmla="*/ 208141 h 37"/>
                  <a:gd name="T36" fmla="*/ 8 w 52"/>
                  <a:gd name="T37" fmla="*/ 243547 h 37"/>
                  <a:gd name="T38" fmla="*/ 0 w 52"/>
                  <a:gd name="T39" fmla="*/ 0 h 37"/>
                  <a:gd name="T40" fmla="*/ 52 w 52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2" h="37">
                    <a:moveTo>
                      <a:pt x="8" y="37"/>
                    </a:moveTo>
                    <a:lnTo>
                      <a:pt x="13" y="31"/>
                    </a:lnTo>
                    <a:lnTo>
                      <a:pt x="20" y="24"/>
                    </a:lnTo>
                    <a:lnTo>
                      <a:pt x="26" y="20"/>
                    </a:lnTo>
                    <a:lnTo>
                      <a:pt x="32" y="14"/>
                    </a:lnTo>
                    <a:lnTo>
                      <a:pt x="39" y="11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7"/>
                    </a:lnTo>
                    <a:lnTo>
                      <a:pt x="52" y="4"/>
                    </a:lnTo>
                    <a:lnTo>
                      <a:pt x="47" y="0"/>
                    </a:lnTo>
                    <a:lnTo>
                      <a:pt x="42" y="1"/>
                    </a:lnTo>
                    <a:lnTo>
                      <a:pt x="35" y="3"/>
                    </a:lnTo>
                    <a:lnTo>
                      <a:pt x="28" y="6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7" y="24"/>
                    </a:lnTo>
                    <a:lnTo>
                      <a:pt x="0" y="31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2" name="Freeform 788"/>
              <p:cNvSpPr>
                <a:spLocks noChangeArrowheads="1"/>
              </p:cNvSpPr>
              <p:nvPr/>
            </p:nvSpPr>
            <p:spPr bwMode="auto">
              <a:xfrm>
                <a:off x="5544" y="4077"/>
                <a:ext cx="23" cy="51"/>
              </a:xfrm>
              <a:custGeom>
                <a:avLst/>
                <a:gdLst>
                  <a:gd name="G0" fmla="*/ 1 65263 51712"/>
                  <a:gd name="G1" fmla="*/ 1 63095 51712"/>
                  <a:gd name="G2" fmla="*/ G1 1 180"/>
                  <a:gd name="G3" fmla="*/ G0 1 G2"/>
                  <a:gd name="G4" fmla="+- 11 0 0"/>
                  <a:gd name="G5" fmla="cos 40 G4"/>
                  <a:gd name="G6" fmla="*/ 1 28595 25856"/>
                  <a:gd name="G7" fmla="*/ 1 34597 48160"/>
                  <a:gd name="G8" fmla="+- 1 0 0"/>
                  <a:gd name="G9" fmla="*/ 1 2969 25856"/>
                  <a:gd name="G10" fmla="+- 4 0 0"/>
                  <a:gd name="G11" fmla="*/ 1 35 2"/>
                  <a:gd name="G12" fmla="*/ 1 0 51712"/>
                  <a:gd name="G13" fmla="*/ 1 44483 23040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6560 0 0"/>
                  <a:gd name="G28" fmla="+- 49402 0 0"/>
                  <a:gd name="T0" fmla="*/ 2295 w 24"/>
                  <a:gd name="T1" fmla="*/ 23212 h 48"/>
                  <a:gd name="T2" fmla="*/ 2486 w 24"/>
                  <a:gd name="T3" fmla="*/ 21462 h 48"/>
                  <a:gd name="T4" fmla="*/ 2693 w 24"/>
                  <a:gd name="T5" fmla="*/ 18827 h 48"/>
                  <a:gd name="T6" fmla="*/ 2917 w 24"/>
                  <a:gd name="T7" fmla="*/ 16842 h 48"/>
                  <a:gd name="T8" fmla="*/ 3160 w 24"/>
                  <a:gd name="T9" fmla="*/ 13673 h 48"/>
                  <a:gd name="T10" fmla="*/ 3708 w 24"/>
                  <a:gd name="T11" fmla="*/ 11283 h 48"/>
                  <a:gd name="T12" fmla="*/ 4352 w 24"/>
                  <a:gd name="T13" fmla="*/ 8191 h 48"/>
                  <a:gd name="T14" fmla="*/ 5534 w 24"/>
                  <a:gd name="T15" fmla="*/ 5479 h 48"/>
                  <a:gd name="T16" fmla="*/ 6495 w 24"/>
                  <a:gd name="T17" fmla="*/ 3398 h 48"/>
                  <a:gd name="T18" fmla="*/ 4352 w 24"/>
                  <a:gd name="T19" fmla="*/ 0 h 48"/>
                  <a:gd name="T20" fmla="*/ 3160 w 24"/>
                  <a:gd name="T21" fmla="*/ 3398 h 48"/>
                  <a:gd name="T22" fmla="*/ 2486 w 24"/>
                  <a:gd name="T23" fmla="*/ 6435 h 48"/>
                  <a:gd name="T24" fmla="*/ 1955 w 24"/>
                  <a:gd name="T25" fmla="*/ 9640 h 48"/>
                  <a:gd name="T26" fmla="*/ 4 w 24"/>
                  <a:gd name="T27" fmla="*/ 12617 h 48"/>
                  <a:gd name="T28" fmla="*/ 2 w 24"/>
                  <a:gd name="T29" fmla="*/ 16037 h 48"/>
                  <a:gd name="T30" fmla="*/ 1 w 24"/>
                  <a:gd name="T31" fmla="*/ 18249 h 48"/>
                  <a:gd name="T32" fmla="*/ 1 w 24"/>
                  <a:gd name="T33" fmla="*/ 20401 h 48"/>
                  <a:gd name="T34" fmla="*/ 0 w 24"/>
                  <a:gd name="T35" fmla="*/ 22094 h 48"/>
                  <a:gd name="T36" fmla="*/ 2295 w 24"/>
                  <a:gd name="T37" fmla="*/ 23212 h 48"/>
                  <a:gd name="T38" fmla="*/ 0 w 24"/>
                  <a:gd name="T39" fmla="*/ 0 h 48"/>
                  <a:gd name="T40" fmla="*/ 24 w 24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48">
                    <a:moveTo>
                      <a:pt x="8" y="48"/>
                    </a:moveTo>
                    <a:lnTo>
                      <a:pt x="9" y="45"/>
                    </a:lnTo>
                    <a:lnTo>
                      <a:pt x="10" y="40"/>
                    </a:lnTo>
                    <a:lnTo>
                      <a:pt x="11" y="35"/>
                    </a:lnTo>
                    <a:lnTo>
                      <a:pt x="12" y="29"/>
                    </a:lnTo>
                    <a:lnTo>
                      <a:pt x="14" y="24"/>
                    </a:lnTo>
                    <a:lnTo>
                      <a:pt x="16" y="17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0" y="47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3" name="Freeform 789"/>
              <p:cNvSpPr>
                <a:spLocks noChangeArrowheads="1"/>
              </p:cNvSpPr>
              <p:nvPr/>
            </p:nvSpPr>
            <p:spPr bwMode="auto">
              <a:xfrm>
                <a:off x="142" y="4020"/>
                <a:ext cx="66" cy="1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9 0 0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19518 0 0"/>
                  <a:gd name="G32" fmla="+- 20164 0 0"/>
                  <a:gd name="G33" fmla="+- 20768 0 0"/>
                  <a:gd name="G34" fmla="+- 21368 0 0"/>
                  <a:gd name="G35" fmla="+- 21663 0 0"/>
                  <a:gd name="G36" fmla="+- 22679 0 0"/>
                  <a:gd name="G37" fmla="+- 22640 0 0"/>
                  <a:gd name="T0" fmla="*/ 4230 w 65"/>
                  <a:gd name="T1" fmla="*/ 23748 h 108"/>
                  <a:gd name="T2" fmla="*/ 4230 w 65"/>
                  <a:gd name="T3" fmla="*/ 24394 h 108"/>
                  <a:gd name="T4" fmla="*/ 4230 w 65"/>
                  <a:gd name="T5" fmla="*/ 24985 h 108"/>
                  <a:gd name="T6" fmla="*/ 4217 w 65"/>
                  <a:gd name="T7" fmla="*/ 25512 h 108"/>
                  <a:gd name="T8" fmla="*/ 4144 w 65"/>
                  <a:gd name="T9" fmla="*/ 25567 h 108"/>
                  <a:gd name="T10" fmla="*/ 3904 w 65"/>
                  <a:gd name="T11" fmla="*/ 26215 h 108"/>
                  <a:gd name="T12" fmla="*/ 3536 w 65"/>
                  <a:gd name="T13" fmla="*/ 25778 h 108"/>
                  <a:gd name="T14" fmla="*/ 3138 w 65"/>
                  <a:gd name="T15" fmla="*/ 25512 h 108"/>
                  <a:gd name="T16" fmla="*/ 2729 w 65"/>
                  <a:gd name="T17" fmla="*/ 24403 h 108"/>
                  <a:gd name="T18" fmla="*/ 2282 w 65"/>
                  <a:gd name="T19" fmla="*/ 23248 h 108"/>
                  <a:gd name="T20" fmla="*/ 1797 w 65"/>
                  <a:gd name="T21" fmla="*/ 21960 h 108"/>
                  <a:gd name="T22" fmla="*/ 1334 w 65"/>
                  <a:gd name="T23" fmla="*/ 19691 h 108"/>
                  <a:gd name="T24" fmla="*/ 878 w 65"/>
                  <a:gd name="T25" fmla="*/ 17725 h 108"/>
                  <a:gd name="T26" fmla="*/ 8 w 65"/>
                  <a:gd name="T27" fmla="*/ 15161 h 108"/>
                  <a:gd name="T28" fmla="*/ 4 w 65"/>
                  <a:gd name="T29" fmla="*/ 12507 h 108"/>
                  <a:gd name="T30" fmla="*/ 2 w 65"/>
                  <a:gd name="T31" fmla="*/ 9407 h 108"/>
                  <a:gd name="T32" fmla="*/ 0 w 65"/>
                  <a:gd name="T33" fmla="*/ 6510 h 108"/>
                  <a:gd name="T34" fmla="*/ 1 w 65"/>
                  <a:gd name="T35" fmla="*/ 3426 h 108"/>
                  <a:gd name="T36" fmla="*/ 4 w 65"/>
                  <a:gd name="T37" fmla="*/ 2 h 108"/>
                  <a:gd name="T38" fmla="*/ 5 w 65"/>
                  <a:gd name="T39" fmla="*/ 1 h 108"/>
                  <a:gd name="T40" fmla="*/ 6 w 65"/>
                  <a:gd name="T41" fmla="*/ 0 h 108"/>
                  <a:gd name="T42" fmla="*/ 8 w 65"/>
                  <a:gd name="T43" fmla="*/ 0 h 108"/>
                  <a:gd name="T44" fmla="*/ 691 w 65"/>
                  <a:gd name="T45" fmla="*/ 1 h 108"/>
                  <a:gd name="T46" fmla="*/ 1050 w 65"/>
                  <a:gd name="T47" fmla="*/ 4 h 108"/>
                  <a:gd name="T48" fmla="*/ 1503 w 65"/>
                  <a:gd name="T49" fmla="*/ 2226 h 108"/>
                  <a:gd name="T50" fmla="*/ 1908 w 65"/>
                  <a:gd name="T51" fmla="*/ 3426 h 108"/>
                  <a:gd name="T52" fmla="*/ 2422 w 65"/>
                  <a:gd name="T53" fmla="*/ 5573 h 108"/>
                  <a:gd name="T54" fmla="*/ 2834 w 65"/>
                  <a:gd name="T55" fmla="*/ 7506 h 108"/>
                  <a:gd name="T56" fmla="*/ 3193 w 65"/>
                  <a:gd name="T57" fmla="*/ 9407 h 108"/>
                  <a:gd name="T58" fmla="*/ 3536 w 65"/>
                  <a:gd name="T59" fmla="*/ 11564 h 108"/>
                  <a:gd name="T60" fmla="*/ 3754 w 65"/>
                  <a:gd name="T61" fmla="*/ 13420 h 108"/>
                  <a:gd name="T62" fmla="*/ 3904 w 65"/>
                  <a:gd name="T63" fmla="*/ 15477 h 108"/>
                  <a:gd name="T64" fmla="*/ 3985 w 65"/>
                  <a:gd name="T65" fmla="*/ 17725 h 108"/>
                  <a:gd name="T66" fmla="*/ 4144 w 65"/>
                  <a:gd name="T67" fmla="*/ 19366 h 108"/>
                  <a:gd name="T68" fmla="*/ 4217 w 65"/>
                  <a:gd name="T69" fmla="*/ 21143 h 108"/>
                  <a:gd name="T70" fmla="*/ 4217 w 65"/>
                  <a:gd name="T71" fmla="*/ 22342 h 108"/>
                  <a:gd name="T72" fmla="*/ 4230 w 65"/>
                  <a:gd name="T73" fmla="*/ 23748 h 108"/>
                  <a:gd name="T74" fmla="*/ 0 w 65"/>
                  <a:gd name="T75" fmla="*/ 0 h 108"/>
                  <a:gd name="T76" fmla="*/ 65 w 65"/>
                  <a:gd name="T7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8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8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6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4" name="Freeform 790"/>
              <p:cNvSpPr>
                <a:spLocks noChangeArrowheads="1"/>
              </p:cNvSpPr>
              <p:nvPr/>
            </p:nvSpPr>
            <p:spPr bwMode="auto">
              <a:xfrm>
                <a:off x="137" y="4021"/>
                <a:ext cx="75" cy="120"/>
              </a:xfrm>
              <a:custGeom>
                <a:avLst/>
                <a:gdLst>
                  <a:gd name="G0" fmla="+- 1 0 0"/>
                  <a:gd name="G1" fmla="+- 65523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679 0 0"/>
                  <a:gd name="G38" fmla="+- 50628 0 0"/>
                  <a:gd name="G39" fmla="+- 45623 0 0"/>
                  <a:gd name="G40" fmla="+- 42182 0 0"/>
                  <a:gd name="G41" fmla="+- 38264 0 0"/>
                  <a:gd name="G42" fmla="+- 35257 0 0"/>
                  <a:gd name="T0" fmla="*/ 5 w 74"/>
                  <a:gd name="T1" fmla="*/ 0 h 111"/>
                  <a:gd name="T2" fmla="*/ 1 w 74"/>
                  <a:gd name="T3" fmla="*/ 4627 h 111"/>
                  <a:gd name="T4" fmla="*/ 0 w 74"/>
                  <a:gd name="T5" fmla="*/ 9857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101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94 w 74"/>
                  <a:gd name="T25" fmla="*/ 41429 h 111"/>
                  <a:gd name="T26" fmla="*/ 2549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182 h 111"/>
                  <a:gd name="T32" fmla="*/ 2907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448 h 111"/>
                  <a:gd name="T68" fmla="*/ 461 w 74"/>
                  <a:gd name="T69" fmla="*/ 14600 h 111"/>
                  <a:gd name="T70" fmla="*/ 437 w 74"/>
                  <a:gd name="T71" fmla="*/ 9857 h 111"/>
                  <a:gd name="T72" fmla="*/ 437 w 74"/>
                  <a:gd name="T73" fmla="*/ 5417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5" name="Freeform 791"/>
              <p:cNvSpPr>
                <a:spLocks noChangeArrowheads="1"/>
              </p:cNvSpPr>
              <p:nvPr/>
            </p:nvSpPr>
            <p:spPr bwMode="auto">
              <a:xfrm>
                <a:off x="142" y="4015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3 0 0"/>
                  <a:gd name="G5" fmla="+- 5 0 0"/>
                  <a:gd name="G6" fmla="*/ 1 28513 57600"/>
                  <a:gd name="G7" fmla="+- 13 0 0"/>
                  <a:gd name="G8" fmla="sin 10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65609 h 47"/>
                  <a:gd name="T2" fmla="*/ 2210 w 53"/>
                  <a:gd name="T3" fmla="*/ 51444 h 47"/>
                  <a:gd name="T4" fmla="*/ 1846 w 53"/>
                  <a:gd name="T5" fmla="*/ 37829 h 47"/>
                  <a:gd name="T6" fmla="*/ 1480 w 53"/>
                  <a:gd name="T7" fmla="*/ 25079 h 47"/>
                  <a:gd name="T8" fmla="*/ 1176 w 53"/>
                  <a:gd name="T9" fmla="*/ 15414 h 47"/>
                  <a:gd name="T10" fmla="*/ 845 w 53"/>
                  <a:gd name="T11" fmla="*/ 317 h 47"/>
                  <a:gd name="T12" fmla="*/ 575 w 53"/>
                  <a:gd name="T13" fmla="*/ 2 h 47"/>
                  <a:gd name="T14" fmla="*/ 487 w 53"/>
                  <a:gd name="T15" fmla="*/ 0 h 47"/>
                  <a:gd name="T16" fmla="*/ 6 w 53"/>
                  <a:gd name="T17" fmla="*/ 0 h 47"/>
                  <a:gd name="T18" fmla="*/ 3 w 53"/>
                  <a:gd name="T19" fmla="*/ 33 h 47"/>
                  <a:gd name="T20" fmla="*/ 0 w 53"/>
                  <a:gd name="T21" fmla="*/ 11086 h 47"/>
                  <a:gd name="T22" fmla="*/ 8 w 53"/>
                  <a:gd name="T23" fmla="*/ 14205 h 47"/>
                  <a:gd name="T24" fmla="*/ 7 w 53"/>
                  <a:gd name="T25" fmla="*/ 15414 h 47"/>
                  <a:gd name="T26" fmla="*/ 8 w 53"/>
                  <a:gd name="T27" fmla="*/ 15414 h 47"/>
                  <a:gd name="T28" fmla="*/ 487 w 53"/>
                  <a:gd name="T29" fmla="*/ 15414 h 47"/>
                  <a:gd name="T30" fmla="*/ 608 w 53"/>
                  <a:gd name="T31" fmla="*/ 19606 h 47"/>
                  <a:gd name="T32" fmla="*/ 893 w 53"/>
                  <a:gd name="T33" fmla="*/ 27258 h 47"/>
                  <a:gd name="T34" fmla="*/ 1243 w 53"/>
                  <a:gd name="T35" fmla="*/ 37829 h 47"/>
                  <a:gd name="T36" fmla="*/ 1549 w 53"/>
                  <a:gd name="T37" fmla="*/ 48301 h 47"/>
                  <a:gd name="T38" fmla="*/ 1846 w 53"/>
                  <a:gd name="T39" fmla="*/ 60445 h 47"/>
                  <a:gd name="T40" fmla="*/ 2155 w 53"/>
                  <a:gd name="T41" fmla="*/ 76635 h 47"/>
                  <a:gd name="T42" fmla="*/ 2467 w 53"/>
                  <a:gd name="T43" fmla="*/ 65609 h 47"/>
                  <a:gd name="T44" fmla="*/ 0 w 53"/>
                  <a:gd name="T45" fmla="*/ 0 h 47"/>
                  <a:gd name="T46" fmla="*/ 53 w 53"/>
                  <a:gd name="T4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7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4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7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6" name="Freeform 792"/>
              <p:cNvSpPr>
                <a:spLocks noChangeArrowheads="1"/>
              </p:cNvSpPr>
              <p:nvPr/>
            </p:nvSpPr>
            <p:spPr bwMode="auto">
              <a:xfrm>
                <a:off x="190" y="4047"/>
                <a:ext cx="2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1765 0 0"/>
                  <a:gd name="G25" fmla="+- 54391 0 0"/>
                  <a:gd name="T0" fmla="*/ 6495 w 24"/>
                  <a:gd name="T1" fmla="*/ 21555 h 62"/>
                  <a:gd name="T2" fmla="*/ 6187 w 24"/>
                  <a:gd name="T3" fmla="*/ 19958 h 62"/>
                  <a:gd name="T4" fmla="*/ 6187 w 24"/>
                  <a:gd name="T5" fmla="*/ 17332 h 62"/>
                  <a:gd name="T6" fmla="*/ 5995 w 24"/>
                  <a:gd name="T7" fmla="*/ 14862 h 62"/>
                  <a:gd name="T8" fmla="*/ 5534 w 24"/>
                  <a:gd name="T9" fmla="*/ 12526 h 62"/>
                  <a:gd name="T10" fmla="*/ 5108 w 24"/>
                  <a:gd name="T11" fmla="*/ 9194 h 62"/>
                  <a:gd name="T12" fmla="*/ 4352 w 24"/>
                  <a:gd name="T13" fmla="*/ 6326 h 62"/>
                  <a:gd name="T14" fmla="*/ 3160 w 24"/>
                  <a:gd name="T15" fmla="*/ 3150 h 62"/>
                  <a:gd name="T16" fmla="*/ 2295 w 24"/>
                  <a:gd name="T17" fmla="*/ 0 h 62"/>
                  <a:gd name="T18" fmla="*/ 0 w 24"/>
                  <a:gd name="T19" fmla="*/ 95 h 62"/>
                  <a:gd name="T20" fmla="*/ 4 w 24"/>
                  <a:gd name="T21" fmla="*/ 4262 h 62"/>
                  <a:gd name="T22" fmla="*/ 2295 w 24"/>
                  <a:gd name="T23" fmla="*/ 7394 h 62"/>
                  <a:gd name="T24" fmla="*/ 2693 w 24"/>
                  <a:gd name="T25" fmla="*/ 10084 h 62"/>
                  <a:gd name="T26" fmla="*/ 3160 w 24"/>
                  <a:gd name="T27" fmla="*/ 12716 h 62"/>
                  <a:gd name="T28" fmla="*/ 3423 w 24"/>
                  <a:gd name="T29" fmla="*/ 15803 h 62"/>
                  <a:gd name="T30" fmla="*/ 3708 w 24"/>
                  <a:gd name="T31" fmla="*/ 18481 h 62"/>
                  <a:gd name="T32" fmla="*/ 4017 w 24"/>
                  <a:gd name="T33" fmla="*/ 20216 h 62"/>
                  <a:gd name="T34" fmla="*/ 4352 w 24"/>
                  <a:gd name="T35" fmla="*/ 21872 h 62"/>
                  <a:gd name="T36" fmla="*/ 6495 w 24"/>
                  <a:gd name="T37" fmla="*/ 21555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7" name="Freeform 793"/>
              <p:cNvSpPr>
                <a:spLocks noChangeArrowheads="1"/>
              </p:cNvSpPr>
              <p:nvPr/>
            </p:nvSpPr>
            <p:spPr bwMode="auto">
              <a:xfrm>
                <a:off x="145" y="2111"/>
                <a:ext cx="66" cy="1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1 0 0"/>
                  <a:gd name="G10" fmla="*/ 1 0 51712"/>
                  <a:gd name="G11" fmla="*/ 1 0 51712"/>
                  <a:gd name="G12" fmla="+- 16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56469 0 0"/>
                  <a:gd name="G33" fmla="+- 63267 0 0"/>
                  <a:gd name="G34" fmla="+- 64875 0 0"/>
                  <a:gd name="G35" fmla="+- 1822 0 0"/>
                  <a:gd name="G36" fmla="+- 5712 0 0"/>
                  <a:gd name="G37" fmla="+- 7577 0 0"/>
                  <a:gd name="G38" fmla="+- 6541 0 0"/>
                  <a:gd name="T0" fmla="*/ 4230 w 65"/>
                  <a:gd name="T1" fmla="*/ 126234 h 106"/>
                  <a:gd name="T2" fmla="*/ 4230 w 65"/>
                  <a:gd name="T3" fmla="*/ 133018 h 106"/>
                  <a:gd name="T4" fmla="*/ 4217 w 65"/>
                  <a:gd name="T5" fmla="*/ 134626 h 106"/>
                  <a:gd name="T6" fmla="*/ 4217 w 65"/>
                  <a:gd name="T7" fmla="*/ 136946 h 106"/>
                  <a:gd name="T8" fmla="*/ 4054 w 65"/>
                  <a:gd name="T9" fmla="*/ 140686 h 106"/>
                  <a:gd name="T10" fmla="*/ 3904 w 65"/>
                  <a:gd name="T11" fmla="*/ 142183 h 106"/>
                  <a:gd name="T12" fmla="*/ 3536 w 65"/>
                  <a:gd name="T13" fmla="*/ 140686 h 106"/>
                  <a:gd name="T14" fmla="*/ 3075 w 65"/>
                  <a:gd name="T15" fmla="*/ 136946 h 106"/>
                  <a:gd name="T16" fmla="*/ 2729 w 65"/>
                  <a:gd name="T17" fmla="*/ 133382 h 106"/>
                  <a:gd name="T18" fmla="*/ 2282 w 65"/>
                  <a:gd name="T19" fmla="*/ 125200 h 106"/>
                  <a:gd name="T20" fmla="*/ 1797 w 65"/>
                  <a:gd name="T21" fmla="*/ 116406 h 106"/>
                  <a:gd name="T22" fmla="*/ 1257 w 65"/>
                  <a:gd name="T23" fmla="*/ 106416 h 106"/>
                  <a:gd name="T24" fmla="*/ 878 w 65"/>
                  <a:gd name="T25" fmla="*/ 96007 h 106"/>
                  <a:gd name="T26" fmla="*/ 8 w 65"/>
                  <a:gd name="T27" fmla="*/ 81836 h 106"/>
                  <a:gd name="T28" fmla="*/ 4 w 65"/>
                  <a:gd name="T29" fmla="*/ 65862 h 106"/>
                  <a:gd name="T30" fmla="*/ 1 w 65"/>
                  <a:gd name="T31" fmla="*/ 50197 h 106"/>
                  <a:gd name="T32" fmla="*/ 0 w 65"/>
                  <a:gd name="T33" fmla="*/ 34230 h 106"/>
                  <a:gd name="T34" fmla="*/ 1 w 65"/>
                  <a:gd name="T35" fmla="*/ 17811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0 h 106"/>
                  <a:gd name="T46" fmla="*/ 989 w 65"/>
                  <a:gd name="T47" fmla="*/ 31 h 106"/>
                  <a:gd name="T48" fmla="*/ 1503 w 65"/>
                  <a:gd name="T49" fmla="*/ 10064 h 106"/>
                  <a:gd name="T50" fmla="*/ 1908 w 65"/>
                  <a:gd name="T51" fmla="*/ 17811 h 106"/>
                  <a:gd name="T52" fmla="*/ 2422 w 65"/>
                  <a:gd name="T53" fmla="*/ 28271 h 106"/>
                  <a:gd name="T54" fmla="*/ 2834 w 65"/>
                  <a:gd name="T55" fmla="*/ 39190 h 106"/>
                  <a:gd name="T56" fmla="*/ 3138 w 65"/>
                  <a:gd name="T57" fmla="*/ 50197 h 106"/>
                  <a:gd name="T58" fmla="*/ 3465 w 65"/>
                  <a:gd name="T59" fmla="*/ 60625 h 106"/>
                  <a:gd name="T60" fmla="*/ 3754 w 65"/>
                  <a:gd name="T61" fmla="*/ 75163 h 106"/>
                  <a:gd name="T62" fmla="*/ 3904 w 65"/>
                  <a:gd name="T63" fmla="*/ 82510 h 106"/>
                  <a:gd name="T64" fmla="*/ 3985 w 65"/>
                  <a:gd name="T65" fmla="*/ 96007 h 106"/>
                  <a:gd name="T66" fmla="*/ 4054 w 65"/>
                  <a:gd name="T67" fmla="*/ 105442 h 106"/>
                  <a:gd name="T68" fmla="*/ 4144 w 65"/>
                  <a:gd name="T69" fmla="*/ 113375 h 106"/>
                  <a:gd name="T70" fmla="*/ 4217 w 65"/>
                  <a:gd name="T71" fmla="*/ 123007 h 106"/>
                  <a:gd name="T72" fmla="*/ 4230 w 65"/>
                  <a:gd name="T73" fmla="*/ 126234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8" name="Freeform 794"/>
              <p:cNvSpPr>
                <a:spLocks noChangeArrowheads="1"/>
              </p:cNvSpPr>
              <p:nvPr/>
            </p:nvSpPr>
            <p:spPr bwMode="auto">
              <a:xfrm>
                <a:off x="140" y="2111"/>
                <a:ext cx="75" cy="133"/>
              </a:xfrm>
              <a:custGeom>
                <a:avLst/>
                <a:gdLst>
                  <a:gd name="G0" fmla="*/ 1 0 51712"/>
                  <a:gd name="G1" fmla="+- 65525 0 0"/>
                  <a:gd name="G2" fmla="+- 9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1009 51712"/>
                  <a:gd name="G17" fmla="*/ 1 6367 51712"/>
                  <a:gd name="G18" fmla="*/ 1 63095 51712"/>
                  <a:gd name="G19" fmla="*/ G18 1 180"/>
                  <a:gd name="G20" fmla="*/ G17 1 G19"/>
                  <a:gd name="G21" fmla="*/ 1 0 5171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4 w 74"/>
                  <a:gd name="T1" fmla="*/ 0 h 111"/>
                  <a:gd name="T2" fmla="*/ 1 w 74"/>
                  <a:gd name="T3" fmla="*/ 11993 h 111"/>
                  <a:gd name="T4" fmla="*/ 0 w 74"/>
                  <a:gd name="T5" fmla="*/ 26199 h 111"/>
                  <a:gd name="T6" fmla="*/ 1 w 74"/>
                  <a:gd name="T7" fmla="*/ 37969 h 111"/>
                  <a:gd name="T8" fmla="*/ 4 w 74"/>
                  <a:gd name="T9" fmla="*/ 49900 h 111"/>
                  <a:gd name="T10" fmla="*/ 9 w 74"/>
                  <a:gd name="T11" fmla="*/ 61649 h 111"/>
                  <a:gd name="T12" fmla="*/ 540 w 74"/>
                  <a:gd name="T13" fmla="*/ 71149 h 111"/>
                  <a:gd name="T14" fmla="*/ 780 w 74"/>
                  <a:gd name="T15" fmla="*/ 82405 h 111"/>
                  <a:gd name="T16" fmla="*/ 1127 w 74"/>
                  <a:gd name="T17" fmla="*/ 89589 h 111"/>
                  <a:gd name="T18" fmla="*/ 1390 w 74"/>
                  <a:gd name="T19" fmla="*/ 96812 h 111"/>
                  <a:gd name="T20" fmla="*/ 1715 w 74"/>
                  <a:gd name="T21" fmla="*/ 100680 h 111"/>
                  <a:gd name="T22" fmla="*/ 2009 w 74"/>
                  <a:gd name="T23" fmla="*/ 105024 h 111"/>
                  <a:gd name="T24" fmla="*/ 2235 w 74"/>
                  <a:gd name="T25" fmla="*/ 107357 h 111"/>
                  <a:gd name="T26" fmla="*/ 2483 w 74"/>
                  <a:gd name="T27" fmla="*/ 108864 h 111"/>
                  <a:gd name="T28" fmla="*/ 2735 w 74"/>
                  <a:gd name="T29" fmla="*/ 105939 h 111"/>
                  <a:gd name="T30" fmla="*/ 2832 w 74"/>
                  <a:gd name="T31" fmla="*/ 104677 h 111"/>
                  <a:gd name="T32" fmla="*/ 2904 w 74"/>
                  <a:gd name="T33" fmla="*/ 100680 h 111"/>
                  <a:gd name="T34" fmla="*/ 2907 w 74"/>
                  <a:gd name="T35" fmla="*/ 97217 h 111"/>
                  <a:gd name="T36" fmla="*/ 2907 w 74"/>
                  <a:gd name="T37" fmla="*/ 93166 h 111"/>
                  <a:gd name="T38" fmla="*/ 2614 w 74"/>
                  <a:gd name="T39" fmla="*/ 94256 h 111"/>
                  <a:gd name="T40" fmla="*/ 2614 w 74"/>
                  <a:gd name="T41" fmla="*/ 97217 h 111"/>
                  <a:gd name="T42" fmla="*/ 2549 w 74"/>
                  <a:gd name="T43" fmla="*/ 97976 h 111"/>
                  <a:gd name="T44" fmla="*/ 2549 w 74"/>
                  <a:gd name="T45" fmla="*/ 98540 h 111"/>
                  <a:gd name="T46" fmla="*/ 2480 w 74"/>
                  <a:gd name="T47" fmla="*/ 99297 h 111"/>
                  <a:gd name="T48" fmla="*/ 2353 w 74"/>
                  <a:gd name="T49" fmla="*/ 98540 h 111"/>
                  <a:gd name="T50" fmla="*/ 2118 w 74"/>
                  <a:gd name="T51" fmla="*/ 97976 h 111"/>
                  <a:gd name="T52" fmla="*/ 1906 w 74"/>
                  <a:gd name="T53" fmla="*/ 93166 h 111"/>
                  <a:gd name="T54" fmla="*/ 1627 w 74"/>
                  <a:gd name="T55" fmla="*/ 89589 h 111"/>
                  <a:gd name="T56" fmla="*/ 1320 w 74"/>
                  <a:gd name="T57" fmla="*/ 82885 h 111"/>
                  <a:gd name="T58" fmla="*/ 1127 w 74"/>
                  <a:gd name="T59" fmla="*/ 76259 h 111"/>
                  <a:gd name="T60" fmla="*/ 822 w 74"/>
                  <a:gd name="T61" fmla="*/ 66723 h 111"/>
                  <a:gd name="T62" fmla="*/ 600 w 74"/>
                  <a:gd name="T63" fmla="*/ 58319 h 111"/>
                  <a:gd name="T64" fmla="*/ 486 w 74"/>
                  <a:gd name="T65" fmla="*/ 47997 h 111"/>
                  <a:gd name="T66" fmla="*/ 9 w 74"/>
                  <a:gd name="T67" fmla="*/ 37835 h 111"/>
                  <a:gd name="T68" fmla="*/ 8 w 74"/>
                  <a:gd name="T69" fmla="*/ 25545 h 111"/>
                  <a:gd name="T70" fmla="*/ 9 w 74"/>
                  <a:gd name="T71" fmla="*/ 14036 h 111"/>
                  <a:gd name="T72" fmla="*/ 486 w 74"/>
                  <a:gd name="T73" fmla="*/ 29 h 111"/>
                  <a:gd name="T74" fmla="*/ 4 w 74"/>
                  <a:gd name="T75" fmla="*/ 0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4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5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6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19" name="Freeform 795"/>
              <p:cNvSpPr>
                <a:spLocks noChangeArrowheads="1"/>
              </p:cNvSpPr>
              <p:nvPr/>
            </p:nvSpPr>
            <p:spPr bwMode="auto">
              <a:xfrm>
                <a:off x="145" y="2104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45147 45696"/>
                  <a:gd name="G7" fmla="+- 15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435 0 0"/>
                  <a:gd name="G19" fmla="+- 39132 0 0"/>
                  <a:gd name="G20" fmla="+- 9178 0 0"/>
                  <a:gd name="T0" fmla="*/ 2467 w 53"/>
                  <a:gd name="T1" fmla="*/ 138682 h 45"/>
                  <a:gd name="T2" fmla="*/ 2177 w 53"/>
                  <a:gd name="T3" fmla="*/ 106513 h 45"/>
                  <a:gd name="T4" fmla="*/ 1846 w 53"/>
                  <a:gd name="T5" fmla="*/ 76262 h 45"/>
                  <a:gd name="T6" fmla="*/ 1549 w 53"/>
                  <a:gd name="T7" fmla="*/ 54302 h 45"/>
                  <a:gd name="T8" fmla="*/ 1176 w 53"/>
                  <a:gd name="T9" fmla="*/ 29815 h 45"/>
                  <a:gd name="T10" fmla="*/ 845 w 53"/>
                  <a:gd name="T11" fmla="*/ 66 h 45"/>
                  <a:gd name="T12" fmla="*/ 575 w 53"/>
                  <a:gd name="T13" fmla="*/ 0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66 h 45"/>
                  <a:gd name="T22" fmla="*/ 8 w 53"/>
                  <a:gd name="T23" fmla="*/ 27365 h 45"/>
                  <a:gd name="T24" fmla="*/ 7 w 53"/>
                  <a:gd name="T25" fmla="*/ 29815 h 45"/>
                  <a:gd name="T26" fmla="*/ 487 w 53"/>
                  <a:gd name="T27" fmla="*/ 29815 h 45"/>
                  <a:gd name="T28" fmla="*/ 642 w 53"/>
                  <a:gd name="T29" fmla="*/ 35316 h 45"/>
                  <a:gd name="T30" fmla="*/ 893 w 53"/>
                  <a:gd name="T31" fmla="*/ 54302 h 45"/>
                  <a:gd name="T32" fmla="*/ 1243 w 53"/>
                  <a:gd name="T33" fmla="*/ 70921 h 45"/>
                  <a:gd name="T34" fmla="*/ 1564 w 53"/>
                  <a:gd name="T35" fmla="*/ 98525 h 45"/>
                  <a:gd name="T36" fmla="*/ 1846 w 53"/>
                  <a:gd name="T37" fmla="*/ 126106 h 45"/>
                  <a:gd name="T38" fmla="*/ 2155 w 53"/>
                  <a:gd name="T39" fmla="*/ 150866 h 45"/>
                  <a:gd name="T40" fmla="*/ 2467 w 53"/>
                  <a:gd name="T41" fmla="*/ 138682 h 45"/>
                  <a:gd name="T42" fmla="*/ 0 w 53"/>
                  <a:gd name="T43" fmla="*/ 0 h 45"/>
                  <a:gd name="T44" fmla="*/ 53 w 53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0" name="Freeform 796"/>
              <p:cNvSpPr>
                <a:spLocks noChangeArrowheads="1"/>
              </p:cNvSpPr>
              <p:nvPr/>
            </p:nvSpPr>
            <p:spPr bwMode="auto">
              <a:xfrm>
                <a:off x="192" y="2164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975 0 0"/>
                  <a:gd name="G25" fmla="+- 1409 0 0"/>
                  <a:gd name="T0" fmla="*/ 5350 w 25"/>
                  <a:gd name="T1" fmla="*/ 4522 h 60"/>
                  <a:gd name="T2" fmla="*/ 5192 w 25"/>
                  <a:gd name="T3" fmla="*/ 4217 h 60"/>
                  <a:gd name="T4" fmla="*/ 5192 w 25"/>
                  <a:gd name="T5" fmla="*/ 3783 h 60"/>
                  <a:gd name="T6" fmla="*/ 4587 w 25"/>
                  <a:gd name="T7" fmla="*/ 3284 h 60"/>
                  <a:gd name="T8" fmla="*/ 4451 w 25"/>
                  <a:gd name="T9" fmla="*/ 2610 h 60"/>
                  <a:gd name="T10" fmla="*/ 3932 w 25"/>
                  <a:gd name="T11" fmla="*/ 1895 h 60"/>
                  <a:gd name="T12" fmla="*/ 3121 w 25"/>
                  <a:gd name="T13" fmla="*/ 1258 h 60"/>
                  <a:gd name="T14" fmla="*/ 2478 w 25"/>
                  <a:gd name="T15" fmla="*/ 662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910 h 60"/>
                  <a:gd name="T22" fmla="*/ 1821 w 25"/>
                  <a:gd name="T23" fmla="*/ 1598 h 60"/>
                  <a:gd name="T24" fmla="*/ 2124 w 25"/>
                  <a:gd name="T25" fmla="*/ 2220 h 60"/>
                  <a:gd name="T26" fmla="*/ 2478 w 25"/>
                  <a:gd name="T27" fmla="*/ 2794 h 60"/>
                  <a:gd name="T28" fmla="*/ 2676 w 25"/>
                  <a:gd name="T29" fmla="*/ 3481 h 60"/>
                  <a:gd name="T30" fmla="*/ 2890 w 25"/>
                  <a:gd name="T31" fmla="*/ 3894 h 60"/>
                  <a:gd name="T32" fmla="*/ 3121 w 25"/>
                  <a:gd name="T33" fmla="*/ 4428 h 60"/>
                  <a:gd name="T34" fmla="*/ 3371 w 25"/>
                  <a:gd name="T35" fmla="*/ 4571 h 60"/>
                  <a:gd name="T36" fmla="*/ 5350 w 25"/>
                  <a:gd name="T37" fmla="*/ 4522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1" name="Freeform 797"/>
              <p:cNvSpPr>
                <a:spLocks noChangeArrowheads="1"/>
              </p:cNvSpPr>
              <p:nvPr/>
            </p:nvSpPr>
            <p:spPr bwMode="auto">
              <a:xfrm>
                <a:off x="5546" y="2263"/>
                <a:ext cx="66" cy="115"/>
              </a:xfrm>
              <a:custGeom>
                <a:avLst/>
                <a:gdLst>
                  <a:gd name="G0" fmla="+- 65533 0 0"/>
                  <a:gd name="G1" fmla="*/ 1 31995 57600"/>
                  <a:gd name="G2" fmla="+- 105 0 0"/>
                  <a:gd name="G3" fmla="*/ 1 24011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4 0 0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7 0 0"/>
                  <a:gd name="G35" fmla="+- 26325 0 0"/>
                  <a:gd name="G36" fmla="+- 26643 0 0"/>
                  <a:gd name="G37" fmla="+- 26838 0 0"/>
                  <a:gd name="G38" fmla="+- 26661 0 0"/>
                  <a:gd name="G39" fmla="+- 26280 0 0"/>
                  <a:gd name="T0" fmla="*/ 0 w 65"/>
                  <a:gd name="T1" fmla="*/ 24793 h 107"/>
                  <a:gd name="T2" fmla="*/ 0 w 65"/>
                  <a:gd name="T3" fmla="*/ 25478 h 107"/>
                  <a:gd name="T4" fmla="*/ 1 w 65"/>
                  <a:gd name="T5" fmla="*/ 26326 h 107"/>
                  <a:gd name="T6" fmla="*/ 1 w 65"/>
                  <a:gd name="T7" fmla="*/ 26646 h 107"/>
                  <a:gd name="T8" fmla="*/ 3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395 h 107"/>
                  <a:gd name="T14" fmla="*/ 1115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70 h 107"/>
                  <a:gd name="T20" fmla="*/ 2472 w 65"/>
                  <a:gd name="T21" fmla="*/ 22803 h 107"/>
                  <a:gd name="T22" fmla="*/ 2956 w 65"/>
                  <a:gd name="T23" fmla="*/ 20326 h 107"/>
                  <a:gd name="T24" fmla="*/ 3331 w 65"/>
                  <a:gd name="T25" fmla="*/ 18359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217 w 65"/>
                  <a:gd name="T31" fmla="*/ 10292 h 107"/>
                  <a:gd name="T32" fmla="*/ 4230 w 65"/>
                  <a:gd name="T33" fmla="*/ 7180 h 107"/>
                  <a:gd name="T34" fmla="*/ 4217 w 65"/>
                  <a:gd name="T35" fmla="*/ 3279 h 107"/>
                  <a:gd name="T36" fmla="*/ 3985 w 65"/>
                  <a:gd name="T37" fmla="*/ 2 h 107"/>
                  <a:gd name="T38" fmla="*/ 3973 w 65"/>
                  <a:gd name="T39" fmla="*/ 1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1 h 107"/>
                  <a:gd name="T46" fmla="*/ 3193 w 65"/>
                  <a:gd name="T47" fmla="*/ 3 h 107"/>
                  <a:gd name="T48" fmla="*/ 2785 w 65"/>
                  <a:gd name="T49" fmla="*/ 2139 h 107"/>
                  <a:gd name="T50" fmla="*/ 2329 w 65"/>
                  <a:gd name="T51" fmla="*/ 3279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1050 w 65"/>
                  <a:gd name="T57" fmla="*/ 9704 h 107"/>
                  <a:gd name="T58" fmla="*/ 779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359 h 107"/>
                  <a:gd name="T66" fmla="*/ 3 w 65"/>
                  <a:gd name="T67" fmla="*/ 20112 h 107"/>
                  <a:gd name="T68" fmla="*/ 2 w 65"/>
                  <a:gd name="T69" fmla="*/ 22758 h 107"/>
                  <a:gd name="T70" fmla="*/ 1 w 65"/>
                  <a:gd name="T71" fmla="*/ 23472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8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4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2" name="Freeform 798"/>
              <p:cNvSpPr>
                <a:spLocks noChangeArrowheads="1"/>
              </p:cNvSpPr>
              <p:nvPr/>
            </p:nvSpPr>
            <p:spPr bwMode="auto">
              <a:xfrm>
                <a:off x="5541" y="2263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9 0 0"/>
                  <a:gd name="G8" fmla="cos 101 G7"/>
                  <a:gd name="G9" fmla="*/ 1 0 51712"/>
                  <a:gd name="G10" fmla="sin 97 G9"/>
                  <a:gd name="G11" fmla="+- 65534 0 0"/>
                  <a:gd name="G12" fmla="+- 107 0 0"/>
                  <a:gd name="G13" fmla="*/ 1 55357 45696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62925 0 0"/>
                  <a:gd name="G33" fmla="+- 2800 0 0"/>
                  <a:gd name="G34" fmla="+- 8089 0 0"/>
                  <a:gd name="G35" fmla="+- 12120 0 0"/>
                  <a:gd name="G36" fmla="+- 16227 0 0"/>
                  <a:gd name="G37" fmla="+- 20440 0 0"/>
                  <a:gd name="G38" fmla="+- 24493 0 0"/>
                  <a:gd name="T0" fmla="*/ 2480 w 74"/>
                  <a:gd name="T1" fmla="*/ 3 h 111"/>
                  <a:gd name="T2" fmla="*/ 2614 w 74"/>
                  <a:gd name="T3" fmla="*/ 5417 h 111"/>
                  <a:gd name="T4" fmla="*/ 2617 w 74"/>
                  <a:gd name="T5" fmla="*/ 10703 h 111"/>
                  <a:gd name="T6" fmla="*/ 2614 w 74"/>
                  <a:gd name="T7" fmla="*/ 14600 h 111"/>
                  <a:gd name="T8" fmla="*/ 2480 w 74"/>
                  <a:gd name="T9" fmla="*/ 18521 h 111"/>
                  <a:gd name="T10" fmla="*/ 2294 w 74"/>
                  <a:gd name="T11" fmla="*/ 22504 h 111"/>
                  <a:gd name="T12" fmla="*/ 2064 w 74"/>
                  <a:gd name="T13" fmla="*/ 26303 h 111"/>
                  <a:gd name="T14" fmla="*/ 1810 w 74"/>
                  <a:gd name="T15" fmla="*/ 29569 h 111"/>
                  <a:gd name="T16" fmla="*/ 1545 w 74"/>
                  <a:gd name="T17" fmla="*/ 32091 h 111"/>
                  <a:gd name="T18" fmla="*/ 1319 w 74"/>
                  <a:gd name="T19" fmla="*/ 34571 h 111"/>
                  <a:gd name="T20" fmla="*/ 1069 w 74"/>
                  <a:gd name="T21" fmla="*/ 37156 h 111"/>
                  <a:gd name="T22" fmla="*/ 780 w 74"/>
                  <a:gd name="T23" fmla="*/ 37808 h 111"/>
                  <a:gd name="T24" fmla="*/ 569 w 74"/>
                  <a:gd name="T25" fmla="*/ 38316 h 111"/>
                  <a:gd name="T26" fmla="*/ 486 w 74"/>
                  <a:gd name="T27" fmla="*/ 38316 h 111"/>
                  <a:gd name="T28" fmla="*/ 437 w 74"/>
                  <a:gd name="T29" fmla="*/ 38022 h 111"/>
                  <a:gd name="T30" fmla="*/ 9 w 74"/>
                  <a:gd name="T31" fmla="*/ 37516 h 111"/>
                  <a:gd name="T32" fmla="*/ 9 w 74"/>
                  <a:gd name="T33" fmla="*/ 37156 h 111"/>
                  <a:gd name="T34" fmla="*/ 0 w 74"/>
                  <a:gd name="T35" fmla="*/ 36374 h 111"/>
                  <a:gd name="T36" fmla="*/ 0 w 74"/>
                  <a:gd name="T37" fmla="*/ 37808 h 111"/>
                  <a:gd name="T38" fmla="*/ 1 w 74"/>
                  <a:gd name="T39" fmla="*/ 38854 h 111"/>
                  <a:gd name="T40" fmla="*/ 3 w 74"/>
                  <a:gd name="T41" fmla="*/ 40527 h 111"/>
                  <a:gd name="T42" fmla="*/ 6 w 74"/>
                  <a:gd name="T43" fmla="*/ 41125 h 111"/>
                  <a:gd name="T44" fmla="*/ 461 w 74"/>
                  <a:gd name="T45" fmla="*/ 42011 h 111"/>
                  <a:gd name="T46" fmla="*/ 632 w 74"/>
                  <a:gd name="T47" fmla="*/ 42011 h 111"/>
                  <a:gd name="T48" fmla="*/ 913 w 74"/>
                  <a:gd name="T49" fmla="*/ 40881 h 111"/>
                  <a:gd name="T50" fmla="*/ 1251 w 74"/>
                  <a:gd name="T51" fmla="*/ 39297 h 111"/>
                  <a:gd name="T52" fmla="*/ 1544 w 74"/>
                  <a:gd name="T53" fmla="*/ 37516 h 111"/>
                  <a:gd name="T54" fmla="*/ 1810 w 74"/>
                  <a:gd name="T55" fmla="*/ 34571 h 111"/>
                  <a:gd name="T56" fmla="*/ 2118 w 74"/>
                  <a:gd name="T57" fmla="*/ 31984 h 111"/>
                  <a:gd name="T58" fmla="*/ 2356 w 74"/>
                  <a:gd name="T59" fmla="*/ 27841 h 111"/>
                  <a:gd name="T60" fmla="*/ 2614 w 74"/>
                  <a:gd name="T61" fmla="*/ 24346 h 111"/>
                  <a:gd name="T62" fmla="*/ 2758 w 74"/>
                  <a:gd name="T63" fmla="*/ 20032 h 111"/>
                  <a:gd name="T64" fmla="*/ 2904 w 74"/>
                  <a:gd name="T65" fmla="*/ 15781 h 111"/>
                  <a:gd name="T66" fmla="*/ 2907 w 74"/>
                  <a:gd name="T67" fmla="*/ 10703 h 111"/>
                  <a:gd name="T68" fmla="*/ 2904 w 74"/>
                  <a:gd name="T69" fmla="*/ 4993 h 111"/>
                  <a:gd name="T70" fmla="*/ 2758 w 74"/>
                  <a:gd name="T71" fmla="*/ 0 h 111"/>
                  <a:gd name="T72" fmla="*/ 2480 w 74"/>
                  <a:gd name="T73" fmla="*/ 3 h 111"/>
                  <a:gd name="T74" fmla="*/ 0 w 74"/>
                  <a:gd name="T75" fmla="*/ 0 h 111"/>
                  <a:gd name="T76" fmla="*/ 74 w 74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8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1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3" name="Freeform 799"/>
              <p:cNvSpPr>
                <a:spLocks noChangeArrowheads="1"/>
              </p:cNvSpPr>
              <p:nvPr/>
            </p:nvSpPr>
            <p:spPr bwMode="auto">
              <a:xfrm>
                <a:off x="5559" y="2258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31316 h 45"/>
                  <a:gd name="T2" fmla="*/ 608 w 53"/>
                  <a:gd name="T3" fmla="*/ 26176 h 45"/>
                  <a:gd name="T4" fmla="*/ 845 w 53"/>
                  <a:gd name="T5" fmla="*/ 20452 h 45"/>
                  <a:gd name="T6" fmla="*/ 1313 w 53"/>
                  <a:gd name="T7" fmla="*/ 14719 h 45"/>
                  <a:gd name="T8" fmla="*/ 1549 w 53"/>
                  <a:gd name="T9" fmla="*/ 11274 h 45"/>
                  <a:gd name="T10" fmla="*/ 1828 w 53"/>
                  <a:gd name="T11" fmla="*/ 8029 h 45"/>
                  <a:gd name="T12" fmla="*/ 2060 w 53"/>
                  <a:gd name="T13" fmla="*/ 5679 h 45"/>
                  <a:gd name="T14" fmla="*/ 2177 w 53"/>
                  <a:gd name="T15" fmla="*/ 5679 h 45"/>
                  <a:gd name="T16" fmla="*/ 2155 w 53"/>
                  <a:gd name="T17" fmla="*/ 5679 h 45"/>
                  <a:gd name="T18" fmla="*/ 2155 w 53"/>
                  <a:gd name="T19" fmla="*/ 5199 h 45"/>
                  <a:gd name="T20" fmla="*/ 2467 w 53"/>
                  <a:gd name="T21" fmla="*/ 4 h 45"/>
                  <a:gd name="T22" fmla="*/ 2406 w 53"/>
                  <a:gd name="T23" fmla="*/ 1 h 45"/>
                  <a:gd name="T24" fmla="*/ 2210 w 53"/>
                  <a:gd name="T25" fmla="*/ 0 h 45"/>
                  <a:gd name="T26" fmla="*/ 2060 w 53"/>
                  <a:gd name="T27" fmla="*/ 0 h 45"/>
                  <a:gd name="T28" fmla="*/ 1931 w 53"/>
                  <a:gd name="T29" fmla="*/ 1 h 45"/>
                  <a:gd name="T30" fmla="*/ 1564 w 53"/>
                  <a:gd name="T31" fmla="*/ 4 h 45"/>
                  <a:gd name="T32" fmla="*/ 1326 w 53"/>
                  <a:gd name="T33" fmla="*/ 5679 h 45"/>
                  <a:gd name="T34" fmla="*/ 893 w 53"/>
                  <a:gd name="T35" fmla="*/ 10353 h 45"/>
                  <a:gd name="T36" fmla="*/ 608 w 53"/>
                  <a:gd name="T37" fmla="*/ 15827 h 45"/>
                  <a:gd name="T38" fmla="*/ 7 w 53"/>
                  <a:gd name="T39" fmla="*/ 22301 h 45"/>
                  <a:gd name="T40" fmla="*/ 0 w 53"/>
                  <a:gd name="T41" fmla="*/ 28514 h 45"/>
                  <a:gd name="T42" fmla="*/ 8 w 53"/>
                  <a:gd name="T43" fmla="*/ 3131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4" name="Freeform 800"/>
              <p:cNvSpPr>
                <a:spLocks noChangeArrowheads="1"/>
              </p:cNvSpPr>
              <p:nvPr/>
            </p:nvSpPr>
            <p:spPr bwMode="auto">
              <a:xfrm>
                <a:off x="5541" y="2302"/>
                <a:ext cx="24" cy="64"/>
              </a:xfrm>
              <a:custGeom>
                <a:avLst/>
                <a:gdLst>
                  <a:gd name="G0" fmla="+- 10 0 0"/>
                  <a:gd name="G1" fmla="sin 61 G0"/>
                  <a:gd name="G2" fmla="*/ 1 5447 49664"/>
                  <a:gd name="G3" fmla="*/ 1 24209 25856"/>
                  <a:gd name="G4" fmla="+- 1 0 0"/>
                  <a:gd name="G5" fmla="+- 1 0 0"/>
                  <a:gd name="G6" fmla="+- 3 0 0"/>
                  <a:gd name="G7" fmla="*/ 1 43761 51712"/>
                  <a:gd name="G8" fmla="+- 1 0 0"/>
                  <a:gd name="G9" fmla="*/ 1 0 51712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39 0 0"/>
                  <a:gd name="G23" fmla="+- 48120 0 0"/>
                  <a:gd name="T0" fmla="*/ 1967 w 25"/>
                  <a:gd name="T1" fmla="*/ 23384 h 61"/>
                  <a:gd name="T2" fmla="*/ 2124 w 25"/>
                  <a:gd name="T3" fmla="*/ 21621 h 61"/>
                  <a:gd name="T4" fmla="*/ 2294 w 25"/>
                  <a:gd name="T5" fmla="*/ 19710 h 61"/>
                  <a:gd name="T6" fmla="*/ 2478 w 25"/>
                  <a:gd name="T7" fmla="*/ 17045 h 61"/>
                  <a:gd name="T8" fmla="*/ 2676 w 25"/>
                  <a:gd name="T9" fmla="*/ 14364 h 61"/>
                  <a:gd name="T10" fmla="*/ 3121 w 25"/>
                  <a:gd name="T11" fmla="*/ 11374 h 61"/>
                  <a:gd name="T12" fmla="*/ 3641 w 25"/>
                  <a:gd name="T13" fmla="*/ 7742 h 61"/>
                  <a:gd name="T14" fmla="*/ 4587 w 25"/>
                  <a:gd name="T15" fmla="*/ 4424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3506 h 61"/>
                  <a:gd name="T22" fmla="*/ 2124 w 25"/>
                  <a:gd name="T23" fmla="*/ 7099 h 61"/>
                  <a:gd name="T24" fmla="*/ 1686 w 25"/>
                  <a:gd name="T25" fmla="*/ 10503 h 61"/>
                  <a:gd name="T26" fmla="*/ 5 w 25"/>
                  <a:gd name="T27" fmla="*/ 13293 h 61"/>
                  <a:gd name="T28" fmla="*/ 4 w 25"/>
                  <a:gd name="T29" fmla="*/ 16855 h 61"/>
                  <a:gd name="T30" fmla="*/ 1 w 25"/>
                  <a:gd name="T31" fmla="*/ 19105 h 61"/>
                  <a:gd name="T32" fmla="*/ 1 w 25"/>
                  <a:gd name="T33" fmla="*/ 21338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5" name="Freeform 801"/>
              <p:cNvSpPr>
                <a:spLocks noChangeArrowheads="1"/>
              </p:cNvSpPr>
              <p:nvPr/>
            </p:nvSpPr>
            <p:spPr bwMode="auto">
              <a:xfrm>
                <a:off x="145" y="332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2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61 0 0"/>
                  <a:gd name="G33" fmla="+- 22109 0 0"/>
                  <a:gd name="G34" fmla="+- 22790 0 0"/>
                  <a:gd name="G35" fmla="+- 2323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17 w 65"/>
                  <a:gd name="T5" fmla="*/ 26326 h 107"/>
                  <a:gd name="T6" fmla="*/ 4217 w 65"/>
                  <a:gd name="T7" fmla="*/ 26844 h 107"/>
                  <a:gd name="T8" fmla="*/ 405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844 h 107"/>
                  <a:gd name="T16" fmla="*/ 2729 w 65"/>
                  <a:gd name="T17" fmla="*/ 25478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257 w 65"/>
                  <a:gd name="T23" fmla="*/ 20326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1 w 65"/>
                  <a:gd name="T31" fmla="*/ 10292 h 107"/>
                  <a:gd name="T32" fmla="*/ 0 w 65"/>
                  <a:gd name="T33" fmla="*/ 7180 h 107"/>
                  <a:gd name="T34" fmla="*/ 1 w 65"/>
                  <a:gd name="T35" fmla="*/ 3809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989 w 65"/>
                  <a:gd name="T47" fmla="*/ 4 h 107"/>
                  <a:gd name="T48" fmla="*/ 1503 w 65"/>
                  <a:gd name="T49" fmla="*/ 2292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465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81 h 107"/>
                  <a:gd name="T66" fmla="*/ 4054 w 65"/>
                  <a:gd name="T67" fmla="*/ 20326 h 107"/>
                  <a:gd name="T68" fmla="*/ 4144 w 65"/>
                  <a:gd name="T69" fmla="*/ 22758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6" name="Freeform 802"/>
              <p:cNvSpPr>
                <a:spLocks noChangeArrowheads="1"/>
              </p:cNvSpPr>
              <p:nvPr/>
            </p:nvSpPr>
            <p:spPr bwMode="auto">
              <a:xfrm>
                <a:off x="140" y="3332"/>
                <a:ext cx="75" cy="119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14553 61568"/>
                  <a:gd name="G17" fmla="+- 8 0 0"/>
                  <a:gd name="G18" fmla="cos 38 G17"/>
                  <a:gd name="G19" fmla="+- 12 0 0"/>
                  <a:gd name="G20" fmla="sin 15 G19"/>
                  <a:gd name="G21" fmla="*/ 1 0 51712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60138 0 0"/>
                  <a:gd name="G38" fmla="+- 54635 0 0"/>
                  <a:gd name="G39" fmla="+- 49310 0 0"/>
                  <a:gd name="G40" fmla="+- 44736 0 0"/>
                  <a:gd name="G41" fmla="+- 40314 0 0"/>
                  <a:gd name="G42" fmla="+- 36540 0 0"/>
                  <a:gd name="G43" fmla="+- 32965 0 0"/>
                  <a:gd name="T0" fmla="*/ 4 w 74"/>
                  <a:gd name="T1" fmla="*/ 0 h 110"/>
                  <a:gd name="T2" fmla="*/ 1 w 74"/>
                  <a:gd name="T3" fmla="*/ 5399 h 110"/>
                  <a:gd name="T4" fmla="*/ 0 w 74"/>
                  <a:gd name="T5" fmla="*/ 10901 h 110"/>
                  <a:gd name="T6" fmla="*/ 1 w 74"/>
                  <a:gd name="T7" fmla="*/ 16227 h 110"/>
                  <a:gd name="T8" fmla="*/ 4 w 74"/>
                  <a:gd name="T9" fmla="*/ 20804 h 110"/>
                  <a:gd name="T10" fmla="*/ 9 w 74"/>
                  <a:gd name="T11" fmla="*/ 25231 h 110"/>
                  <a:gd name="T12" fmla="*/ 540 w 74"/>
                  <a:gd name="T13" fmla="*/ 29536 h 110"/>
                  <a:gd name="T14" fmla="*/ 780 w 74"/>
                  <a:gd name="T15" fmla="*/ 33351 h 110"/>
                  <a:gd name="T16" fmla="*/ 1127 w 74"/>
                  <a:gd name="T17" fmla="*/ 36805 h 110"/>
                  <a:gd name="T18" fmla="*/ 1390 w 74"/>
                  <a:gd name="T19" fmla="*/ 39096 h 110"/>
                  <a:gd name="T20" fmla="*/ 1715 w 74"/>
                  <a:gd name="T21" fmla="*/ 41732 h 110"/>
                  <a:gd name="T22" fmla="*/ 2009 w 74"/>
                  <a:gd name="T23" fmla="*/ 43054 h 110"/>
                  <a:gd name="T24" fmla="*/ 2235 w 74"/>
                  <a:gd name="T25" fmla="*/ 43750 h 110"/>
                  <a:gd name="T26" fmla="*/ 2483 w 74"/>
                  <a:gd name="T27" fmla="*/ 43750 h 110"/>
                  <a:gd name="T28" fmla="*/ 2735 w 74"/>
                  <a:gd name="T29" fmla="*/ 43281 h 110"/>
                  <a:gd name="T30" fmla="*/ 2832 w 74"/>
                  <a:gd name="T31" fmla="*/ 42314 h 110"/>
                  <a:gd name="T32" fmla="*/ 2904 w 74"/>
                  <a:gd name="T33" fmla="*/ 40427 h 110"/>
                  <a:gd name="T34" fmla="*/ 2907 w 74"/>
                  <a:gd name="T35" fmla="*/ 39219 h 110"/>
                  <a:gd name="T36" fmla="*/ 2907 w 74"/>
                  <a:gd name="T37" fmla="*/ 38589 h 110"/>
                  <a:gd name="T38" fmla="*/ 2614 w 74"/>
                  <a:gd name="T39" fmla="*/ 39038 h 110"/>
                  <a:gd name="T40" fmla="*/ 2614 w 74"/>
                  <a:gd name="T41" fmla="*/ 39219 h 110"/>
                  <a:gd name="T42" fmla="*/ 2549 w 74"/>
                  <a:gd name="T43" fmla="*/ 39808 h 110"/>
                  <a:gd name="T44" fmla="*/ 2549 w 74"/>
                  <a:gd name="T45" fmla="*/ 40022 h 110"/>
                  <a:gd name="T46" fmla="*/ 2549 w 74"/>
                  <a:gd name="T47" fmla="*/ 39808 h 110"/>
                  <a:gd name="T48" fmla="*/ 2480 w 74"/>
                  <a:gd name="T49" fmla="*/ 40022 h 110"/>
                  <a:gd name="T50" fmla="*/ 2353 w 74"/>
                  <a:gd name="T51" fmla="*/ 40022 h 110"/>
                  <a:gd name="T52" fmla="*/ 2118 w 74"/>
                  <a:gd name="T53" fmla="*/ 39219 h 110"/>
                  <a:gd name="T54" fmla="*/ 1906 w 74"/>
                  <a:gd name="T55" fmla="*/ 38589 h 110"/>
                  <a:gd name="T56" fmla="*/ 1627 w 74"/>
                  <a:gd name="T57" fmla="*/ 36072 h 110"/>
                  <a:gd name="T58" fmla="*/ 1320 w 74"/>
                  <a:gd name="T59" fmla="*/ 34011 h 110"/>
                  <a:gd name="T60" fmla="*/ 1127 w 74"/>
                  <a:gd name="T61" fmla="*/ 30831 h 110"/>
                  <a:gd name="T62" fmla="*/ 822 w 74"/>
                  <a:gd name="T63" fmla="*/ 27288 h 110"/>
                  <a:gd name="T64" fmla="*/ 600 w 74"/>
                  <a:gd name="T65" fmla="*/ 23913 h 110"/>
                  <a:gd name="T66" fmla="*/ 486 w 74"/>
                  <a:gd name="T67" fmla="*/ 19307 h 110"/>
                  <a:gd name="T68" fmla="*/ 437 w 74"/>
                  <a:gd name="T69" fmla="*/ 15181 h 110"/>
                  <a:gd name="T70" fmla="*/ 8 w 74"/>
                  <a:gd name="T71" fmla="*/ 10901 h 110"/>
                  <a:gd name="T72" fmla="*/ 9 w 74"/>
                  <a:gd name="T73" fmla="*/ 5871 h 110"/>
                  <a:gd name="T74" fmla="*/ 486 w 74"/>
                  <a:gd name="T75" fmla="*/ 3 h 110"/>
                  <a:gd name="T76" fmla="*/ 4 w 74"/>
                  <a:gd name="T77" fmla="*/ 0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0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4" y="100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0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7" name="Freeform 803"/>
              <p:cNvSpPr>
                <a:spLocks noChangeArrowheads="1"/>
              </p:cNvSpPr>
              <p:nvPr/>
            </p:nvSpPr>
            <p:spPr bwMode="auto">
              <a:xfrm>
                <a:off x="145" y="3325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4 0 0"/>
                  <a:gd name="G11" fmla="sin 10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28786 h 45"/>
                  <a:gd name="T2" fmla="*/ 2177 w 53"/>
                  <a:gd name="T3" fmla="*/ 22301 h 45"/>
                  <a:gd name="T4" fmla="*/ 1846 w 53"/>
                  <a:gd name="T5" fmla="*/ 15827 h 45"/>
                  <a:gd name="T6" fmla="*/ 1549 w 53"/>
                  <a:gd name="T7" fmla="*/ 10353 h 45"/>
                  <a:gd name="T8" fmla="*/ 1176 w 53"/>
                  <a:gd name="T9" fmla="*/ 6188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2 h 45"/>
                  <a:gd name="T20" fmla="*/ 0 w 53"/>
                  <a:gd name="T21" fmla="*/ 120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487 w 53"/>
                  <a:gd name="T29" fmla="*/ 6737 h 45"/>
                  <a:gd name="T30" fmla="*/ 642 w 53"/>
                  <a:gd name="T31" fmla="*/ 8029 h 45"/>
                  <a:gd name="T32" fmla="*/ 893 w 53"/>
                  <a:gd name="T33" fmla="*/ 11274 h 45"/>
                  <a:gd name="T34" fmla="*/ 1243 w 53"/>
                  <a:gd name="T35" fmla="*/ 14719 h 45"/>
                  <a:gd name="T36" fmla="*/ 1564 w 53"/>
                  <a:gd name="T37" fmla="*/ 20701 h 45"/>
                  <a:gd name="T38" fmla="*/ 1846 w 53"/>
                  <a:gd name="T39" fmla="*/ 26176 h 45"/>
                  <a:gd name="T40" fmla="*/ 2155 w 53"/>
                  <a:gd name="T41" fmla="*/ 31316 h 45"/>
                  <a:gd name="T42" fmla="*/ 2467 w 53"/>
                  <a:gd name="T43" fmla="*/ 2878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8" name="Freeform 804"/>
              <p:cNvSpPr>
                <a:spLocks noChangeArrowheads="1"/>
              </p:cNvSpPr>
              <p:nvPr/>
            </p:nvSpPr>
            <p:spPr bwMode="auto">
              <a:xfrm>
                <a:off x="192" y="3357"/>
                <a:ext cx="24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60319 2585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9107 0 0"/>
                  <a:gd name="G25" fmla="+- 52256 0 0"/>
                  <a:gd name="T0" fmla="*/ 5350 w 25"/>
                  <a:gd name="T1" fmla="*/ 23062 h 61"/>
                  <a:gd name="T2" fmla="*/ 5192 w 25"/>
                  <a:gd name="T3" fmla="*/ 21621 h 61"/>
                  <a:gd name="T4" fmla="*/ 5192 w 25"/>
                  <a:gd name="T5" fmla="*/ 18472 h 61"/>
                  <a:gd name="T6" fmla="*/ 4587 w 25"/>
                  <a:gd name="T7" fmla="*/ 15774 h 61"/>
                  <a:gd name="T8" fmla="*/ 4451 w 25"/>
                  <a:gd name="T9" fmla="*/ 13446 h 61"/>
                  <a:gd name="T10" fmla="*/ 3932 w 25"/>
                  <a:gd name="T11" fmla="*/ 9838 h 61"/>
                  <a:gd name="T12" fmla="*/ 3121 w 25"/>
                  <a:gd name="T13" fmla="*/ 6569 h 61"/>
                  <a:gd name="T14" fmla="*/ 2478 w 25"/>
                  <a:gd name="T15" fmla="*/ 3228 h 61"/>
                  <a:gd name="T16" fmla="*/ 1821 w 25"/>
                  <a:gd name="T17" fmla="*/ 0 h 61"/>
                  <a:gd name="T18" fmla="*/ 0 w 25"/>
                  <a:gd name="T19" fmla="*/ 4 h 61"/>
                  <a:gd name="T20" fmla="*/ 4 w 25"/>
                  <a:gd name="T21" fmla="*/ 4424 h 61"/>
                  <a:gd name="T22" fmla="*/ 1821 w 25"/>
                  <a:gd name="T23" fmla="*/ 7742 h 61"/>
                  <a:gd name="T24" fmla="*/ 2124 w 25"/>
                  <a:gd name="T25" fmla="*/ 10626 h 61"/>
                  <a:gd name="T26" fmla="*/ 2478 w 25"/>
                  <a:gd name="T27" fmla="*/ 13467 h 61"/>
                  <a:gd name="T28" fmla="*/ 2676 w 25"/>
                  <a:gd name="T29" fmla="*/ 16855 h 61"/>
                  <a:gd name="T30" fmla="*/ 2890 w 25"/>
                  <a:gd name="T31" fmla="*/ 19105 h 61"/>
                  <a:gd name="T32" fmla="*/ 3121 w 25"/>
                  <a:gd name="T33" fmla="*/ 21637 h 61"/>
                  <a:gd name="T34" fmla="*/ 337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29" name="Freeform 805"/>
              <p:cNvSpPr>
                <a:spLocks noChangeArrowheads="1"/>
              </p:cNvSpPr>
              <p:nvPr/>
            </p:nvSpPr>
            <p:spPr bwMode="auto">
              <a:xfrm>
                <a:off x="5546" y="3466"/>
                <a:ext cx="66" cy="114"/>
              </a:xfrm>
              <a:custGeom>
                <a:avLst/>
                <a:gdLst>
                  <a:gd name="G0" fmla="+- 65533 0 0"/>
                  <a:gd name="G1" fmla="*/ 1 9755 51712"/>
                  <a:gd name="G2" fmla="+- 104 0 0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3 0 0"/>
                  <a:gd name="G21" fmla="+- 94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668 0 0"/>
                  <a:gd name="G34" fmla="+- 26200 0 0"/>
                  <a:gd name="G35" fmla="+- 27421 0 0"/>
                  <a:gd name="G36" fmla="+- 27876 0 0"/>
                  <a:gd name="G37" fmla="+- 27888 0 0"/>
                  <a:gd name="G38" fmla="+- 27939 0 0"/>
                  <a:gd name="G39" fmla="+- 27120 0 0"/>
                  <a:gd name="T0" fmla="*/ 0 w 65"/>
                  <a:gd name="T1" fmla="*/ 25668 h 106"/>
                  <a:gd name="T2" fmla="*/ 0 w 65"/>
                  <a:gd name="T3" fmla="*/ 26201 h 106"/>
                  <a:gd name="T4" fmla="*/ 1 w 65"/>
                  <a:gd name="T5" fmla="*/ 27422 h 106"/>
                  <a:gd name="T6" fmla="*/ 1 w 65"/>
                  <a:gd name="T7" fmla="*/ 27879 h 106"/>
                  <a:gd name="T8" fmla="*/ 3 w 65"/>
                  <a:gd name="T9" fmla="*/ 27894 h 106"/>
                  <a:gd name="T10" fmla="*/ 6 w 65"/>
                  <a:gd name="T11" fmla="*/ 28673 h 106"/>
                  <a:gd name="T12" fmla="*/ 734 w 65"/>
                  <a:gd name="T13" fmla="*/ 28170 h 106"/>
                  <a:gd name="T14" fmla="*/ 1050 w 65"/>
                  <a:gd name="T15" fmla="*/ 27879 h 106"/>
                  <a:gd name="T16" fmla="*/ 1595 w 65"/>
                  <a:gd name="T17" fmla="*/ 27252 h 106"/>
                  <a:gd name="T18" fmla="*/ 1947 w 65"/>
                  <a:gd name="T19" fmla="*/ 25515 h 106"/>
                  <a:gd name="T20" fmla="*/ 2472 w 65"/>
                  <a:gd name="T21" fmla="*/ 23889 h 106"/>
                  <a:gd name="T22" fmla="*/ 2956 w 65"/>
                  <a:gd name="T23" fmla="*/ 21430 h 106"/>
                  <a:gd name="T24" fmla="*/ 3331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217 w 65"/>
                  <a:gd name="T31" fmla="*/ 10173 h 106"/>
                  <a:gd name="T32" fmla="*/ 4230 w 65"/>
                  <a:gd name="T33" fmla="*/ 6935 h 106"/>
                  <a:gd name="T34" fmla="*/ 4217 w 65"/>
                  <a:gd name="T35" fmla="*/ 3600 h 106"/>
                  <a:gd name="T36" fmla="*/ 3985 w 65"/>
                  <a:gd name="T37" fmla="*/ 1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93 w 65"/>
                  <a:gd name="T47" fmla="*/ 3 h 106"/>
                  <a:gd name="T48" fmla="*/ 2785 w 65"/>
                  <a:gd name="T49" fmla="*/ 2164 h 106"/>
                  <a:gd name="T50" fmla="*/ 2329 w 65"/>
                  <a:gd name="T51" fmla="*/ 3600 h 106"/>
                  <a:gd name="T52" fmla="*/ 1834 w 65"/>
                  <a:gd name="T53" fmla="*/ 5697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79 w 65"/>
                  <a:gd name="T59" fmla="*/ 12410 h 106"/>
                  <a:gd name="T60" fmla="*/ 8 w 65"/>
                  <a:gd name="T61" fmla="*/ 14638 h 106"/>
                  <a:gd name="T62" fmla="*/ 6 w 65"/>
                  <a:gd name="T63" fmla="*/ 16769 h 106"/>
                  <a:gd name="T64" fmla="*/ 4 w 65"/>
                  <a:gd name="T65" fmla="*/ 19208 h 106"/>
                  <a:gd name="T66" fmla="*/ 3 w 65"/>
                  <a:gd name="T67" fmla="*/ 21050 h 106"/>
                  <a:gd name="T68" fmla="*/ 2 w 65"/>
                  <a:gd name="T69" fmla="*/ 22631 h 106"/>
                  <a:gd name="T70" fmla="*/ 1 w 65"/>
                  <a:gd name="T71" fmla="*/ 24339 h 106"/>
                  <a:gd name="T72" fmla="*/ 0 w 65"/>
                  <a:gd name="T73" fmla="*/ 25668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5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30" name="Freeform 806"/>
              <p:cNvSpPr>
                <a:spLocks noChangeArrowheads="1"/>
              </p:cNvSpPr>
              <p:nvPr/>
            </p:nvSpPr>
            <p:spPr bwMode="auto">
              <a:xfrm>
                <a:off x="5541" y="3466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1 G7"/>
                  <a:gd name="G9" fmla="+- 9 0 0"/>
                  <a:gd name="G10" fmla="sin 98 G9"/>
                  <a:gd name="G11" fmla="+- 65533 0 0"/>
                  <a:gd name="G12" fmla="*/ 1 49083 51712"/>
                  <a:gd name="G13" fmla="+- 1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*/ 1 0 51712"/>
                  <a:gd name="G34" fmla="+- 1 0 0"/>
                  <a:gd name="G35" fmla="*/ 1 0 51712"/>
                  <a:gd name="G36" fmla="cos 54736 G35"/>
                  <a:gd name="G37" fmla="*/ 1 0 51712"/>
                  <a:gd name="G38" fmla="sin 57285 G37"/>
                  <a:gd name="G39" fmla="+- G36 G38 0"/>
                  <a:gd name="G40" fmla="+- G39 10800 0"/>
                  <a:gd name="G41" fmla="+- 1 0 0"/>
                  <a:gd name="G42" fmla="+- 1 0 0"/>
                  <a:gd name="G43" fmla="+- 1 0 0"/>
                  <a:gd name="G44" fmla="+- 1 0 0"/>
                  <a:gd name="T0" fmla="*/ 2480 w 74"/>
                  <a:gd name="T1" fmla="*/ 3 h 111"/>
                  <a:gd name="T2" fmla="*/ 2614 w 74"/>
                  <a:gd name="T3" fmla="*/ 5417 h 111"/>
                  <a:gd name="T4" fmla="*/ 2617 w 74"/>
                  <a:gd name="T5" fmla="*/ 9857 h 111"/>
                  <a:gd name="T6" fmla="*/ 2549 w 74"/>
                  <a:gd name="T7" fmla="*/ 14600 h 111"/>
                  <a:gd name="T8" fmla="*/ 2480 w 74"/>
                  <a:gd name="T9" fmla="*/ 18448 h 111"/>
                  <a:gd name="T10" fmla="*/ 2294 w 74"/>
                  <a:gd name="T11" fmla="*/ 22504 h 111"/>
                  <a:gd name="T12" fmla="*/ 2064 w 74"/>
                  <a:gd name="T13" fmla="*/ 25746 h 111"/>
                  <a:gd name="T14" fmla="*/ 1810 w 74"/>
                  <a:gd name="T15" fmla="*/ 29424 h 111"/>
                  <a:gd name="T16" fmla="*/ 1545 w 74"/>
                  <a:gd name="T17" fmla="*/ 31984 h 111"/>
                  <a:gd name="T18" fmla="*/ 1319 w 74"/>
                  <a:gd name="T19" fmla="*/ 34571 h 111"/>
                  <a:gd name="T20" fmla="*/ 1014 w 74"/>
                  <a:gd name="T21" fmla="*/ 35949 h 111"/>
                  <a:gd name="T22" fmla="*/ 780 w 74"/>
                  <a:gd name="T23" fmla="*/ 37357 h 111"/>
                  <a:gd name="T24" fmla="*/ 569 w 74"/>
                  <a:gd name="T25" fmla="*/ 38022 h 111"/>
                  <a:gd name="T26" fmla="*/ 486 w 74"/>
                  <a:gd name="T27" fmla="*/ 38316 h 111"/>
                  <a:gd name="T28" fmla="*/ 437 w 74"/>
                  <a:gd name="T29" fmla="*/ 38022 h 111"/>
                  <a:gd name="T30" fmla="*/ 437 w 74"/>
                  <a:gd name="T31" fmla="*/ 37808 h 111"/>
                  <a:gd name="T32" fmla="*/ 9 w 74"/>
                  <a:gd name="T33" fmla="*/ 37357 h 111"/>
                  <a:gd name="T34" fmla="*/ 9 w 74"/>
                  <a:gd name="T35" fmla="*/ 36374 h 111"/>
                  <a:gd name="T36" fmla="*/ 0 w 74"/>
                  <a:gd name="T37" fmla="*/ 35949 h 111"/>
                  <a:gd name="T38" fmla="*/ 0 w 74"/>
                  <a:gd name="T39" fmla="*/ 37357 h 111"/>
                  <a:gd name="T40" fmla="*/ 1 w 74"/>
                  <a:gd name="T41" fmla="*/ 38854 h 111"/>
                  <a:gd name="T42" fmla="*/ 3 w 74"/>
                  <a:gd name="T43" fmla="*/ 40182 h 111"/>
                  <a:gd name="T44" fmla="*/ 6 w 74"/>
                  <a:gd name="T45" fmla="*/ 40881 h 111"/>
                  <a:gd name="T46" fmla="*/ 461 w 74"/>
                  <a:gd name="T47" fmla="*/ 42011 h 111"/>
                  <a:gd name="T48" fmla="*/ 632 w 74"/>
                  <a:gd name="T49" fmla="*/ 41125 h 111"/>
                  <a:gd name="T50" fmla="*/ 913 w 74"/>
                  <a:gd name="T51" fmla="*/ 40527 h 111"/>
                  <a:gd name="T52" fmla="*/ 1251 w 74"/>
                  <a:gd name="T53" fmla="*/ 38854 h 111"/>
                  <a:gd name="T54" fmla="*/ 1544 w 74"/>
                  <a:gd name="T55" fmla="*/ 37156 h 111"/>
                  <a:gd name="T56" fmla="*/ 1810 w 74"/>
                  <a:gd name="T57" fmla="*/ 34571 h 111"/>
                  <a:gd name="T58" fmla="*/ 2118 w 74"/>
                  <a:gd name="T59" fmla="*/ 31101 h 111"/>
                  <a:gd name="T60" fmla="*/ 2356 w 74"/>
                  <a:gd name="T61" fmla="*/ 27461 h 111"/>
                  <a:gd name="T62" fmla="*/ 2614 w 74"/>
                  <a:gd name="T63" fmla="*/ 23417 h 111"/>
                  <a:gd name="T64" fmla="*/ 2758 w 74"/>
                  <a:gd name="T65" fmla="*/ 19256 h 111"/>
                  <a:gd name="T66" fmla="*/ 2904 w 74"/>
                  <a:gd name="T67" fmla="*/ 14648 h 111"/>
                  <a:gd name="T68" fmla="*/ 2907 w 74"/>
                  <a:gd name="T69" fmla="*/ 9857 h 111"/>
                  <a:gd name="T70" fmla="*/ 2904 w 74"/>
                  <a:gd name="T71" fmla="*/ 4627 h 111"/>
                  <a:gd name="T72" fmla="*/ 2758 w 74"/>
                  <a:gd name="T73" fmla="*/ 0 h 111"/>
                  <a:gd name="T74" fmla="*/ 2480 w 74"/>
                  <a:gd name="T75" fmla="*/ 3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8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31" name="Freeform 807"/>
              <p:cNvSpPr>
                <a:spLocks noChangeArrowheads="1"/>
              </p:cNvSpPr>
              <p:nvPr/>
            </p:nvSpPr>
            <p:spPr bwMode="auto">
              <a:xfrm>
                <a:off x="5559" y="3466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33571 51712"/>
                  <a:gd name="G13" fmla="*/ 1 63849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40560 0 0"/>
                  <a:gd name="G25" fmla="+- 17026 0 0"/>
                  <a:gd name="G26" fmla="+- 3455 0 0"/>
                  <a:gd name="T0" fmla="*/ 8 w 53"/>
                  <a:gd name="T1" fmla="*/ 106703 h 46"/>
                  <a:gd name="T2" fmla="*/ 608 w 53"/>
                  <a:gd name="T3" fmla="*/ 83406 h 46"/>
                  <a:gd name="T4" fmla="*/ 845 w 53"/>
                  <a:gd name="T5" fmla="*/ 70303 h 46"/>
                  <a:gd name="T6" fmla="*/ 1313 w 53"/>
                  <a:gd name="T7" fmla="*/ 53916 h 46"/>
                  <a:gd name="T8" fmla="*/ 1549 w 53"/>
                  <a:gd name="T9" fmla="*/ 39163 h 46"/>
                  <a:gd name="T10" fmla="*/ 1828 w 53"/>
                  <a:gd name="T11" fmla="*/ 25913 h 46"/>
                  <a:gd name="T12" fmla="*/ 2060 w 53"/>
                  <a:gd name="T13" fmla="*/ 22026 h 46"/>
                  <a:gd name="T14" fmla="*/ 2177 w 53"/>
                  <a:gd name="T15" fmla="*/ 22026 h 46"/>
                  <a:gd name="T16" fmla="*/ 2155 w 53"/>
                  <a:gd name="T17" fmla="*/ 20271 h 46"/>
                  <a:gd name="T18" fmla="*/ 2467 w 53"/>
                  <a:gd name="T19" fmla="*/ 15801 h 46"/>
                  <a:gd name="T20" fmla="*/ 2406 w 53"/>
                  <a:gd name="T21" fmla="*/ 2 h 46"/>
                  <a:gd name="T22" fmla="*/ 2210 w 53"/>
                  <a:gd name="T23" fmla="*/ 0 h 46"/>
                  <a:gd name="T24" fmla="*/ 2060 w 53"/>
                  <a:gd name="T25" fmla="*/ 0 h 46"/>
                  <a:gd name="T26" fmla="*/ 1931 w 53"/>
                  <a:gd name="T27" fmla="*/ 1 h 46"/>
                  <a:gd name="T28" fmla="*/ 1564 w 53"/>
                  <a:gd name="T29" fmla="*/ 436 h 46"/>
                  <a:gd name="T30" fmla="*/ 1326 w 53"/>
                  <a:gd name="T31" fmla="*/ 22026 h 46"/>
                  <a:gd name="T32" fmla="*/ 893 w 53"/>
                  <a:gd name="T33" fmla="*/ 39163 h 46"/>
                  <a:gd name="T34" fmla="*/ 608 w 53"/>
                  <a:gd name="T35" fmla="*/ 54812 h 46"/>
                  <a:gd name="T36" fmla="*/ 7 w 53"/>
                  <a:gd name="T37" fmla="*/ 75234 h 46"/>
                  <a:gd name="T38" fmla="*/ 0 w 53"/>
                  <a:gd name="T39" fmla="*/ 96525 h 46"/>
                  <a:gd name="T40" fmla="*/ 8 w 53"/>
                  <a:gd name="T41" fmla="*/ 106703 h 46"/>
                  <a:gd name="T42" fmla="*/ 0 w 53"/>
                  <a:gd name="T43" fmla="*/ 0 h 46"/>
                  <a:gd name="T44" fmla="*/ 53 w 53"/>
                  <a:gd name="T4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0" y="17"/>
                    </a:lnTo>
                    <a:lnTo>
                      <a:pt x="13" y="24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32" name="Freeform 808"/>
              <p:cNvSpPr>
                <a:spLocks noChangeArrowheads="1"/>
              </p:cNvSpPr>
              <p:nvPr/>
            </p:nvSpPr>
            <p:spPr bwMode="auto">
              <a:xfrm>
                <a:off x="5541" y="3510"/>
                <a:ext cx="24" cy="54"/>
              </a:xfrm>
              <a:custGeom>
                <a:avLst/>
                <a:gdLst>
                  <a:gd name="G0" fmla="+- 10 0 0"/>
                  <a:gd name="G1" fmla="sin 61 G0"/>
                  <a:gd name="G2" fmla="*/ 1 25889 51712"/>
                  <a:gd name="G3" fmla="*/ 1 24209 25856"/>
                  <a:gd name="G4" fmla="+- 1 0 0"/>
                  <a:gd name="G5" fmla="+- 1 0 0"/>
                  <a:gd name="G6" fmla="+- 3 0 0"/>
                  <a:gd name="G7" fmla="*/ 1 48111 22848"/>
                  <a:gd name="G8" fmla="+- 43 0 0"/>
                  <a:gd name="G9" fmla="*/ 1 0 51712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211 0 0"/>
                  <a:gd name="G23" fmla="+- 64688 0 0"/>
                  <a:gd name="T0" fmla="*/ 1967 w 25"/>
                  <a:gd name="T1" fmla="*/ 3726 h 61"/>
                  <a:gd name="T2" fmla="*/ 2124 w 25"/>
                  <a:gd name="T3" fmla="*/ 3449 h 61"/>
                  <a:gd name="T4" fmla="*/ 2294 w 25"/>
                  <a:gd name="T5" fmla="*/ 3142 h 61"/>
                  <a:gd name="T6" fmla="*/ 2478 w 25"/>
                  <a:gd name="T7" fmla="*/ 2720 h 61"/>
                  <a:gd name="T8" fmla="*/ 2676 w 25"/>
                  <a:gd name="T9" fmla="*/ 2290 h 61"/>
                  <a:gd name="T10" fmla="*/ 3121 w 25"/>
                  <a:gd name="T11" fmla="*/ 1694 h 61"/>
                  <a:gd name="T12" fmla="*/ 3641 w 25"/>
                  <a:gd name="T13" fmla="*/ 1324 h 61"/>
                  <a:gd name="T14" fmla="*/ 4587 w 25"/>
                  <a:gd name="T15" fmla="*/ 762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560 h 61"/>
                  <a:gd name="T22" fmla="*/ 2124 w 25"/>
                  <a:gd name="T23" fmla="*/ 1047 h 61"/>
                  <a:gd name="T24" fmla="*/ 1686 w 25"/>
                  <a:gd name="T25" fmla="*/ 1569 h 61"/>
                  <a:gd name="T26" fmla="*/ 5 w 25"/>
                  <a:gd name="T27" fmla="*/ 2145 h 61"/>
                  <a:gd name="T28" fmla="*/ 3 w 25"/>
                  <a:gd name="T29" fmla="*/ 2687 h 61"/>
                  <a:gd name="T30" fmla="*/ 1 w 25"/>
                  <a:gd name="T31" fmla="*/ 3044 h 61"/>
                  <a:gd name="T32" fmla="*/ 1 w 25"/>
                  <a:gd name="T33" fmla="*/ 3447 h 61"/>
                  <a:gd name="T34" fmla="*/ 0 w 25"/>
                  <a:gd name="T35" fmla="*/ 3677 h 61"/>
                  <a:gd name="T36" fmla="*/ 1967 w 25"/>
                  <a:gd name="T37" fmla="*/ 3726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33" name="Freeform 809"/>
              <p:cNvSpPr>
                <a:spLocks noChangeArrowheads="1"/>
              </p:cNvSpPr>
              <p:nvPr/>
            </p:nvSpPr>
            <p:spPr bwMode="auto">
              <a:xfrm>
                <a:off x="143" y="90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2 0 0"/>
                  <a:gd name="G10" fmla="+- 1 0 0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492 0 0"/>
                  <a:gd name="G32" fmla="+- 21248 0 0"/>
                  <a:gd name="G33" fmla="+- 22109 0 0"/>
                  <a:gd name="G34" fmla="+- 22502 0 0"/>
                  <a:gd name="G35" fmla="+- 22940 0 0"/>
                  <a:gd name="G36" fmla="+- 23859 0 0"/>
                  <a:gd name="G37" fmla="+- 23996 0 0"/>
                  <a:gd name="T0" fmla="*/ 4230 w 65"/>
                  <a:gd name="T1" fmla="*/ 24722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646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134 h 107"/>
                  <a:gd name="T14" fmla="*/ 3138 w 65"/>
                  <a:gd name="T15" fmla="*/ 26646 h 107"/>
                  <a:gd name="T16" fmla="*/ 2729 w 65"/>
                  <a:gd name="T17" fmla="*/ 26282 h 107"/>
                  <a:gd name="T18" fmla="*/ 2282 w 65"/>
                  <a:gd name="T19" fmla="*/ 24490 h 107"/>
                  <a:gd name="T20" fmla="*/ 1797 w 65"/>
                  <a:gd name="T21" fmla="*/ 23003 h 107"/>
                  <a:gd name="T22" fmla="*/ 1334 w 65"/>
                  <a:gd name="T23" fmla="*/ 21162 h 107"/>
                  <a:gd name="T24" fmla="*/ 932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9880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1 h 107"/>
                  <a:gd name="T44" fmla="*/ 691 w 65"/>
                  <a:gd name="T45" fmla="*/ 1 h 107"/>
                  <a:gd name="T46" fmla="*/ 1050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465 w 65"/>
                  <a:gd name="T59" fmla="*/ 12037 h 107"/>
                  <a:gd name="T60" fmla="*/ 3754 w 65"/>
                  <a:gd name="T61" fmla="*/ 14187 h 107"/>
                  <a:gd name="T62" fmla="*/ 3904 w 65"/>
                  <a:gd name="T63" fmla="*/ 16091 h 107"/>
                  <a:gd name="T64" fmla="*/ 3985 w 65"/>
                  <a:gd name="T65" fmla="*/ 18532 h 107"/>
                  <a:gd name="T66" fmla="*/ 4144 w 65"/>
                  <a:gd name="T67" fmla="*/ 20326 h 107"/>
                  <a:gd name="T68" fmla="*/ 4217 w 65"/>
                  <a:gd name="T69" fmla="*/ 21854 h 107"/>
                  <a:gd name="T70" fmla="*/ 4217 w 65"/>
                  <a:gd name="T71" fmla="*/ 23472 h 107"/>
                  <a:gd name="T72" fmla="*/ 423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6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834" name="Group 810"/>
            <p:cNvGrpSpPr>
              <a:grpSpLocks/>
            </p:cNvGrpSpPr>
            <p:nvPr/>
          </p:nvGrpSpPr>
          <p:grpSpPr bwMode="auto">
            <a:xfrm>
              <a:off x="135" y="817"/>
              <a:ext cx="5487" cy="3257"/>
              <a:chOff x="135" y="817"/>
              <a:chExt cx="5487" cy="3257"/>
            </a:xfrm>
          </p:grpSpPr>
          <p:sp>
            <p:nvSpPr>
              <p:cNvPr id="1835" name="Freeform 811"/>
              <p:cNvSpPr>
                <a:spLocks noChangeArrowheads="1"/>
              </p:cNvSpPr>
              <p:nvPr/>
            </p:nvSpPr>
            <p:spPr bwMode="auto">
              <a:xfrm>
                <a:off x="138" y="909"/>
                <a:ext cx="76" cy="120"/>
              </a:xfrm>
              <a:custGeom>
                <a:avLst/>
                <a:gdLst>
                  <a:gd name="G0" fmla="+- 2 0 0"/>
                  <a:gd name="G1" fmla="+- 65525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1 0 0"/>
                  <a:gd name="G37" fmla="+- 55679 0 0"/>
                  <a:gd name="G38" fmla="+- 50890 0 0"/>
                  <a:gd name="G39" fmla="+- 46285 0 0"/>
                  <a:gd name="G40" fmla="+- 42535 0 0"/>
                  <a:gd name="G41" fmla="+- 38614 0 0"/>
                  <a:gd name="G42" fmla="+- 35210 0 0"/>
                  <a:gd name="T0" fmla="*/ 5 w 75"/>
                  <a:gd name="T1" fmla="*/ 0 h 111"/>
                  <a:gd name="T2" fmla="*/ 2 w 75"/>
                  <a:gd name="T3" fmla="*/ 4627 h 111"/>
                  <a:gd name="T4" fmla="*/ 0 w 75"/>
                  <a:gd name="T5" fmla="*/ 9857 h 111"/>
                  <a:gd name="T6" fmla="*/ 2 w 75"/>
                  <a:gd name="T7" fmla="*/ 14648 h 111"/>
                  <a:gd name="T8" fmla="*/ 5 w 75"/>
                  <a:gd name="T9" fmla="*/ 19256 h 111"/>
                  <a:gd name="T10" fmla="*/ 416 w 75"/>
                  <a:gd name="T11" fmla="*/ 23417 h 111"/>
                  <a:gd name="T12" fmla="*/ 539 w 75"/>
                  <a:gd name="T13" fmla="*/ 27461 h 111"/>
                  <a:gd name="T14" fmla="*/ 775 w 75"/>
                  <a:gd name="T15" fmla="*/ 31101 h 111"/>
                  <a:gd name="T16" fmla="*/ 1115 w 75"/>
                  <a:gd name="T17" fmla="*/ 34571 h 111"/>
                  <a:gd name="T18" fmla="*/ 1364 w 75"/>
                  <a:gd name="T19" fmla="*/ 37156 h 111"/>
                  <a:gd name="T20" fmla="*/ 1680 w 75"/>
                  <a:gd name="T21" fmla="*/ 38854 h 111"/>
                  <a:gd name="T22" fmla="*/ 1963 w 75"/>
                  <a:gd name="T23" fmla="*/ 40527 h 111"/>
                  <a:gd name="T24" fmla="*/ 2179 w 75"/>
                  <a:gd name="T25" fmla="*/ 41429 h 111"/>
                  <a:gd name="T26" fmla="*/ 2417 w 75"/>
                  <a:gd name="T27" fmla="*/ 42011 h 111"/>
                  <a:gd name="T28" fmla="*/ 2664 w 75"/>
                  <a:gd name="T29" fmla="*/ 40881 h 111"/>
                  <a:gd name="T30" fmla="*/ 2695 w 75"/>
                  <a:gd name="T31" fmla="*/ 40182 h 111"/>
                  <a:gd name="T32" fmla="*/ 2825 w 75"/>
                  <a:gd name="T33" fmla="*/ 38316 h 111"/>
                  <a:gd name="T34" fmla="*/ 2825 w 75"/>
                  <a:gd name="T35" fmla="*/ 37516 h 111"/>
                  <a:gd name="T36" fmla="*/ 2825 w 75"/>
                  <a:gd name="T37" fmla="*/ 35949 h 111"/>
                  <a:gd name="T38" fmla="*/ 2545 w 75"/>
                  <a:gd name="T39" fmla="*/ 36374 h 111"/>
                  <a:gd name="T40" fmla="*/ 2545 w 75"/>
                  <a:gd name="T41" fmla="*/ 37516 h 111"/>
                  <a:gd name="T42" fmla="*/ 2545 w 75"/>
                  <a:gd name="T43" fmla="*/ 37808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022 h 111"/>
                  <a:gd name="T50" fmla="*/ 2294 w 75"/>
                  <a:gd name="T51" fmla="*/ 38022 h 111"/>
                  <a:gd name="T52" fmla="*/ 2068 w 75"/>
                  <a:gd name="T53" fmla="*/ 37516 h 111"/>
                  <a:gd name="T54" fmla="*/ 1865 w 75"/>
                  <a:gd name="T55" fmla="*/ 35949 h 111"/>
                  <a:gd name="T56" fmla="*/ 1595 w 75"/>
                  <a:gd name="T57" fmla="*/ 34571 h 111"/>
                  <a:gd name="T58" fmla="*/ 1303 w 75"/>
                  <a:gd name="T59" fmla="*/ 31984 h 111"/>
                  <a:gd name="T60" fmla="*/ 1115 w 75"/>
                  <a:gd name="T61" fmla="*/ 29424 h 111"/>
                  <a:gd name="T62" fmla="*/ 816 w 75"/>
                  <a:gd name="T63" fmla="*/ 25746 h 111"/>
                  <a:gd name="T64" fmla="*/ 598 w 75"/>
                  <a:gd name="T65" fmla="*/ 22504 h 111"/>
                  <a:gd name="T66" fmla="*/ 486 w 75"/>
                  <a:gd name="T67" fmla="*/ 18448 h 111"/>
                  <a:gd name="T68" fmla="*/ 438 w 75"/>
                  <a:gd name="T69" fmla="*/ 14600 h 111"/>
                  <a:gd name="T70" fmla="*/ 416 w 75"/>
                  <a:gd name="T71" fmla="*/ 9857 h 111"/>
                  <a:gd name="T72" fmla="*/ 416 w 75"/>
                  <a:gd name="T73" fmla="*/ 5417 h 111"/>
                  <a:gd name="T74" fmla="*/ 486 w 75"/>
                  <a:gd name="T75" fmla="*/ 3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36" name="Freeform 812"/>
              <p:cNvSpPr>
                <a:spLocks noChangeArrowheads="1"/>
              </p:cNvSpPr>
              <p:nvPr/>
            </p:nvSpPr>
            <p:spPr bwMode="auto">
              <a:xfrm>
                <a:off x="143" y="903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28513 57600"/>
                  <a:gd name="G7" fmla="+- 13 0 0"/>
                  <a:gd name="G8" fmla="sin 10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25410 h 46"/>
                  <a:gd name="T2" fmla="*/ 2210 w 53"/>
                  <a:gd name="T3" fmla="*/ 19802 h 46"/>
                  <a:gd name="T4" fmla="*/ 1846 w 53"/>
                  <a:gd name="T5" fmla="*/ 14192 h 46"/>
                  <a:gd name="T6" fmla="*/ 1480 w 53"/>
                  <a:gd name="T7" fmla="*/ 10309 h 46"/>
                  <a:gd name="T8" fmla="*/ 1176 w 53"/>
                  <a:gd name="T9" fmla="*/ 5800 h 46"/>
                  <a:gd name="T10" fmla="*/ 845 w 53"/>
                  <a:gd name="T11" fmla="*/ 113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4160 h 46"/>
                  <a:gd name="T22" fmla="*/ 8 w 53"/>
                  <a:gd name="T23" fmla="*/ 5336 h 46"/>
                  <a:gd name="T24" fmla="*/ 7 w 53"/>
                  <a:gd name="T25" fmla="*/ 5800 h 46"/>
                  <a:gd name="T26" fmla="*/ 8 w 53"/>
                  <a:gd name="T27" fmla="*/ 5800 h 46"/>
                  <a:gd name="T28" fmla="*/ 487 w 53"/>
                  <a:gd name="T29" fmla="*/ 5800 h 46"/>
                  <a:gd name="T30" fmla="*/ 608 w 53"/>
                  <a:gd name="T31" fmla="*/ 6821 h 46"/>
                  <a:gd name="T32" fmla="*/ 893 w 53"/>
                  <a:gd name="T33" fmla="*/ 10309 h 46"/>
                  <a:gd name="T34" fmla="*/ 1243 w 53"/>
                  <a:gd name="T35" fmla="*/ 14192 h 46"/>
                  <a:gd name="T36" fmla="*/ 1564 w 53"/>
                  <a:gd name="T37" fmla="*/ 18504 h 46"/>
                  <a:gd name="T38" fmla="*/ 1846 w 53"/>
                  <a:gd name="T39" fmla="*/ 23396 h 46"/>
                  <a:gd name="T40" fmla="*/ 2155 w 53"/>
                  <a:gd name="T41" fmla="*/ 28084 h 46"/>
                  <a:gd name="T42" fmla="*/ 2467 w 53"/>
                  <a:gd name="T43" fmla="*/ 2541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37" name="Freeform 813"/>
              <p:cNvSpPr>
                <a:spLocks noChangeArrowheads="1"/>
              </p:cNvSpPr>
              <p:nvPr/>
            </p:nvSpPr>
            <p:spPr bwMode="auto">
              <a:xfrm>
                <a:off x="191" y="947"/>
                <a:ext cx="24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38869 4569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8869 0 0"/>
                  <a:gd name="G25" fmla="+- 52018 0 0"/>
                  <a:gd name="T0" fmla="*/ 5350 w 25"/>
                  <a:gd name="T1" fmla="*/ 23062 h 61"/>
                  <a:gd name="T2" fmla="*/ 4954 w 25"/>
                  <a:gd name="T3" fmla="*/ 21621 h 61"/>
                  <a:gd name="T4" fmla="*/ 4954 w 25"/>
                  <a:gd name="T5" fmla="*/ 18472 h 61"/>
                  <a:gd name="T6" fmla="*/ 4807 w 25"/>
                  <a:gd name="T7" fmla="*/ 16855 h 61"/>
                  <a:gd name="T8" fmla="*/ 4451 w 25"/>
                  <a:gd name="T9" fmla="*/ 13446 h 61"/>
                  <a:gd name="T10" fmla="*/ 3932 w 25"/>
                  <a:gd name="T11" fmla="*/ 9838 h 61"/>
                  <a:gd name="T12" fmla="*/ 3371 w 25"/>
                  <a:gd name="T13" fmla="*/ 6569 h 61"/>
                  <a:gd name="T14" fmla="*/ 2478 w 25"/>
                  <a:gd name="T15" fmla="*/ 3506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779 h 61"/>
                  <a:gd name="T22" fmla="*/ 1821 w 25"/>
                  <a:gd name="T23" fmla="*/ 8304 h 61"/>
                  <a:gd name="T24" fmla="*/ 2124 w 25"/>
                  <a:gd name="T25" fmla="*/ 10626 h 61"/>
                  <a:gd name="T26" fmla="*/ 2478 w 25"/>
                  <a:gd name="T27" fmla="*/ 14364 h 61"/>
                  <a:gd name="T28" fmla="*/ 2676 w 25"/>
                  <a:gd name="T29" fmla="*/ 17070 h 61"/>
                  <a:gd name="T30" fmla="*/ 2890 w 25"/>
                  <a:gd name="T31" fmla="*/ 19710 h 61"/>
                  <a:gd name="T32" fmla="*/ 3121 w 25"/>
                  <a:gd name="T33" fmla="*/ 21637 h 61"/>
                  <a:gd name="T34" fmla="*/ 337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38" name="Freeform 814"/>
              <p:cNvSpPr>
                <a:spLocks noChangeArrowheads="1"/>
              </p:cNvSpPr>
              <p:nvPr/>
            </p:nvSpPr>
            <p:spPr bwMode="auto">
              <a:xfrm>
                <a:off x="5548" y="1049"/>
                <a:ext cx="66" cy="114"/>
              </a:xfrm>
              <a:custGeom>
                <a:avLst/>
                <a:gdLst>
                  <a:gd name="G0" fmla="+- 65534 0 0"/>
                  <a:gd name="G1" fmla="*/ 1 0 51712"/>
                  <a:gd name="G2" fmla="*/ 1 111 2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45 0 0"/>
                  <a:gd name="G34" fmla="+- 26668 0 0"/>
                  <a:gd name="G35" fmla="+- 27644 0 0"/>
                  <a:gd name="G36" fmla="+- 27877 0 0"/>
                  <a:gd name="G37" fmla="+- 28164 0 0"/>
                  <a:gd name="G38" fmla="+- 27939 0 0"/>
                  <a:gd name="G39" fmla="+- 27120 0 0"/>
                  <a:gd name="T0" fmla="*/ 0 w 65"/>
                  <a:gd name="T1" fmla="*/ 25945 h 106"/>
                  <a:gd name="T2" fmla="*/ 0 w 65"/>
                  <a:gd name="T3" fmla="*/ 26668 h 106"/>
                  <a:gd name="T4" fmla="*/ 0 w 65"/>
                  <a:gd name="T5" fmla="*/ 27645 h 106"/>
                  <a:gd name="T6" fmla="*/ 1 w 65"/>
                  <a:gd name="T7" fmla="*/ 27879 h 106"/>
                  <a:gd name="T8" fmla="*/ 2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170 h 106"/>
                  <a:gd name="T14" fmla="*/ 1050 w 65"/>
                  <a:gd name="T15" fmla="*/ 27879 h 106"/>
                  <a:gd name="T16" fmla="*/ 1595 w 65"/>
                  <a:gd name="T17" fmla="*/ 27252 h 106"/>
                  <a:gd name="T18" fmla="*/ 1947 w 65"/>
                  <a:gd name="T19" fmla="*/ 25515 h 106"/>
                  <a:gd name="T20" fmla="*/ 2472 w 65"/>
                  <a:gd name="T21" fmla="*/ 23889 h 106"/>
                  <a:gd name="T22" fmla="*/ 2897 w 65"/>
                  <a:gd name="T23" fmla="*/ 21430 h 106"/>
                  <a:gd name="T24" fmla="*/ 3264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144 w 65"/>
                  <a:gd name="T31" fmla="*/ 10718 h 106"/>
                  <a:gd name="T32" fmla="*/ 4230 w 65"/>
                  <a:gd name="T33" fmla="*/ 7075 h 106"/>
                  <a:gd name="T34" fmla="*/ 4217 w 65"/>
                  <a:gd name="T35" fmla="*/ 3600 h 106"/>
                  <a:gd name="T36" fmla="*/ 3985 w 65"/>
                  <a:gd name="T37" fmla="*/ 1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38 w 65"/>
                  <a:gd name="T47" fmla="*/ 3 h 106"/>
                  <a:gd name="T48" fmla="*/ 2785 w 65"/>
                  <a:gd name="T49" fmla="*/ 2324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8014 h 106"/>
                  <a:gd name="T56" fmla="*/ 989 w 65"/>
                  <a:gd name="T57" fmla="*/ 10173 h 106"/>
                  <a:gd name="T58" fmla="*/ 779 w 65"/>
                  <a:gd name="T59" fmla="*/ 12410 h 106"/>
                  <a:gd name="T60" fmla="*/ 8 w 65"/>
                  <a:gd name="T61" fmla="*/ 14638 h 106"/>
                  <a:gd name="T62" fmla="*/ 6 w 65"/>
                  <a:gd name="T63" fmla="*/ 17252 h 106"/>
                  <a:gd name="T64" fmla="*/ 4 w 65"/>
                  <a:gd name="T65" fmla="*/ 19208 h 106"/>
                  <a:gd name="T66" fmla="*/ 2 w 65"/>
                  <a:gd name="T67" fmla="*/ 21050 h 106"/>
                  <a:gd name="T68" fmla="*/ 1 w 65"/>
                  <a:gd name="T69" fmla="*/ 23044 h 106"/>
                  <a:gd name="T70" fmla="*/ 1 w 65"/>
                  <a:gd name="T71" fmla="*/ 24784 h 106"/>
                  <a:gd name="T72" fmla="*/ 0 w 65"/>
                  <a:gd name="T73" fmla="*/ 2594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39" name="Freeform 815"/>
              <p:cNvSpPr>
                <a:spLocks noChangeArrowheads="1"/>
              </p:cNvSpPr>
              <p:nvPr/>
            </p:nvSpPr>
            <p:spPr bwMode="auto">
              <a:xfrm>
                <a:off x="5542" y="1049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7 G11"/>
                  <a:gd name="G13" fmla="+- 65533 0 0"/>
                  <a:gd name="G14" fmla="+- 106 0 0"/>
                  <a:gd name="G15" fmla="*/ 1 55357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548 0 0"/>
                  <a:gd name="G39" fmla="+- 57861 0 0"/>
                  <a:gd name="G40" fmla="+- 53353 0 0"/>
                  <a:gd name="G41" fmla="+- 49321 0 0"/>
                  <a:gd name="G42" fmla="+- 45211 0 0"/>
                  <a:gd name="G43" fmla="+- 41197 0 0"/>
                  <a:gd name="G44" fmla="+- 37882 0 0"/>
                  <a:gd name="T0" fmla="*/ 2306 w 75"/>
                  <a:gd name="T1" fmla="*/ 3 h 111"/>
                  <a:gd name="T2" fmla="*/ 2429 w 75"/>
                  <a:gd name="T3" fmla="*/ 5417 h 111"/>
                  <a:gd name="T4" fmla="*/ 2429 w 75"/>
                  <a:gd name="T5" fmla="*/ 10104 h 111"/>
                  <a:gd name="T6" fmla="*/ 2417 w 75"/>
                  <a:gd name="T7" fmla="*/ 14600 h 111"/>
                  <a:gd name="T8" fmla="*/ 2306 w 75"/>
                  <a:gd name="T9" fmla="*/ 18521 h 111"/>
                  <a:gd name="T10" fmla="*/ 2179 w 75"/>
                  <a:gd name="T11" fmla="*/ 22504 h 111"/>
                  <a:gd name="T12" fmla="*/ 1964 w 75"/>
                  <a:gd name="T13" fmla="*/ 26303 h 111"/>
                  <a:gd name="T14" fmla="*/ 1770 w 75"/>
                  <a:gd name="T15" fmla="*/ 29424 h 111"/>
                  <a:gd name="T16" fmla="*/ 1514 w 75"/>
                  <a:gd name="T17" fmla="*/ 32091 h 111"/>
                  <a:gd name="T18" fmla="*/ 1237 w 75"/>
                  <a:gd name="T19" fmla="*/ 34571 h 111"/>
                  <a:gd name="T20" fmla="*/ 954 w 75"/>
                  <a:gd name="T21" fmla="*/ 36374 h 111"/>
                  <a:gd name="T22" fmla="*/ 736 w 75"/>
                  <a:gd name="T23" fmla="*/ 37808 h 111"/>
                  <a:gd name="T24" fmla="*/ 539 w 75"/>
                  <a:gd name="T25" fmla="*/ 38022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808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6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2011 h 111"/>
                  <a:gd name="T52" fmla="*/ 860 w 75"/>
                  <a:gd name="T53" fmla="*/ 40881 h 111"/>
                  <a:gd name="T54" fmla="*/ 1174 w 75"/>
                  <a:gd name="T55" fmla="*/ 39297 h 111"/>
                  <a:gd name="T56" fmla="*/ 1445 w 75"/>
                  <a:gd name="T57" fmla="*/ 37357 h 111"/>
                  <a:gd name="T58" fmla="*/ 1770 w 75"/>
                  <a:gd name="T59" fmla="*/ 34571 h 111"/>
                  <a:gd name="T60" fmla="*/ 1973 w 75"/>
                  <a:gd name="T61" fmla="*/ 31796 h 111"/>
                  <a:gd name="T62" fmla="*/ 2294 w 75"/>
                  <a:gd name="T63" fmla="*/ 27841 h 111"/>
                  <a:gd name="T64" fmla="*/ 2429 w 75"/>
                  <a:gd name="T65" fmla="*/ 24346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104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3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0" name="Freeform 816"/>
              <p:cNvSpPr>
                <a:spLocks noChangeArrowheads="1"/>
              </p:cNvSpPr>
              <p:nvPr/>
            </p:nvSpPr>
            <p:spPr bwMode="auto">
              <a:xfrm>
                <a:off x="5560" y="1044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968 0 0"/>
                  <a:gd name="G30" fmla="+- 47394 0 0"/>
                  <a:gd name="G31" fmla="+- 52130 0 0"/>
                  <a:gd name="T0" fmla="*/ 8 w 53"/>
                  <a:gd name="T1" fmla="*/ 31316 h 45"/>
                  <a:gd name="T2" fmla="*/ 608 w 53"/>
                  <a:gd name="T3" fmla="*/ 26176 h 45"/>
                  <a:gd name="T4" fmla="*/ 845 w 53"/>
                  <a:gd name="T5" fmla="*/ 18987 h 45"/>
                  <a:gd name="T6" fmla="*/ 1313 w 53"/>
                  <a:gd name="T7" fmla="*/ 14719 h 45"/>
                  <a:gd name="T8" fmla="*/ 1549 w 53"/>
                  <a:gd name="T9" fmla="*/ 11274 h 45"/>
                  <a:gd name="T10" fmla="*/ 1846 w 53"/>
                  <a:gd name="T11" fmla="*/ 8029 h 45"/>
                  <a:gd name="T12" fmla="*/ 2060 w 53"/>
                  <a:gd name="T13" fmla="*/ 5679 h 45"/>
                  <a:gd name="T14" fmla="*/ 2155 w 53"/>
                  <a:gd name="T15" fmla="*/ 5679 h 45"/>
                  <a:gd name="T16" fmla="*/ 2177 w 53"/>
                  <a:gd name="T17" fmla="*/ 5679 h 45"/>
                  <a:gd name="T18" fmla="*/ 2155 w 53"/>
                  <a:gd name="T19" fmla="*/ 5679 h 45"/>
                  <a:gd name="T20" fmla="*/ 2155 w 53"/>
                  <a:gd name="T21" fmla="*/ 5199 h 45"/>
                  <a:gd name="T22" fmla="*/ 2467 w 53"/>
                  <a:gd name="T23" fmla="*/ 4 h 45"/>
                  <a:gd name="T24" fmla="*/ 2406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3 h 45"/>
                  <a:gd name="T34" fmla="*/ 1326 w 53"/>
                  <a:gd name="T35" fmla="*/ 5679 h 45"/>
                  <a:gd name="T36" fmla="*/ 944 w 53"/>
                  <a:gd name="T37" fmla="*/ 10353 h 45"/>
                  <a:gd name="T38" fmla="*/ 608 w 53"/>
                  <a:gd name="T39" fmla="*/ 15827 h 45"/>
                  <a:gd name="T40" fmla="*/ 6 w 53"/>
                  <a:gd name="T41" fmla="*/ 20701 h 45"/>
                  <a:gd name="T42" fmla="*/ 0 w 53"/>
                  <a:gd name="T43" fmla="*/ 28514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0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1" name="Freeform 817"/>
              <p:cNvSpPr>
                <a:spLocks noChangeArrowheads="1"/>
              </p:cNvSpPr>
              <p:nvPr/>
            </p:nvSpPr>
            <p:spPr bwMode="auto">
              <a:xfrm>
                <a:off x="5542" y="1075"/>
                <a:ext cx="24" cy="64"/>
              </a:xfrm>
              <a:custGeom>
                <a:avLst/>
                <a:gdLst>
                  <a:gd name="G0" fmla="+- 10 0 0"/>
                  <a:gd name="G1" fmla="sin 61 G0"/>
                  <a:gd name="G2" fmla="*/ 1 5447 49664"/>
                  <a:gd name="G3" fmla="+- 6 0 0"/>
                  <a:gd name="G4" fmla="+- 1 0 0"/>
                  <a:gd name="G5" fmla="+- 1 0 0"/>
                  <a:gd name="G6" fmla="*/ 1 59343 38528"/>
                  <a:gd name="G7" fmla="*/ 1 54179 51712"/>
                  <a:gd name="G8" fmla="+- 42 0 0"/>
                  <a:gd name="G9" fmla="*/ 1 55 2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39 0 0"/>
                  <a:gd name="G23" fmla="+- 48120 0 0"/>
                  <a:gd name="T0" fmla="*/ 1967 w 25"/>
                  <a:gd name="T1" fmla="*/ 23384 h 61"/>
                  <a:gd name="T2" fmla="*/ 2124 w 25"/>
                  <a:gd name="T3" fmla="*/ 21621 h 61"/>
                  <a:gd name="T4" fmla="*/ 2294 w 25"/>
                  <a:gd name="T5" fmla="*/ 19710 h 61"/>
                  <a:gd name="T6" fmla="*/ 2478 w 25"/>
                  <a:gd name="T7" fmla="*/ 17045 h 61"/>
                  <a:gd name="T8" fmla="*/ 2676 w 25"/>
                  <a:gd name="T9" fmla="*/ 13467 h 61"/>
                  <a:gd name="T10" fmla="*/ 3121 w 25"/>
                  <a:gd name="T11" fmla="*/ 11374 h 61"/>
                  <a:gd name="T12" fmla="*/ 3641 w 25"/>
                  <a:gd name="T13" fmla="*/ 7742 h 61"/>
                  <a:gd name="T14" fmla="*/ 4587 w 25"/>
                  <a:gd name="T15" fmla="*/ 4424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3228 h 61"/>
                  <a:gd name="T22" fmla="*/ 1967 w 25"/>
                  <a:gd name="T23" fmla="*/ 6569 h 61"/>
                  <a:gd name="T24" fmla="*/ 1686 w 25"/>
                  <a:gd name="T25" fmla="*/ 9686 h 61"/>
                  <a:gd name="T26" fmla="*/ 5 w 25"/>
                  <a:gd name="T27" fmla="*/ 13293 h 61"/>
                  <a:gd name="T28" fmla="*/ 3 w 25"/>
                  <a:gd name="T29" fmla="*/ 15774 h 61"/>
                  <a:gd name="T30" fmla="*/ 2 w 25"/>
                  <a:gd name="T31" fmla="*/ 19105 h 61"/>
                  <a:gd name="T32" fmla="*/ 2 w 25"/>
                  <a:gd name="T33" fmla="*/ 21338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2" name="Freeform 818"/>
              <p:cNvSpPr>
                <a:spLocks noChangeArrowheads="1"/>
              </p:cNvSpPr>
              <p:nvPr/>
            </p:nvSpPr>
            <p:spPr bwMode="auto">
              <a:xfrm>
                <a:off x="143" y="3756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4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563 0 0"/>
                  <a:gd name="G33" fmla="+- 21004 0 0"/>
                  <a:gd name="G34" fmla="+- 22109 0 0"/>
                  <a:gd name="G35" fmla="+- 22430 0 0"/>
                  <a:gd name="G36" fmla="+- 22940 0 0"/>
                  <a:gd name="G37" fmla="+- 23859 0 0"/>
                  <a:gd name="G38" fmla="+- 23706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326 h 107"/>
                  <a:gd name="T6" fmla="*/ 4217 w 65"/>
                  <a:gd name="T7" fmla="*/ 26574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6844 h 107"/>
                  <a:gd name="T14" fmla="*/ 3138 w 65"/>
                  <a:gd name="T15" fmla="*/ 26574 h 107"/>
                  <a:gd name="T16" fmla="*/ 2729 w 65"/>
                  <a:gd name="T17" fmla="*/ 25478 h 107"/>
                  <a:gd name="T18" fmla="*/ 2282 w 65"/>
                  <a:gd name="T19" fmla="*/ 24470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932 w 65"/>
                  <a:gd name="T25" fmla="*/ 18359 h 107"/>
                  <a:gd name="T26" fmla="*/ 8 w 65"/>
                  <a:gd name="T27" fmla="*/ 15879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6775 h 107"/>
                  <a:gd name="T34" fmla="*/ 1 w 65"/>
                  <a:gd name="T35" fmla="*/ 3279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1050 w 65"/>
                  <a:gd name="T47" fmla="*/ 3 h 107"/>
                  <a:gd name="T48" fmla="*/ 1503 w 65"/>
                  <a:gd name="T49" fmla="*/ 2139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536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3" name="Freeform 819"/>
              <p:cNvSpPr>
                <a:spLocks noChangeArrowheads="1"/>
              </p:cNvSpPr>
              <p:nvPr/>
            </p:nvSpPr>
            <p:spPr bwMode="auto">
              <a:xfrm>
                <a:off x="138" y="3756"/>
                <a:ext cx="76" cy="120"/>
              </a:xfrm>
              <a:custGeom>
                <a:avLst/>
                <a:gdLst>
                  <a:gd name="G0" fmla="+- 2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5 0 0"/>
                  <a:gd name="G37" fmla="+- 55432 0 0"/>
                  <a:gd name="G38" fmla="+- 50629 0 0"/>
                  <a:gd name="G39" fmla="+- 45623 0 0"/>
                  <a:gd name="G40" fmla="+- 41606 0 0"/>
                  <a:gd name="G41" fmla="+- 38234 0 0"/>
                  <a:gd name="G42" fmla="+- 34515 0 0"/>
                  <a:gd name="T0" fmla="*/ 5 w 75"/>
                  <a:gd name="T1" fmla="*/ 0 h 111"/>
                  <a:gd name="T2" fmla="*/ 2 w 75"/>
                  <a:gd name="T3" fmla="*/ 4993 h 111"/>
                  <a:gd name="T4" fmla="*/ 0 w 75"/>
                  <a:gd name="T5" fmla="*/ 10104 h 111"/>
                  <a:gd name="T6" fmla="*/ 2 w 75"/>
                  <a:gd name="T7" fmla="*/ 14909 h 111"/>
                  <a:gd name="T8" fmla="*/ 5 w 75"/>
                  <a:gd name="T9" fmla="*/ 19918 h 111"/>
                  <a:gd name="T10" fmla="*/ 416 w 75"/>
                  <a:gd name="T11" fmla="*/ 24346 h 111"/>
                  <a:gd name="T12" fmla="*/ 539 w 75"/>
                  <a:gd name="T13" fmla="*/ 27841 h 111"/>
                  <a:gd name="T14" fmla="*/ 775 w 75"/>
                  <a:gd name="T15" fmla="*/ 31796 h 111"/>
                  <a:gd name="T16" fmla="*/ 1115 w 75"/>
                  <a:gd name="T17" fmla="*/ 34571 h 111"/>
                  <a:gd name="T18" fmla="*/ 1364 w 75"/>
                  <a:gd name="T19" fmla="*/ 37357 h 111"/>
                  <a:gd name="T20" fmla="*/ 1680 w 75"/>
                  <a:gd name="T21" fmla="*/ 38854 h 111"/>
                  <a:gd name="T22" fmla="*/ 1963 w 75"/>
                  <a:gd name="T23" fmla="*/ 40881 h 111"/>
                  <a:gd name="T24" fmla="*/ 2179 w 75"/>
                  <a:gd name="T25" fmla="*/ 42011 h 111"/>
                  <a:gd name="T26" fmla="*/ 2417 w 75"/>
                  <a:gd name="T27" fmla="*/ 42011 h 111"/>
                  <a:gd name="T28" fmla="*/ 2681 w 75"/>
                  <a:gd name="T29" fmla="*/ 41125 h 111"/>
                  <a:gd name="T30" fmla="*/ 2695 w 75"/>
                  <a:gd name="T31" fmla="*/ 40527 h 111"/>
                  <a:gd name="T32" fmla="*/ 2825 w 75"/>
                  <a:gd name="T33" fmla="*/ 38854 h 111"/>
                  <a:gd name="T34" fmla="*/ 2825 w 75"/>
                  <a:gd name="T35" fmla="*/ 37808 h 111"/>
                  <a:gd name="T36" fmla="*/ 2825 w 75"/>
                  <a:gd name="T37" fmla="*/ 36374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7808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316 h 111"/>
                  <a:gd name="T50" fmla="*/ 2294 w 75"/>
                  <a:gd name="T51" fmla="*/ 38022 h 111"/>
                  <a:gd name="T52" fmla="*/ 2068 w 75"/>
                  <a:gd name="T53" fmla="*/ 37808 h 111"/>
                  <a:gd name="T54" fmla="*/ 1865 w 75"/>
                  <a:gd name="T55" fmla="*/ 36374 h 111"/>
                  <a:gd name="T56" fmla="*/ 1595 w 75"/>
                  <a:gd name="T57" fmla="*/ 34571 h 111"/>
                  <a:gd name="T58" fmla="*/ 1303 w 75"/>
                  <a:gd name="T59" fmla="*/ 32091 h 111"/>
                  <a:gd name="T60" fmla="*/ 1115 w 75"/>
                  <a:gd name="T61" fmla="*/ 29424 h 111"/>
                  <a:gd name="T62" fmla="*/ 816 w 75"/>
                  <a:gd name="T63" fmla="*/ 26303 h 111"/>
                  <a:gd name="T64" fmla="*/ 598 w 75"/>
                  <a:gd name="T65" fmla="*/ 22504 h 111"/>
                  <a:gd name="T66" fmla="*/ 486 w 75"/>
                  <a:gd name="T67" fmla="*/ 18521 h 111"/>
                  <a:gd name="T68" fmla="*/ 438 w 75"/>
                  <a:gd name="T69" fmla="*/ 14600 h 111"/>
                  <a:gd name="T70" fmla="*/ 416 w 75"/>
                  <a:gd name="T71" fmla="*/ 10104 h 111"/>
                  <a:gd name="T72" fmla="*/ 416 w 75"/>
                  <a:gd name="T73" fmla="*/ 5417 h 111"/>
                  <a:gd name="T74" fmla="*/ 486 w 75"/>
                  <a:gd name="T75" fmla="*/ 3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4" name="Freeform 820"/>
              <p:cNvSpPr>
                <a:spLocks noChangeArrowheads="1"/>
              </p:cNvSpPr>
              <p:nvPr/>
            </p:nvSpPr>
            <p:spPr bwMode="auto">
              <a:xfrm>
                <a:off x="143" y="3751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37531 45696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1105 0 0"/>
                  <a:gd name="G30" fmla="*/ 1 0 51712"/>
                  <a:gd name="G31" fmla="*/ 1 0 51712"/>
                  <a:gd name="T0" fmla="*/ 2467 w 53"/>
                  <a:gd name="T1" fmla="*/ 137367 h 45"/>
                  <a:gd name="T2" fmla="*/ 2210 w 53"/>
                  <a:gd name="T3" fmla="*/ 99745 h 45"/>
                  <a:gd name="T4" fmla="*/ 1846 w 53"/>
                  <a:gd name="T5" fmla="*/ 76262 h 45"/>
                  <a:gd name="T6" fmla="*/ 1480 w 53"/>
                  <a:gd name="T7" fmla="*/ 49886 h 45"/>
                  <a:gd name="T8" fmla="*/ 1176 w 53"/>
                  <a:gd name="T9" fmla="*/ 27365 h 45"/>
                  <a:gd name="T10" fmla="*/ 845 w 53"/>
                  <a:gd name="T11" fmla="*/ 52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66 h 45"/>
                  <a:gd name="T22" fmla="*/ 8 w 53"/>
                  <a:gd name="T23" fmla="*/ 25066 h 45"/>
                  <a:gd name="T24" fmla="*/ 8 w 53"/>
                  <a:gd name="T25" fmla="*/ 27365 h 45"/>
                  <a:gd name="T26" fmla="*/ 7 w 53"/>
                  <a:gd name="T27" fmla="*/ 27365 h 45"/>
                  <a:gd name="T28" fmla="*/ 8 w 53"/>
                  <a:gd name="T29" fmla="*/ 27365 h 45"/>
                  <a:gd name="T30" fmla="*/ 487 w 53"/>
                  <a:gd name="T31" fmla="*/ 27365 h 45"/>
                  <a:gd name="T32" fmla="*/ 608 w 53"/>
                  <a:gd name="T33" fmla="*/ 38685 h 45"/>
                  <a:gd name="T34" fmla="*/ 893 w 53"/>
                  <a:gd name="T35" fmla="*/ 54302 h 45"/>
                  <a:gd name="T36" fmla="*/ 1243 w 53"/>
                  <a:gd name="T37" fmla="*/ 70921 h 45"/>
                  <a:gd name="T38" fmla="*/ 1564 w 53"/>
                  <a:gd name="T39" fmla="*/ 91470 h 45"/>
                  <a:gd name="T40" fmla="*/ 1846 w 53"/>
                  <a:gd name="T41" fmla="*/ 126106 h 45"/>
                  <a:gd name="T42" fmla="*/ 2155 w 53"/>
                  <a:gd name="T43" fmla="*/ 150866 h 45"/>
                  <a:gd name="T44" fmla="*/ 2467 w 53"/>
                  <a:gd name="T45" fmla="*/ 137367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0"/>
                    </a:moveTo>
                    <a:lnTo>
                      <a:pt x="47" y="30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5" name="Freeform 821"/>
              <p:cNvSpPr>
                <a:spLocks noChangeArrowheads="1"/>
              </p:cNvSpPr>
              <p:nvPr/>
            </p:nvSpPr>
            <p:spPr bwMode="auto">
              <a:xfrm>
                <a:off x="191" y="3795"/>
                <a:ext cx="24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9152 0 0"/>
                  <a:gd name="G25" fmla="+- 51385 0 0"/>
                  <a:gd name="T0" fmla="*/ 5350 w 25"/>
                  <a:gd name="T1" fmla="*/ 23062 h 61"/>
                  <a:gd name="T2" fmla="*/ 4954 w 25"/>
                  <a:gd name="T3" fmla="*/ 21338 h 61"/>
                  <a:gd name="T4" fmla="*/ 4954 w 25"/>
                  <a:gd name="T5" fmla="*/ 19105 h 61"/>
                  <a:gd name="T6" fmla="*/ 4807 w 25"/>
                  <a:gd name="T7" fmla="*/ 15774 h 61"/>
                  <a:gd name="T8" fmla="*/ 4451 w 25"/>
                  <a:gd name="T9" fmla="*/ 13293 h 61"/>
                  <a:gd name="T10" fmla="*/ 3932 w 25"/>
                  <a:gd name="T11" fmla="*/ 9686 h 61"/>
                  <a:gd name="T12" fmla="*/ 3371 w 25"/>
                  <a:gd name="T13" fmla="*/ 6569 h 61"/>
                  <a:gd name="T14" fmla="*/ 2478 w 25"/>
                  <a:gd name="T15" fmla="*/ 3228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424 h 61"/>
                  <a:gd name="T22" fmla="*/ 1821 w 25"/>
                  <a:gd name="T23" fmla="*/ 7742 h 61"/>
                  <a:gd name="T24" fmla="*/ 2124 w 25"/>
                  <a:gd name="T25" fmla="*/ 11374 h 61"/>
                  <a:gd name="T26" fmla="*/ 2478 w 25"/>
                  <a:gd name="T27" fmla="*/ 13467 h 61"/>
                  <a:gd name="T28" fmla="*/ 2676 w 25"/>
                  <a:gd name="T29" fmla="*/ 17045 h 61"/>
                  <a:gd name="T30" fmla="*/ 2890 w 25"/>
                  <a:gd name="T31" fmla="*/ 19710 h 61"/>
                  <a:gd name="T32" fmla="*/ 3121 w 25"/>
                  <a:gd name="T33" fmla="*/ 21621 h 61"/>
                  <a:gd name="T34" fmla="*/ 337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6" name="Freeform 822"/>
              <p:cNvSpPr>
                <a:spLocks noChangeArrowheads="1"/>
              </p:cNvSpPr>
              <p:nvPr/>
            </p:nvSpPr>
            <p:spPr bwMode="auto">
              <a:xfrm>
                <a:off x="5548" y="3884"/>
                <a:ext cx="66" cy="104"/>
              </a:xfrm>
              <a:custGeom>
                <a:avLst/>
                <a:gdLst>
                  <a:gd name="G0" fmla="+- 65533 0 0"/>
                  <a:gd name="G1" fmla="+- 65535 0 0"/>
                  <a:gd name="G2" fmla="+- 51 0 0"/>
                  <a:gd name="G3" fmla="*/ 1 44127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8015 51712"/>
                  <a:gd name="G15" fmla="*/ 1 59975 51712"/>
                  <a:gd name="G16" fmla="*/ 1 63095 51712"/>
                  <a:gd name="G17" fmla="*/ G16 1 180"/>
                  <a:gd name="G18" fmla="*/ G15 1 G17"/>
                  <a:gd name="G19" fmla="+- 2 0 0"/>
                  <a:gd name="G20" fmla="*/ 1 1881 51712"/>
                  <a:gd name="G21" fmla="+- 87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39040 0 0"/>
                  <a:gd name="G34" fmla="+- 40497 0 0"/>
                  <a:gd name="G35" fmla="+- 40965 0 0"/>
                  <a:gd name="G36" fmla="+- 42250 0 0"/>
                  <a:gd name="G37" fmla="+- 42855 0 0"/>
                  <a:gd name="G38" fmla="+- 42151 0 0"/>
                  <a:gd name="G39" fmla="+- 41835 0 0"/>
                  <a:gd name="T0" fmla="*/ 0 w 65"/>
                  <a:gd name="T1" fmla="*/ 39040 h 97"/>
                  <a:gd name="T2" fmla="*/ 0 w 65"/>
                  <a:gd name="T3" fmla="*/ 40497 h 97"/>
                  <a:gd name="T4" fmla="*/ 0 w 65"/>
                  <a:gd name="T5" fmla="*/ 40966 h 97"/>
                  <a:gd name="T6" fmla="*/ 1 w 65"/>
                  <a:gd name="T7" fmla="*/ 42252 h 97"/>
                  <a:gd name="T8" fmla="*/ 2 w 65"/>
                  <a:gd name="T9" fmla="*/ 42861 h 97"/>
                  <a:gd name="T10" fmla="*/ 6 w 65"/>
                  <a:gd name="T11" fmla="*/ 42885 h 97"/>
                  <a:gd name="T12" fmla="*/ 734 w 65"/>
                  <a:gd name="T13" fmla="*/ 42885 h 97"/>
                  <a:gd name="T14" fmla="*/ 1050 w 65"/>
                  <a:gd name="T15" fmla="*/ 42252 h 97"/>
                  <a:gd name="T16" fmla="*/ 1595 w 65"/>
                  <a:gd name="T17" fmla="*/ 40714 h 97"/>
                  <a:gd name="T18" fmla="*/ 1947 w 65"/>
                  <a:gd name="T19" fmla="*/ 37854 h 97"/>
                  <a:gd name="T20" fmla="*/ 2472 w 65"/>
                  <a:gd name="T21" fmla="*/ 36051 h 97"/>
                  <a:gd name="T22" fmla="*/ 2897 w 65"/>
                  <a:gd name="T23" fmla="*/ 32333 h 97"/>
                  <a:gd name="T24" fmla="*/ 3264 w 65"/>
                  <a:gd name="T25" fmla="*/ 28838 h 97"/>
                  <a:gd name="T26" fmla="*/ 3754 w 65"/>
                  <a:gd name="T27" fmla="*/ 24640 h 97"/>
                  <a:gd name="T28" fmla="*/ 3985 w 65"/>
                  <a:gd name="T29" fmla="*/ 21001 h 97"/>
                  <a:gd name="T30" fmla="*/ 4144 w 65"/>
                  <a:gd name="T31" fmla="*/ 16560 h 97"/>
                  <a:gd name="T32" fmla="*/ 4230 w 65"/>
                  <a:gd name="T33" fmla="*/ 11150 h 97"/>
                  <a:gd name="T34" fmla="*/ 4217 w 65"/>
                  <a:gd name="T35" fmla="*/ 6365 h 97"/>
                  <a:gd name="T36" fmla="*/ 3985 w 65"/>
                  <a:gd name="T37" fmla="*/ 3 h 97"/>
                  <a:gd name="T38" fmla="*/ 3973 w 65"/>
                  <a:gd name="T39" fmla="*/ 2 h 97"/>
                  <a:gd name="T40" fmla="*/ 3904 w 65"/>
                  <a:gd name="T41" fmla="*/ 0 h 97"/>
                  <a:gd name="T42" fmla="*/ 3754 w 65"/>
                  <a:gd name="T43" fmla="*/ 2 h 97"/>
                  <a:gd name="T44" fmla="*/ 3598 w 65"/>
                  <a:gd name="T45" fmla="*/ 2 h 97"/>
                  <a:gd name="T46" fmla="*/ 3138 w 65"/>
                  <a:gd name="T47" fmla="*/ 4 h 97"/>
                  <a:gd name="T48" fmla="*/ 2785 w 65"/>
                  <a:gd name="T49" fmla="*/ 3649 h 97"/>
                  <a:gd name="T50" fmla="*/ 2329 w 65"/>
                  <a:gd name="T51" fmla="*/ 5891 h 97"/>
                  <a:gd name="T52" fmla="*/ 1834 w 65"/>
                  <a:gd name="T53" fmla="*/ 8806 h 97"/>
                  <a:gd name="T54" fmla="*/ 1416 w 65"/>
                  <a:gd name="T55" fmla="*/ 12072 h 97"/>
                  <a:gd name="T56" fmla="*/ 989 w 65"/>
                  <a:gd name="T57" fmla="*/ 15827 h 97"/>
                  <a:gd name="T58" fmla="*/ 734 w 65"/>
                  <a:gd name="T59" fmla="*/ 19391 h 97"/>
                  <a:gd name="T60" fmla="*/ 8 w 65"/>
                  <a:gd name="T61" fmla="*/ 22734 h 97"/>
                  <a:gd name="T62" fmla="*/ 6 w 65"/>
                  <a:gd name="T63" fmla="*/ 26257 h 97"/>
                  <a:gd name="T64" fmla="*/ 4 w 65"/>
                  <a:gd name="T65" fmla="*/ 28838 h 97"/>
                  <a:gd name="T66" fmla="*/ 2 w 65"/>
                  <a:gd name="T67" fmla="*/ 32333 h 97"/>
                  <a:gd name="T68" fmla="*/ 1 w 65"/>
                  <a:gd name="T69" fmla="*/ 34552 h 97"/>
                  <a:gd name="T70" fmla="*/ 1 w 65"/>
                  <a:gd name="T71" fmla="*/ 37401 h 97"/>
                  <a:gd name="T72" fmla="*/ 0 w 65"/>
                  <a:gd name="T73" fmla="*/ 39040 h 97"/>
                  <a:gd name="T74" fmla="*/ 0 w 65"/>
                  <a:gd name="T75" fmla="*/ 0 h 97"/>
                  <a:gd name="T76" fmla="*/ 65 w 65"/>
                  <a:gd name="T7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97">
                    <a:moveTo>
                      <a:pt x="0" y="88"/>
                    </a:moveTo>
                    <a:lnTo>
                      <a:pt x="0" y="91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" y="96"/>
                    </a:lnTo>
                    <a:lnTo>
                      <a:pt x="6" y="97"/>
                    </a:lnTo>
                    <a:lnTo>
                      <a:pt x="11" y="97"/>
                    </a:lnTo>
                    <a:lnTo>
                      <a:pt x="17" y="95"/>
                    </a:lnTo>
                    <a:lnTo>
                      <a:pt x="24" y="92"/>
                    </a:lnTo>
                    <a:lnTo>
                      <a:pt x="30" y="86"/>
                    </a:lnTo>
                    <a:lnTo>
                      <a:pt x="38" y="81"/>
                    </a:lnTo>
                    <a:lnTo>
                      <a:pt x="44" y="73"/>
                    </a:lnTo>
                    <a:lnTo>
                      <a:pt x="50" y="65"/>
                    </a:lnTo>
                    <a:lnTo>
                      <a:pt x="57" y="56"/>
                    </a:lnTo>
                    <a:lnTo>
                      <a:pt x="61" y="47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8"/>
                    </a:lnTo>
                    <a:lnTo>
                      <a:pt x="16" y="36"/>
                    </a:lnTo>
                    <a:lnTo>
                      <a:pt x="11" y="43"/>
                    </a:lnTo>
                    <a:lnTo>
                      <a:pt x="8" y="51"/>
                    </a:lnTo>
                    <a:lnTo>
                      <a:pt x="6" y="59"/>
                    </a:lnTo>
                    <a:lnTo>
                      <a:pt x="4" y="65"/>
                    </a:lnTo>
                    <a:lnTo>
                      <a:pt x="2" y="73"/>
                    </a:lnTo>
                    <a:lnTo>
                      <a:pt x="1" y="78"/>
                    </a:lnTo>
                    <a:lnTo>
                      <a:pt x="1" y="84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7" name="Freeform 823"/>
              <p:cNvSpPr>
                <a:spLocks noChangeArrowheads="1"/>
              </p:cNvSpPr>
              <p:nvPr/>
            </p:nvSpPr>
            <p:spPr bwMode="auto">
              <a:xfrm>
                <a:off x="5542" y="3884"/>
                <a:ext cx="76" cy="11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92 G7"/>
                  <a:gd name="G9" fmla="+- 9 0 0"/>
                  <a:gd name="G10" fmla="sin 92 G9"/>
                  <a:gd name="G11" fmla="*/ 1 0 51712"/>
                  <a:gd name="G12" fmla="sin 88 G11"/>
                  <a:gd name="G13" fmla="+- 65533 0 0"/>
                  <a:gd name="G14" fmla="+- 97 0 0"/>
                  <a:gd name="G15" fmla="*/ 1 39083 5171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3325 0 0"/>
                  <a:gd name="G39" fmla="+- 59471 0 0"/>
                  <a:gd name="G40" fmla="+- 55881 0 0"/>
                  <a:gd name="G41" fmla="+- 52429 0 0"/>
                  <a:gd name="G42" fmla="+- 49768 0 0"/>
                  <a:gd name="G43" fmla="+- 46639 0 0"/>
                  <a:gd name="G44" fmla="+- 43470 0 0"/>
                  <a:gd name="T0" fmla="*/ 2306 w 75"/>
                  <a:gd name="T1" fmla="*/ 5 h 102"/>
                  <a:gd name="T2" fmla="*/ 2429 w 75"/>
                  <a:gd name="T3" fmla="*/ 4640 h 102"/>
                  <a:gd name="T4" fmla="*/ 2429 w 75"/>
                  <a:gd name="T5" fmla="*/ 8494 h 102"/>
                  <a:gd name="T6" fmla="*/ 2417 w 75"/>
                  <a:gd name="T7" fmla="*/ 12072 h 102"/>
                  <a:gd name="T8" fmla="*/ 2306 w 75"/>
                  <a:gd name="T9" fmla="*/ 15413 h 102"/>
                  <a:gd name="T10" fmla="*/ 2179 w 75"/>
                  <a:gd name="T11" fmla="*/ 17947 h 102"/>
                  <a:gd name="T12" fmla="*/ 1964 w 75"/>
                  <a:gd name="T13" fmla="*/ 20861 h 102"/>
                  <a:gd name="T14" fmla="*/ 1770 w 75"/>
                  <a:gd name="T15" fmla="*/ 23836 h 102"/>
                  <a:gd name="T16" fmla="*/ 1514 w 75"/>
                  <a:gd name="T17" fmla="*/ 25707 h 102"/>
                  <a:gd name="T18" fmla="*/ 1237 w 75"/>
                  <a:gd name="T19" fmla="*/ 27724 h 102"/>
                  <a:gd name="T20" fmla="*/ 1005 w 75"/>
                  <a:gd name="T21" fmla="*/ 29206 h 102"/>
                  <a:gd name="T22" fmla="*/ 736 w 75"/>
                  <a:gd name="T23" fmla="*/ 30249 h 102"/>
                  <a:gd name="T24" fmla="*/ 539 w 75"/>
                  <a:gd name="T25" fmla="*/ 30601 h 102"/>
                  <a:gd name="T26" fmla="*/ 438 w 75"/>
                  <a:gd name="T27" fmla="*/ 30601 h 102"/>
                  <a:gd name="T28" fmla="*/ 9 w 75"/>
                  <a:gd name="T29" fmla="*/ 30412 h 102"/>
                  <a:gd name="T30" fmla="*/ 416 w 75"/>
                  <a:gd name="T31" fmla="*/ 30412 h 102"/>
                  <a:gd name="T32" fmla="*/ 9 w 75"/>
                  <a:gd name="T33" fmla="*/ 30412 h 102"/>
                  <a:gd name="T34" fmla="*/ 9 w 75"/>
                  <a:gd name="T35" fmla="*/ 30249 h 102"/>
                  <a:gd name="T36" fmla="*/ 9 w 75"/>
                  <a:gd name="T37" fmla="*/ 29446 h 102"/>
                  <a:gd name="T38" fmla="*/ 0 w 75"/>
                  <a:gd name="T39" fmla="*/ 29206 h 102"/>
                  <a:gd name="T40" fmla="*/ 0 w 75"/>
                  <a:gd name="T41" fmla="*/ 30249 h 102"/>
                  <a:gd name="T42" fmla="*/ 0 w 75"/>
                  <a:gd name="T43" fmla="*/ 31475 h 102"/>
                  <a:gd name="T44" fmla="*/ 3 w 75"/>
                  <a:gd name="T45" fmla="*/ 32249 h 102"/>
                  <a:gd name="T46" fmla="*/ 6 w 75"/>
                  <a:gd name="T47" fmla="*/ 32987 h 102"/>
                  <a:gd name="T48" fmla="*/ 438 w 75"/>
                  <a:gd name="T49" fmla="*/ 34250 h 102"/>
                  <a:gd name="T50" fmla="*/ 598 w 75"/>
                  <a:gd name="T51" fmla="*/ 34250 h 102"/>
                  <a:gd name="T52" fmla="*/ 860 w 75"/>
                  <a:gd name="T53" fmla="*/ 32764 h 102"/>
                  <a:gd name="T54" fmla="*/ 1174 w 75"/>
                  <a:gd name="T55" fmla="*/ 31752 h 102"/>
                  <a:gd name="T56" fmla="*/ 1445 w 75"/>
                  <a:gd name="T57" fmla="*/ 30249 h 102"/>
                  <a:gd name="T58" fmla="*/ 1770 w 75"/>
                  <a:gd name="T59" fmla="*/ 28048 h 102"/>
                  <a:gd name="T60" fmla="*/ 1973 w 75"/>
                  <a:gd name="T61" fmla="*/ 25317 h 102"/>
                  <a:gd name="T62" fmla="*/ 2294 w 75"/>
                  <a:gd name="T63" fmla="*/ 22608 h 102"/>
                  <a:gd name="T64" fmla="*/ 2429 w 75"/>
                  <a:gd name="T65" fmla="*/ 19459 h 102"/>
                  <a:gd name="T66" fmla="*/ 2681 w 75"/>
                  <a:gd name="T67" fmla="*/ 16352 h 102"/>
                  <a:gd name="T68" fmla="*/ 2806 w 75"/>
                  <a:gd name="T69" fmla="*/ 12354 h 102"/>
                  <a:gd name="T70" fmla="*/ 2825 w 75"/>
                  <a:gd name="T71" fmla="*/ 8494 h 102"/>
                  <a:gd name="T72" fmla="*/ 2806 w 75"/>
                  <a:gd name="T73" fmla="*/ 4307 h 102"/>
                  <a:gd name="T74" fmla="*/ 2681 w 75"/>
                  <a:gd name="T75" fmla="*/ 0 h 102"/>
                  <a:gd name="T76" fmla="*/ 2306 w 75"/>
                  <a:gd name="T77" fmla="*/ 5 h 102"/>
                  <a:gd name="T78" fmla="*/ 0 w 75"/>
                  <a:gd name="T79" fmla="*/ 0 h 102"/>
                  <a:gd name="T80" fmla="*/ 75 w 75"/>
                  <a:gd name="T81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02">
                    <a:moveTo>
                      <a:pt x="62" y="5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6"/>
                    </a:lnTo>
                    <a:lnTo>
                      <a:pt x="58" y="54"/>
                    </a:lnTo>
                    <a:lnTo>
                      <a:pt x="52" y="63"/>
                    </a:lnTo>
                    <a:lnTo>
                      <a:pt x="46" y="71"/>
                    </a:lnTo>
                    <a:lnTo>
                      <a:pt x="40" y="77"/>
                    </a:lnTo>
                    <a:lnTo>
                      <a:pt x="33" y="83"/>
                    </a:lnTo>
                    <a:lnTo>
                      <a:pt x="27" y="87"/>
                    </a:lnTo>
                    <a:lnTo>
                      <a:pt x="21" y="91"/>
                    </a:lnTo>
                    <a:lnTo>
                      <a:pt x="15" y="93"/>
                    </a:lnTo>
                    <a:lnTo>
                      <a:pt x="11" y="93"/>
                    </a:lnTo>
                    <a:lnTo>
                      <a:pt x="9" y="92"/>
                    </a:lnTo>
                    <a:lnTo>
                      <a:pt x="10" y="92"/>
                    </a:lnTo>
                    <a:lnTo>
                      <a:pt x="9" y="92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0" y="87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3" y="97"/>
                    </a:lnTo>
                    <a:lnTo>
                      <a:pt x="6" y="100"/>
                    </a:lnTo>
                    <a:lnTo>
                      <a:pt x="11" y="102"/>
                    </a:lnTo>
                    <a:lnTo>
                      <a:pt x="17" y="102"/>
                    </a:lnTo>
                    <a:lnTo>
                      <a:pt x="24" y="99"/>
                    </a:lnTo>
                    <a:lnTo>
                      <a:pt x="31" y="95"/>
                    </a:lnTo>
                    <a:lnTo>
                      <a:pt x="39" y="91"/>
                    </a:lnTo>
                    <a:lnTo>
                      <a:pt x="46" y="84"/>
                    </a:lnTo>
                    <a:lnTo>
                      <a:pt x="53" y="76"/>
                    </a:lnTo>
                    <a:lnTo>
                      <a:pt x="60" y="69"/>
                    </a:lnTo>
                    <a:lnTo>
                      <a:pt x="65" y="59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8" name="Freeform 824"/>
              <p:cNvSpPr>
                <a:spLocks noChangeArrowheads="1"/>
              </p:cNvSpPr>
              <p:nvPr/>
            </p:nvSpPr>
            <p:spPr bwMode="auto">
              <a:xfrm>
                <a:off x="5560" y="3881"/>
                <a:ext cx="53" cy="55"/>
              </a:xfrm>
              <a:custGeom>
                <a:avLst/>
                <a:gdLst>
                  <a:gd name="G0" fmla="*/ 1 18139 51712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48453 3078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02538 h 42"/>
                  <a:gd name="T2" fmla="*/ 608 w 53"/>
                  <a:gd name="T3" fmla="*/ 86780 h 42"/>
                  <a:gd name="T4" fmla="*/ 845 w 53"/>
                  <a:gd name="T5" fmla="*/ 68010 h 42"/>
                  <a:gd name="T6" fmla="*/ 1243 w 53"/>
                  <a:gd name="T7" fmla="*/ 53306 h 42"/>
                  <a:gd name="T8" fmla="*/ 1549 w 53"/>
                  <a:gd name="T9" fmla="*/ 40557 h 42"/>
                  <a:gd name="T10" fmla="*/ 1747 w 53"/>
                  <a:gd name="T11" fmla="*/ 28942 h 42"/>
                  <a:gd name="T12" fmla="*/ 2060 w 53"/>
                  <a:gd name="T13" fmla="*/ 25266 h 42"/>
                  <a:gd name="T14" fmla="*/ 2155 w 53"/>
                  <a:gd name="T15" fmla="*/ 25266 h 42"/>
                  <a:gd name="T16" fmla="*/ 2177 w 53"/>
                  <a:gd name="T17" fmla="*/ 25266 h 42"/>
                  <a:gd name="T18" fmla="*/ 2155 w 53"/>
                  <a:gd name="T19" fmla="*/ 23403 h 42"/>
                  <a:gd name="T20" fmla="*/ 2467 w 53"/>
                  <a:gd name="T21" fmla="*/ 125 h 42"/>
                  <a:gd name="T22" fmla="*/ 2335 w 53"/>
                  <a:gd name="T23" fmla="*/ 76 h 42"/>
                  <a:gd name="T24" fmla="*/ 2210 w 53"/>
                  <a:gd name="T25" fmla="*/ 0 h 42"/>
                  <a:gd name="T26" fmla="*/ 2060 w 53"/>
                  <a:gd name="T27" fmla="*/ 0 h 42"/>
                  <a:gd name="T28" fmla="*/ 1931 w 53"/>
                  <a:gd name="T29" fmla="*/ 1 h 42"/>
                  <a:gd name="T30" fmla="*/ 1564 w 53"/>
                  <a:gd name="T31" fmla="*/ 125 h 42"/>
                  <a:gd name="T32" fmla="*/ 1326 w 53"/>
                  <a:gd name="T33" fmla="*/ 23403 h 42"/>
                  <a:gd name="T34" fmla="*/ 944 w 53"/>
                  <a:gd name="T35" fmla="*/ 33141 h 42"/>
                  <a:gd name="T36" fmla="*/ 608 w 53"/>
                  <a:gd name="T37" fmla="*/ 53306 h 42"/>
                  <a:gd name="T38" fmla="*/ 7 w 53"/>
                  <a:gd name="T39" fmla="*/ 70463 h 42"/>
                  <a:gd name="T40" fmla="*/ 0 w 53"/>
                  <a:gd name="T41" fmla="*/ 90141 h 42"/>
                  <a:gd name="T42" fmla="*/ 8 w 53"/>
                  <a:gd name="T43" fmla="*/ 102538 h 42"/>
                  <a:gd name="T44" fmla="*/ 0 w 53"/>
                  <a:gd name="T45" fmla="*/ 0 h 42"/>
                  <a:gd name="T46" fmla="*/ 53 w 53"/>
                  <a:gd name="T4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2">
                    <a:moveTo>
                      <a:pt x="8" y="42"/>
                    </a:moveTo>
                    <a:lnTo>
                      <a:pt x="13" y="35"/>
                    </a:lnTo>
                    <a:lnTo>
                      <a:pt x="19" y="28"/>
                    </a:lnTo>
                    <a:lnTo>
                      <a:pt x="26" y="21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4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9"/>
                    </a:lnTo>
                    <a:lnTo>
                      <a:pt x="0" y="37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49" name="Freeform 825"/>
              <p:cNvSpPr>
                <a:spLocks noChangeArrowheads="1"/>
              </p:cNvSpPr>
              <p:nvPr/>
            </p:nvSpPr>
            <p:spPr bwMode="auto">
              <a:xfrm>
                <a:off x="5542" y="3920"/>
                <a:ext cx="24" cy="55"/>
              </a:xfrm>
              <a:custGeom>
                <a:avLst/>
                <a:gdLst>
                  <a:gd name="G0" fmla="+- 10 0 0"/>
                  <a:gd name="G1" fmla="sin 55 G0"/>
                  <a:gd name="G2" fmla="*/ 1 23411 51712"/>
                  <a:gd name="G3" fmla="*/ 1 813 30784"/>
                  <a:gd name="G4" fmla="+- 1 0 0"/>
                  <a:gd name="G5" fmla="+- 1 0 0"/>
                  <a:gd name="G6" fmla="*/ 1 59343 38528"/>
                  <a:gd name="G7" fmla="*/ 1 8013 51712"/>
                  <a:gd name="G8" fmla="+- 39 0 0"/>
                  <a:gd name="G9" fmla="+- 25 0 0"/>
                  <a:gd name="G10" fmla="+- 21 0 0"/>
                  <a:gd name="G11" fmla="sin 55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1437 0 0"/>
                  <a:gd name="G23" fmla="+- 62202 0 0"/>
                  <a:gd name="T0" fmla="*/ 1967 w 25"/>
                  <a:gd name="T1" fmla="*/ 6630 h 55"/>
                  <a:gd name="T2" fmla="*/ 2124 w 25"/>
                  <a:gd name="T3" fmla="*/ 6223 h 55"/>
                  <a:gd name="T4" fmla="*/ 2294 w 25"/>
                  <a:gd name="T5" fmla="*/ 5628 h 55"/>
                  <a:gd name="T6" fmla="*/ 2478 w 25"/>
                  <a:gd name="T7" fmla="*/ 4806 h 55"/>
                  <a:gd name="T8" fmla="*/ 2676 w 25"/>
                  <a:gd name="T9" fmla="*/ 3960 h 55"/>
                  <a:gd name="T10" fmla="*/ 3121 w 25"/>
                  <a:gd name="T11" fmla="*/ 3208 h 55"/>
                  <a:gd name="T12" fmla="*/ 3641 w 25"/>
                  <a:gd name="T13" fmla="*/ 2264 h 55"/>
                  <a:gd name="T14" fmla="*/ 4587 w 25"/>
                  <a:gd name="T15" fmla="*/ 1488 h 55"/>
                  <a:gd name="T16" fmla="*/ 5350 w 25"/>
                  <a:gd name="T17" fmla="*/ 5 h 55"/>
                  <a:gd name="T18" fmla="*/ 3641 w 25"/>
                  <a:gd name="T19" fmla="*/ 0 h 55"/>
                  <a:gd name="T20" fmla="*/ 2676 w 25"/>
                  <a:gd name="T21" fmla="*/ 1051 h 55"/>
                  <a:gd name="T22" fmla="*/ 1967 w 25"/>
                  <a:gd name="T23" fmla="*/ 1832 h 55"/>
                  <a:gd name="T24" fmla="*/ 1686 w 25"/>
                  <a:gd name="T25" fmla="*/ 2787 h 55"/>
                  <a:gd name="T26" fmla="*/ 5 w 25"/>
                  <a:gd name="T27" fmla="*/ 3701 h 55"/>
                  <a:gd name="T28" fmla="*/ 3 w 25"/>
                  <a:gd name="T29" fmla="*/ 4669 h 55"/>
                  <a:gd name="T30" fmla="*/ 2 w 25"/>
                  <a:gd name="T31" fmla="*/ 5368 h 55"/>
                  <a:gd name="T32" fmla="*/ 2 w 25"/>
                  <a:gd name="T33" fmla="*/ 6053 h 55"/>
                  <a:gd name="T34" fmla="*/ 0 w 25"/>
                  <a:gd name="T35" fmla="*/ 6476 h 55"/>
                  <a:gd name="T36" fmla="*/ 1967 w 25"/>
                  <a:gd name="T37" fmla="*/ 6630 h 55"/>
                  <a:gd name="T38" fmla="*/ 0 w 25"/>
                  <a:gd name="T39" fmla="*/ 0 h 55"/>
                  <a:gd name="T40" fmla="*/ 25 w 25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55">
                    <a:moveTo>
                      <a:pt x="9" y="55"/>
                    </a:moveTo>
                    <a:lnTo>
                      <a:pt x="10" y="52"/>
                    </a:lnTo>
                    <a:lnTo>
                      <a:pt x="11" y="47"/>
                    </a:lnTo>
                    <a:lnTo>
                      <a:pt x="12" y="40"/>
                    </a:lnTo>
                    <a:lnTo>
                      <a:pt x="13" y="33"/>
                    </a:lnTo>
                    <a:lnTo>
                      <a:pt x="15" y="27"/>
                    </a:lnTo>
                    <a:lnTo>
                      <a:pt x="17" y="19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6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3" y="39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9" y="5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0" name="Freeform 826"/>
              <p:cNvSpPr>
                <a:spLocks noChangeArrowheads="1"/>
              </p:cNvSpPr>
              <p:nvPr/>
            </p:nvSpPr>
            <p:spPr bwMode="auto">
              <a:xfrm>
                <a:off x="145" y="1950"/>
                <a:ext cx="66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4 0 0"/>
                  <a:gd name="G9" fmla="+- 2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1695 0 0"/>
                  <a:gd name="G32" fmla="+- 23035 0 0"/>
                  <a:gd name="G33" fmla="+- 23428 0 0"/>
                  <a:gd name="G34" fmla="+- 23840 0 0"/>
                  <a:gd name="G35" fmla="+- 24266 0 0"/>
                  <a:gd name="G36" fmla="+- 25137 0 0"/>
                  <a:gd name="G37" fmla="+- 25535 0 0"/>
                  <a:gd name="T0" fmla="*/ 4230 w 65"/>
                  <a:gd name="T1" fmla="*/ 25925 h 106"/>
                  <a:gd name="T2" fmla="*/ 4230 w 65"/>
                  <a:gd name="T3" fmla="*/ 27252 h 106"/>
                  <a:gd name="T4" fmla="*/ 4217 w 65"/>
                  <a:gd name="T5" fmla="*/ 27645 h 106"/>
                  <a:gd name="T6" fmla="*/ 4217 w 65"/>
                  <a:gd name="T7" fmla="*/ 27894 h 106"/>
                  <a:gd name="T8" fmla="*/ 4054 w 65"/>
                  <a:gd name="T9" fmla="*/ 28170 h 106"/>
                  <a:gd name="T10" fmla="*/ 3904 w 65"/>
                  <a:gd name="T11" fmla="*/ 28673 h 106"/>
                  <a:gd name="T12" fmla="*/ 3536 w 65"/>
                  <a:gd name="T13" fmla="*/ 28673 h 106"/>
                  <a:gd name="T14" fmla="*/ 3138 w 65"/>
                  <a:gd name="T15" fmla="*/ 27894 h 106"/>
                  <a:gd name="T16" fmla="*/ 2729 w 65"/>
                  <a:gd name="T17" fmla="*/ 27252 h 106"/>
                  <a:gd name="T18" fmla="*/ 2282 w 65"/>
                  <a:gd name="T19" fmla="*/ 25515 h 106"/>
                  <a:gd name="T20" fmla="*/ 1797 w 65"/>
                  <a:gd name="T21" fmla="*/ 23889 h 106"/>
                  <a:gd name="T22" fmla="*/ 1257 w 65"/>
                  <a:gd name="T23" fmla="*/ 21430 h 106"/>
                  <a:gd name="T24" fmla="*/ 878 w 65"/>
                  <a:gd name="T25" fmla="*/ 19208 h 106"/>
                  <a:gd name="T26" fmla="*/ 8 w 65"/>
                  <a:gd name="T27" fmla="*/ 16590 h 106"/>
                  <a:gd name="T28" fmla="*/ 4 w 65"/>
                  <a:gd name="T29" fmla="*/ 13456 h 106"/>
                  <a:gd name="T30" fmla="*/ 1 w 65"/>
                  <a:gd name="T31" fmla="*/ 10684 h 106"/>
                  <a:gd name="T32" fmla="*/ 0 w 65"/>
                  <a:gd name="T33" fmla="*/ 7075 h 106"/>
                  <a:gd name="T34" fmla="*/ 1 w 65"/>
                  <a:gd name="T35" fmla="*/ 360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989 w 65"/>
                  <a:gd name="T47" fmla="*/ 3 h 106"/>
                  <a:gd name="T48" fmla="*/ 1503 w 65"/>
                  <a:gd name="T49" fmla="*/ 2164 h 106"/>
                  <a:gd name="T50" fmla="*/ 1908 w 65"/>
                  <a:gd name="T51" fmla="*/ 3600 h 106"/>
                  <a:gd name="T52" fmla="*/ 2422 w 65"/>
                  <a:gd name="T53" fmla="*/ 5993 h 106"/>
                  <a:gd name="T54" fmla="*/ 2834 w 65"/>
                  <a:gd name="T55" fmla="*/ 7617 h 106"/>
                  <a:gd name="T56" fmla="*/ 3138 w 65"/>
                  <a:gd name="T57" fmla="*/ 10173 h 106"/>
                  <a:gd name="T58" fmla="*/ 3465 w 65"/>
                  <a:gd name="T59" fmla="*/ 12410 h 106"/>
                  <a:gd name="T60" fmla="*/ 3754 w 65"/>
                  <a:gd name="T61" fmla="*/ 14638 h 106"/>
                  <a:gd name="T62" fmla="*/ 3904 w 65"/>
                  <a:gd name="T63" fmla="*/ 16921 h 106"/>
                  <a:gd name="T64" fmla="*/ 3985 w 65"/>
                  <a:gd name="T65" fmla="*/ 19208 h 106"/>
                  <a:gd name="T66" fmla="*/ 4054 w 65"/>
                  <a:gd name="T67" fmla="*/ 21050 h 106"/>
                  <a:gd name="T68" fmla="*/ 4144 w 65"/>
                  <a:gd name="T69" fmla="*/ 23044 h 106"/>
                  <a:gd name="T70" fmla="*/ 4217 w 65"/>
                  <a:gd name="T71" fmla="*/ 24784 h 106"/>
                  <a:gd name="T72" fmla="*/ 423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1" name="Freeform 827"/>
              <p:cNvSpPr>
                <a:spLocks noChangeArrowheads="1"/>
              </p:cNvSpPr>
              <p:nvPr/>
            </p:nvSpPr>
            <p:spPr bwMode="auto">
              <a:xfrm>
                <a:off x="141" y="1950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8 0 0"/>
                  <a:gd name="G17" fmla="sin 38 G16"/>
                  <a:gd name="G18" fmla="+- 12 0 0"/>
                  <a:gd name="G19" fmla="sin 15 G18"/>
                  <a:gd name="G20" fmla="*/ 1 0 51712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65535 0 0"/>
                  <a:gd name="G33" fmla="+- 4993 0 0"/>
                  <a:gd name="G34" fmla="+- 10103 0 0"/>
                  <a:gd name="G35" fmla="+- 14905 0 0"/>
                  <a:gd name="G36" fmla="+- 19909 0 0"/>
                  <a:gd name="G37" fmla="+- 23251 0 0"/>
                  <a:gd name="G38" fmla="+- 26681 0 0"/>
                  <a:gd name="T0" fmla="*/ 4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3791 h 111"/>
                  <a:gd name="T12" fmla="*/ 540 w 74"/>
                  <a:gd name="T13" fmla="*/ 2746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1 w 74"/>
                  <a:gd name="T19" fmla="*/ 37357 h 111"/>
                  <a:gd name="T20" fmla="*/ 1715 w 74"/>
                  <a:gd name="T21" fmla="*/ 39297 h 111"/>
                  <a:gd name="T22" fmla="*/ 2009 w 74"/>
                  <a:gd name="T23" fmla="*/ 40527 h 111"/>
                  <a:gd name="T24" fmla="*/ 2235 w 74"/>
                  <a:gd name="T25" fmla="*/ 42011 h 111"/>
                  <a:gd name="T26" fmla="*/ 2483 w 74"/>
                  <a:gd name="T27" fmla="*/ 42011 h 111"/>
                  <a:gd name="T28" fmla="*/ 2735 w 74"/>
                  <a:gd name="T29" fmla="*/ 40881 h 111"/>
                  <a:gd name="T30" fmla="*/ 2883 w 74"/>
                  <a:gd name="T31" fmla="*/ 40394 h 111"/>
                  <a:gd name="T32" fmla="*/ 2904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4 w 74"/>
                  <a:gd name="T39" fmla="*/ 36374 h 111"/>
                  <a:gd name="T40" fmla="*/ 2614 w 74"/>
                  <a:gd name="T41" fmla="*/ 37357 h 111"/>
                  <a:gd name="T42" fmla="*/ 2549 w 74"/>
                  <a:gd name="T43" fmla="*/ 38022 h 111"/>
                  <a:gd name="T44" fmla="*/ 2480 w 74"/>
                  <a:gd name="T45" fmla="*/ 38316 h 111"/>
                  <a:gd name="T46" fmla="*/ 2353 w 74"/>
                  <a:gd name="T47" fmla="*/ 38316 h 111"/>
                  <a:gd name="T48" fmla="*/ 2120 w 74"/>
                  <a:gd name="T49" fmla="*/ 37808 h 111"/>
                  <a:gd name="T50" fmla="*/ 1906 w 74"/>
                  <a:gd name="T51" fmla="*/ 36374 h 111"/>
                  <a:gd name="T52" fmla="*/ 1627 w 74"/>
                  <a:gd name="T53" fmla="*/ 34571 h 111"/>
                  <a:gd name="T54" fmla="*/ 1320 w 74"/>
                  <a:gd name="T55" fmla="*/ 31984 h 111"/>
                  <a:gd name="T56" fmla="*/ 1127 w 74"/>
                  <a:gd name="T57" fmla="*/ 29569 h 111"/>
                  <a:gd name="T58" fmla="*/ 822 w 74"/>
                  <a:gd name="T59" fmla="*/ 26303 h 111"/>
                  <a:gd name="T60" fmla="*/ 632 w 74"/>
                  <a:gd name="T61" fmla="*/ 22504 h 111"/>
                  <a:gd name="T62" fmla="*/ 486 w 74"/>
                  <a:gd name="T63" fmla="*/ 18521 h 111"/>
                  <a:gd name="T64" fmla="*/ 9 w 74"/>
                  <a:gd name="T65" fmla="*/ 14600 h 111"/>
                  <a:gd name="T66" fmla="*/ 8 w 74"/>
                  <a:gd name="T67" fmla="*/ 10104 h 111"/>
                  <a:gd name="T68" fmla="*/ 9 w 74"/>
                  <a:gd name="T69" fmla="*/ 5417 h 111"/>
                  <a:gd name="T70" fmla="*/ 486 w 74"/>
                  <a:gd name="T71" fmla="*/ 3 h 111"/>
                  <a:gd name="T72" fmla="*/ 4 w 74"/>
                  <a:gd name="T73" fmla="*/ 0 h 111"/>
                  <a:gd name="T74" fmla="*/ 0 w 74"/>
                  <a:gd name="T75" fmla="*/ 0 h 111"/>
                  <a:gd name="T76" fmla="*/ 74 w 74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4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7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2" name="Freeform 828"/>
              <p:cNvSpPr>
                <a:spLocks noChangeArrowheads="1"/>
              </p:cNvSpPr>
              <p:nvPr/>
            </p:nvSpPr>
            <p:spPr bwMode="auto">
              <a:xfrm>
                <a:off x="145" y="1943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4 0 0"/>
                  <a:gd name="G11" fmla="sin 9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28786 h 45"/>
                  <a:gd name="T2" fmla="*/ 2177 w 53"/>
                  <a:gd name="T3" fmla="*/ 22301 h 45"/>
                  <a:gd name="T4" fmla="*/ 1846 w 53"/>
                  <a:gd name="T5" fmla="*/ 15827 h 45"/>
                  <a:gd name="T6" fmla="*/ 1549 w 53"/>
                  <a:gd name="T7" fmla="*/ 11274 h 45"/>
                  <a:gd name="T8" fmla="*/ 1176 w 53"/>
                  <a:gd name="T9" fmla="*/ 6188 h 45"/>
                  <a:gd name="T10" fmla="*/ 845 w 53"/>
                  <a:gd name="T11" fmla="*/ 120 h 45"/>
                  <a:gd name="T12" fmla="*/ 608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120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487 w 53"/>
                  <a:gd name="T29" fmla="*/ 6188 h 45"/>
                  <a:gd name="T30" fmla="*/ 642 w 53"/>
                  <a:gd name="T31" fmla="*/ 8029 h 45"/>
                  <a:gd name="T32" fmla="*/ 893 w 53"/>
                  <a:gd name="T33" fmla="*/ 12271 h 45"/>
                  <a:gd name="T34" fmla="*/ 1243 w 53"/>
                  <a:gd name="T35" fmla="*/ 14719 h 45"/>
                  <a:gd name="T36" fmla="*/ 1564 w 53"/>
                  <a:gd name="T37" fmla="*/ 20701 h 45"/>
                  <a:gd name="T38" fmla="*/ 1846 w 53"/>
                  <a:gd name="T39" fmla="*/ 26424 h 45"/>
                  <a:gd name="T40" fmla="*/ 2155 w 53"/>
                  <a:gd name="T41" fmla="*/ 31316 h 45"/>
                  <a:gd name="T42" fmla="*/ 2467 w 53"/>
                  <a:gd name="T43" fmla="*/ 2878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3" name="Freeform 829"/>
              <p:cNvSpPr>
                <a:spLocks noChangeArrowheads="1"/>
              </p:cNvSpPr>
              <p:nvPr/>
            </p:nvSpPr>
            <p:spPr bwMode="auto">
              <a:xfrm>
                <a:off x="193" y="1976"/>
                <a:ext cx="24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12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473 0 0"/>
                  <a:gd name="G25" fmla="+- 49876 0 0"/>
                  <a:gd name="T0" fmla="*/ 5350 w 25"/>
                  <a:gd name="T1" fmla="*/ 24929 h 60"/>
                  <a:gd name="T2" fmla="*/ 5192 w 25"/>
                  <a:gd name="T3" fmla="*/ 23255 h 60"/>
                  <a:gd name="T4" fmla="*/ 5192 w 25"/>
                  <a:gd name="T5" fmla="*/ 20852 h 60"/>
                  <a:gd name="T6" fmla="*/ 4587 w 25"/>
                  <a:gd name="T7" fmla="*/ 18297 h 60"/>
                  <a:gd name="T8" fmla="*/ 4451 w 25"/>
                  <a:gd name="T9" fmla="*/ 14398 h 60"/>
                  <a:gd name="T10" fmla="*/ 3932 w 25"/>
                  <a:gd name="T11" fmla="*/ 11194 h 60"/>
                  <a:gd name="T12" fmla="*/ 3121 w 25"/>
                  <a:gd name="T13" fmla="*/ 7494 h 60"/>
                  <a:gd name="T14" fmla="*/ 2478 w 25"/>
                  <a:gd name="T15" fmla="*/ 3940 h 60"/>
                  <a:gd name="T16" fmla="*/ 1821 w 25"/>
                  <a:gd name="T17" fmla="*/ 0 h 60"/>
                  <a:gd name="T18" fmla="*/ 0 w 25"/>
                  <a:gd name="T19" fmla="*/ 4 h 60"/>
                  <a:gd name="T20" fmla="*/ 5 w 25"/>
                  <a:gd name="T21" fmla="*/ 5020 h 60"/>
                  <a:gd name="T22" fmla="*/ 1821 w 25"/>
                  <a:gd name="T23" fmla="*/ 8809 h 60"/>
                  <a:gd name="T24" fmla="*/ 2124 w 25"/>
                  <a:gd name="T25" fmla="*/ 12117 h 60"/>
                  <a:gd name="T26" fmla="*/ 2478 w 25"/>
                  <a:gd name="T27" fmla="*/ 15412 h 60"/>
                  <a:gd name="T28" fmla="*/ 2676 w 25"/>
                  <a:gd name="T29" fmla="*/ 19191 h 60"/>
                  <a:gd name="T30" fmla="*/ 2890 w 25"/>
                  <a:gd name="T31" fmla="*/ 21239 h 60"/>
                  <a:gd name="T32" fmla="*/ 3121 w 25"/>
                  <a:gd name="T33" fmla="*/ 24410 h 60"/>
                  <a:gd name="T34" fmla="*/ 3371 w 25"/>
                  <a:gd name="T35" fmla="*/ 25205 h 60"/>
                  <a:gd name="T36" fmla="*/ 5350 w 25"/>
                  <a:gd name="T37" fmla="*/ 24929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5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4" name="Freeform 830"/>
              <p:cNvSpPr>
                <a:spLocks noChangeArrowheads="1"/>
              </p:cNvSpPr>
              <p:nvPr/>
            </p:nvSpPr>
            <p:spPr bwMode="auto">
              <a:xfrm>
                <a:off x="5545" y="2088"/>
                <a:ext cx="66" cy="115"/>
              </a:xfrm>
              <a:custGeom>
                <a:avLst/>
                <a:gdLst>
                  <a:gd name="G0" fmla="+- 65533 0 0"/>
                  <a:gd name="G1" fmla="*/ 1 31995 57600"/>
                  <a:gd name="G2" fmla="+- 105 0 0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0 51712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4 0 0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8131 0 0"/>
                  <a:gd name="G34" fmla="+- 49502 0 0"/>
                  <a:gd name="G35" fmla="+- 50423 0 0"/>
                  <a:gd name="G36" fmla="+- 51177 0 0"/>
                  <a:gd name="G37" fmla="+- 52202 0 0"/>
                  <a:gd name="G38" fmla="+- 52030 0 0"/>
                  <a:gd name="G39" fmla="+- 51714 0 0"/>
                  <a:gd name="T0" fmla="*/ 0 w 65"/>
                  <a:gd name="T1" fmla="*/ 48131 h 106"/>
                  <a:gd name="T2" fmla="*/ 0 w 65"/>
                  <a:gd name="T3" fmla="*/ 49503 h 106"/>
                  <a:gd name="T4" fmla="*/ 1 w 65"/>
                  <a:gd name="T5" fmla="*/ 50424 h 106"/>
                  <a:gd name="T6" fmla="*/ 1 w 65"/>
                  <a:gd name="T7" fmla="*/ 51180 h 106"/>
                  <a:gd name="T8" fmla="*/ 3 w 65"/>
                  <a:gd name="T9" fmla="*/ 52208 h 106"/>
                  <a:gd name="T10" fmla="*/ 6 w 65"/>
                  <a:gd name="T11" fmla="*/ 52764 h 106"/>
                  <a:gd name="T12" fmla="*/ 734 w 65"/>
                  <a:gd name="T13" fmla="*/ 52764 h 106"/>
                  <a:gd name="T14" fmla="*/ 1050 w 65"/>
                  <a:gd name="T15" fmla="*/ 51180 h 106"/>
                  <a:gd name="T16" fmla="*/ 1595 w 65"/>
                  <a:gd name="T17" fmla="*/ 49503 h 106"/>
                  <a:gd name="T18" fmla="*/ 1947 w 65"/>
                  <a:gd name="T19" fmla="*/ 46846 h 106"/>
                  <a:gd name="T20" fmla="*/ 2472 w 65"/>
                  <a:gd name="T21" fmla="*/ 44368 h 106"/>
                  <a:gd name="T22" fmla="*/ 2956 w 65"/>
                  <a:gd name="T23" fmla="*/ 39489 h 106"/>
                  <a:gd name="T24" fmla="*/ 3331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5817 h 106"/>
                  <a:gd name="T30" fmla="*/ 4217 w 65"/>
                  <a:gd name="T31" fmla="*/ 19103 h 106"/>
                  <a:gd name="T32" fmla="*/ 4230 w 65"/>
                  <a:gd name="T33" fmla="*/ 13417 h 106"/>
                  <a:gd name="T34" fmla="*/ 4217 w 65"/>
                  <a:gd name="T35" fmla="*/ 7193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93 w 65"/>
                  <a:gd name="T47" fmla="*/ 3 h 106"/>
                  <a:gd name="T48" fmla="*/ 2785 w 65"/>
                  <a:gd name="T49" fmla="*/ 4422 h 106"/>
                  <a:gd name="T50" fmla="*/ 2329 w 65"/>
                  <a:gd name="T51" fmla="*/ 6611 h 106"/>
                  <a:gd name="T52" fmla="*/ 1834 w 65"/>
                  <a:gd name="T53" fmla="*/ 10810 h 106"/>
                  <a:gd name="T54" fmla="*/ 1416 w 65"/>
                  <a:gd name="T55" fmla="*/ 14967 h 106"/>
                  <a:gd name="T56" fmla="*/ 932 w 65"/>
                  <a:gd name="T57" fmla="*/ 18632 h 106"/>
                  <a:gd name="T58" fmla="*/ 779 w 65"/>
                  <a:gd name="T59" fmla="*/ 23696 h 106"/>
                  <a:gd name="T60" fmla="*/ 8 w 65"/>
                  <a:gd name="T61" fmla="*/ 27896 h 106"/>
                  <a:gd name="T62" fmla="*/ 6 w 65"/>
                  <a:gd name="T63" fmla="*/ 31185 h 106"/>
                  <a:gd name="T64" fmla="*/ 4 w 65"/>
                  <a:gd name="T65" fmla="*/ 35770 h 106"/>
                  <a:gd name="T66" fmla="*/ 3 w 65"/>
                  <a:gd name="T67" fmla="*/ 39489 h 106"/>
                  <a:gd name="T68" fmla="*/ 2 w 65"/>
                  <a:gd name="T69" fmla="*/ 42848 h 106"/>
                  <a:gd name="T70" fmla="*/ 1 w 65"/>
                  <a:gd name="T71" fmla="*/ 45648 h 106"/>
                  <a:gd name="T72" fmla="*/ 0 w 65"/>
                  <a:gd name="T73" fmla="*/ 48131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5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5" name="Freeform 831"/>
              <p:cNvSpPr>
                <a:spLocks noChangeArrowheads="1"/>
              </p:cNvSpPr>
              <p:nvPr/>
            </p:nvSpPr>
            <p:spPr bwMode="auto">
              <a:xfrm>
                <a:off x="5540" y="2090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0 G7"/>
                  <a:gd name="G9" fmla="+- 9 0 0"/>
                  <a:gd name="G10" fmla="cos 100 G9"/>
                  <a:gd name="G11" fmla="*/ 1 0 51712"/>
                  <a:gd name="G12" fmla="sin 97 G11"/>
                  <a:gd name="G13" fmla="+- 65534 0 0"/>
                  <a:gd name="G14" fmla="*/ 1 111 2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3157 0 0"/>
                  <a:gd name="G39" fmla="+- 58296 0 0"/>
                  <a:gd name="G40" fmla="+- 54339 0 0"/>
                  <a:gd name="G41" fmla="+- 49568 0 0"/>
                  <a:gd name="G42" fmla="+- 45747 0 0"/>
                  <a:gd name="G43" fmla="+- 41854 0 0"/>
                  <a:gd name="G44" fmla="+- 37922 0 0"/>
                  <a:gd name="T0" fmla="*/ 2480 w 74"/>
                  <a:gd name="T1" fmla="*/ 2 h 111"/>
                  <a:gd name="T2" fmla="*/ 2614 w 74"/>
                  <a:gd name="T3" fmla="*/ 4993 h 111"/>
                  <a:gd name="T4" fmla="*/ 2617 w 74"/>
                  <a:gd name="T5" fmla="*/ 9857 h 111"/>
                  <a:gd name="T6" fmla="*/ 2614 w 74"/>
                  <a:gd name="T7" fmla="*/ 13811 h 111"/>
                  <a:gd name="T8" fmla="*/ 2480 w 74"/>
                  <a:gd name="T9" fmla="*/ 18448 h 111"/>
                  <a:gd name="T10" fmla="*/ 2235 w 74"/>
                  <a:gd name="T11" fmla="*/ 22024 h 111"/>
                  <a:gd name="T12" fmla="*/ 2064 w 74"/>
                  <a:gd name="T13" fmla="*/ 25746 h 111"/>
                  <a:gd name="T14" fmla="*/ 1810 w 74"/>
                  <a:gd name="T15" fmla="*/ 29424 h 111"/>
                  <a:gd name="T16" fmla="*/ 1545 w 74"/>
                  <a:gd name="T17" fmla="*/ 32091 h 111"/>
                  <a:gd name="T18" fmla="*/ 1319 w 74"/>
                  <a:gd name="T19" fmla="*/ 34389 h 111"/>
                  <a:gd name="T20" fmla="*/ 1069 w 74"/>
                  <a:gd name="T21" fmla="*/ 36374 h 111"/>
                  <a:gd name="T22" fmla="*/ 740 w 74"/>
                  <a:gd name="T23" fmla="*/ 37516 h 111"/>
                  <a:gd name="T24" fmla="*/ 569 w 74"/>
                  <a:gd name="T25" fmla="*/ 38022 h 111"/>
                  <a:gd name="T26" fmla="*/ 486 w 74"/>
                  <a:gd name="T27" fmla="*/ 38022 h 111"/>
                  <a:gd name="T28" fmla="*/ 437 w 74"/>
                  <a:gd name="T29" fmla="*/ 37808 h 111"/>
                  <a:gd name="T30" fmla="*/ 437 w 74"/>
                  <a:gd name="T31" fmla="*/ 38022 h 111"/>
                  <a:gd name="T32" fmla="*/ 437 w 74"/>
                  <a:gd name="T33" fmla="*/ 37808 h 111"/>
                  <a:gd name="T34" fmla="*/ 9 w 74"/>
                  <a:gd name="T35" fmla="*/ 37516 h 111"/>
                  <a:gd name="T36" fmla="*/ 9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1 w 74"/>
                  <a:gd name="T43" fmla="*/ 38316 h 111"/>
                  <a:gd name="T44" fmla="*/ 2 w 74"/>
                  <a:gd name="T45" fmla="*/ 40182 h 111"/>
                  <a:gd name="T46" fmla="*/ 6 w 74"/>
                  <a:gd name="T47" fmla="*/ 41125 h 111"/>
                  <a:gd name="T48" fmla="*/ 461 w 74"/>
                  <a:gd name="T49" fmla="*/ 42011 h 111"/>
                  <a:gd name="T50" fmla="*/ 632 w 74"/>
                  <a:gd name="T51" fmla="*/ 41429 h 111"/>
                  <a:gd name="T52" fmla="*/ 913 w 74"/>
                  <a:gd name="T53" fmla="*/ 40881 h 111"/>
                  <a:gd name="T54" fmla="*/ 1251 w 74"/>
                  <a:gd name="T55" fmla="*/ 38854 h 111"/>
                  <a:gd name="T56" fmla="*/ 1466 w 74"/>
                  <a:gd name="T57" fmla="*/ 37357 h 111"/>
                  <a:gd name="T58" fmla="*/ 1810 w 74"/>
                  <a:gd name="T59" fmla="*/ 34571 h 111"/>
                  <a:gd name="T60" fmla="*/ 2118 w 74"/>
                  <a:gd name="T61" fmla="*/ 31101 h 111"/>
                  <a:gd name="T62" fmla="*/ 2356 w 74"/>
                  <a:gd name="T63" fmla="*/ 27841 h 111"/>
                  <a:gd name="T64" fmla="*/ 2614 w 74"/>
                  <a:gd name="T65" fmla="*/ 23791 h 111"/>
                  <a:gd name="T66" fmla="*/ 2758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58 w 74"/>
                  <a:gd name="T75" fmla="*/ 0 h 111"/>
                  <a:gd name="T76" fmla="*/ 2480 w 74"/>
                  <a:gd name="T77" fmla="*/ 2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7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7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2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8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6" name="Freeform 832"/>
              <p:cNvSpPr>
                <a:spLocks noChangeArrowheads="1"/>
              </p:cNvSpPr>
              <p:nvPr/>
            </p:nvSpPr>
            <p:spPr bwMode="auto">
              <a:xfrm>
                <a:off x="5558" y="2083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2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*/ 1 0 51712"/>
                  <a:gd name="G23" fmla="+- 608 0 0"/>
                  <a:gd name="G24" fmla="cos G22 G23"/>
                  <a:gd name="G25" fmla="+- 1 0 0"/>
                  <a:gd name="G26" fmla="+- 1 0 0"/>
                  <a:gd name="T0" fmla="*/ 8 w 53"/>
                  <a:gd name="T1" fmla="*/ 33290 h 46"/>
                  <a:gd name="T2" fmla="*/ 608 w 53"/>
                  <a:gd name="T3" fmla="*/ 27123 h 46"/>
                  <a:gd name="T4" fmla="*/ 845 w 53"/>
                  <a:gd name="T5" fmla="*/ 21086 h 46"/>
                  <a:gd name="T6" fmla="*/ 1313 w 53"/>
                  <a:gd name="T7" fmla="*/ 15604 h 46"/>
                  <a:gd name="T8" fmla="*/ 1549 w 53"/>
                  <a:gd name="T9" fmla="*/ 10616 h 46"/>
                  <a:gd name="T10" fmla="*/ 1828 w 53"/>
                  <a:gd name="T11" fmla="*/ 8210 h 46"/>
                  <a:gd name="T12" fmla="*/ 2060 w 53"/>
                  <a:gd name="T13" fmla="*/ 7280 h 46"/>
                  <a:gd name="T14" fmla="*/ 2177 w 53"/>
                  <a:gd name="T15" fmla="*/ 6342 h 46"/>
                  <a:gd name="T16" fmla="*/ 2155 w 53"/>
                  <a:gd name="T17" fmla="*/ 6342 h 46"/>
                  <a:gd name="T18" fmla="*/ 2155 w 53"/>
                  <a:gd name="T19" fmla="*/ 394 h 46"/>
                  <a:gd name="T20" fmla="*/ 2467 w 53"/>
                  <a:gd name="T21" fmla="*/ 62 h 46"/>
                  <a:gd name="T22" fmla="*/ 2406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846 w 53"/>
                  <a:gd name="T29" fmla="*/ 1 h 46"/>
                  <a:gd name="T30" fmla="*/ 1564 w 53"/>
                  <a:gd name="T31" fmla="*/ 50 h 46"/>
                  <a:gd name="T32" fmla="*/ 1326 w 53"/>
                  <a:gd name="T33" fmla="*/ 6342 h 46"/>
                  <a:gd name="T34" fmla="*/ 893 w 53"/>
                  <a:gd name="T35" fmla="*/ 9929 h 46"/>
                  <a:gd name="T36" fmla="*/ 608 w 53"/>
                  <a:gd name="T37" fmla="*/ 16669 h 46"/>
                  <a:gd name="T38" fmla="*/ 7 w 53"/>
                  <a:gd name="T39" fmla="*/ 22416 h 46"/>
                  <a:gd name="T40" fmla="*/ 0 w 53"/>
                  <a:gd name="T41" fmla="*/ 29397 h 46"/>
                  <a:gd name="T42" fmla="*/ 8 w 53"/>
                  <a:gd name="T43" fmla="*/ 3329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7" name="Freeform 833"/>
              <p:cNvSpPr>
                <a:spLocks noChangeArrowheads="1"/>
              </p:cNvSpPr>
              <p:nvPr/>
            </p:nvSpPr>
            <p:spPr bwMode="auto">
              <a:xfrm>
                <a:off x="5540" y="2124"/>
                <a:ext cx="24" cy="54"/>
              </a:xfrm>
              <a:custGeom>
                <a:avLst/>
                <a:gdLst>
                  <a:gd name="G0" fmla="+- 10 0 0"/>
                  <a:gd name="G1" fmla="sin 62 G0"/>
                  <a:gd name="G2" fmla="*/ 1 5447 49664"/>
                  <a:gd name="G3" fmla="+- 6 0 0"/>
                  <a:gd name="G4" fmla="+- 1 0 0"/>
                  <a:gd name="G5" fmla="+- 1 0 0"/>
                  <a:gd name="G6" fmla="+- 3 0 0"/>
                  <a:gd name="G7" fmla="*/ 1 4909 51712"/>
                  <a:gd name="G8" fmla="+- 1 0 0"/>
                  <a:gd name="G9" fmla="*/ 1 0 51712"/>
                  <a:gd name="G10" fmla="+- 21 0 0"/>
                  <a:gd name="G11" fmla="sin 62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618 0 0"/>
                  <a:gd name="G23" fmla="+- 65158 0 0"/>
                  <a:gd name="T0" fmla="*/ 1967 w 25"/>
                  <a:gd name="T1" fmla="*/ 3290 h 62"/>
                  <a:gd name="T2" fmla="*/ 2124 w 25"/>
                  <a:gd name="T3" fmla="*/ 3042 h 62"/>
                  <a:gd name="T4" fmla="*/ 2294 w 25"/>
                  <a:gd name="T5" fmla="*/ 2672 h 62"/>
                  <a:gd name="T6" fmla="*/ 2478 w 25"/>
                  <a:gd name="T7" fmla="*/ 2377 h 62"/>
                  <a:gd name="T8" fmla="*/ 2676 w 25"/>
                  <a:gd name="T9" fmla="*/ 1913 h 62"/>
                  <a:gd name="T10" fmla="*/ 3121 w 25"/>
                  <a:gd name="T11" fmla="*/ 1518 h 62"/>
                  <a:gd name="T12" fmla="*/ 3641 w 25"/>
                  <a:gd name="T13" fmla="*/ 1112 h 62"/>
                  <a:gd name="T14" fmla="*/ 4451 w 25"/>
                  <a:gd name="T15" fmla="*/ 596 h 62"/>
                  <a:gd name="T16" fmla="*/ 5350 w 25"/>
                  <a:gd name="T17" fmla="*/ 15 h 62"/>
                  <a:gd name="T18" fmla="*/ 3641 w 25"/>
                  <a:gd name="T19" fmla="*/ 0 h 62"/>
                  <a:gd name="T20" fmla="*/ 2676 w 25"/>
                  <a:gd name="T21" fmla="*/ 474 h 62"/>
                  <a:gd name="T22" fmla="*/ 2124 w 25"/>
                  <a:gd name="T23" fmla="*/ 952 h 62"/>
                  <a:gd name="T24" fmla="*/ 1686 w 25"/>
                  <a:gd name="T25" fmla="*/ 1404 h 62"/>
                  <a:gd name="T26" fmla="*/ 5 w 25"/>
                  <a:gd name="T27" fmla="*/ 1884 h 62"/>
                  <a:gd name="T28" fmla="*/ 4 w 25"/>
                  <a:gd name="T29" fmla="*/ 2238 h 62"/>
                  <a:gd name="T30" fmla="*/ 1 w 25"/>
                  <a:gd name="T31" fmla="*/ 2607 h 62"/>
                  <a:gd name="T32" fmla="*/ 1 w 25"/>
                  <a:gd name="T33" fmla="*/ 3003 h 62"/>
                  <a:gd name="T34" fmla="*/ 0 w 25"/>
                  <a:gd name="T35" fmla="*/ 3243 h 62"/>
                  <a:gd name="T36" fmla="*/ 1967 w 25"/>
                  <a:gd name="T37" fmla="*/ 3290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8" name="Freeform 834"/>
              <p:cNvSpPr>
                <a:spLocks noChangeArrowheads="1"/>
              </p:cNvSpPr>
              <p:nvPr/>
            </p:nvSpPr>
            <p:spPr bwMode="auto">
              <a:xfrm>
                <a:off x="145" y="3151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1 0 0"/>
                  <a:gd name="G10" fmla="*/ 1 0 51712"/>
                  <a:gd name="G11" fmla="*/ 1 0 51712"/>
                  <a:gd name="G12" fmla="+- 16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492 0 0"/>
                  <a:gd name="G33" fmla="+- 21017 0 0"/>
                  <a:gd name="G34" fmla="+- 22065 0 0"/>
                  <a:gd name="G35" fmla="+- 22520 0 0"/>
                  <a:gd name="G36" fmla="+- 22940 0 0"/>
                  <a:gd name="G37" fmla="+- 23859 0 0"/>
                  <a:gd name="G38" fmla="+- 23996 0 0"/>
                  <a:gd name="T0" fmla="*/ 4230 w 65"/>
                  <a:gd name="T1" fmla="*/ 24722 h 107"/>
                  <a:gd name="T2" fmla="*/ 4230 w 65"/>
                  <a:gd name="T3" fmla="*/ 25234 h 107"/>
                  <a:gd name="T4" fmla="*/ 4217 w 65"/>
                  <a:gd name="T5" fmla="*/ 26282 h 107"/>
                  <a:gd name="T6" fmla="*/ 4217 w 65"/>
                  <a:gd name="T7" fmla="*/ 26574 h 107"/>
                  <a:gd name="T8" fmla="*/ 405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134 h 107"/>
                  <a:gd name="T14" fmla="*/ 3138 w 65"/>
                  <a:gd name="T15" fmla="*/ 26574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257 w 65"/>
                  <a:gd name="T23" fmla="*/ 20326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1 w 65"/>
                  <a:gd name="T31" fmla="*/ 9880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989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445 h 107"/>
                  <a:gd name="T54" fmla="*/ 2834 w 65"/>
                  <a:gd name="T55" fmla="*/ 7714 h 107"/>
                  <a:gd name="T56" fmla="*/ 3264 w 65"/>
                  <a:gd name="T57" fmla="*/ 9880 h 107"/>
                  <a:gd name="T58" fmla="*/ 3465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091 h 107"/>
                  <a:gd name="T64" fmla="*/ 3985 w 65"/>
                  <a:gd name="T65" fmla="*/ 18532 h 107"/>
                  <a:gd name="T66" fmla="*/ 4054 w 65"/>
                  <a:gd name="T67" fmla="*/ 20112 h 107"/>
                  <a:gd name="T68" fmla="*/ 4144 w 65"/>
                  <a:gd name="T69" fmla="*/ 21854 h 107"/>
                  <a:gd name="T70" fmla="*/ 4217 w 65"/>
                  <a:gd name="T71" fmla="*/ 23249 h 107"/>
                  <a:gd name="T72" fmla="*/ 423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50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59" name="Freeform 835"/>
              <p:cNvSpPr>
                <a:spLocks noChangeArrowheads="1"/>
              </p:cNvSpPr>
              <p:nvPr/>
            </p:nvSpPr>
            <p:spPr bwMode="auto">
              <a:xfrm>
                <a:off x="141" y="3151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13775 49664"/>
                  <a:gd name="G17" fmla="*/ 1 43851 49664"/>
                  <a:gd name="G18" fmla="*/ 1 63095 51712"/>
                  <a:gd name="G19" fmla="*/ G18 1 180"/>
                  <a:gd name="G20" fmla="*/ G17 1 G19"/>
                  <a:gd name="G21" fmla="*/ 1 0 5171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4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3791 h 111"/>
                  <a:gd name="T12" fmla="*/ 540 w 74"/>
                  <a:gd name="T13" fmla="*/ 2784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1 w 74"/>
                  <a:gd name="T19" fmla="*/ 37357 h 111"/>
                  <a:gd name="T20" fmla="*/ 1715 w 74"/>
                  <a:gd name="T21" fmla="*/ 38854 h 111"/>
                  <a:gd name="T22" fmla="*/ 2009 w 74"/>
                  <a:gd name="T23" fmla="*/ 40881 h 111"/>
                  <a:gd name="T24" fmla="*/ 2235 w 74"/>
                  <a:gd name="T25" fmla="*/ 41429 h 111"/>
                  <a:gd name="T26" fmla="*/ 2483 w 74"/>
                  <a:gd name="T27" fmla="*/ 42011 h 111"/>
                  <a:gd name="T28" fmla="*/ 2735 w 74"/>
                  <a:gd name="T29" fmla="*/ 41125 h 111"/>
                  <a:gd name="T30" fmla="*/ 2883 w 74"/>
                  <a:gd name="T31" fmla="*/ 40394 h 111"/>
                  <a:gd name="T32" fmla="*/ 2904 w 74"/>
                  <a:gd name="T33" fmla="*/ 38854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4 w 74"/>
                  <a:gd name="T39" fmla="*/ 37156 h 111"/>
                  <a:gd name="T40" fmla="*/ 2614 w 74"/>
                  <a:gd name="T41" fmla="*/ 37516 h 111"/>
                  <a:gd name="T42" fmla="*/ 2549 w 74"/>
                  <a:gd name="T43" fmla="*/ 37808 h 111"/>
                  <a:gd name="T44" fmla="*/ 2549 w 74"/>
                  <a:gd name="T45" fmla="*/ 38022 h 111"/>
                  <a:gd name="T46" fmla="*/ 2483 w 74"/>
                  <a:gd name="T47" fmla="*/ 38316 h 111"/>
                  <a:gd name="T48" fmla="*/ 2353 w 74"/>
                  <a:gd name="T49" fmla="*/ 38022 h 111"/>
                  <a:gd name="T50" fmla="*/ 2120 w 74"/>
                  <a:gd name="T51" fmla="*/ 37516 h 111"/>
                  <a:gd name="T52" fmla="*/ 1908 w 74"/>
                  <a:gd name="T53" fmla="*/ 36374 h 111"/>
                  <a:gd name="T54" fmla="*/ 1627 w 74"/>
                  <a:gd name="T55" fmla="*/ 34571 h 111"/>
                  <a:gd name="T56" fmla="*/ 1320 w 74"/>
                  <a:gd name="T57" fmla="*/ 32091 h 111"/>
                  <a:gd name="T58" fmla="*/ 1127 w 74"/>
                  <a:gd name="T59" fmla="*/ 29424 h 111"/>
                  <a:gd name="T60" fmla="*/ 822 w 74"/>
                  <a:gd name="T61" fmla="*/ 25746 h 111"/>
                  <a:gd name="T62" fmla="*/ 632 w 74"/>
                  <a:gd name="T63" fmla="*/ 22774 h 111"/>
                  <a:gd name="T64" fmla="*/ 486 w 74"/>
                  <a:gd name="T65" fmla="*/ 18521 h 111"/>
                  <a:gd name="T66" fmla="*/ 437 w 74"/>
                  <a:gd name="T67" fmla="*/ 14648 h 111"/>
                  <a:gd name="T68" fmla="*/ 8 w 74"/>
                  <a:gd name="T69" fmla="*/ 10104 h 111"/>
                  <a:gd name="T70" fmla="*/ 9 w 74"/>
                  <a:gd name="T71" fmla="*/ 5844 h 111"/>
                  <a:gd name="T72" fmla="*/ 486 w 74"/>
                  <a:gd name="T73" fmla="*/ 4 h 111"/>
                  <a:gd name="T74" fmla="*/ 4 w 74"/>
                  <a:gd name="T75" fmla="*/ 0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3" y="102"/>
                    </a:lnTo>
                    <a:lnTo>
                      <a:pt x="59" y="101"/>
                    </a:lnTo>
                    <a:lnTo>
                      <a:pt x="54" y="99"/>
                    </a:lnTo>
                    <a:lnTo>
                      <a:pt x="48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7" y="60"/>
                    </a:lnTo>
                    <a:lnTo>
                      <a:pt x="12" y="49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0" name="Freeform 836"/>
              <p:cNvSpPr>
                <a:spLocks noChangeArrowheads="1"/>
              </p:cNvSpPr>
              <p:nvPr/>
            </p:nvSpPr>
            <p:spPr bwMode="auto">
              <a:xfrm>
                <a:off x="145" y="3146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38149 30784"/>
                  <a:gd name="G7" fmla="+- 16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1687 0 0"/>
                  <a:gd name="G19" fmla="+- 17956 0 0"/>
                  <a:gd name="G20" fmla="+- 12882 0 0"/>
                  <a:gd name="T0" fmla="*/ 2467 w 53"/>
                  <a:gd name="T1" fmla="*/ 23864 h 46"/>
                  <a:gd name="T2" fmla="*/ 2177 w 53"/>
                  <a:gd name="T3" fmla="*/ 19802 h 46"/>
                  <a:gd name="T4" fmla="*/ 1846 w 53"/>
                  <a:gd name="T5" fmla="*/ 14431 h 46"/>
                  <a:gd name="T6" fmla="*/ 1549 w 53"/>
                  <a:gd name="T7" fmla="*/ 9509 h 46"/>
                  <a:gd name="T8" fmla="*/ 1176 w 53"/>
                  <a:gd name="T9" fmla="*/ 5800 h 46"/>
                  <a:gd name="T10" fmla="*/ 845 w 53"/>
                  <a:gd name="T11" fmla="*/ 4 h 46"/>
                  <a:gd name="T12" fmla="*/ 608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 h 46"/>
                  <a:gd name="T22" fmla="*/ 8 w 53"/>
                  <a:gd name="T23" fmla="*/ 5336 h 46"/>
                  <a:gd name="T24" fmla="*/ 7 w 53"/>
                  <a:gd name="T25" fmla="*/ 5800 h 46"/>
                  <a:gd name="T26" fmla="*/ 487 w 53"/>
                  <a:gd name="T27" fmla="*/ 5800 h 46"/>
                  <a:gd name="T28" fmla="*/ 642 w 53"/>
                  <a:gd name="T29" fmla="*/ 6821 h 46"/>
                  <a:gd name="T30" fmla="*/ 893 w 53"/>
                  <a:gd name="T31" fmla="*/ 9509 h 46"/>
                  <a:gd name="T32" fmla="*/ 1243 w 53"/>
                  <a:gd name="T33" fmla="*/ 14192 h 46"/>
                  <a:gd name="T34" fmla="*/ 1564 w 53"/>
                  <a:gd name="T35" fmla="*/ 18193 h 46"/>
                  <a:gd name="T36" fmla="*/ 1846 w 53"/>
                  <a:gd name="T37" fmla="*/ 21954 h 46"/>
                  <a:gd name="T38" fmla="*/ 2155 w 53"/>
                  <a:gd name="T39" fmla="*/ 28084 h 46"/>
                  <a:gd name="T40" fmla="*/ 2467 w 53"/>
                  <a:gd name="T41" fmla="*/ 23864 h 46"/>
                  <a:gd name="T42" fmla="*/ 0 w 53"/>
                  <a:gd name="T43" fmla="*/ 0 h 46"/>
                  <a:gd name="T44" fmla="*/ 53 w 53"/>
                  <a:gd name="T4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3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1" name="Freeform 837"/>
              <p:cNvSpPr>
                <a:spLocks noChangeArrowheads="1"/>
              </p:cNvSpPr>
              <p:nvPr/>
            </p:nvSpPr>
            <p:spPr bwMode="auto">
              <a:xfrm>
                <a:off x="193" y="3190"/>
                <a:ext cx="24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14 0 0"/>
                  <a:gd name="G9" fmla="+- 12 0 0"/>
                  <a:gd name="G10" fmla="cos 29 G9"/>
                  <a:gd name="G11" fmla="*/ 1 38869 4569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0770 0 0"/>
                  <a:gd name="G25" fmla="+- 52969 0 0"/>
                  <a:gd name="T0" fmla="*/ 5350 w 25"/>
                  <a:gd name="T1" fmla="*/ 21555 h 62"/>
                  <a:gd name="T2" fmla="*/ 5192 w 25"/>
                  <a:gd name="T3" fmla="*/ 19958 h 62"/>
                  <a:gd name="T4" fmla="*/ 5192 w 25"/>
                  <a:gd name="T5" fmla="*/ 17759 h 62"/>
                  <a:gd name="T6" fmla="*/ 4954 w 25"/>
                  <a:gd name="T7" fmla="*/ 14862 h 62"/>
                  <a:gd name="T8" fmla="*/ 4451 w 25"/>
                  <a:gd name="T9" fmla="*/ 12712 h 62"/>
                  <a:gd name="T10" fmla="*/ 3932 w 25"/>
                  <a:gd name="T11" fmla="*/ 9331 h 62"/>
                  <a:gd name="T12" fmla="*/ 3121 w 25"/>
                  <a:gd name="T13" fmla="*/ 6326 h 62"/>
                  <a:gd name="T14" fmla="*/ 2478 w 25"/>
                  <a:gd name="T15" fmla="*/ 3150 h 62"/>
                  <a:gd name="T16" fmla="*/ 1821 w 25"/>
                  <a:gd name="T17" fmla="*/ 0 h 62"/>
                  <a:gd name="T18" fmla="*/ 0 w 25"/>
                  <a:gd name="T19" fmla="*/ 95 h 62"/>
                  <a:gd name="T20" fmla="*/ 5 w 25"/>
                  <a:gd name="T21" fmla="*/ 4657 h 62"/>
                  <a:gd name="T22" fmla="*/ 1821 w 25"/>
                  <a:gd name="T23" fmla="*/ 7394 h 62"/>
                  <a:gd name="T24" fmla="*/ 2124 w 25"/>
                  <a:gd name="T25" fmla="*/ 10084 h 62"/>
                  <a:gd name="T26" fmla="*/ 2478 w 25"/>
                  <a:gd name="T27" fmla="*/ 13551 h 62"/>
                  <a:gd name="T28" fmla="*/ 2676 w 25"/>
                  <a:gd name="T29" fmla="*/ 16015 h 62"/>
                  <a:gd name="T30" fmla="*/ 2890 w 25"/>
                  <a:gd name="T31" fmla="*/ 18481 h 62"/>
                  <a:gd name="T32" fmla="*/ 3121 w 25"/>
                  <a:gd name="T33" fmla="*/ 20216 h 62"/>
                  <a:gd name="T34" fmla="*/ 3371 w 25"/>
                  <a:gd name="T35" fmla="*/ 21872 h 62"/>
                  <a:gd name="T36" fmla="*/ 5350 w 25"/>
                  <a:gd name="T37" fmla="*/ 21555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1"/>
                    </a:lnTo>
                    <a:lnTo>
                      <a:pt x="23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2" name="Freeform 838"/>
              <p:cNvSpPr>
                <a:spLocks noChangeArrowheads="1"/>
              </p:cNvSpPr>
              <p:nvPr/>
            </p:nvSpPr>
            <p:spPr bwMode="auto">
              <a:xfrm>
                <a:off x="5545" y="3292"/>
                <a:ext cx="66" cy="114"/>
              </a:xfrm>
              <a:custGeom>
                <a:avLst/>
                <a:gdLst>
                  <a:gd name="G0" fmla="+- 65534 0 0"/>
                  <a:gd name="G1" fmla="*/ 1 9535 51712"/>
                  <a:gd name="G2" fmla="+- 105 0 0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0 51712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3 0 0"/>
                  <a:gd name="G20" fmla="+- 43 0 0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200 0 0"/>
                  <a:gd name="G35" fmla="+- 27644 0 0"/>
                  <a:gd name="G36" fmla="+- 27876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6201 h 106"/>
                  <a:gd name="T4" fmla="*/ 1 w 65"/>
                  <a:gd name="T5" fmla="*/ 27645 h 106"/>
                  <a:gd name="T6" fmla="*/ 1 w 65"/>
                  <a:gd name="T7" fmla="*/ 27879 h 106"/>
                  <a:gd name="T8" fmla="*/ 3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6668 h 106"/>
                  <a:gd name="T18" fmla="*/ 1947 w 65"/>
                  <a:gd name="T19" fmla="*/ 25515 h 106"/>
                  <a:gd name="T20" fmla="*/ 2472 w 65"/>
                  <a:gd name="T21" fmla="*/ 23714 h 106"/>
                  <a:gd name="T22" fmla="*/ 2956 w 65"/>
                  <a:gd name="T23" fmla="*/ 21430 h 106"/>
                  <a:gd name="T24" fmla="*/ 3331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217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600 h 106"/>
                  <a:gd name="T36" fmla="*/ 3985 w 65"/>
                  <a:gd name="T37" fmla="*/ 2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93 w 65"/>
                  <a:gd name="T47" fmla="*/ 3 h 106"/>
                  <a:gd name="T48" fmla="*/ 2785 w 65"/>
                  <a:gd name="T49" fmla="*/ 2164 h 106"/>
                  <a:gd name="T50" fmla="*/ 2329 w 65"/>
                  <a:gd name="T51" fmla="*/ 3600 h 106"/>
                  <a:gd name="T52" fmla="*/ 1834 w 65"/>
                  <a:gd name="T53" fmla="*/ 5697 h 106"/>
                  <a:gd name="T54" fmla="*/ 1416 w 65"/>
                  <a:gd name="T55" fmla="*/ 7617 h 106"/>
                  <a:gd name="T56" fmla="*/ 932 w 65"/>
                  <a:gd name="T57" fmla="*/ 10173 h 106"/>
                  <a:gd name="T58" fmla="*/ 779 w 65"/>
                  <a:gd name="T59" fmla="*/ 12410 h 106"/>
                  <a:gd name="T60" fmla="*/ 8 w 65"/>
                  <a:gd name="T61" fmla="*/ 14479 h 106"/>
                  <a:gd name="T62" fmla="*/ 6 w 65"/>
                  <a:gd name="T63" fmla="*/ 16921 h 106"/>
                  <a:gd name="T64" fmla="*/ 4 w 65"/>
                  <a:gd name="T65" fmla="*/ 19208 h 106"/>
                  <a:gd name="T66" fmla="*/ 3 w 65"/>
                  <a:gd name="T67" fmla="*/ 21050 h 106"/>
                  <a:gd name="T68" fmla="*/ 2 w 65"/>
                  <a:gd name="T69" fmla="*/ 22631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5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3" name="Freeform 839"/>
              <p:cNvSpPr>
                <a:spLocks noChangeArrowheads="1"/>
              </p:cNvSpPr>
              <p:nvPr/>
            </p:nvSpPr>
            <p:spPr bwMode="auto">
              <a:xfrm>
                <a:off x="5540" y="3292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1 G7"/>
                  <a:gd name="G9" fmla="+- 9 0 0"/>
                  <a:gd name="G10" fmla="sin 98 G9"/>
                  <a:gd name="G11" fmla="+- 65532 0 0"/>
                  <a:gd name="G12" fmla="*/ 1 31711 51712"/>
                  <a:gd name="G13" fmla="+- 1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*/ 1 0 51712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T0" fmla="*/ 2480 w 74"/>
                  <a:gd name="T1" fmla="*/ 3 h 110"/>
                  <a:gd name="T2" fmla="*/ 2614 w 74"/>
                  <a:gd name="T3" fmla="*/ 5871 h 110"/>
                  <a:gd name="T4" fmla="*/ 2617 w 74"/>
                  <a:gd name="T5" fmla="*/ 10901 h 110"/>
                  <a:gd name="T6" fmla="*/ 2549 w 74"/>
                  <a:gd name="T7" fmla="*/ 15181 h 110"/>
                  <a:gd name="T8" fmla="*/ 2480 w 74"/>
                  <a:gd name="T9" fmla="*/ 19307 h 110"/>
                  <a:gd name="T10" fmla="*/ 2235 w 74"/>
                  <a:gd name="T11" fmla="*/ 23913 h 110"/>
                  <a:gd name="T12" fmla="*/ 2064 w 74"/>
                  <a:gd name="T13" fmla="*/ 27966 h 110"/>
                  <a:gd name="T14" fmla="*/ 1810 w 74"/>
                  <a:gd name="T15" fmla="*/ 30466 h 110"/>
                  <a:gd name="T16" fmla="*/ 1545 w 74"/>
                  <a:gd name="T17" fmla="*/ 33452 h 110"/>
                  <a:gd name="T18" fmla="*/ 1319 w 74"/>
                  <a:gd name="T19" fmla="*/ 36157 h 110"/>
                  <a:gd name="T20" fmla="*/ 1014 w 74"/>
                  <a:gd name="T21" fmla="*/ 38589 h 110"/>
                  <a:gd name="T22" fmla="*/ 740 w 74"/>
                  <a:gd name="T23" fmla="*/ 39219 h 110"/>
                  <a:gd name="T24" fmla="*/ 569 w 74"/>
                  <a:gd name="T25" fmla="*/ 40022 h 110"/>
                  <a:gd name="T26" fmla="*/ 461 w 74"/>
                  <a:gd name="T27" fmla="*/ 40427 h 110"/>
                  <a:gd name="T28" fmla="*/ 437 w 74"/>
                  <a:gd name="T29" fmla="*/ 40022 h 110"/>
                  <a:gd name="T30" fmla="*/ 437 w 74"/>
                  <a:gd name="T31" fmla="*/ 39219 h 110"/>
                  <a:gd name="T32" fmla="*/ 9 w 74"/>
                  <a:gd name="T33" fmla="*/ 39096 h 110"/>
                  <a:gd name="T34" fmla="*/ 9 w 74"/>
                  <a:gd name="T35" fmla="*/ 38589 h 110"/>
                  <a:gd name="T36" fmla="*/ 0 w 74"/>
                  <a:gd name="T37" fmla="*/ 38327 h 110"/>
                  <a:gd name="T38" fmla="*/ 0 w 74"/>
                  <a:gd name="T39" fmla="*/ 39219 h 110"/>
                  <a:gd name="T40" fmla="*/ 1 w 74"/>
                  <a:gd name="T41" fmla="*/ 41437 h 110"/>
                  <a:gd name="T42" fmla="*/ 2 w 74"/>
                  <a:gd name="T43" fmla="*/ 42314 h 110"/>
                  <a:gd name="T44" fmla="*/ 6 w 74"/>
                  <a:gd name="T45" fmla="*/ 43054 h 110"/>
                  <a:gd name="T46" fmla="*/ 461 w 74"/>
                  <a:gd name="T47" fmla="*/ 43750 h 110"/>
                  <a:gd name="T48" fmla="*/ 632 w 74"/>
                  <a:gd name="T49" fmla="*/ 43750 h 110"/>
                  <a:gd name="T50" fmla="*/ 913 w 74"/>
                  <a:gd name="T51" fmla="*/ 42424 h 110"/>
                  <a:gd name="T52" fmla="*/ 1251 w 74"/>
                  <a:gd name="T53" fmla="*/ 41732 h 110"/>
                  <a:gd name="T54" fmla="*/ 1466 w 74"/>
                  <a:gd name="T55" fmla="*/ 39038 h 110"/>
                  <a:gd name="T56" fmla="*/ 1810 w 74"/>
                  <a:gd name="T57" fmla="*/ 36157 h 110"/>
                  <a:gd name="T58" fmla="*/ 2118 w 74"/>
                  <a:gd name="T59" fmla="*/ 33351 h 110"/>
                  <a:gd name="T60" fmla="*/ 2356 w 74"/>
                  <a:gd name="T61" fmla="*/ 29068 h 110"/>
                  <a:gd name="T62" fmla="*/ 2614 w 74"/>
                  <a:gd name="T63" fmla="*/ 25231 h 110"/>
                  <a:gd name="T64" fmla="*/ 2758 w 74"/>
                  <a:gd name="T65" fmla="*/ 20440 h 110"/>
                  <a:gd name="T66" fmla="*/ 2904 w 74"/>
                  <a:gd name="T67" fmla="*/ 15245 h 110"/>
                  <a:gd name="T68" fmla="*/ 2907 w 74"/>
                  <a:gd name="T69" fmla="*/ 10901 h 110"/>
                  <a:gd name="T70" fmla="*/ 2904 w 74"/>
                  <a:gd name="T71" fmla="*/ 5399 h 110"/>
                  <a:gd name="T72" fmla="*/ 2758 w 74"/>
                  <a:gd name="T73" fmla="*/ 0 h 110"/>
                  <a:gd name="T74" fmla="*/ 2480 w 74"/>
                  <a:gd name="T75" fmla="*/ 3 h 110"/>
                  <a:gd name="T76" fmla="*/ 0 w 74"/>
                  <a:gd name="T77" fmla="*/ 0 h 110"/>
                  <a:gd name="T78" fmla="*/ 74 w 74"/>
                  <a:gd name="T7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8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4" name="Freeform 840"/>
              <p:cNvSpPr>
                <a:spLocks noChangeArrowheads="1"/>
              </p:cNvSpPr>
              <p:nvPr/>
            </p:nvSpPr>
            <p:spPr bwMode="auto">
              <a:xfrm>
                <a:off x="5558" y="3287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4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31316 h 45"/>
                  <a:gd name="T2" fmla="*/ 608 w 53"/>
                  <a:gd name="T3" fmla="*/ 26176 h 45"/>
                  <a:gd name="T4" fmla="*/ 845 w 53"/>
                  <a:gd name="T5" fmla="*/ 20452 h 45"/>
                  <a:gd name="T6" fmla="*/ 1313 w 53"/>
                  <a:gd name="T7" fmla="*/ 14719 h 45"/>
                  <a:gd name="T8" fmla="*/ 1549 w 53"/>
                  <a:gd name="T9" fmla="*/ 12271 h 45"/>
                  <a:gd name="T10" fmla="*/ 1828 w 53"/>
                  <a:gd name="T11" fmla="*/ 8029 h 45"/>
                  <a:gd name="T12" fmla="*/ 2060 w 53"/>
                  <a:gd name="T13" fmla="*/ 6188 h 45"/>
                  <a:gd name="T14" fmla="*/ 2177 w 53"/>
                  <a:gd name="T15" fmla="*/ 6188 h 45"/>
                  <a:gd name="T16" fmla="*/ 2155 w 53"/>
                  <a:gd name="T17" fmla="*/ 6188 h 45"/>
                  <a:gd name="T18" fmla="*/ 2155 w 53"/>
                  <a:gd name="T19" fmla="*/ 5679 h 45"/>
                  <a:gd name="T20" fmla="*/ 2467 w 53"/>
                  <a:gd name="T21" fmla="*/ 120 h 45"/>
                  <a:gd name="T22" fmla="*/ 2406 w 53"/>
                  <a:gd name="T23" fmla="*/ 1 h 45"/>
                  <a:gd name="T24" fmla="*/ 2210 w 53"/>
                  <a:gd name="T25" fmla="*/ 0 h 45"/>
                  <a:gd name="T26" fmla="*/ 2060 w 53"/>
                  <a:gd name="T27" fmla="*/ 0 h 45"/>
                  <a:gd name="T28" fmla="*/ 1846 w 53"/>
                  <a:gd name="T29" fmla="*/ 1 h 45"/>
                  <a:gd name="T30" fmla="*/ 1564 w 53"/>
                  <a:gd name="T31" fmla="*/ 3 h 45"/>
                  <a:gd name="T32" fmla="*/ 1326 w 53"/>
                  <a:gd name="T33" fmla="*/ 6188 h 45"/>
                  <a:gd name="T34" fmla="*/ 893 w 53"/>
                  <a:gd name="T35" fmla="*/ 11274 h 45"/>
                  <a:gd name="T36" fmla="*/ 608 w 53"/>
                  <a:gd name="T37" fmla="*/ 15827 h 45"/>
                  <a:gd name="T38" fmla="*/ 7 w 53"/>
                  <a:gd name="T39" fmla="*/ 22301 h 45"/>
                  <a:gd name="T40" fmla="*/ 0 w 53"/>
                  <a:gd name="T41" fmla="*/ 28786 h 45"/>
                  <a:gd name="T42" fmla="*/ 8 w 53"/>
                  <a:gd name="T43" fmla="*/ 3131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5" name="Freeform 841"/>
              <p:cNvSpPr>
                <a:spLocks noChangeArrowheads="1"/>
              </p:cNvSpPr>
              <p:nvPr/>
            </p:nvSpPr>
            <p:spPr bwMode="auto">
              <a:xfrm>
                <a:off x="5540" y="3332"/>
                <a:ext cx="24" cy="64"/>
              </a:xfrm>
              <a:custGeom>
                <a:avLst/>
                <a:gdLst>
                  <a:gd name="G0" fmla="+- 10 0 0"/>
                  <a:gd name="G1" fmla="sin 60 G0"/>
                  <a:gd name="G2" fmla="*/ 1 22365 57600"/>
                  <a:gd name="G3" fmla="+- 6 0 0"/>
                  <a:gd name="G4" fmla="+- 1 0 0"/>
                  <a:gd name="G5" fmla="+- 1 0 0"/>
                  <a:gd name="G6" fmla="+- 3 0 0"/>
                  <a:gd name="G7" fmla="*/ 1 54179 51712"/>
                  <a:gd name="G8" fmla="+- 21 0 0"/>
                  <a:gd name="G9" fmla="*/ 1 0 5171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3250 0 0"/>
                  <a:gd name="G23" fmla="+- 46591 0 0"/>
                  <a:gd name="T0" fmla="*/ 1967 w 25"/>
                  <a:gd name="T1" fmla="*/ 25205 h 60"/>
                  <a:gd name="T2" fmla="*/ 2124 w 25"/>
                  <a:gd name="T3" fmla="*/ 24410 h 60"/>
                  <a:gd name="T4" fmla="*/ 2294 w 25"/>
                  <a:gd name="T5" fmla="*/ 21239 h 60"/>
                  <a:gd name="T6" fmla="*/ 2478 w 25"/>
                  <a:gd name="T7" fmla="*/ 19191 h 60"/>
                  <a:gd name="T8" fmla="*/ 2676 w 25"/>
                  <a:gd name="T9" fmla="*/ 15412 h 60"/>
                  <a:gd name="T10" fmla="*/ 3121 w 25"/>
                  <a:gd name="T11" fmla="*/ 12117 h 60"/>
                  <a:gd name="T12" fmla="*/ 3641 w 25"/>
                  <a:gd name="T13" fmla="*/ 8809 h 60"/>
                  <a:gd name="T14" fmla="*/ 4451 w 25"/>
                  <a:gd name="T15" fmla="*/ 502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3940 h 60"/>
                  <a:gd name="T22" fmla="*/ 2124 w 25"/>
                  <a:gd name="T23" fmla="*/ 6931 h 60"/>
                  <a:gd name="T24" fmla="*/ 1686 w 25"/>
                  <a:gd name="T25" fmla="*/ 10447 h 60"/>
                  <a:gd name="T26" fmla="*/ 5 w 25"/>
                  <a:gd name="T27" fmla="*/ 14398 h 60"/>
                  <a:gd name="T28" fmla="*/ 2 w 25"/>
                  <a:gd name="T29" fmla="*/ 17739 h 60"/>
                  <a:gd name="T30" fmla="*/ 1 w 25"/>
                  <a:gd name="T31" fmla="*/ 20852 h 60"/>
                  <a:gd name="T32" fmla="*/ 1 w 25"/>
                  <a:gd name="T33" fmla="*/ 23255 h 60"/>
                  <a:gd name="T34" fmla="*/ 0 w 25"/>
                  <a:gd name="T35" fmla="*/ 24929 h 60"/>
                  <a:gd name="T36" fmla="*/ 1967 w 25"/>
                  <a:gd name="T37" fmla="*/ 25205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6" name="Freeform 842"/>
              <p:cNvSpPr>
                <a:spLocks noChangeArrowheads="1"/>
              </p:cNvSpPr>
              <p:nvPr/>
            </p:nvSpPr>
            <p:spPr bwMode="auto">
              <a:xfrm>
                <a:off x="142" y="1252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50843 51712"/>
                  <a:gd name="G7" fmla="+- 51 0 0"/>
                  <a:gd name="G8" fmla="+- 13 0 0"/>
                  <a:gd name="G9" fmla="+- 3 0 0"/>
                  <a:gd name="G10" fmla="*/ 1 0 51712"/>
                  <a:gd name="G11" fmla="+- 16 0 0"/>
                  <a:gd name="G12" fmla="sin 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417 0 0"/>
                  <a:gd name="G32" fmla="+- 21102 0 0"/>
                  <a:gd name="G33" fmla="+- 22205 0 0"/>
                  <a:gd name="G34" fmla="+- 22476 0 0"/>
                  <a:gd name="G35" fmla="+- 23023 0 0"/>
                  <a:gd name="G36" fmla="+- 23753 0 0"/>
                  <a:gd name="G37" fmla="+- 24168 0 0"/>
                  <a:gd name="T0" fmla="*/ 4376 w 64"/>
                  <a:gd name="T1" fmla="*/ 24793 h 107"/>
                  <a:gd name="T2" fmla="*/ 4376 w 64"/>
                  <a:gd name="T3" fmla="*/ 25478 h 107"/>
                  <a:gd name="T4" fmla="*/ 4376 w 64"/>
                  <a:gd name="T5" fmla="*/ 26574 h 107"/>
                  <a:gd name="T6" fmla="*/ 4369 w 64"/>
                  <a:gd name="T7" fmla="*/ 26844 h 107"/>
                  <a:gd name="T8" fmla="*/ 4368 w 64"/>
                  <a:gd name="T9" fmla="*/ 27134 h 107"/>
                  <a:gd name="T10" fmla="*/ 4111 w 64"/>
                  <a:gd name="T11" fmla="*/ 27395 h 107"/>
                  <a:gd name="T12" fmla="*/ 3642 w 64"/>
                  <a:gd name="T13" fmla="*/ 27395 h 107"/>
                  <a:gd name="T14" fmla="*/ 3227 w 64"/>
                  <a:gd name="T15" fmla="*/ 26844 h 107"/>
                  <a:gd name="T16" fmla="*/ 2756 w 64"/>
                  <a:gd name="T17" fmla="*/ 25478 h 107"/>
                  <a:gd name="T18" fmla="*/ 2245 w 64"/>
                  <a:gd name="T19" fmla="*/ 24490 h 107"/>
                  <a:gd name="T20" fmla="*/ 1807 w 64"/>
                  <a:gd name="T21" fmla="*/ 22803 h 107"/>
                  <a:gd name="T22" fmla="*/ 1302 w 64"/>
                  <a:gd name="T23" fmla="*/ 21162 h 107"/>
                  <a:gd name="T24" fmla="*/ 851 w 64"/>
                  <a:gd name="T25" fmla="*/ 18532 h 107"/>
                  <a:gd name="T26" fmla="*/ 7 w 64"/>
                  <a:gd name="T27" fmla="*/ 16027 h 107"/>
                  <a:gd name="T28" fmla="*/ 3 w 64"/>
                  <a:gd name="T29" fmla="*/ 12967 h 107"/>
                  <a:gd name="T30" fmla="*/ 1 w 64"/>
                  <a:gd name="T31" fmla="*/ 10292 h 107"/>
                  <a:gd name="T32" fmla="*/ 0 w 64"/>
                  <a:gd name="T33" fmla="*/ 7180 h 107"/>
                  <a:gd name="T34" fmla="*/ 0 w 64"/>
                  <a:gd name="T35" fmla="*/ 3525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668 w 64"/>
                  <a:gd name="T45" fmla="*/ 2 h 107"/>
                  <a:gd name="T46" fmla="*/ 1021 w 64"/>
                  <a:gd name="T47" fmla="*/ 4 h 107"/>
                  <a:gd name="T48" fmla="*/ 1469 w 64"/>
                  <a:gd name="T49" fmla="*/ 2139 h 107"/>
                  <a:gd name="T50" fmla="*/ 1916 w 64"/>
                  <a:gd name="T51" fmla="*/ 3525 h 107"/>
                  <a:gd name="T52" fmla="*/ 2441 w 64"/>
                  <a:gd name="T53" fmla="*/ 5796 h 107"/>
                  <a:gd name="T54" fmla="*/ 2928 w 64"/>
                  <a:gd name="T55" fmla="*/ 7714 h 107"/>
                  <a:gd name="T56" fmla="*/ 3305 w 64"/>
                  <a:gd name="T57" fmla="*/ 9880 h 107"/>
                  <a:gd name="T58" fmla="*/ 3642 w 64"/>
                  <a:gd name="T59" fmla="*/ 12037 h 107"/>
                  <a:gd name="T60" fmla="*/ 3870 w 64"/>
                  <a:gd name="T61" fmla="*/ 13950 h 107"/>
                  <a:gd name="T62" fmla="*/ 4111 w 64"/>
                  <a:gd name="T63" fmla="*/ 16363 h 107"/>
                  <a:gd name="T64" fmla="*/ 4119 w 64"/>
                  <a:gd name="T65" fmla="*/ 18532 h 107"/>
                  <a:gd name="T66" fmla="*/ 4368 w 64"/>
                  <a:gd name="T67" fmla="*/ 20326 h 107"/>
                  <a:gd name="T68" fmla="*/ 4369 w 64"/>
                  <a:gd name="T69" fmla="*/ 22758 h 107"/>
                  <a:gd name="T70" fmla="*/ 4369 w 64"/>
                  <a:gd name="T71" fmla="*/ 23714 h 107"/>
                  <a:gd name="T72" fmla="*/ 4376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7" name="Freeform 843"/>
              <p:cNvSpPr>
                <a:spLocks noChangeArrowheads="1"/>
              </p:cNvSpPr>
              <p:nvPr/>
            </p:nvSpPr>
            <p:spPr bwMode="auto">
              <a:xfrm>
                <a:off x="136" y="1252"/>
                <a:ext cx="75" cy="120"/>
              </a:xfrm>
              <a:custGeom>
                <a:avLst/>
                <a:gdLst>
                  <a:gd name="G0" fmla="+- 15 0 0"/>
                  <a:gd name="G1" fmla="+- 65525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120 0 0"/>
                  <a:gd name="G37" fmla="+- 54833 0 0"/>
                  <a:gd name="G38" fmla="+- 49757 0 0"/>
                  <a:gd name="G39" fmla="+- 45509 0 0"/>
                  <a:gd name="G40" fmla="+- 41627 0 0"/>
                  <a:gd name="G41" fmla="+- 38264 0 0"/>
                  <a:gd name="G42" fmla="+- 34374 0 0"/>
                  <a:gd name="T0" fmla="*/ 6 w 74"/>
                  <a:gd name="T1" fmla="*/ 0 h 111"/>
                  <a:gd name="T2" fmla="*/ 1 w 74"/>
                  <a:gd name="T3" fmla="*/ 5417 h 111"/>
                  <a:gd name="T4" fmla="*/ 0 w 74"/>
                  <a:gd name="T5" fmla="*/ 10703 h 111"/>
                  <a:gd name="T6" fmla="*/ 2 w 74"/>
                  <a:gd name="T7" fmla="*/ 15781 h 111"/>
                  <a:gd name="T8" fmla="*/ 5 w 74"/>
                  <a:gd name="T9" fmla="*/ 20032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984 h 111"/>
                  <a:gd name="T16" fmla="*/ 1187 w 74"/>
                  <a:gd name="T17" fmla="*/ 34689 h 111"/>
                  <a:gd name="T18" fmla="*/ 1391 w 74"/>
                  <a:gd name="T19" fmla="*/ 37516 h 111"/>
                  <a:gd name="T20" fmla="*/ 1717 w 74"/>
                  <a:gd name="T21" fmla="*/ 40182 h 111"/>
                  <a:gd name="T22" fmla="*/ 2011 w 74"/>
                  <a:gd name="T23" fmla="*/ 40881 h 111"/>
                  <a:gd name="T24" fmla="*/ 2235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429 h 111"/>
                  <a:gd name="T30" fmla="*/ 2883 w 74"/>
                  <a:gd name="T31" fmla="*/ 40527 h 111"/>
                  <a:gd name="T32" fmla="*/ 2907 w 74"/>
                  <a:gd name="T33" fmla="*/ 39297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854 h 111"/>
                  <a:gd name="T50" fmla="*/ 2356 w 74"/>
                  <a:gd name="T51" fmla="*/ 38854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689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606 h 111"/>
                  <a:gd name="T64" fmla="*/ 632 w 74"/>
                  <a:gd name="T65" fmla="*/ 22774 h 111"/>
                  <a:gd name="T66" fmla="*/ 512 w 74"/>
                  <a:gd name="T67" fmla="*/ 18834 h 111"/>
                  <a:gd name="T68" fmla="*/ 461 w 74"/>
                  <a:gd name="T69" fmla="*/ 14648 h 111"/>
                  <a:gd name="T70" fmla="*/ 437 w 74"/>
                  <a:gd name="T71" fmla="*/ 10703 h 111"/>
                  <a:gd name="T72" fmla="*/ 437 w 74"/>
                  <a:gd name="T73" fmla="*/ 5844 h 111"/>
                  <a:gd name="T74" fmla="*/ 512 w 74"/>
                  <a:gd name="T75" fmla="*/ 4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8" name="Freeform 844"/>
              <p:cNvSpPr>
                <a:spLocks noChangeArrowheads="1"/>
              </p:cNvSpPr>
              <p:nvPr/>
            </p:nvSpPr>
            <p:spPr bwMode="auto">
              <a:xfrm>
                <a:off x="142" y="1248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*/ 1 65495 256"/>
                  <a:gd name="G7" fmla="*/ 1 38625 963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769 0 0"/>
                  <a:gd name="G24" fmla="+- 51843 0 0"/>
                  <a:gd name="G25" fmla="+- 56880 0 0"/>
                  <a:gd name="T0" fmla="*/ 2770 w 51"/>
                  <a:gd name="T1" fmla="*/ 28786 h 45"/>
                  <a:gd name="T2" fmla="*/ 2534 w 51"/>
                  <a:gd name="T3" fmla="*/ 22301 h 45"/>
                  <a:gd name="T4" fmla="*/ 2134 w 51"/>
                  <a:gd name="T5" fmla="*/ 15827 h 45"/>
                  <a:gd name="T6" fmla="*/ 1697 w 51"/>
                  <a:gd name="T7" fmla="*/ 10353 h 45"/>
                  <a:gd name="T8" fmla="*/ 1277 w 51"/>
                  <a:gd name="T9" fmla="*/ 6188 h 45"/>
                  <a:gd name="T10" fmla="*/ 907 w 51"/>
                  <a:gd name="T11" fmla="*/ 4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5679 h 45"/>
                  <a:gd name="T24" fmla="*/ 7 w 51"/>
                  <a:gd name="T25" fmla="*/ 6188 h 45"/>
                  <a:gd name="T26" fmla="*/ 6 w 51"/>
                  <a:gd name="T27" fmla="*/ 6188 h 45"/>
                  <a:gd name="T28" fmla="*/ 7 w 51"/>
                  <a:gd name="T29" fmla="*/ 6188 h 45"/>
                  <a:gd name="T30" fmla="*/ 8 w 51"/>
                  <a:gd name="T31" fmla="*/ 6188 h 45"/>
                  <a:gd name="T32" fmla="*/ 682 w 51"/>
                  <a:gd name="T33" fmla="*/ 8029 h 45"/>
                  <a:gd name="T34" fmla="*/ 960 w 51"/>
                  <a:gd name="T35" fmla="*/ 12271 h 45"/>
                  <a:gd name="T36" fmla="*/ 1432 w 51"/>
                  <a:gd name="T37" fmla="*/ 14719 h 45"/>
                  <a:gd name="T38" fmla="*/ 1699 w 51"/>
                  <a:gd name="T39" fmla="*/ 20701 h 45"/>
                  <a:gd name="T40" fmla="*/ 2134 w 51"/>
                  <a:gd name="T41" fmla="*/ 26176 h 45"/>
                  <a:gd name="T42" fmla="*/ 2395 w 51"/>
                  <a:gd name="T43" fmla="*/ 31316 h 45"/>
                  <a:gd name="T44" fmla="*/ 2770 w 51"/>
                  <a:gd name="T45" fmla="*/ 2878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69" name="Freeform 845"/>
              <p:cNvSpPr>
                <a:spLocks noChangeArrowheads="1"/>
              </p:cNvSpPr>
              <p:nvPr/>
            </p:nvSpPr>
            <p:spPr bwMode="auto">
              <a:xfrm>
                <a:off x="189" y="1290"/>
                <a:ext cx="23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4 0 0"/>
                  <a:gd name="G5" fmla="+- 7 0 0"/>
                  <a:gd name="G6" fmla="+- 12 0 0"/>
                  <a:gd name="G7" fmla="cos 28 G6"/>
                  <a:gd name="G8" fmla="+- 9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8776 0 0"/>
                  <a:gd name="G22" fmla="+- 50871 0 0"/>
                  <a:gd name="T0" fmla="*/ 6495 w 24"/>
                  <a:gd name="T1" fmla="*/ 24929 h 60"/>
                  <a:gd name="T2" fmla="*/ 6495 w 24"/>
                  <a:gd name="T3" fmla="*/ 23255 h 60"/>
                  <a:gd name="T4" fmla="*/ 6187 w 24"/>
                  <a:gd name="T5" fmla="*/ 20852 h 60"/>
                  <a:gd name="T6" fmla="*/ 5995 w 24"/>
                  <a:gd name="T7" fmla="*/ 18297 h 60"/>
                  <a:gd name="T8" fmla="*/ 5534 w 24"/>
                  <a:gd name="T9" fmla="*/ 14398 h 60"/>
                  <a:gd name="T10" fmla="*/ 5108 w 24"/>
                  <a:gd name="T11" fmla="*/ 11194 h 60"/>
                  <a:gd name="T12" fmla="*/ 4352 w 24"/>
                  <a:gd name="T13" fmla="*/ 7494 h 60"/>
                  <a:gd name="T14" fmla="*/ 3160 w 24"/>
                  <a:gd name="T15" fmla="*/ 3659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2118 w 24"/>
                  <a:gd name="T23" fmla="*/ 8888 h 60"/>
                  <a:gd name="T24" fmla="*/ 2693 w 24"/>
                  <a:gd name="T25" fmla="*/ 12117 h 60"/>
                  <a:gd name="T26" fmla="*/ 3160 w 24"/>
                  <a:gd name="T27" fmla="*/ 15412 h 60"/>
                  <a:gd name="T28" fmla="*/ 3708 w 24"/>
                  <a:gd name="T29" fmla="*/ 19191 h 60"/>
                  <a:gd name="T30" fmla="*/ 4017 w 24"/>
                  <a:gd name="T31" fmla="*/ 21239 h 60"/>
                  <a:gd name="T32" fmla="*/ 4017 w 24"/>
                  <a:gd name="T33" fmla="*/ 24410 h 60"/>
                  <a:gd name="T34" fmla="*/ 4352 w 24"/>
                  <a:gd name="T35" fmla="*/ 25205 h 60"/>
                  <a:gd name="T36" fmla="*/ 6495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70" name="Freeform 846"/>
              <p:cNvSpPr>
                <a:spLocks noChangeArrowheads="1"/>
              </p:cNvSpPr>
              <p:nvPr/>
            </p:nvSpPr>
            <p:spPr bwMode="auto">
              <a:xfrm>
                <a:off x="5550" y="1392"/>
                <a:ext cx="65" cy="115"/>
              </a:xfrm>
              <a:custGeom>
                <a:avLst/>
                <a:gdLst>
                  <a:gd name="G0" fmla="+- 65532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7160 0 0"/>
                  <a:gd name="G34" fmla="+- 49503 0 0"/>
                  <a:gd name="G35" fmla="+- 50423 0 0"/>
                  <a:gd name="G36" fmla="+- 51178 0 0"/>
                  <a:gd name="G37" fmla="+- 52202 0 0"/>
                  <a:gd name="G38" fmla="+- 52010 0 0"/>
                  <a:gd name="G39" fmla="+- 51679 0 0"/>
                  <a:gd name="T0" fmla="*/ 0 w 64"/>
                  <a:gd name="T1" fmla="*/ 47160 h 106"/>
                  <a:gd name="T2" fmla="*/ 0 w 64"/>
                  <a:gd name="T3" fmla="*/ 49503 h 106"/>
                  <a:gd name="T4" fmla="*/ 0 w 64"/>
                  <a:gd name="T5" fmla="*/ 50424 h 106"/>
                  <a:gd name="T6" fmla="*/ 1 w 64"/>
                  <a:gd name="T7" fmla="*/ 51180 h 106"/>
                  <a:gd name="T8" fmla="*/ 2 w 64"/>
                  <a:gd name="T9" fmla="*/ 52208 h 106"/>
                  <a:gd name="T10" fmla="*/ 6 w 64"/>
                  <a:gd name="T11" fmla="*/ 52764 h 106"/>
                  <a:gd name="T12" fmla="*/ 754 w 64"/>
                  <a:gd name="T13" fmla="*/ 52764 h 106"/>
                  <a:gd name="T14" fmla="*/ 1085 w 64"/>
                  <a:gd name="T15" fmla="*/ 51180 h 106"/>
                  <a:gd name="T16" fmla="*/ 1659 w 64"/>
                  <a:gd name="T17" fmla="*/ 49958 h 106"/>
                  <a:gd name="T18" fmla="*/ 2113 w 64"/>
                  <a:gd name="T19" fmla="*/ 46846 h 106"/>
                  <a:gd name="T20" fmla="*/ 2594 w 64"/>
                  <a:gd name="T21" fmla="*/ 44368 h 106"/>
                  <a:gd name="T22" fmla="*/ 3037 w 64"/>
                  <a:gd name="T23" fmla="*/ 39798 h 106"/>
                  <a:gd name="T24" fmla="*/ 3512 w 64"/>
                  <a:gd name="T25" fmla="*/ 35633 h 106"/>
                  <a:gd name="T26" fmla="*/ 3870 w 64"/>
                  <a:gd name="T27" fmla="*/ 30374 h 106"/>
                  <a:gd name="T28" fmla="*/ 4213 w 64"/>
                  <a:gd name="T29" fmla="*/ 25730 h 106"/>
                  <a:gd name="T30" fmla="*/ 4369 w 64"/>
                  <a:gd name="T31" fmla="*/ 19103 h 106"/>
                  <a:gd name="T32" fmla="*/ 4376 w 64"/>
                  <a:gd name="T33" fmla="*/ 13417 h 106"/>
                  <a:gd name="T34" fmla="*/ 4376 w 64"/>
                  <a:gd name="T35" fmla="*/ 7193 h 106"/>
                  <a:gd name="T36" fmla="*/ 4213 w 64"/>
                  <a:gd name="T37" fmla="*/ 2 h 106"/>
                  <a:gd name="T38" fmla="*/ 4119 w 64"/>
                  <a:gd name="T39" fmla="*/ 1 h 106"/>
                  <a:gd name="T40" fmla="*/ 4111 w 64"/>
                  <a:gd name="T41" fmla="*/ 0 h 106"/>
                  <a:gd name="T42" fmla="*/ 3965 w 64"/>
                  <a:gd name="T43" fmla="*/ 0 h 106"/>
                  <a:gd name="T44" fmla="*/ 3869 w 64"/>
                  <a:gd name="T45" fmla="*/ 1 h 106"/>
                  <a:gd name="T46" fmla="*/ 3305 w 64"/>
                  <a:gd name="T47" fmla="*/ 4 h 106"/>
                  <a:gd name="T48" fmla="*/ 2928 w 64"/>
                  <a:gd name="T49" fmla="*/ 4422 h 106"/>
                  <a:gd name="T50" fmla="*/ 2441 w 64"/>
                  <a:gd name="T51" fmla="*/ 6611 h 106"/>
                  <a:gd name="T52" fmla="*/ 1916 w 64"/>
                  <a:gd name="T53" fmla="*/ 10810 h 106"/>
                  <a:gd name="T54" fmla="*/ 1469 w 64"/>
                  <a:gd name="T55" fmla="*/ 14967 h 106"/>
                  <a:gd name="T56" fmla="*/ 1021 w 64"/>
                  <a:gd name="T57" fmla="*/ 18632 h 106"/>
                  <a:gd name="T58" fmla="*/ 754 w 64"/>
                  <a:gd name="T59" fmla="*/ 23696 h 106"/>
                  <a:gd name="T60" fmla="*/ 629 w 64"/>
                  <a:gd name="T61" fmla="*/ 27896 h 106"/>
                  <a:gd name="T62" fmla="*/ 6 w 64"/>
                  <a:gd name="T63" fmla="*/ 30909 h 106"/>
                  <a:gd name="T64" fmla="*/ 4 w 64"/>
                  <a:gd name="T65" fmla="*/ 35770 h 106"/>
                  <a:gd name="T66" fmla="*/ 2 w 64"/>
                  <a:gd name="T67" fmla="*/ 39489 h 106"/>
                  <a:gd name="T68" fmla="*/ 1 w 64"/>
                  <a:gd name="T69" fmla="*/ 42427 h 106"/>
                  <a:gd name="T70" fmla="*/ 1 w 64"/>
                  <a:gd name="T71" fmla="*/ 45648 h 106"/>
                  <a:gd name="T72" fmla="*/ 0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71" name="Freeform 847"/>
              <p:cNvSpPr>
                <a:spLocks noChangeArrowheads="1"/>
              </p:cNvSpPr>
              <p:nvPr/>
            </p:nvSpPr>
            <p:spPr bwMode="auto">
              <a:xfrm>
                <a:off x="5545" y="1394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09 2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3092 0 0"/>
                  <a:gd name="G46" fmla="+- 58228 0 0"/>
                  <a:gd name="G47" fmla="+- 54208 0 0"/>
                  <a:gd name="G48" fmla="+- 49506 0 0"/>
                  <a:gd name="G49" fmla="+- 45267 0 0"/>
                  <a:gd name="G50" fmla="+- 41801 0 0"/>
                  <a:gd name="G51" fmla="+- 37920 0 0"/>
                  <a:gd name="T0" fmla="*/ 2418 w 74"/>
                  <a:gd name="T1" fmla="*/ 2 h 111"/>
                  <a:gd name="T2" fmla="*/ 2549 w 74"/>
                  <a:gd name="T3" fmla="*/ 4993 h 111"/>
                  <a:gd name="T4" fmla="*/ 2549 w 74"/>
                  <a:gd name="T5" fmla="*/ 9857 h 111"/>
                  <a:gd name="T6" fmla="*/ 2483 w 74"/>
                  <a:gd name="T7" fmla="*/ 13811 h 111"/>
                  <a:gd name="T8" fmla="*/ 2418 w 74"/>
                  <a:gd name="T9" fmla="*/ 18448 h 111"/>
                  <a:gd name="T10" fmla="*/ 2235 w 74"/>
                  <a:gd name="T11" fmla="*/ 2250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1984 h 111"/>
                  <a:gd name="T18" fmla="*/ 1252 w 74"/>
                  <a:gd name="T19" fmla="*/ 34571 h 111"/>
                  <a:gd name="T20" fmla="*/ 962 w 74"/>
                  <a:gd name="T21" fmla="*/ 35949 h 111"/>
                  <a:gd name="T22" fmla="*/ 740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6374 h 111"/>
                  <a:gd name="T38" fmla="*/ 0 w 74"/>
                  <a:gd name="T39" fmla="*/ 35949 h 111"/>
                  <a:gd name="T40" fmla="*/ 0 w 74"/>
                  <a:gd name="T41" fmla="*/ 37516 h 111"/>
                  <a:gd name="T42" fmla="*/ 0 w 74"/>
                  <a:gd name="T43" fmla="*/ 38316 h 111"/>
                  <a:gd name="T44" fmla="*/ 2 w 74"/>
                  <a:gd name="T45" fmla="*/ 40182 h 111"/>
                  <a:gd name="T46" fmla="*/ 4 w 74"/>
                  <a:gd name="T47" fmla="*/ 41125 h 111"/>
                  <a:gd name="T48" fmla="*/ 9 w 74"/>
                  <a:gd name="T49" fmla="*/ 42011 h 111"/>
                  <a:gd name="T50" fmla="*/ 632 w 74"/>
                  <a:gd name="T51" fmla="*/ 41429 h 111"/>
                  <a:gd name="T52" fmla="*/ 866 w 74"/>
                  <a:gd name="T53" fmla="*/ 40527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064 w 74"/>
                  <a:gd name="T61" fmla="*/ 31101 h 111"/>
                  <a:gd name="T62" fmla="*/ 2353 w 74"/>
                  <a:gd name="T63" fmla="*/ 27461 h 111"/>
                  <a:gd name="T64" fmla="*/ 2549 w 74"/>
                  <a:gd name="T65" fmla="*/ 23417 h 111"/>
                  <a:gd name="T66" fmla="*/ 2755 w 74"/>
                  <a:gd name="T67" fmla="*/ 19256 h 111"/>
                  <a:gd name="T68" fmla="*/ 2883 w 74"/>
                  <a:gd name="T69" fmla="*/ 14648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35 w 74"/>
                  <a:gd name="T75" fmla="*/ 0 h 111"/>
                  <a:gd name="T76" fmla="*/ 2418 w 74"/>
                  <a:gd name="T77" fmla="*/ 2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72" name="Freeform 848"/>
              <p:cNvSpPr>
                <a:spLocks noChangeArrowheads="1"/>
              </p:cNvSpPr>
              <p:nvPr/>
            </p:nvSpPr>
            <p:spPr bwMode="auto">
              <a:xfrm>
                <a:off x="5563" y="1387"/>
                <a:ext cx="51" cy="54"/>
              </a:xfrm>
              <a:custGeom>
                <a:avLst/>
                <a:gdLst>
                  <a:gd name="G0" fmla="*/ 1 175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48425 49664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*/ 1 0 51712"/>
                  <a:gd name="G24" fmla="*/ 1 0 51712"/>
                  <a:gd name="G25" fmla="*/ 1 0 51712"/>
                  <a:gd name="T0" fmla="*/ 7 w 51"/>
                  <a:gd name="T1" fmla="*/ 106703 h 46"/>
                  <a:gd name="T2" fmla="*/ 644 w 51"/>
                  <a:gd name="T3" fmla="*/ 88889 h 46"/>
                  <a:gd name="T4" fmla="*/ 960 w 51"/>
                  <a:gd name="T5" fmla="*/ 70303 h 46"/>
                  <a:gd name="T6" fmla="*/ 1352 w 51"/>
                  <a:gd name="T7" fmla="*/ 50338 h 46"/>
                  <a:gd name="T8" fmla="*/ 1699 w 51"/>
                  <a:gd name="T9" fmla="*/ 39163 h 46"/>
                  <a:gd name="T10" fmla="*/ 2017 w 51"/>
                  <a:gd name="T11" fmla="*/ 25913 h 46"/>
                  <a:gd name="T12" fmla="*/ 2393 w 51"/>
                  <a:gd name="T13" fmla="*/ 22026 h 46"/>
                  <a:gd name="T14" fmla="*/ 2395 w 51"/>
                  <a:gd name="T15" fmla="*/ 22026 h 46"/>
                  <a:gd name="T16" fmla="*/ 2471 w 51"/>
                  <a:gd name="T17" fmla="*/ 20271 h 46"/>
                  <a:gd name="T18" fmla="*/ 2395 w 51"/>
                  <a:gd name="T19" fmla="*/ 20271 h 46"/>
                  <a:gd name="T20" fmla="*/ 2395 w 51"/>
                  <a:gd name="T21" fmla="*/ 18666 h 46"/>
                  <a:gd name="T22" fmla="*/ 2770 w 51"/>
                  <a:gd name="T23" fmla="*/ 15801 h 46"/>
                  <a:gd name="T24" fmla="*/ 2683 w 51"/>
                  <a:gd name="T25" fmla="*/ 40 h 46"/>
                  <a:gd name="T26" fmla="*/ 2534 w 51"/>
                  <a:gd name="T27" fmla="*/ 0 h 46"/>
                  <a:gd name="T28" fmla="*/ 2393 w 51"/>
                  <a:gd name="T29" fmla="*/ 0 h 46"/>
                  <a:gd name="T30" fmla="*/ 2136 w 51"/>
                  <a:gd name="T31" fmla="*/ 1 h 46"/>
                  <a:gd name="T32" fmla="*/ 1797 w 51"/>
                  <a:gd name="T33" fmla="*/ 436 h 46"/>
                  <a:gd name="T34" fmla="*/ 1514 w 51"/>
                  <a:gd name="T35" fmla="*/ 22026 h 46"/>
                  <a:gd name="T36" fmla="*/ 1016 w 51"/>
                  <a:gd name="T37" fmla="*/ 36123 h 46"/>
                  <a:gd name="T38" fmla="*/ 644 w 51"/>
                  <a:gd name="T39" fmla="*/ 53916 h 46"/>
                  <a:gd name="T40" fmla="*/ 5 w 51"/>
                  <a:gd name="T41" fmla="*/ 75234 h 46"/>
                  <a:gd name="T42" fmla="*/ 0 w 51"/>
                  <a:gd name="T43" fmla="*/ 96525 h 46"/>
                  <a:gd name="T44" fmla="*/ 7 w 51"/>
                  <a:gd name="T45" fmla="*/ 106703 h 46"/>
                  <a:gd name="T46" fmla="*/ 0 w 51"/>
                  <a:gd name="T47" fmla="*/ 0 h 46"/>
                  <a:gd name="T48" fmla="*/ 51 w 51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73" name="Freeform 849"/>
              <p:cNvSpPr>
                <a:spLocks noChangeArrowheads="1"/>
              </p:cNvSpPr>
              <p:nvPr/>
            </p:nvSpPr>
            <p:spPr bwMode="auto">
              <a:xfrm>
                <a:off x="5545" y="1419"/>
                <a:ext cx="23" cy="65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2 G4"/>
                  <a:gd name="G6" fmla="*/ 1 46169 51712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2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6385 0 0"/>
                  <a:gd name="G28" fmla="+- 48059 0 0"/>
                  <a:gd name="T0" fmla="*/ 2295 w 24"/>
                  <a:gd name="T1" fmla="*/ 23384 h 61"/>
                  <a:gd name="T2" fmla="*/ 2486 w 24"/>
                  <a:gd name="T3" fmla="*/ 21637 h 61"/>
                  <a:gd name="T4" fmla="*/ 2486 w 24"/>
                  <a:gd name="T5" fmla="*/ 19963 h 61"/>
                  <a:gd name="T6" fmla="*/ 2693 w 24"/>
                  <a:gd name="T7" fmla="*/ 17045 h 61"/>
                  <a:gd name="T8" fmla="*/ 3160 w 24"/>
                  <a:gd name="T9" fmla="*/ 14364 h 61"/>
                  <a:gd name="T10" fmla="*/ 3708 w 24"/>
                  <a:gd name="T11" fmla="*/ 11374 h 61"/>
                  <a:gd name="T12" fmla="*/ 4715 w 24"/>
                  <a:gd name="T13" fmla="*/ 8304 h 61"/>
                  <a:gd name="T14" fmla="*/ 5534 w 24"/>
                  <a:gd name="T15" fmla="*/ 4779 h 61"/>
                  <a:gd name="T16" fmla="*/ 6495 w 24"/>
                  <a:gd name="T17" fmla="*/ 5 h 61"/>
                  <a:gd name="T18" fmla="*/ 4715 w 24"/>
                  <a:gd name="T19" fmla="*/ 0 h 61"/>
                  <a:gd name="T20" fmla="*/ 3160 w 24"/>
                  <a:gd name="T21" fmla="*/ 3506 h 61"/>
                  <a:gd name="T22" fmla="*/ 2295 w 24"/>
                  <a:gd name="T23" fmla="*/ 7099 h 61"/>
                  <a:gd name="T24" fmla="*/ 1955 w 24"/>
                  <a:gd name="T25" fmla="*/ 9838 h 61"/>
                  <a:gd name="T26" fmla="*/ 4 w 24"/>
                  <a:gd name="T27" fmla="*/ 13446 h 61"/>
                  <a:gd name="T28" fmla="*/ 2 w 24"/>
                  <a:gd name="T29" fmla="*/ 16855 h 61"/>
                  <a:gd name="T30" fmla="*/ 1 w 24"/>
                  <a:gd name="T31" fmla="*/ 18472 h 61"/>
                  <a:gd name="T32" fmla="*/ 0 w 24"/>
                  <a:gd name="T33" fmla="*/ 21621 h 61"/>
                  <a:gd name="T34" fmla="*/ 0 w 24"/>
                  <a:gd name="T35" fmla="*/ 23062 h 61"/>
                  <a:gd name="T36" fmla="*/ 2295 w 24"/>
                  <a:gd name="T37" fmla="*/ 23384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74" name="Freeform 850"/>
              <p:cNvSpPr>
                <a:spLocks noChangeArrowheads="1"/>
              </p:cNvSpPr>
              <p:nvPr/>
            </p:nvSpPr>
            <p:spPr bwMode="auto">
              <a:xfrm>
                <a:off x="142" y="2456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1 0 0"/>
                  <a:gd name="G8" fmla="+- 12 0 0"/>
                  <a:gd name="G9" fmla="+- 1 0 0"/>
                  <a:gd name="G10" fmla="*/ 1 0 51712"/>
                  <a:gd name="G11" fmla="*/ 1 0 51712"/>
                  <a:gd name="G12" fmla="+- 16 0 0"/>
                  <a:gd name="G13" fmla="sin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346 0 0"/>
                  <a:gd name="G33" fmla="+- 20858 0 0"/>
                  <a:gd name="G34" fmla="+- 21913 0 0"/>
                  <a:gd name="G35" fmla="+- 22206 0 0"/>
                  <a:gd name="G36" fmla="+- 22535 0 0"/>
                  <a:gd name="G37" fmla="+- 23753 0 0"/>
                  <a:gd name="G38" fmla="+- 23617 0 0"/>
                  <a:gd name="T0" fmla="*/ 4376 w 64"/>
                  <a:gd name="T1" fmla="*/ 24722 h 107"/>
                  <a:gd name="T2" fmla="*/ 4376 w 64"/>
                  <a:gd name="T3" fmla="*/ 25234 h 107"/>
                  <a:gd name="T4" fmla="*/ 4376 w 64"/>
                  <a:gd name="T5" fmla="*/ 26282 h 107"/>
                  <a:gd name="T6" fmla="*/ 4369 w 64"/>
                  <a:gd name="T7" fmla="*/ 26574 h 107"/>
                  <a:gd name="T8" fmla="*/ 4368 w 64"/>
                  <a:gd name="T9" fmla="*/ 26646 h 107"/>
                  <a:gd name="T10" fmla="*/ 4111 w 64"/>
                  <a:gd name="T11" fmla="*/ 27395 h 107"/>
                  <a:gd name="T12" fmla="*/ 3642 w 64"/>
                  <a:gd name="T13" fmla="*/ 26844 h 107"/>
                  <a:gd name="T14" fmla="*/ 3227 w 64"/>
                  <a:gd name="T15" fmla="*/ 26574 h 107"/>
                  <a:gd name="T16" fmla="*/ 2858 w 64"/>
                  <a:gd name="T17" fmla="*/ 25478 h 107"/>
                  <a:gd name="T18" fmla="*/ 2245 w 64"/>
                  <a:gd name="T19" fmla="*/ 24470 h 107"/>
                  <a:gd name="T20" fmla="*/ 1807 w 64"/>
                  <a:gd name="T21" fmla="*/ 22803 h 107"/>
                  <a:gd name="T22" fmla="*/ 1302 w 64"/>
                  <a:gd name="T23" fmla="*/ 20326 h 107"/>
                  <a:gd name="T24" fmla="*/ 851 w 64"/>
                  <a:gd name="T25" fmla="*/ 18359 h 107"/>
                  <a:gd name="T26" fmla="*/ 629 w 64"/>
                  <a:gd name="T27" fmla="*/ 16027 h 107"/>
                  <a:gd name="T28" fmla="*/ 3 w 64"/>
                  <a:gd name="T29" fmla="*/ 12967 h 107"/>
                  <a:gd name="T30" fmla="*/ 1 w 64"/>
                  <a:gd name="T31" fmla="*/ 9704 h 107"/>
                  <a:gd name="T32" fmla="*/ 0 w 64"/>
                  <a:gd name="T33" fmla="*/ 6689 h 107"/>
                  <a:gd name="T34" fmla="*/ 0 w 64"/>
                  <a:gd name="T35" fmla="*/ 3279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668 w 64"/>
                  <a:gd name="T45" fmla="*/ 0 h 107"/>
                  <a:gd name="T46" fmla="*/ 1021 w 64"/>
                  <a:gd name="T47" fmla="*/ 3 h 107"/>
                  <a:gd name="T48" fmla="*/ 1469 w 64"/>
                  <a:gd name="T49" fmla="*/ 2139 h 107"/>
                  <a:gd name="T50" fmla="*/ 1916 w 64"/>
                  <a:gd name="T51" fmla="*/ 3279 h 107"/>
                  <a:gd name="T52" fmla="*/ 2441 w 64"/>
                  <a:gd name="T53" fmla="*/ 5445 h 107"/>
                  <a:gd name="T54" fmla="*/ 2928 w 64"/>
                  <a:gd name="T55" fmla="*/ 7714 h 107"/>
                  <a:gd name="T56" fmla="*/ 3305 w 64"/>
                  <a:gd name="T57" fmla="*/ 9704 h 107"/>
                  <a:gd name="T58" fmla="*/ 3642 w 64"/>
                  <a:gd name="T59" fmla="*/ 11887 h 107"/>
                  <a:gd name="T60" fmla="*/ 3870 w 64"/>
                  <a:gd name="T61" fmla="*/ 13950 h 107"/>
                  <a:gd name="T62" fmla="*/ 4111 w 64"/>
                  <a:gd name="T63" fmla="*/ 16091 h 107"/>
                  <a:gd name="T64" fmla="*/ 4119 w 64"/>
                  <a:gd name="T65" fmla="*/ 18359 h 107"/>
                  <a:gd name="T66" fmla="*/ 4368 w 64"/>
                  <a:gd name="T67" fmla="*/ 20112 h 107"/>
                  <a:gd name="T68" fmla="*/ 4369 w 64"/>
                  <a:gd name="T69" fmla="*/ 21854 h 107"/>
                  <a:gd name="T70" fmla="*/ 4369 w 64"/>
                  <a:gd name="T71" fmla="*/ 23249 h 107"/>
                  <a:gd name="T72" fmla="*/ 4376 w 64"/>
                  <a:gd name="T73" fmla="*/ 24722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7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1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1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75" name="Freeform 851"/>
              <p:cNvSpPr>
                <a:spLocks noChangeArrowheads="1"/>
              </p:cNvSpPr>
              <p:nvPr/>
            </p:nvSpPr>
            <p:spPr bwMode="auto">
              <a:xfrm>
                <a:off x="136" y="2456"/>
                <a:ext cx="75" cy="120"/>
              </a:xfrm>
              <a:custGeom>
                <a:avLst/>
                <a:gdLst>
                  <a:gd name="G0" fmla="+- 13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*/ 1 16493 51712"/>
                  <a:gd name="G19" fmla="+- 44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0910 0 0"/>
                  <a:gd name="G36" fmla="+- 55679 0 0"/>
                  <a:gd name="G37" fmla="+- 50629 0 0"/>
                  <a:gd name="G38" fmla="+- 45623 0 0"/>
                  <a:gd name="G39" fmla="+- 41627 0 0"/>
                  <a:gd name="G40" fmla="+- 38264 0 0"/>
                  <a:gd name="G41" fmla="+- 35257 0 0"/>
                  <a:gd name="T0" fmla="*/ 6 w 74"/>
                  <a:gd name="T1" fmla="*/ 0 h 111"/>
                  <a:gd name="T2" fmla="*/ 1 w 74"/>
                  <a:gd name="T3" fmla="*/ 4627 h 111"/>
                  <a:gd name="T4" fmla="*/ 0 w 74"/>
                  <a:gd name="T5" fmla="*/ 9857 h 111"/>
                  <a:gd name="T6" fmla="*/ 2 w 74"/>
                  <a:gd name="T7" fmla="*/ 14909 h 111"/>
                  <a:gd name="T8" fmla="*/ 5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101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35 w 74"/>
                  <a:gd name="T25" fmla="*/ 41429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182 h 111"/>
                  <a:gd name="T32" fmla="*/ 2907 w 74"/>
                  <a:gd name="T33" fmla="*/ 38854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76 w 74"/>
                  <a:gd name="T53" fmla="*/ 37808 h 111"/>
                  <a:gd name="T54" fmla="*/ 1958 w 74"/>
                  <a:gd name="T55" fmla="*/ 36374 h 111"/>
                  <a:gd name="T56" fmla="*/ 1715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9857 h 111"/>
                  <a:gd name="T72" fmla="*/ 461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76" name="Freeform 852"/>
              <p:cNvSpPr>
                <a:spLocks noChangeArrowheads="1"/>
              </p:cNvSpPr>
              <p:nvPr/>
            </p:nvSpPr>
            <p:spPr bwMode="auto">
              <a:xfrm>
                <a:off x="142" y="2452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4 0 0"/>
                  <a:gd name="G6" fmla="+- 7 0 0"/>
                  <a:gd name="G7" fmla="*/ 1 38461 25856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2770 w 51"/>
                  <a:gd name="T1" fmla="*/ 28514 h 45"/>
                  <a:gd name="T2" fmla="*/ 2534 w 51"/>
                  <a:gd name="T3" fmla="*/ 20701 h 45"/>
                  <a:gd name="T4" fmla="*/ 2134 w 51"/>
                  <a:gd name="T5" fmla="*/ 15827 h 45"/>
                  <a:gd name="T6" fmla="*/ 1697 w 51"/>
                  <a:gd name="T7" fmla="*/ 10353 h 45"/>
                  <a:gd name="T8" fmla="*/ 1277 w 51"/>
                  <a:gd name="T9" fmla="*/ 5679 h 45"/>
                  <a:gd name="T10" fmla="*/ 907 w 51"/>
                  <a:gd name="T11" fmla="*/ 3 h 45"/>
                  <a:gd name="T12" fmla="*/ 608 w 51"/>
                  <a:gd name="T13" fmla="*/ 0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5199 h 45"/>
                  <a:gd name="T24" fmla="*/ 6 w 51"/>
                  <a:gd name="T25" fmla="*/ 5679 h 45"/>
                  <a:gd name="T26" fmla="*/ 7 w 51"/>
                  <a:gd name="T27" fmla="*/ 5679 h 45"/>
                  <a:gd name="T28" fmla="*/ 8 w 51"/>
                  <a:gd name="T29" fmla="*/ 5679 h 45"/>
                  <a:gd name="T30" fmla="*/ 682 w 51"/>
                  <a:gd name="T31" fmla="*/ 7334 h 45"/>
                  <a:gd name="T32" fmla="*/ 960 w 51"/>
                  <a:gd name="T33" fmla="*/ 10353 h 45"/>
                  <a:gd name="T34" fmla="*/ 1432 w 51"/>
                  <a:gd name="T35" fmla="*/ 14719 h 45"/>
                  <a:gd name="T36" fmla="*/ 1699 w 51"/>
                  <a:gd name="T37" fmla="*/ 18987 h 45"/>
                  <a:gd name="T38" fmla="*/ 2134 w 51"/>
                  <a:gd name="T39" fmla="*/ 24569 h 45"/>
                  <a:gd name="T40" fmla="*/ 2395 w 51"/>
                  <a:gd name="T41" fmla="*/ 31316 h 45"/>
                  <a:gd name="T42" fmla="*/ 2770 w 51"/>
                  <a:gd name="T43" fmla="*/ 28514 h 45"/>
                  <a:gd name="T44" fmla="*/ 0 w 51"/>
                  <a:gd name="T45" fmla="*/ 0 h 45"/>
                  <a:gd name="T46" fmla="*/ 51 w 51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9" y="15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77" name="Freeform 853"/>
              <p:cNvSpPr>
                <a:spLocks noChangeArrowheads="1"/>
              </p:cNvSpPr>
              <p:nvPr/>
            </p:nvSpPr>
            <p:spPr bwMode="auto">
              <a:xfrm>
                <a:off x="189" y="2496"/>
                <a:ext cx="23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5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693 0 0"/>
                  <a:gd name="G22" fmla="+- 52618 0 0"/>
                  <a:gd name="T0" fmla="*/ 6495 w 24"/>
                  <a:gd name="T1" fmla="*/ 23062 h 61"/>
                  <a:gd name="T2" fmla="*/ 6495 w 24"/>
                  <a:gd name="T3" fmla="*/ 21338 h 61"/>
                  <a:gd name="T4" fmla="*/ 6187 w 24"/>
                  <a:gd name="T5" fmla="*/ 19105 h 61"/>
                  <a:gd name="T6" fmla="*/ 5995 w 24"/>
                  <a:gd name="T7" fmla="*/ 15774 h 61"/>
                  <a:gd name="T8" fmla="*/ 5534 w 24"/>
                  <a:gd name="T9" fmla="*/ 13293 h 61"/>
                  <a:gd name="T10" fmla="*/ 5108 w 24"/>
                  <a:gd name="T11" fmla="*/ 9838 h 61"/>
                  <a:gd name="T12" fmla="*/ 4352 w 24"/>
                  <a:gd name="T13" fmla="*/ 6569 h 61"/>
                  <a:gd name="T14" fmla="*/ 3160 w 24"/>
                  <a:gd name="T15" fmla="*/ 3228 h 61"/>
                  <a:gd name="T16" fmla="*/ 2118 w 24"/>
                  <a:gd name="T17" fmla="*/ 0 h 61"/>
                  <a:gd name="T18" fmla="*/ 0 w 24"/>
                  <a:gd name="T19" fmla="*/ 5 h 61"/>
                  <a:gd name="T20" fmla="*/ 4 w 24"/>
                  <a:gd name="T21" fmla="*/ 4424 h 61"/>
                  <a:gd name="T22" fmla="*/ 2118 w 24"/>
                  <a:gd name="T23" fmla="*/ 7742 h 61"/>
                  <a:gd name="T24" fmla="*/ 2693 w 24"/>
                  <a:gd name="T25" fmla="*/ 11374 h 61"/>
                  <a:gd name="T26" fmla="*/ 3160 w 24"/>
                  <a:gd name="T27" fmla="*/ 14364 h 61"/>
                  <a:gd name="T28" fmla="*/ 3708 w 24"/>
                  <a:gd name="T29" fmla="*/ 17045 h 61"/>
                  <a:gd name="T30" fmla="*/ 4017 w 24"/>
                  <a:gd name="T31" fmla="*/ 19710 h 61"/>
                  <a:gd name="T32" fmla="*/ 4017 w 24"/>
                  <a:gd name="T33" fmla="*/ 21621 h 61"/>
                  <a:gd name="T34" fmla="*/ 4352 w 24"/>
                  <a:gd name="T35" fmla="*/ 23384 h 61"/>
                  <a:gd name="T36" fmla="*/ 6495 w 24"/>
                  <a:gd name="T37" fmla="*/ 23062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78" name="Freeform 854"/>
              <p:cNvSpPr>
                <a:spLocks noChangeArrowheads="1"/>
              </p:cNvSpPr>
              <p:nvPr/>
            </p:nvSpPr>
            <p:spPr bwMode="auto">
              <a:xfrm>
                <a:off x="5550" y="2595"/>
                <a:ext cx="65" cy="115"/>
              </a:xfrm>
              <a:custGeom>
                <a:avLst/>
                <a:gdLst>
                  <a:gd name="G0" fmla="+- 65534 0 0"/>
                  <a:gd name="G1" fmla="+- 65535 0 0"/>
                  <a:gd name="G2" fmla="+- 56 0 0"/>
                  <a:gd name="G3" fmla="*/ 1 50347 4569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3091 30784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234 0 0"/>
                  <a:gd name="G35" fmla="+- 26325 0 0"/>
                  <a:gd name="G36" fmla="+- 26644 0 0"/>
                  <a:gd name="G37" fmla="+- 27128 0 0"/>
                  <a:gd name="G38" fmla="+- 26641 0 0"/>
                  <a:gd name="G39" fmla="+- 26310 0 0"/>
                  <a:gd name="T0" fmla="*/ 0 w 64"/>
                  <a:gd name="T1" fmla="*/ 24793 h 107"/>
                  <a:gd name="T2" fmla="*/ 0 w 64"/>
                  <a:gd name="T3" fmla="*/ 25234 h 107"/>
                  <a:gd name="T4" fmla="*/ 0 w 64"/>
                  <a:gd name="T5" fmla="*/ 26326 h 107"/>
                  <a:gd name="T6" fmla="*/ 1 w 64"/>
                  <a:gd name="T7" fmla="*/ 26646 h 107"/>
                  <a:gd name="T8" fmla="*/ 2 w 64"/>
                  <a:gd name="T9" fmla="*/ 27134 h 107"/>
                  <a:gd name="T10" fmla="*/ 6 w 64"/>
                  <a:gd name="T11" fmla="*/ 27395 h 107"/>
                  <a:gd name="T12" fmla="*/ 754 w 64"/>
                  <a:gd name="T13" fmla="*/ 27395 h 107"/>
                  <a:gd name="T14" fmla="*/ 1085 w 64"/>
                  <a:gd name="T15" fmla="*/ 26844 h 107"/>
                  <a:gd name="T16" fmla="*/ 1561 w 64"/>
                  <a:gd name="T17" fmla="*/ 25478 h 107"/>
                  <a:gd name="T18" fmla="*/ 2113 w 64"/>
                  <a:gd name="T19" fmla="*/ 24490 h 107"/>
                  <a:gd name="T20" fmla="*/ 2594 w 64"/>
                  <a:gd name="T21" fmla="*/ 22803 h 107"/>
                  <a:gd name="T22" fmla="*/ 3037 w 64"/>
                  <a:gd name="T23" fmla="*/ 20326 h 107"/>
                  <a:gd name="T24" fmla="*/ 3512 w 64"/>
                  <a:gd name="T25" fmla="*/ 18532 h 107"/>
                  <a:gd name="T26" fmla="*/ 3870 w 64"/>
                  <a:gd name="T27" fmla="*/ 16027 h 107"/>
                  <a:gd name="T28" fmla="*/ 4213 w 64"/>
                  <a:gd name="T29" fmla="*/ 12967 h 107"/>
                  <a:gd name="T30" fmla="*/ 4369 w 64"/>
                  <a:gd name="T31" fmla="*/ 10292 h 107"/>
                  <a:gd name="T32" fmla="*/ 4376 w 64"/>
                  <a:gd name="T33" fmla="*/ 7180 h 107"/>
                  <a:gd name="T34" fmla="*/ 4376 w 64"/>
                  <a:gd name="T35" fmla="*/ 3525 h 107"/>
                  <a:gd name="T36" fmla="*/ 4213 w 64"/>
                  <a:gd name="T37" fmla="*/ 3 h 107"/>
                  <a:gd name="T38" fmla="*/ 4119 w 64"/>
                  <a:gd name="T39" fmla="*/ 0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1 h 107"/>
                  <a:gd name="T46" fmla="*/ 3305 w 64"/>
                  <a:gd name="T47" fmla="*/ 4 h 107"/>
                  <a:gd name="T48" fmla="*/ 2928 w 64"/>
                  <a:gd name="T49" fmla="*/ 2139 h 107"/>
                  <a:gd name="T50" fmla="*/ 2441 w 64"/>
                  <a:gd name="T51" fmla="*/ 3525 h 107"/>
                  <a:gd name="T52" fmla="*/ 1916 w 64"/>
                  <a:gd name="T53" fmla="*/ 5796 h 107"/>
                  <a:gd name="T54" fmla="*/ 1469 w 64"/>
                  <a:gd name="T55" fmla="*/ 7714 h 107"/>
                  <a:gd name="T56" fmla="*/ 1021 w 64"/>
                  <a:gd name="T57" fmla="*/ 9880 h 107"/>
                  <a:gd name="T58" fmla="*/ 754 w 64"/>
                  <a:gd name="T59" fmla="*/ 11887 h 107"/>
                  <a:gd name="T60" fmla="*/ 629 w 64"/>
                  <a:gd name="T61" fmla="*/ 13950 h 107"/>
                  <a:gd name="T62" fmla="*/ 6 w 64"/>
                  <a:gd name="T63" fmla="*/ 16363 h 107"/>
                  <a:gd name="T64" fmla="*/ 4 w 64"/>
                  <a:gd name="T65" fmla="*/ 18532 h 107"/>
                  <a:gd name="T66" fmla="*/ 2 w 64"/>
                  <a:gd name="T67" fmla="*/ 20112 h 107"/>
                  <a:gd name="T68" fmla="*/ 1 w 64"/>
                  <a:gd name="T69" fmla="*/ 22758 h 107"/>
                  <a:gd name="T70" fmla="*/ 1 w 64"/>
                  <a:gd name="T71" fmla="*/ 23714 h 107"/>
                  <a:gd name="T72" fmla="*/ 0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79" name="Freeform 855"/>
              <p:cNvSpPr>
                <a:spLocks noChangeArrowheads="1"/>
              </p:cNvSpPr>
              <p:nvPr/>
            </p:nvSpPr>
            <p:spPr bwMode="auto">
              <a:xfrm>
                <a:off x="5545" y="2595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*/ 1 111 2"/>
                  <a:gd name="G21" fmla="+- 15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175 0 0"/>
                  <a:gd name="G46" fmla="+- 57382 0 0"/>
                  <a:gd name="G47" fmla="+- 53371 0 0"/>
                  <a:gd name="G48" fmla="+- 49120 0 0"/>
                  <a:gd name="G49" fmla="+- 44997 0 0"/>
                  <a:gd name="G50" fmla="+- 40941 0 0"/>
                  <a:gd name="G51" fmla="+- 37775 0 0"/>
                  <a:gd name="T0" fmla="*/ 2418 w 74"/>
                  <a:gd name="T1" fmla="*/ 4 h 111"/>
                  <a:gd name="T2" fmla="*/ 2483 w 74"/>
                  <a:gd name="T3" fmla="*/ 5844 h 111"/>
                  <a:gd name="T4" fmla="*/ 2549 w 74"/>
                  <a:gd name="T5" fmla="*/ 10703 h 111"/>
                  <a:gd name="T6" fmla="*/ 2483 w 74"/>
                  <a:gd name="T7" fmla="*/ 14648 h 111"/>
                  <a:gd name="T8" fmla="*/ 2418 w 74"/>
                  <a:gd name="T9" fmla="*/ 18834 h 111"/>
                  <a:gd name="T10" fmla="*/ 2235 w 74"/>
                  <a:gd name="T11" fmla="*/ 22774 h 111"/>
                  <a:gd name="T12" fmla="*/ 2011 w 74"/>
                  <a:gd name="T13" fmla="*/ 26606 h 111"/>
                  <a:gd name="T14" fmla="*/ 1808 w 74"/>
                  <a:gd name="T15" fmla="*/ 29569 h 111"/>
                  <a:gd name="T16" fmla="*/ 1544 w 74"/>
                  <a:gd name="T17" fmla="*/ 32091 h 111"/>
                  <a:gd name="T18" fmla="*/ 1251 w 74"/>
                  <a:gd name="T19" fmla="*/ 34571 h 111"/>
                  <a:gd name="T20" fmla="*/ 962 w 74"/>
                  <a:gd name="T21" fmla="*/ 37156 h 111"/>
                  <a:gd name="T22" fmla="*/ 702 w 74"/>
                  <a:gd name="T23" fmla="*/ 37808 h 111"/>
                  <a:gd name="T24" fmla="*/ 540 w 74"/>
                  <a:gd name="T25" fmla="*/ 38316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8022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808 h 111"/>
                  <a:gd name="T42" fmla="*/ 0 w 74"/>
                  <a:gd name="T43" fmla="*/ 39297 h 111"/>
                  <a:gd name="T44" fmla="*/ 2 w 74"/>
                  <a:gd name="T45" fmla="*/ 40527 h 111"/>
                  <a:gd name="T46" fmla="*/ 4 w 74"/>
                  <a:gd name="T47" fmla="*/ 41125 h 111"/>
                  <a:gd name="T48" fmla="*/ 9 w 74"/>
                  <a:gd name="T49" fmla="*/ 42011 h 111"/>
                  <a:gd name="T50" fmla="*/ 569 w 74"/>
                  <a:gd name="T51" fmla="*/ 42011 h 111"/>
                  <a:gd name="T52" fmla="*/ 866 w 74"/>
                  <a:gd name="T53" fmla="*/ 40881 h 111"/>
                  <a:gd name="T54" fmla="*/ 1188 w 74"/>
                  <a:gd name="T55" fmla="*/ 40182 h 111"/>
                  <a:gd name="T56" fmla="*/ 1466 w 74"/>
                  <a:gd name="T57" fmla="*/ 37516 h 111"/>
                  <a:gd name="T58" fmla="*/ 1808 w 74"/>
                  <a:gd name="T59" fmla="*/ 34571 h 111"/>
                  <a:gd name="T60" fmla="*/ 2064 w 74"/>
                  <a:gd name="T61" fmla="*/ 31984 h 111"/>
                  <a:gd name="T62" fmla="*/ 2353 w 74"/>
                  <a:gd name="T63" fmla="*/ 27841 h 111"/>
                  <a:gd name="T64" fmla="*/ 2549 w 74"/>
                  <a:gd name="T65" fmla="*/ 24346 h 111"/>
                  <a:gd name="T66" fmla="*/ 2755 w 74"/>
                  <a:gd name="T67" fmla="*/ 20032 h 111"/>
                  <a:gd name="T68" fmla="*/ 2883 w 74"/>
                  <a:gd name="T69" fmla="*/ 14909 h 111"/>
                  <a:gd name="T70" fmla="*/ 2907 w 74"/>
                  <a:gd name="T71" fmla="*/ 10703 h 111"/>
                  <a:gd name="T72" fmla="*/ 2904 w 74"/>
                  <a:gd name="T73" fmla="*/ 5417 h 111"/>
                  <a:gd name="T74" fmla="*/ 2735 w 74"/>
                  <a:gd name="T75" fmla="*/ 0 h 111"/>
                  <a:gd name="T76" fmla="*/ 2418 w 74"/>
                  <a:gd name="T77" fmla="*/ 4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4"/>
                    </a:moveTo>
                    <a:lnTo>
                      <a:pt x="63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70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1"/>
                    </a:lnTo>
                    <a:lnTo>
                      <a:pt x="23" y="108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0"/>
                    </a:lnTo>
                    <a:lnTo>
                      <a:pt x="74" y="28"/>
                    </a:lnTo>
                    <a:lnTo>
                      <a:pt x="73" y="15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80" name="Freeform 856"/>
              <p:cNvSpPr>
                <a:spLocks noChangeArrowheads="1"/>
              </p:cNvSpPr>
              <p:nvPr/>
            </p:nvSpPr>
            <p:spPr bwMode="auto">
              <a:xfrm>
                <a:off x="5563" y="2591"/>
                <a:ext cx="51" cy="47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7509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18987 h 45"/>
                  <a:gd name="T6" fmla="*/ 1352 w 51"/>
                  <a:gd name="T7" fmla="*/ 14719 h 45"/>
                  <a:gd name="T8" fmla="*/ 1699 w 51"/>
                  <a:gd name="T9" fmla="*/ 11274 h 45"/>
                  <a:gd name="T10" fmla="*/ 2017 w 51"/>
                  <a:gd name="T11" fmla="*/ 8029 h 45"/>
                  <a:gd name="T12" fmla="*/ 2393 w 51"/>
                  <a:gd name="T13" fmla="*/ 6188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679 h 45"/>
                  <a:gd name="T22" fmla="*/ 2770 w 51"/>
                  <a:gd name="T23" fmla="*/ 4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4 h 45"/>
                  <a:gd name="T34" fmla="*/ 1514 w 51"/>
                  <a:gd name="T35" fmla="*/ 6188 h 45"/>
                  <a:gd name="T36" fmla="*/ 1016 w 51"/>
                  <a:gd name="T37" fmla="*/ 10353 h 45"/>
                  <a:gd name="T38" fmla="*/ 644 w 51"/>
                  <a:gd name="T39" fmla="*/ 15827 h 45"/>
                  <a:gd name="T40" fmla="*/ 5 w 51"/>
                  <a:gd name="T41" fmla="*/ 22301 h 45"/>
                  <a:gd name="T42" fmla="*/ 0 w 51"/>
                  <a:gd name="T43" fmla="*/ 28786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81" name="Freeform 857"/>
              <p:cNvSpPr>
                <a:spLocks noChangeArrowheads="1"/>
              </p:cNvSpPr>
              <p:nvPr/>
            </p:nvSpPr>
            <p:spPr bwMode="auto">
              <a:xfrm>
                <a:off x="5545" y="2636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0 0 0"/>
                  <a:gd name="G5" fmla="sin 50 G4"/>
                  <a:gd name="G6" fmla="*/ 1 37191 51712"/>
                  <a:gd name="G7" fmla="+- 1 0 0"/>
                  <a:gd name="G8" fmla="+- 1 0 0"/>
                  <a:gd name="G9" fmla="*/ 1 26055 25856"/>
                  <a:gd name="G10" fmla="+- 4 0 0"/>
                  <a:gd name="G11" fmla="+- 21 0 0"/>
                  <a:gd name="G12" fmla="+- 65531 0 0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783 0 0"/>
                  <a:gd name="T0" fmla="*/ 2295 w 24"/>
                  <a:gd name="T1" fmla="*/ 25205 h 60"/>
                  <a:gd name="T2" fmla="*/ 2486 w 24"/>
                  <a:gd name="T3" fmla="*/ 24410 h 60"/>
                  <a:gd name="T4" fmla="*/ 2486 w 24"/>
                  <a:gd name="T5" fmla="*/ 21239 h 60"/>
                  <a:gd name="T6" fmla="*/ 2693 w 24"/>
                  <a:gd name="T7" fmla="*/ 18297 h 60"/>
                  <a:gd name="T8" fmla="*/ 3160 w 24"/>
                  <a:gd name="T9" fmla="*/ 15412 h 60"/>
                  <a:gd name="T10" fmla="*/ 3708 w 24"/>
                  <a:gd name="T11" fmla="*/ 12117 h 60"/>
                  <a:gd name="T12" fmla="*/ 4715 w 24"/>
                  <a:gd name="T13" fmla="*/ 8217 h 60"/>
                  <a:gd name="T14" fmla="*/ 5534 w 24"/>
                  <a:gd name="T15" fmla="*/ 5020 h 60"/>
                  <a:gd name="T16" fmla="*/ 6495 w 24"/>
                  <a:gd name="T17" fmla="*/ 4 h 60"/>
                  <a:gd name="T18" fmla="*/ 4715 w 24"/>
                  <a:gd name="T19" fmla="*/ 0 h 60"/>
                  <a:gd name="T20" fmla="*/ 3160 w 24"/>
                  <a:gd name="T21" fmla="*/ 3659 h 60"/>
                  <a:gd name="T22" fmla="*/ 2295 w 24"/>
                  <a:gd name="T23" fmla="*/ 7494 h 60"/>
                  <a:gd name="T24" fmla="*/ 1955 w 24"/>
                  <a:gd name="T25" fmla="*/ 11194 h 60"/>
                  <a:gd name="T26" fmla="*/ 4 w 24"/>
                  <a:gd name="T27" fmla="*/ 14398 h 60"/>
                  <a:gd name="T28" fmla="*/ 2 w 24"/>
                  <a:gd name="T29" fmla="*/ 17739 h 60"/>
                  <a:gd name="T30" fmla="*/ 1 w 24"/>
                  <a:gd name="T31" fmla="*/ 20852 h 60"/>
                  <a:gd name="T32" fmla="*/ 0 w 24"/>
                  <a:gd name="T33" fmla="*/ 23029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82" name="Freeform 858"/>
              <p:cNvSpPr>
                <a:spLocks noChangeArrowheads="1"/>
              </p:cNvSpPr>
              <p:nvPr/>
            </p:nvSpPr>
            <p:spPr bwMode="auto">
              <a:xfrm>
                <a:off x="143" y="2290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42616 0 0"/>
                  <a:gd name="G33" fmla="+- 44412 0 0"/>
                  <a:gd name="G34" fmla="+- 45741 0 0"/>
                  <a:gd name="G35" fmla="+- 46677 0 0"/>
                  <a:gd name="G36" fmla="+- 47276 0 0"/>
                  <a:gd name="G37" fmla="+- 49228 0 0"/>
                  <a:gd name="G38" fmla="+- 49070 0 0"/>
                  <a:gd name="T0" fmla="*/ 4230 w 65"/>
                  <a:gd name="T1" fmla="*/ 46846 h 106"/>
                  <a:gd name="T2" fmla="*/ 4230 w 65"/>
                  <a:gd name="T3" fmla="*/ 48642 h 106"/>
                  <a:gd name="T4" fmla="*/ 4230 w 65"/>
                  <a:gd name="T5" fmla="*/ 49958 h 106"/>
                  <a:gd name="T6" fmla="*/ 4217 w 65"/>
                  <a:gd name="T7" fmla="*/ 50821 h 106"/>
                  <a:gd name="T8" fmla="*/ 4144 w 65"/>
                  <a:gd name="T9" fmla="*/ 51180 h 106"/>
                  <a:gd name="T10" fmla="*/ 3904 w 65"/>
                  <a:gd name="T11" fmla="*/ 52764 h 106"/>
                  <a:gd name="T12" fmla="*/ 3536 w 65"/>
                  <a:gd name="T13" fmla="*/ 52208 h 106"/>
                  <a:gd name="T14" fmla="*/ 3138 w 65"/>
                  <a:gd name="T15" fmla="*/ 50821 h 106"/>
                  <a:gd name="T16" fmla="*/ 2729 w 65"/>
                  <a:gd name="T17" fmla="*/ 49359 h 106"/>
                  <a:gd name="T18" fmla="*/ 2282 w 65"/>
                  <a:gd name="T19" fmla="*/ 46458 h 106"/>
                  <a:gd name="T20" fmla="*/ 1797 w 65"/>
                  <a:gd name="T21" fmla="*/ 42848 h 106"/>
                  <a:gd name="T22" fmla="*/ 1334 w 65"/>
                  <a:gd name="T23" fmla="*/ 39489 h 106"/>
                  <a:gd name="T24" fmla="*/ 932 w 65"/>
                  <a:gd name="T25" fmla="*/ 35633 h 106"/>
                  <a:gd name="T26" fmla="*/ 8 w 65"/>
                  <a:gd name="T27" fmla="*/ 30374 h 106"/>
                  <a:gd name="T28" fmla="*/ 4 w 65"/>
                  <a:gd name="T29" fmla="*/ 24443 h 106"/>
                  <a:gd name="T30" fmla="*/ 2 w 65"/>
                  <a:gd name="T31" fmla="*/ 18632 h 106"/>
                  <a:gd name="T32" fmla="*/ 0 w 65"/>
                  <a:gd name="T33" fmla="*/ 12702 h 106"/>
                  <a:gd name="T34" fmla="*/ 1 w 65"/>
                  <a:gd name="T35" fmla="*/ 6611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0 h 106"/>
                  <a:gd name="T46" fmla="*/ 1050 w 65"/>
                  <a:gd name="T47" fmla="*/ 3 h 106"/>
                  <a:gd name="T48" fmla="*/ 1503 w 65"/>
                  <a:gd name="T49" fmla="*/ 3734 h 106"/>
                  <a:gd name="T50" fmla="*/ 1908 w 65"/>
                  <a:gd name="T51" fmla="*/ 6611 h 106"/>
                  <a:gd name="T52" fmla="*/ 2422 w 65"/>
                  <a:gd name="T53" fmla="*/ 9956 h 106"/>
                  <a:gd name="T54" fmla="*/ 2834 w 65"/>
                  <a:gd name="T55" fmla="*/ 14547 h 106"/>
                  <a:gd name="T56" fmla="*/ 3193 w 65"/>
                  <a:gd name="T57" fmla="*/ 18632 h 106"/>
                  <a:gd name="T58" fmla="*/ 3536 w 65"/>
                  <a:gd name="T59" fmla="*/ 22499 h 106"/>
                  <a:gd name="T60" fmla="*/ 3754 w 65"/>
                  <a:gd name="T61" fmla="*/ 26491 h 106"/>
                  <a:gd name="T62" fmla="*/ 3904 w 65"/>
                  <a:gd name="T63" fmla="*/ 30622 h 106"/>
                  <a:gd name="T64" fmla="*/ 3985 w 65"/>
                  <a:gd name="T65" fmla="*/ 35633 h 106"/>
                  <a:gd name="T66" fmla="*/ 4144 w 65"/>
                  <a:gd name="T67" fmla="*/ 39132 h 106"/>
                  <a:gd name="T68" fmla="*/ 4217 w 65"/>
                  <a:gd name="T69" fmla="*/ 42078 h 106"/>
                  <a:gd name="T70" fmla="*/ 4217 w 65"/>
                  <a:gd name="T71" fmla="*/ 45500 h 106"/>
                  <a:gd name="T72" fmla="*/ 4230 w 65"/>
                  <a:gd name="T73" fmla="*/ 46846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83" name="Freeform 859"/>
              <p:cNvSpPr>
                <a:spLocks noChangeArrowheads="1"/>
              </p:cNvSpPr>
              <p:nvPr/>
            </p:nvSpPr>
            <p:spPr bwMode="auto">
              <a:xfrm>
                <a:off x="138" y="2290"/>
                <a:ext cx="76" cy="119"/>
              </a:xfrm>
              <a:custGeom>
                <a:avLst/>
                <a:gdLst>
                  <a:gd name="G0" fmla="+- 2 0 0"/>
                  <a:gd name="G1" fmla="+- 65525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77 0 0"/>
                  <a:gd name="G37" fmla="+- 55273 0 0"/>
                  <a:gd name="G38" fmla="+- 50293 0 0"/>
                  <a:gd name="G39" fmla="+- 45101 0 0"/>
                  <a:gd name="G40" fmla="+- 41540 0 0"/>
                  <a:gd name="G41" fmla="+- 37007 0 0"/>
                  <a:gd name="G42" fmla="+- 33340 0 0"/>
                  <a:gd name="T0" fmla="*/ 5 w 75"/>
                  <a:gd name="T1" fmla="*/ 0 h 110"/>
                  <a:gd name="T2" fmla="*/ 2 w 75"/>
                  <a:gd name="T3" fmla="*/ 4961 h 110"/>
                  <a:gd name="T4" fmla="*/ 0 w 75"/>
                  <a:gd name="T5" fmla="*/ 10263 h 110"/>
                  <a:gd name="T6" fmla="*/ 2 w 75"/>
                  <a:gd name="T7" fmla="*/ 15245 h 110"/>
                  <a:gd name="T8" fmla="*/ 5 w 75"/>
                  <a:gd name="T9" fmla="*/ 20440 h 110"/>
                  <a:gd name="T10" fmla="*/ 416 w 75"/>
                  <a:gd name="T11" fmla="*/ 24412 h 110"/>
                  <a:gd name="T12" fmla="*/ 539 w 75"/>
                  <a:gd name="T13" fmla="*/ 29068 h 110"/>
                  <a:gd name="T14" fmla="*/ 775 w 75"/>
                  <a:gd name="T15" fmla="*/ 32971 h 110"/>
                  <a:gd name="T16" fmla="*/ 1115 w 75"/>
                  <a:gd name="T17" fmla="*/ 36157 h 110"/>
                  <a:gd name="T18" fmla="*/ 1364 w 75"/>
                  <a:gd name="T19" fmla="*/ 39038 h 110"/>
                  <a:gd name="T20" fmla="*/ 1680 w 75"/>
                  <a:gd name="T21" fmla="*/ 41437 h 110"/>
                  <a:gd name="T22" fmla="*/ 1963 w 75"/>
                  <a:gd name="T23" fmla="*/ 42424 h 110"/>
                  <a:gd name="T24" fmla="*/ 2179 w 75"/>
                  <a:gd name="T25" fmla="*/ 43281 h 110"/>
                  <a:gd name="T26" fmla="*/ 2417 w 75"/>
                  <a:gd name="T27" fmla="*/ 43750 h 110"/>
                  <a:gd name="T28" fmla="*/ 2664 w 75"/>
                  <a:gd name="T29" fmla="*/ 43054 h 110"/>
                  <a:gd name="T30" fmla="*/ 2695 w 75"/>
                  <a:gd name="T31" fmla="*/ 42232 h 110"/>
                  <a:gd name="T32" fmla="*/ 2825 w 75"/>
                  <a:gd name="T33" fmla="*/ 40427 h 110"/>
                  <a:gd name="T34" fmla="*/ 2825 w 75"/>
                  <a:gd name="T35" fmla="*/ 39096 h 110"/>
                  <a:gd name="T36" fmla="*/ 2825 w 75"/>
                  <a:gd name="T37" fmla="*/ 38327 h 110"/>
                  <a:gd name="T38" fmla="*/ 2545 w 75"/>
                  <a:gd name="T39" fmla="*/ 38589 h 110"/>
                  <a:gd name="T40" fmla="*/ 2545 w 75"/>
                  <a:gd name="T41" fmla="*/ 39096 h 110"/>
                  <a:gd name="T42" fmla="*/ 2545 w 75"/>
                  <a:gd name="T43" fmla="*/ 39219 h 110"/>
                  <a:gd name="T44" fmla="*/ 2429 w 75"/>
                  <a:gd name="T45" fmla="*/ 40022 h 110"/>
                  <a:gd name="T46" fmla="*/ 2545 w 75"/>
                  <a:gd name="T47" fmla="*/ 40022 h 110"/>
                  <a:gd name="T48" fmla="*/ 2417 w 75"/>
                  <a:gd name="T49" fmla="*/ 40022 h 110"/>
                  <a:gd name="T50" fmla="*/ 2294 w 75"/>
                  <a:gd name="T51" fmla="*/ 40022 h 110"/>
                  <a:gd name="T52" fmla="*/ 2068 w 75"/>
                  <a:gd name="T53" fmla="*/ 39096 h 110"/>
                  <a:gd name="T54" fmla="*/ 1865 w 75"/>
                  <a:gd name="T55" fmla="*/ 38327 h 110"/>
                  <a:gd name="T56" fmla="*/ 1595 w 75"/>
                  <a:gd name="T57" fmla="*/ 36157 h 110"/>
                  <a:gd name="T58" fmla="*/ 1303 w 75"/>
                  <a:gd name="T59" fmla="*/ 33452 h 110"/>
                  <a:gd name="T60" fmla="*/ 1115 w 75"/>
                  <a:gd name="T61" fmla="*/ 30466 h 110"/>
                  <a:gd name="T62" fmla="*/ 816 w 75"/>
                  <a:gd name="T63" fmla="*/ 27288 h 110"/>
                  <a:gd name="T64" fmla="*/ 598 w 75"/>
                  <a:gd name="T65" fmla="*/ 23913 h 110"/>
                  <a:gd name="T66" fmla="*/ 486 w 75"/>
                  <a:gd name="T67" fmla="*/ 19219 h 110"/>
                  <a:gd name="T68" fmla="*/ 438 w 75"/>
                  <a:gd name="T69" fmla="*/ 15181 h 110"/>
                  <a:gd name="T70" fmla="*/ 416 w 75"/>
                  <a:gd name="T71" fmla="*/ 10263 h 110"/>
                  <a:gd name="T72" fmla="*/ 416 w 75"/>
                  <a:gd name="T73" fmla="*/ 5871 h 110"/>
                  <a:gd name="T74" fmla="*/ 486 w 75"/>
                  <a:gd name="T75" fmla="*/ 3 h 110"/>
                  <a:gd name="T76" fmla="*/ 5 w 75"/>
                  <a:gd name="T77" fmla="*/ 0 h 110"/>
                  <a:gd name="T78" fmla="*/ 0 w 75"/>
                  <a:gd name="T79" fmla="*/ 0 h 110"/>
                  <a:gd name="T80" fmla="*/ 75 w 75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8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8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84" name="Freeform 860"/>
              <p:cNvSpPr>
                <a:spLocks noChangeArrowheads="1"/>
              </p:cNvSpPr>
              <p:nvPr/>
            </p:nvSpPr>
            <p:spPr bwMode="auto">
              <a:xfrm>
                <a:off x="143" y="2282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28513 57600"/>
                  <a:gd name="G7" fmla="+- 13 0 0"/>
                  <a:gd name="G8" fmla="sin 10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25410 h 46"/>
                  <a:gd name="T2" fmla="*/ 2210 w 53"/>
                  <a:gd name="T3" fmla="*/ 19802 h 46"/>
                  <a:gd name="T4" fmla="*/ 1846 w 53"/>
                  <a:gd name="T5" fmla="*/ 14192 h 46"/>
                  <a:gd name="T6" fmla="*/ 1480 w 53"/>
                  <a:gd name="T7" fmla="*/ 9509 h 46"/>
                  <a:gd name="T8" fmla="*/ 1176 w 53"/>
                  <a:gd name="T9" fmla="*/ 5800 h 46"/>
                  <a:gd name="T10" fmla="*/ 845 w 53"/>
                  <a:gd name="T11" fmla="*/ 4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160 h 46"/>
                  <a:gd name="T22" fmla="*/ 8 w 53"/>
                  <a:gd name="T23" fmla="*/ 5336 h 46"/>
                  <a:gd name="T24" fmla="*/ 7 w 53"/>
                  <a:gd name="T25" fmla="*/ 5800 h 46"/>
                  <a:gd name="T26" fmla="*/ 8 w 53"/>
                  <a:gd name="T27" fmla="*/ 5800 h 46"/>
                  <a:gd name="T28" fmla="*/ 487 w 53"/>
                  <a:gd name="T29" fmla="*/ 5800 h 46"/>
                  <a:gd name="T30" fmla="*/ 608 w 53"/>
                  <a:gd name="T31" fmla="*/ 6821 h 46"/>
                  <a:gd name="T32" fmla="*/ 893 w 53"/>
                  <a:gd name="T33" fmla="*/ 9509 h 46"/>
                  <a:gd name="T34" fmla="*/ 1243 w 53"/>
                  <a:gd name="T35" fmla="*/ 14192 h 46"/>
                  <a:gd name="T36" fmla="*/ 1564 w 53"/>
                  <a:gd name="T37" fmla="*/ 18504 h 46"/>
                  <a:gd name="T38" fmla="*/ 1846 w 53"/>
                  <a:gd name="T39" fmla="*/ 21954 h 46"/>
                  <a:gd name="T40" fmla="*/ 2155 w 53"/>
                  <a:gd name="T41" fmla="*/ 28084 h 46"/>
                  <a:gd name="T42" fmla="*/ 2467 w 53"/>
                  <a:gd name="T43" fmla="*/ 2541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85" name="Freeform 861"/>
              <p:cNvSpPr>
                <a:spLocks noChangeArrowheads="1"/>
              </p:cNvSpPr>
              <p:nvPr/>
            </p:nvSpPr>
            <p:spPr bwMode="auto">
              <a:xfrm>
                <a:off x="191" y="2319"/>
                <a:ext cx="24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38869 4569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8869 0 0"/>
                  <a:gd name="G25" fmla="+- 52018 0 0"/>
                  <a:gd name="T0" fmla="*/ 5350 w 25"/>
                  <a:gd name="T1" fmla="*/ 23062 h 61"/>
                  <a:gd name="T2" fmla="*/ 4954 w 25"/>
                  <a:gd name="T3" fmla="*/ 21621 h 61"/>
                  <a:gd name="T4" fmla="*/ 4954 w 25"/>
                  <a:gd name="T5" fmla="*/ 18472 h 61"/>
                  <a:gd name="T6" fmla="*/ 4807 w 25"/>
                  <a:gd name="T7" fmla="*/ 15774 h 61"/>
                  <a:gd name="T8" fmla="*/ 4451 w 25"/>
                  <a:gd name="T9" fmla="*/ 13446 h 61"/>
                  <a:gd name="T10" fmla="*/ 3932 w 25"/>
                  <a:gd name="T11" fmla="*/ 9838 h 61"/>
                  <a:gd name="T12" fmla="*/ 3371 w 25"/>
                  <a:gd name="T13" fmla="*/ 6569 h 61"/>
                  <a:gd name="T14" fmla="*/ 2478 w 25"/>
                  <a:gd name="T15" fmla="*/ 3228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779 h 61"/>
                  <a:gd name="T22" fmla="*/ 1821 w 25"/>
                  <a:gd name="T23" fmla="*/ 8304 h 61"/>
                  <a:gd name="T24" fmla="*/ 2124 w 25"/>
                  <a:gd name="T25" fmla="*/ 10626 h 61"/>
                  <a:gd name="T26" fmla="*/ 2478 w 25"/>
                  <a:gd name="T27" fmla="*/ 14364 h 61"/>
                  <a:gd name="T28" fmla="*/ 2676 w 25"/>
                  <a:gd name="T29" fmla="*/ 17070 h 61"/>
                  <a:gd name="T30" fmla="*/ 2890 w 25"/>
                  <a:gd name="T31" fmla="*/ 19710 h 61"/>
                  <a:gd name="T32" fmla="*/ 3121 w 25"/>
                  <a:gd name="T33" fmla="*/ 21637 h 61"/>
                  <a:gd name="T34" fmla="*/ 337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86" name="Freeform 862"/>
              <p:cNvSpPr>
                <a:spLocks noChangeArrowheads="1"/>
              </p:cNvSpPr>
              <p:nvPr/>
            </p:nvSpPr>
            <p:spPr bwMode="auto">
              <a:xfrm>
                <a:off x="5548" y="2428"/>
                <a:ext cx="66" cy="114"/>
              </a:xfrm>
              <a:custGeom>
                <a:avLst/>
                <a:gdLst>
                  <a:gd name="G0" fmla="+- 65533 0 0"/>
                  <a:gd name="G1" fmla="*/ 1 0 51712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269 6156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668 0 0"/>
                  <a:gd name="G35" fmla="+- 27644 0 0"/>
                  <a:gd name="G36" fmla="+- 27877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6668 h 106"/>
                  <a:gd name="T4" fmla="*/ 0 w 65"/>
                  <a:gd name="T5" fmla="*/ 27645 h 106"/>
                  <a:gd name="T6" fmla="*/ 1 w 65"/>
                  <a:gd name="T7" fmla="*/ 27879 h 106"/>
                  <a:gd name="T8" fmla="*/ 2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7252 h 106"/>
                  <a:gd name="T18" fmla="*/ 1947 w 65"/>
                  <a:gd name="T19" fmla="*/ 25515 h 106"/>
                  <a:gd name="T20" fmla="*/ 2472 w 65"/>
                  <a:gd name="T21" fmla="*/ 23889 h 106"/>
                  <a:gd name="T22" fmla="*/ 2897 w 65"/>
                  <a:gd name="T23" fmla="*/ 21430 h 106"/>
                  <a:gd name="T24" fmla="*/ 3264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144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600 h 106"/>
                  <a:gd name="T36" fmla="*/ 3985 w 65"/>
                  <a:gd name="T37" fmla="*/ 2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38 w 65"/>
                  <a:gd name="T47" fmla="*/ 3 h 106"/>
                  <a:gd name="T48" fmla="*/ 2785 w 65"/>
                  <a:gd name="T49" fmla="*/ 2164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34 w 65"/>
                  <a:gd name="T59" fmla="*/ 12410 h 106"/>
                  <a:gd name="T60" fmla="*/ 8 w 65"/>
                  <a:gd name="T61" fmla="*/ 14638 h 106"/>
                  <a:gd name="T62" fmla="*/ 6 w 65"/>
                  <a:gd name="T63" fmla="*/ 16921 h 106"/>
                  <a:gd name="T64" fmla="*/ 4 w 65"/>
                  <a:gd name="T65" fmla="*/ 19208 h 106"/>
                  <a:gd name="T66" fmla="*/ 2 w 65"/>
                  <a:gd name="T67" fmla="*/ 21050 h 106"/>
                  <a:gd name="T68" fmla="*/ 1 w 65"/>
                  <a:gd name="T69" fmla="*/ 22631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87" name="Freeform 863"/>
              <p:cNvSpPr>
                <a:spLocks noChangeArrowheads="1"/>
              </p:cNvSpPr>
              <p:nvPr/>
            </p:nvSpPr>
            <p:spPr bwMode="auto">
              <a:xfrm>
                <a:off x="5542" y="2428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6 G11"/>
                  <a:gd name="G13" fmla="+- 65533 0 0"/>
                  <a:gd name="G14" fmla="+- 106 0 0"/>
                  <a:gd name="G15" fmla="*/ 1 55357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548 0 0"/>
                  <a:gd name="G39" fmla="+- 57861 0 0"/>
                  <a:gd name="G40" fmla="+- 53353 0 0"/>
                  <a:gd name="G41" fmla="+- 49321 0 0"/>
                  <a:gd name="G42" fmla="+- 45211 0 0"/>
                  <a:gd name="G43" fmla="+- 41197 0 0"/>
                  <a:gd name="G44" fmla="+- 37882 0 0"/>
                  <a:gd name="T0" fmla="*/ 2306 w 75"/>
                  <a:gd name="T1" fmla="*/ 3 h 111"/>
                  <a:gd name="T2" fmla="*/ 2429 w 75"/>
                  <a:gd name="T3" fmla="*/ 5417 h 111"/>
                  <a:gd name="T4" fmla="*/ 2429 w 75"/>
                  <a:gd name="T5" fmla="*/ 10104 h 111"/>
                  <a:gd name="T6" fmla="*/ 2417 w 75"/>
                  <a:gd name="T7" fmla="*/ 14600 h 111"/>
                  <a:gd name="T8" fmla="*/ 2306 w 75"/>
                  <a:gd name="T9" fmla="*/ 18521 h 111"/>
                  <a:gd name="T10" fmla="*/ 2179 w 75"/>
                  <a:gd name="T11" fmla="*/ 22504 h 111"/>
                  <a:gd name="T12" fmla="*/ 1964 w 75"/>
                  <a:gd name="T13" fmla="*/ 26303 h 111"/>
                  <a:gd name="T14" fmla="*/ 1770 w 75"/>
                  <a:gd name="T15" fmla="*/ 29424 h 111"/>
                  <a:gd name="T16" fmla="*/ 1514 w 75"/>
                  <a:gd name="T17" fmla="*/ 31984 h 111"/>
                  <a:gd name="T18" fmla="*/ 1237 w 75"/>
                  <a:gd name="T19" fmla="*/ 34571 h 111"/>
                  <a:gd name="T20" fmla="*/ 954 w 75"/>
                  <a:gd name="T21" fmla="*/ 36374 h 111"/>
                  <a:gd name="T22" fmla="*/ 736 w 75"/>
                  <a:gd name="T23" fmla="*/ 37808 h 111"/>
                  <a:gd name="T24" fmla="*/ 539 w 75"/>
                  <a:gd name="T25" fmla="*/ 38022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6374 h 111"/>
                  <a:gd name="T38" fmla="*/ 0 w 75"/>
                  <a:gd name="T39" fmla="*/ 35949 h 111"/>
                  <a:gd name="T40" fmla="*/ 0 w 75"/>
                  <a:gd name="T41" fmla="*/ 37808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6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2011 h 111"/>
                  <a:gd name="T52" fmla="*/ 860 w 75"/>
                  <a:gd name="T53" fmla="*/ 40527 h 111"/>
                  <a:gd name="T54" fmla="*/ 1174 w 75"/>
                  <a:gd name="T55" fmla="*/ 39297 h 111"/>
                  <a:gd name="T56" fmla="*/ 1445 w 75"/>
                  <a:gd name="T57" fmla="*/ 37357 h 111"/>
                  <a:gd name="T58" fmla="*/ 1770 w 75"/>
                  <a:gd name="T59" fmla="*/ 34571 h 111"/>
                  <a:gd name="T60" fmla="*/ 1973 w 75"/>
                  <a:gd name="T61" fmla="*/ 31796 h 111"/>
                  <a:gd name="T62" fmla="*/ 2294 w 75"/>
                  <a:gd name="T63" fmla="*/ 27461 h 111"/>
                  <a:gd name="T64" fmla="*/ 2429 w 75"/>
                  <a:gd name="T65" fmla="*/ 23791 h 111"/>
                  <a:gd name="T66" fmla="*/ 2681 w 75"/>
                  <a:gd name="T67" fmla="*/ 19256 h 111"/>
                  <a:gd name="T68" fmla="*/ 2806 w 75"/>
                  <a:gd name="T69" fmla="*/ 14648 h 111"/>
                  <a:gd name="T70" fmla="*/ 2825 w 75"/>
                  <a:gd name="T71" fmla="*/ 10104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3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88" name="Freeform 864"/>
              <p:cNvSpPr>
                <a:spLocks noChangeArrowheads="1"/>
              </p:cNvSpPr>
              <p:nvPr/>
            </p:nvSpPr>
            <p:spPr bwMode="auto">
              <a:xfrm>
                <a:off x="5560" y="2424"/>
                <a:ext cx="53" cy="55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04 0 0"/>
                  <a:gd name="G30" fmla="*/ 1 0 51712"/>
                  <a:gd name="G31" fmla="*/ 1 0 51712"/>
                  <a:gd name="T0" fmla="*/ 8 w 53"/>
                  <a:gd name="T1" fmla="*/ 150866 h 45"/>
                  <a:gd name="T2" fmla="*/ 608 w 53"/>
                  <a:gd name="T3" fmla="*/ 127318 h 45"/>
                  <a:gd name="T4" fmla="*/ 845 w 53"/>
                  <a:gd name="T5" fmla="*/ 98525 h 45"/>
                  <a:gd name="T6" fmla="*/ 1313 w 53"/>
                  <a:gd name="T7" fmla="*/ 70921 h 45"/>
                  <a:gd name="T8" fmla="*/ 1549 w 53"/>
                  <a:gd name="T9" fmla="*/ 59124 h 45"/>
                  <a:gd name="T10" fmla="*/ 1846 w 53"/>
                  <a:gd name="T11" fmla="*/ 38685 h 45"/>
                  <a:gd name="T12" fmla="*/ 2060 w 53"/>
                  <a:gd name="T13" fmla="*/ 29815 h 45"/>
                  <a:gd name="T14" fmla="*/ 2155 w 53"/>
                  <a:gd name="T15" fmla="*/ 29815 h 45"/>
                  <a:gd name="T16" fmla="*/ 2177 w 53"/>
                  <a:gd name="T17" fmla="*/ 29815 h 45"/>
                  <a:gd name="T18" fmla="*/ 2155 w 53"/>
                  <a:gd name="T19" fmla="*/ 29815 h 45"/>
                  <a:gd name="T20" fmla="*/ 2155 w 53"/>
                  <a:gd name="T21" fmla="*/ 27365 h 45"/>
                  <a:gd name="T22" fmla="*/ 2467 w 53"/>
                  <a:gd name="T23" fmla="*/ 566 h 45"/>
                  <a:gd name="T24" fmla="*/ 2335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66 h 45"/>
                  <a:gd name="T34" fmla="*/ 1326 w 53"/>
                  <a:gd name="T35" fmla="*/ 29815 h 45"/>
                  <a:gd name="T36" fmla="*/ 944 w 53"/>
                  <a:gd name="T37" fmla="*/ 54302 h 45"/>
                  <a:gd name="T38" fmla="*/ 608 w 53"/>
                  <a:gd name="T39" fmla="*/ 76262 h 45"/>
                  <a:gd name="T40" fmla="*/ 6 w 53"/>
                  <a:gd name="T41" fmla="*/ 107429 h 45"/>
                  <a:gd name="T42" fmla="*/ 0 w 53"/>
                  <a:gd name="T43" fmla="*/ 138682 h 45"/>
                  <a:gd name="T44" fmla="*/ 8 w 53"/>
                  <a:gd name="T45" fmla="*/ 15086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89" name="Freeform 865"/>
              <p:cNvSpPr>
                <a:spLocks noChangeArrowheads="1"/>
              </p:cNvSpPr>
              <p:nvPr/>
            </p:nvSpPr>
            <p:spPr bwMode="auto">
              <a:xfrm>
                <a:off x="5542" y="2469"/>
                <a:ext cx="24" cy="54"/>
              </a:xfrm>
              <a:custGeom>
                <a:avLst/>
                <a:gdLst>
                  <a:gd name="G0" fmla="+- 10 0 0"/>
                  <a:gd name="G1" fmla="sin 60 G0"/>
                  <a:gd name="G2" fmla="*/ 1 5447 49664"/>
                  <a:gd name="G3" fmla="+- 6 0 0"/>
                  <a:gd name="G4" fmla="+- 1 0 0"/>
                  <a:gd name="G5" fmla="+- 1 0 0"/>
                  <a:gd name="G6" fmla="*/ 1 59343 38528"/>
                  <a:gd name="G7" fmla="*/ 1 54179 51712"/>
                  <a:gd name="G8" fmla="+- 42 0 0"/>
                  <a:gd name="G9" fmla="*/ 1 55 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3232 0 0"/>
                  <a:gd name="G23" fmla="+- 63936 0 0"/>
                  <a:gd name="T0" fmla="*/ 1967 w 25"/>
                  <a:gd name="T1" fmla="*/ 4571 h 60"/>
                  <a:gd name="T2" fmla="*/ 2124 w 25"/>
                  <a:gd name="T3" fmla="*/ 4428 h 60"/>
                  <a:gd name="T4" fmla="*/ 2294 w 25"/>
                  <a:gd name="T5" fmla="*/ 3894 h 60"/>
                  <a:gd name="T6" fmla="*/ 2478 w 25"/>
                  <a:gd name="T7" fmla="*/ 3481 h 60"/>
                  <a:gd name="T8" fmla="*/ 2676 w 25"/>
                  <a:gd name="T9" fmla="*/ 2794 h 60"/>
                  <a:gd name="T10" fmla="*/ 3121 w 25"/>
                  <a:gd name="T11" fmla="*/ 2220 h 60"/>
                  <a:gd name="T12" fmla="*/ 3641 w 25"/>
                  <a:gd name="T13" fmla="*/ 1598 h 60"/>
                  <a:gd name="T14" fmla="*/ 4587 w 25"/>
                  <a:gd name="T15" fmla="*/ 91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662 h 60"/>
                  <a:gd name="T22" fmla="*/ 1967 w 25"/>
                  <a:gd name="T23" fmla="*/ 1360 h 60"/>
                  <a:gd name="T24" fmla="*/ 1686 w 25"/>
                  <a:gd name="T25" fmla="*/ 1895 h 60"/>
                  <a:gd name="T26" fmla="*/ 5 w 25"/>
                  <a:gd name="T27" fmla="*/ 2610 h 60"/>
                  <a:gd name="T28" fmla="*/ 3 w 25"/>
                  <a:gd name="T29" fmla="*/ 3284 h 60"/>
                  <a:gd name="T30" fmla="*/ 2 w 25"/>
                  <a:gd name="T31" fmla="*/ 3783 h 60"/>
                  <a:gd name="T32" fmla="*/ 2 w 25"/>
                  <a:gd name="T33" fmla="*/ 4217 h 60"/>
                  <a:gd name="T34" fmla="*/ 0 w 25"/>
                  <a:gd name="T35" fmla="*/ 4522 h 60"/>
                  <a:gd name="T36" fmla="*/ 1967 w 25"/>
                  <a:gd name="T37" fmla="*/ 4571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90" name="Freeform 866"/>
              <p:cNvSpPr>
                <a:spLocks noChangeArrowheads="1"/>
              </p:cNvSpPr>
              <p:nvPr/>
            </p:nvSpPr>
            <p:spPr bwMode="auto">
              <a:xfrm>
                <a:off x="143" y="3495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48 0 0"/>
                  <a:gd name="G33" fmla="+- 22109 0 0"/>
                  <a:gd name="G34" fmla="+- 22502 0 0"/>
                  <a:gd name="G35" fmla="+- 2294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646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722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932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3 h 107"/>
                  <a:gd name="T48" fmla="*/ 1503 w 65"/>
                  <a:gd name="T49" fmla="*/ 2292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536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2758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91" name="Freeform 867"/>
              <p:cNvSpPr>
                <a:spLocks noChangeArrowheads="1"/>
              </p:cNvSpPr>
              <p:nvPr/>
            </p:nvSpPr>
            <p:spPr bwMode="auto">
              <a:xfrm>
                <a:off x="138" y="3495"/>
                <a:ext cx="76" cy="120"/>
              </a:xfrm>
              <a:custGeom>
                <a:avLst/>
                <a:gdLst>
                  <a:gd name="G0" fmla="+- 2 0 0"/>
                  <a:gd name="G1" fmla="+- 65524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5 0 0"/>
                  <a:gd name="G37" fmla="+- 55432 0 0"/>
                  <a:gd name="G38" fmla="+- 49757 0 0"/>
                  <a:gd name="G39" fmla="+- 45509 0 0"/>
                  <a:gd name="G40" fmla="+- 41606 0 0"/>
                  <a:gd name="G41" fmla="+- 38234 0 0"/>
                  <a:gd name="G42" fmla="+- 34515 0 0"/>
                  <a:gd name="T0" fmla="*/ 5 w 75"/>
                  <a:gd name="T1" fmla="*/ 0 h 111"/>
                  <a:gd name="T2" fmla="*/ 2 w 75"/>
                  <a:gd name="T3" fmla="*/ 4993 h 111"/>
                  <a:gd name="T4" fmla="*/ 0 w 75"/>
                  <a:gd name="T5" fmla="*/ 10104 h 111"/>
                  <a:gd name="T6" fmla="*/ 2 w 75"/>
                  <a:gd name="T7" fmla="*/ 15781 h 111"/>
                  <a:gd name="T8" fmla="*/ 5 w 75"/>
                  <a:gd name="T9" fmla="*/ 20032 h 111"/>
                  <a:gd name="T10" fmla="*/ 416 w 75"/>
                  <a:gd name="T11" fmla="*/ 24346 h 111"/>
                  <a:gd name="T12" fmla="*/ 539 w 75"/>
                  <a:gd name="T13" fmla="*/ 27841 h 111"/>
                  <a:gd name="T14" fmla="*/ 775 w 75"/>
                  <a:gd name="T15" fmla="*/ 31796 h 111"/>
                  <a:gd name="T16" fmla="*/ 1115 w 75"/>
                  <a:gd name="T17" fmla="*/ 34571 h 111"/>
                  <a:gd name="T18" fmla="*/ 1364 w 75"/>
                  <a:gd name="T19" fmla="*/ 37516 h 111"/>
                  <a:gd name="T20" fmla="*/ 1680 w 75"/>
                  <a:gd name="T21" fmla="*/ 39297 h 111"/>
                  <a:gd name="T22" fmla="*/ 1963 w 75"/>
                  <a:gd name="T23" fmla="*/ 41125 h 111"/>
                  <a:gd name="T24" fmla="*/ 2179 w 75"/>
                  <a:gd name="T25" fmla="*/ 42011 h 111"/>
                  <a:gd name="T26" fmla="*/ 2417 w 75"/>
                  <a:gd name="T27" fmla="*/ 42011 h 111"/>
                  <a:gd name="T28" fmla="*/ 2681 w 75"/>
                  <a:gd name="T29" fmla="*/ 41429 h 111"/>
                  <a:gd name="T30" fmla="*/ 2695 w 75"/>
                  <a:gd name="T31" fmla="*/ 40527 h 111"/>
                  <a:gd name="T32" fmla="*/ 2825 w 75"/>
                  <a:gd name="T33" fmla="*/ 38854 h 111"/>
                  <a:gd name="T34" fmla="*/ 2825 w 75"/>
                  <a:gd name="T35" fmla="*/ 37808 h 111"/>
                  <a:gd name="T36" fmla="*/ 2825 w 75"/>
                  <a:gd name="T37" fmla="*/ 36374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8022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316 h 111"/>
                  <a:gd name="T50" fmla="*/ 2294 w 75"/>
                  <a:gd name="T51" fmla="*/ 38316 h 111"/>
                  <a:gd name="T52" fmla="*/ 2068 w 75"/>
                  <a:gd name="T53" fmla="*/ 37808 h 111"/>
                  <a:gd name="T54" fmla="*/ 1865 w 75"/>
                  <a:gd name="T55" fmla="*/ 37156 h 111"/>
                  <a:gd name="T56" fmla="*/ 1595 w 75"/>
                  <a:gd name="T57" fmla="*/ 34571 h 111"/>
                  <a:gd name="T58" fmla="*/ 1303 w 75"/>
                  <a:gd name="T59" fmla="*/ 32548 h 111"/>
                  <a:gd name="T60" fmla="*/ 1115 w 75"/>
                  <a:gd name="T61" fmla="*/ 29569 h 111"/>
                  <a:gd name="T62" fmla="*/ 816 w 75"/>
                  <a:gd name="T63" fmla="*/ 26303 h 111"/>
                  <a:gd name="T64" fmla="*/ 598 w 75"/>
                  <a:gd name="T65" fmla="*/ 22504 h 111"/>
                  <a:gd name="T66" fmla="*/ 486 w 75"/>
                  <a:gd name="T67" fmla="*/ 18521 h 111"/>
                  <a:gd name="T68" fmla="*/ 438 w 75"/>
                  <a:gd name="T69" fmla="*/ 14600 h 111"/>
                  <a:gd name="T70" fmla="*/ 416 w 75"/>
                  <a:gd name="T71" fmla="*/ 10104 h 111"/>
                  <a:gd name="T72" fmla="*/ 416 w 75"/>
                  <a:gd name="T73" fmla="*/ 5417 h 111"/>
                  <a:gd name="T74" fmla="*/ 486 w 75"/>
                  <a:gd name="T75" fmla="*/ 3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92" name="Freeform 868"/>
              <p:cNvSpPr>
                <a:spLocks noChangeArrowheads="1"/>
              </p:cNvSpPr>
              <p:nvPr/>
            </p:nvSpPr>
            <p:spPr bwMode="auto">
              <a:xfrm>
                <a:off x="143" y="3491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37531 45696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5634 0 0"/>
                  <a:gd name="G30" fmla="+- 51555 0 0"/>
                  <a:gd name="G31" fmla="+- 56663 0 0"/>
                  <a:gd name="T0" fmla="*/ 2467 w 53"/>
                  <a:gd name="T1" fmla="*/ 28514 h 45"/>
                  <a:gd name="T2" fmla="*/ 2210 w 53"/>
                  <a:gd name="T3" fmla="*/ 22112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5679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5199 h 45"/>
                  <a:gd name="T24" fmla="*/ 8 w 53"/>
                  <a:gd name="T25" fmla="*/ 5679 h 45"/>
                  <a:gd name="T26" fmla="*/ 7 w 53"/>
                  <a:gd name="T27" fmla="*/ 5679 h 45"/>
                  <a:gd name="T28" fmla="*/ 8 w 53"/>
                  <a:gd name="T29" fmla="*/ 5679 h 45"/>
                  <a:gd name="T30" fmla="*/ 487 w 53"/>
                  <a:gd name="T31" fmla="*/ 6188 h 45"/>
                  <a:gd name="T32" fmla="*/ 608 w 53"/>
                  <a:gd name="T33" fmla="*/ 8029 h 45"/>
                  <a:gd name="T34" fmla="*/ 893 w 53"/>
                  <a:gd name="T35" fmla="*/ 11274 h 45"/>
                  <a:gd name="T36" fmla="*/ 1313 w 53"/>
                  <a:gd name="T37" fmla="*/ 14719 h 45"/>
                  <a:gd name="T38" fmla="*/ 1564 w 53"/>
                  <a:gd name="T39" fmla="*/ 20452 h 45"/>
                  <a:gd name="T40" fmla="*/ 1846 w 53"/>
                  <a:gd name="T41" fmla="*/ 26176 h 45"/>
                  <a:gd name="T42" fmla="*/ 2155 w 53"/>
                  <a:gd name="T43" fmla="*/ 31316 h 45"/>
                  <a:gd name="T44" fmla="*/ 2467 w 53"/>
                  <a:gd name="T45" fmla="*/ 28514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93" name="Freeform 869"/>
              <p:cNvSpPr>
                <a:spLocks noChangeArrowheads="1"/>
              </p:cNvSpPr>
              <p:nvPr/>
            </p:nvSpPr>
            <p:spPr bwMode="auto">
              <a:xfrm>
                <a:off x="191" y="3535"/>
                <a:ext cx="24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9152 0 0"/>
                  <a:gd name="G25" fmla="+- 51385 0 0"/>
                  <a:gd name="T0" fmla="*/ 5350 w 25"/>
                  <a:gd name="T1" fmla="*/ 23062 h 61"/>
                  <a:gd name="T2" fmla="*/ 4954 w 25"/>
                  <a:gd name="T3" fmla="*/ 21338 h 61"/>
                  <a:gd name="T4" fmla="*/ 4954 w 25"/>
                  <a:gd name="T5" fmla="*/ 19105 h 61"/>
                  <a:gd name="T6" fmla="*/ 4807 w 25"/>
                  <a:gd name="T7" fmla="*/ 16855 h 61"/>
                  <a:gd name="T8" fmla="*/ 4451 w 25"/>
                  <a:gd name="T9" fmla="*/ 13293 h 61"/>
                  <a:gd name="T10" fmla="*/ 3932 w 25"/>
                  <a:gd name="T11" fmla="*/ 10503 h 61"/>
                  <a:gd name="T12" fmla="*/ 3371 w 25"/>
                  <a:gd name="T13" fmla="*/ 7099 h 61"/>
                  <a:gd name="T14" fmla="*/ 2478 w 25"/>
                  <a:gd name="T15" fmla="*/ 3506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424 h 61"/>
                  <a:gd name="T22" fmla="*/ 1821 w 25"/>
                  <a:gd name="T23" fmla="*/ 8304 h 61"/>
                  <a:gd name="T24" fmla="*/ 2124 w 25"/>
                  <a:gd name="T25" fmla="*/ 11374 h 61"/>
                  <a:gd name="T26" fmla="*/ 2478 w 25"/>
                  <a:gd name="T27" fmla="*/ 13467 h 61"/>
                  <a:gd name="T28" fmla="*/ 2676 w 25"/>
                  <a:gd name="T29" fmla="*/ 17045 h 61"/>
                  <a:gd name="T30" fmla="*/ 2890 w 25"/>
                  <a:gd name="T31" fmla="*/ 19710 h 61"/>
                  <a:gd name="T32" fmla="*/ 3121 w 25"/>
                  <a:gd name="T33" fmla="*/ 21621 h 61"/>
                  <a:gd name="T34" fmla="*/ 337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94" name="Freeform 870"/>
              <p:cNvSpPr>
                <a:spLocks noChangeArrowheads="1"/>
              </p:cNvSpPr>
              <p:nvPr/>
            </p:nvSpPr>
            <p:spPr bwMode="auto">
              <a:xfrm>
                <a:off x="5548" y="3634"/>
                <a:ext cx="66" cy="116"/>
              </a:xfrm>
              <a:custGeom>
                <a:avLst/>
                <a:gdLst>
                  <a:gd name="G0" fmla="+- 65533 0 0"/>
                  <a:gd name="G1" fmla="+- 65534 0 0"/>
                  <a:gd name="G2" fmla="+- 56 0 0"/>
                  <a:gd name="G3" fmla="*/ 1 50347 4569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4019 51712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3091 30784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3748 0 0"/>
                  <a:gd name="G34" fmla="+- 24394 0 0"/>
                  <a:gd name="G35" fmla="+- 24984 0 0"/>
                  <a:gd name="G36" fmla="+- 25565 0 0"/>
                  <a:gd name="G37" fmla="+- 25772 0 0"/>
                  <a:gd name="G38" fmla="+- 25481 0 0"/>
                  <a:gd name="G39" fmla="+- 25149 0 0"/>
                  <a:gd name="T0" fmla="*/ 0 w 65"/>
                  <a:gd name="T1" fmla="*/ 23748 h 108"/>
                  <a:gd name="T2" fmla="*/ 0 w 65"/>
                  <a:gd name="T3" fmla="*/ 24394 h 108"/>
                  <a:gd name="T4" fmla="*/ 0 w 65"/>
                  <a:gd name="T5" fmla="*/ 24985 h 108"/>
                  <a:gd name="T6" fmla="*/ 1 w 65"/>
                  <a:gd name="T7" fmla="*/ 25567 h 108"/>
                  <a:gd name="T8" fmla="*/ 2 w 65"/>
                  <a:gd name="T9" fmla="*/ 25778 h 108"/>
                  <a:gd name="T10" fmla="*/ 6 w 65"/>
                  <a:gd name="T11" fmla="*/ 26215 h 108"/>
                  <a:gd name="T12" fmla="*/ 734 w 65"/>
                  <a:gd name="T13" fmla="*/ 26199 h 108"/>
                  <a:gd name="T14" fmla="*/ 1050 w 65"/>
                  <a:gd name="T15" fmla="*/ 25567 h 108"/>
                  <a:gd name="T16" fmla="*/ 1595 w 65"/>
                  <a:gd name="T17" fmla="*/ 24403 h 108"/>
                  <a:gd name="T18" fmla="*/ 1947 w 65"/>
                  <a:gd name="T19" fmla="*/ 23593 h 108"/>
                  <a:gd name="T20" fmla="*/ 2472 w 65"/>
                  <a:gd name="T21" fmla="*/ 21960 h 108"/>
                  <a:gd name="T22" fmla="*/ 2897 w 65"/>
                  <a:gd name="T23" fmla="*/ 20161 h 108"/>
                  <a:gd name="T24" fmla="*/ 3264 w 65"/>
                  <a:gd name="T25" fmla="*/ 17725 h 108"/>
                  <a:gd name="T26" fmla="*/ 3754 w 65"/>
                  <a:gd name="T27" fmla="*/ 15354 h 108"/>
                  <a:gd name="T28" fmla="*/ 3985 w 65"/>
                  <a:gd name="T29" fmla="*/ 12507 h 108"/>
                  <a:gd name="T30" fmla="*/ 4144 w 65"/>
                  <a:gd name="T31" fmla="*/ 9872 h 108"/>
                  <a:gd name="T32" fmla="*/ 4230 w 65"/>
                  <a:gd name="T33" fmla="*/ 6915 h 108"/>
                  <a:gd name="T34" fmla="*/ 4217 w 65"/>
                  <a:gd name="T35" fmla="*/ 3685 h 108"/>
                  <a:gd name="T36" fmla="*/ 3985 w 65"/>
                  <a:gd name="T37" fmla="*/ 2 h 108"/>
                  <a:gd name="T38" fmla="*/ 3973 w 65"/>
                  <a:gd name="T39" fmla="*/ 1 h 108"/>
                  <a:gd name="T40" fmla="*/ 3904 w 65"/>
                  <a:gd name="T41" fmla="*/ 0 h 108"/>
                  <a:gd name="T42" fmla="*/ 3754 w 65"/>
                  <a:gd name="T43" fmla="*/ 0 h 108"/>
                  <a:gd name="T44" fmla="*/ 3598 w 65"/>
                  <a:gd name="T45" fmla="*/ 1 h 108"/>
                  <a:gd name="T46" fmla="*/ 3138 w 65"/>
                  <a:gd name="T47" fmla="*/ 5 h 108"/>
                  <a:gd name="T48" fmla="*/ 2785 w 65"/>
                  <a:gd name="T49" fmla="*/ 2226 h 108"/>
                  <a:gd name="T50" fmla="*/ 2329 w 65"/>
                  <a:gd name="T51" fmla="*/ 3426 h 108"/>
                  <a:gd name="T52" fmla="*/ 1834 w 65"/>
                  <a:gd name="T53" fmla="*/ 5573 h 108"/>
                  <a:gd name="T54" fmla="*/ 1416 w 65"/>
                  <a:gd name="T55" fmla="*/ 7506 h 108"/>
                  <a:gd name="T56" fmla="*/ 989 w 65"/>
                  <a:gd name="T57" fmla="*/ 9872 h 108"/>
                  <a:gd name="T58" fmla="*/ 734 w 65"/>
                  <a:gd name="T59" fmla="*/ 11663 h 108"/>
                  <a:gd name="T60" fmla="*/ 8 w 65"/>
                  <a:gd name="T61" fmla="*/ 13406 h 108"/>
                  <a:gd name="T62" fmla="*/ 6 w 65"/>
                  <a:gd name="T63" fmla="*/ 15477 h 108"/>
                  <a:gd name="T64" fmla="*/ 4 w 65"/>
                  <a:gd name="T65" fmla="*/ 17825 h 108"/>
                  <a:gd name="T66" fmla="*/ 2 w 65"/>
                  <a:gd name="T67" fmla="*/ 19366 h 108"/>
                  <a:gd name="T68" fmla="*/ 1 w 65"/>
                  <a:gd name="T69" fmla="*/ 21143 h 108"/>
                  <a:gd name="T70" fmla="*/ 1 w 65"/>
                  <a:gd name="T71" fmla="*/ 22702 h 108"/>
                  <a:gd name="T72" fmla="*/ 0 w 65"/>
                  <a:gd name="T73" fmla="*/ 23748 h 108"/>
                  <a:gd name="T74" fmla="*/ 0 w 65"/>
                  <a:gd name="T75" fmla="*/ 0 h 108"/>
                  <a:gd name="T76" fmla="*/ 65 w 65"/>
                  <a:gd name="T7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2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5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95" name="Freeform 871"/>
              <p:cNvSpPr>
                <a:spLocks noChangeArrowheads="1"/>
              </p:cNvSpPr>
              <p:nvPr/>
            </p:nvSpPr>
            <p:spPr bwMode="auto">
              <a:xfrm>
                <a:off x="5542" y="3635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7 G11"/>
                  <a:gd name="G13" fmla="+- 65532 0 0"/>
                  <a:gd name="G14" fmla="+- 106 0 0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121 0 0"/>
                  <a:gd name="G39" fmla="+- 57861 0 0"/>
                  <a:gd name="G40" fmla="+- 53353 0 0"/>
                  <a:gd name="G41" fmla="+- 49321 0 0"/>
                  <a:gd name="G42" fmla="+- 44941 0 0"/>
                  <a:gd name="G43" fmla="+- 41754 0 0"/>
                  <a:gd name="G44" fmla="+- 37882 0 0"/>
                  <a:gd name="T0" fmla="*/ 2306 w 75"/>
                  <a:gd name="T1" fmla="*/ 4 h 111"/>
                  <a:gd name="T2" fmla="*/ 2429 w 75"/>
                  <a:gd name="T3" fmla="*/ 5844 h 111"/>
                  <a:gd name="T4" fmla="*/ 2429 w 75"/>
                  <a:gd name="T5" fmla="*/ 10104 h 111"/>
                  <a:gd name="T6" fmla="*/ 2417 w 75"/>
                  <a:gd name="T7" fmla="*/ 14600 h 111"/>
                  <a:gd name="T8" fmla="*/ 2306 w 75"/>
                  <a:gd name="T9" fmla="*/ 18521 h 111"/>
                  <a:gd name="T10" fmla="*/ 2179 w 75"/>
                  <a:gd name="T11" fmla="*/ 22774 h 111"/>
                  <a:gd name="T12" fmla="*/ 1964 w 75"/>
                  <a:gd name="T13" fmla="*/ 25746 h 111"/>
                  <a:gd name="T14" fmla="*/ 1770 w 75"/>
                  <a:gd name="T15" fmla="*/ 29424 h 111"/>
                  <a:gd name="T16" fmla="*/ 1514 w 75"/>
                  <a:gd name="T17" fmla="*/ 32091 h 111"/>
                  <a:gd name="T18" fmla="*/ 1237 w 75"/>
                  <a:gd name="T19" fmla="*/ 34689 h 111"/>
                  <a:gd name="T20" fmla="*/ 954 w 75"/>
                  <a:gd name="T21" fmla="*/ 36374 h 111"/>
                  <a:gd name="T22" fmla="*/ 736 w 75"/>
                  <a:gd name="T23" fmla="*/ 37516 h 111"/>
                  <a:gd name="T24" fmla="*/ 539 w 75"/>
                  <a:gd name="T25" fmla="*/ 38022 h 111"/>
                  <a:gd name="T26" fmla="*/ 438 w 75"/>
                  <a:gd name="T27" fmla="*/ 38022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516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5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1429 h 111"/>
                  <a:gd name="T52" fmla="*/ 860 w 75"/>
                  <a:gd name="T53" fmla="*/ 40881 h 111"/>
                  <a:gd name="T54" fmla="*/ 1174 w 75"/>
                  <a:gd name="T55" fmla="*/ 39297 h 111"/>
                  <a:gd name="T56" fmla="*/ 1445 w 75"/>
                  <a:gd name="T57" fmla="*/ 37357 h 111"/>
                  <a:gd name="T58" fmla="*/ 1770 w 75"/>
                  <a:gd name="T59" fmla="*/ 34689 h 111"/>
                  <a:gd name="T60" fmla="*/ 1973 w 75"/>
                  <a:gd name="T61" fmla="*/ 31796 h 111"/>
                  <a:gd name="T62" fmla="*/ 2294 w 75"/>
                  <a:gd name="T63" fmla="*/ 27841 h 111"/>
                  <a:gd name="T64" fmla="*/ 2429 w 75"/>
                  <a:gd name="T65" fmla="*/ 23791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104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4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96" name="Freeform 872"/>
              <p:cNvSpPr>
                <a:spLocks noChangeArrowheads="1"/>
              </p:cNvSpPr>
              <p:nvPr/>
            </p:nvSpPr>
            <p:spPr bwMode="auto">
              <a:xfrm>
                <a:off x="5560" y="3631"/>
                <a:ext cx="53" cy="48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28084 h 46"/>
                  <a:gd name="T2" fmla="*/ 608 w 53"/>
                  <a:gd name="T3" fmla="*/ 21954 h 46"/>
                  <a:gd name="T4" fmla="*/ 845 w 53"/>
                  <a:gd name="T5" fmla="*/ 18504 h 46"/>
                  <a:gd name="T6" fmla="*/ 1243 w 53"/>
                  <a:gd name="T7" fmla="*/ 14192 h 46"/>
                  <a:gd name="T8" fmla="*/ 1549 w 53"/>
                  <a:gd name="T9" fmla="*/ 9509 h 46"/>
                  <a:gd name="T10" fmla="*/ 1846 w 53"/>
                  <a:gd name="T11" fmla="*/ 6821 h 46"/>
                  <a:gd name="T12" fmla="*/ 2060 w 53"/>
                  <a:gd name="T13" fmla="*/ 5800 h 46"/>
                  <a:gd name="T14" fmla="*/ 2155 w 53"/>
                  <a:gd name="T15" fmla="*/ 5800 h 46"/>
                  <a:gd name="T16" fmla="*/ 2177 w 53"/>
                  <a:gd name="T17" fmla="*/ 5800 h 46"/>
                  <a:gd name="T18" fmla="*/ 2155 w 53"/>
                  <a:gd name="T19" fmla="*/ 5336 h 46"/>
                  <a:gd name="T20" fmla="*/ 2467 w 53"/>
                  <a:gd name="T21" fmla="*/ 113 h 46"/>
                  <a:gd name="T22" fmla="*/ 2335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4 h 46"/>
                  <a:gd name="T32" fmla="*/ 1326 w 53"/>
                  <a:gd name="T33" fmla="*/ 5800 h 46"/>
                  <a:gd name="T34" fmla="*/ 944 w 53"/>
                  <a:gd name="T35" fmla="*/ 8763 h 46"/>
                  <a:gd name="T36" fmla="*/ 608 w 53"/>
                  <a:gd name="T37" fmla="*/ 14192 h 46"/>
                  <a:gd name="T38" fmla="*/ 6 w 53"/>
                  <a:gd name="T39" fmla="*/ 19802 h 46"/>
                  <a:gd name="T40" fmla="*/ 0 w 53"/>
                  <a:gd name="T41" fmla="*/ 25410 h 46"/>
                  <a:gd name="T42" fmla="*/ 8 w 53"/>
                  <a:gd name="T43" fmla="*/ 28084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97" name="Freeform 873"/>
              <p:cNvSpPr>
                <a:spLocks noChangeArrowheads="1"/>
              </p:cNvSpPr>
              <p:nvPr/>
            </p:nvSpPr>
            <p:spPr bwMode="auto">
              <a:xfrm>
                <a:off x="5542" y="3675"/>
                <a:ext cx="24" cy="64"/>
              </a:xfrm>
              <a:custGeom>
                <a:avLst/>
                <a:gdLst>
                  <a:gd name="G0" fmla="+- 10 0 0"/>
                  <a:gd name="G1" fmla="sin 61 G0"/>
                  <a:gd name="G2" fmla="*/ 1 597 51712"/>
                  <a:gd name="G3" fmla="*/ 1 24209 25856"/>
                  <a:gd name="G4" fmla="+- 1 0 0"/>
                  <a:gd name="G5" fmla="+- 1 0 0"/>
                  <a:gd name="G6" fmla="*/ 1 59343 38528"/>
                  <a:gd name="G7" fmla="*/ 1 48111 22848"/>
                  <a:gd name="G8" fmla="+- 42 0 0"/>
                  <a:gd name="G9" fmla="+- 28 0 0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23 0 0"/>
                  <a:gd name="G23" fmla="+- 48120 0 0"/>
                  <a:gd name="T0" fmla="*/ 1967 w 25"/>
                  <a:gd name="T1" fmla="*/ 23384 h 61"/>
                  <a:gd name="T2" fmla="*/ 2124 w 25"/>
                  <a:gd name="T3" fmla="*/ 21637 h 61"/>
                  <a:gd name="T4" fmla="*/ 2294 w 25"/>
                  <a:gd name="T5" fmla="*/ 19710 h 61"/>
                  <a:gd name="T6" fmla="*/ 2478 w 25"/>
                  <a:gd name="T7" fmla="*/ 16855 h 61"/>
                  <a:gd name="T8" fmla="*/ 2676 w 25"/>
                  <a:gd name="T9" fmla="*/ 14364 h 61"/>
                  <a:gd name="T10" fmla="*/ 3121 w 25"/>
                  <a:gd name="T11" fmla="*/ 10626 h 61"/>
                  <a:gd name="T12" fmla="*/ 3641 w 25"/>
                  <a:gd name="T13" fmla="*/ 7742 h 61"/>
                  <a:gd name="T14" fmla="*/ 4587 w 25"/>
                  <a:gd name="T15" fmla="*/ 4779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3228 h 61"/>
                  <a:gd name="T22" fmla="*/ 1967 w 25"/>
                  <a:gd name="T23" fmla="*/ 6569 h 61"/>
                  <a:gd name="T24" fmla="*/ 1686 w 25"/>
                  <a:gd name="T25" fmla="*/ 9838 h 61"/>
                  <a:gd name="T26" fmla="*/ 5 w 25"/>
                  <a:gd name="T27" fmla="*/ 13446 h 61"/>
                  <a:gd name="T28" fmla="*/ 3 w 25"/>
                  <a:gd name="T29" fmla="*/ 15774 h 61"/>
                  <a:gd name="T30" fmla="*/ 2 w 25"/>
                  <a:gd name="T31" fmla="*/ 18472 h 61"/>
                  <a:gd name="T32" fmla="*/ 2 w 25"/>
                  <a:gd name="T33" fmla="*/ 21621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3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98" name="Freeform 874"/>
              <p:cNvSpPr>
                <a:spLocks noChangeArrowheads="1"/>
              </p:cNvSpPr>
              <p:nvPr/>
            </p:nvSpPr>
            <p:spPr bwMode="auto">
              <a:xfrm>
                <a:off x="142" y="823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42616 0 0"/>
                  <a:gd name="G33" fmla="+- 45129 0 0"/>
                  <a:gd name="G34" fmla="+- 45741 0 0"/>
                  <a:gd name="G35" fmla="+- 46767 0 0"/>
                  <a:gd name="G36" fmla="+- 47276 0 0"/>
                  <a:gd name="G37" fmla="+- 49228 0 0"/>
                  <a:gd name="G38" fmla="+- 49070 0 0"/>
                  <a:gd name="T0" fmla="*/ 4230 w 65"/>
                  <a:gd name="T1" fmla="*/ 46846 h 106"/>
                  <a:gd name="T2" fmla="*/ 4230 w 65"/>
                  <a:gd name="T3" fmla="*/ 49359 h 106"/>
                  <a:gd name="T4" fmla="*/ 4230 w 65"/>
                  <a:gd name="T5" fmla="*/ 49958 h 106"/>
                  <a:gd name="T6" fmla="*/ 4217 w 65"/>
                  <a:gd name="T7" fmla="*/ 50821 h 106"/>
                  <a:gd name="T8" fmla="*/ 4054 w 65"/>
                  <a:gd name="T9" fmla="*/ 51180 h 106"/>
                  <a:gd name="T10" fmla="*/ 3904 w 65"/>
                  <a:gd name="T11" fmla="*/ 52764 h 106"/>
                  <a:gd name="T12" fmla="*/ 3536 w 65"/>
                  <a:gd name="T13" fmla="*/ 52208 h 106"/>
                  <a:gd name="T14" fmla="*/ 3138 w 65"/>
                  <a:gd name="T15" fmla="*/ 50821 h 106"/>
                  <a:gd name="T16" fmla="*/ 2729 w 65"/>
                  <a:gd name="T17" fmla="*/ 49503 h 106"/>
                  <a:gd name="T18" fmla="*/ 2282 w 65"/>
                  <a:gd name="T19" fmla="*/ 46458 h 106"/>
                  <a:gd name="T20" fmla="*/ 1797 w 65"/>
                  <a:gd name="T21" fmla="*/ 43198 h 106"/>
                  <a:gd name="T22" fmla="*/ 1334 w 65"/>
                  <a:gd name="T23" fmla="*/ 39489 h 106"/>
                  <a:gd name="T24" fmla="*/ 878 w 65"/>
                  <a:gd name="T25" fmla="*/ 35633 h 106"/>
                  <a:gd name="T26" fmla="*/ 8 w 65"/>
                  <a:gd name="T27" fmla="*/ 30374 h 106"/>
                  <a:gd name="T28" fmla="*/ 4 w 65"/>
                  <a:gd name="T29" fmla="*/ 24443 h 106"/>
                  <a:gd name="T30" fmla="*/ 1 w 65"/>
                  <a:gd name="T31" fmla="*/ 18632 h 106"/>
                  <a:gd name="T32" fmla="*/ 0 w 65"/>
                  <a:gd name="T33" fmla="*/ 12702 h 106"/>
                  <a:gd name="T34" fmla="*/ 1 w 65"/>
                  <a:gd name="T35" fmla="*/ 6611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0 h 106"/>
                  <a:gd name="T46" fmla="*/ 1050 w 65"/>
                  <a:gd name="T47" fmla="*/ 3 h 106"/>
                  <a:gd name="T48" fmla="*/ 1503 w 65"/>
                  <a:gd name="T49" fmla="*/ 3734 h 106"/>
                  <a:gd name="T50" fmla="*/ 1908 w 65"/>
                  <a:gd name="T51" fmla="*/ 6611 h 106"/>
                  <a:gd name="T52" fmla="*/ 2422 w 65"/>
                  <a:gd name="T53" fmla="*/ 10496 h 106"/>
                  <a:gd name="T54" fmla="*/ 2834 w 65"/>
                  <a:gd name="T55" fmla="*/ 14547 h 106"/>
                  <a:gd name="T56" fmla="*/ 3193 w 65"/>
                  <a:gd name="T57" fmla="*/ 18632 h 106"/>
                  <a:gd name="T58" fmla="*/ 3465 w 65"/>
                  <a:gd name="T59" fmla="*/ 22499 h 106"/>
                  <a:gd name="T60" fmla="*/ 3754 w 65"/>
                  <a:gd name="T61" fmla="*/ 27896 h 106"/>
                  <a:gd name="T62" fmla="*/ 3904 w 65"/>
                  <a:gd name="T63" fmla="*/ 30622 h 106"/>
                  <a:gd name="T64" fmla="*/ 3985 w 65"/>
                  <a:gd name="T65" fmla="*/ 35633 h 106"/>
                  <a:gd name="T66" fmla="*/ 4054 w 65"/>
                  <a:gd name="T67" fmla="*/ 39132 h 106"/>
                  <a:gd name="T68" fmla="*/ 4217 w 65"/>
                  <a:gd name="T69" fmla="*/ 42078 h 106"/>
                  <a:gd name="T70" fmla="*/ 4217 w 65"/>
                  <a:gd name="T71" fmla="*/ 45500 h 106"/>
                  <a:gd name="T72" fmla="*/ 4230 w 65"/>
                  <a:gd name="T73" fmla="*/ 46846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2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899" name="Freeform 875"/>
              <p:cNvSpPr>
                <a:spLocks noChangeArrowheads="1"/>
              </p:cNvSpPr>
              <p:nvPr/>
            </p:nvSpPr>
            <p:spPr bwMode="auto">
              <a:xfrm>
                <a:off x="137" y="823"/>
                <a:ext cx="75" cy="120"/>
              </a:xfrm>
              <a:custGeom>
                <a:avLst/>
                <a:gdLst>
                  <a:gd name="G0" fmla="+- 1 0 0"/>
                  <a:gd name="G1" fmla="+- 65524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679 0 0"/>
                  <a:gd name="G38" fmla="+- 50889 0 0"/>
                  <a:gd name="G39" fmla="+- 46285 0 0"/>
                  <a:gd name="G40" fmla="+- 42556 0 0"/>
                  <a:gd name="G41" fmla="+- 38644 0 0"/>
                  <a:gd name="G42" fmla="+- 35257 0 0"/>
                  <a:gd name="T0" fmla="*/ 5 w 74"/>
                  <a:gd name="T1" fmla="*/ 0 h 111"/>
                  <a:gd name="T2" fmla="*/ 1 w 74"/>
                  <a:gd name="T3" fmla="*/ 4627 h 111"/>
                  <a:gd name="T4" fmla="*/ 0 w 74"/>
                  <a:gd name="T5" fmla="*/ 9857 h 111"/>
                  <a:gd name="T6" fmla="*/ 1 w 74"/>
                  <a:gd name="T7" fmla="*/ 14648 h 111"/>
                  <a:gd name="T8" fmla="*/ 5 w 74"/>
                  <a:gd name="T9" fmla="*/ 19256 h 111"/>
                  <a:gd name="T10" fmla="*/ 437 w 74"/>
                  <a:gd name="T11" fmla="*/ 23417 h 111"/>
                  <a:gd name="T12" fmla="*/ 569 w 74"/>
                  <a:gd name="T13" fmla="*/ 27461 h 111"/>
                  <a:gd name="T14" fmla="*/ 822 w 74"/>
                  <a:gd name="T15" fmla="*/ 31101 h 111"/>
                  <a:gd name="T16" fmla="*/ 1187 w 74"/>
                  <a:gd name="T17" fmla="*/ 34571 h 111"/>
                  <a:gd name="T18" fmla="*/ 1391 w 74"/>
                  <a:gd name="T19" fmla="*/ 37156 h 111"/>
                  <a:gd name="T20" fmla="*/ 1717 w 74"/>
                  <a:gd name="T21" fmla="*/ 38854 h 111"/>
                  <a:gd name="T22" fmla="*/ 2011 w 74"/>
                  <a:gd name="T23" fmla="*/ 40527 h 111"/>
                  <a:gd name="T24" fmla="*/ 2294 w 74"/>
                  <a:gd name="T25" fmla="*/ 41429 h 111"/>
                  <a:gd name="T26" fmla="*/ 2549 w 74"/>
                  <a:gd name="T27" fmla="*/ 42011 h 111"/>
                  <a:gd name="T28" fmla="*/ 2755 w 74"/>
                  <a:gd name="T29" fmla="*/ 40881 h 111"/>
                  <a:gd name="T30" fmla="*/ 2883 w 74"/>
                  <a:gd name="T31" fmla="*/ 40182 h 111"/>
                  <a:gd name="T32" fmla="*/ 2907 w 74"/>
                  <a:gd name="T33" fmla="*/ 38854 h 111"/>
                  <a:gd name="T34" fmla="*/ 2907 w 74"/>
                  <a:gd name="T35" fmla="*/ 37516 h 111"/>
                  <a:gd name="T36" fmla="*/ 2907 w 74"/>
                  <a:gd name="T37" fmla="*/ 35949 h 111"/>
                  <a:gd name="T38" fmla="*/ 2617 w 74"/>
                  <a:gd name="T39" fmla="*/ 36374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5949 h 111"/>
                  <a:gd name="T56" fmla="*/ 1629 w 74"/>
                  <a:gd name="T57" fmla="*/ 34571 h 111"/>
                  <a:gd name="T58" fmla="*/ 1390 w 74"/>
                  <a:gd name="T59" fmla="*/ 31984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448 h 111"/>
                  <a:gd name="T68" fmla="*/ 461 w 74"/>
                  <a:gd name="T69" fmla="*/ 14600 h 111"/>
                  <a:gd name="T70" fmla="*/ 437 w 74"/>
                  <a:gd name="T71" fmla="*/ 9857 h 111"/>
                  <a:gd name="T72" fmla="*/ 437 w 74"/>
                  <a:gd name="T73" fmla="*/ 5417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00" name="Freeform 876"/>
              <p:cNvSpPr>
                <a:spLocks noChangeArrowheads="1"/>
              </p:cNvSpPr>
              <p:nvPr/>
            </p:nvSpPr>
            <p:spPr bwMode="auto">
              <a:xfrm>
                <a:off x="142" y="817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1497 25856"/>
                  <a:gd name="G4" fmla="+- 2 0 0"/>
                  <a:gd name="G5" fmla="+- 5 0 0"/>
                  <a:gd name="G6" fmla="*/ 1 38149 30784"/>
                  <a:gd name="G7" fmla="*/ 1 24681 13716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3656 0 0"/>
                  <a:gd name="G19" fmla="+- 17956 0 0"/>
                  <a:gd name="G20" fmla="+- 12951 0 0"/>
                  <a:gd name="T0" fmla="*/ 2467 w 53"/>
                  <a:gd name="T1" fmla="*/ 25833 h 46"/>
                  <a:gd name="T2" fmla="*/ 2177 w 53"/>
                  <a:gd name="T3" fmla="*/ 19802 h 46"/>
                  <a:gd name="T4" fmla="*/ 1846 w 53"/>
                  <a:gd name="T5" fmla="*/ 14431 h 46"/>
                  <a:gd name="T6" fmla="*/ 1480 w 53"/>
                  <a:gd name="T7" fmla="*/ 10309 h 46"/>
                  <a:gd name="T8" fmla="*/ 1176 w 53"/>
                  <a:gd name="T9" fmla="*/ 5800 h 46"/>
                  <a:gd name="T10" fmla="*/ 845 w 53"/>
                  <a:gd name="T11" fmla="*/ 113 h 46"/>
                  <a:gd name="T12" fmla="*/ 575 w 53"/>
                  <a:gd name="T13" fmla="*/ 1 h 46"/>
                  <a:gd name="T14" fmla="*/ 487 w 53"/>
                  <a:gd name="T15" fmla="*/ 1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4160 h 46"/>
                  <a:gd name="T22" fmla="*/ 8 w 53"/>
                  <a:gd name="T23" fmla="*/ 5336 h 46"/>
                  <a:gd name="T24" fmla="*/ 7 w 53"/>
                  <a:gd name="T25" fmla="*/ 5800 h 46"/>
                  <a:gd name="T26" fmla="*/ 487 w 53"/>
                  <a:gd name="T27" fmla="*/ 5800 h 46"/>
                  <a:gd name="T28" fmla="*/ 608 w 53"/>
                  <a:gd name="T29" fmla="*/ 6821 h 46"/>
                  <a:gd name="T30" fmla="*/ 893 w 53"/>
                  <a:gd name="T31" fmla="*/ 10309 h 46"/>
                  <a:gd name="T32" fmla="*/ 1243 w 53"/>
                  <a:gd name="T33" fmla="*/ 14192 h 46"/>
                  <a:gd name="T34" fmla="*/ 1549 w 53"/>
                  <a:gd name="T35" fmla="*/ 18504 h 46"/>
                  <a:gd name="T36" fmla="*/ 1846 w 53"/>
                  <a:gd name="T37" fmla="*/ 23396 h 46"/>
                  <a:gd name="T38" fmla="*/ 2155 w 53"/>
                  <a:gd name="T39" fmla="*/ 28084 h 46"/>
                  <a:gd name="T40" fmla="*/ 2467 w 53"/>
                  <a:gd name="T41" fmla="*/ 25833 h 46"/>
                  <a:gd name="T42" fmla="*/ 0 w 53"/>
                  <a:gd name="T43" fmla="*/ 0 h 46"/>
                  <a:gd name="T44" fmla="*/ 53 w 53"/>
                  <a:gd name="T4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6">
                    <a:moveTo>
                      <a:pt x="53" y="42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01" name="Freeform 877"/>
              <p:cNvSpPr>
                <a:spLocks noChangeArrowheads="1"/>
              </p:cNvSpPr>
              <p:nvPr/>
            </p:nvSpPr>
            <p:spPr bwMode="auto">
              <a:xfrm>
                <a:off x="190" y="850"/>
                <a:ext cx="23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567 1280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8468 0 0"/>
                  <a:gd name="G25" fmla="+- 50871 0 0"/>
                  <a:gd name="T0" fmla="*/ 6495 w 24"/>
                  <a:gd name="T1" fmla="*/ 24929 h 60"/>
                  <a:gd name="T2" fmla="*/ 6187 w 24"/>
                  <a:gd name="T3" fmla="*/ 23255 h 60"/>
                  <a:gd name="T4" fmla="*/ 6187 w 24"/>
                  <a:gd name="T5" fmla="*/ 20852 h 60"/>
                  <a:gd name="T6" fmla="*/ 5995 w 24"/>
                  <a:gd name="T7" fmla="*/ 18105 h 60"/>
                  <a:gd name="T8" fmla="*/ 5534 w 24"/>
                  <a:gd name="T9" fmla="*/ 14398 h 60"/>
                  <a:gd name="T10" fmla="*/ 5108 w 24"/>
                  <a:gd name="T11" fmla="*/ 10447 h 60"/>
                  <a:gd name="T12" fmla="*/ 4352 w 24"/>
                  <a:gd name="T13" fmla="*/ 6931 h 60"/>
                  <a:gd name="T14" fmla="*/ 3160 w 24"/>
                  <a:gd name="T15" fmla="*/ 3659 h 60"/>
                  <a:gd name="T16" fmla="*/ 2295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2295 w 24"/>
                  <a:gd name="T23" fmla="*/ 8809 h 60"/>
                  <a:gd name="T24" fmla="*/ 2693 w 24"/>
                  <a:gd name="T25" fmla="*/ 12236 h 60"/>
                  <a:gd name="T26" fmla="*/ 3160 w 24"/>
                  <a:gd name="T27" fmla="*/ 15412 h 60"/>
                  <a:gd name="T28" fmla="*/ 3423 w 24"/>
                  <a:gd name="T29" fmla="*/ 19191 h 60"/>
                  <a:gd name="T30" fmla="*/ 3708 w 24"/>
                  <a:gd name="T31" fmla="*/ 21239 h 60"/>
                  <a:gd name="T32" fmla="*/ 4017 w 24"/>
                  <a:gd name="T33" fmla="*/ 24410 h 60"/>
                  <a:gd name="T34" fmla="*/ 4352 w 24"/>
                  <a:gd name="T35" fmla="*/ 25205 h 60"/>
                  <a:gd name="T36" fmla="*/ 6495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02" name="Freeform 878"/>
              <p:cNvSpPr>
                <a:spLocks noChangeArrowheads="1"/>
              </p:cNvSpPr>
              <p:nvPr/>
            </p:nvSpPr>
            <p:spPr bwMode="auto">
              <a:xfrm>
                <a:off x="5548" y="949"/>
                <a:ext cx="66" cy="115"/>
              </a:xfrm>
              <a:custGeom>
                <a:avLst/>
                <a:gdLst>
                  <a:gd name="G0" fmla="+- 65534 0 0"/>
                  <a:gd name="G1" fmla="*/ 1 0 51712"/>
                  <a:gd name="G2" fmla="+- 105 0 0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*/ 1 1946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234 0 0"/>
                  <a:gd name="G35" fmla="+- 26325 0 0"/>
                  <a:gd name="G36" fmla="+- 26571 0 0"/>
                  <a:gd name="G37" fmla="+- 26838 0 0"/>
                  <a:gd name="G38" fmla="+- 26661 0 0"/>
                  <a:gd name="G39" fmla="+- 26345 0 0"/>
                  <a:gd name="T0" fmla="*/ 0 w 65"/>
                  <a:gd name="T1" fmla="*/ 24793 h 107"/>
                  <a:gd name="T2" fmla="*/ 0 w 65"/>
                  <a:gd name="T3" fmla="*/ 25234 h 107"/>
                  <a:gd name="T4" fmla="*/ 0 w 65"/>
                  <a:gd name="T5" fmla="*/ 26326 h 107"/>
                  <a:gd name="T6" fmla="*/ 1 w 65"/>
                  <a:gd name="T7" fmla="*/ 26574 h 107"/>
                  <a:gd name="T8" fmla="*/ 3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395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7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331 w 65"/>
                  <a:gd name="T25" fmla="*/ 18359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10292 h 107"/>
                  <a:gd name="T32" fmla="*/ 4230 w 65"/>
                  <a:gd name="T33" fmla="*/ 6775 h 107"/>
                  <a:gd name="T34" fmla="*/ 4217 w 65"/>
                  <a:gd name="T35" fmla="*/ 3279 h 107"/>
                  <a:gd name="T36" fmla="*/ 3985 w 65"/>
                  <a:gd name="T37" fmla="*/ 2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1 h 107"/>
                  <a:gd name="T46" fmla="*/ 3138 w 65"/>
                  <a:gd name="T47" fmla="*/ 3 h 107"/>
                  <a:gd name="T48" fmla="*/ 2785 w 65"/>
                  <a:gd name="T49" fmla="*/ 2139 h 107"/>
                  <a:gd name="T50" fmla="*/ 2329 w 65"/>
                  <a:gd name="T51" fmla="*/ 3279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989 w 65"/>
                  <a:gd name="T57" fmla="*/ 9704 h 107"/>
                  <a:gd name="T58" fmla="*/ 779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359 h 107"/>
                  <a:gd name="T66" fmla="*/ 3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472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03" name="Freeform 879"/>
              <p:cNvSpPr>
                <a:spLocks noChangeArrowheads="1"/>
              </p:cNvSpPr>
              <p:nvPr/>
            </p:nvSpPr>
            <p:spPr bwMode="auto">
              <a:xfrm>
                <a:off x="5544" y="949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+- 56 0 0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68 0 0"/>
                  <a:gd name="G46" fmla="+- 57981 0 0"/>
                  <a:gd name="G47" fmla="+- 53419 0 0"/>
                  <a:gd name="G48" fmla="+- 49433 0 0"/>
                  <a:gd name="G49" fmla="+- 45267 0 0"/>
                  <a:gd name="G50" fmla="+- 41244 0 0"/>
                  <a:gd name="G51" fmla="+- 37920 0 0"/>
                  <a:gd name="T0" fmla="*/ 2418 w 74"/>
                  <a:gd name="T1" fmla="*/ 3 h 111"/>
                  <a:gd name="T2" fmla="*/ 2549 w 74"/>
                  <a:gd name="T3" fmla="*/ 5417 h 111"/>
                  <a:gd name="T4" fmla="*/ 2549 w 74"/>
                  <a:gd name="T5" fmla="*/ 10104 h 111"/>
                  <a:gd name="T6" fmla="*/ 2483 w 74"/>
                  <a:gd name="T7" fmla="*/ 14600 h 111"/>
                  <a:gd name="T8" fmla="*/ 2418 w 74"/>
                  <a:gd name="T9" fmla="*/ 18521 h 111"/>
                  <a:gd name="T10" fmla="*/ 2235 w 74"/>
                  <a:gd name="T11" fmla="*/ 22504 h 111"/>
                  <a:gd name="T12" fmla="*/ 2011 w 74"/>
                  <a:gd name="T13" fmla="*/ 26303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571 h 111"/>
                  <a:gd name="T20" fmla="*/ 962 w 74"/>
                  <a:gd name="T21" fmla="*/ 37156 h 111"/>
                  <a:gd name="T22" fmla="*/ 740 w 74"/>
                  <a:gd name="T23" fmla="*/ 37808 h 111"/>
                  <a:gd name="T24" fmla="*/ 540 w 74"/>
                  <a:gd name="T25" fmla="*/ 38316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8022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808 h 111"/>
                  <a:gd name="T42" fmla="*/ 0 w 74"/>
                  <a:gd name="T43" fmla="*/ 38854 h 111"/>
                  <a:gd name="T44" fmla="*/ 2 w 74"/>
                  <a:gd name="T45" fmla="*/ 40527 h 111"/>
                  <a:gd name="T46" fmla="*/ 5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2011 h 111"/>
                  <a:gd name="T52" fmla="*/ 866 w 74"/>
                  <a:gd name="T53" fmla="*/ 40881 h 111"/>
                  <a:gd name="T54" fmla="*/ 1188 w 74"/>
                  <a:gd name="T55" fmla="*/ 39297 h 111"/>
                  <a:gd name="T56" fmla="*/ 1466 w 74"/>
                  <a:gd name="T57" fmla="*/ 37516 h 111"/>
                  <a:gd name="T58" fmla="*/ 1808 w 74"/>
                  <a:gd name="T59" fmla="*/ 34571 h 111"/>
                  <a:gd name="T60" fmla="*/ 2064 w 74"/>
                  <a:gd name="T61" fmla="*/ 31796 h 111"/>
                  <a:gd name="T62" fmla="*/ 2353 w 74"/>
                  <a:gd name="T63" fmla="*/ 27841 h 111"/>
                  <a:gd name="T64" fmla="*/ 2549 w 74"/>
                  <a:gd name="T65" fmla="*/ 24346 h 111"/>
                  <a:gd name="T66" fmla="*/ 2755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10104 h 111"/>
                  <a:gd name="T72" fmla="*/ 2904 w 74"/>
                  <a:gd name="T73" fmla="*/ 4993 h 111"/>
                  <a:gd name="T74" fmla="*/ 275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04" name="Freeform 880"/>
              <p:cNvSpPr>
                <a:spLocks noChangeArrowheads="1"/>
              </p:cNvSpPr>
              <p:nvPr/>
            </p:nvSpPr>
            <p:spPr bwMode="auto">
              <a:xfrm>
                <a:off x="5561" y="947"/>
                <a:ext cx="53" cy="55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50866 h 45"/>
                  <a:gd name="T2" fmla="*/ 608 w 53"/>
                  <a:gd name="T3" fmla="*/ 126106 h 45"/>
                  <a:gd name="T4" fmla="*/ 893 w 53"/>
                  <a:gd name="T5" fmla="*/ 91470 h 45"/>
                  <a:gd name="T6" fmla="*/ 1313 w 53"/>
                  <a:gd name="T7" fmla="*/ 70921 h 45"/>
                  <a:gd name="T8" fmla="*/ 1549 w 53"/>
                  <a:gd name="T9" fmla="*/ 54302 h 45"/>
                  <a:gd name="T10" fmla="*/ 1846 w 53"/>
                  <a:gd name="T11" fmla="*/ 38685 h 45"/>
                  <a:gd name="T12" fmla="*/ 2060 w 53"/>
                  <a:gd name="T13" fmla="*/ 27365 h 45"/>
                  <a:gd name="T14" fmla="*/ 2177 w 53"/>
                  <a:gd name="T15" fmla="*/ 27365 h 45"/>
                  <a:gd name="T16" fmla="*/ 2155 w 53"/>
                  <a:gd name="T17" fmla="*/ 27365 h 45"/>
                  <a:gd name="T18" fmla="*/ 2155 w 53"/>
                  <a:gd name="T19" fmla="*/ 25066 h 45"/>
                  <a:gd name="T20" fmla="*/ 2467 w 53"/>
                  <a:gd name="T21" fmla="*/ 66 h 45"/>
                  <a:gd name="T22" fmla="*/ 2406 w 53"/>
                  <a:gd name="T23" fmla="*/ 1 h 45"/>
                  <a:gd name="T24" fmla="*/ 2210 w 53"/>
                  <a:gd name="T25" fmla="*/ 0 h 45"/>
                  <a:gd name="T26" fmla="*/ 2060 w 53"/>
                  <a:gd name="T27" fmla="*/ 0 h 45"/>
                  <a:gd name="T28" fmla="*/ 1931 w 53"/>
                  <a:gd name="T29" fmla="*/ 1 h 45"/>
                  <a:gd name="T30" fmla="*/ 1564 w 53"/>
                  <a:gd name="T31" fmla="*/ 66 h 45"/>
                  <a:gd name="T32" fmla="*/ 1326 w 53"/>
                  <a:gd name="T33" fmla="*/ 27365 h 45"/>
                  <a:gd name="T34" fmla="*/ 944 w 53"/>
                  <a:gd name="T35" fmla="*/ 49886 h 45"/>
                  <a:gd name="T36" fmla="*/ 608 w 53"/>
                  <a:gd name="T37" fmla="*/ 76262 h 45"/>
                  <a:gd name="T38" fmla="*/ 6 w 53"/>
                  <a:gd name="T39" fmla="*/ 106513 h 45"/>
                  <a:gd name="T40" fmla="*/ 0 w 53"/>
                  <a:gd name="T41" fmla="*/ 137367 h 45"/>
                  <a:gd name="T42" fmla="*/ 8 w 53"/>
                  <a:gd name="T43" fmla="*/ 15086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05" name="Freeform 881"/>
              <p:cNvSpPr>
                <a:spLocks noChangeArrowheads="1"/>
              </p:cNvSpPr>
              <p:nvPr/>
            </p:nvSpPr>
            <p:spPr bwMode="auto">
              <a:xfrm>
                <a:off x="5544" y="1003"/>
                <a:ext cx="23" cy="54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1 0 0"/>
                  <a:gd name="G5" fmla="cos 51 G4"/>
                  <a:gd name="G6" fmla="*/ 1 56205 11520"/>
                  <a:gd name="G7" fmla="*/ 1 9083 51712"/>
                  <a:gd name="G8" fmla="+- 1 0 0"/>
                  <a:gd name="G9" fmla="*/ 1 63627 51712"/>
                  <a:gd name="G10" fmla="+- 4 0 0"/>
                  <a:gd name="G11" fmla="*/ 1 43 2"/>
                  <a:gd name="G12" fmla="*/ 1 0 51712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575 0 0"/>
                  <a:gd name="G28" fmla="+- 65087 0 0"/>
                  <a:gd name="T0" fmla="*/ 2295 w 24"/>
                  <a:gd name="T1" fmla="*/ 3726 h 61"/>
                  <a:gd name="T2" fmla="*/ 2486 w 24"/>
                  <a:gd name="T3" fmla="*/ 3447 h 61"/>
                  <a:gd name="T4" fmla="*/ 2693 w 24"/>
                  <a:gd name="T5" fmla="*/ 3142 h 61"/>
                  <a:gd name="T6" fmla="*/ 2917 w 24"/>
                  <a:gd name="T7" fmla="*/ 2717 h 61"/>
                  <a:gd name="T8" fmla="*/ 3160 w 24"/>
                  <a:gd name="T9" fmla="*/ 2146 h 61"/>
                  <a:gd name="T10" fmla="*/ 3708 w 24"/>
                  <a:gd name="T11" fmla="*/ 1812 h 61"/>
                  <a:gd name="T12" fmla="*/ 4352 w 24"/>
                  <a:gd name="T13" fmla="*/ 1234 h 61"/>
                  <a:gd name="T14" fmla="*/ 5534 w 24"/>
                  <a:gd name="T15" fmla="*/ 705 h 61"/>
                  <a:gd name="T16" fmla="*/ 6495 w 24"/>
                  <a:gd name="T17" fmla="*/ 5 h 61"/>
                  <a:gd name="T18" fmla="*/ 4352 w 24"/>
                  <a:gd name="T19" fmla="*/ 0 h 61"/>
                  <a:gd name="T20" fmla="*/ 3160 w 24"/>
                  <a:gd name="T21" fmla="*/ 560 h 61"/>
                  <a:gd name="T22" fmla="*/ 2295 w 24"/>
                  <a:gd name="T23" fmla="*/ 1132 h 61"/>
                  <a:gd name="T24" fmla="*/ 1955 w 24"/>
                  <a:gd name="T25" fmla="*/ 1674 h 61"/>
                  <a:gd name="T26" fmla="*/ 4 w 24"/>
                  <a:gd name="T27" fmla="*/ 2120 h 61"/>
                  <a:gd name="T28" fmla="*/ 2 w 24"/>
                  <a:gd name="T29" fmla="*/ 2515 h 61"/>
                  <a:gd name="T30" fmla="*/ 1 w 24"/>
                  <a:gd name="T31" fmla="*/ 3044 h 61"/>
                  <a:gd name="T32" fmla="*/ 1 w 24"/>
                  <a:gd name="T33" fmla="*/ 3401 h 61"/>
                  <a:gd name="T34" fmla="*/ 0 w 24"/>
                  <a:gd name="T35" fmla="*/ 3677 h 61"/>
                  <a:gd name="T36" fmla="*/ 2295 w 24"/>
                  <a:gd name="T37" fmla="*/ 3726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06" name="Freeform 882"/>
              <p:cNvSpPr>
                <a:spLocks noChangeArrowheads="1"/>
              </p:cNvSpPr>
              <p:nvPr/>
            </p:nvSpPr>
            <p:spPr bwMode="auto">
              <a:xfrm>
                <a:off x="142" y="366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7 0 0"/>
                  <a:gd name="G7" fmla="+- 2 0 0"/>
                  <a:gd name="G8" fmla="+- 14 0 0"/>
                  <a:gd name="G9" fmla="+- 2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563 0 0"/>
                  <a:gd name="G33" fmla="+- 21004 0 0"/>
                  <a:gd name="G34" fmla="+- 22109 0 0"/>
                  <a:gd name="G35" fmla="+- 22430 0 0"/>
                  <a:gd name="G36" fmla="+- 22940 0 0"/>
                  <a:gd name="G37" fmla="+- 23859 0 0"/>
                  <a:gd name="G38" fmla="+- 24257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326 h 107"/>
                  <a:gd name="T6" fmla="*/ 4217 w 65"/>
                  <a:gd name="T7" fmla="*/ 26574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470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878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6775 h 107"/>
                  <a:gd name="T34" fmla="*/ 1 w 65"/>
                  <a:gd name="T35" fmla="*/ 3279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1050 w 65"/>
                  <a:gd name="T47" fmla="*/ 3 h 107"/>
                  <a:gd name="T48" fmla="*/ 1503 w 65"/>
                  <a:gd name="T49" fmla="*/ 2139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536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07" name="Freeform 883"/>
              <p:cNvSpPr>
                <a:spLocks noChangeArrowheads="1"/>
              </p:cNvSpPr>
              <p:nvPr/>
            </p:nvSpPr>
            <p:spPr bwMode="auto">
              <a:xfrm>
                <a:off x="137" y="3669"/>
                <a:ext cx="75" cy="120"/>
              </a:xfrm>
              <a:custGeom>
                <a:avLst/>
                <a:gdLst>
                  <a:gd name="G0" fmla="+- 1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628 0 0"/>
                  <a:gd name="G39" fmla="+- 45623 0 0"/>
                  <a:gd name="G40" fmla="+- 41627 0 0"/>
                  <a:gd name="G41" fmla="+- 38264 0 0"/>
                  <a:gd name="G42" fmla="+- 34562 0 0"/>
                  <a:gd name="T0" fmla="*/ 5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516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94 w 74"/>
                  <a:gd name="T25" fmla="*/ 42011 h 111"/>
                  <a:gd name="T26" fmla="*/ 2549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527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08" name="Freeform 884"/>
              <p:cNvSpPr>
                <a:spLocks noChangeArrowheads="1"/>
              </p:cNvSpPr>
              <p:nvPr/>
            </p:nvSpPr>
            <p:spPr bwMode="auto">
              <a:xfrm>
                <a:off x="142" y="3664"/>
                <a:ext cx="5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37531 45696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1105 0 0"/>
                  <a:gd name="G30" fmla="*/ 1 0 51712"/>
                  <a:gd name="G31" fmla="*/ 1 0 51712"/>
                  <a:gd name="T0" fmla="*/ 2467 w 53"/>
                  <a:gd name="T1" fmla="*/ 137367 h 45"/>
                  <a:gd name="T2" fmla="*/ 2210 w 53"/>
                  <a:gd name="T3" fmla="*/ 106513 h 45"/>
                  <a:gd name="T4" fmla="*/ 1846 w 53"/>
                  <a:gd name="T5" fmla="*/ 76262 h 45"/>
                  <a:gd name="T6" fmla="*/ 1480 w 53"/>
                  <a:gd name="T7" fmla="*/ 49886 h 45"/>
                  <a:gd name="T8" fmla="*/ 1176 w 53"/>
                  <a:gd name="T9" fmla="*/ 27365 h 45"/>
                  <a:gd name="T10" fmla="*/ 845 w 53"/>
                  <a:gd name="T11" fmla="*/ 66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66 h 45"/>
                  <a:gd name="T22" fmla="*/ 8 w 53"/>
                  <a:gd name="T23" fmla="*/ 25066 h 45"/>
                  <a:gd name="T24" fmla="*/ 8 w 53"/>
                  <a:gd name="T25" fmla="*/ 27365 h 45"/>
                  <a:gd name="T26" fmla="*/ 7 w 53"/>
                  <a:gd name="T27" fmla="*/ 27365 h 45"/>
                  <a:gd name="T28" fmla="*/ 8 w 53"/>
                  <a:gd name="T29" fmla="*/ 27365 h 45"/>
                  <a:gd name="T30" fmla="*/ 487 w 53"/>
                  <a:gd name="T31" fmla="*/ 27365 h 45"/>
                  <a:gd name="T32" fmla="*/ 608 w 53"/>
                  <a:gd name="T33" fmla="*/ 38685 h 45"/>
                  <a:gd name="T34" fmla="*/ 893 w 53"/>
                  <a:gd name="T35" fmla="*/ 54302 h 45"/>
                  <a:gd name="T36" fmla="*/ 1243 w 53"/>
                  <a:gd name="T37" fmla="*/ 70921 h 45"/>
                  <a:gd name="T38" fmla="*/ 1549 w 53"/>
                  <a:gd name="T39" fmla="*/ 91470 h 45"/>
                  <a:gd name="T40" fmla="*/ 1846 w 53"/>
                  <a:gd name="T41" fmla="*/ 126106 h 45"/>
                  <a:gd name="T42" fmla="*/ 2155 w 53"/>
                  <a:gd name="T43" fmla="*/ 150866 h 45"/>
                  <a:gd name="T44" fmla="*/ 2467 w 53"/>
                  <a:gd name="T45" fmla="*/ 137367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09" name="Freeform 885"/>
              <p:cNvSpPr>
                <a:spLocks noChangeArrowheads="1"/>
              </p:cNvSpPr>
              <p:nvPr/>
            </p:nvSpPr>
            <p:spPr bwMode="auto">
              <a:xfrm>
                <a:off x="190" y="3708"/>
                <a:ext cx="2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2786 0 0"/>
                  <a:gd name="G25" fmla="+- 3143 0 0"/>
                  <a:gd name="T0" fmla="*/ 6495 w 24"/>
                  <a:gd name="T1" fmla="*/ 3677 h 61"/>
                  <a:gd name="T2" fmla="*/ 6187 w 24"/>
                  <a:gd name="T3" fmla="*/ 3401 h 61"/>
                  <a:gd name="T4" fmla="*/ 6187 w 24"/>
                  <a:gd name="T5" fmla="*/ 3044 h 61"/>
                  <a:gd name="T6" fmla="*/ 5995 w 24"/>
                  <a:gd name="T7" fmla="*/ 2515 h 61"/>
                  <a:gd name="T8" fmla="*/ 5534 w 24"/>
                  <a:gd name="T9" fmla="*/ 2120 h 61"/>
                  <a:gd name="T10" fmla="*/ 5108 w 24"/>
                  <a:gd name="T11" fmla="*/ 1674 h 61"/>
                  <a:gd name="T12" fmla="*/ 4352 w 24"/>
                  <a:gd name="T13" fmla="*/ 1132 h 61"/>
                  <a:gd name="T14" fmla="*/ 3160 w 24"/>
                  <a:gd name="T15" fmla="*/ 560 h 61"/>
                  <a:gd name="T16" fmla="*/ 2295 w 24"/>
                  <a:gd name="T17" fmla="*/ 0 h 61"/>
                  <a:gd name="T18" fmla="*/ 0 w 24"/>
                  <a:gd name="T19" fmla="*/ 5 h 61"/>
                  <a:gd name="T20" fmla="*/ 4 w 24"/>
                  <a:gd name="T21" fmla="*/ 705 h 61"/>
                  <a:gd name="T22" fmla="*/ 2295 w 24"/>
                  <a:gd name="T23" fmla="*/ 1234 h 61"/>
                  <a:gd name="T24" fmla="*/ 2693 w 24"/>
                  <a:gd name="T25" fmla="*/ 1812 h 61"/>
                  <a:gd name="T26" fmla="*/ 3160 w 24"/>
                  <a:gd name="T27" fmla="*/ 2290 h 61"/>
                  <a:gd name="T28" fmla="*/ 3423 w 24"/>
                  <a:gd name="T29" fmla="*/ 2717 h 61"/>
                  <a:gd name="T30" fmla="*/ 3708 w 24"/>
                  <a:gd name="T31" fmla="*/ 3142 h 61"/>
                  <a:gd name="T32" fmla="*/ 4017 w 24"/>
                  <a:gd name="T33" fmla="*/ 3447 h 61"/>
                  <a:gd name="T34" fmla="*/ 4352 w 24"/>
                  <a:gd name="T35" fmla="*/ 3726 h 61"/>
                  <a:gd name="T36" fmla="*/ 6495 w 24"/>
                  <a:gd name="T37" fmla="*/ 3677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10" name="Freeform 886"/>
              <p:cNvSpPr>
                <a:spLocks noChangeArrowheads="1"/>
              </p:cNvSpPr>
              <p:nvPr/>
            </p:nvSpPr>
            <p:spPr bwMode="auto">
              <a:xfrm>
                <a:off x="5548" y="3807"/>
                <a:ext cx="66" cy="103"/>
              </a:xfrm>
              <a:custGeom>
                <a:avLst/>
                <a:gdLst>
                  <a:gd name="G0" fmla="+- 65534 0 0"/>
                  <a:gd name="G1" fmla="+- 65534 0 0"/>
                  <a:gd name="G2" fmla="*/ 1 101 2"/>
                  <a:gd name="G3" fmla="*/ 1 20097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517 25856"/>
                  <a:gd name="G15" fmla="*/ 1 16249 51712"/>
                  <a:gd name="G16" fmla="*/ 1 63095 51712"/>
                  <a:gd name="G17" fmla="*/ G16 1 180"/>
                  <a:gd name="G18" fmla="*/ G15 1 G17"/>
                  <a:gd name="G19" fmla="+- 2 0 0"/>
                  <a:gd name="G20" fmla="*/ 1 6359 45696"/>
                  <a:gd name="G21" fmla="+- 8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31107 0 0"/>
                  <a:gd name="G34" fmla="+- 31837 0 0"/>
                  <a:gd name="G35" fmla="+- 32270 0 0"/>
                  <a:gd name="G36" fmla="+- 33705 0 0"/>
                  <a:gd name="G37" fmla="+- 34185 0 0"/>
                  <a:gd name="G38" fmla="+- 33746 0 0"/>
                  <a:gd name="G39" fmla="+- 33430 0 0"/>
                  <a:gd name="T0" fmla="*/ 0 w 65"/>
                  <a:gd name="T1" fmla="*/ 31107 h 96"/>
                  <a:gd name="T2" fmla="*/ 0 w 65"/>
                  <a:gd name="T3" fmla="*/ 31837 h 96"/>
                  <a:gd name="T4" fmla="*/ 0 w 65"/>
                  <a:gd name="T5" fmla="*/ 32271 h 96"/>
                  <a:gd name="T6" fmla="*/ 1 w 65"/>
                  <a:gd name="T7" fmla="*/ 33707 h 96"/>
                  <a:gd name="T8" fmla="*/ 2 w 65"/>
                  <a:gd name="T9" fmla="*/ 34191 h 96"/>
                  <a:gd name="T10" fmla="*/ 6 w 65"/>
                  <a:gd name="T11" fmla="*/ 34480 h 96"/>
                  <a:gd name="T12" fmla="*/ 734 w 65"/>
                  <a:gd name="T13" fmla="*/ 34480 h 96"/>
                  <a:gd name="T14" fmla="*/ 1050 w 65"/>
                  <a:gd name="T15" fmla="*/ 33707 h 96"/>
                  <a:gd name="T16" fmla="*/ 1595 w 65"/>
                  <a:gd name="T17" fmla="*/ 32161 h 96"/>
                  <a:gd name="T18" fmla="*/ 1947 w 65"/>
                  <a:gd name="T19" fmla="*/ 30852 h 96"/>
                  <a:gd name="T20" fmla="*/ 2472 w 65"/>
                  <a:gd name="T21" fmla="*/ 28546 h 96"/>
                  <a:gd name="T22" fmla="*/ 2897 w 65"/>
                  <a:gd name="T23" fmla="*/ 26352 h 96"/>
                  <a:gd name="T24" fmla="*/ 3331 w 65"/>
                  <a:gd name="T25" fmla="*/ 22906 h 96"/>
                  <a:gd name="T26" fmla="*/ 3754 w 65"/>
                  <a:gd name="T27" fmla="*/ 19696 h 96"/>
                  <a:gd name="T28" fmla="*/ 3985 w 65"/>
                  <a:gd name="T29" fmla="*/ 16315 h 96"/>
                  <a:gd name="T30" fmla="*/ 4144 w 65"/>
                  <a:gd name="T31" fmla="*/ 12808 h 96"/>
                  <a:gd name="T32" fmla="*/ 4230 w 65"/>
                  <a:gd name="T33" fmla="*/ 8585 h 96"/>
                  <a:gd name="T34" fmla="*/ 4217 w 65"/>
                  <a:gd name="T35" fmla="*/ 4527 h 96"/>
                  <a:gd name="T36" fmla="*/ 3985 w 65"/>
                  <a:gd name="T37" fmla="*/ 1 h 96"/>
                  <a:gd name="T38" fmla="*/ 3973 w 65"/>
                  <a:gd name="T39" fmla="*/ 0 h 96"/>
                  <a:gd name="T40" fmla="*/ 3904 w 65"/>
                  <a:gd name="T41" fmla="*/ 0 h 96"/>
                  <a:gd name="T42" fmla="*/ 3754 w 65"/>
                  <a:gd name="T43" fmla="*/ 0 h 96"/>
                  <a:gd name="T44" fmla="*/ 3598 w 65"/>
                  <a:gd name="T45" fmla="*/ 0 h 96"/>
                  <a:gd name="T46" fmla="*/ 3138 w 65"/>
                  <a:gd name="T47" fmla="*/ 3 h 96"/>
                  <a:gd name="T48" fmla="*/ 2785 w 65"/>
                  <a:gd name="T49" fmla="*/ 2776 h 96"/>
                  <a:gd name="T50" fmla="*/ 2329 w 65"/>
                  <a:gd name="T51" fmla="*/ 4177 h 96"/>
                  <a:gd name="T52" fmla="*/ 1834 w 65"/>
                  <a:gd name="T53" fmla="*/ 6946 h 96"/>
                  <a:gd name="T54" fmla="*/ 1416 w 65"/>
                  <a:gd name="T55" fmla="*/ 9586 h 96"/>
                  <a:gd name="T56" fmla="*/ 989 w 65"/>
                  <a:gd name="T57" fmla="*/ 12184 h 96"/>
                  <a:gd name="T58" fmla="*/ 734 w 65"/>
                  <a:gd name="T59" fmla="*/ 15155 h 96"/>
                  <a:gd name="T60" fmla="*/ 8 w 65"/>
                  <a:gd name="T61" fmla="*/ 17779 h 96"/>
                  <a:gd name="T62" fmla="*/ 6 w 65"/>
                  <a:gd name="T63" fmla="*/ 20716 h 96"/>
                  <a:gd name="T64" fmla="*/ 4 w 65"/>
                  <a:gd name="T65" fmla="*/ 22906 h 96"/>
                  <a:gd name="T66" fmla="*/ 2 w 65"/>
                  <a:gd name="T67" fmla="*/ 26276 h 96"/>
                  <a:gd name="T68" fmla="*/ 1 w 65"/>
                  <a:gd name="T69" fmla="*/ 27415 h 96"/>
                  <a:gd name="T70" fmla="*/ 1 w 65"/>
                  <a:gd name="T71" fmla="*/ 29705 h 96"/>
                  <a:gd name="T72" fmla="*/ 0 w 65"/>
                  <a:gd name="T73" fmla="*/ 31107 h 96"/>
                  <a:gd name="T74" fmla="*/ 0 w 65"/>
                  <a:gd name="T75" fmla="*/ 0 h 96"/>
                  <a:gd name="T76" fmla="*/ 65 w 65"/>
                  <a:gd name="T7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96">
                    <a:moveTo>
                      <a:pt x="0" y="87"/>
                    </a:moveTo>
                    <a:lnTo>
                      <a:pt x="0" y="89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2" y="95"/>
                    </a:lnTo>
                    <a:lnTo>
                      <a:pt x="6" y="96"/>
                    </a:lnTo>
                    <a:lnTo>
                      <a:pt x="11" y="96"/>
                    </a:lnTo>
                    <a:lnTo>
                      <a:pt x="17" y="94"/>
                    </a:lnTo>
                    <a:lnTo>
                      <a:pt x="24" y="90"/>
                    </a:lnTo>
                    <a:lnTo>
                      <a:pt x="30" y="85"/>
                    </a:lnTo>
                    <a:lnTo>
                      <a:pt x="38" y="79"/>
                    </a:lnTo>
                    <a:lnTo>
                      <a:pt x="44" y="73"/>
                    </a:lnTo>
                    <a:lnTo>
                      <a:pt x="51" y="64"/>
                    </a:lnTo>
                    <a:lnTo>
                      <a:pt x="57" y="55"/>
                    </a:lnTo>
                    <a:lnTo>
                      <a:pt x="61" y="45"/>
                    </a:lnTo>
                    <a:lnTo>
                      <a:pt x="63" y="35"/>
                    </a:lnTo>
                    <a:lnTo>
                      <a:pt x="65" y="24"/>
                    </a:lnTo>
                    <a:lnTo>
                      <a:pt x="64" y="13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6" y="34"/>
                    </a:lnTo>
                    <a:lnTo>
                      <a:pt x="11" y="42"/>
                    </a:lnTo>
                    <a:lnTo>
                      <a:pt x="8" y="50"/>
                    </a:lnTo>
                    <a:lnTo>
                      <a:pt x="6" y="57"/>
                    </a:lnTo>
                    <a:lnTo>
                      <a:pt x="4" y="64"/>
                    </a:lnTo>
                    <a:lnTo>
                      <a:pt x="2" y="72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11" name="Freeform 887"/>
              <p:cNvSpPr>
                <a:spLocks noChangeArrowheads="1"/>
              </p:cNvSpPr>
              <p:nvPr/>
            </p:nvSpPr>
            <p:spPr bwMode="auto">
              <a:xfrm>
                <a:off x="5544" y="3807"/>
                <a:ext cx="75" cy="10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64735 512"/>
                  <a:gd name="G8" fmla="*/ 1 63095 51712"/>
                  <a:gd name="G9" fmla="*/ G8 1 180"/>
                  <a:gd name="G10" fmla="*/ G7 1 G9"/>
                  <a:gd name="G11" fmla="*/ 1 39465 38528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*/ 1 101 2"/>
                  <a:gd name="G21" fmla="+- 16 0 0"/>
                  <a:gd name="G22" fmla="cos 100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3525 0 0"/>
                  <a:gd name="G46" fmla="+- 59251 0 0"/>
                  <a:gd name="G47" fmla="+- 55312 0 0"/>
                  <a:gd name="G48" fmla="+- 51585 0 0"/>
                  <a:gd name="G49" fmla="+- 48136 0 0"/>
                  <a:gd name="G50" fmla="+- 44610 0 0"/>
                  <a:gd name="G51" fmla="+- 41492 0 0"/>
                  <a:gd name="T0" fmla="*/ 2418 w 74"/>
                  <a:gd name="T1" fmla="*/ 4 h 100"/>
                  <a:gd name="T2" fmla="*/ 2549 w 74"/>
                  <a:gd name="T3" fmla="*/ 4560 h 100"/>
                  <a:gd name="T4" fmla="*/ 2549 w 74"/>
                  <a:gd name="T5" fmla="*/ 8834 h 100"/>
                  <a:gd name="T6" fmla="*/ 2483 w 74"/>
                  <a:gd name="T7" fmla="*/ 12707 h 100"/>
                  <a:gd name="T8" fmla="*/ 2418 w 74"/>
                  <a:gd name="T9" fmla="*/ 16369 h 100"/>
                  <a:gd name="T10" fmla="*/ 2235 w 74"/>
                  <a:gd name="T11" fmla="*/ 19635 h 100"/>
                  <a:gd name="T12" fmla="*/ 2011 w 74"/>
                  <a:gd name="T13" fmla="*/ 22937 h 100"/>
                  <a:gd name="T14" fmla="*/ 1808 w 74"/>
                  <a:gd name="T15" fmla="*/ 25852 h 100"/>
                  <a:gd name="T16" fmla="*/ 1544 w 74"/>
                  <a:gd name="T17" fmla="*/ 28039 h 100"/>
                  <a:gd name="T18" fmla="*/ 1252 w 74"/>
                  <a:gd name="T19" fmla="*/ 30282 h 100"/>
                  <a:gd name="T20" fmla="*/ 1014 w 74"/>
                  <a:gd name="T21" fmla="*/ 32172 h 100"/>
                  <a:gd name="T22" fmla="*/ 740 w 74"/>
                  <a:gd name="T23" fmla="*/ 32713 h 100"/>
                  <a:gd name="T24" fmla="*/ 540 w 74"/>
                  <a:gd name="T25" fmla="*/ 33695 h 100"/>
                  <a:gd name="T26" fmla="*/ 437 w 74"/>
                  <a:gd name="T27" fmla="*/ 33695 h 100"/>
                  <a:gd name="T28" fmla="*/ 8 w 74"/>
                  <a:gd name="T29" fmla="*/ 33218 h 100"/>
                  <a:gd name="T30" fmla="*/ 9 w 74"/>
                  <a:gd name="T31" fmla="*/ 33218 h 100"/>
                  <a:gd name="T32" fmla="*/ 8 w 74"/>
                  <a:gd name="T33" fmla="*/ 33218 h 100"/>
                  <a:gd name="T34" fmla="*/ 8 w 74"/>
                  <a:gd name="T35" fmla="*/ 32713 h 100"/>
                  <a:gd name="T36" fmla="*/ 8 w 74"/>
                  <a:gd name="T37" fmla="*/ 32545 h 100"/>
                  <a:gd name="T38" fmla="*/ 0 w 74"/>
                  <a:gd name="T39" fmla="*/ 32172 h 100"/>
                  <a:gd name="T40" fmla="*/ 0 w 74"/>
                  <a:gd name="T41" fmla="*/ 32713 h 100"/>
                  <a:gd name="T42" fmla="*/ 0 w 74"/>
                  <a:gd name="T43" fmla="*/ 34753 h 100"/>
                  <a:gd name="T44" fmla="*/ 2 w 74"/>
                  <a:gd name="T45" fmla="*/ 35346 h 100"/>
                  <a:gd name="T46" fmla="*/ 5 w 74"/>
                  <a:gd name="T47" fmla="*/ 37305 h 100"/>
                  <a:gd name="T48" fmla="*/ 437 w 74"/>
                  <a:gd name="T49" fmla="*/ 37524 h 100"/>
                  <a:gd name="T50" fmla="*/ 600 w 74"/>
                  <a:gd name="T51" fmla="*/ 37524 h 100"/>
                  <a:gd name="T52" fmla="*/ 866 w 74"/>
                  <a:gd name="T53" fmla="*/ 36384 h 100"/>
                  <a:gd name="T54" fmla="*/ 1188 w 74"/>
                  <a:gd name="T55" fmla="*/ 35161 h 100"/>
                  <a:gd name="T56" fmla="*/ 1466 w 74"/>
                  <a:gd name="T57" fmla="*/ 32713 h 100"/>
                  <a:gd name="T58" fmla="*/ 1808 w 74"/>
                  <a:gd name="T59" fmla="*/ 30757 h 100"/>
                  <a:gd name="T60" fmla="*/ 2064 w 74"/>
                  <a:gd name="T61" fmla="*/ 27905 h 100"/>
                  <a:gd name="T62" fmla="*/ 2353 w 74"/>
                  <a:gd name="T63" fmla="*/ 24772 h 100"/>
                  <a:gd name="T64" fmla="*/ 2549 w 74"/>
                  <a:gd name="T65" fmla="*/ 21238 h 100"/>
                  <a:gd name="T66" fmla="*/ 2755 w 74"/>
                  <a:gd name="T67" fmla="*/ 17711 h 100"/>
                  <a:gd name="T68" fmla="*/ 2904 w 74"/>
                  <a:gd name="T69" fmla="*/ 13705 h 100"/>
                  <a:gd name="T70" fmla="*/ 2907 w 74"/>
                  <a:gd name="T71" fmla="*/ 8834 h 100"/>
                  <a:gd name="T72" fmla="*/ 2904 w 74"/>
                  <a:gd name="T73" fmla="*/ 4220 h 100"/>
                  <a:gd name="T74" fmla="*/ 2755 w 74"/>
                  <a:gd name="T75" fmla="*/ 0 h 100"/>
                  <a:gd name="T76" fmla="*/ 2418 w 74"/>
                  <a:gd name="T77" fmla="*/ 4 h 100"/>
                  <a:gd name="T78" fmla="*/ 0 w 74"/>
                  <a:gd name="T79" fmla="*/ 0 h 100"/>
                  <a:gd name="T80" fmla="*/ 74 w 74"/>
                  <a:gd name="T8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00">
                    <a:moveTo>
                      <a:pt x="61" y="4"/>
                    </a:moveTo>
                    <a:lnTo>
                      <a:pt x="64" y="13"/>
                    </a:lnTo>
                    <a:lnTo>
                      <a:pt x="64" y="24"/>
                    </a:lnTo>
                    <a:lnTo>
                      <a:pt x="63" y="34"/>
                    </a:lnTo>
                    <a:lnTo>
                      <a:pt x="61" y="44"/>
                    </a:lnTo>
                    <a:lnTo>
                      <a:pt x="57" y="53"/>
                    </a:lnTo>
                    <a:lnTo>
                      <a:pt x="51" y="62"/>
                    </a:lnTo>
                    <a:lnTo>
                      <a:pt x="45" y="69"/>
                    </a:lnTo>
                    <a:lnTo>
                      <a:pt x="39" y="76"/>
                    </a:lnTo>
                    <a:lnTo>
                      <a:pt x="32" y="82"/>
                    </a:lnTo>
                    <a:lnTo>
                      <a:pt x="26" y="86"/>
                    </a:lnTo>
                    <a:lnTo>
                      <a:pt x="20" y="89"/>
                    </a:lnTo>
                    <a:lnTo>
                      <a:pt x="14" y="91"/>
                    </a:lnTo>
                    <a:lnTo>
                      <a:pt x="10" y="91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2" y="96"/>
                    </a:lnTo>
                    <a:lnTo>
                      <a:pt x="5" y="99"/>
                    </a:lnTo>
                    <a:lnTo>
                      <a:pt x="10" y="100"/>
                    </a:lnTo>
                    <a:lnTo>
                      <a:pt x="16" y="100"/>
                    </a:lnTo>
                    <a:lnTo>
                      <a:pt x="23" y="98"/>
                    </a:lnTo>
                    <a:lnTo>
                      <a:pt x="30" y="94"/>
                    </a:lnTo>
                    <a:lnTo>
                      <a:pt x="38" y="89"/>
                    </a:lnTo>
                    <a:lnTo>
                      <a:pt x="45" y="83"/>
                    </a:lnTo>
                    <a:lnTo>
                      <a:pt x="52" y="75"/>
                    </a:lnTo>
                    <a:lnTo>
                      <a:pt x="59" y="67"/>
                    </a:lnTo>
                    <a:lnTo>
                      <a:pt x="64" y="57"/>
                    </a:lnTo>
                    <a:lnTo>
                      <a:pt x="69" y="48"/>
                    </a:lnTo>
                    <a:lnTo>
                      <a:pt x="73" y="37"/>
                    </a:lnTo>
                    <a:lnTo>
                      <a:pt x="74" y="24"/>
                    </a:lnTo>
                    <a:lnTo>
                      <a:pt x="73" y="12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12" name="Freeform 888"/>
              <p:cNvSpPr>
                <a:spLocks noChangeArrowheads="1"/>
              </p:cNvSpPr>
              <p:nvPr/>
            </p:nvSpPr>
            <p:spPr bwMode="auto">
              <a:xfrm>
                <a:off x="5561" y="3804"/>
                <a:ext cx="53" cy="43"/>
              </a:xfrm>
              <a:custGeom>
                <a:avLst/>
                <a:gdLst>
                  <a:gd name="G0" fmla="*/ 1 36985 51712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48453 30784"/>
                  <a:gd name="G13" fmla="+- 2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4745 h 43"/>
                  <a:gd name="T2" fmla="*/ 608 w 53"/>
                  <a:gd name="T3" fmla="*/ 3877 h 43"/>
                  <a:gd name="T4" fmla="*/ 893 w 53"/>
                  <a:gd name="T5" fmla="*/ 2960 h 43"/>
                  <a:gd name="T6" fmla="*/ 1243 w 53"/>
                  <a:gd name="T7" fmla="*/ 2577 h 43"/>
                  <a:gd name="T8" fmla="*/ 1549 w 53"/>
                  <a:gd name="T9" fmla="*/ 1720 h 43"/>
                  <a:gd name="T10" fmla="*/ 1828 w 53"/>
                  <a:gd name="T11" fmla="*/ 1313 h 43"/>
                  <a:gd name="T12" fmla="*/ 2060 w 53"/>
                  <a:gd name="T13" fmla="*/ 1147 h 43"/>
                  <a:gd name="T14" fmla="*/ 2155 w 53"/>
                  <a:gd name="T15" fmla="*/ 1147 h 43"/>
                  <a:gd name="T16" fmla="*/ 2177 w 53"/>
                  <a:gd name="T17" fmla="*/ 1147 h 43"/>
                  <a:gd name="T18" fmla="*/ 2155 w 53"/>
                  <a:gd name="T19" fmla="*/ 1072 h 43"/>
                  <a:gd name="T20" fmla="*/ 2467 w 53"/>
                  <a:gd name="T21" fmla="*/ 5 h 43"/>
                  <a:gd name="T22" fmla="*/ 2335 w 53"/>
                  <a:gd name="T23" fmla="*/ 2 h 43"/>
                  <a:gd name="T24" fmla="*/ 2210 w 53"/>
                  <a:gd name="T25" fmla="*/ 0 h 43"/>
                  <a:gd name="T26" fmla="*/ 2060 w 53"/>
                  <a:gd name="T27" fmla="*/ 1 h 43"/>
                  <a:gd name="T28" fmla="*/ 1931 w 53"/>
                  <a:gd name="T29" fmla="*/ 1 h 43"/>
                  <a:gd name="T30" fmla="*/ 1564 w 53"/>
                  <a:gd name="T31" fmla="*/ 4 h 43"/>
                  <a:gd name="T32" fmla="*/ 1326 w 53"/>
                  <a:gd name="T33" fmla="*/ 1072 h 43"/>
                  <a:gd name="T34" fmla="*/ 944 w 53"/>
                  <a:gd name="T35" fmla="*/ 1503 h 43"/>
                  <a:gd name="T36" fmla="*/ 608 w 53"/>
                  <a:gd name="T37" fmla="*/ 2409 h 43"/>
                  <a:gd name="T38" fmla="*/ 7 w 53"/>
                  <a:gd name="T39" fmla="*/ 3155 h 43"/>
                  <a:gd name="T40" fmla="*/ 0 w 53"/>
                  <a:gd name="T41" fmla="*/ 4147 h 43"/>
                  <a:gd name="T42" fmla="*/ 8 w 53"/>
                  <a:gd name="T43" fmla="*/ 4745 h 43"/>
                  <a:gd name="T44" fmla="*/ 0 w 53"/>
                  <a:gd name="T45" fmla="*/ 0 h 43"/>
                  <a:gd name="T46" fmla="*/ 53 w 53"/>
                  <a:gd name="T4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3">
                    <a:moveTo>
                      <a:pt x="8" y="43"/>
                    </a:moveTo>
                    <a:lnTo>
                      <a:pt x="13" y="35"/>
                    </a:lnTo>
                    <a:lnTo>
                      <a:pt x="20" y="27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8"/>
                    </a:lnTo>
                    <a:lnTo>
                      <a:pt x="0" y="37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13" name="Freeform 889"/>
              <p:cNvSpPr>
                <a:spLocks noChangeArrowheads="1"/>
              </p:cNvSpPr>
              <p:nvPr/>
            </p:nvSpPr>
            <p:spPr bwMode="auto">
              <a:xfrm>
                <a:off x="5544" y="3844"/>
                <a:ext cx="23" cy="55"/>
              </a:xfrm>
              <a:custGeom>
                <a:avLst/>
                <a:gdLst>
                  <a:gd name="G0" fmla="*/ 1 31911 57600"/>
                  <a:gd name="G1" fmla="*/ 1 63095 51712"/>
                  <a:gd name="G2" fmla="*/ G1 1 180"/>
                  <a:gd name="G3" fmla="*/ G0 1 G2"/>
                  <a:gd name="G4" fmla="+- 11 0 0"/>
                  <a:gd name="G5" fmla="cos 46 G4"/>
                  <a:gd name="G6" fmla="*/ 1 55001 22848"/>
                  <a:gd name="G7" fmla="*/ 1 19389 49664"/>
                  <a:gd name="G8" fmla="+- 1 0 0"/>
                  <a:gd name="G9" fmla="*/ 1 54891 51712"/>
                  <a:gd name="G10" fmla="+- 4 0 0"/>
                  <a:gd name="G11" fmla="+- 20 0 0"/>
                  <a:gd name="G12" fmla="*/ 1 0 51712"/>
                  <a:gd name="G13" fmla="*/ 1 48751 25856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1799 0 0"/>
                  <a:gd name="G28" fmla="+- 62681 0 0"/>
                  <a:gd name="T0" fmla="*/ 2295 w 24"/>
                  <a:gd name="T1" fmla="*/ 6630 h 55"/>
                  <a:gd name="T2" fmla="*/ 2486 w 24"/>
                  <a:gd name="T3" fmla="*/ 6223 h 55"/>
                  <a:gd name="T4" fmla="*/ 2693 w 24"/>
                  <a:gd name="T5" fmla="*/ 5548 h 55"/>
                  <a:gd name="T6" fmla="*/ 2917 w 24"/>
                  <a:gd name="T7" fmla="*/ 4897 h 55"/>
                  <a:gd name="T8" fmla="*/ 3160 w 24"/>
                  <a:gd name="T9" fmla="*/ 3960 h 55"/>
                  <a:gd name="T10" fmla="*/ 3708 w 24"/>
                  <a:gd name="T11" fmla="*/ 3208 h 55"/>
                  <a:gd name="T12" fmla="*/ 4352 w 24"/>
                  <a:gd name="T13" fmla="*/ 2264 h 55"/>
                  <a:gd name="T14" fmla="*/ 5534 w 24"/>
                  <a:gd name="T15" fmla="*/ 1381 h 55"/>
                  <a:gd name="T16" fmla="*/ 6495 w 24"/>
                  <a:gd name="T17" fmla="*/ 41 h 55"/>
                  <a:gd name="T18" fmla="*/ 4352 w 24"/>
                  <a:gd name="T19" fmla="*/ 0 h 55"/>
                  <a:gd name="T20" fmla="*/ 3160 w 24"/>
                  <a:gd name="T21" fmla="*/ 1051 h 55"/>
                  <a:gd name="T22" fmla="*/ 2295 w 24"/>
                  <a:gd name="T23" fmla="*/ 1832 h 55"/>
                  <a:gd name="T24" fmla="*/ 1955 w 24"/>
                  <a:gd name="T25" fmla="*/ 2787 h 55"/>
                  <a:gd name="T26" fmla="*/ 4 w 24"/>
                  <a:gd name="T27" fmla="*/ 3701 h 55"/>
                  <a:gd name="T28" fmla="*/ 2 w 24"/>
                  <a:gd name="T29" fmla="*/ 4669 h 55"/>
                  <a:gd name="T30" fmla="*/ 1 w 24"/>
                  <a:gd name="T31" fmla="*/ 5368 h 55"/>
                  <a:gd name="T32" fmla="*/ 1 w 24"/>
                  <a:gd name="T33" fmla="*/ 6176 h 55"/>
                  <a:gd name="T34" fmla="*/ 0 w 24"/>
                  <a:gd name="T35" fmla="*/ 6476 h 55"/>
                  <a:gd name="T36" fmla="*/ 2295 w 24"/>
                  <a:gd name="T37" fmla="*/ 6630 h 55"/>
                  <a:gd name="T38" fmla="*/ 0 w 24"/>
                  <a:gd name="T39" fmla="*/ 0 h 55"/>
                  <a:gd name="T40" fmla="*/ 24 w 24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55">
                    <a:moveTo>
                      <a:pt x="8" y="55"/>
                    </a:moveTo>
                    <a:lnTo>
                      <a:pt x="9" y="52"/>
                    </a:lnTo>
                    <a:lnTo>
                      <a:pt x="10" y="46"/>
                    </a:lnTo>
                    <a:lnTo>
                      <a:pt x="11" y="41"/>
                    </a:lnTo>
                    <a:lnTo>
                      <a:pt x="12" y="33"/>
                    </a:lnTo>
                    <a:lnTo>
                      <a:pt x="14" y="27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3"/>
                    </a:lnTo>
                    <a:lnTo>
                      <a:pt x="4" y="31"/>
                    </a:lnTo>
                    <a:lnTo>
                      <a:pt x="2" y="39"/>
                    </a:lnTo>
                    <a:lnTo>
                      <a:pt x="1" y="45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8" y="5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14" name="Freeform 890"/>
              <p:cNvSpPr>
                <a:spLocks noChangeArrowheads="1"/>
              </p:cNvSpPr>
              <p:nvPr/>
            </p:nvSpPr>
            <p:spPr bwMode="auto">
              <a:xfrm>
                <a:off x="145" y="1861"/>
                <a:ext cx="66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4 0 0"/>
                  <a:gd name="G9" fmla="+- 2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1695 0 0"/>
                  <a:gd name="G32" fmla="+- 23035 0 0"/>
                  <a:gd name="G33" fmla="+- 23428 0 0"/>
                  <a:gd name="G34" fmla="+- 23840 0 0"/>
                  <a:gd name="G35" fmla="+- 24266 0 0"/>
                  <a:gd name="G36" fmla="+- 25137 0 0"/>
                  <a:gd name="G37" fmla="+- 25598 0 0"/>
                  <a:gd name="T0" fmla="*/ 4230 w 65"/>
                  <a:gd name="T1" fmla="*/ 25925 h 106"/>
                  <a:gd name="T2" fmla="*/ 4230 w 65"/>
                  <a:gd name="T3" fmla="*/ 27252 h 106"/>
                  <a:gd name="T4" fmla="*/ 4217 w 65"/>
                  <a:gd name="T5" fmla="*/ 27645 h 106"/>
                  <a:gd name="T6" fmla="*/ 4217 w 65"/>
                  <a:gd name="T7" fmla="*/ 27894 h 106"/>
                  <a:gd name="T8" fmla="*/ 4054 w 65"/>
                  <a:gd name="T9" fmla="*/ 28170 h 106"/>
                  <a:gd name="T10" fmla="*/ 3904 w 65"/>
                  <a:gd name="T11" fmla="*/ 28673 h 106"/>
                  <a:gd name="T12" fmla="*/ 3536 w 65"/>
                  <a:gd name="T13" fmla="*/ 28673 h 106"/>
                  <a:gd name="T14" fmla="*/ 3075 w 65"/>
                  <a:gd name="T15" fmla="*/ 27894 h 106"/>
                  <a:gd name="T16" fmla="*/ 2729 w 65"/>
                  <a:gd name="T17" fmla="*/ 27252 h 106"/>
                  <a:gd name="T18" fmla="*/ 2282 w 65"/>
                  <a:gd name="T19" fmla="*/ 25515 h 106"/>
                  <a:gd name="T20" fmla="*/ 1797 w 65"/>
                  <a:gd name="T21" fmla="*/ 23889 h 106"/>
                  <a:gd name="T22" fmla="*/ 1257 w 65"/>
                  <a:gd name="T23" fmla="*/ 21430 h 106"/>
                  <a:gd name="T24" fmla="*/ 878 w 65"/>
                  <a:gd name="T25" fmla="*/ 19208 h 106"/>
                  <a:gd name="T26" fmla="*/ 8 w 65"/>
                  <a:gd name="T27" fmla="*/ 16590 h 106"/>
                  <a:gd name="T28" fmla="*/ 4 w 65"/>
                  <a:gd name="T29" fmla="*/ 13456 h 106"/>
                  <a:gd name="T30" fmla="*/ 1 w 65"/>
                  <a:gd name="T31" fmla="*/ 10684 h 106"/>
                  <a:gd name="T32" fmla="*/ 0 w 65"/>
                  <a:gd name="T33" fmla="*/ 7075 h 106"/>
                  <a:gd name="T34" fmla="*/ 1 w 65"/>
                  <a:gd name="T35" fmla="*/ 360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989 w 65"/>
                  <a:gd name="T47" fmla="*/ 3 h 106"/>
                  <a:gd name="T48" fmla="*/ 1503 w 65"/>
                  <a:gd name="T49" fmla="*/ 2324 h 106"/>
                  <a:gd name="T50" fmla="*/ 1908 w 65"/>
                  <a:gd name="T51" fmla="*/ 3600 h 106"/>
                  <a:gd name="T52" fmla="*/ 2422 w 65"/>
                  <a:gd name="T53" fmla="*/ 5993 h 106"/>
                  <a:gd name="T54" fmla="*/ 2834 w 65"/>
                  <a:gd name="T55" fmla="*/ 7617 h 106"/>
                  <a:gd name="T56" fmla="*/ 3138 w 65"/>
                  <a:gd name="T57" fmla="*/ 10173 h 106"/>
                  <a:gd name="T58" fmla="*/ 3465 w 65"/>
                  <a:gd name="T59" fmla="*/ 12410 h 106"/>
                  <a:gd name="T60" fmla="*/ 3754 w 65"/>
                  <a:gd name="T61" fmla="*/ 14638 h 106"/>
                  <a:gd name="T62" fmla="*/ 3904 w 65"/>
                  <a:gd name="T63" fmla="*/ 16921 h 106"/>
                  <a:gd name="T64" fmla="*/ 3985 w 65"/>
                  <a:gd name="T65" fmla="*/ 19208 h 106"/>
                  <a:gd name="T66" fmla="*/ 4054 w 65"/>
                  <a:gd name="T67" fmla="*/ 21050 h 106"/>
                  <a:gd name="T68" fmla="*/ 4144 w 65"/>
                  <a:gd name="T69" fmla="*/ 23044 h 106"/>
                  <a:gd name="T70" fmla="*/ 4217 w 65"/>
                  <a:gd name="T71" fmla="*/ 24784 h 106"/>
                  <a:gd name="T72" fmla="*/ 423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15" name="Freeform 891"/>
              <p:cNvSpPr>
                <a:spLocks noChangeArrowheads="1"/>
              </p:cNvSpPr>
              <p:nvPr/>
            </p:nvSpPr>
            <p:spPr bwMode="auto">
              <a:xfrm>
                <a:off x="140" y="1861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14553 61568"/>
                  <a:gd name="G16" fmla="+- 8 0 0"/>
                  <a:gd name="G17" fmla="sin 38 G16"/>
                  <a:gd name="G18" fmla="+- 12 0 0"/>
                  <a:gd name="G19" fmla="sin 15 G18"/>
                  <a:gd name="G20" fmla="*/ 1 0 51712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65535 0 0"/>
                  <a:gd name="G33" fmla="+- 4993 0 0"/>
                  <a:gd name="G34" fmla="+- 10103 0 0"/>
                  <a:gd name="G35" fmla="+- 14905 0 0"/>
                  <a:gd name="G36" fmla="+- 19909 0 0"/>
                  <a:gd name="G37" fmla="+- 23251 0 0"/>
                  <a:gd name="G38" fmla="+- 26681 0 0"/>
                  <a:gd name="T0" fmla="*/ 4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3791 h 111"/>
                  <a:gd name="T12" fmla="*/ 540 w 74"/>
                  <a:gd name="T13" fmla="*/ 2746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0 w 74"/>
                  <a:gd name="T19" fmla="*/ 37516 h 111"/>
                  <a:gd name="T20" fmla="*/ 1715 w 74"/>
                  <a:gd name="T21" fmla="*/ 39297 h 111"/>
                  <a:gd name="T22" fmla="*/ 2009 w 74"/>
                  <a:gd name="T23" fmla="*/ 40881 h 111"/>
                  <a:gd name="T24" fmla="*/ 2235 w 74"/>
                  <a:gd name="T25" fmla="*/ 42011 h 111"/>
                  <a:gd name="T26" fmla="*/ 2483 w 74"/>
                  <a:gd name="T27" fmla="*/ 42011 h 111"/>
                  <a:gd name="T28" fmla="*/ 2735 w 74"/>
                  <a:gd name="T29" fmla="*/ 41429 h 111"/>
                  <a:gd name="T30" fmla="*/ 2832 w 74"/>
                  <a:gd name="T31" fmla="*/ 40394 h 111"/>
                  <a:gd name="T32" fmla="*/ 2904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4 w 74"/>
                  <a:gd name="T39" fmla="*/ 36374 h 111"/>
                  <a:gd name="T40" fmla="*/ 2614 w 74"/>
                  <a:gd name="T41" fmla="*/ 37516 h 111"/>
                  <a:gd name="T42" fmla="*/ 2549 w 74"/>
                  <a:gd name="T43" fmla="*/ 38022 h 111"/>
                  <a:gd name="T44" fmla="*/ 2480 w 74"/>
                  <a:gd name="T45" fmla="*/ 38316 h 111"/>
                  <a:gd name="T46" fmla="*/ 2353 w 74"/>
                  <a:gd name="T47" fmla="*/ 38316 h 111"/>
                  <a:gd name="T48" fmla="*/ 2118 w 74"/>
                  <a:gd name="T49" fmla="*/ 37808 h 111"/>
                  <a:gd name="T50" fmla="*/ 1906 w 74"/>
                  <a:gd name="T51" fmla="*/ 36374 h 111"/>
                  <a:gd name="T52" fmla="*/ 1627 w 74"/>
                  <a:gd name="T53" fmla="*/ 34571 h 111"/>
                  <a:gd name="T54" fmla="*/ 1320 w 74"/>
                  <a:gd name="T55" fmla="*/ 31984 h 111"/>
                  <a:gd name="T56" fmla="*/ 1127 w 74"/>
                  <a:gd name="T57" fmla="*/ 29569 h 111"/>
                  <a:gd name="T58" fmla="*/ 822 w 74"/>
                  <a:gd name="T59" fmla="*/ 26303 h 111"/>
                  <a:gd name="T60" fmla="*/ 600 w 74"/>
                  <a:gd name="T61" fmla="*/ 22504 h 111"/>
                  <a:gd name="T62" fmla="*/ 486 w 74"/>
                  <a:gd name="T63" fmla="*/ 18521 h 111"/>
                  <a:gd name="T64" fmla="*/ 9 w 74"/>
                  <a:gd name="T65" fmla="*/ 14600 h 111"/>
                  <a:gd name="T66" fmla="*/ 8 w 74"/>
                  <a:gd name="T67" fmla="*/ 10104 h 111"/>
                  <a:gd name="T68" fmla="*/ 9 w 74"/>
                  <a:gd name="T69" fmla="*/ 5417 h 111"/>
                  <a:gd name="T70" fmla="*/ 486 w 74"/>
                  <a:gd name="T71" fmla="*/ 3 h 111"/>
                  <a:gd name="T72" fmla="*/ 4 w 74"/>
                  <a:gd name="T73" fmla="*/ 0 h 111"/>
                  <a:gd name="T74" fmla="*/ 0 w 74"/>
                  <a:gd name="T75" fmla="*/ 0 h 111"/>
                  <a:gd name="T76" fmla="*/ 74 w 74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10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16" name="Freeform 892"/>
              <p:cNvSpPr>
                <a:spLocks noChangeArrowheads="1"/>
              </p:cNvSpPr>
              <p:nvPr/>
            </p:nvSpPr>
            <p:spPr bwMode="auto">
              <a:xfrm>
                <a:off x="145" y="1857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4 0 0"/>
                  <a:gd name="G11" fmla="sin 10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138682 h 45"/>
                  <a:gd name="T2" fmla="*/ 2177 w 53"/>
                  <a:gd name="T3" fmla="*/ 107429 h 45"/>
                  <a:gd name="T4" fmla="*/ 1846 w 53"/>
                  <a:gd name="T5" fmla="*/ 76262 h 45"/>
                  <a:gd name="T6" fmla="*/ 1549 w 53"/>
                  <a:gd name="T7" fmla="*/ 54302 h 45"/>
                  <a:gd name="T8" fmla="*/ 1176 w 53"/>
                  <a:gd name="T9" fmla="*/ 29815 h 45"/>
                  <a:gd name="T10" fmla="*/ 845 w 53"/>
                  <a:gd name="T11" fmla="*/ 566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66 h 45"/>
                  <a:gd name="T22" fmla="*/ 8 w 53"/>
                  <a:gd name="T23" fmla="*/ 27365 h 45"/>
                  <a:gd name="T24" fmla="*/ 8 w 53"/>
                  <a:gd name="T25" fmla="*/ 29815 h 45"/>
                  <a:gd name="T26" fmla="*/ 7 w 53"/>
                  <a:gd name="T27" fmla="*/ 29815 h 45"/>
                  <a:gd name="T28" fmla="*/ 487 w 53"/>
                  <a:gd name="T29" fmla="*/ 32453 h 45"/>
                  <a:gd name="T30" fmla="*/ 642 w 53"/>
                  <a:gd name="T31" fmla="*/ 38685 h 45"/>
                  <a:gd name="T32" fmla="*/ 893 w 53"/>
                  <a:gd name="T33" fmla="*/ 59124 h 45"/>
                  <a:gd name="T34" fmla="*/ 1243 w 53"/>
                  <a:gd name="T35" fmla="*/ 70921 h 45"/>
                  <a:gd name="T36" fmla="*/ 1564 w 53"/>
                  <a:gd name="T37" fmla="*/ 99745 h 45"/>
                  <a:gd name="T38" fmla="*/ 1846 w 53"/>
                  <a:gd name="T39" fmla="*/ 127318 h 45"/>
                  <a:gd name="T40" fmla="*/ 2155 w 53"/>
                  <a:gd name="T41" fmla="*/ 150866 h 45"/>
                  <a:gd name="T42" fmla="*/ 2467 w 53"/>
                  <a:gd name="T43" fmla="*/ 138682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17" name="Freeform 893"/>
              <p:cNvSpPr>
                <a:spLocks noChangeArrowheads="1"/>
              </p:cNvSpPr>
              <p:nvPr/>
            </p:nvSpPr>
            <p:spPr bwMode="auto">
              <a:xfrm>
                <a:off x="192" y="1901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975 0 0"/>
                  <a:gd name="G25" fmla="+- 1409 0 0"/>
                  <a:gd name="T0" fmla="*/ 5350 w 25"/>
                  <a:gd name="T1" fmla="*/ 4522 h 60"/>
                  <a:gd name="T2" fmla="*/ 5192 w 25"/>
                  <a:gd name="T3" fmla="*/ 4217 h 60"/>
                  <a:gd name="T4" fmla="*/ 5192 w 25"/>
                  <a:gd name="T5" fmla="*/ 3783 h 60"/>
                  <a:gd name="T6" fmla="*/ 4587 w 25"/>
                  <a:gd name="T7" fmla="*/ 3318 h 60"/>
                  <a:gd name="T8" fmla="*/ 4451 w 25"/>
                  <a:gd name="T9" fmla="*/ 2610 h 60"/>
                  <a:gd name="T10" fmla="*/ 3932 w 25"/>
                  <a:gd name="T11" fmla="*/ 2031 h 60"/>
                  <a:gd name="T12" fmla="*/ 3121 w 25"/>
                  <a:gd name="T13" fmla="*/ 1360 h 60"/>
                  <a:gd name="T14" fmla="*/ 2478 w 25"/>
                  <a:gd name="T15" fmla="*/ 713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910 h 60"/>
                  <a:gd name="T22" fmla="*/ 1821 w 25"/>
                  <a:gd name="T23" fmla="*/ 1613 h 60"/>
                  <a:gd name="T24" fmla="*/ 2124 w 25"/>
                  <a:gd name="T25" fmla="*/ 2198 h 60"/>
                  <a:gd name="T26" fmla="*/ 2478 w 25"/>
                  <a:gd name="T27" fmla="*/ 2794 h 60"/>
                  <a:gd name="T28" fmla="*/ 2676 w 25"/>
                  <a:gd name="T29" fmla="*/ 3481 h 60"/>
                  <a:gd name="T30" fmla="*/ 2890 w 25"/>
                  <a:gd name="T31" fmla="*/ 3851 h 60"/>
                  <a:gd name="T32" fmla="*/ 3121 w 25"/>
                  <a:gd name="T33" fmla="*/ 4428 h 60"/>
                  <a:gd name="T34" fmla="*/ 3371 w 25"/>
                  <a:gd name="T35" fmla="*/ 4571 h 60"/>
                  <a:gd name="T36" fmla="*/ 5350 w 25"/>
                  <a:gd name="T37" fmla="*/ 4522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18" name="Freeform 894"/>
              <p:cNvSpPr>
                <a:spLocks noChangeArrowheads="1"/>
              </p:cNvSpPr>
              <p:nvPr/>
            </p:nvSpPr>
            <p:spPr bwMode="auto">
              <a:xfrm>
                <a:off x="5546" y="2002"/>
                <a:ext cx="66" cy="115"/>
              </a:xfrm>
              <a:custGeom>
                <a:avLst/>
                <a:gdLst>
                  <a:gd name="G0" fmla="+- 65533 0 0"/>
                  <a:gd name="G1" fmla="*/ 1 31995 57600"/>
                  <a:gd name="G2" fmla="+- 105 0 0"/>
                  <a:gd name="G3" fmla="*/ 1 37245 4569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4 0 0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8131 0 0"/>
                  <a:gd name="G34" fmla="+- 49502 0 0"/>
                  <a:gd name="G35" fmla="+- 50423 0 0"/>
                  <a:gd name="G36" fmla="+- 51177 0 0"/>
                  <a:gd name="G37" fmla="+- 52202 0 0"/>
                  <a:gd name="G38" fmla="+- 52030 0 0"/>
                  <a:gd name="G39" fmla="+- 51649 0 0"/>
                  <a:gd name="T0" fmla="*/ 0 w 65"/>
                  <a:gd name="T1" fmla="*/ 48131 h 106"/>
                  <a:gd name="T2" fmla="*/ 0 w 65"/>
                  <a:gd name="T3" fmla="*/ 49503 h 106"/>
                  <a:gd name="T4" fmla="*/ 1 w 65"/>
                  <a:gd name="T5" fmla="*/ 50424 h 106"/>
                  <a:gd name="T6" fmla="*/ 1 w 65"/>
                  <a:gd name="T7" fmla="*/ 51180 h 106"/>
                  <a:gd name="T8" fmla="*/ 3 w 65"/>
                  <a:gd name="T9" fmla="*/ 52208 h 106"/>
                  <a:gd name="T10" fmla="*/ 6 w 65"/>
                  <a:gd name="T11" fmla="*/ 52764 h 106"/>
                  <a:gd name="T12" fmla="*/ 734 w 65"/>
                  <a:gd name="T13" fmla="*/ 52764 h 106"/>
                  <a:gd name="T14" fmla="*/ 1115 w 65"/>
                  <a:gd name="T15" fmla="*/ 51180 h 106"/>
                  <a:gd name="T16" fmla="*/ 1595 w 65"/>
                  <a:gd name="T17" fmla="*/ 49958 h 106"/>
                  <a:gd name="T18" fmla="*/ 1947 w 65"/>
                  <a:gd name="T19" fmla="*/ 47160 h 106"/>
                  <a:gd name="T20" fmla="*/ 2472 w 65"/>
                  <a:gd name="T21" fmla="*/ 44368 h 106"/>
                  <a:gd name="T22" fmla="*/ 2956 w 65"/>
                  <a:gd name="T23" fmla="*/ 39798 h 106"/>
                  <a:gd name="T24" fmla="*/ 3331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5817 h 106"/>
                  <a:gd name="T30" fmla="*/ 4217 w 65"/>
                  <a:gd name="T31" fmla="*/ 20126 h 106"/>
                  <a:gd name="T32" fmla="*/ 4230 w 65"/>
                  <a:gd name="T33" fmla="*/ 13417 h 106"/>
                  <a:gd name="T34" fmla="*/ 4217 w 65"/>
                  <a:gd name="T35" fmla="*/ 7193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93 w 65"/>
                  <a:gd name="T47" fmla="*/ 4 h 106"/>
                  <a:gd name="T48" fmla="*/ 2785 w 65"/>
                  <a:gd name="T49" fmla="*/ 4422 h 106"/>
                  <a:gd name="T50" fmla="*/ 2329 w 65"/>
                  <a:gd name="T51" fmla="*/ 6611 h 106"/>
                  <a:gd name="T52" fmla="*/ 1834 w 65"/>
                  <a:gd name="T53" fmla="*/ 10810 h 106"/>
                  <a:gd name="T54" fmla="*/ 1416 w 65"/>
                  <a:gd name="T55" fmla="*/ 15772 h 106"/>
                  <a:gd name="T56" fmla="*/ 1050 w 65"/>
                  <a:gd name="T57" fmla="*/ 18632 h 106"/>
                  <a:gd name="T58" fmla="*/ 779 w 65"/>
                  <a:gd name="T59" fmla="*/ 23696 h 106"/>
                  <a:gd name="T60" fmla="*/ 8 w 65"/>
                  <a:gd name="T61" fmla="*/ 27896 h 106"/>
                  <a:gd name="T62" fmla="*/ 6 w 65"/>
                  <a:gd name="T63" fmla="*/ 31185 h 106"/>
                  <a:gd name="T64" fmla="*/ 4 w 65"/>
                  <a:gd name="T65" fmla="*/ 35770 h 106"/>
                  <a:gd name="T66" fmla="*/ 3 w 65"/>
                  <a:gd name="T67" fmla="*/ 39489 h 106"/>
                  <a:gd name="T68" fmla="*/ 2 w 65"/>
                  <a:gd name="T69" fmla="*/ 42848 h 106"/>
                  <a:gd name="T70" fmla="*/ 1 w 65"/>
                  <a:gd name="T71" fmla="*/ 45648 h 106"/>
                  <a:gd name="T72" fmla="*/ 0 w 65"/>
                  <a:gd name="T73" fmla="*/ 48131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8" y="104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1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7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19" name="Freeform 895"/>
              <p:cNvSpPr>
                <a:spLocks noChangeArrowheads="1"/>
              </p:cNvSpPr>
              <p:nvPr/>
            </p:nvSpPr>
            <p:spPr bwMode="auto">
              <a:xfrm>
                <a:off x="5541" y="2002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1 G7"/>
                  <a:gd name="G9" fmla="+- 9 0 0"/>
                  <a:gd name="G10" fmla="sin 99 G9"/>
                  <a:gd name="G11" fmla="+- 65533 0 0"/>
                  <a:gd name="G12" fmla="*/ 1 16119 57600"/>
                  <a:gd name="G13" fmla="+- 1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+- 1307 0 0"/>
                  <a:gd name="G34" fmla="*/ 1 0 51712"/>
                  <a:gd name="G35" fmla="cos 54736 G34"/>
                  <a:gd name="G36" fmla="*/ 1 0 51712"/>
                  <a:gd name="G37" fmla="sin 57353 G36"/>
                  <a:gd name="G38" fmla="+- G35 G37 0"/>
                  <a:gd name="G39" fmla="+- G38 10800 0"/>
                  <a:gd name="G40" fmla="*/ 1 0 51712"/>
                  <a:gd name="G41" fmla="cos 54736 G40"/>
                  <a:gd name="G42" fmla="*/ 1 0 51712"/>
                  <a:gd name="G43" fmla="sin 57350 G42"/>
                  <a:gd name="G44" fmla="+- G41 G43 0"/>
                  <a:gd name="G45" fmla="+- G44 10800 0"/>
                  <a:gd name="G46" fmla="+- 1 0 0"/>
                  <a:gd name="G47" fmla="+- 1 0 0"/>
                  <a:gd name="G48" fmla="+- 1 0 0"/>
                  <a:gd name="G49" fmla="+- 1 0 0"/>
                  <a:gd name="T0" fmla="*/ 2480 w 74"/>
                  <a:gd name="T1" fmla="*/ 2 h 111"/>
                  <a:gd name="T2" fmla="*/ 2614 w 74"/>
                  <a:gd name="T3" fmla="*/ 4993 h 111"/>
                  <a:gd name="T4" fmla="*/ 2617 w 74"/>
                  <a:gd name="T5" fmla="*/ 9857 h 111"/>
                  <a:gd name="T6" fmla="*/ 2614 w 74"/>
                  <a:gd name="T7" fmla="*/ 13811 h 111"/>
                  <a:gd name="T8" fmla="*/ 2480 w 74"/>
                  <a:gd name="T9" fmla="*/ 18448 h 111"/>
                  <a:gd name="T10" fmla="*/ 2294 w 74"/>
                  <a:gd name="T11" fmla="*/ 22504 h 111"/>
                  <a:gd name="T12" fmla="*/ 2064 w 74"/>
                  <a:gd name="T13" fmla="*/ 25746 h 111"/>
                  <a:gd name="T14" fmla="*/ 1810 w 74"/>
                  <a:gd name="T15" fmla="*/ 29424 h 111"/>
                  <a:gd name="T16" fmla="*/ 1545 w 74"/>
                  <a:gd name="T17" fmla="*/ 32091 h 111"/>
                  <a:gd name="T18" fmla="*/ 1319 w 74"/>
                  <a:gd name="T19" fmla="*/ 34571 h 111"/>
                  <a:gd name="T20" fmla="*/ 1069 w 74"/>
                  <a:gd name="T21" fmla="*/ 36374 h 111"/>
                  <a:gd name="T22" fmla="*/ 780 w 74"/>
                  <a:gd name="T23" fmla="*/ 37516 h 111"/>
                  <a:gd name="T24" fmla="*/ 569 w 74"/>
                  <a:gd name="T25" fmla="*/ 38022 h 111"/>
                  <a:gd name="T26" fmla="*/ 486 w 74"/>
                  <a:gd name="T27" fmla="*/ 38022 h 111"/>
                  <a:gd name="T28" fmla="*/ 437 w 74"/>
                  <a:gd name="T29" fmla="*/ 38022 h 111"/>
                  <a:gd name="T30" fmla="*/ 437 w 74"/>
                  <a:gd name="T31" fmla="*/ 37808 h 111"/>
                  <a:gd name="T32" fmla="*/ 9 w 74"/>
                  <a:gd name="T33" fmla="*/ 37516 h 111"/>
                  <a:gd name="T34" fmla="*/ 9 w 74"/>
                  <a:gd name="T35" fmla="*/ 37156 h 111"/>
                  <a:gd name="T36" fmla="*/ 0 w 74"/>
                  <a:gd name="T37" fmla="*/ 36374 h 111"/>
                  <a:gd name="T38" fmla="*/ 0 w 74"/>
                  <a:gd name="T39" fmla="*/ 37516 h 111"/>
                  <a:gd name="T40" fmla="*/ 1 w 74"/>
                  <a:gd name="T41" fmla="*/ 38316 h 111"/>
                  <a:gd name="T42" fmla="*/ 3 w 74"/>
                  <a:gd name="T43" fmla="*/ 40182 h 111"/>
                  <a:gd name="T44" fmla="*/ 6 w 74"/>
                  <a:gd name="T45" fmla="*/ 41125 h 111"/>
                  <a:gd name="T46" fmla="*/ 461 w 74"/>
                  <a:gd name="T47" fmla="*/ 42011 h 111"/>
                  <a:gd name="T48" fmla="*/ 632 w 74"/>
                  <a:gd name="T49" fmla="*/ 41429 h 111"/>
                  <a:gd name="T50" fmla="*/ 913 w 74"/>
                  <a:gd name="T51" fmla="*/ 40881 h 111"/>
                  <a:gd name="T52" fmla="*/ 1251 w 74"/>
                  <a:gd name="T53" fmla="*/ 38854 h 111"/>
                  <a:gd name="T54" fmla="*/ 1544 w 74"/>
                  <a:gd name="T55" fmla="*/ 37357 h 111"/>
                  <a:gd name="T56" fmla="*/ 1810 w 74"/>
                  <a:gd name="T57" fmla="*/ 34571 h 111"/>
                  <a:gd name="T58" fmla="*/ 2118 w 74"/>
                  <a:gd name="T59" fmla="*/ 31101 h 111"/>
                  <a:gd name="T60" fmla="*/ 2356 w 74"/>
                  <a:gd name="T61" fmla="*/ 27841 h 111"/>
                  <a:gd name="T62" fmla="*/ 2614 w 74"/>
                  <a:gd name="T63" fmla="*/ 23791 h 111"/>
                  <a:gd name="T64" fmla="*/ 2758 w 74"/>
                  <a:gd name="T65" fmla="*/ 19918 h 111"/>
                  <a:gd name="T66" fmla="*/ 2904 w 74"/>
                  <a:gd name="T67" fmla="*/ 14909 h 111"/>
                  <a:gd name="T68" fmla="*/ 2907 w 74"/>
                  <a:gd name="T69" fmla="*/ 9857 h 111"/>
                  <a:gd name="T70" fmla="*/ 2904 w 74"/>
                  <a:gd name="T71" fmla="*/ 4627 h 111"/>
                  <a:gd name="T72" fmla="*/ 2758 w 74"/>
                  <a:gd name="T73" fmla="*/ 0 h 111"/>
                  <a:gd name="T74" fmla="*/ 2480 w 74"/>
                  <a:gd name="T75" fmla="*/ 2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20" name="Freeform 896"/>
              <p:cNvSpPr>
                <a:spLocks noChangeArrowheads="1"/>
              </p:cNvSpPr>
              <p:nvPr/>
            </p:nvSpPr>
            <p:spPr bwMode="auto">
              <a:xfrm>
                <a:off x="5559" y="1984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22569 45696"/>
                  <a:gd name="G14" fmla="*/ 1 36007 49664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021 0 0"/>
                  <a:gd name="G30" fmla="+- 45295 0 0"/>
                  <a:gd name="G31" fmla="+- 51245 0 0"/>
                  <a:gd name="T0" fmla="*/ 8 w 53"/>
                  <a:gd name="T1" fmla="*/ 33290 h 46"/>
                  <a:gd name="T2" fmla="*/ 608 w 53"/>
                  <a:gd name="T3" fmla="*/ 27123 h 46"/>
                  <a:gd name="T4" fmla="*/ 845 w 53"/>
                  <a:gd name="T5" fmla="*/ 21086 h 46"/>
                  <a:gd name="T6" fmla="*/ 1313 w 53"/>
                  <a:gd name="T7" fmla="*/ 15604 h 46"/>
                  <a:gd name="T8" fmla="*/ 1549 w 53"/>
                  <a:gd name="T9" fmla="*/ 10616 h 46"/>
                  <a:gd name="T10" fmla="*/ 1828 w 53"/>
                  <a:gd name="T11" fmla="*/ 8210 h 46"/>
                  <a:gd name="T12" fmla="*/ 2060 w 53"/>
                  <a:gd name="T13" fmla="*/ 7280 h 46"/>
                  <a:gd name="T14" fmla="*/ 2177 w 53"/>
                  <a:gd name="T15" fmla="*/ 7280 h 46"/>
                  <a:gd name="T16" fmla="*/ 2177 w 53"/>
                  <a:gd name="T17" fmla="*/ 6342 h 46"/>
                  <a:gd name="T18" fmla="*/ 2155 w 53"/>
                  <a:gd name="T19" fmla="*/ 6342 h 46"/>
                  <a:gd name="T20" fmla="*/ 2155 w 53"/>
                  <a:gd name="T21" fmla="*/ 394 h 46"/>
                  <a:gd name="T22" fmla="*/ 2467 w 53"/>
                  <a:gd name="T23" fmla="*/ 62 h 46"/>
                  <a:gd name="T24" fmla="*/ 2406 w 53"/>
                  <a:gd name="T25" fmla="*/ 2 h 46"/>
                  <a:gd name="T26" fmla="*/ 2210 w 53"/>
                  <a:gd name="T27" fmla="*/ 0 h 46"/>
                  <a:gd name="T28" fmla="*/ 2060 w 53"/>
                  <a:gd name="T29" fmla="*/ 0 h 46"/>
                  <a:gd name="T30" fmla="*/ 1931 w 53"/>
                  <a:gd name="T31" fmla="*/ 1 h 46"/>
                  <a:gd name="T32" fmla="*/ 1564 w 53"/>
                  <a:gd name="T33" fmla="*/ 50 h 46"/>
                  <a:gd name="T34" fmla="*/ 1326 w 53"/>
                  <a:gd name="T35" fmla="*/ 7280 h 46"/>
                  <a:gd name="T36" fmla="*/ 893 w 53"/>
                  <a:gd name="T37" fmla="*/ 9929 h 46"/>
                  <a:gd name="T38" fmla="*/ 608 w 53"/>
                  <a:gd name="T39" fmla="*/ 16669 h 46"/>
                  <a:gd name="T40" fmla="*/ 7 w 53"/>
                  <a:gd name="T41" fmla="*/ 22416 h 46"/>
                  <a:gd name="T42" fmla="*/ 0 w 53"/>
                  <a:gd name="T43" fmla="*/ 29397 h 46"/>
                  <a:gd name="T44" fmla="*/ 8 w 53"/>
                  <a:gd name="T45" fmla="*/ 33290 h 46"/>
                  <a:gd name="T46" fmla="*/ 0 w 53"/>
                  <a:gd name="T47" fmla="*/ 0 h 46"/>
                  <a:gd name="T48" fmla="*/ 53 w 53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21" name="Freeform 897"/>
              <p:cNvSpPr>
                <a:spLocks noChangeArrowheads="1"/>
              </p:cNvSpPr>
              <p:nvPr/>
            </p:nvSpPr>
            <p:spPr bwMode="auto">
              <a:xfrm>
                <a:off x="5541" y="2041"/>
                <a:ext cx="24" cy="54"/>
              </a:xfrm>
              <a:custGeom>
                <a:avLst/>
                <a:gdLst>
                  <a:gd name="G0" fmla="+- 10 0 0"/>
                  <a:gd name="G1" fmla="sin 62 G0"/>
                  <a:gd name="G2" fmla="*/ 1 53723 45696"/>
                  <a:gd name="G3" fmla="*/ 1 21693 51712"/>
                  <a:gd name="G4" fmla="+- 1 0 0"/>
                  <a:gd name="G5" fmla="+- 1 0 0"/>
                  <a:gd name="G6" fmla="+- 3 0 0"/>
                  <a:gd name="G7" fmla="*/ 1 4909 51712"/>
                  <a:gd name="G8" fmla="+- 1 0 0"/>
                  <a:gd name="G9" fmla="*/ 1 0 51712"/>
                  <a:gd name="G10" fmla="+- 21 0 0"/>
                  <a:gd name="G11" fmla="sin 62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618 0 0"/>
                  <a:gd name="G23" fmla="+- 65049 0 0"/>
                  <a:gd name="T0" fmla="*/ 1967 w 25"/>
                  <a:gd name="T1" fmla="*/ 3290 h 62"/>
                  <a:gd name="T2" fmla="*/ 2124 w 25"/>
                  <a:gd name="T3" fmla="*/ 3042 h 62"/>
                  <a:gd name="T4" fmla="*/ 2294 w 25"/>
                  <a:gd name="T5" fmla="*/ 2781 h 62"/>
                  <a:gd name="T6" fmla="*/ 2478 w 25"/>
                  <a:gd name="T7" fmla="*/ 2377 h 62"/>
                  <a:gd name="T8" fmla="*/ 2676 w 25"/>
                  <a:gd name="T9" fmla="*/ 2038 h 62"/>
                  <a:gd name="T10" fmla="*/ 3121 w 25"/>
                  <a:gd name="T11" fmla="*/ 1518 h 62"/>
                  <a:gd name="T12" fmla="*/ 3641 w 25"/>
                  <a:gd name="T13" fmla="*/ 1112 h 62"/>
                  <a:gd name="T14" fmla="*/ 4587 w 25"/>
                  <a:gd name="T15" fmla="*/ 642 h 62"/>
                  <a:gd name="T16" fmla="*/ 5350 w 25"/>
                  <a:gd name="T17" fmla="*/ 15 h 62"/>
                  <a:gd name="T18" fmla="*/ 3641 w 25"/>
                  <a:gd name="T19" fmla="*/ 0 h 62"/>
                  <a:gd name="T20" fmla="*/ 2676 w 25"/>
                  <a:gd name="T21" fmla="*/ 474 h 62"/>
                  <a:gd name="T22" fmla="*/ 2124 w 25"/>
                  <a:gd name="T23" fmla="*/ 952 h 62"/>
                  <a:gd name="T24" fmla="*/ 1686 w 25"/>
                  <a:gd name="T25" fmla="*/ 1404 h 62"/>
                  <a:gd name="T26" fmla="*/ 5 w 25"/>
                  <a:gd name="T27" fmla="*/ 1884 h 62"/>
                  <a:gd name="T28" fmla="*/ 4 w 25"/>
                  <a:gd name="T29" fmla="*/ 2238 h 62"/>
                  <a:gd name="T30" fmla="*/ 1 w 25"/>
                  <a:gd name="T31" fmla="*/ 2607 h 62"/>
                  <a:gd name="T32" fmla="*/ 1 w 25"/>
                  <a:gd name="T33" fmla="*/ 3003 h 62"/>
                  <a:gd name="T34" fmla="*/ 0 w 25"/>
                  <a:gd name="T35" fmla="*/ 3243 h 62"/>
                  <a:gd name="T36" fmla="*/ 1967 w 25"/>
                  <a:gd name="T37" fmla="*/ 3290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4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22" name="Freeform 898"/>
              <p:cNvSpPr>
                <a:spLocks noChangeArrowheads="1"/>
              </p:cNvSpPr>
              <p:nvPr/>
            </p:nvSpPr>
            <p:spPr bwMode="auto">
              <a:xfrm>
                <a:off x="145" y="3065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1 0 0"/>
                  <a:gd name="G10" fmla="*/ 1 0 51712"/>
                  <a:gd name="G11" fmla="*/ 1 0 51712"/>
                  <a:gd name="G12" fmla="+- 16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492 0 0"/>
                  <a:gd name="G33" fmla="+- 21017 0 0"/>
                  <a:gd name="G34" fmla="+- 22065 0 0"/>
                  <a:gd name="G35" fmla="+- 22592 0 0"/>
                  <a:gd name="G36" fmla="+- 22940 0 0"/>
                  <a:gd name="G37" fmla="+- 23859 0 0"/>
                  <a:gd name="G38" fmla="+- 23996 0 0"/>
                  <a:gd name="T0" fmla="*/ 4230 w 65"/>
                  <a:gd name="T1" fmla="*/ 24722 h 107"/>
                  <a:gd name="T2" fmla="*/ 4230 w 65"/>
                  <a:gd name="T3" fmla="*/ 25234 h 107"/>
                  <a:gd name="T4" fmla="*/ 4217 w 65"/>
                  <a:gd name="T5" fmla="*/ 26282 h 107"/>
                  <a:gd name="T6" fmla="*/ 4217 w 65"/>
                  <a:gd name="T7" fmla="*/ 26646 h 107"/>
                  <a:gd name="T8" fmla="*/ 405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134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257 w 65"/>
                  <a:gd name="T23" fmla="*/ 20326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1 w 65"/>
                  <a:gd name="T31" fmla="*/ 9880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989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445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465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091 h 107"/>
                  <a:gd name="T64" fmla="*/ 3985 w 65"/>
                  <a:gd name="T65" fmla="*/ 18532 h 107"/>
                  <a:gd name="T66" fmla="*/ 4054 w 65"/>
                  <a:gd name="T67" fmla="*/ 20112 h 107"/>
                  <a:gd name="T68" fmla="*/ 4144 w 65"/>
                  <a:gd name="T69" fmla="*/ 21854 h 107"/>
                  <a:gd name="T70" fmla="*/ 4217 w 65"/>
                  <a:gd name="T71" fmla="*/ 23249 h 107"/>
                  <a:gd name="T72" fmla="*/ 423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23" name="Freeform 899"/>
              <p:cNvSpPr>
                <a:spLocks noChangeArrowheads="1"/>
              </p:cNvSpPr>
              <p:nvPr/>
            </p:nvSpPr>
            <p:spPr bwMode="auto">
              <a:xfrm>
                <a:off x="140" y="3065"/>
                <a:ext cx="75" cy="120"/>
              </a:xfrm>
              <a:custGeom>
                <a:avLst/>
                <a:gdLst>
                  <a:gd name="G0" fmla="*/ 1 0 51712"/>
                  <a:gd name="G1" fmla="+- 65525 0 0"/>
                  <a:gd name="G2" fmla="+- 9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6625 30784"/>
                  <a:gd name="G17" fmla="*/ 1 43851 49664"/>
                  <a:gd name="G18" fmla="*/ 1 63095 51712"/>
                  <a:gd name="G19" fmla="*/ G18 1 180"/>
                  <a:gd name="G20" fmla="*/ G17 1 G19"/>
                  <a:gd name="G21" fmla="*/ 1 0 5171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4 w 74"/>
                  <a:gd name="T1" fmla="*/ 0 h 111"/>
                  <a:gd name="T2" fmla="*/ 1 w 74"/>
                  <a:gd name="T3" fmla="*/ 4627 h 111"/>
                  <a:gd name="T4" fmla="*/ 0 w 74"/>
                  <a:gd name="T5" fmla="*/ 10703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4346 h 111"/>
                  <a:gd name="T12" fmla="*/ 540 w 74"/>
                  <a:gd name="T13" fmla="*/ 2784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0 w 74"/>
                  <a:gd name="T19" fmla="*/ 37357 h 111"/>
                  <a:gd name="T20" fmla="*/ 1715 w 74"/>
                  <a:gd name="T21" fmla="*/ 39297 h 111"/>
                  <a:gd name="T22" fmla="*/ 2009 w 74"/>
                  <a:gd name="T23" fmla="*/ 40881 h 111"/>
                  <a:gd name="T24" fmla="*/ 2235 w 74"/>
                  <a:gd name="T25" fmla="*/ 41429 h 111"/>
                  <a:gd name="T26" fmla="*/ 2483 w 74"/>
                  <a:gd name="T27" fmla="*/ 42011 h 111"/>
                  <a:gd name="T28" fmla="*/ 2735 w 74"/>
                  <a:gd name="T29" fmla="*/ 41125 h 111"/>
                  <a:gd name="T30" fmla="*/ 2832 w 74"/>
                  <a:gd name="T31" fmla="*/ 40527 h 111"/>
                  <a:gd name="T32" fmla="*/ 2904 w 74"/>
                  <a:gd name="T33" fmla="*/ 39297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4 w 74"/>
                  <a:gd name="T39" fmla="*/ 37156 h 111"/>
                  <a:gd name="T40" fmla="*/ 2614 w 74"/>
                  <a:gd name="T41" fmla="*/ 37516 h 111"/>
                  <a:gd name="T42" fmla="*/ 2549 w 74"/>
                  <a:gd name="T43" fmla="*/ 37808 h 111"/>
                  <a:gd name="T44" fmla="*/ 2549 w 74"/>
                  <a:gd name="T45" fmla="*/ 38022 h 111"/>
                  <a:gd name="T46" fmla="*/ 2480 w 74"/>
                  <a:gd name="T47" fmla="*/ 38316 h 111"/>
                  <a:gd name="T48" fmla="*/ 2353 w 74"/>
                  <a:gd name="T49" fmla="*/ 38022 h 111"/>
                  <a:gd name="T50" fmla="*/ 2118 w 74"/>
                  <a:gd name="T51" fmla="*/ 37808 h 111"/>
                  <a:gd name="T52" fmla="*/ 1906 w 74"/>
                  <a:gd name="T53" fmla="*/ 36374 h 111"/>
                  <a:gd name="T54" fmla="*/ 1627 w 74"/>
                  <a:gd name="T55" fmla="*/ 34571 h 111"/>
                  <a:gd name="T56" fmla="*/ 1320 w 74"/>
                  <a:gd name="T57" fmla="*/ 32091 h 111"/>
                  <a:gd name="T58" fmla="*/ 1127 w 74"/>
                  <a:gd name="T59" fmla="*/ 29424 h 111"/>
                  <a:gd name="T60" fmla="*/ 822 w 74"/>
                  <a:gd name="T61" fmla="*/ 25746 h 111"/>
                  <a:gd name="T62" fmla="*/ 600 w 74"/>
                  <a:gd name="T63" fmla="*/ 22774 h 111"/>
                  <a:gd name="T64" fmla="*/ 486 w 74"/>
                  <a:gd name="T65" fmla="*/ 18834 h 111"/>
                  <a:gd name="T66" fmla="*/ 437 w 74"/>
                  <a:gd name="T67" fmla="*/ 14648 h 111"/>
                  <a:gd name="T68" fmla="*/ 8 w 74"/>
                  <a:gd name="T69" fmla="*/ 10104 h 111"/>
                  <a:gd name="T70" fmla="*/ 9 w 74"/>
                  <a:gd name="T71" fmla="*/ 5844 h 111"/>
                  <a:gd name="T72" fmla="*/ 486 w 74"/>
                  <a:gd name="T73" fmla="*/ 4 h 111"/>
                  <a:gd name="T74" fmla="*/ 4 w 74"/>
                  <a:gd name="T75" fmla="*/ 0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7"/>
                    </a:lnTo>
                    <a:lnTo>
                      <a:pt x="73" y="104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24" name="Freeform 900"/>
              <p:cNvSpPr>
                <a:spLocks noChangeArrowheads="1"/>
              </p:cNvSpPr>
              <p:nvPr/>
            </p:nvSpPr>
            <p:spPr bwMode="auto">
              <a:xfrm>
                <a:off x="145" y="3061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4 0 0"/>
                  <a:gd name="G6" fmla="*/ 1 45147 45696"/>
                  <a:gd name="G7" fmla="+- 16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6609 0 0"/>
                  <a:gd name="G19" fmla="+- 20266 0 0"/>
                  <a:gd name="G20" fmla="+- 14278 0 0"/>
                  <a:gd name="T0" fmla="*/ 2467 w 53"/>
                  <a:gd name="T1" fmla="*/ 28786 h 45"/>
                  <a:gd name="T2" fmla="*/ 2177 w 53"/>
                  <a:gd name="T3" fmla="*/ 22112 h 45"/>
                  <a:gd name="T4" fmla="*/ 1846 w 53"/>
                  <a:gd name="T5" fmla="*/ 15827 h 45"/>
                  <a:gd name="T6" fmla="*/ 1549 w 53"/>
                  <a:gd name="T7" fmla="*/ 10353 h 45"/>
                  <a:gd name="T8" fmla="*/ 1176 w 53"/>
                  <a:gd name="T9" fmla="*/ 6188 h 45"/>
                  <a:gd name="T10" fmla="*/ 845 w 53"/>
                  <a:gd name="T11" fmla="*/ 3 h 45"/>
                  <a:gd name="T12" fmla="*/ 575 w 53"/>
                  <a:gd name="T13" fmla="*/ 0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5679 h 45"/>
                  <a:gd name="T24" fmla="*/ 7 w 53"/>
                  <a:gd name="T25" fmla="*/ 6188 h 45"/>
                  <a:gd name="T26" fmla="*/ 487 w 53"/>
                  <a:gd name="T27" fmla="*/ 6188 h 45"/>
                  <a:gd name="T28" fmla="*/ 642 w 53"/>
                  <a:gd name="T29" fmla="*/ 7334 h 45"/>
                  <a:gd name="T30" fmla="*/ 893 w 53"/>
                  <a:gd name="T31" fmla="*/ 10353 h 45"/>
                  <a:gd name="T32" fmla="*/ 1243 w 53"/>
                  <a:gd name="T33" fmla="*/ 14719 h 45"/>
                  <a:gd name="T34" fmla="*/ 1564 w 53"/>
                  <a:gd name="T35" fmla="*/ 18987 h 45"/>
                  <a:gd name="T36" fmla="*/ 1846 w 53"/>
                  <a:gd name="T37" fmla="*/ 24569 h 45"/>
                  <a:gd name="T38" fmla="*/ 2155 w 53"/>
                  <a:gd name="T39" fmla="*/ 31316 h 45"/>
                  <a:gd name="T40" fmla="*/ 2467 w 53"/>
                  <a:gd name="T41" fmla="*/ 28786 h 45"/>
                  <a:gd name="T42" fmla="*/ 0 w 53"/>
                  <a:gd name="T43" fmla="*/ 0 h 45"/>
                  <a:gd name="T44" fmla="*/ 53 w 53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25" name="Freeform 901"/>
              <p:cNvSpPr>
                <a:spLocks noChangeArrowheads="1"/>
              </p:cNvSpPr>
              <p:nvPr/>
            </p:nvSpPr>
            <p:spPr bwMode="auto">
              <a:xfrm>
                <a:off x="192" y="3106"/>
                <a:ext cx="24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60319 2585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699 0 0"/>
                  <a:gd name="G25" fmla="+- 49876 0 0"/>
                  <a:gd name="T0" fmla="*/ 5350 w 25"/>
                  <a:gd name="T1" fmla="*/ 24929 h 60"/>
                  <a:gd name="T2" fmla="*/ 5192 w 25"/>
                  <a:gd name="T3" fmla="*/ 23029 h 60"/>
                  <a:gd name="T4" fmla="*/ 5192 w 25"/>
                  <a:gd name="T5" fmla="*/ 20852 h 60"/>
                  <a:gd name="T6" fmla="*/ 4587 w 25"/>
                  <a:gd name="T7" fmla="*/ 17739 h 60"/>
                  <a:gd name="T8" fmla="*/ 4451 w 25"/>
                  <a:gd name="T9" fmla="*/ 14398 h 60"/>
                  <a:gd name="T10" fmla="*/ 3932 w 25"/>
                  <a:gd name="T11" fmla="*/ 10447 h 60"/>
                  <a:gd name="T12" fmla="*/ 3121 w 25"/>
                  <a:gd name="T13" fmla="*/ 6931 h 60"/>
                  <a:gd name="T14" fmla="*/ 2478 w 25"/>
                  <a:gd name="T15" fmla="*/ 3352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5020 h 60"/>
                  <a:gd name="T22" fmla="*/ 1821 w 25"/>
                  <a:gd name="T23" fmla="*/ 8217 h 60"/>
                  <a:gd name="T24" fmla="*/ 2124 w 25"/>
                  <a:gd name="T25" fmla="*/ 12117 h 60"/>
                  <a:gd name="T26" fmla="*/ 2478 w 25"/>
                  <a:gd name="T27" fmla="*/ 15412 h 60"/>
                  <a:gd name="T28" fmla="*/ 2676 w 25"/>
                  <a:gd name="T29" fmla="*/ 18297 h 60"/>
                  <a:gd name="T30" fmla="*/ 2890 w 25"/>
                  <a:gd name="T31" fmla="*/ 21239 h 60"/>
                  <a:gd name="T32" fmla="*/ 3121 w 25"/>
                  <a:gd name="T33" fmla="*/ 24410 h 60"/>
                  <a:gd name="T34" fmla="*/ 3371 w 25"/>
                  <a:gd name="T35" fmla="*/ 25205 h 60"/>
                  <a:gd name="T36" fmla="*/ 5350 w 25"/>
                  <a:gd name="T37" fmla="*/ 24929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4" y="54"/>
                    </a:lnTo>
                    <a:lnTo>
                      <a:pt x="24" y="49"/>
                    </a:lnTo>
                    <a:lnTo>
                      <a:pt x="21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26" name="Freeform 902"/>
              <p:cNvSpPr>
                <a:spLocks noChangeArrowheads="1"/>
              </p:cNvSpPr>
              <p:nvPr/>
            </p:nvSpPr>
            <p:spPr bwMode="auto">
              <a:xfrm>
                <a:off x="5546" y="3205"/>
                <a:ext cx="66" cy="114"/>
              </a:xfrm>
              <a:custGeom>
                <a:avLst/>
                <a:gdLst>
                  <a:gd name="G0" fmla="+- 65533 0 0"/>
                  <a:gd name="G1" fmla="*/ 1 31995 57600"/>
                  <a:gd name="G2" fmla="+- 105 0 0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3 0 0"/>
                  <a:gd name="G20" fmla="*/ 1 87 2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667 0 0"/>
                  <a:gd name="G35" fmla="+- 27644 0 0"/>
                  <a:gd name="G36" fmla="+- 27891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6668 h 106"/>
                  <a:gd name="T4" fmla="*/ 1 w 65"/>
                  <a:gd name="T5" fmla="*/ 27645 h 106"/>
                  <a:gd name="T6" fmla="*/ 1 w 65"/>
                  <a:gd name="T7" fmla="*/ 27894 h 106"/>
                  <a:gd name="T8" fmla="*/ 3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6668 h 106"/>
                  <a:gd name="T18" fmla="*/ 1947 w 65"/>
                  <a:gd name="T19" fmla="*/ 25515 h 106"/>
                  <a:gd name="T20" fmla="*/ 2472 w 65"/>
                  <a:gd name="T21" fmla="*/ 23714 h 106"/>
                  <a:gd name="T22" fmla="*/ 2956 w 65"/>
                  <a:gd name="T23" fmla="*/ 21430 h 106"/>
                  <a:gd name="T24" fmla="*/ 3331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217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600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93 w 65"/>
                  <a:gd name="T47" fmla="*/ 3 h 106"/>
                  <a:gd name="T48" fmla="*/ 2785 w 65"/>
                  <a:gd name="T49" fmla="*/ 2164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79 w 65"/>
                  <a:gd name="T59" fmla="*/ 12410 h 106"/>
                  <a:gd name="T60" fmla="*/ 8 w 65"/>
                  <a:gd name="T61" fmla="*/ 14479 h 106"/>
                  <a:gd name="T62" fmla="*/ 6 w 65"/>
                  <a:gd name="T63" fmla="*/ 16921 h 106"/>
                  <a:gd name="T64" fmla="*/ 4 w 65"/>
                  <a:gd name="T65" fmla="*/ 19208 h 106"/>
                  <a:gd name="T66" fmla="*/ 3 w 65"/>
                  <a:gd name="T67" fmla="*/ 21050 h 106"/>
                  <a:gd name="T68" fmla="*/ 2 w 65"/>
                  <a:gd name="T69" fmla="*/ 23044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27" name="Freeform 903"/>
              <p:cNvSpPr>
                <a:spLocks noChangeArrowheads="1"/>
              </p:cNvSpPr>
              <p:nvPr/>
            </p:nvSpPr>
            <p:spPr bwMode="auto">
              <a:xfrm>
                <a:off x="5541" y="3205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9 0 0"/>
                  <a:gd name="G8" fmla="cos 101 G7"/>
                  <a:gd name="G9" fmla="*/ 1 0 51712"/>
                  <a:gd name="G10" fmla="sin 96 G9"/>
                  <a:gd name="G11" fmla="+- 65533 0 0"/>
                  <a:gd name="G12" fmla="+- 106 0 0"/>
                  <a:gd name="G13" fmla="*/ 1 64399 517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62925 0 0"/>
                  <a:gd name="G33" fmla="+- 3254 0 0"/>
                  <a:gd name="G34" fmla="+- 8352 0 0"/>
                  <a:gd name="G35" fmla="+- 12701 0 0"/>
                  <a:gd name="G36" fmla="+- 17013 0 0"/>
                  <a:gd name="G37" fmla="+- 21849 0 0"/>
                  <a:gd name="G38" fmla="+- 26156 0 0"/>
                  <a:gd name="T0" fmla="*/ 2480 w 74"/>
                  <a:gd name="T1" fmla="*/ 3 h 110"/>
                  <a:gd name="T2" fmla="*/ 2614 w 74"/>
                  <a:gd name="T3" fmla="*/ 5871 h 110"/>
                  <a:gd name="T4" fmla="*/ 2617 w 74"/>
                  <a:gd name="T5" fmla="*/ 10901 h 110"/>
                  <a:gd name="T6" fmla="*/ 2549 w 74"/>
                  <a:gd name="T7" fmla="*/ 15181 h 110"/>
                  <a:gd name="T8" fmla="*/ 2480 w 74"/>
                  <a:gd name="T9" fmla="*/ 19307 h 110"/>
                  <a:gd name="T10" fmla="*/ 2294 w 74"/>
                  <a:gd name="T11" fmla="*/ 23913 h 110"/>
                  <a:gd name="T12" fmla="*/ 2064 w 74"/>
                  <a:gd name="T13" fmla="*/ 27966 h 110"/>
                  <a:gd name="T14" fmla="*/ 1810 w 74"/>
                  <a:gd name="T15" fmla="*/ 30907 h 110"/>
                  <a:gd name="T16" fmla="*/ 1545 w 74"/>
                  <a:gd name="T17" fmla="*/ 33452 h 110"/>
                  <a:gd name="T18" fmla="*/ 1319 w 74"/>
                  <a:gd name="T19" fmla="*/ 36157 h 110"/>
                  <a:gd name="T20" fmla="*/ 1014 w 74"/>
                  <a:gd name="T21" fmla="*/ 38589 h 110"/>
                  <a:gd name="T22" fmla="*/ 780 w 74"/>
                  <a:gd name="T23" fmla="*/ 39219 h 110"/>
                  <a:gd name="T24" fmla="*/ 569 w 74"/>
                  <a:gd name="T25" fmla="*/ 40427 h 110"/>
                  <a:gd name="T26" fmla="*/ 486 w 74"/>
                  <a:gd name="T27" fmla="*/ 40427 h 110"/>
                  <a:gd name="T28" fmla="*/ 437 w 74"/>
                  <a:gd name="T29" fmla="*/ 40022 h 110"/>
                  <a:gd name="T30" fmla="*/ 9 w 74"/>
                  <a:gd name="T31" fmla="*/ 39096 h 110"/>
                  <a:gd name="T32" fmla="*/ 9 w 74"/>
                  <a:gd name="T33" fmla="*/ 38589 h 110"/>
                  <a:gd name="T34" fmla="*/ 0 w 74"/>
                  <a:gd name="T35" fmla="*/ 38327 h 110"/>
                  <a:gd name="T36" fmla="*/ 0 w 74"/>
                  <a:gd name="T37" fmla="*/ 39219 h 110"/>
                  <a:gd name="T38" fmla="*/ 1 w 74"/>
                  <a:gd name="T39" fmla="*/ 41437 h 110"/>
                  <a:gd name="T40" fmla="*/ 3 w 74"/>
                  <a:gd name="T41" fmla="*/ 42314 h 110"/>
                  <a:gd name="T42" fmla="*/ 6 w 74"/>
                  <a:gd name="T43" fmla="*/ 43054 h 110"/>
                  <a:gd name="T44" fmla="*/ 461 w 74"/>
                  <a:gd name="T45" fmla="*/ 43750 h 110"/>
                  <a:gd name="T46" fmla="*/ 632 w 74"/>
                  <a:gd name="T47" fmla="*/ 43750 h 110"/>
                  <a:gd name="T48" fmla="*/ 913 w 74"/>
                  <a:gd name="T49" fmla="*/ 42424 h 110"/>
                  <a:gd name="T50" fmla="*/ 1251 w 74"/>
                  <a:gd name="T51" fmla="*/ 41732 h 110"/>
                  <a:gd name="T52" fmla="*/ 1544 w 74"/>
                  <a:gd name="T53" fmla="*/ 39096 h 110"/>
                  <a:gd name="T54" fmla="*/ 1810 w 74"/>
                  <a:gd name="T55" fmla="*/ 36157 h 110"/>
                  <a:gd name="T56" fmla="*/ 2118 w 74"/>
                  <a:gd name="T57" fmla="*/ 33351 h 110"/>
                  <a:gd name="T58" fmla="*/ 2356 w 74"/>
                  <a:gd name="T59" fmla="*/ 29068 h 110"/>
                  <a:gd name="T60" fmla="*/ 2614 w 74"/>
                  <a:gd name="T61" fmla="*/ 25231 h 110"/>
                  <a:gd name="T62" fmla="*/ 2758 w 74"/>
                  <a:gd name="T63" fmla="*/ 20804 h 110"/>
                  <a:gd name="T64" fmla="*/ 2904 w 74"/>
                  <a:gd name="T65" fmla="*/ 15245 h 110"/>
                  <a:gd name="T66" fmla="*/ 2907 w 74"/>
                  <a:gd name="T67" fmla="*/ 10901 h 110"/>
                  <a:gd name="T68" fmla="*/ 2904 w 74"/>
                  <a:gd name="T69" fmla="*/ 5399 h 110"/>
                  <a:gd name="T70" fmla="*/ 2758 w 74"/>
                  <a:gd name="T71" fmla="*/ 0 h 110"/>
                  <a:gd name="T72" fmla="*/ 2480 w 74"/>
                  <a:gd name="T73" fmla="*/ 3 h 110"/>
                  <a:gd name="T74" fmla="*/ 0 w 74"/>
                  <a:gd name="T75" fmla="*/ 0 h 110"/>
                  <a:gd name="T76" fmla="*/ 74 w 74"/>
                  <a:gd name="T7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28" name="Freeform 904"/>
              <p:cNvSpPr>
                <a:spLocks noChangeArrowheads="1"/>
              </p:cNvSpPr>
              <p:nvPr/>
            </p:nvSpPr>
            <p:spPr bwMode="auto">
              <a:xfrm>
                <a:off x="5559" y="3200"/>
                <a:ext cx="53" cy="54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4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50866 h 45"/>
                  <a:gd name="T2" fmla="*/ 608 w 53"/>
                  <a:gd name="T3" fmla="*/ 127318 h 45"/>
                  <a:gd name="T4" fmla="*/ 845 w 53"/>
                  <a:gd name="T5" fmla="*/ 99745 h 45"/>
                  <a:gd name="T6" fmla="*/ 1313 w 53"/>
                  <a:gd name="T7" fmla="*/ 70921 h 45"/>
                  <a:gd name="T8" fmla="*/ 1549 w 53"/>
                  <a:gd name="T9" fmla="*/ 59124 h 45"/>
                  <a:gd name="T10" fmla="*/ 1828 w 53"/>
                  <a:gd name="T11" fmla="*/ 38685 h 45"/>
                  <a:gd name="T12" fmla="*/ 2060 w 53"/>
                  <a:gd name="T13" fmla="*/ 29815 h 45"/>
                  <a:gd name="T14" fmla="*/ 2177 w 53"/>
                  <a:gd name="T15" fmla="*/ 29815 h 45"/>
                  <a:gd name="T16" fmla="*/ 2155 w 53"/>
                  <a:gd name="T17" fmla="*/ 29815 h 45"/>
                  <a:gd name="T18" fmla="*/ 2155 w 53"/>
                  <a:gd name="T19" fmla="*/ 27365 h 45"/>
                  <a:gd name="T20" fmla="*/ 2467 w 53"/>
                  <a:gd name="T21" fmla="*/ 566 h 45"/>
                  <a:gd name="T22" fmla="*/ 2406 w 53"/>
                  <a:gd name="T23" fmla="*/ 1 h 45"/>
                  <a:gd name="T24" fmla="*/ 2210 w 53"/>
                  <a:gd name="T25" fmla="*/ 0 h 45"/>
                  <a:gd name="T26" fmla="*/ 2060 w 53"/>
                  <a:gd name="T27" fmla="*/ 0 h 45"/>
                  <a:gd name="T28" fmla="*/ 1931 w 53"/>
                  <a:gd name="T29" fmla="*/ 1 h 45"/>
                  <a:gd name="T30" fmla="*/ 1564 w 53"/>
                  <a:gd name="T31" fmla="*/ 566 h 45"/>
                  <a:gd name="T32" fmla="*/ 1326 w 53"/>
                  <a:gd name="T33" fmla="*/ 29815 h 45"/>
                  <a:gd name="T34" fmla="*/ 893 w 53"/>
                  <a:gd name="T35" fmla="*/ 54302 h 45"/>
                  <a:gd name="T36" fmla="*/ 608 w 53"/>
                  <a:gd name="T37" fmla="*/ 76262 h 45"/>
                  <a:gd name="T38" fmla="*/ 7 w 53"/>
                  <a:gd name="T39" fmla="*/ 107429 h 45"/>
                  <a:gd name="T40" fmla="*/ 0 w 53"/>
                  <a:gd name="T41" fmla="*/ 138682 h 45"/>
                  <a:gd name="T42" fmla="*/ 8 w 53"/>
                  <a:gd name="T43" fmla="*/ 15086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29" name="Freeform 905"/>
              <p:cNvSpPr>
                <a:spLocks noChangeArrowheads="1"/>
              </p:cNvSpPr>
              <p:nvPr/>
            </p:nvSpPr>
            <p:spPr bwMode="auto">
              <a:xfrm>
                <a:off x="5541" y="3246"/>
                <a:ext cx="24" cy="55"/>
              </a:xfrm>
              <a:custGeom>
                <a:avLst/>
                <a:gdLst>
                  <a:gd name="G0" fmla="+- 10 0 0"/>
                  <a:gd name="G1" fmla="sin 60 G0"/>
                  <a:gd name="G2" fmla="*/ 1 22365 57600"/>
                  <a:gd name="G3" fmla="+- 6 0 0"/>
                  <a:gd name="G4" fmla="+- 1 0 0"/>
                  <a:gd name="G5" fmla="+- 1 0 0"/>
                  <a:gd name="G6" fmla="+- 3 0 0"/>
                  <a:gd name="G7" fmla="*/ 1 44631 57600"/>
                  <a:gd name="G8" fmla="+- 42 0 0"/>
                  <a:gd name="G9" fmla="*/ 1 0 5171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3232 0 0"/>
                  <a:gd name="G23" fmla="+- 63979 0 0"/>
                  <a:gd name="T0" fmla="*/ 1967 w 25"/>
                  <a:gd name="T1" fmla="*/ 4571 h 60"/>
                  <a:gd name="T2" fmla="*/ 2124 w 25"/>
                  <a:gd name="T3" fmla="*/ 4428 h 60"/>
                  <a:gd name="T4" fmla="*/ 2294 w 25"/>
                  <a:gd name="T5" fmla="*/ 3851 h 60"/>
                  <a:gd name="T6" fmla="*/ 2478 w 25"/>
                  <a:gd name="T7" fmla="*/ 3481 h 60"/>
                  <a:gd name="T8" fmla="*/ 2676 w 25"/>
                  <a:gd name="T9" fmla="*/ 2794 h 60"/>
                  <a:gd name="T10" fmla="*/ 3121 w 25"/>
                  <a:gd name="T11" fmla="*/ 2198 h 60"/>
                  <a:gd name="T12" fmla="*/ 3641 w 25"/>
                  <a:gd name="T13" fmla="*/ 1598 h 60"/>
                  <a:gd name="T14" fmla="*/ 4587 w 25"/>
                  <a:gd name="T15" fmla="*/ 91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713 h 60"/>
                  <a:gd name="T22" fmla="*/ 2124 w 25"/>
                  <a:gd name="T23" fmla="*/ 1360 h 60"/>
                  <a:gd name="T24" fmla="*/ 1686 w 25"/>
                  <a:gd name="T25" fmla="*/ 2031 h 60"/>
                  <a:gd name="T26" fmla="*/ 5 w 25"/>
                  <a:gd name="T27" fmla="*/ 2610 h 60"/>
                  <a:gd name="T28" fmla="*/ 3 w 25"/>
                  <a:gd name="T29" fmla="*/ 3284 h 60"/>
                  <a:gd name="T30" fmla="*/ 1 w 25"/>
                  <a:gd name="T31" fmla="*/ 3783 h 60"/>
                  <a:gd name="T32" fmla="*/ 1 w 25"/>
                  <a:gd name="T33" fmla="*/ 4217 h 60"/>
                  <a:gd name="T34" fmla="*/ 0 w 25"/>
                  <a:gd name="T35" fmla="*/ 4522 h 60"/>
                  <a:gd name="T36" fmla="*/ 1967 w 25"/>
                  <a:gd name="T37" fmla="*/ 4571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30" name="Freeform 906"/>
              <p:cNvSpPr>
                <a:spLocks noChangeArrowheads="1"/>
              </p:cNvSpPr>
              <p:nvPr/>
            </p:nvSpPr>
            <p:spPr bwMode="auto">
              <a:xfrm>
                <a:off x="141" y="1166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50843 51712"/>
                  <a:gd name="G7" fmla="+- 51 0 0"/>
                  <a:gd name="G8" fmla="+- 12 0 0"/>
                  <a:gd name="G9" fmla="+- 3 0 0"/>
                  <a:gd name="G10" fmla="*/ 1 0 51712"/>
                  <a:gd name="G11" fmla="+- 15 0 0"/>
                  <a:gd name="G12" fmla="sin 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417 0 0"/>
                  <a:gd name="G32" fmla="+- 21102 0 0"/>
                  <a:gd name="G33" fmla="+- 22205 0 0"/>
                  <a:gd name="G34" fmla="+- 22476 0 0"/>
                  <a:gd name="G35" fmla="+- 23023 0 0"/>
                  <a:gd name="G36" fmla="+- 23754 0 0"/>
                  <a:gd name="G37" fmla="+- 24168 0 0"/>
                  <a:gd name="T0" fmla="*/ 4376 w 64"/>
                  <a:gd name="T1" fmla="*/ 24793 h 107"/>
                  <a:gd name="T2" fmla="*/ 4376 w 64"/>
                  <a:gd name="T3" fmla="*/ 25478 h 107"/>
                  <a:gd name="T4" fmla="*/ 4376 w 64"/>
                  <a:gd name="T5" fmla="*/ 26574 h 107"/>
                  <a:gd name="T6" fmla="*/ 4369 w 64"/>
                  <a:gd name="T7" fmla="*/ 26844 h 107"/>
                  <a:gd name="T8" fmla="*/ 4368 w 64"/>
                  <a:gd name="T9" fmla="*/ 27134 h 107"/>
                  <a:gd name="T10" fmla="*/ 4111 w 64"/>
                  <a:gd name="T11" fmla="*/ 27395 h 107"/>
                  <a:gd name="T12" fmla="*/ 3641 w 64"/>
                  <a:gd name="T13" fmla="*/ 27395 h 107"/>
                  <a:gd name="T14" fmla="*/ 3227 w 64"/>
                  <a:gd name="T15" fmla="*/ 26844 h 107"/>
                  <a:gd name="T16" fmla="*/ 2756 w 64"/>
                  <a:gd name="T17" fmla="*/ 25478 h 107"/>
                  <a:gd name="T18" fmla="*/ 2245 w 64"/>
                  <a:gd name="T19" fmla="*/ 24722 h 107"/>
                  <a:gd name="T20" fmla="*/ 1807 w 64"/>
                  <a:gd name="T21" fmla="*/ 23003 h 107"/>
                  <a:gd name="T22" fmla="*/ 1302 w 64"/>
                  <a:gd name="T23" fmla="*/ 21162 h 107"/>
                  <a:gd name="T24" fmla="*/ 851 w 64"/>
                  <a:gd name="T25" fmla="*/ 18532 h 107"/>
                  <a:gd name="T26" fmla="*/ 7 w 64"/>
                  <a:gd name="T27" fmla="*/ 16027 h 107"/>
                  <a:gd name="T28" fmla="*/ 3 w 64"/>
                  <a:gd name="T29" fmla="*/ 12967 h 107"/>
                  <a:gd name="T30" fmla="*/ 1 w 64"/>
                  <a:gd name="T31" fmla="*/ 10292 h 107"/>
                  <a:gd name="T32" fmla="*/ 0 w 64"/>
                  <a:gd name="T33" fmla="*/ 7180 h 107"/>
                  <a:gd name="T34" fmla="*/ 0 w 64"/>
                  <a:gd name="T35" fmla="*/ 3809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668 w 64"/>
                  <a:gd name="T45" fmla="*/ 2 h 107"/>
                  <a:gd name="T46" fmla="*/ 960 w 64"/>
                  <a:gd name="T47" fmla="*/ 4 h 107"/>
                  <a:gd name="T48" fmla="*/ 1469 w 64"/>
                  <a:gd name="T49" fmla="*/ 2292 h 107"/>
                  <a:gd name="T50" fmla="*/ 1916 w 64"/>
                  <a:gd name="T51" fmla="*/ 3525 h 107"/>
                  <a:gd name="T52" fmla="*/ 2441 w 64"/>
                  <a:gd name="T53" fmla="*/ 5796 h 107"/>
                  <a:gd name="T54" fmla="*/ 2928 w 64"/>
                  <a:gd name="T55" fmla="*/ 7714 h 107"/>
                  <a:gd name="T56" fmla="*/ 3305 w 64"/>
                  <a:gd name="T57" fmla="*/ 9880 h 107"/>
                  <a:gd name="T58" fmla="*/ 3641 w 64"/>
                  <a:gd name="T59" fmla="*/ 12272 h 107"/>
                  <a:gd name="T60" fmla="*/ 3870 w 64"/>
                  <a:gd name="T61" fmla="*/ 13950 h 107"/>
                  <a:gd name="T62" fmla="*/ 4111 w 64"/>
                  <a:gd name="T63" fmla="*/ 16363 h 107"/>
                  <a:gd name="T64" fmla="*/ 4119 w 64"/>
                  <a:gd name="T65" fmla="*/ 18532 h 107"/>
                  <a:gd name="T66" fmla="*/ 4368 w 64"/>
                  <a:gd name="T67" fmla="*/ 20326 h 107"/>
                  <a:gd name="T68" fmla="*/ 4369 w 64"/>
                  <a:gd name="T69" fmla="*/ 22758 h 107"/>
                  <a:gd name="T70" fmla="*/ 4369 w 64"/>
                  <a:gd name="T71" fmla="*/ 23714 h 107"/>
                  <a:gd name="T72" fmla="*/ 4376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2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5" y="4"/>
                    </a:lnTo>
                    <a:lnTo>
                      <a:pt x="22" y="9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8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31" name="Freeform 907"/>
              <p:cNvSpPr>
                <a:spLocks noChangeArrowheads="1"/>
              </p:cNvSpPr>
              <p:nvPr/>
            </p:nvSpPr>
            <p:spPr bwMode="auto">
              <a:xfrm>
                <a:off x="135" y="1166"/>
                <a:ext cx="75" cy="120"/>
              </a:xfrm>
              <a:custGeom>
                <a:avLst/>
                <a:gdLst>
                  <a:gd name="G0" fmla="+- 15 0 0"/>
                  <a:gd name="G1" fmla="+- 65525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120 0 0"/>
                  <a:gd name="G37" fmla="+- 54833 0 0"/>
                  <a:gd name="G38" fmla="+- 49757 0 0"/>
                  <a:gd name="G39" fmla="+- 45509 0 0"/>
                  <a:gd name="G40" fmla="+- 41627 0 0"/>
                  <a:gd name="G41" fmla="+- 38264 0 0"/>
                  <a:gd name="G42" fmla="+- 34332 0 0"/>
                  <a:gd name="T0" fmla="*/ 6 w 74"/>
                  <a:gd name="T1" fmla="*/ 0 h 111"/>
                  <a:gd name="T2" fmla="*/ 1 w 74"/>
                  <a:gd name="T3" fmla="*/ 5417 h 111"/>
                  <a:gd name="T4" fmla="*/ 0 w 74"/>
                  <a:gd name="T5" fmla="*/ 10703 h 111"/>
                  <a:gd name="T6" fmla="*/ 2 w 74"/>
                  <a:gd name="T7" fmla="*/ 15781 h 111"/>
                  <a:gd name="T8" fmla="*/ 5 w 74"/>
                  <a:gd name="T9" fmla="*/ 20032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780 w 74"/>
                  <a:gd name="T15" fmla="*/ 31984 h 111"/>
                  <a:gd name="T16" fmla="*/ 1187 w 74"/>
                  <a:gd name="T17" fmla="*/ 34689 h 111"/>
                  <a:gd name="T18" fmla="*/ 1391 w 74"/>
                  <a:gd name="T19" fmla="*/ 37516 h 111"/>
                  <a:gd name="T20" fmla="*/ 1717 w 74"/>
                  <a:gd name="T21" fmla="*/ 40182 h 111"/>
                  <a:gd name="T22" fmla="*/ 2011 w 74"/>
                  <a:gd name="T23" fmla="*/ 41125 h 111"/>
                  <a:gd name="T24" fmla="*/ 2235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429 h 111"/>
                  <a:gd name="T30" fmla="*/ 2883 w 74"/>
                  <a:gd name="T31" fmla="*/ 40527 h 111"/>
                  <a:gd name="T32" fmla="*/ 2907 w 74"/>
                  <a:gd name="T33" fmla="*/ 39297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808 h 111"/>
                  <a:gd name="T42" fmla="*/ 2617 w 74"/>
                  <a:gd name="T43" fmla="*/ 38316 h 111"/>
                  <a:gd name="T44" fmla="*/ 2614 w 74"/>
                  <a:gd name="T45" fmla="*/ 38316 h 111"/>
                  <a:gd name="T46" fmla="*/ 2617 w 74"/>
                  <a:gd name="T47" fmla="*/ 38316 h 111"/>
                  <a:gd name="T48" fmla="*/ 2549 w 74"/>
                  <a:gd name="T49" fmla="*/ 38854 h 111"/>
                  <a:gd name="T50" fmla="*/ 2356 w 74"/>
                  <a:gd name="T51" fmla="*/ 38854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689 h 111"/>
                  <a:gd name="T58" fmla="*/ 1390 w 74"/>
                  <a:gd name="T59" fmla="*/ 32548 h 111"/>
                  <a:gd name="T60" fmla="*/ 1187 w 74"/>
                  <a:gd name="T61" fmla="*/ 29569 h 111"/>
                  <a:gd name="T62" fmla="*/ 866 w 74"/>
                  <a:gd name="T63" fmla="*/ 26606 h 111"/>
                  <a:gd name="T64" fmla="*/ 632 w 74"/>
                  <a:gd name="T65" fmla="*/ 22774 h 111"/>
                  <a:gd name="T66" fmla="*/ 512 w 74"/>
                  <a:gd name="T67" fmla="*/ 18834 h 111"/>
                  <a:gd name="T68" fmla="*/ 461 w 74"/>
                  <a:gd name="T69" fmla="*/ 14648 h 111"/>
                  <a:gd name="T70" fmla="*/ 437 w 74"/>
                  <a:gd name="T71" fmla="*/ 10703 h 111"/>
                  <a:gd name="T72" fmla="*/ 437 w 74"/>
                  <a:gd name="T73" fmla="*/ 5844 h 111"/>
                  <a:gd name="T74" fmla="*/ 512 w 74"/>
                  <a:gd name="T75" fmla="*/ 4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32" name="Freeform 908"/>
              <p:cNvSpPr>
                <a:spLocks noChangeArrowheads="1"/>
              </p:cNvSpPr>
              <p:nvPr/>
            </p:nvSpPr>
            <p:spPr bwMode="auto">
              <a:xfrm>
                <a:off x="141" y="1162"/>
                <a:ext cx="51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*/ 1 65495 256"/>
                  <a:gd name="G7" fmla="*/ 1 30529 5171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267 0 0"/>
                  <a:gd name="G24" fmla="*/ 1 0 51712"/>
                  <a:gd name="G25" fmla="*/ 1 0 51712"/>
                  <a:gd name="T0" fmla="*/ 2770 w 51"/>
                  <a:gd name="T1" fmla="*/ 138682 h 45"/>
                  <a:gd name="T2" fmla="*/ 2534 w 51"/>
                  <a:gd name="T3" fmla="*/ 107429 h 45"/>
                  <a:gd name="T4" fmla="*/ 2134 w 51"/>
                  <a:gd name="T5" fmla="*/ 76262 h 45"/>
                  <a:gd name="T6" fmla="*/ 1697 w 51"/>
                  <a:gd name="T7" fmla="*/ 49886 h 45"/>
                  <a:gd name="T8" fmla="*/ 1277 w 51"/>
                  <a:gd name="T9" fmla="*/ 29815 h 45"/>
                  <a:gd name="T10" fmla="*/ 907 w 51"/>
                  <a:gd name="T11" fmla="*/ 66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66 h 45"/>
                  <a:gd name="T22" fmla="*/ 7 w 51"/>
                  <a:gd name="T23" fmla="*/ 27365 h 45"/>
                  <a:gd name="T24" fmla="*/ 7 w 51"/>
                  <a:gd name="T25" fmla="*/ 29815 h 45"/>
                  <a:gd name="T26" fmla="*/ 6 w 51"/>
                  <a:gd name="T27" fmla="*/ 29815 h 45"/>
                  <a:gd name="T28" fmla="*/ 7 w 51"/>
                  <a:gd name="T29" fmla="*/ 29815 h 45"/>
                  <a:gd name="T30" fmla="*/ 8 w 51"/>
                  <a:gd name="T31" fmla="*/ 32453 h 45"/>
                  <a:gd name="T32" fmla="*/ 682 w 51"/>
                  <a:gd name="T33" fmla="*/ 38685 h 45"/>
                  <a:gd name="T34" fmla="*/ 960 w 51"/>
                  <a:gd name="T35" fmla="*/ 59124 h 45"/>
                  <a:gd name="T36" fmla="*/ 1432 w 51"/>
                  <a:gd name="T37" fmla="*/ 70921 h 45"/>
                  <a:gd name="T38" fmla="*/ 1699 w 51"/>
                  <a:gd name="T39" fmla="*/ 99745 h 45"/>
                  <a:gd name="T40" fmla="*/ 2134 w 51"/>
                  <a:gd name="T41" fmla="*/ 126106 h 45"/>
                  <a:gd name="T42" fmla="*/ 2395 w 51"/>
                  <a:gd name="T43" fmla="*/ 150866 h 45"/>
                  <a:gd name="T44" fmla="*/ 2770 w 51"/>
                  <a:gd name="T45" fmla="*/ 138682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33" name="Freeform 909"/>
              <p:cNvSpPr>
                <a:spLocks noChangeArrowheads="1"/>
              </p:cNvSpPr>
              <p:nvPr/>
            </p:nvSpPr>
            <p:spPr bwMode="auto">
              <a:xfrm>
                <a:off x="188" y="1193"/>
                <a:ext cx="22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4 0 0"/>
                  <a:gd name="G5" fmla="+- 7 0 0"/>
                  <a:gd name="G6" fmla="+- 12 0 0"/>
                  <a:gd name="G7" fmla="cos 28 G6"/>
                  <a:gd name="G8" fmla="+- 9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2672 0 0"/>
                  <a:gd name="G22" fmla="+- 45059 0 0"/>
                  <a:gd name="T0" fmla="*/ 391 w 24"/>
                  <a:gd name="T1" fmla="*/ 24929 h 60"/>
                  <a:gd name="T2" fmla="*/ 391 w 24"/>
                  <a:gd name="T3" fmla="*/ 23255 h 60"/>
                  <a:gd name="T4" fmla="*/ 375 w 24"/>
                  <a:gd name="T5" fmla="*/ 20852 h 60"/>
                  <a:gd name="T6" fmla="*/ 360 w 24"/>
                  <a:gd name="T7" fmla="*/ 18297 h 60"/>
                  <a:gd name="T8" fmla="*/ 333 w 24"/>
                  <a:gd name="T9" fmla="*/ 14398 h 60"/>
                  <a:gd name="T10" fmla="*/ 307 w 24"/>
                  <a:gd name="T11" fmla="*/ 11194 h 60"/>
                  <a:gd name="T12" fmla="*/ 283 w 24"/>
                  <a:gd name="T13" fmla="*/ 7494 h 60"/>
                  <a:gd name="T14" fmla="*/ 241 w 24"/>
                  <a:gd name="T15" fmla="*/ 3940 h 60"/>
                  <a:gd name="T16" fmla="*/ 7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7 w 24"/>
                  <a:gd name="T23" fmla="*/ 8888 h 60"/>
                  <a:gd name="T24" fmla="*/ 10 w 24"/>
                  <a:gd name="T25" fmla="*/ 12117 h 60"/>
                  <a:gd name="T26" fmla="*/ 241 w 24"/>
                  <a:gd name="T27" fmla="*/ 15412 h 60"/>
                  <a:gd name="T28" fmla="*/ 261 w 24"/>
                  <a:gd name="T29" fmla="*/ 19191 h 60"/>
                  <a:gd name="T30" fmla="*/ 272 w 24"/>
                  <a:gd name="T31" fmla="*/ 21239 h 60"/>
                  <a:gd name="T32" fmla="*/ 272 w 24"/>
                  <a:gd name="T33" fmla="*/ 24479 h 60"/>
                  <a:gd name="T34" fmla="*/ 283 w 24"/>
                  <a:gd name="T35" fmla="*/ 25205 h 60"/>
                  <a:gd name="T36" fmla="*/ 391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34" name="Freeform 910"/>
              <p:cNvSpPr>
                <a:spLocks noChangeArrowheads="1"/>
              </p:cNvSpPr>
              <p:nvPr/>
            </p:nvSpPr>
            <p:spPr bwMode="auto">
              <a:xfrm>
                <a:off x="5551" y="1293"/>
                <a:ext cx="65" cy="115"/>
              </a:xfrm>
              <a:custGeom>
                <a:avLst/>
                <a:gdLst>
                  <a:gd name="G0" fmla="+- 65532 0 0"/>
                  <a:gd name="G1" fmla="+- 65535 0 0"/>
                  <a:gd name="G2" fmla="*/ 1 111 2"/>
                  <a:gd name="G3" fmla="*/ 1 13187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22089 22848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478 0 0"/>
                  <a:gd name="G35" fmla="+- 26325 0 0"/>
                  <a:gd name="G36" fmla="+- 26644 0 0"/>
                  <a:gd name="G37" fmla="+- 26838 0 0"/>
                  <a:gd name="G38" fmla="+- 26594 0 0"/>
                  <a:gd name="G39" fmla="+- 26049 0 0"/>
                  <a:gd name="T0" fmla="*/ 0 w 64"/>
                  <a:gd name="T1" fmla="*/ 24722 h 107"/>
                  <a:gd name="T2" fmla="*/ 0 w 64"/>
                  <a:gd name="T3" fmla="*/ 25478 h 107"/>
                  <a:gd name="T4" fmla="*/ 0 w 64"/>
                  <a:gd name="T5" fmla="*/ 26326 h 107"/>
                  <a:gd name="T6" fmla="*/ 1 w 64"/>
                  <a:gd name="T7" fmla="*/ 26646 h 107"/>
                  <a:gd name="T8" fmla="*/ 2 w 64"/>
                  <a:gd name="T9" fmla="*/ 26844 h 107"/>
                  <a:gd name="T10" fmla="*/ 6 w 64"/>
                  <a:gd name="T11" fmla="*/ 27395 h 107"/>
                  <a:gd name="T12" fmla="*/ 801 w 64"/>
                  <a:gd name="T13" fmla="*/ 27134 h 107"/>
                  <a:gd name="T14" fmla="*/ 1085 w 64"/>
                  <a:gd name="T15" fmla="*/ 26646 h 107"/>
                  <a:gd name="T16" fmla="*/ 1659 w 64"/>
                  <a:gd name="T17" fmla="*/ 26282 h 107"/>
                  <a:gd name="T18" fmla="*/ 2113 w 64"/>
                  <a:gd name="T19" fmla="*/ 24490 h 107"/>
                  <a:gd name="T20" fmla="*/ 2594 w 64"/>
                  <a:gd name="T21" fmla="*/ 23003 h 107"/>
                  <a:gd name="T22" fmla="*/ 3037 w 64"/>
                  <a:gd name="T23" fmla="*/ 21162 h 107"/>
                  <a:gd name="T24" fmla="*/ 3512 w 64"/>
                  <a:gd name="T25" fmla="*/ 18532 h 107"/>
                  <a:gd name="T26" fmla="*/ 3965 w 64"/>
                  <a:gd name="T27" fmla="*/ 15879 h 107"/>
                  <a:gd name="T28" fmla="*/ 4213 w 64"/>
                  <a:gd name="T29" fmla="*/ 12967 h 107"/>
                  <a:gd name="T30" fmla="*/ 4369 w 64"/>
                  <a:gd name="T31" fmla="*/ 9880 h 107"/>
                  <a:gd name="T32" fmla="*/ 4376 w 64"/>
                  <a:gd name="T33" fmla="*/ 6775 h 107"/>
                  <a:gd name="T34" fmla="*/ 4376 w 64"/>
                  <a:gd name="T35" fmla="*/ 3525 h 107"/>
                  <a:gd name="T36" fmla="*/ 4213 w 64"/>
                  <a:gd name="T37" fmla="*/ 2 h 107"/>
                  <a:gd name="T38" fmla="*/ 4119 w 64"/>
                  <a:gd name="T39" fmla="*/ 1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1 h 107"/>
                  <a:gd name="T46" fmla="*/ 3427 w 64"/>
                  <a:gd name="T47" fmla="*/ 4 h 107"/>
                  <a:gd name="T48" fmla="*/ 2928 w 64"/>
                  <a:gd name="T49" fmla="*/ 2292 h 107"/>
                  <a:gd name="T50" fmla="*/ 2441 w 64"/>
                  <a:gd name="T51" fmla="*/ 3525 h 107"/>
                  <a:gd name="T52" fmla="*/ 1916 w 64"/>
                  <a:gd name="T53" fmla="*/ 5796 h 107"/>
                  <a:gd name="T54" fmla="*/ 1469 w 64"/>
                  <a:gd name="T55" fmla="*/ 7838 h 107"/>
                  <a:gd name="T56" fmla="*/ 1021 w 64"/>
                  <a:gd name="T57" fmla="*/ 9880 h 107"/>
                  <a:gd name="T58" fmla="*/ 801 w 64"/>
                  <a:gd name="T59" fmla="*/ 12037 h 107"/>
                  <a:gd name="T60" fmla="*/ 629 w 64"/>
                  <a:gd name="T61" fmla="*/ 14187 h 107"/>
                  <a:gd name="T62" fmla="*/ 6 w 64"/>
                  <a:gd name="T63" fmla="*/ 16091 h 107"/>
                  <a:gd name="T64" fmla="*/ 4 w 64"/>
                  <a:gd name="T65" fmla="*/ 18532 h 107"/>
                  <a:gd name="T66" fmla="*/ 2 w 64"/>
                  <a:gd name="T67" fmla="*/ 20326 h 107"/>
                  <a:gd name="T68" fmla="*/ 1 w 64"/>
                  <a:gd name="T69" fmla="*/ 22758 h 107"/>
                  <a:gd name="T70" fmla="*/ 1 w 64"/>
                  <a:gd name="T71" fmla="*/ 23472 h 107"/>
                  <a:gd name="T72" fmla="*/ 0 w 64"/>
                  <a:gd name="T73" fmla="*/ 24722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2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6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35" name="Freeform 911"/>
              <p:cNvSpPr>
                <a:spLocks noChangeArrowheads="1"/>
              </p:cNvSpPr>
              <p:nvPr/>
            </p:nvSpPr>
            <p:spPr bwMode="auto">
              <a:xfrm>
                <a:off x="5546" y="1295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09 2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68 0 0"/>
                  <a:gd name="G46" fmla="+- 58228 0 0"/>
                  <a:gd name="G47" fmla="+- 53419 0 0"/>
                  <a:gd name="G48" fmla="+- 49506 0 0"/>
                  <a:gd name="G49" fmla="+- 45267 0 0"/>
                  <a:gd name="G50" fmla="+- 41801 0 0"/>
                  <a:gd name="G51" fmla="+- 37920 0 0"/>
                  <a:gd name="T0" fmla="*/ 2418 w 74"/>
                  <a:gd name="T1" fmla="*/ 3 h 111"/>
                  <a:gd name="T2" fmla="*/ 2549 w 74"/>
                  <a:gd name="T3" fmla="*/ 5417 h 111"/>
                  <a:gd name="T4" fmla="*/ 2549 w 74"/>
                  <a:gd name="T5" fmla="*/ 9857 h 111"/>
                  <a:gd name="T6" fmla="*/ 2483 w 74"/>
                  <a:gd name="T7" fmla="*/ 14600 h 111"/>
                  <a:gd name="T8" fmla="*/ 2418 w 74"/>
                  <a:gd name="T9" fmla="*/ 18448 h 111"/>
                  <a:gd name="T10" fmla="*/ 2235 w 74"/>
                  <a:gd name="T11" fmla="*/ 2250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1984 h 111"/>
                  <a:gd name="T18" fmla="*/ 1252 w 74"/>
                  <a:gd name="T19" fmla="*/ 34571 h 111"/>
                  <a:gd name="T20" fmla="*/ 962 w 74"/>
                  <a:gd name="T21" fmla="*/ 35949 h 111"/>
                  <a:gd name="T22" fmla="*/ 740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5949 h 111"/>
                  <a:gd name="T40" fmla="*/ 0 w 74"/>
                  <a:gd name="T41" fmla="*/ 37516 h 111"/>
                  <a:gd name="T42" fmla="*/ 0 w 74"/>
                  <a:gd name="T43" fmla="*/ 38316 h 111"/>
                  <a:gd name="T44" fmla="*/ 2 w 74"/>
                  <a:gd name="T45" fmla="*/ 40182 h 111"/>
                  <a:gd name="T46" fmla="*/ 4 w 74"/>
                  <a:gd name="T47" fmla="*/ 41125 h 111"/>
                  <a:gd name="T48" fmla="*/ 9 w 74"/>
                  <a:gd name="T49" fmla="*/ 42011 h 111"/>
                  <a:gd name="T50" fmla="*/ 632 w 74"/>
                  <a:gd name="T51" fmla="*/ 41429 h 111"/>
                  <a:gd name="T52" fmla="*/ 866 w 74"/>
                  <a:gd name="T53" fmla="*/ 40527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118 w 74"/>
                  <a:gd name="T61" fmla="*/ 31101 h 111"/>
                  <a:gd name="T62" fmla="*/ 2353 w 74"/>
                  <a:gd name="T63" fmla="*/ 27461 h 111"/>
                  <a:gd name="T64" fmla="*/ 2549 w 74"/>
                  <a:gd name="T65" fmla="*/ 23417 h 111"/>
                  <a:gd name="T66" fmla="*/ 2755 w 74"/>
                  <a:gd name="T67" fmla="*/ 19256 h 111"/>
                  <a:gd name="T68" fmla="*/ 2883 w 74"/>
                  <a:gd name="T69" fmla="*/ 14648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3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3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36" name="Freeform 912"/>
              <p:cNvSpPr>
                <a:spLocks noChangeArrowheads="1"/>
              </p:cNvSpPr>
              <p:nvPr/>
            </p:nvSpPr>
            <p:spPr bwMode="auto">
              <a:xfrm>
                <a:off x="5564" y="1290"/>
                <a:ext cx="51" cy="54"/>
              </a:xfrm>
              <a:custGeom>
                <a:avLst/>
                <a:gdLst>
                  <a:gd name="G0" fmla="*/ 1 175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0963 51712"/>
                  <a:gd name="G10" fmla="+- 2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7 w 51"/>
                  <a:gd name="T1" fmla="*/ 106703 h 46"/>
                  <a:gd name="T2" fmla="*/ 644 w 51"/>
                  <a:gd name="T3" fmla="*/ 88889 h 46"/>
                  <a:gd name="T4" fmla="*/ 960 w 51"/>
                  <a:gd name="T5" fmla="*/ 70303 h 46"/>
                  <a:gd name="T6" fmla="*/ 1352 w 51"/>
                  <a:gd name="T7" fmla="*/ 53916 h 46"/>
                  <a:gd name="T8" fmla="*/ 1699 w 51"/>
                  <a:gd name="T9" fmla="*/ 39163 h 46"/>
                  <a:gd name="T10" fmla="*/ 2017 w 51"/>
                  <a:gd name="T11" fmla="*/ 25913 h 46"/>
                  <a:gd name="T12" fmla="*/ 2393 w 51"/>
                  <a:gd name="T13" fmla="*/ 22026 h 46"/>
                  <a:gd name="T14" fmla="*/ 2395 w 51"/>
                  <a:gd name="T15" fmla="*/ 22026 h 46"/>
                  <a:gd name="T16" fmla="*/ 2471 w 51"/>
                  <a:gd name="T17" fmla="*/ 22026 h 46"/>
                  <a:gd name="T18" fmla="*/ 2395 w 51"/>
                  <a:gd name="T19" fmla="*/ 20271 h 46"/>
                  <a:gd name="T20" fmla="*/ 2770 w 51"/>
                  <a:gd name="T21" fmla="*/ 15801 h 46"/>
                  <a:gd name="T22" fmla="*/ 2683 w 51"/>
                  <a:gd name="T23" fmla="*/ 40 h 46"/>
                  <a:gd name="T24" fmla="*/ 2534 w 51"/>
                  <a:gd name="T25" fmla="*/ 0 h 46"/>
                  <a:gd name="T26" fmla="*/ 2393 w 51"/>
                  <a:gd name="T27" fmla="*/ 0 h 46"/>
                  <a:gd name="T28" fmla="*/ 2136 w 51"/>
                  <a:gd name="T29" fmla="*/ 1 h 46"/>
                  <a:gd name="T30" fmla="*/ 1797 w 51"/>
                  <a:gd name="T31" fmla="*/ 436 h 46"/>
                  <a:gd name="T32" fmla="*/ 1514 w 51"/>
                  <a:gd name="T33" fmla="*/ 22026 h 46"/>
                  <a:gd name="T34" fmla="*/ 1016 w 51"/>
                  <a:gd name="T35" fmla="*/ 36123 h 46"/>
                  <a:gd name="T36" fmla="*/ 644 w 51"/>
                  <a:gd name="T37" fmla="*/ 53916 h 46"/>
                  <a:gd name="T38" fmla="*/ 5 w 51"/>
                  <a:gd name="T39" fmla="*/ 75234 h 46"/>
                  <a:gd name="T40" fmla="*/ 0 w 51"/>
                  <a:gd name="T41" fmla="*/ 96525 h 46"/>
                  <a:gd name="T42" fmla="*/ 7 w 51"/>
                  <a:gd name="T43" fmla="*/ 106703 h 46"/>
                  <a:gd name="T44" fmla="*/ 0 w 51"/>
                  <a:gd name="T45" fmla="*/ 0 h 46"/>
                  <a:gd name="T46" fmla="*/ 51 w 51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3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37" name="Freeform 913"/>
              <p:cNvSpPr>
                <a:spLocks noChangeArrowheads="1"/>
              </p:cNvSpPr>
              <p:nvPr/>
            </p:nvSpPr>
            <p:spPr bwMode="auto">
              <a:xfrm>
                <a:off x="5546" y="1347"/>
                <a:ext cx="23" cy="54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0 0 0"/>
                  <a:gd name="G5" fmla="sin 52 G4"/>
                  <a:gd name="G6" fmla="*/ 1 46169 51712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2 0 0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980 0 0"/>
                  <a:gd name="G28" fmla="+- 65241 0 0"/>
                  <a:gd name="T0" fmla="*/ 2295 w 24"/>
                  <a:gd name="T1" fmla="*/ 3290 h 62"/>
                  <a:gd name="T2" fmla="*/ 2486 w 24"/>
                  <a:gd name="T3" fmla="*/ 3042 h 62"/>
                  <a:gd name="T4" fmla="*/ 2486 w 24"/>
                  <a:gd name="T5" fmla="*/ 2781 h 62"/>
                  <a:gd name="T6" fmla="*/ 2693 w 24"/>
                  <a:gd name="T7" fmla="*/ 2410 h 62"/>
                  <a:gd name="T8" fmla="*/ 3160 w 24"/>
                  <a:gd name="T9" fmla="*/ 1913 h 62"/>
                  <a:gd name="T10" fmla="*/ 3708 w 24"/>
                  <a:gd name="T11" fmla="*/ 1518 h 62"/>
                  <a:gd name="T12" fmla="*/ 4715 w 24"/>
                  <a:gd name="T13" fmla="*/ 1112 h 62"/>
                  <a:gd name="T14" fmla="*/ 5534 w 24"/>
                  <a:gd name="T15" fmla="*/ 642 h 62"/>
                  <a:gd name="T16" fmla="*/ 6495 w 24"/>
                  <a:gd name="T17" fmla="*/ 5 h 62"/>
                  <a:gd name="T18" fmla="*/ 4715 w 24"/>
                  <a:gd name="T19" fmla="*/ 0 h 62"/>
                  <a:gd name="T20" fmla="*/ 3160 w 24"/>
                  <a:gd name="T21" fmla="*/ 474 h 62"/>
                  <a:gd name="T22" fmla="*/ 2295 w 24"/>
                  <a:gd name="T23" fmla="*/ 952 h 62"/>
                  <a:gd name="T24" fmla="*/ 1955 w 24"/>
                  <a:gd name="T25" fmla="*/ 1384 h 62"/>
                  <a:gd name="T26" fmla="*/ 4 w 24"/>
                  <a:gd name="T27" fmla="*/ 1884 h 62"/>
                  <a:gd name="T28" fmla="*/ 2 w 24"/>
                  <a:gd name="T29" fmla="*/ 2238 h 62"/>
                  <a:gd name="T30" fmla="*/ 1 w 24"/>
                  <a:gd name="T31" fmla="*/ 2605 h 62"/>
                  <a:gd name="T32" fmla="*/ 0 w 24"/>
                  <a:gd name="T33" fmla="*/ 3003 h 62"/>
                  <a:gd name="T34" fmla="*/ 0 w 24"/>
                  <a:gd name="T35" fmla="*/ 3175 h 62"/>
                  <a:gd name="T36" fmla="*/ 2295 w 24"/>
                  <a:gd name="T37" fmla="*/ 3290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38" name="Freeform 914"/>
              <p:cNvSpPr>
                <a:spLocks noChangeArrowheads="1"/>
              </p:cNvSpPr>
              <p:nvPr/>
            </p:nvSpPr>
            <p:spPr bwMode="auto">
              <a:xfrm>
                <a:off x="142" y="2205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2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42616 0 0"/>
                  <a:gd name="G33" fmla="+- 44412 0 0"/>
                  <a:gd name="G34" fmla="+- 45741 0 0"/>
                  <a:gd name="G35" fmla="+- 46677 0 0"/>
                  <a:gd name="G36" fmla="+- 47276 0 0"/>
                  <a:gd name="G37" fmla="+- 49228 0 0"/>
                  <a:gd name="G38" fmla="+- 49070 0 0"/>
                  <a:gd name="T0" fmla="*/ 4230 w 65"/>
                  <a:gd name="T1" fmla="*/ 46846 h 106"/>
                  <a:gd name="T2" fmla="*/ 4230 w 65"/>
                  <a:gd name="T3" fmla="*/ 48642 h 106"/>
                  <a:gd name="T4" fmla="*/ 4230 w 65"/>
                  <a:gd name="T5" fmla="*/ 49958 h 106"/>
                  <a:gd name="T6" fmla="*/ 4217 w 65"/>
                  <a:gd name="T7" fmla="*/ 50821 h 106"/>
                  <a:gd name="T8" fmla="*/ 4144 w 65"/>
                  <a:gd name="T9" fmla="*/ 51180 h 106"/>
                  <a:gd name="T10" fmla="*/ 3904 w 65"/>
                  <a:gd name="T11" fmla="*/ 52764 h 106"/>
                  <a:gd name="T12" fmla="*/ 3536 w 65"/>
                  <a:gd name="T13" fmla="*/ 52208 h 106"/>
                  <a:gd name="T14" fmla="*/ 3138 w 65"/>
                  <a:gd name="T15" fmla="*/ 50821 h 106"/>
                  <a:gd name="T16" fmla="*/ 2729 w 65"/>
                  <a:gd name="T17" fmla="*/ 49359 h 106"/>
                  <a:gd name="T18" fmla="*/ 2282 w 65"/>
                  <a:gd name="T19" fmla="*/ 46458 h 106"/>
                  <a:gd name="T20" fmla="*/ 1797 w 65"/>
                  <a:gd name="T21" fmla="*/ 42848 h 106"/>
                  <a:gd name="T22" fmla="*/ 1334 w 65"/>
                  <a:gd name="T23" fmla="*/ 39489 h 106"/>
                  <a:gd name="T24" fmla="*/ 878 w 65"/>
                  <a:gd name="T25" fmla="*/ 35633 h 106"/>
                  <a:gd name="T26" fmla="*/ 8 w 65"/>
                  <a:gd name="T27" fmla="*/ 30374 h 106"/>
                  <a:gd name="T28" fmla="*/ 4 w 65"/>
                  <a:gd name="T29" fmla="*/ 24443 h 106"/>
                  <a:gd name="T30" fmla="*/ 2 w 65"/>
                  <a:gd name="T31" fmla="*/ 18632 h 106"/>
                  <a:gd name="T32" fmla="*/ 0 w 65"/>
                  <a:gd name="T33" fmla="*/ 12702 h 106"/>
                  <a:gd name="T34" fmla="*/ 1 w 65"/>
                  <a:gd name="T35" fmla="*/ 6611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0 h 106"/>
                  <a:gd name="T46" fmla="*/ 1050 w 65"/>
                  <a:gd name="T47" fmla="*/ 3 h 106"/>
                  <a:gd name="T48" fmla="*/ 1503 w 65"/>
                  <a:gd name="T49" fmla="*/ 3734 h 106"/>
                  <a:gd name="T50" fmla="*/ 1908 w 65"/>
                  <a:gd name="T51" fmla="*/ 6611 h 106"/>
                  <a:gd name="T52" fmla="*/ 2422 w 65"/>
                  <a:gd name="T53" fmla="*/ 9956 h 106"/>
                  <a:gd name="T54" fmla="*/ 2834 w 65"/>
                  <a:gd name="T55" fmla="*/ 14547 h 106"/>
                  <a:gd name="T56" fmla="*/ 3193 w 65"/>
                  <a:gd name="T57" fmla="*/ 18632 h 106"/>
                  <a:gd name="T58" fmla="*/ 3465 w 65"/>
                  <a:gd name="T59" fmla="*/ 22499 h 106"/>
                  <a:gd name="T60" fmla="*/ 3754 w 65"/>
                  <a:gd name="T61" fmla="*/ 26491 h 106"/>
                  <a:gd name="T62" fmla="*/ 3904 w 65"/>
                  <a:gd name="T63" fmla="*/ 30622 h 106"/>
                  <a:gd name="T64" fmla="*/ 3985 w 65"/>
                  <a:gd name="T65" fmla="*/ 35633 h 106"/>
                  <a:gd name="T66" fmla="*/ 4144 w 65"/>
                  <a:gd name="T67" fmla="*/ 39132 h 106"/>
                  <a:gd name="T68" fmla="*/ 4217 w 65"/>
                  <a:gd name="T69" fmla="*/ 42078 h 106"/>
                  <a:gd name="T70" fmla="*/ 4217 w 65"/>
                  <a:gd name="T71" fmla="*/ 45500 h 106"/>
                  <a:gd name="T72" fmla="*/ 4230 w 65"/>
                  <a:gd name="T73" fmla="*/ 46846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39" name="Freeform 915"/>
              <p:cNvSpPr>
                <a:spLocks noChangeArrowheads="1"/>
              </p:cNvSpPr>
              <p:nvPr/>
            </p:nvSpPr>
            <p:spPr bwMode="auto">
              <a:xfrm>
                <a:off x="137" y="2205"/>
                <a:ext cx="75" cy="119"/>
              </a:xfrm>
              <a:custGeom>
                <a:avLst/>
                <a:gdLst>
                  <a:gd name="G0" fmla="+- 1 0 0"/>
                  <a:gd name="G1" fmla="+- 65524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76 0 0"/>
                  <a:gd name="G37" fmla="+- 55273 0 0"/>
                  <a:gd name="G38" fmla="+- 50292 0 0"/>
                  <a:gd name="G39" fmla="+- 45101 0 0"/>
                  <a:gd name="G40" fmla="+- 40742 0 0"/>
                  <a:gd name="G41" fmla="+- 37037 0 0"/>
                  <a:gd name="G42" fmla="+- 33387 0 0"/>
                  <a:gd name="T0" fmla="*/ 5 w 74"/>
                  <a:gd name="T1" fmla="*/ 0 h 110"/>
                  <a:gd name="T2" fmla="*/ 1 w 74"/>
                  <a:gd name="T3" fmla="*/ 4961 h 110"/>
                  <a:gd name="T4" fmla="*/ 0 w 74"/>
                  <a:gd name="T5" fmla="*/ 10263 h 110"/>
                  <a:gd name="T6" fmla="*/ 1 w 74"/>
                  <a:gd name="T7" fmla="*/ 15245 h 110"/>
                  <a:gd name="T8" fmla="*/ 5 w 74"/>
                  <a:gd name="T9" fmla="*/ 20440 h 110"/>
                  <a:gd name="T10" fmla="*/ 437 w 74"/>
                  <a:gd name="T11" fmla="*/ 25231 h 110"/>
                  <a:gd name="T12" fmla="*/ 569 w 74"/>
                  <a:gd name="T13" fmla="*/ 29068 h 110"/>
                  <a:gd name="T14" fmla="*/ 822 w 74"/>
                  <a:gd name="T15" fmla="*/ 32971 h 110"/>
                  <a:gd name="T16" fmla="*/ 1187 w 74"/>
                  <a:gd name="T17" fmla="*/ 36157 h 110"/>
                  <a:gd name="T18" fmla="*/ 1391 w 74"/>
                  <a:gd name="T19" fmla="*/ 39038 h 110"/>
                  <a:gd name="T20" fmla="*/ 1717 w 74"/>
                  <a:gd name="T21" fmla="*/ 41437 h 110"/>
                  <a:gd name="T22" fmla="*/ 2011 w 74"/>
                  <a:gd name="T23" fmla="*/ 42424 h 110"/>
                  <a:gd name="T24" fmla="*/ 2294 w 74"/>
                  <a:gd name="T25" fmla="*/ 43281 h 110"/>
                  <a:gd name="T26" fmla="*/ 2549 w 74"/>
                  <a:gd name="T27" fmla="*/ 43750 h 110"/>
                  <a:gd name="T28" fmla="*/ 2755 w 74"/>
                  <a:gd name="T29" fmla="*/ 43054 h 110"/>
                  <a:gd name="T30" fmla="*/ 2883 w 74"/>
                  <a:gd name="T31" fmla="*/ 42232 h 110"/>
                  <a:gd name="T32" fmla="*/ 2907 w 74"/>
                  <a:gd name="T33" fmla="*/ 41437 h 110"/>
                  <a:gd name="T34" fmla="*/ 2907 w 74"/>
                  <a:gd name="T35" fmla="*/ 39096 h 110"/>
                  <a:gd name="T36" fmla="*/ 2907 w 74"/>
                  <a:gd name="T37" fmla="*/ 38327 h 110"/>
                  <a:gd name="T38" fmla="*/ 2617 w 74"/>
                  <a:gd name="T39" fmla="*/ 38589 h 110"/>
                  <a:gd name="T40" fmla="*/ 2617 w 74"/>
                  <a:gd name="T41" fmla="*/ 39096 h 110"/>
                  <a:gd name="T42" fmla="*/ 2617 w 74"/>
                  <a:gd name="T43" fmla="*/ 39219 h 110"/>
                  <a:gd name="T44" fmla="*/ 2614 w 74"/>
                  <a:gd name="T45" fmla="*/ 40022 h 110"/>
                  <a:gd name="T46" fmla="*/ 2617 w 74"/>
                  <a:gd name="T47" fmla="*/ 40022 h 110"/>
                  <a:gd name="T48" fmla="*/ 2549 w 74"/>
                  <a:gd name="T49" fmla="*/ 40427 h 110"/>
                  <a:gd name="T50" fmla="*/ 2356 w 74"/>
                  <a:gd name="T51" fmla="*/ 40022 h 110"/>
                  <a:gd name="T52" fmla="*/ 2120 w 74"/>
                  <a:gd name="T53" fmla="*/ 39219 h 110"/>
                  <a:gd name="T54" fmla="*/ 1958 w 74"/>
                  <a:gd name="T55" fmla="*/ 38327 h 110"/>
                  <a:gd name="T56" fmla="*/ 1629 w 74"/>
                  <a:gd name="T57" fmla="*/ 36157 h 110"/>
                  <a:gd name="T58" fmla="*/ 1390 w 74"/>
                  <a:gd name="T59" fmla="*/ 33452 h 110"/>
                  <a:gd name="T60" fmla="*/ 1187 w 74"/>
                  <a:gd name="T61" fmla="*/ 30466 h 110"/>
                  <a:gd name="T62" fmla="*/ 866 w 74"/>
                  <a:gd name="T63" fmla="*/ 27288 h 110"/>
                  <a:gd name="T64" fmla="*/ 632 w 74"/>
                  <a:gd name="T65" fmla="*/ 23913 h 110"/>
                  <a:gd name="T66" fmla="*/ 512 w 74"/>
                  <a:gd name="T67" fmla="*/ 19307 h 110"/>
                  <a:gd name="T68" fmla="*/ 461 w 74"/>
                  <a:gd name="T69" fmla="*/ 15181 h 110"/>
                  <a:gd name="T70" fmla="*/ 437 w 74"/>
                  <a:gd name="T71" fmla="*/ 10263 h 110"/>
                  <a:gd name="T72" fmla="*/ 437 w 74"/>
                  <a:gd name="T73" fmla="*/ 5871 h 110"/>
                  <a:gd name="T74" fmla="*/ 512 w 74"/>
                  <a:gd name="T75" fmla="*/ 3 h 110"/>
                  <a:gd name="T76" fmla="*/ 5 w 74"/>
                  <a:gd name="T77" fmla="*/ 0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8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40" name="Freeform 916"/>
              <p:cNvSpPr>
                <a:spLocks noChangeArrowheads="1"/>
              </p:cNvSpPr>
              <p:nvPr/>
            </p:nvSpPr>
            <p:spPr bwMode="auto">
              <a:xfrm>
                <a:off x="142" y="2198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38625 9632"/>
                  <a:gd name="G7" fmla="+- 13 0 0"/>
                  <a:gd name="G8" fmla="sin 9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138682 h 45"/>
                  <a:gd name="T2" fmla="*/ 2210 w 53"/>
                  <a:gd name="T3" fmla="*/ 106513 h 45"/>
                  <a:gd name="T4" fmla="*/ 1846 w 53"/>
                  <a:gd name="T5" fmla="*/ 76262 h 45"/>
                  <a:gd name="T6" fmla="*/ 1480 w 53"/>
                  <a:gd name="T7" fmla="*/ 54302 h 45"/>
                  <a:gd name="T8" fmla="*/ 1176 w 53"/>
                  <a:gd name="T9" fmla="*/ 29815 h 45"/>
                  <a:gd name="T10" fmla="*/ 845 w 53"/>
                  <a:gd name="T11" fmla="*/ 52 h 45"/>
                  <a:gd name="T12" fmla="*/ 575 w 53"/>
                  <a:gd name="T13" fmla="*/ 0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66 h 45"/>
                  <a:gd name="T22" fmla="*/ 8 w 53"/>
                  <a:gd name="T23" fmla="*/ 27365 h 45"/>
                  <a:gd name="T24" fmla="*/ 7 w 53"/>
                  <a:gd name="T25" fmla="*/ 29815 h 45"/>
                  <a:gd name="T26" fmla="*/ 8 w 53"/>
                  <a:gd name="T27" fmla="*/ 29815 h 45"/>
                  <a:gd name="T28" fmla="*/ 487 w 53"/>
                  <a:gd name="T29" fmla="*/ 29815 h 45"/>
                  <a:gd name="T30" fmla="*/ 608 w 53"/>
                  <a:gd name="T31" fmla="*/ 35316 h 45"/>
                  <a:gd name="T32" fmla="*/ 893 w 53"/>
                  <a:gd name="T33" fmla="*/ 54302 h 45"/>
                  <a:gd name="T34" fmla="*/ 1243 w 53"/>
                  <a:gd name="T35" fmla="*/ 70921 h 45"/>
                  <a:gd name="T36" fmla="*/ 1549 w 53"/>
                  <a:gd name="T37" fmla="*/ 98525 h 45"/>
                  <a:gd name="T38" fmla="*/ 1846 w 53"/>
                  <a:gd name="T39" fmla="*/ 118342 h 45"/>
                  <a:gd name="T40" fmla="*/ 2155 w 53"/>
                  <a:gd name="T41" fmla="*/ 150866 h 45"/>
                  <a:gd name="T42" fmla="*/ 2467 w 53"/>
                  <a:gd name="T43" fmla="*/ 138682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41" name="Freeform 917"/>
              <p:cNvSpPr>
                <a:spLocks noChangeArrowheads="1"/>
              </p:cNvSpPr>
              <p:nvPr/>
            </p:nvSpPr>
            <p:spPr bwMode="auto">
              <a:xfrm>
                <a:off x="190" y="2245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567 1280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970 0 0"/>
                  <a:gd name="G25" fmla="+- 2404 0 0"/>
                  <a:gd name="T0" fmla="*/ 6495 w 24"/>
                  <a:gd name="T1" fmla="*/ 4522 h 60"/>
                  <a:gd name="T2" fmla="*/ 6187 w 24"/>
                  <a:gd name="T3" fmla="*/ 4217 h 60"/>
                  <a:gd name="T4" fmla="*/ 6187 w 24"/>
                  <a:gd name="T5" fmla="*/ 3783 h 60"/>
                  <a:gd name="T6" fmla="*/ 5995 w 24"/>
                  <a:gd name="T7" fmla="*/ 3284 h 60"/>
                  <a:gd name="T8" fmla="*/ 5534 w 24"/>
                  <a:gd name="T9" fmla="*/ 2610 h 60"/>
                  <a:gd name="T10" fmla="*/ 5108 w 24"/>
                  <a:gd name="T11" fmla="*/ 1895 h 60"/>
                  <a:gd name="T12" fmla="*/ 4352 w 24"/>
                  <a:gd name="T13" fmla="*/ 1258 h 60"/>
                  <a:gd name="T14" fmla="*/ 3160 w 24"/>
                  <a:gd name="T15" fmla="*/ 609 h 60"/>
                  <a:gd name="T16" fmla="*/ 2295 w 24"/>
                  <a:gd name="T17" fmla="*/ 0 h 60"/>
                  <a:gd name="T18" fmla="*/ 0 w 24"/>
                  <a:gd name="T19" fmla="*/ 4 h 60"/>
                  <a:gd name="T20" fmla="*/ 4 w 24"/>
                  <a:gd name="T21" fmla="*/ 910 h 60"/>
                  <a:gd name="T22" fmla="*/ 2295 w 24"/>
                  <a:gd name="T23" fmla="*/ 1598 h 60"/>
                  <a:gd name="T24" fmla="*/ 2693 w 24"/>
                  <a:gd name="T25" fmla="*/ 2198 h 60"/>
                  <a:gd name="T26" fmla="*/ 3160 w 24"/>
                  <a:gd name="T27" fmla="*/ 2794 h 60"/>
                  <a:gd name="T28" fmla="*/ 3423 w 24"/>
                  <a:gd name="T29" fmla="*/ 3481 h 60"/>
                  <a:gd name="T30" fmla="*/ 3708 w 24"/>
                  <a:gd name="T31" fmla="*/ 3851 h 60"/>
                  <a:gd name="T32" fmla="*/ 4017 w 24"/>
                  <a:gd name="T33" fmla="*/ 4428 h 60"/>
                  <a:gd name="T34" fmla="*/ 4352 w 24"/>
                  <a:gd name="T35" fmla="*/ 4571 h 60"/>
                  <a:gd name="T36" fmla="*/ 6495 w 24"/>
                  <a:gd name="T37" fmla="*/ 4522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42" name="Freeform 918"/>
              <p:cNvSpPr>
                <a:spLocks noChangeArrowheads="1"/>
              </p:cNvSpPr>
              <p:nvPr/>
            </p:nvSpPr>
            <p:spPr bwMode="auto">
              <a:xfrm>
                <a:off x="5548" y="2343"/>
                <a:ext cx="66" cy="114"/>
              </a:xfrm>
              <a:custGeom>
                <a:avLst/>
                <a:gdLst>
                  <a:gd name="G0" fmla="+- 65533 0 0"/>
                  <a:gd name="G1" fmla="*/ 1 0 51712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668 0 0"/>
                  <a:gd name="G35" fmla="+- 27644 0 0"/>
                  <a:gd name="G36" fmla="+- 27877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6668 h 106"/>
                  <a:gd name="T4" fmla="*/ 0 w 65"/>
                  <a:gd name="T5" fmla="*/ 27645 h 106"/>
                  <a:gd name="T6" fmla="*/ 1 w 65"/>
                  <a:gd name="T7" fmla="*/ 27879 h 106"/>
                  <a:gd name="T8" fmla="*/ 2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7252 h 106"/>
                  <a:gd name="T18" fmla="*/ 1947 w 65"/>
                  <a:gd name="T19" fmla="*/ 25515 h 106"/>
                  <a:gd name="T20" fmla="*/ 2472 w 65"/>
                  <a:gd name="T21" fmla="*/ 23889 h 106"/>
                  <a:gd name="T22" fmla="*/ 2897 w 65"/>
                  <a:gd name="T23" fmla="*/ 21430 h 106"/>
                  <a:gd name="T24" fmla="*/ 3331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144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600 h 106"/>
                  <a:gd name="T36" fmla="*/ 3985 w 65"/>
                  <a:gd name="T37" fmla="*/ 2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38 w 65"/>
                  <a:gd name="T47" fmla="*/ 3 h 106"/>
                  <a:gd name="T48" fmla="*/ 2785 w 65"/>
                  <a:gd name="T49" fmla="*/ 2324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79 w 65"/>
                  <a:gd name="T59" fmla="*/ 12410 h 106"/>
                  <a:gd name="T60" fmla="*/ 8 w 65"/>
                  <a:gd name="T61" fmla="*/ 14638 h 106"/>
                  <a:gd name="T62" fmla="*/ 6 w 65"/>
                  <a:gd name="T63" fmla="*/ 17252 h 106"/>
                  <a:gd name="T64" fmla="*/ 4 w 65"/>
                  <a:gd name="T65" fmla="*/ 19208 h 106"/>
                  <a:gd name="T66" fmla="*/ 2 w 65"/>
                  <a:gd name="T67" fmla="*/ 21050 h 106"/>
                  <a:gd name="T68" fmla="*/ 1 w 65"/>
                  <a:gd name="T69" fmla="*/ 23714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43" name="Freeform 919"/>
              <p:cNvSpPr>
                <a:spLocks noChangeArrowheads="1"/>
              </p:cNvSpPr>
              <p:nvPr/>
            </p:nvSpPr>
            <p:spPr bwMode="auto">
              <a:xfrm>
                <a:off x="5544" y="2343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11 2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68 0 0"/>
                  <a:gd name="G46" fmla="+- 57981 0 0"/>
                  <a:gd name="G47" fmla="+- 53419 0 0"/>
                  <a:gd name="G48" fmla="+- 49433 0 0"/>
                  <a:gd name="G49" fmla="+- 45267 0 0"/>
                  <a:gd name="G50" fmla="+- 41244 0 0"/>
                  <a:gd name="G51" fmla="+- 37775 0 0"/>
                  <a:gd name="T0" fmla="*/ 2418 w 74"/>
                  <a:gd name="T1" fmla="*/ 3 h 111"/>
                  <a:gd name="T2" fmla="*/ 2549 w 74"/>
                  <a:gd name="T3" fmla="*/ 5417 h 111"/>
                  <a:gd name="T4" fmla="*/ 2549 w 74"/>
                  <a:gd name="T5" fmla="*/ 10104 h 111"/>
                  <a:gd name="T6" fmla="*/ 2483 w 74"/>
                  <a:gd name="T7" fmla="*/ 14600 h 111"/>
                  <a:gd name="T8" fmla="*/ 2418 w 74"/>
                  <a:gd name="T9" fmla="*/ 18521 h 111"/>
                  <a:gd name="T10" fmla="*/ 2235 w 74"/>
                  <a:gd name="T11" fmla="*/ 22504 h 111"/>
                  <a:gd name="T12" fmla="*/ 2011 w 74"/>
                  <a:gd name="T13" fmla="*/ 26303 h 111"/>
                  <a:gd name="T14" fmla="*/ 1808 w 74"/>
                  <a:gd name="T15" fmla="*/ 29569 h 111"/>
                  <a:gd name="T16" fmla="*/ 1544 w 74"/>
                  <a:gd name="T17" fmla="*/ 31984 h 111"/>
                  <a:gd name="T18" fmla="*/ 1252 w 74"/>
                  <a:gd name="T19" fmla="*/ 34571 h 111"/>
                  <a:gd name="T20" fmla="*/ 962 w 74"/>
                  <a:gd name="T21" fmla="*/ 36374 h 111"/>
                  <a:gd name="T22" fmla="*/ 740 w 74"/>
                  <a:gd name="T23" fmla="*/ 37808 h 111"/>
                  <a:gd name="T24" fmla="*/ 540 w 74"/>
                  <a:gd name="T25" fmla="*/ 38316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8022 h 111"/>
                  <a:gd name="T34" fmla="*/ 8 w 74"/>
                  <a:gd name="T35" fmla="*/ 37516 h 111"/>
                  <a:gd name="T36" fmla="*/ 8 w 74"/>
                  <a:gd name="T37" fmla="*/ 36374 h 111"/>
                  <a:gd name="T38" fmla="*/ 0 w 74"/>
                  <a:gd name="T39" fmla="*/ 35949 h 111"/>
                  <a:gd name="T40" fmla="*/ 0 w 74"/>
                  <a:gd name="T41" fmla="*/ 37808 h 111"/>
                  <a:gd name="T42" fmla="*/ 0 w 74"/>
                  <a:gd name="T43" fmla="*/ 38854 h 111"/>
                  <a:gd name="T44" fmla="*/ 2 w 74"/>
                  <a:gd name="T45" fmla="*/ 40394 h 111"/>
                  <a:gd name="T46" fmla="*/ 5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2011 h 111"/>
                  <a:gd name="T52" fmla="*/ 866 w 74"/>
                  <a:gd name="T53" fmla="*/ 40527 h 111"/>
                  <a:gd name="T54" fmla="*/ 1188 w 74"/>
                  <a:gd name="T55" fmla="*/ 39297 h 111"/>
                  <a:gd name="T56" fmla="*/ 1466 w 74"/>
                  <a:gd name="T57" fmla="*/ 37516 h 111"/>
                  <a:gd name="T58" fmla="*/ 1808 w 74"/>
                  <a:gd name="T59" fmla="*/ 34571 h 111"/>
                  <a:gd name="T60" fmla="*/ 2064 w 74"/>
                  <a:gd name="T61" fmla="*/ 31796 h 111"/>
                  <a:gd name="T62" fmla="*/ 2353 w 74"/>
                  <a:gd name="T63" fmla="*/ 27461 h 111"/>
                  <a:gd name="T64" fmla="*/ 2549 w 74"/>
                  <a:gd name="T65" fmla="*/ 24346 h 111"/>
                  <a:gd name="T66" fmla="*/ 2755 w 74"/>
                  <a:gd name="T67" fmla="*/ 20032 h 111"/>
                  <a:gd name="T68" fmla="*/ 2904 w 74"/>
                  <a:gd name="T69" fmla="*/ 14648 h 111"/>
                  <a:gd name="T70" fmla="*/ 2907 w 74"/>
                  <a:gd name="T71" fmla="*/ 10104 h 111"/>
                  <a:gd name="T72" fmla="*/ 2904 w 74"/>
                  <a:gd name="T73" fmla="*/ 4993 h 111"/>
                  <a:gd name="T74" fmla="*/ 275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7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44" name="Freeform 920"/>
              <p:cNvSpPr>
                <a:spLocks noChangeArrowheads="1"/>
              </p:cNvSpPr>
              <p:nvPr/>
            </p:nvSpPr>
            <p:spPr bwMode="auto">
              <a:xfrm>
                <a:off x="5561" y="2338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720 0 0"/>
                  <a:gd name="G30" fmla="+- 45977 0 0"/>
                  <a:gd name="G31" fmla="+- 52130 0 0"/>
                  <a:gd name="T0" fmla="*/ 8 w 53"/>
                  <a:gd name="T1" fmla="*/ 31316 h 45"/>
                  <a:gd name="T2" fmla="*/ 608 w 53"/>
                  <a:gd name="T3" fmla="*/ 26424 h 45"/>
                  <a:gd name="T4" fmla="*/ 893 w 53"/>
                  <a:gd name="T5" fmla="*/ 20452 h 45"/>
                  <a:gd name="T6" fmla="*/ 1313 w 53"/>
                  <a:gd name="T7" fmla="*/ 14719 h 45"/>
                  <a:gd name="T8" fmla="*/ 1549 w 53"/>
                  <a:gd name="T9" fmla="*/ 12271 h 45"/>
                  <a:gd name="T10" fmla="*/ 1846 w 53"/>
                  <a:gd name="T11" fmla="*/ 8738 h 45"/>
                  <a:gd name="T12" fmla="*/ 2060 w 53"/>
                  <a:gd name="T13" fmla="*/ 6188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6188 h 45"/>
                  <a:gd name="T20" fmla="*/ 2155 w 53"/>
                  <a:gd name="T21" fmla="*/ 5679 h 45"/>
                  <a:gd name="T22" fmla="*/ 2467 w 53"/>
                  <a:gd name="T23" fmla="*/ 120 h 45"/>
                  <a:gd name="T24" fmla="*/ 2406 w 53"/>
                  <a:gd name="T25" fmla="*/ 2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2 h 45"/>
                  <a:gd name="T32" fmla="*/ 1564 w 53"/>
                  <a:gd name="T33" fmla="*/ 120 h 45"/>
                  <a:gd name="T34" fmla="*/ 1326 w 53"/>
                  <a:gd name="T35" fmla="*/ 6188 h 45"/>
                  <a:gd name="T36" fmla="*/ 944 w 53"/>
                  <a:gd name="T37" fmla="*/ 11274 h 45"/>
                  <a:gd name="T38" fmla="*/ 608 w 53"/>
                  <a:gd name="T39" fmla="*/ 15827 h 45"/>
                  <a:gd name="T40" fmla="*/ 6 w 53"/>
                  <a:gd name="T41" fmla="*/ 22301 h 45"/>
                  <a:gd name="T42" fmla="*/ 0 w 53"/>
                  <a:gd name="T43" fmla="*/ 28786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3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45" name="Freeform 921"/>
              <p:cNvSpPr>
                <a:spLocks noChangeArrowheads="1"/>
              </p:cNvSpPr>
              <p:nvPr/>
            </p:nvSpPr>
            <p:spPr bwMode="auto">
              <a:xfrm>
                <a:off x="5544" y="2383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1 0 0"/>
                  <a:gd name="G5" fmla="cos 51 G4"/>
                  <a:gd name="G6" fmla="*/ 1 56205 11520"/>
                  <a:gd name="G7" fmla="*/ 1 9083 51712"/>
                  <a:gd name="G8" fmla="+- 1 0 0"/>
                  <a:gd name="G9" fmla="*/ 1 63627 51712"/>
                  <a:gd name="G10" fmla="+- 4 0 0"/>
                  <a:gd name="G11" fmla="*/ 1 43 2"/>
                  <a:gd name="G12" fmla="*/ 1 0 51712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762 0 0"/>
                  <a:gd name="T0" fmla="*/ 2295 w 24"/>
                  <a:gd name="T1" fmla="*/ 25205 h 60"/>
                  <a:gd name="T2" fmla="*/ 2486 w 24"/>
                  <a:gd name="T3" fmla="*/ 24410 h 60"/>
                  <a:gd name="T4" fmla="*/ 2693 w 24"/>
                  <a:gd name="T5" fmla="*/ 21467 h 60"/>
                  <a:gd name="T6" fmla="*/ 2917 w 24"/>
                  <a:gd name="T7" fmla="*/ 19191 h 60"/>
                  <a:gd name="T8" fmla="*/ 3160 w 24"/>
                  <a:gd name="T9" fmla="*/ 15412 h 60"/>
                  <a:gd name="T10" fmla="*/ 3708 w 24"/>
                  <a:gd name="T11" fmla="*/ 12236 h 60"/>
                  <a:gd name="T12" fmla="*/ 4352 w 24"/>
                  <a:gd name="T13" fmla="*/ 8809 h 60"/>
                  <a:gd name="T14" fmla="*/ 5534 w 24"/>
                  <a:gd name="T15" fmla="*/ 5020 h 60"/>
                  <a:gd name="T16" fmla="*/ 6495 w 24"/>
                  <a:gd name="T17" fmla="*/ 4 h 60"/>
                  <a:gd name="T18" fmla="*/ 4352 w 24"/>
                  <a:gd name="T19" fmla="*/ 0 h 60"/>
                  <a:gd name="T20" fmla="*/ 3160 w 24"/>
                  <a:gd name="T21" fmla="*/ 3940 h 60"/>
                  <a:gd name="T22" fmla="*/ 2295 w 24"/>
                  <a:gd name="T23" fmla="*/ 8127 h 60"/>
                  <a:gd name="T24" fmla="*/ 1955 w 24"/>
                  <a:gd name="T25" fmla="*/ 11194 h 60"/>
                  <a:gd name="T26" fmla="*/ 4 w 24"/>
                  <a:gd name="T27" fmla="*/ 14398 h 60"/>
                  <a:gd name="T28" fmla="*/ 2 w 24"/>
                  <a:gd name="T29" fmla="*/ 18105 h 60"/>
                  <a:gd name="T30" fmla="*/ 1 w 24"/>
                  <a:gd name="T31" fmla="*/ 20852 h 60"/>
                  <a:gd name="T32" fmla="*/ 1 w 24"/>
                  <a:gd name="T33" fmla="*/ 23255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46" name="Freeform 922"/>
              <p:cNvSpPr>
                <a:spLocks noChangeArrowheads="1"/>
              </p:cNvSpPr>
              <p:nvPr/>
            </p:nvSpPr>
            <p:spPr bwMode="auto">
              <a:xfrm>
                <a:off x="142" y="340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7 0 0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48 0 0"/>
                  <a:gd name="G33" fmla="+- 22109 0 0"/>
                  <a:gd name="G34" fmla="+- 22502 0 0"/>
                  <a:gd name="G35" fmla="+- 2294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646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334 w 65"/>
                  <a:gd name="T23" fmla="*/ 20326 h 107"/>
                  <a:gd name="T24" fmla="*/ 878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3 h 107"/>
                  <a:gd name="T48" fmla="*/ 1503 w 65"/>
                  <a:gd name="T49" fmla="*/ 2292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536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2758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47" name="Freeform 923"/>
              <p:cNvSpPr>
                <a:spLocks noChangeArrowheads="1"/>
              </p:cNvSpPr>
              <p:nvPr/>
            </p:nvSpPr>
            <p:spPr bwMode="auto">
              <a:xfrm>
                <a:off x="137" y="3411"/>
                <a:ext cx="75" cy="119"/>
              </a:xfrm>
              <a:custGeom>
                <a:avLst/>
                <a:gdLst>
                  <a:gd name="G0" fmla="+- 1 0 0"/>
                  <a:gd name="G1" fmla="+- 65523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757 51712"/>
                  <a:gd name="G18" fmla="+- 13 0 0"/>
                  <a:gd name="G19" fmla="cos 14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76 0 0"/>
                  <a:gd name="G37" fmla="+- 55273 0 0"/>
                  <a:gd name="G38" fmla="+- 49310 0 0"/>
                  <a:gd name="G39" fmla="+- 44737 0 0"/>
                  <a:gd name="G40" fmla="+- 40742 0 0"/>
                  <a:gd name="G41" fmla="+- 36569 0 0"/>
                  <a:gd name="G42" fmla="+- 33387 0 0"/>
                  <a:gd name="T0" fmla="*/ 5 w 74"/>
                  <a:gd name="T1" fmla="*/ 0 h 110"/>
                  <a:gd name="T2" fmla="*/ 1 w 74"/>
                  <a:gd name="T3" fmla="*/ 4961 h 110"/>
                  <a:gd name="T4" fmla="*/ 0 w 74"/>
                  <a:gd name="T5" fmla="*/ 10263 h 110"/>
                  <a:gd name="T6" fmla="*/ 1 w 74"/>
                  <a:gd name="T7" fmla="*/ 16227 h 110"/>
                  <a:gd name="T8" fmla="*/ 5 w 74"/>
                  <a:gd name="T9" fmla="*/ 20804 h 110"/>
                  <a:gd name="T10" fmla="*/ 437 w 74"/>
                  <a:gd name="T11" fmla="*/ 25231 h 110"/>
                  <a:gd name="T12" fmla="*/ 569 w 74"/>
                  <a:gd name="T13" fmla="*/ 29536 h 110"/>
                  <a:gd name="T14" fmla="*/ 822 w 74"/>
                  <a:gd name="T15" fmla="*/ 32971 h 110"/>
                  <a:gd name="T16" fmla="*/ 1187 w 74"/>
                  <a:gd name="T17" fmla="*/ 36157 h 110"/>
                  <a:gd name="T18" fmla="*/ 1391 w 74"/>
                  <a:gd name="T19" fmla="*/ 39096 h 110"/>
                  <a:gd name="T20" fmla="*/ 1717 w 74"/>
                  <a:gd name="T21" fmla="*/ 41437 h 110"/>
                  <a:gd name="T22" fmla="*/ 2011 w 74"/>
                  <a:gd name="T23" fmla="*/ 43054 h 110"/>
                  <a:gd name="T24" fmla="*/ 2294 w 74"/>
                  <a:gd name="T25" fmla="*/ 43750 h 110"/>
                  <a:gd name="T26" fmla="*/ 2549 w 74"/>
                  <a:gd name="T27" fmla="*/ 43750 h 110"/>
                  <a:gd name="T28" fmla="*/ 2758 w 74"/>
                  <a:gd name="T29" fmla="*/ 43281 h 110"/>
                  <a:gd name="T30" fmla="*/ 2883 w 74"/>
                  <a:gd name="T31" fmla="*/ 42314 h 110"/>
                  <a:gd name="T32" fmla="*/ 2907 w 74"/>
                  <a:gd name="T33" fmla="*/ 40427 h 110"/>
                  <a:gd name="T34" fmla="*/ 2907 w 74"/>
                  <a:gd name="T35" fmla="*/ 39219 h 110"/>
                  <a:gd name="T36" fmla="*/ 2907 w 74"/>
                  <a:gd name="T37" fmla="*/ 38589 h 110"/>
                  <a:gd name="T38" fmla="*/ 2617 w 74"/>
                  <a:gd name="T39" fmla="*/ 39038 h 110"/>
                  <a:gd name="T40" fmla="*/ 2617 w 74"/>
                  <a:gd name="T41" fmla="*/ 39219 h 110"/>
                  <a:gd name="T42" fmla="*/ 2617 w 74"/>
                  <a:gd name="T43" fmla="*/ 39808 h 110"/>
                  <a:gd name="T44" fmla="*/ 2614 w 74"/>
                  <a:gd name="T45" fmla="*/ 39808 h 110"/>
                  <a:gd name="T46" fmla="*/ 2617 w 74"/>
                  <a:gd name="T47" fmla="*/ 39808 h 110"/>
                  <a:gd name="T48" fmla="*/ 2549 w 74"/>
                  <a:gd name="T49" fmla="*/ 40022 h 110"/>
                  <a:gd name="T50" fmla="*/ 2356 w 74"/>
                  <a:gd name="T51" fmla="*/ 40022 h 110"/>
                  <a:gd name="T52" fmla="*/ 2120 w 74"/>
                  <a:gd name="T53" fmla="*/ 39219 h 110"/>
                  <a:gd name="T54" fmla="*/ 1958 w 74"/>
                  <a:gd name="T55" fmla="*/ 38589 h 110"/>
                  <a:gd name="T56" fmla="*/ 1629 w 74"/>
                  <a:gd name="T57" fmla="*/ 36072 h 110"/>
                  <a:gd name="T58" fmla="*/ 1390 w 74"/>
                  <a:gd name="T59" fmla="*/ 34011 h 110"/>
                  <a:gd name="T60" fmla="*/ 1187 w 74"/>
                  <a:gd name="T61" fmla="*/ 30831 h 110"/>
                  <a:gd name="T62" fmla="*/ 866 w 74"/>
                  <a:gd name="T63" fmla="*/ 27288 h 110"/>
                  <a:gd name="T64" fmla="*/ 632 w 74"/>
                  <a:gd name="T65" fmla="*/ 23341 h 110"/>
                  <a:gd name="T66" fmla="*/ 512 w 74"/>
                  <a:gd name="T67" fmla="*/ 19219 h 110"/>
                  <a:gd name="T68" fmla="*/ 461 w 74"/>
                  <a:gd name="T69" fmla="*/ 14942 h 110"/>
                  <a:gd name="T70" fmla="*/ 437 w 74"/>
                  <a:gd name="T71" fmla="*/ 10263 h 110"/>
                  <a:gd name="T72" fmla="*/ 437 w 74"/>
                  <a:gd name="T73" fmla="*/ 5399 h 110"/>
                  <a:gd name="T74" fmla="*/ 512 w 74"/>
                  <a:gd name="T75" fmla="*/ 2 h 110"/>
                  <a:gd name="T76" fmla="*/ 5 w 74"/>
                  <a:gd name="T77" fmla="*/ 0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48" name="Freeform 924"/>
              <p:cNvSpPr>
                <a:spLocks noChangeArrowheads="1"/>
              </p:cNvSpPr>
              <p:nvPr/>
            </p:nvSpPr>
            <p:spPr bwMode="auto">
              <a:xfrm>
                <a:off x="142" y="3405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6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37531 45696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5634 0 0"/>
                  <a:gd name="G30" fmla="+- 51555 0 0"/>
                  <a:gd name="G31" fmla="+- 56663 0 0"/>
                  <a:gd name="T0" fmla="*/ 2467 w 53"/>
                  <a:gd name="T1" fmla="*/ 28514 h 45"/>
                  <a:gd name="T2" fmla="*/ 2210 w 53"/>
                  <a:gd name="T3" fmla="*/ 22112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5679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2 h 45"/>
                  <a:gd name="T20" fmla="*/ 0 w 53"/>
                  <a:gd name="T21" fmla="*/ 120 h 45"/>
                  <a:gd name="T22" fmla="*/ 8 w 53"/>
                  <a:gd name="T23" fmla="*/ 5199 h 45"/>
                  <a:gd name="T24" fmla="*/ 8 w 53"/>
                  <a:gd name="T25" fmla="*/ 5679 h 45"/>
                  <a:gd name="T26" fmla="*/ 7 w 53"/>
                  <a:gd name="T27" fmla="*/ 5679 h 45"/>
                  <a:gd name="T28" fmla="*/ 8 w 53"/>
                  <a:gd name="T29" fmla="*/ 5679 h 45"/>
                  <a:gd name="T30" fmla="*/ 487 w 53"/>
                  <a:gd name="T31" fmla="*/ 6737 h 45"/>
                  <a:gd name="T32" fmla="*/ 608 w 53"/>
                  <a:gd name="T33" fmla="*/ 8029 h 45"/>
                  <a:gd name="T34" fmla="*/ 893 w 53"/>
                  <a:gd name="T35" fmla="*/ 11274 h 45"/>
                  <a:gd name="T36" fmla="*/ 1243 w 53"/>
                  <a:gd name="T37" fmla="*/ 14719 h 45"/>
                  <a:gd name="T38" fmla="*/ 1549 w 53"/>
                  <a:gd name="T39" fmla="*/ 20452 h 45"/>
                  <a:gd name="T40" fmla="*/ 1846 w 53"/>
                  <a:gd name="T41" fmla="*/ 26176 h 45"/>
                  <a:gd name="T42" fmla="*/ 2155 w 53"/>
                  <a:gd name="T43" fmla="*/ 31316 h 45"/>
                  <a:gd name="T44" fmla="*/ 2467 w 53"/>
                  <a:gd name="T45" fmla="*/ 28514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49" name="Freeform 925"/>
              <p:cNvSpPr>
                <a:spLocks noChangeArrowheads="1"/>
              </p:cNvSpPr>
              <p:nvPr/>
            </p:nvSpPr>
            <p:spPr bwMode="auto">
              <a:xfrm>
                <a:off x="190" y="3448"/>
                <a:ext cx="2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1765 0 0"/>
                  <a:gd name="G25" fmla="+- 54391 0 0"/>
                  <a:gd name="T0" fmla="*/ 6495 w 24"/>
                  <a:gd name="T1" fmla="*/ 21555 h 62"/>
                  <a:gd name="T2" fmla="*/ 6187 w 24"/>
                  <a:gd name="T3" fmla="*/ 19958 h 62"/>
                  <a:gd name="T4" fmla="*/ 6187 w 24"/>
                  <a:gd name="T5" fmla="*/ 17332 h 62"/>
                  <a:gd name="T6" fmla="*/ 5995 w 24"/>
                  <a:gd name="T7" fmla="*/ 14862 h 62"/>
                  <a:gd name="T8" fmla="*/ 5534 w 24"/>
                  <a:gd name="T9" fmla="*/ 12526 h 62"/>
                  <a:gd name="T10" fmla="*/ 5108 w 24"/>
                  <a:gd name="T11" fmla="*/ 9331 h 62"/>
                  <a:gd name="T12" fmla="*/ 4352 w 24"/>
                  <a:gd name="T13" fmla="*/ 6326 h 62"/>
                  <a:gd name="T14" fmla="*/ 3160 w 24"/>
                  <a:gd name="T15" fmla="*/ 3150 h 62"/>
                  <a:gd name="T16" fmla="*/ 2295 w 24"/>
                  <a:gd name="T17" fmla="*/ 0 h 62"/>
                  <a:gd name="T18" fmla="*/ 0 w 24"/>
                  <a:gd name="T19" fmla="*/ 5 h 62"/>
                  <a:gd name="T20" fmla="*/ 4 w 24"/>
                  <a:gd name="T21" fmla="*/ 3958 h 62"/>
                  <a:gd name="T22" fmla="*/ 2295 w 24"/>
                  <a:gd name="T23" fmla="*/ 7394 h 62"/>
                  <a:gd name="T24" fmla="*/ 2693 w 24"/>
                  <a:gd name="T25" fmla="*/ 10084 h 62"/>
                  <a:gd name="T26" fmla="*/ 3160 w 24"/>
                  <a:gd name="T27" fmla="*/ 12716 h 62"/>
                  <a:gd name="T28" fmla="*/ 3423 w 24"/>
                  <a:gd name="T29" fmla="*/ 15803 h 62"/>
                  <a:gd name="T30" fmla="*/ 3708 w 24"/>
                  <a:gd name="T31" fmla="*/ 17759 h 62"/>
                  <a:gd name="T32" fmla="*/ 4017 w 24"/>
                  <a:gd name="T33" fmla="*/ 20216 h 62"/>
                  <a:gd name="T34" fmla="*/ 4352 w 24"/>
                  <a:gd name="T35" fmla="*/ 21872 h 62"/>
                  <a:gd name="T36" fmla="*/ 6495 w 24"/>
                  <a:gd name="T37" fmla="*/ 21555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50" name="Freeform 926"/>
              <p:cNvSpPr>
                <a:spLocks noChangeArrowheads="1"/>
              </p:cNvSpPr>
              <p:nvPr/>
            </p:nvSpPr>
            <p:spPr bwMode="auto">
              <a:xfrm>
                <a:off x="5548" y="3549"/>
                <a:ext cx="66" cy="115"/>
              </a:xfrm>
              <a:custGeom>
                <a:avLst/>
                <a:gdLst>
                  <a:gd name="G0" fmla="+- 65533 0 0"/>
                  <a:gd name="G1" fmla="+- 65534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644 0 0"/>
                  <a:gd name="G37" fmla="+- 26838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646 h 107"/>
                  <a:gd name="T8" fmla="*/ 2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1162 h 107"/>
                  <a:gd name="T24" fmla="*/ 3331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2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34 w 65"/>
                  <a:gd name="T59" fmla="*/ 1203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472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51" name="Freeform 927"/>
              <p:cNvSpPr>
                <a:spLocks noChangeArrowheads="1"/>
              </p:cNvSpPr>
              <p:nvPr/>
            </p:nvSpPr>
            <p:spPr bwMode="auto">
              <a:xfrm>
                <a:off x="5544" y="3549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+- 55 0 0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241 0 0"/>
                  <a:gd name="G46" fmla="+- 57981 0 0"/>
                  <a:gd name="G47" fmla="+- 53371 0 0"/>
                  <a:gd name="G48" fmla="+- 49433 0 0"/>
                  <a:gd name="G49" fmla="+- 44997 0 0"/>
                  <a:gd name="G50" fmla="+- 41244 0 0"/>
                  <a:gd name="G51" fmla="+- 37920 0 0"/>
                  <a:gd name="T0" fmla="*/ 2418 w 74"/>
                  <a:gd name="T1" fmla="*/ 4 h 111"/>
                  <a:gd name="T2" fmla="*/ 2549 w 74"/>
                  <a:gd name="T3" fmla="*/ 5844 h 111"/>
                  <a:gd name="T4" fmla="*/ 2549 w 74"/>
                  <a:gd name="T5" fmla="*/ 10104 h 111"/>
                  <a:gd name="T6" fmla="*/ 2483 w 74"/>
                  <a:gd name="T7" fmla="*/ 14648 h 111"/>
                  <a:gd name="T8" fmla="*/ 2418 w 74"/>
                  <a:gd name="T9" fmla="*/ 18521 h 111"/>
                  <a:gd name="T10" fmla="*/ 2235 w 74"/>
                  <a:gd name="T11" fmla="*/ 22774 h 111"/>
                  <a:gd name="T12" fmla="*/ 2011 w 74"/>
                  <a:gd name="T13" fmla="*/ 26303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689 h 111"/>
                  <a:gd name="T20" fmla="*/ 962 w 74"/>
                  <a:gd name="T21" fmla="*/ 36374 h 111"/>
                  <a:gd name="T22" fmla="*/ 740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8854 h 111"/>
                  <a:gd name="T44" fmla="*/ 2 w 74"/>
                  <a:gd name="T45" fmla="*/ 40394 h 111"/>
                  <a:gd name="T46" fmla="*/ 4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9297 h 111"/>
                  <a:gd name="T56" fmla="*/ 1466 w 74"/>
                  <a:gd name="T57" fmla="*/ 37357 h 111"/>
                  <a:gd name="T58" fmla="*/ 1808 w 74"/>
                  <a:gd name="T59" fmla="*/ 34689 h 111"/>
                  <a:gd name="T60" fmla="*/ 2064 w 74"/>
                  <a:gd name="T61" fmla="*/ 31796 h 111"/>
                  <a:gd name="T62" fmla="*/ 2353 w 74"/>
                  <a:gd name="T63" fmla="*/ 27841 h 111"/>
                  <a:gd name="T64" fmla="*/ 2549 w 74"/>
                  <a:gd name="T65" fmla="*/ 23791 h 111"/>
                  <a:gd name="T66" fmla="*/ 2755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10104 h 111"/>
                  <a:gd name="T72" fmla="*/ 2904 w 74"/>
                  <a:gd name="T73" fmla="*/ 4993 h 111"/>
                  <a:gd name="T74" fmla="*/ 2755 w 74"/>
                  <a:gd name="T75" fmla="*/ 0 h 111"/>
                  <a:gd name="T76" fmla="*/ 2418 w 74"/>
                  <a:gd name="T77" fmla="*/ 4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52" name="Freeform 928"/>
              <p:cNvSpPr>
                <a:spLocks noChangeArrowheads="1"/>
              </p:cNvSpPr>
              <p:nvPr/>
            </p:nvSpPr>
            <p:spPr bwMode="auto">
              <a:xfrm>
                <a:off x="5561" y="3544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06703 h 46"/>
                  <a:gd name="T2" fmla="*/ 608 w 53"/>
                  <a:gd name="T3" fmla="*/ 83406 h 46"/>
                  <a:gd name="T4" fmla="*/ 893 w 53"/>
                  <a:gd name="T5" fmla="*/ 70303 h 46"/>
                  <a:gd name="T6" fmla="*/ 1243 w 53"/>
                  <a:gd name="T7" fmla="*/ 53916 h 46"/>
                  <a:gd name="T8" fmla="*/ 1549 w 53"/>
                  <a:gd name="T9" fmla="*/ 36123 h 46"/>
                  <a:gd name="T10" fmla="*/ 1846 w 53"/>
                  <a:gd name="T11" fmla="*/ 25913 h 46"/>
                  <a:gd name="T12" fmla="*/ 2060 w 53"/>
                  <a:gd name="T13" fmla="*/ 22026 h 46"/>
                  <a:gd name="T14" fmla="*/ 2155 w 53"/>
                  <a:gd name="T15" fmla="*/ 22026 h 46"/>
                  <a:gd name="T16" fmla="*/ 2177 w 53"/>
                  <a:gd name="T17" fmla="*/ 22026 h 46"/>
                  <a:gd name="T18" fmla="*/ 2155 w 53"/>
                  <a:gd name="T19" fmla="*/ 20271 h 46"/>
                  <a:gd name="T20" fmla="*/ 2467 w 53"/>
                  <a:gd name="T21" fmla="*/ 436 h 46"/>
                  <a:gd name="T22" fmla="*/ 2335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50 h 46"/>
                  <a:gd name="T32" fmla="*/ 1326 w 53"/>
                  <a:gd name="T33" fmla="*/ 22026 h 46"/>
                  <a:gd name="T34" fmla="*/ 944 w 53"/>
                  <a:gd name="T35" fmla="*/ 36123 h 46"/>
                  <a:gd name="T36" fmla="*/ 608 w 53"/>
                  <a:gd name="T37" fmla="*/ 53916 h 46"/>
                  <a:gd name="T38" fmla="*/ 6 w 53"/>
                  <a:gd name="T39" fmla="*/ 75234 h 46"/>
                  <a:gd name="T40" fmla="*/ 0 w 53"/>
                  <a:gd name="T41" fmla="*/ 96525 h 46"/>
                  <a:gd name="T42" fmla="*/ 8 w 53"/>
                  <a:gd name="T43" fmla="*/ 106703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53" name="Freeform 929"/>
              <p:cNvSpPr>
                <a:spLocks noChangeArrowheads="1"/>
              </p:cNvSpPr>
              <p:nvPr/>
            </p:nvSpPr>
            <p:spPr bwMode="auto">
              <a:xfrm>
                <a:off x="5544" y="3589"/>
                <a:ext cx="23" cy="54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1 0 0"/>
                  <a:gd name="G5" fmla="cos 51 G4"/>
                  <a:gd name="G6" fmla="*/ 1 48065 51712"/>
                  <a:gd name="G7" fmla="*/ 1 9083 51712"/>
                  <a:gd name="G8" fmla="+- 1 0 0"/>
                  <a:gd name="G9" fmla="*/ 1 26055 25856"/>
                  <a:gd name="G10" fmla="+- 4 0 0"/>
                  <a:gd name="G11" fmla="*/ 1 43 2"/>
                  <a:gd name="G12" fmla="*/ 1 0 51712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573 0 0"/>
                  <a:gd name="G28" fmla="+- 65087 0 0"/>
                  <a:gd name="T0" fmla="*/ 2295 w 24"/>
                  <a:gd name="T1" fmla="*/ 3726 h 61"/>
                  <a:gd name="T2" fmla="*/ 2486 w 24"/>
                  <a:gd name="T3" fmla="*/ 3449 h 61"/>
                  <a:gd name="T4" fmla="*/ 2693 w 24"/>
                  <a:gd name="T5" fmla="*/ 3142 h 61"/>
                  <a:gd name="T6" fmla="*/ 2917 w 24"/>
                  <a:gd name="T7" fmla="*/ 2720 h 61"/>
                  <a:gd name="T8" fmla="*/ 3160 w 24"/>
                  <a:gd name="T9" fmla="*/ 2290 h 61"/>
                  <a:gd name="T10" fmla="*/ 3708 w 24"/>
                  <a:gd name="T11" fmla="*/ 1694 h 61"/>
                  <a:gd name="T12" fmla="*/ 4352 w 24"/>
                  <a:gd name="T13" fmla="*/ 1234 h 61"/>
                  <a:gd name="T14" fmla="*/ 5534 w 24"/>
                  <a:gd name="T15" fmla="*/ 762 h 61"/>
                  <a:gd name="T16" fmla="*/ 6495 w 24"/>
                  <a:gd name="T17" fmla="*/ 5 h 61"/>
                  <a:gd name="T18" fmla="*/ 4352 w 24"/>
                  <a:gd name="T19" fmla="*/ 0 h 61"/>
                  <a:gd name="T20" fmla="*/ 3160 w 24"/>
                  <a:gd name="T21" fmla="*/ 516 h 61"/>
                  <a:gd name="T22" fmla="*/ 2295 w 24"/>
                  <a:gd name="T23" fmla="*/ 1047 h 61"/>
                  <a:gd name="T24" fmla="*/ 1955 w 24"/>
                  <a:gd name="T25" fmla="*/ 1569 h 61"/>
                  <a:gd name="T26" fmla="*/ 4 w 24"/>
                  <a:gd name="T27" fmla="*/ 2145 h 61"/>
                  <a:gd name="T28" fmla="*/ 2 w 24"/>
                  <a:gd name="T29" fmla="*/ 2515 h 61"/>
                  <a:gd name="T30" fmla="*/ 1 w 24"/>
                  <a:gd name="T31" fmla="*/ 2946 h 61"/>
                  <a:gd name="T32" fmla="*/ 1 w 24"/>
                  <a:gd name="T33" fmla="*/ 3447 h 61"/>
                  <a:gd name="T34" fmla="*/ 0 w 24"/>
                  <a:gd name="T35" fmla="*/ 3677 h 61"/>
                  <a:gd name="T36" fmla="*/ 2295 w 24"/>
                  <a:gd name="T37" fmla="*/ 3726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5"/>
                    </a:lnTo>
                    <a:lnTo>
                      <a:pt x="12" y="37"/>
                    </a:lnTo>
                    <a:lnTo>
                      <a:pt x="14" y="28"/>
                    </a:lnTo>
                    <a:lnTo>
                      <a:pt x="16" y="20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54" name="Freeform 930"/>
              <p:cNvSpPr>
                <a:spLocks noChangeArrowheads="1"/>
              </p:cNvSpPr>
              <p:nvPr/>
            </p:nvSpPr>
            <p:spPr bwMode="auto">
              <a:xfrm>
                <a:off x="142" y="992"/>
                <a:ext cx="65" cy="1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61235 57600"/>
                  <a:gd name="G7" fmla="+- 52 0 0"/>
                  <a:gd name="G8" fmla="+- 12 0 0"/>
                  <a:gd name="G9" fmla="+- 3 0 0"/>
                  <a:gd name="G10" fmla="*/ 1 0 51712"/>
                  <a:gd name="G11" fmla="+- 16 0 0"/>
                  <a:gd name="G12" fmla="sin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19372 0 0"/>
                  <a:gd name="G32" fmla="+- 20018 0 0"/>
                  <a:gd name="G33" fmla="+- 20616 0 0"/>
                  <a:gd name="G34" fmla="+- 21199 0 0"/>
                  <a:gd name="G35" fmla="+- 21667 0 0"/>
                  <a:gd name="G36" fmla="+- 22573 0 0"/>
                  <a:gd name="G37" fmla="+- 22972 0 0"/>
                  <a:gd name="T0" fmla="*/ 4376 w 64"/>
                  <a:gd name="T1" fmla="*/ 23748 h 108"/>
                  <a:gd name="T2" fmla="*/ 4376 w 64"/>
                  <a:gd name="T3" fmla="*/ 24394 h 108"/>
                  <a:gd name="T4" fmla="*/ 4376 w 64"/>
                  <a:gd name="T5" fmla="*/ 24985 h 108"/>
                  <a:gd name="T6" fmla="*/ 4369 w 64"/>
                  <a:gd name="T7" fmla="*/ 25567 h 108"/>
                  <a:gd name="T8" fmla="*/ 4368 w 64"/>
                  <a:gd name="T9" fmla="*/ 25778 h 108"/>
                  <a:gd name="T10" fmla="*/ 4111 w 64"/>
                  <a:gd name="T11" fmla="*/ 26215 h 108"/>
                  <a:gd name="T12" fmla="*/ 3642 w 64"/>
                  <a:gd name="T13" fmla="*/ 26199 h 108"/>
                  <a:gd name="T14" fmla="*/ 3227 w 64"/>
                  <a:gd name="T15" fmla="*/ 25567 h 108"/>
                  <a:gd name="T16" fmla="*/ 2756 w 64"/>
                  <a:gd name="T17" fmla="*/ 24403 h 108"/>
                  <a:gd name="T18" fmla="*/ 2245 w 64"/>
                  <a:gd name="T19" fmla="*/ 23593 h 108"/>
                  <a:gd name="T20" fmla="*/ 1807 w 64"/>
                  <a:gd name="T21" fmla="*/ 21960 h 108"/>
                  <a:gd name="T22" fmla="*/ 1302 w 64"/>
                  <a:gd name="T23" fmla="*/ 20161 h 108"/>
                  <a:gd name="T24" fmla="*/ 851 w 64"/>
                  <a:gd name="T25" fmla="*/ 17825 h 108"/>
                  <a:gd name="T26" fmla="*/ 629 w 64"/>
                  <a:gd name="T27" fmla="*/ 15354 h 108"/>
                  <a:gd name="T28" fmla="*/ 3 w 64"/>
                  <a:gd name="T29" fmla="*/ 12507 h 108"/>
                  <a:gd name="T30" fmla="*/ 1 w 64"/>
                  <a:gd name="T31" fmla="*/ 9872 h 108"/>
                  <a:gd name="T32" fmla="*/ 0 w 64"/>
                  <a:gd name="T33" fmla="*/ 6915 h 108"/>
                  <a:gd name="T34" fmla="*/ 0 w 64"/>
                  <a:gd name="T35" fmla="*/ 3685 h 108"/>
                  <a:gd name="T36" fmla="*/ 3 w 64"/>
                  <a:gd name="T37" fmla="*/ 3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0 h 108"/>
                  <a:gd name="T44" fmla="*/ 668 w 64"/>
                  <a:gd name="T45" fmla="*/ 1 h 108"/>
                  <a:gd name="T46" fmla="*/ 1021 w 64"/>
                  <a:gd name="T47" fmla="*/ 5 h 108"/>
                  <a:gd name="T48" fmla="*/ 1469 w 64"/>
                  <a:gd name="T49" fmla="*/ 2226 h 108"/>
                  <a:gd name="T50" fmla="*/ 1916 w 64"/>
                  <a:gd name="T51" fmla="*/ 3685 h 108"/>
                  <a:gd name="T52" fmla="*/ 2441 w 64"/>
                  <a:gd name="T53" fmla="*/ 5573 h 108"/>
                  <a:gd name="T54" fmla="*/ 2928 w 64"/>
                  <a:gd name="T55" fmla="*/ 7506 h 108"/>
                  <a:gd name="T56" fmla="*/ 3305 w 64"/>
                  <a:gd name="T57" fmla="*/ 9872 h 108"/>
                  <a:gd name="T58" fmla="*/ 3642 w 64"/>
                  <a:gd name="T59" fmla="*/ 11663 h 108"/>
                  <a:gd name="T60" fmla="*/ 3870 w 64"/>
                  <a:gd name="T61" fmla="*/ 13420 h 108"/>
                  <a:gd name="T62" fmla="*/ 4111 w 64"/>
                  <a:gd name="T63" fmla="*/ 15477 h 108"/>
                  <a:gd name="T64" fmla="*/ 4119 w 64"/>
                  <a:gd name="T65" fmla="*/ 17825 h 108"/>
                  <a:gd name="T66" fmla="*/ 4368 w 64"/>
                  <a:gd name="T67" fmla="*/ 19691 h 108"/>
                  <a:gd name="T68" fmla="*/ 4369 w 64"/>
                  <a:gd name="T69" fmla="*/ 21143 h 108"/>
                  <a:gd name="T70" fmla="*/ 4369 w 64"/>
                  <a:gd name="T71" fmla="*/ 22702 h 108"/>
                  <a:gd name="T72" fmla="*/ 4376 w 64"/>
                  <a:gd name="T73" fmla="*/ 23748 h 108"/>
                  <a:gd name="T74" fmla="*/ 0 w 64"/>
                  <a:gd name="T75" fmla="*/ 0 h 108"/>
                  <a:gd name="T76" fmla="*/ 64 w 64"/>
                  <a:gd name="T7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2"/>
                    </a:lnTo>
                    <a:lnTo>
                      <a:pt x="13" y="73"/>
                    </a:lnTo>
                    <a:lnTo>
                      <a:pt x="8" y="62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8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1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55" name="Freeform 931"/>
              <p:cNvSpPr>
                <a:spLocks noChangeArrowheads="1"/>
              </p:cNvSpPr>
              <p:nvPr/>
            </p:nvSpPr>
            <p:spPr bwMode="auto">
              <a:xfrm>
                <a:off x="136" y="993"/>
                <a:ext cx="75" cy="120"/>
              </a:xfrm>
              <a:custGeom>
                <a:avLst/>
                <a:gdLst>
                  <a:gd name="G0" fmla="+- 14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32717 30784"/>
                  <a:gd name="G18" fmla="+- 13 0 0"/>
                  <a:gd name="G19" fmla="cos 16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629 0 0"/>
                  <a:gd name="G39" fmla="+- 45623 0 0"/>
                  <a:gd name="G40" fmla="+- 42182 0 0"/>
                  <a:gd name="G41" fmla="+- 38264 0 0"/>
                  <a:gd name="G42" fmla="+- 34562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2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689 h 111"/>
                  <a:gd name="T18" fmla="*/ 1391 w 74"/>
                  <a:gd name="T19" fmla="*/ 37357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35 w 74"/>
                  <a:gd name="T25" fmla="*/ 41429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689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774 h 111"/>
                  <a:gd name="T66" fmla="*/ 512 w 74"/>
                  <a:gd name="T67" fmla="*/ 18521 h 111"/>
                  <a:gd name="T68" fmla="*/ 461 w 74"/>
                  <a:gd name="T69" fmla="*/ 14648 h 111"/>
                  <a:gd name="T70" fmla="*/ 437 w 74"/>
                  <a:gd name="T71" fmla="*/ 10104 h 111"/>
                  <a:gd name="T72" fmla="*/ 437 w 74"/>
                  <a:gd name="T73" fmla="*/ 5844 h 111"/>
                  <a:gd name="T74" fmla="*/ 512 w 74"/>
                  <a:gd name="T75" fmla="*/ 4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56" name="Freeform 932"/>
              <p:cNvSpPr>
                <a:spLocks noChangeArrowheads="1"/>
              </p:cNvSpPr>
              <p:nvPr/>
            </p:nvSpPr>
            <p:spPr bwMode="auto">
              <a:xfrm>
                <a:off x="142" y="988"/>
                <a:ext cx="51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+- 7 0 0"/>
                  <a:gd name="G7" fmla="*/ 1 23235 22848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2770 w 51"/>
                  <a:gd name="T1" fmla="*/ 25410 h 46"/>
                  <a:gd name="T2" fmla="*/ 2534 w 51"/>
                  <a:gd name="T3" fmla="*/ 19802 h 46"/>
                  <a:gd name="T4" fmla="*/ 2134 w 51"/>
                  <a:gd name="T5" fmla="*/ 14192 h 46"/>
                  <a:gd name="T6" fmla="*/ 1697 w 51"/>
                  <a:gd name="T7" fmla="*/ 8763 h 46"/>
                  <a:gd name="T8" fmla="*/ 1277 w 51"/>
                  <a:gd name="T9" fmla="*/ 5800 h 46"/>
                  <a:gd name="T10" fmla="*/ 907 w 51"/>
                  <a:gd name="T11" fmla="*/ 4 h 46"/>
                  <a:gd name="T12" fmla="*/ 608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113 h 46"/>
                  <a:gd name="T22" fmla="*/ 7 w 51"/>
                  <a:gd name="T23" fmla="*/ 5336 h 46"/>
                  <a:gd name="T24" fmla="*/ 6 w 51"/>
                  <a:gd name="T25" fmla="*/ 5800 h 46"/>
                  <a:gd name="T26" fmla="*/ 7 w 51"/>
                  <a:gd name="T27" fmla="*/ 5800 h 46"/>
                  <a:gd name="T28" fmla="*/ 8 w 51"/>
                  <a:gd name="T29" fmla="*/ 5800 h 46"/>
                  <a:gd name="T30" fmla="*/ 682 w 51"/>
                  <a:gd name="T31" fmla="*/ 6821 h 46"/>
                  <a:gd name="T32" fmla="*/ 960 w 51"/>
                  <a:gd name="T33" fmla="*/ 9509 h 46"/>
                  <a:gd name="T34" fmla="*/ 1432 w 51"/>
                  <a:gd name="T35" fmla="*/ 14192 h 46"/>
                  <a:gd name="T36" fmla="*/ 1699 w 51"/>
                  <a:gd name="T37" fmla="*/ 18504 h 46"/>
                  <a:gd name="T38" fmla="*/ 2134 w 51"/>
                  <a:gd name="T39" fmla="*/ 21954 h 46"/>
                  <a:gd name="T40" fmla="*/ 2395 w 51"/>
                  <a:gd name="T41" fmla="*/ 28084 h 46"/>
                  <a:gd name="T42" fmla="*/ 2770 w 51"/>
                  <a:gd name="T43" fmla="*/ 25410 h 46"/>
                  <a:gd name="T44" fmla="*/ 0 w 51"/>
                  <a:gd name="T45" fmla="*/ 0 h 46"/>
                  <a:gd name="T46" fmla="*/ 51 w 51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6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57" name="Freeform 933"/>
              <p:cNvSpPr>
                <a:spLocks noChangeArrowheads="1"/>
              </p:cNvSpPr>
              <p:nvPr/>
            </p:nvSpPr>
            <p:spPr bwMode="auto">
              <a:xfrm>
                <a:off x="189" y="1032"/>
                <a:ext cx="23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5 0 0"/>
                  <a:gd name="G5" fmla="+- 7 0 0"/>
                  <a:gd name="G6" fmla="+- 12 0 0"/>
                  <a:gd name="G7" fmla="cos 28 G6"/>
                  <a:gd name="G8" fmla="+- 9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410 0 0"/>
                  <a:gd name="G22" fmla="+- 53251 0 0"/>
                  <a:gd name="T0" fmla="*/ 6495 w 24"/>
                  <a:gd name="T1" fmla="*/ 23062 h 61"/>
                  <a:gd name="T2" fmla="*/ 6495 w 24"/>
                  <a:gd name="T3" fmla="*/ 21621 h 61"/>
                  <a:gd name="T4" fmla="*/ 6187 w 24"/>
                  <a:gd name="T5" fmla="*/ 18472 h 61"/>
                  <a:gd name="T6" fmla="*/ 5995 w 24"/>
                  <a:gd name="T7" fmla="*/ 15774 h 61"/>
                  <a:gd name="T8" fmla="*/ 5534 w 24"/>
                  <a:gd name="T9" fmla="*/ 13446 h 61"/>
                  <a:gd name="T10" fmla="*/ 5108 w 24"/>
                  <a:gd name="T11" fmla="*/ 9838 h 61"/>
                  <a:gd name="T12" fmla="*/ 4352 w 24"/>
                  <a:gd name="T13" fmla="*/ 6569 h 61"/>
                  <a:gd name="T14" fmla="*/ 3160 w 24"/>
                  <a:gd name="T15" fmla="*/ 3228 h 61"/>
                  <a:gd name="T16" fmla="*/ 2118 w 24"/>
                  <a:gd name="T17" fmla="*/ 0 h 61"/>
                  <a:gd name="T18" fmla="*/ 0 w 24"/>
                  <a:gd name="T19" fmla="*/ 5 h 61"/>
                  <a:gd name="T20" fmla="*/ 4 w 24"/>
                  <a:gd name="T21" fmla="*/ 4779 h 61"/>
                  <a:gd name="T22" fmla="*/ 2118 w 24"/>
                  <a:gd name="T23" fmla="*/ 7742 h 61"/>
                  <a:gd name="T24" fmla="*/ 2693 w 24"/>
                  <a:gd name="T25" fmla="*/ 10626 h 61"/>
                  <a:gd name="T26" fmla="*/ 3160 w 24"/>
                  <a:gd name="T27" fmla="*/ 14364 h 61"/>
                  <a:gd name="T28" fmla="*/ 3708 w 24"/>
                  <a:gd name="T29" fmla="*/ 17070 h 61"/>
                  <a:gd name="T30" fmla="*/ 4017 w 24"/>
                  <a:gd name="T31" fmla="*/ 19710 h 61"/>
                  <a:gd name="T32" fmla="*/ 4017 w 24"/>
                  <a:gd name="T33" fmla="*/ 21637 h 61"/>
                  <a:gd name="T34" fmla="*/ 4352 w 24"/>
                  <a:gd name="T35" fmla="*/ 23384 h 61"/>
                  <a:gd name="T36" fmla="*/ 6495 w 24"/>
                  <a:gd name="T37" fmla="*/ 23062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4" y="45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58" name="Freeform 934"/>
              <p:cNvSpPr>
                <a:spLocks noChangeArrowheads="1"/>
              </p:cNvSpPr>
              <p:nvPr/>
            </p:nvSpPr>
            <p:spPr bwMode="auto">
              <a:xfrm>
                <a:off x="5550" y="1133"/>
                <a:ext cx="65" cy="115"/>
              </a:xfrm>
              <a:custGeom>
                <a:avLst/>
                <a:gdLst>
                  <a:gd name="G0" fmla="+- 65533 0 0"/>
                  <a:gd name="G1" fmla="*/ 1 0 51712"/>
                  <a:gd name="G2" fmla="*/ 1 111 2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269 6156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7160 0 0"/>
                  <a:gd name="G34" fmla="+- 49359 0 0"/>
                  <a:gd name="G35" fmla="+- 50423 0 0"/>
                  <a:gd name="G36" fmla="+- 50819 0 0"/>
                  <a:gd name="G37" fmla="+- 52202 0 0"/>
                  <a:gd name="G38" fmla="+- 52010 0 0"/>
                  <a:gd name="G39" fmla="+- 51123 0 0"/>
                  <a:gd name="T0" fmla="*/ 0 w 64"/>
                  <a:gd name="T1" fmla="*/ 47160 h 106"/>
                  <a:gd name="T2" fmla="*/ 0 w 64"/>
                  <a:gd name="T3" fmla="*/ 49359 h 106"/>
                  <a:gd name="T4" fmla="*/ 0 w 64"/>
                  <a:gd name="T5" fmla="*/ 50424 h 106"/>
                  <a:gd name="T6" fmla="*/ 1 w 64"/>
                  <a:gd name="T7" fmla="*/ 50821 h 106"/>
                  <a:gd name="T8" fmla="*/ 2 w 64"/>
                  <a:gd name="T9" fmla="*/ 52208 h 106"/>
                  <a:gd name="T10" fmla="*/ 6 w 64"/>
                  <a:gd name="T11" fmla="*/ 52764 h 106"/>
                  <a:gd name="T12" fmla="*/ 754 w 64"/>
                  <a:gd name="T13" fmla="*/ 52208 h 106"/>
                  <a:gd name="T14" fmla="*/ 1085 w 64"/>
                  <a:gd name="T15" fmla="*/ 50821 h 106"/>
                  <a:gd name="T16" fmla="*/ 1659 w 64"/>
                  <a:gd name="T17" fmla="*/ 49503 h 106"/>
                  <a:gd name="T18" fmla="*/ 2113 w 64"/>
                  <a:gd name="T19" fmla="*/ 46458 h 106"/>
                  <a:gd name="T20" fmla="*/ 2594 w 64"/>
                  <a:gd name="T21" fmla="*/ 43198 h 106"/>
                  <a:gd name="T22" fmla="*/ 3037 w 64"/>
                  <a:gd name="T23" fmla="*/ 39489 h 106"/>
                  <a:gd name="T24" fmla="*/ 3512 w 64"/>
                  <a:gd name="T25" fmla="*/ 35633 h 106"/>
                  <a:gd name="T26" fmla="*/ 3870 w 64"/>
                  <a:gd name="T27" fmla="*/ 30374 h 106"/>
                  <a:gd name="T28" fmla="*/ 4213 w 64"/>
                  <a:gd name="T29" fmla="*/ 24443 h 106"/>
                  <a:gd name="T30" fmla="*/ 4369 w 64"/>
                  <a:gd name="T31" fmla="*/ 19103 h 106"/>
                  <a:gd name="T32" fmla="*/ 4376 w 64"/>
                  <a:gd name="T33" fmla="*/ 13417 h 106"/>
                  <a:gd name="T34" fmla="*/ 4376 w 64"/>
                  <a:gd name="T35" fmla="*/ 6611 h 106"/>
                  <a:gd name="T36" fmla="*/ 4213 w 64"/>
                  <a:gd name="T37" fmla="*/ 1 h 106"/>
                  <a:gd name="T38" fmla="*/ 4119 w 64"/>
                  <a:gd name="T39" fmla="*/ 0 h 106"/>
                  <a:gd name="T40" fmla="*/ 4111 w 64"/>
                  <a:gd name="T41" fmla="*/ 0 h 106"/>
                  <a:gd name="T42" fmla="*/ 3965 w 64"/>
                  <a:gd name="T43" fmla="*/ 0 h 106"/>
                  <a:gd name="T44" fmla="*/ 3869 w 64"/>
                  <a:gd name="T45" fmla="*/ 0 h 106"/>
                  <a:gd name="T46" fmla="*/ 3305 w 64"/>
                  <a:gd name="T47" fmla="*/ 3 h 106"/>
                  <a:gd name="T48" fmla="*/ 2928 w 64"/>
                  <a:gd name="T49" fmla="*/ 3734 h 106"/>
                  <a:gd name="T50" fmla="*/ 2441 w 64"/>
                  <a:gd name="T51" fmla="*/ 6611 h 106"/>
                  <a:gd name="T52" fmla="*/ 1916 w 64"/>
                  <a:gd name="T53" fmla="*/ 10810 h 106"/>
                  <a:gd name="T54" fmla="*/ 1469 w 64"/>
                  <a:gd name="T55" fmla="*/ 14547 h 106"/>
                  <a:gd name="T56" fmla="*/ 1021 w 64"/>
                  <a:gd name="T57" fmla="*/ 18632 h 106"/>
                  <a:gd name="T58" fmla="*/ 754 w 64"/>
                  <a:gd name="T59" fmla="*/ 22499 h 106"/>
                  <a:gd name="T60" fmla="*/ 629 w 64"/>
                  <a:gd name="T61" fmla="*/ 27896 h 106"/>
                  <a:gd name="T62" fmla="*/ 6 w 64"/>
                  <a:gd name="T63" fmla="*/ 30909 h 106"/>
                  <a:gd name="T64" fmla="*/ 4 w 64"/>
                  <a:gd name="T65" fmla="*/ 35633 h 106"/>
                  <a:gd name="T66" fmla="*/ 2 w 64"/>
                  <a:gd name="T67" fmla="*/ 39132 h 106"/>
                  <a:gd name="T68" fmla="*/ 1 w 64"/>
                  <a:gd name="T69" fmla="*/ 42078 h 106"/>
                  <a:gd name="T70" fmla="*/ 1 w 64"/>
                  <a:gd name="T71" fmla="*/ 45648 h 106"/>
                  <a:gd name="T72" fmla="*/ 0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59" name="Freeform 935"/>
              <p:cNvSpPr>
                <a:spLocks noChangeArrowheads="1"/>
              </p:cNvSpPr>
              <p:nvPr/>
            </p:nvSpPr>
            <p:spPr bwMode="auto">
              <a:xfrm>
                <a:off x="5545" y="1133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+- 55 0 0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68 0 0"/>
                  <a:gd name="G46" fmla="+- 57981 0 0"/>
                  <a:gd name="G47" fmla="+- 53419 0 0"/>
                  <a:gd name="G48" fmla="+- 49433 0 0"/>
                  <a:gd name="G49" fmla="+- 45267 0 0"/>
                  <a:gd name="G50" fmla="+- 41244 0 0"/>
                  <a:gd name="G51" fmla="+- 37920 0 0"/>
                  <a:gd name="T0" fmla="*/ 2418 w 74"/>
                  <a:gd name="T1" fmla="*/ 3 h 111"/>
                  <a:gd name="T2" fmla="*/ 2549 w 74"/>
                  <a:gd name="T3" fmla="*/ 5417 h 111"/>
                  <a:gd name="T4" fmla="*/ 2549 w 74"/>
                  <a:gd name="T5" fmla="*/ 10104 h 111"/>
                  <a:gd name="T6" fmla="*/ 2483 w 74"/>
                  <a:gd name="T7" fmla="*/ 14600 h 111"/>
                  <a:gd name="T8" fmla="*/ 2418 w 74"/>
                  <a:gd name="T9" fmla="*/ 18521 h 111"/>
                  <a:gd name="T10" fmla="*/ 2235 w 74"/>
                  <a:gd name="T11" fmla="*/ 22504 h 111"/>
                  <a:gd name="T12" fmla="*/ 2011 w 74"/>
                  <a:gd name="T13" fmla="*/ 26303 h 111"/>
                  <a:gd name="T14" fmla="*/ 1808 w 74"/>
                  <a:gd name="T15" fmla="*/ 29424 h 111"/>
                  <a:gd name="T16" fmla="*/ 1544 w 74"/>
                  <a:gd name="T17" fmla="*/ 31984 h 111"/>
                  <a:gd name="T18" fmla="*/ 1252 w 74"/>
                  <a:gd name="T19" fmla="*/ 34571 h 111"/>
                  <a:gd name="T20" fmla="*/ 962 w 74"/>
                  <a:gd name="T21" fmla="*/ 35949 h 111"/>
                  <a:gd name="T22" fmla="*/ 740 w 74"/>
                  <a:gd name="T23" fmla="*/ 37808 h 111"/>
                  <a:gd name="T24" fmla="*/ 540 w 74"/>
                  <a:gd name="T25" fmla="*/ 38022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6374 h 111"/>
                  <a:gd name="T38" fmla="*/ 0 w 74"/>
                  <a:gd name="T39" fmla="*/ 35949 h 111"/>
                  <a:gd name="T40" fmla="*/ 0 w 74"/>
                  <a:gd name="T41" fmla="*/ 37808 h 111"/>
                  <a:gd name="T42" fmla="*/ 0 w 74"/>
                  <a:gd name="T43" fmla="*/ 38854 h 111"/>
                  <a:gd name="T44" fmla="*/ 2 w 74"/>
                  <a:gd name="T45" fmla="*/ 40394 h 111"/>
                  <a:gd name="T46" fmla="*/ 4 w 74"/>
                  <a:gd name="T47" fmla="*/ 40881 h 111"/>
                  <a:gd name="T48" fmla="*/ 9 w 74"/>
                  <a:gd name="T49" fmla="*/ 42011 h 111"/>
                  <a:gd name="T50" fmla="*/ 632 w 74"/>
                  <a:gd name="T51" fmla="*/ 41429 h 111"/>
                  <a:gd name="T52" fmla="*/ 866 w 74"/>
                  <a:gd name="T53" fmla="*/ 40527 h 111"/>
                  <a:gd name="T54" fmla="*/ 1188 w 74"/>
                  <a:gd name="T55" fmla="*/ 38854 h 111"/>
                  <a:gd name="T56" fmla="*/ 1466 w 74"/>
                  <a:gd name="T57" fmla="*/ 37156 h 111"/>
                  <a:gd name="T58" fmla="*/ 1808 w 74"/>
                  <a:gd name="T59" fmla="*/ 34571 h 111"/>
                  <a:gd name="T60" fmla="*/ 2064 w 74"/>
                  <a:gd name="T61" fmla="*/ 31796 h 111"/>
                  <a:gd name="T62" fmla="*/ 2353 w 74"/>
                  <a:gd name="T63" fmla="*/ 27461 h 111"/>
                  <a:gd name="T64" fmla="*/ 2549 w 74"/>
                  <a:gd name="T65" fmla="*/ 23791 h 111"/>
                  <a:gd name="T66" fmla="*/ 2755 w 74"/>
                  <a:gd name="T67" fmla="*/ 19256 h 111"/>
                  <a:gd name="T68" fmla="*/ 2883 w 74"/>
                  <a:gd name="T69" fmla="*/ 14648 h 111"/>
                  <a:gd name="T70" fmla="*/ 2907 w 74"/>
                  <a:gd name="T71" fmla="*/ 10104 h 111"/>
                  <a:gd name="T72" fmla="*/ 2904 w 74"/>
                  <a:gd name="T73" fmla="*/ 4627 h 111"/>
                  <a:gd name="T74" fmla="*/ 273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0" name="Freeform 936"/>
              <p:cNvSpPr>
                <a:spLocks noChangeArrowheads="1"/>
              </p:cNvSpPr>
              <p:nvPr/>
            </p:nvSpPr>
            <p:spPr bwMode="auto">
              <a:xfrm>
                <a:off x="5563" y="1128"/>
                <a:ext cx="51" cy="47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1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6044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20452 h 45"/>
                  <a:gd name="T6" fmla="*/ 1352 w 51"/>
                  <a:gd name="T7" fmla="*/ 14719 h 45"/>
                  <a:gd name="T8" fmla="*/ 1699 w 51"/>
                  <a:gd name="T9" fmla="*/ 11274 h 45"/>
                  <a:gd name="T10" fmla="*/ 2017 w 51"/>
                  <a:gd name="T11" fmla="*/ 8029 h 45"/>
                  <a:gd name="T12" fmla="*/ 2393 w 51"/>
                  <a:gd name="T13" fmla="*/ 6188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679 h 45"/>
                  <a:gd name="T22" fmla="*/ 2770 w 51"/>
                  <a:gd name="T23" fmla="*/ 120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4 h 45"/>
                  <a:gd name="T34" fmla="*/ 1514 w 51"/>
                  <a:gd name="T35" fmla="*/ 6188 h 45"/>
                  <a:gd name="T36" fmla="*/ 1016 w 51"/>
                  <a:gd name="T37" fmla="*/ 11274 h 45"/>
                  <a:gd name="T38" fmla="*/ 644 w 51"/>
                  <a:gd name="T39" fmla="*/ 15827 h 45"/>
                  <a:gd name="T40" fmla="*/ 5 w 51"/>
                  <a:gd name="T41" fmla="*/ 22112 h 45"/>
                  <a:gd name="T42" fmla="*/ 0 w 51"/>
                  <a:gd name="T43" fmla="*/ 28786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1" name="Freeform 937"/>
              <p:cNvSpPr>
                <a:spLocks noChangeArrowheads="1"/>
              </p:cNvSpPr>
              <p:nvPr/>
            </p:nvSpPr>
            <p:spPr bwMode="auto">
              <a:xfrm>
                <a:off x="5545" y="1173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0 0 0"/>
                  <a:gd name="G5" fmla="sin 50 G4"/>
                  <a:gd name="G6" fmla="*/ 1 56205 11520"/>
                  <a:gd name="G7" fmla="+- 1 0 0"/>
                  <a:gd name="G8" fmla="+- 1 0 0"/>
                  <a:gd name="G9" fmla="*/ 1 54891 51712"/>
                  <a:gd name="G10" fmla="+- 4 0 0"/>
                  <a:gd name="G11" fmla="*/ 1 43 2"/>
                  <a:gd name="G12" fmla="+- 65532 0 0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783 0 0"/>
                  <a:gd name="T0" fmla="*/ 2295 w 24"/>
                  <a:gd name="T1" fmla="*/ 25205 h 60"/>
                  <a:gd name="T2" fmla="*/ 2486 w 24"/>
                  <a:gd name="T3" fmla="*/ 24410 h 60"/>
                  <a:gd name="T4" fmla="*/ 2486 w 24"/>
                  <a:gd name="T5" fmla="*/ 21239 h 60"/>
                  <a:gd name="T6" fmla="*/ 2693 w 24"/>
                  <a:gd name="T7" fmla="*/ 19191 h 60"/>
                  <a:gd name="T8" fmla="*/ 3160 w 24"/>
                  <a:gd name="T9" fmla="*/ 15412 h 60"/>
                  <a:gd name="T10" fmla="*/ 3708 w 24"/>
                  <a:gd name="T11" fmla="*/ 12236 h 60"/>
                  <a:gd name="T12" fmla="*/ 4715 w 24"/>
                  <a:gd name="T13" fmla="*/ 8809 h 60"/>
                  <a:gd name="T14" fmla="*/ 5534 w 24"/>
                  <a:gd name="T15" fmla="*/ 5020 h 60"/>
                  <a:gd name="T16" fmla="*/ 6495 w 24"/>
                  <a:gd name="T17" fmla="*/ 4 h 60"/>
                  <a:gd name="T18" fmla="*/ 4715 w 24"/>
                  <a:gd name="T19" fmla="*/ 0 h 60"/>
                  <a:gd name="T20" fmla="*/ 3160 w 24"/>
                  <a:gd name="T21" fmla="*/ 3659 h 60"/>
                  <a:gd name="T22" fmla="*/ 2295 w 24"/>
                  <a:gd name="T23" fmla="*/ 6931 h 60"/>
                  <a:gd name="T24" fmla="*/ 1955 w 24"/>
                  <a:gd name="T25" fmla="*/ 10447 h 60"/>
                  <a:gd name="T26" fmla="*/ 4 w 24"/>
                  <a:gd name="T27" fmla="*/ 14398 h 60"/>
                  <a:gd name="T28" fmla="*/ 2 w 24"/>
                  <a:gd name="T29" fmla="*/ 18105 h 60"/>
                  <a:gd name="T30" fmla="*/ 1 w 24"/>
                  <a:gd name="T31" fmla="*/ 20852 h 60"/>
                  <a:gd name="T32" fmla="*/ 0 w 24"/>
                  <a:gd name="T33" fmla="*/ 23255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2" name="Freeform 938"/>
              <p:cNvSpPr>
                <a:spLocks noChangeArrowheads="1"/>
              </p:cNvSpPr>
              <p:nvPr/>
            </p:nvSpPr>
            <p:spPr bwMode="auto">
              <a:xfrm>
                <a:off x="142" y="3840"/>
                <a:ext cx="65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3 0 0"/>
                  <a:gd name="G9" fmla="+- 1 0 0"/>
                  <a:gd name="G10" fmla="*/ 1 0 51712"/>
                  <a:gd name="G11" fmla="*/ 1 0 51712"/>
                  <a:gd name="G12" fmla="+- 16 0 0"/>
                  <a:gd name="G13" fmla="sin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1549 0 0"/>
                  <a:gd name="G33" fmla="+- 22292 0 0"/>
                  <a:gd name="G34" fmla="+- 23276 0 0"/>
                  <a:gd name="G35" fmla="+- 23511 0 0"/>
                  <a:gd name="G36" fmla="+- 24059 0 0"/>
                  <a:gd name="G37" fmla="+- 25031 0 0"/>
                  <a:gd name="G38" fmla="+- 24943 0 0"/>
                  <a:gd name="T0" fmla="*/ 4376 w 64"/>
                  <a:gd name="T1" fmla="*/ 25925 h 106"/>
                  <a:gd name="T2" fmla="*/ 4376 w 64"/>
                  <a:gd name="T3" fmla="*/ 26668 h 106"/>
                  <a:gd name="T4" fmla="*/ 4376 w 64"/>
                  <a:gd name="T5" fmla="*/ 27645 h 106"/>
                  <a:gd name="T6" fmla="*/ 4369 w 64"/>
                  <a:gd name="T7" fmla="*/ 27879 h 106"/>
                  <a:gd name="T8" fmla="*/ 4368 w 64"/>
                  <a:gd name="T9" fmla="*/ 28170 h 106"/>
                  <a:gd name="T10" fmla="*/ 4111 w 64"/>
                  <a:gd name="T11" fmla="*/ 28673 h 106"/>
                  <a:gd name="T12" fmla="*/ 3642 w 64"/>
                  <a:gd name="T13" fmla="*/ 28170 h 106"/>
                  <a:gd name="T14" fmla="*/ 3227 w 64"/>
                  <a:gd name="T15" fmla="*/ 27879 h 106"/>
                  <a:gd name="T16" fmla="*/ 2858 w 64"/>
                  <a:gd name="T17" fmla="*/ 27252 h 106"/>
                  <a:gd name="T18" fmla="*/ 2245 w 64"/>
                  <a:gd name="T19" fmla="*/ 25515 h 106"/>
                  <a:gd name="T20" fmla="*/ 1807 w 64"/>
                  <a:gd name="T21" fmla="*/ 23889 h 106"/>
                  <a:gd name="T22" fmla="*/ 1302 w 64"/>
                  <a:gd name="T23" fmla="*/ 21430 h 106"/>
                  <a:gd name="T24" fmla="*/ 851 w 64"/>
                  <a:gd name="T25" fmla="*/ 19208 h 106"/>
                  <a:gd name="T26" fmla="*/ 629 w 64"/>
                  <a:gd name="T27" fmla="*/ 16590 h 106"/>
                  <a:gd name="T28" fmla="*/ 3 w 64"/>
                  <a:gd name="T29" fmla="*/ 13456 h 106"/>
                  <a:gd name="T30" fmla="*/ 1 w 64"/>
                  <a:gd name="T31" fmla="*/ 10684 h 106"/>
                  <a:gd name="T32" fmla="*/ 0 w 64"/>
                  <a:gd name="T33" fmla="*/ 7075 h 106"/>
                  <a:gd name="T34" fmla="*/ 0 w 64"/>
                  <a:gd name="T35" fmla="*/ 3600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0 h 106"/>
                  <a:gd name="T46" fmla="*/ 1021 w 64"/>
                  <a:gd name="T47" fmla="*/ 3 h 106"/>
                  <a:gd name="T48" fmla="*/ 1469 w 64"/>
                  <a:gd name="T49" fmla="*/ 2164 h 106"/>
                  <a:gd name="T50" fmla="*/ 1916 w 64"/>
                  <a:gd name="T51" fmla="*/ 3600 h 106"/>
                  <a:gd name="T52" fmla="*/ 2441 w 64"/>
                  <a:gd name="T53" fmla="*/ 5993 h 106"/>
                  <a:gd name="T54" fmla="*/ 2928 w 64"/>
                  <a:gd name="T55" fmla="*/ 7617 h 106"/>
                  <a:gd name="T56" fmla="*/ 3305 w 64"/>
                  <a:gd name="T57" fmla="*/ 10173 h 106"/>
                  <a:gd name="T58" fmla="*/ 3642 w 64"/>
                  <a:gd name="T59" fmla="*/ 12410 h 106"/>
                  <a:gd name="T60" fmla="*/ 3870 w 64"/>
                  <a:gd name="T61" fmla="*/ 14638 h 106"/>
                  <a:gd name="T62" fmla="*/ 4111 w 64"/>
                  <a:gd name="T63" fmla="*/ 16921 h 106"/>
                  <a:gd name="T64" fmla="*/ 4119 w 64"/>
                  <a:gd name="T65" fmla="*/ 19208 h 106"/>
                  <a:gd name="T66" fmla="*/ 4368 w 64"/>
                  <a:gd name="T67" fmla="*/ 21050 h 106"/>
                  <a:gd name="T68" fmla="*/ 4369 w 64"/>
                  <a:gd name="T69" fmla="*/ 22631 h 106"/>
                  <a:gd name="T70" fmla="*/ 4369 w 64"/>
                  <a:gd name="T71" fmla="*/ 24784 h 106"/>
                  <a:gd name="T72" fmla="*/ 4376 w 64"/>
                  <a:gd name="T73" fmla="*/ 2592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7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3" name="Freeform 939"/>
              <p:cNvSpPr>
                <a:spLocks noChangeArrowheads="1"/>
              </p:cNvSpPr>
              <p:nvPr/>
            </p:nvSpPr>
            <p:spPr bwMode="auto">
              <a:xfrm>
                <a:off x="136" y="3840"/>
                <a:ext cx="75" cy="120"/>
              </a:xfrm>
              <a:custGeom>
                <a:avLst/>
                <a:gdLst>
                  <a:gd name="G0" fmla="+- 13 0 0"/>
                  <a:gd name="G1" fmla="+- 65526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*/ 1 16493 51712"/>
                  <a:gd name="G19" fmla="+- 44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0910 0 0"/>
                  <a:gd name="G36" fmla="+- 55432 0 0"/>
                  <a:gd name="G37" fmla="+- 50890 0 0"/>
                  <a:gd name="G38" fmla="+- 46285 0 0"/>
                  <a:gd name="G39" fmla="+- 42182 0 0"/>
                  <a:gd name="G40" fmla="+- 38644 0 0"/>
                  <a:gd name="G41" fmla="+- 34562 0 0"/>
                  <a:gd name="T0" fmla="*/ 6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2 w 74"/>
                  <a:gd name="T7" fmla="*/ 14648 h 111"/>
                  <a:gd name="T8" fmla="*/ 5 w 74"/>
                  <a:gd name="T9" fmla="*/ 19256 h 111"/>
                  <a:gd name="T10" fmla="*/ 437 w 74"/>
                  <a:gd name="T11" fmla="*/ 23791 h 111"/>
                  <a:gd name="T12" fmla="*/ 569 w 74"/>
                  <a:gd name="T13" fmla="*/ 2746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156 h 111"/>
                  <a:gd name="T20" fmla="*/ 1717 w 74"/>
                  <a:gd name="T21" fmla="*/ 38854 h 111"/>
                  <a:gd name="T22" fmla="*/ 2011 w 74"/>
                  <a:gd name="T23" fmla="*/ 40527 h 111"/>
                  <a:gd name="T24" fmla="*/ 2235 w 74"/>
                  <a:gd name="T25" fmla="*/ 41429 h 111"/>
                  <a:gd name="T26" fmla="*/ 2614 w 74"/>
                  <a:gd name="T27" fmla="*/ 42011 h 111"/>
                  <a:gd name="T28" fmla="*/ 2758 w 74"/>
                  <a:gd name="T29" fmla="*/ 40881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7 w 74"/>
                  <a:gd name="T39" fmla="*/ 36374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76 w 74"/>
                  <a:gd name="T53" fmla="*/ 37808 h 111"/>
                  <a:gd name="T54" fmla="*/ 1958 w 74"/>
                  <a:gd name="T55" fmla="*/ 35949 h 111"/>
                  <a:gd name="T56" fmla="*/ 1715 w 74"/>
                  <a:gd name="T57" fmla="*/ 34571 h 111"/>
                  <a:gd name="T58" fmla="*/ 1390 w 74"/>
                  <a:gd name="T59" fmla="*/ 31984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61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5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4" name="Freeform 940"/>
              <p:cNvSpPr>
                <a:spLocks noChangeArrowheads="1"/>
              </p:cNvSpPr>
              <p:nvPr/>
            </p:nvSpPr>
            <p:spPr bwMode="auto">
              <a:xfrm>
                <a:off x="142" y="3833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495 256"/>
                  <a:gd name="G7" fmla="*/ 1 38625 963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958 0 0"/>
                  <a:gd name="G24" fmla="+- 51843 0 0"/>
                  <a:gd name="G25" fmla="+- 55959 0 0"/>
                  <a:gd name="T0" fmla="*/ 2770 w 51"/>
                  <a:gd name="T1" fmla="*/ 28786 h 45"/>
                  <a:gd name="T2" fmla="*/ 2534 w 51"/>
                  <a:gd name="T3" fmla="*/ 22112 h 45"/>
                  <a:gd name="T4" fmla="*/ 2134 w 51"/>
                  <a:gd name="T5" fmla="*/ 15827 h 45"/>
                  <a:gd name="T6" fmla="*/ 1697 w 51"/>
                  <a:gd name="T7" fmla="*/ 11274 h 45"/>
                  <a:gd name="T8" fmla="*/ 1277 w 51"/>
                  <a:gd name="T9" fmla="*/ 6188 h 45"/>
                  <a:gd name="T10" fmla="*/ 907 w 51"/>
                  <a:gd name="T11" fmla="*/ 4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120 h 45"/>
                  <a:gd name="T22" fmla="*/ 7 w 51"/>
                  <a:gd name="T23" fmla="*/ 5679 h 45"/>
                  <a:gd name="T24" fmla="*/ 7 w 51"/>
                  <a:gd name="T25" fmla="*/ 6188 h 45"/>
                  <a:gd name="T26" fmla="*/ 6 w 51"/>
                  <a:gd name="T27" fmla="*/ 6188 h 45"/>
                  <a:gd name="T28" fmla="*/ 7 w 51"/>
                  <a:gd name="T29" fmla="*/ 6188 h 45"/>
                  <a:gd name="T30" fmla="*/ 8 w 51"/>
                  <a:gd name="T31" fmla="*/ 6188 h 45"/>
                  <a:gd name="T32" fmla="*/ 682 w 51"/>
                  <a:gd name="T33" fmla="*/ 8029 h 45"/>
                  <a:gd name="T34" fmla="*/ 960 w 51"/>
                  <a:gd name="T35" fmla="*/ 11274 h 45"/>
                  <a:gd name="T36" fmla="*/ 1432 w 51"/>
                  <a:gd name="T37" fmla="*/ 14719 h 45"/>
                  <a:gd name="T38" fmla="*/ 1699 w 51"/>
                  <a:gd name="T39" fmla="*/ 20452 h 45"/>
                  <a:gd name="T40" fmla="*/ 2134 w 51"/>
                  <a:gd name="T41" fmla="*/ 26176 h 45"/>
                  <a:gd name="T42" fmla="*/ 2395 w 51"/>
                  <a:gd name="T43" fmla="*/ 31316 h 45"/>
                  <a:gd name="T44" fmla="*/ 2770 w 51"/>
                  <a:gd name="T45" fmla="*/ 2878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5" name="Freeform 941"/>
              <p:cNvSpPr>
                <a:spLocks noChangeArrowheads="1"/>
              </p:cNvSpPr>
              <p:nvPr/>
            </p:nvSpPr>
            <p:spPr bwMode="auto">
              <a:xfrm>
                <a:off x="189" y="3879"/>
                <a:ext cx="23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567 1280"/>
                  <a:gd name="G4" fmla="+- 4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8776 0 0"/>
                  <a:gd name="G22" fmla="+- 50871 0 0"/>
                  <a:gd name="T0" fmla="*/ 6495 w 24"/>
                  <a:gd name="T1" fmla="*/ 24929 h 60"/>
                  <a:gd name="T2" fmla="*/ 6495 w 24"/>
                  <a:gd name="T3" fmla="*/ 23255 h 60"/>
                  <a:gd name="T4" fmla="*/ 6187 w 24"/>
                  <a:gd name="T5" fmla="*/ 20852 h 60"/>
                  <a:gd name="T6" fmla="*/ 5995 w 24"/>
                  <a:gd name="T7" fmla="*/ 18105 h 60"/>
                  <a:gd name="T8" fmla="*/ 5534 w 24"/>
                  <a:gd name="T9" fmla="*/ 14398 h 60"/>
                  <a:gd name="T10" fmla="*/ 5108 w 24"/>
                  <a:gd name="T11" fmla="*/ 10447 h 60"/>
                  <a:gd name="T12" fmla="*/ 4352 w 24"/>
                  <a:gd name="T13" fmla="*/ 6931 h 60"/>
                  <a:gd name="T14" fmla="*/ 3160 w 24"/>
                  <a:gd name="T15" fmla="*/ 3659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2118 w 24"/>
                  <a:gd name="T23" fmla="*/ 8809 h 60"/>
                  <a:gd name="T24" fmla="*/ 2693 w 24"/>
                  <a:gd name="T25" fmla="*/ 12236 h 60"/>
                  <a:gd name="T26" fmla="*/ 3160 w 24"/>
                  <a:gd name="T27" fmla="*/ 15412 h 60"/>
                  <a:gd name="T28" fmla="*/ 3708 w 24"/>
                  <a:gd name="T29" fmla="*/ 19191 h 60"/>
                  <a:gd name="T30" fmla="*/ 4017 w 24"/>
                  <a:gd name="T31" fmla="*/ 21467 h 60"/>
                  <a:gd name="T32" fmla="*/ 4017 w 24"/>
                  <a:gd name="T33" fmla="*/ 24410 h 60"/>
                  <a:gd name="T34" fmla="*/ 4352 w 24"/>
                  <a:gd name="T35" fmla="*/ 25205 h 60"/>
                  <a:gd name="T36" fmla="*/ 6495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6" name="Freeform 942"/>
              <p:cNvSpPr>
                <a:spLocks noChangeArrowheads="1"/>
              </p:cNvSpPr>
              <p:nvPr/>
            </p:nvSpPr>
            <p:spPr bwMode="auto">
              <a:xfrm>
                <a:off x="5548" y="3959"/>
                <a:ext cx="66" cy="112"/>
              </a:xfrm>
              <a:custGeom>
                <a:avLst/>
                <a:gdLst>
                  <a:gd name="G0" fmla="+- 65534 0 0"/>
                  <a:gd name="G1" fmla="*/ 1 0 51712"/>
                  <a:gd name="G2" fmla="+- 55 0 0"/>
                  <a:gd name="G3" fmla="*/ 1 27057 2284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4 0 0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9379 0 0"/>
                  <a:gd name="G34" fmla="+- 29763 0 0"/>
                  <a:gd name="G35" fmla="+- 30416 0 0"/>
                  <a:gd name="G36" fmla="+- 30806 0 0"/>
                  <a:gd name="G37" fmla="+- 31644 0 0"/>
                  <a:gd name="G38" fmla="+- 30916 0 0"/>
                  <a:gd name="G39" fmla="+- 29758 0 0"/>
                  <a:gd name="T0" fmla="*/ 0 w 65"/>
                  <a:gd name="T1" fmla="*/ 29379 h 104"/>
                  <a:gd name="T2" fmla="*/ 0 w 65"/>
                  <a:gd name="T3" fmla="*/ 29763 h 104"/>
                  <a:gd name="T4" fmla="*/ 0 w 65"/>
                  <a:gd name="T5" fmla="*/ 30417 h 104"/>
                  <a:gd name="T6" fmla="*/ 1 w 65"/>
                  <a:gd name="T7" fmla="*/ 30808 h 104"/>
                  <a:gd name="T8" fmla="*/ 2 w 65"/>
                  <a:gd name="T9" fmla="*/ 31650 h 104"/>
                  <a:gd name="T10" fmla="*/ 6 w 65"/>
                  <a:gd name="T11" fmla="*/ 31650 h 104"/>
                  <a:gd name="T12" fmla="*/ 734 w 65"/>
                  <a:gd name="T13" fmla="*/ 30808 h 104"/>
                  <a:gd name="T14" fmla="*/ 1050 w 65"/>
                  <a:gd name="T15" fmla="*/ 29804 h 104"/>
                  <a:gd name="T16" fmla="*/ 1595 w 65"/>
                  <a:gd name="T17" fmla="*/ 28611 h 104"/>
                  <a:gd name="T18" fmla="*/ 1947 w 65"/>
                  <a:gd name="T19" fmla="*/ 27307 h 104"/>
                  <a:gd name="T20" fmla="*/ 2472 w 65"/>
                  <a:gd name="T21" fmla="*/ 25331 h 104"/>
                  <a:gd name="T22" fmla="*/ 2897 w 65"/>
                  <a:gd name="T23" fmla="*/ 22603 h 104"/>
                  <a:gd name="T24" fmla="*/ 3264 w 65"/>
                  <a:gd name="T25" fmla="*/ 20294 h 104"/>
                  <a:gd name="T26" fmla="*/ 3754 w 65"/>
                  <a:gd name="T27" fmla="*/ 17497 h 104"/>
                  <a:gd name="T28" fmla="*/ 3985 w 65"/>
                  <a:gd name="T29" fmla="*/ 14231 h 104"/>
                  <a:gd name="T30" fmla="*/ 4144 w 65"/>
                  <a:gd name="T31" fmla="*/ 11207 h 104"/>
                  <a:gd name="T32" fmla="*/ 4230 w 65"/>
                  <a:gd name="T33" fmla="*/ 7738 h 104"/>
                  <a:gd name="T34" fmla="*/ 4217 w 65"/>
                  <a:gd name="T35" fmla="*/ 3949 h 104"/>
                  <a:gd name="T36" fmla="*/ 3985 w 65"/>
                  <a:gd name="T37" fmla="*/ 3 h 104"/>
                  <a:gd name="T38" fmla="*/ 3973 w 65"/>
                  <a:gd name="T39" fmla="*/ 2 h 104"/>
                  <a:gd name="T40" fmla="*/ 3819 w 65"/>
                  <a:gd name="T41" fmla="*/ 0 h 104"/>
                  <a:gd name="T42" fmla="*/ 3754 w 65"/>
                  <a:gd name="T43" fmla="*/ 0 h 104"/>
                  <a:gd name="T44" fmla="*/ 3598 w 65"/>
                  <a:gd name="T45" fmla="*/ 2 h 104"/>
                  <a:gd name="T46" fmla="*/ 3138 w 65"/>
                  <a:gd name="T47" fmla="*/ 4 h 104"/>
                  <a:gd name="T48" fmla="*/ 2785 w 65"/>
                  <a:gd name="T49" fmla="*/ 2516 h 104"/>
                  <a:gd name="T50" fmla="*/ 2329 w 65"/>
                  <a:gd name="T51" fmla="*/ 4252 h 104"/>
                  <a:gd name="T52" fmla="*/ 1834 w 65"/>
                  <a:gd name="T53" fmla="*/ 6676 h 104"/>
                  <a:gd name="T54" fmla="*/ 1416 w 65"/>
                  <a:gd name="T55" fmla="*/ 8959 h 104"/>
                  <a:gd name="T56" fmla="*/ 989 w 65"/>
                  <a:gd name="T57" fmla="*/ 11387 h 104"/>
                  <a:gd name="T58" fmla="*/ 734 w 65"/>
                  <a:gd name="T59" fmla="*/ 14228 h 104"/>
                  <a:gd name="T60" fmla="*/ 8 w 65"/>
                  <a:gd name="T61" fmla="*/ 16493 h 104"/>
                  <a:gd name="T62" fmla="*/ 6 w 65"/>
                  <a:gd name="T63" fmla="*/ 19103 h 104"/>
                  <a:gd name="T64" fmla="*/ 4 w 65"/>
                  <a:gd name="T65" fmla="*/ 21853 h 104"/>
                  <a:gd name="T66" fmla="*/ 3 w 65"/>
                  <a:gd name="T67" fmla="*/ 23852 h 104"/>
                  <a:gd name="T68" fmla="*/ 2 w 65"/>
                  <a:gd name="T69" fmla="*/ 25752 h 104"/>
                  <a:gd name="T70" fmla="*/ 1 w 65"/>
                  <a:gd name="T71" fmla="*/ 27684 h 104"/>
                  <a:gd name="T72" fmla="*/ 0 w 65"/>
                  <a:gd name="T73" fmla="*/ 29379 h 104"/>
                  <a:gd name="T74" fmla="*/ 0 w 65"/>
                  <a:gd name="T75" fmla="*/ 0 h 104"/>
                  <a:gd name="T76" fmla="*/ 65 w 65"/>
                  <a:gd name="T7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4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4"/>
                    </a:lnTo>
                    <a:lnTo>
                      <a:pt x="11" y="103"/>
                    </a:lnTo>
                    <a:lnTo>
                      <a:pt x="17" y="100"/>
                    </a:lnTo>
                    <a:lnTo>
                      <a:pt x="24" y="96"/>
                    </a:lnTo>
                    <a:lnTo>
                      <a:pt x="30" y="91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0" y="67"/>
                    </a:lnTo>
                    <a:lnTo>
                      <a:pt x="57" y="58"/>
                    </a:lnTo>
                    <a:lnTo>
                      <a:pt x="61" y="48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7" name="Freeform 943"/>
              <p:cNvSpPr>
                <a:spLocks noChangeArrowheads="1"/>
              </p:cNvSpPr>
              <p:nvPr/>
            </p:nvSpPr>
            <p:spPr bwMode="auto">
              <a:xfrm>
                <a:off x="5542" y="3959"/>
                <a:ext cx="76" cy="1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+- 9 0 0"/>
                  <a:gd name="G8" fmla="sin 99 G7"/>
                  <a:gd name="G9" fmla="+- 65533 0 0"/>
                  <a:gd name="G10" fmla="+- 53 0 0"/>
                  <a:gd name="G11" fmla="+- 1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1773 45696"/>
                  <a:gd name="G29" fmla="+- 1 0 0"/>
                  <a:gd name="G30" fmla="+- 2 0 0"/>
                  <a:gd name="G31" fmla="+- 1 0 0"/>
                  <a:gd name="G32" fmla="+- 1 0 0"/>
                  <a:gd name="G33" fmla="+- 1 0 0"/>
                  <a:gd name="G34" fmla="+- 5422 0 0"/>
                  <a:gd name="G35" fmla="+- 1 0 0"/>
                  <a:gd name="G36" fmla="+- 1 0 0"/>
                  <a:gd name="T0" fmla="*/ 2306 w 75"/>
                  <a:gd name="T1" fmla="*/ 4 h 108"/>
                  <a:gd name="T2" fmla="*/ 2429 w 75"/>
                  <a:gd name="T3" fmla="*/ 3426 h 108"/>
                  <a:gd name="T4" fmla="*/ 2429 w 75"/>
                  <a:gd name="T5" fmla="*/ 6443 h 108"/>
                  <a:gd name="T6" fmla="*/ 2417 w 75"/>
                  <a:gd name="T7" fmla="*/ 8764 h 108"/>
                  <a:gd name="T8" fmla="*/ 2306 w 75"/>
                  <a:gd name="T9" fmla="*/ 10844 h 108"/>
                  <a:gd name="T10" fmla="*/ 2179 w 75"/>
                  <a:gd name="T11" fmla="*/ 13406 h 108"/>
                  <a:gd name="T12" fmla="*/ 1964 w 75"/>
                  <a:gd name="T13" fmla="*/ 15477 h 108"/>
                  <a:gd name="T14" fmla="*/ 1770 w 75"/>
                  <a:gd name="T15" fmla="*/ 17825 h 108"/>
                  <a:gd name="T16" fmla="*/ 1514 w 75"/>
                  <a:gd name="T17" fmla="*/ 19691 h 108"/>
                  <a:gd name="T18" fmla="*/ 1237 w 75"/>
                  <a:gd name="T19" fmla="*/ 20794 h 108"/>
                  <a:gd name="T20" fmla="*/ 954 w 75"/>
                  <a:gd name="T21" fmla="*/ 22342 h 108"/>
                  <a:gd name="T22" fmla="*/ 699 w 75"/>
                  <a:gd name="T23" fmla="*/ 23593 h 108"/>
                  <a:gd name="T24" fmla="*/ 512 w 75"/>
                  <a:gd name="T25" fmla="*/ 23804 h 108"/>
                  <a:gd name="T26" fmla="*/ 438 w 75"/>
                  <a:gd name="T27" fmla="*/ 23993 h 108"/>
                  <a:gd name="T28" fmla="*/ 9 w 75"/>
                  <a:gd name="T29" fmla="*/ 23993 h 108"/>
                  <a:gd name="T30" fmla="*/ 9 w 75"/>
                  <a:gd name="T31" fmla="*/ 23748 h 108"/>
                  <a:gd name="T32" fmla="*/ 0 w 75"/>
                  <a:gd name="T33" fmla="*/ 23593 h 108"/>
                  <a:gd name="T34" fmla="*/ 0 w 75"/>
                  <a:gd name="T35" fmla="*/ 23993 h 108"/>
                  <a:gd name="T36" fmla="*/ 2 w 75"/>
                  <a:gd name="T37" fmla="*/ 25336 h 108"/>
                  <a:gd name="T38" fmla="*/ 3 w 75"/>
                  <a:gd name="T39" fmla="*/ 25778 h 108"/>
                  <a:gd name="T40" fmla="*/ 6 w 75"/>
                  <a:gd name="T41" fmla="*/ 26215 h 108"/>
                  <a:gd name="T42" fmla="*/ 438 w 75"/>
                  <a:gd name="T43" fmla="*/ 26215 h 108"/>
                  <a:gd name="T44" fmla="*/ 598 w 75"/>
                  <a:gd name="T45" fmla="*/ 26199 h 108"/>
                  <a:gd name="T46" fmla="*/ 860 w 75"/>
                  <a:gd name="T47" fmla="*/ 25512 h 108"/>
                  <a:gd name="T48" fmla="*/ 1174 w 75"/>
                  <a:gd name="T49" fmla="*/ 23993 h 108"/>
                  <a:gd name="T50" fmla="*/ 1445 w 75"/>
                  <a:gd name="T51" fmla="*/ 22716 h 108"/>
                  <a:gd name="T52" fmla="*/ 1770 w 75"/>
                  <a:gd name="T53" fmla="*/ 21143 h 108"/>
                  <a:gd name="T54" fmla="*/ 1973 w 75"/>
                  <a:gd name="T55" fmla="*/ 19156 h 108"/>
                  <a:gd name="T56" fmla="*/ 2294 w 75"/>
                  <a:gd name="T57" fmla="*/ 17067 h 108"/>
                  <a:gd name="T58" fmla="*/ 2429 w 75"/>
                  <a:gd name="T59" fmla="*/ 14416 h 108"/>
                  <a:gd name="T60" fmla="*/ 2681 w 75"/>
                  <a:gd name="T61" fmla="*/ 12232 h 108"/>
                  <a:gd name="T62" fmla="*/ 2806 w 75"/>
                  <a:gd name="T63" fmla="*/ 9299 h 108"/>
                  <a:gd name="T64" fmla="*/ 2825 w 75"/>
                  <a:gd name="T65" fmla="*/ 6443 h 108"/>
                  <a:gd name="T66" fmla="*/ 2806 w 75"/>
                  <a:gd name="T67" fmla="*/ 3197 h 108"/>
                  <a:gd name="T68" fmla="*/ 2681 w 75"/>
                  <a:gd name="T69" fmla="*/ 0 h 108"/>
                  <a:gd name="T70" fmla="*/ 2306 w 75"/>
                  <a:gd name="T71" fmla="*/ 4 h 108"/>
                  <a:gd name="T72" fmla="*/ 0 w 75"/>
                  <a:gd name="T73" fmla="*/ 0 h 108"/>
                  <a:gd name="T74" fmla="*/ 75 w 75"/>
                  <a:gd name="T7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T72" t="T73" r="T74" b="T75"/>
                <a:pathLst>
                  <a:path w="75" h="108">
                    <a:moveTo>
                      <a:pt x="62" y="4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5"/>
                    </a:lnTo>
                    <a:lnTo>
                      <a:pt x="58" y="55"/>
                    </a:lnTo>
                    <a:lnTo>
                      <a:pt x="52" y="64"/>
                    </a:lnTo>
                    <a:lnTo>
                      <a:pt x="46" y="73"/>
                    </a:lnTo>
                    <a:lnTo>
                      <a:pt x="40" y="81"/>
                    </a:lnTo>
                    <a:lnTo>
                      <a:pt x="33" y="86"/>
                    </a:lnTo>
                    <a:lnTo>
                      <a:pt x="26" y="92"/>
                    </a:lnTo>
                    <a:lnTo>
                      <a:pt x="20" y="96"/>
                    </a:lnTo>
                    <a:lnTo>
                      <a:pt x="14" y="98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08"/>
                    </a:lnTo>
                    <a:lnTo>
                      <a:pt x="17" y="107"/>
                    </a:lnTo>
                    <a:lnTo>
                      <a:pt x="24" y="104"/>
                    </a:lnTo>
                    <a:lnTo>
                      <a:pt x="31" y="99"/>
                    </a:lnTo>
                    <a:lnTo>
                      <a:pt x="39" y="94"/>
                    </a:lnTo>
                    <a:lnTo>
                      <a:pt x="46" y="87"/>
                    </a:lnTo>
                    <a:lnTo>
                      <a:pt x="53" y="78"/>
                    </a:lnTo>
                    <a:lnTo>
                      <a:pt x="60" y="70"/>
                    </a:lnTo>
                    <a:lnTo>
                      <a:pt x="65" y="60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8" name="Freeform 944"/>
              <p:cNvSpPr>
                <a:spLocks noChangeArrowheads="1"/>
              </p:cNvSpPr>
              <p:nvPr/>
            </p:nvSpPr>
            <p:spPr bwMode="auto">
              <a:xfrm>
                <a:off x="5560" y="3954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968 0 0"/>
                  <a:gd name="G30" fmla="+- 45680 0 0"/>
                  <a:gd name="G31" fmla="+- 52060 0 0"/>
                  <a:gd name="T0" fmla="*/ 8 w 53"/>
                  <a:gd name="T1" fmla="*/ 31316 h 45"/>
                  <a:gd name="T2" fmla="*/ 608 w 53"/>
                  <a:gd name="T3" fmla="*/ 26176 h 45"/>
                  <a:gd name="T4" fmla="*/ 845 w 53"/>
                  <a:gd name="T5" fmla="*/ 20701 h 45"/>
                  <a:gd name="T6" fmla="*/ 1243 w 53"/>
                  <a:gd name="T7" fmla="*/ 14719 h 45"/>
                  <a:gd name="T8" fmla="*/ 1549 w 53"/>
                  <a:gd name="T9" fmla="*/ 12271 h 45"/>
                  <a:gd name="T10" fmla="*/ 1747 w 53"/>
                  <a:gd name="T11" fmla="*/ 8029 h 45"/>
                  <a:gd name="T12" fmla="*/ 2060 w 53"/>
                  <a:gd name="T13" fmla="*/ 6188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6188 h 45"/>
                  <a:gd name="T20" fmla="*/ 2155 w 53"/>
                  <a:gd name="T21" fmla="*/ 5679 h 45"/>
                  <a:gd name="T22" fmla="*/ 2467 w 53"/>
                  <a:gd name="T23" fmla="*/ 4 h 45"/>
                  <a:gd name="T24" fmla="*/ 2335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4 h 45"/>
                  <a:gd name="T34" fmla="*/ 1326 w 53"/>
                  <a:gd name="T35" fmla="*/ 6188 h 45"/>
                  <a:gd name="T36" fmla="*/ 944 w 53"/>
                  <a:gd name="T37" fmla="*/ 10353 h 45"/>
                  <a:gd name="T38" fmla="*/ 608 w 53"/>
                  <a:gd name="T39" fmla="*/ 15827 h 45"/>
                  <a:gd name="T40" fmla="*/ 6 w 53"/>
                  <a:gd name="T41" fmla="*/ 22301 h 45"/>
                  <a:gd name="T42" fmla="*/ 0 w 53"/>
                  <a:gd name="T43" fmla="*/ 28786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69" name="Freeform 945"/>
              <p:cNvSpPr>
                <a:spLocks noChangeArrowheads="1"/>
              </p:cNvSpPr>
              <p:nvPr/>
            </p:nvSpPr>
            <p:spPr bwMode="auto">
              <a:xfrm>
                <a:off x="5542" y="4000"/>
                <a:ext cx="24" cy="63"/>
              </a:xfrm>
              <a:custGeom>
                <a:avLst/>
                <a:gdLst>
                  <a:gd name="G0" fmla="+- 10 0 0"/>
                  <a:gd name="G1" fmla="sin 60 G0"/>
                  <a:gd name="G2" fmla="*/ 1 22365 57600"/>
                  <a:gd name="G3" fmla="+- 6 0 0"/>
                  <a:gd name="G4" fmla="+- 1 0 0"/>
                  <a:gd name="G5" fmla="+- 1 0 0"/>
                  <a:gd name="G6" fmla="*/ 1 59343 38528"/>
                  <a:gd name="G7" fmla="*/ 1 44631 57600"/>
                  <a:gd name="G8" fmla="+- 43 0 0"/>
                  <a:gd name="G9" fmla="*/ 1 55 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3250 0 0"/>
                  <a:gd name="G23" fmla="+- 46591 0 0"/>
                  <a:gd name="T0" fmla="*/ 1967 w 25"/>
                  <a:gd name="T1" fmla="*/ 25205 h 60"/>
                  <a:gd name="T2" fmla="*/ 2124 w 25"/>
                  <a:gd name="T3" fmla="*/ 24410 h 60"/>
                  <a:gd name="T4" fmla="*/ 2294 w 25"/>
                  <a:gd name="T5" fmla="*/ 21239 h 60"/>
                  <a:gd name="T6" fmla="*/ 2478 w 25"/>
                  <a:gd name="T7" fmla="*/ 19191 h 60"/>
                  <a:gd name="T8" fmla="*/ 2676 w 25"/>
                  <a:gd name="T9" fmla="*/ 15412 h 60"/>
                  <a:gd name="T10" fmla="*/ 3121 w 25"/>
                  <a:gd name="T11" fmla="*/ 12117 h 60"/>
                  <a:gd name="T12" fmla="*/ 3641 w 25"/>
                  <a:gd name="T13" fmla="*/ 8217 h 60"/>
                  <a:gd name="T14" fmla="*/ 4587 w 25"/>
                  <a:gd name="T15" fmla="*/ 502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3659 h 60"/>
                  <a:gd name="T22" fmla="*/ 1967 w 25"/>
                  <a:gd name="T23" fmla="*/ 7494 h 60"/>
                  <a:gd name="T24" fmla="*/ 1686 w 25"/>
                  <a:gd name="T25" fmla="*/ 11194 h 60"/>
                  <a:gd name="T26" fmla="*/ 5 w 25"/>
                  <a:gd name="T27" fmla="*/ 14398 h 60"/>
                  <a:gd name="T28" fmla="*/ 3 w 25"/>
                  <a:gd name="T29" fmla="*/ 18297 h 60"/>
                  <a:gd name="T30" fmla="*/ 2 w 25"/>
                  <a:gd name="T31" fmla="*/ 20852 h 60"/>
                  <a:gd name="T32" fmla="*/ 2 w 25"/>
                  <a:gd name="T33" fmla="*/ 23255 h 60"/>
                  <a:gd name="T34" fmla="*/ 0 w 25"/>
                  <a:gd name="T35" fmla="*/ 24929 h 60"/>
                  <a:gd name="T36" fmla="*/ 1967 w 25"/>
                  <a:gd name="T37" fmla="*/ 25205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70" name="Freeform 946"/>
              <p:cNvSpPr>
                <a:spLocks noChangeArrowheads="1"/>
              </p:cNvSpPr>
              <p:nvPr/>
            </p:nvSpPr>
            <p:spPr bwMode="auto">
              <a:xfrm>
                <a:off x="143" y="2031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4 0 0"/>
                  <a:gd name="G9" fmla="+- 3 0 0"/>
                  <a:gd name="G10" fmla="*/ 1 0 51712"/>
                  <a:gd name="G11" fmla="+- 17 0 0"/>
                  <a:gd name="G12" fmla="cos 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004 0 0"/>
                  <a:gd name="G33" fmla="+- 22357 0 0"/>
                  <a:gd name="G34" fmla="+- 22502 0 0"/>
                  <a:gd name="G35" fmla="+- 2323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574 h 107"/>
                  <a:gd name="T6" fmla="*/ 4217 w 65"/>
                  <a:gd name="T7" fmla="*/ 26646 h 107"/>
                  <a:gd name="T8" fmla="*/ 414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844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334 w 65"/>
                  <a:gd name="T23" fmla="*/ 21162 h 107"/>
                  <a:gd name="T24" fmla="*/ 932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7180 h 107"/>
                  <a:gd name="T34" fmla="*/ 1 w 65"/>
                  <a:gd name="T35" fmla="*/ 3525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2 h 107"/>
                  <a:gd name="T46" fmla="*/ 1050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536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32 h 107"/>
                  <a:gd name="T66" fmla="*/ 414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71" name="Freeform 947"/>
              <p:cNvSpPr>
                <a:spLocks noChangeArrowheads="1"/>
              </p:cNvSpPr>
              <p:nvPr/>
            </p:nvSpPr>
            <p:spPr bwMode="auto">
              <a:xfrm>
                <a:off x="138" y="2031"/>
                <a:ext cx="76" cy="120"/>
              </a:xfrm>
              <a:custGeom>
                <a:avLst/>
                <a:gdLst>
                  <a:gd name="G0" fmla="+- 2 0 0"/>
                  <a:gd name="G1" fmla="+- 65526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121 0 0"/>
                  <a:gd name="G37" fmla="+- 54833 0 0"/>
                  <a:gd name="G38" fmla="+- 50629 0 0"/>
                  <a:gd name="G39" fmla="+- 45509 0 0"/>
                  <a:gd name="G40" fmla="+- 41606 0 0"/>
                  <a:gd name="G41" fmla="+- 38234 0 0"/>
                  <a:gd name="G42" fmla="+- 34327 0 0"/>
                  <a:gd name="T0" fmla="*/ 5 w 75"/>
                  <a:gd name="T1" fmla="*/ 0 h 111"/>
                  <a:gd name="T2" fmla="*/ 2 w 75"/>
                  <a:gd name="T3" fmla="*/ 5417 h 111"/>
                  <a:gd name="T4" fmla="*/ 0 w 75"/>
                  <a:gd name="T5" fmla="*/ 10703 h 111"/>
                  <a:gd name="T6" fmla="*/ 2 w 75"/>
                  <a:gd name="T7" fmla="*/ 14909 h 111"/>
                  <a:gd name="T8" fmla="*/ 5 w 75"/>
                  <a:gd name="T9" fmla="*/ 20032 h 111"/>
                  <a:gd name="T10" fmla="*/ 416 w 75"/>
                  <a:gd name="T11" fmla="*/ 24346 h 111"/>
                  <a:gd name="T12" fmla="*/ 539 w 75"/>
                  <a:gd name="T13" fmla="*/ 27841 h 111"/>
                  <a:gd name="T14" fmla="*/ 775 w 75"/>
                  <a:gd name="T15" fmla="*/ 31984 h 111"/>
                  <a:gd name="T16" fmla="*/ 1115 w 75"/>
                  <a:gd name="T17" fmla="*/ 34689 h 111"/>
                  <a:gd name="T18" fmla="*/ 1364 w 75"/>
                  <a:gd name="T19" fmla="*/ 37516 h 111"/>
                  <a:gd name="T20" fmla="*/ 1680 w 75"/>
                  <a:gd name="T21" fmla="*/ 40182 h 111"/>
                  <a:gd name="T22" fmla="*/ 1963 w 75"/>
                  <a:gd name="T23" fmla="*/ 40881 h 111"/>
                  <a:gd name="T24" fmla="*/ 2179 w 75"/>
                  <a:gd name="T25" fmla="*/ 42011 h 111"/>
                  <a:gd name="T26" fmla="*/ 2417 w 75"/>
                  <a:gd name="T27" fmla="*/ 42011 h 111"/>
                  <a:gd name="T28" fmla="*/ 2664 w 75"/>
                  <a:gd name="T29" fmla="*/ 41125 h 111"/>
                  <a:gd name="T30" fmla="*/ 2695 w 75"/>
                  <a:gd name="T31" fmla="*/ 40527 h 111"/>
                  <a:gd name="T32" fmla="*/ 2825 w 75"/>
                  <a:gd name="T33" fmla="*/ 39297 h 111"/>
                  <a:gd name="T34" fmla="*/ 2825 w 75"/>
                  <a:gd name="T35" fmla="*/ 37808 h 111"/>
                  <a:gd name="T36" fmla="*/ 2825 w 75"/>
                  <a:gd name="T37" fmla="*/ 36374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8022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854 h 111"/>
                  <a:gd name="T50" fmla="*/ 2294 w 75"/>
                  <a:gd name="T51" fmla="*/ 38854 h 111"/>
                  <a:gd name="T52" fmla="*/ 2068 w 75"/>
                  <a:gd name="T53" fmla="*/ 37808 h 111"/>
                  <a:gd name="T54" fmla="*/ 1865 w 75"/>
                  <a:gd name="T55" fmla="*/ 37156 h 111"/>
                  <a:gd name="T56" fmla="*/ 1595 w 75"/>
                  <a:gd name="T57" fmla="*/ 34689 h 111"/>
                  <a:gd name="T58" fmla="*/ 1303 w 75"/>
                  <a:gd name="T59" fmla="*/ 32091 h 111"/>
                  <a:gd name="T60" fmla="*/ 1115 w 75"/>
                  <a:gd name="T61" fmla="*/ 29569 h 111"/>
                  <a:gd name="T62" fmla="*/ 816 w 75"/>
                  <a:gd name="T63" fmla="*/ 26606 h 111"/>
                  <a:gd name="T64" fmla="*/ 598 w 75"/>
                  <a:gd name="T65" fmla="*/ 22774 h 111"/>
                  <a:gd name="T66" fmla="*/ 486 w 75"/>
                  <a:gd name="T67" fmla="*/ 18834 h 111"/>
                  <a:gd name="T68" fmla="*/ 438 w 75"/>
                  <a:gd name="T69" fmla="*/ 14648 h 111"/>
                  <a:gd name="T70" fmla="*/ 416 w 75"/>
                  <a:gd name="T71" fmla="*/ 10703 h 111"/>
                  <a:gd name="T72" fmla="*/ 416 w 75"/>
                  <a:gd name="T73" fmla="*/ 5844 h 111"/>
                  <a:gd name="T74" fmla="*/ 486 w 75"/>
                  <a:gd name="T75" fmla="*/ 4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72" name="Freeform 948"/>
              <p:cNvSpPr>
                <a:spLocks noChangeArrowheads="1"/>
              </p:cNvSpPr>
              <p:nvPr/>
            </p:nvSpPr>
            <p:spPr bwMode="auto">
              <a:xfrm>
                <a:off x="143" y="2026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4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5445 0 0"/>
                  <a:gd name="G30" fmla="+- 51555 0 0"/>
                  <a:gd name="G31" fmla="+- 56663 0 0"/>
                  <a:gd name="T0" fmla="*/ 2467 w 53"/>
                  <a:gd name="T1" fmla="*/ 28786 h 45"/>
                  <a:gd name="T2" fmla="*/ 2210 w 53"/>
                  <a:gd name="T3" fmla="*/ 22301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6188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8 w 53"/>
                  <a:gd name="T29" fmla="*/ 6188 h 45"/>
                  <a:gd name="T30" fmla="*/ 487 w 53"/>
                  <a:gd name="T31" fmla="*/ 6188 h 45"/>
                  <a:gd name="T32" fmla="*/ 608 w 53"/>
                  <a:gd name="T33" fmla="*/ 8029 h 45"/>
                  <a:gd name="T34" fmla="*/ 893 w 53"/>
                  <a:gd name="T35" fmla="*/ 12271 h 45"/>
                  <a:gd name="T36" fmla="*/ 1243 w 53"/>
                  <a:gd name="T37" fmla="*/ 14719 h 45"/>
                  <a:gd name="T38" fmla="*/ 1564 w 53"/>
                  <a:gd name="T39" fmla="*/ 20452 h 45"/>
                  <a:gd name="T40" fmla="*/ 1846 w 53"/>
                  <a:gd name="T41" fmla="*/ 26176 h 45"/>
                  <a:gd name="T42" fmla="*/ 2155 w 53"/>
                  <a:gd name="T43" fmla="*/ 31316 h 45"/>
                  <a:gd name="T44" fmla="*/ 2467 w 53"/>
                  <a:gd name="T45" fmla="*/ 2878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73" name="Freeform 949"/>
              <p:cNvSpPr>
                <a:spLocks noChangeArrowheads="1"/>
              </p:cNvSpPr>
              <p:nvPr/>
            </p:nvSpPr>
            <p:spPr bwMode="auto">
              <a:xfrm>
                <a:off x="191" y="2073"/>
                <a:ext cx="24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235 0 0"/>
                  <a:gd name="G25" fmla="+- 49638 0 0"/>
                  <a:gd name="T0" fmla="*/ 5350 w 25"/>
                  <a:gd name="T1" fmla="*/ 24929 h 60"/>
                  <a:gd name="T2" fmla="*/ 4954 w 25"/>
                  <a:gd name="T3" fmla="*/ 23255 h 60"/>
                  <a:gd name="T4" fmla="*/ 4954 w 25"/>
                  <a:gd name="T5" fmla="*/ 20852 h 60"/>
                  <a:gd name="T6" fmla="*/ 4807 w 25"/>
                  <a:gd name="T7" fmla="*/ 17739 h 60"/>
                  <a:gd name="T8" fmla="*/ 4451 w 25"/>
                  <a:gd name="T9" fmla="*/ 14398 h 60"/>
                  <a:gd name="T10" fmla="*/ 3932 w 25"/>
                  <a:gd name="T11" fmla="*/ 11194 h 60"/>
                  <a:gd name="T12" fmla="*/ 3371 w 25"/>
                  <a:gd name="T13" fmla="*/ 7494 h 60"/>
                  <a:gd name="T14" fmla="*/ 2478 w 25"/>
                  <a:gd name="T15" fmla="*/ 3659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5020 h 60"/>
                  <a:gd name="T22" fmla="*/ 1821 w 25"/>
                  <a:gd name="T23" fmla="*/ 8217 h 60"/>
                  <a:gd name="T24" fmla="*/ 2124 w 25"/>
                  <a:gd name="T25" fmla="*/ 12117 h 60"/>
                  <a:gd name="T26" fmla="*/ 2478 w 25"/>
                  <a:gd name="T27" fmla="*/ 15412 h 60"/>
                  <a:gd name="T28" fmla="*/ 2676 w 25"/>
                  <a:gd name="T29" fmla="*/ 19191 h 60"/>
                  <a:gd name="T30" fmla="*/ 2890 w 25"/>
                  <a:gd name="T31" fmla="*/ 21239 h 60"/>
                  <a:gd name="T32" fmla="*/ 3121 w 25"/>
                  <a:gd name="T33" fmla="*/ 24410 h 60"/>
                  <a:gd name="T34" fmla="*/ 3371 w 25"/>
                  <a:gd name="T35" fmla="*/ 25205 h 60"/>
                  <a:gd name="T36" fmla="*/ 5350 w 25"/>
                  <a:gd name="T37" fmla="*/ 24929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74" name="Freeform 950"/>
              <p:cNvSpPr>
                <a:spLocks noChangeArrowheads="1"/>
              </p:cNvSpPr>
              <p:nvPr/>
            </p:nvSpPr>
            <p:spPr bwMode="auto">
              <a:xfrm>
                <a:off x="5548" y="2167"/>
                <a:ext cx="66" cy="115"/>
              </a:xfrm>
              <a:custGeom>
                <a:avLst/>
                <a:gdLst>
                  <a:gd name="G0" fmla="+- 65532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7160 0 0"/>
                  <a:gd name="G34" fmla="+- 49503 0 0"/>
                  <a:gd name="G35" fmla="+- 50423 0 0"/>
                  <a:gd name="G36" fmla="+- 51178 0 0"/>
                  <a:gd name="G37" fmla="+- 52202 0 0"/>
                  <a:gd name="G38" fmla="+- 52030 0 0"/>
                  <a:gd name="G39" fmla="+- 51714 0 0"/>
                  <a:gd name="T0" fmla="*/ 0 w 65"/>
                  <a:gd name="T1" fmla="*/ 47160 h 106"/>
                  <a:gd name="T2" fmla="*/ 0 w 65"/>
                  <a:gd name="T3" fmla="*/ 49503 h 106"/>
                  <a:gd name="T4" fmla="*/ 0 w 65"/>
                  <a:gd name="T5" fmla="*/ 50424 h 106"/>
                  <a:gd name="T6" fmla="*/ 1 w 65"/>
                  <a:gd name="T7" fmla="*/ 51180 h 106"/>
                  <a:gd name="T8" fmla="*/ 2 w 65"/>
                  <a:gd name="T9" fmla="*/ 52208 h 106"/>
                  <a:gd name="T10" fmla="*/ 6 w 65"/>
                  <a:gd name="T11" fmla="*/ 52764 h 106"/>
                  <a:gd name="T12" fmla="*/ 734 w 65"/>
                  <a:gd name="T13" fmla="*/ 52764 h 106"/>
                  <a:gd name="T14" fmla="*/ 1050 w 65"/>
                  <a:gd name="T15" fmla="*/ 51180 h 106"/>
                  <a:gd name="T16" fmla="*/ 1595 w 65"/>
                  <a:gd name="T17" fmla="*/ 49503 h 106"/>
                  <a:gd name="T18" fmla="*/ 1947 w 65"/>
                  <a:gd name="T19" fmla="*/ 46846 h 106"/>
                  <a:gd name="T20" fmla="*/ 2472 w 65"/>
                  <a:gd name="T21" fmla="*/ 44368 h 106"/>
                  <a:gd name="T22" fmla="*/ 2897 w 65"/>
                  <a:gd name="T23" fmla="*/ 39489 h 106"/>
                  <a:gd name="T24" fmla="*/ 3264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4443 h 106"/>
                  <a:gd name="T30" fmla="*/ 4144 w 65"/>
                  <a:gd name="T31" fmla="*/ 19103 h 106"/>
                  <a:gd name="T32" fmla="*/ 4230 w 65"/>
                  <a:gd name="T33" fmla="*/ 13417 h 106"/>
                  <a:gd name="T34" fmla="*/ 4217 w 65"/>
                  <a:gd name="T35" fmla="*/ 7193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38 w 65"/>
                  <a:gd name="T47" fmla="*/ 3 h 106"/>
                  <a:gd name="T48" fmla="*/ 2785 w 65"/>
                  <a:gd name="T49" fmla="*/ 4057 h 106"/>
                  <a:gd name="T50" fmla="*/ 2329 w 65"/>
                  <a:gd name="T51" fmla="*/ 6611 h 106"/>
                  <a:gd name="T52" fmla="*/ 1834 w 65"/>
                  <a:gd name="T53" fmla="*/ 10810 h 106"/>
                  <a:gd name="T54" fmla="*/ 1416 w 65"/>
                  <a:gd name="T55" fmla="*/ 14547 h 106"/>
                  <a:gd name="T56" fmla="*/ 989 w 65"/>
                  <a:gd name="T57" fmla="*/ 18632 h 106"/>
                  <a:gd name="T58" fmla="*/ 734 w 65"/>
                  <a:gd name="T59" fmla="*/ 23696 h 106"/>
                  <a:gd name="T60" fmla="*/ 8 w 65"/>
                  <a:gd name="T61" fmla="*/ 27896 h 106"/>
                  <a:gd name="T62" fmla="*/ 6 w 65"/>
                  <a:gd name="T63" fmla="*/ 30909 h 106"/>
                  <a:gd name="T64" fmla="*/ 4 w 65"/>
                  <a:gd name="T65" fmla="*/ 35770 h 106"/>
                  <a:gd name="T66" fmla="*/ 2 w 65"/>
                  <a:gd name="T67" fmla="*/ 39489 h 106"/>
                  <a:gd name="T68" fmla="*/ 1 w 65"/>
                  <a:gd name="T69" fmla="*/ 42427 h 106"/>
                  <a:gd name="T70" fmla="*/ 1 w 65"/>
                  <a:gd name="T71" fmla="*/ 45648 h 106"/>
                  <a:gd name="T72" fmla="*/ 0 w 65"/>
                  <a:gd name="T73" fmla="*/ 47160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75" name="Freeform 951"/>
              <p:cNvSpPr>
                <a:spLocks noChangeArrowheads="1"/>
              </p:cNvSpPr>
              <p:nvPr/>
            </p:nvSpPr>
            <p:spPr bwMode="auto">
              <a:xfrm>
                <a:off x="5542" y="2170"/>
                <a:ext cx="76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0 G7"/>
                  <a:gd name="G9" fmla="+- 9 0 0"/>
                  <a:gd name="G10" fmla="sin 100 G9"/>
                  <a:gd name="G11" fmla="*/ 1 0 51712"/>
                  <a:gd name="G12" fmla="sin 96 G11"/>
                  <a:gd name="G13" fmla="+- 65533 0 0"/>
                  <a:gd name="G14" fmla="+- 105 0 0"/>
                  <a:gd name="G15" fmla="*/ 1 64399 5171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566 0 0"/>
                  <a:gd name="G39" fmla="+- 57702 0 0"/>
                  <a:gd name="G40" fmla="+- 53011 0 0"/>
                  <a:gd name="G41" fmla="+- 48623 0 0"/>
                  <a:gd name="G42" fmla="+- 44374 0 0"/>
                  <a:gd name="G43" fmla="+- 40212 0 0"/>
                  <a:gd name="G44" fmla="+- 36475 0 0"/>
                  <a:gd name="T0" fmla="*/ 2306 w 75"/>
                  <a:gd name="T1" fmla="*/ 2 h 110"/>
                  <a:gd name="T2" fmla="*/ 2429 w 75"/>
                  <a:gd name="T3" fmla="*/ 5399 h 110"/>
                  <a:gd name="T4" fmla="*/ 2429 w 75"/>
                  <a:gd name="T5" fmla="*/ 10263 h 110"/>
                  <a:gd name="T6" fmla="*/ 2417 w 75"/>
                  <a:gd name="T7" fmla="*/ 14942 h 110"/>
                  <a:gd name="T8" fmla="*/ 2306 w 75"/>
                  <a:gd name="T9" fmla="*/ 19219 h 110"/>
                  <a:gd name="T10" fmla="*/ 2179 w 75"/>
                  <a:gd name="T11" fmla="*/ 23341 h 110"/>
                  <a:gd name="T12" fmla="*/ 1964 w 75"/>
                  <a:gd name="T13" fmla="*/ 27288 h 110"/>
                  <a:gd name="T14" fmla="*/ 1770 w 75"/>
                  <a:gd name="T15" fmla="*/ 30831 h 110"/>
                  <a:gd name="T16" fmla="*/ 1514 w 75"/>
                  <a:gd name="T17" fmla="*/ 33452 h 110"/>
                  <a:gd name="T18" fmla="*/ 1237 w 75"/>
                  <a:gd name="T19" fmla="*/ 36072 h 110"/>
                  <a:gd name="T20" fmla="*/ 954 w 75"/>
                  <a:gd name="T21" fmla="*/ 38327 h 110"/>
                  <a:gd name="T22" fmla="*/ 736 w 75"/>
                  <a:gd name="T23" fmla="*/ 39219 h 110"/>
                  <a:gd name="T24" fmla="*/ 539 w 75"/>
                  <a:gd name="T25" fmla="*/ 40022 h 110"/>
                  <a:gd name="T26" fmla="*/ 438 w 75"/>
                  <a:gd name="T27" fmla="*/ 40022 h 110"/>
                  <a:gd name="T28" fmla="*/ 9 w 75"/>
                  <a:gd name="T29" fmla="*/ 39808 h 110"/>
                  <a:gd name="T30" fmla="*/ 416 w 75"/>
                  <a:gd name="T31" fmla="*/ 39808 h 110"/>
                  <a:gd name="T32" fmla="*/ 9 w 75"/>
                  <a:gd name="T33" fmla="*/ 39808 h 110"/>
                  <a:gd name="T34" fmla="*/ 9 w 75"/>
                  <a:gd name="T35" fmla="*/ 39219 h 110"/>
                  <a:gd name="T36" fmla="*/ 9 w 75"/>
                  <a:gd name="T37" fmla="*/ 38589 h 110"/>
                  <a:gd name="T38" fmla="*/ 0 w 75"/>
                  <a:gd name="T39" fmla="*/ 38327 h 110"/>
                  <a:gd name="T40" fmla="*/ 0 w 75"/>
                  <a:gd name="T41" fmla="*/ 39219 h 110"/>
                  <a:gd name="T42" fmla="*/ 0 w 75"/>
                  <a:gd name="T43" fmla="*/ 40427 h 110"/>
                  <a:gd name="T44" fmla="*/ 3 w 75"/>
                  <a:gd name="T45" fmla="*/ 42232 h 110"/>
                  <a:gd name="T46" fmla="*/ 6 w 75"/>
                  <a:gd name="T47" fmla="*/ 43281 h 110"/>
                  <a:gd name="T48" fmla="*/ 438 w 75"/>
                  <a:gd name="T49" fmla="*/ 43750 h 110"/>
                  <a:gd name="T50" fmla="*/ 598 w 75"/>
                  <a:gd name="T51" fmla="*/ 43750 h 110"/>
                  <a:gd name="T52" fmla="*/ 860 w 75"/>
                  <a:gd name="T53" fmla="*/ 42424 h 110"/>
                  <a:gd name="T54" fmla="*/ 1174 w 75"/>
                  <a:gd name="T55" fmla="*/ 41437 h 110"/>
                  <a:gd name="T56" fmla="*/ 1445 w 75"/>
                  <a:gd name="T57" fmla="*/ 39096 h 110"/>
                  <a:gd name="T58" fmla="*/ 1770 w 75"/>
                  <a:gd name="T59" fmla="*/ 36157 h 110"/>
                  <a:gd name="T60" fmla="*/ 1973 w 75"/>
                  <a:gd name="T61" fmla="*/ 32971 h 110"/>
                  <a:gd name="T62" fmla="*/ 2294 w 75"/>
                  <a:gd name="T63" fmla="*/ 29068 h 110"/>
                  <a:gd name="T64" fmla="*/ 2429 w 75"/>
                  <a:gd name="T65" fmla="*/ 24412 h 110"/>
                  <a:gd name="T66" fmla="*/ 2681 w 75"/>
                  <a:gd name="T67" fmla="*/ 20440 h 110"/>
                  <a:gd name="T68" fmla="*/ 2806 w 75"/>
                  <a:gd name="T69" fmla="*/ 15245 h 110"/>
                  <a:gd name="T70" fmla="*/ 2825 w 75"/>
                  <a:gd name="T71" fmla="*/ 10263 h 110"/>
                  <a:gd name="T72" fmla="*/ 2806 w 75"/>
                  <a:gd name="T73" fmla="*/ 4961 h 110"/>
                  <a:gd name="T74" fmla="*/ 2681 w 75"/>
                  <a:gd name="T75" fmla="*/ 0 h 110"/>
                  <a:gd name="T76" fmla="*/ 2306 w 75"/>
                  <a:gd name="T77" fmla="*/ 2 h 110"/>
                  <a:gd name="T78" fmla="*/ 0 w 75"/>
                  <a:gd name="T79" fmla="*/ 0 h 110"/>
                  <a:gd name="T80" fmla="*/ 75 w 75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0">
                    <a:moveTo>
                      <a:pt x="62" y="2"/>
                    </a:moveTo>
                    <a:lnTo>
                      <a:pt x="65" y="14"/>
                    </a:lnTo>
                    <a:lnTo>
                      <a:pt x="65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0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0"/>
                    </a:lnTo>
                    <a:lnTo>
                      <a:pt x="10" y="100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76" name="Freeform 952"/>
              <p:cNvSpPr>
                <a:spLocks noChangeArrowheads="1"/>
              </p:cNvSpPr>
              <p:nvPr/>
            </p:nvSpPr>
            <p:spPr bwMode="auto">
              <a:xfrm>
                <a:off x="5560" y="2162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720 0 0"/>
                  <a:gd name="G30" fmla="+- 45680 0 0"/>
                  <a:gd name="G31" fmla="+- 52130 0 0"/>
                  <a:gd name="T0" fmla="*/ 8 w 53"/>
                  <a:gd name="T1" fmla="*/ 31316 h 45"/>
                  <a:gd name="T2" fmla="*/ 608 w 53"/>
                  <a:gd name="T3" fmla="*/ 26424 h 45"/>
                  <a:gd name="T4" fmla="*/ 845 w 53"/>
                  <a:gd name="T5" fmla="*/ 20701 h 45"/>
                  <a:gd name="T6" fmla="*/ 1313 w 53"/>
                  <a:gd name="T7" fmla="*/ 14719 h 45"/>
                  <a:gd name="T8" fmla="*/ 1549 w 53"/>
                  <a:gd name="T9" fmla="*/ 12271 h 45"/>
                  <a:gd name="T10" fmla="*/ 1846 w 53"/>
                  <a:gd name="T11" fmla="*/ 8029 h 45"/>
                  <a:gd name="T12" fmla="*/ 2060 w 53"/>
                  <a:gd name="T13" fmla="*/ 6737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6188 h 45"/>
                  <a:gd name="T20" fmla="*/ 2155 w 53"/>
                  <a:gd name="T21" fmla="*/ 5679 h 45"/>
                  <a:gd name="T22" fmla="*/ 2467 w 53"/>
                  <a:gd name="T23" fmla="*/ 4790 h 45"/>
                  <a:gd name="T24" fmla="*/ 2335 w 53"/>
                  <a:gd name="T25" fmla="*/ 3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120 h 45"/>
                  <a:gd name="T34" fmla="*/ 1326 w 53"/>
                  <a:gd name="T35" fmla="*/ 6188 h 45"/>
                  <a:gd name="T36" fmla="*/ 944 w 53"/>
                  <a:gd name="T37" fmla="*/ 11274 h 45"/>
                  <a:gd name="T38" fmla="*/ 608 w 53"/>
                  <a:gd name="T39" fmla="*/ 15827 h 45"/>
                  <a:gd name="T40" fmla="*/ 6 w 53"/>
                  <a:gd name="T41" fmla="*/ 22301 h 45"/>
                  <a:gd name="T42" fmla="*/ 0 w 53"/>
                  <a:gd name="T43" fmla="*/ 28786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77" name="Freeform 953"/>
              <p:cNvSpPr>
                <a:spLocks noChangeArrowheads="1"/>
              </p:cNvSpPr>
              <p:nvPr/>
            </p:nvSpPr>
            <p:spPr bwMode="auto">
              <a:xfrm>
                <a:off x="5542" y="2205"/>
                <a:ext cx="24" cy="65"/>
              </a:xfrm>
              <a:custGeom>
                <a:avLst/>
                <a:gdLst>
                  <a:gd name="G0" fmla="+- 10 0 0"/>
                  <a:gd name="G1" fmla="sin 61 G0"/>
                  <a:gd name="G2" fmla="*/ 1 22365 57600"/>
                  <a:gd name="G3" fmla="+- 6 0 0"/>
                  <a:gd name="G4" fmla="+- 1 0 0"/>
                  <a:gd name="G5" fmla="+- 1 0 0"/>
                  <a:gd name="G6" fmla="+- 3 0 0"/>
                  <a:gd name="G7" fmla="*/ 1 48111 22848"/>
                  <a:gd name="G8" fmla="+- 43 0 0"/>
                  <a:gd name="G9" fmla="+- 28 0 0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23 0 0"/>
                  <a:gd name="G23" fmla="+- 48725 0 0"/>
                  <a:gd name="T0" fmla="*/ 1967 w 25"/>
                  <a:gd name="T1" fmla="*/ 23384 h 61"/>
                  <a:gd name="T2" fmla="*/ 2124 w 25"/>
                  <a:gd name="T3" fmla="*/ 21637 h 61"/>
                  <a:gd name="T4" fmla="*/ 2294 w 25"/>
                  <a:gd name="T5" fmla="*/ 19105 h 61"/>
                  <a:gd name="T6" fmla="*/ 2478 w 25"/>
                  <a:gd name="T7" fmla="*/ 17045 h 61"/>
                  <a:gd name="T8" fmla="*/ 2676 w 25"/>
                  <a:gd name="T9" fmla="*/ 13467 h 61"/>
                  <a:gd name="T10" fmla="*/ 3121 w 25"/>
                  <a:gd name="T11" fmla="*/ 10626 h 61"/>
                  <a:gd name="T12" fmla="*/ 3641 w 25"/>
                  <a:gd name="T13" fmla="*/ 8304 h 61"/>
                  <a:gd name="T14" fmla="*/ 4587 w 25"/>
                  <a:gd name="T15" fmla="*/ 4424 h 61"/>
                  <a:gd name="T16" fmla="*/ 5350 w 25"/>
                  <a:gd name="T17" fmla="*/ 4 h 61"/>
                  <a:gd name="T18" fmla="*/ 3641 w 25"/>
                  <a:gd name="T19" fmla="*/ 0 h 61"/>
                  <a:gd name="T20" fmla="*/ 2676 w 25"/>
                  <a:gd name="T21" fmla="*/ 3506 h 61"/>
                  <a:gd name="T22" fmla="*/ 1967 w 25"/>
                  <a:gd name="T23" fmla="*/ 7099 h 61"/>
                  <a:gd name="T24" fmla="*/ 1686 w 25"/>
                  <a:gd name="T25" fmla="*/ 9838 h 61"/>
                  <a:gd name="T26" fmla="*/ 5 w 25"/>
                  <a:gd name="T27" fmla="*/ 13446 h 61"/>
                  <a:gd name="T28" fmla="*/ 3 w 25"/>
                  <a:gd name="T29" fmla="*/ 16855 h 61"/>
                  <a:gd name="T30" fmla="*/ 2 w 25"/>
                  <a:gd name="T31" fmla="*/ 18472 h 61"/>
                  <a:gd name="T32" fmla="*/ 2 w 25"/>
                  <a:gd name="T33" fmla="*/ 21621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78" name="Freeform 954"/>
              <p:cNvSpPr>
                <a:spLocks noChangeArrowheads="1"/>
              </p:cNvSpPr>
              <p:nvPr/>
            </p:nvSpPr>
            <p:spPr bwMode="auto">
              <a:xfrm>
                <a:off x="143" y="3235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492 0 0"/>
                  <a:gd name="G33" fmla="+- 21004 0 0"/>
                  <a:gd name="G34" fmla="+- 22065 0 0"/>
                  <a:gd name="G35" fmla="+- 22430 0 0"/>
                  <a:gd name="G36" fmla="+- 22742 0 0"/>
                  <a:gd name="G37" fmla="+- 23859 0 0"/>
                  <a:gd name="G38" fmla="+- 23706 0 0"/>
                  <a:gd name="T0" fmla="*/ 4230 w 65"/>
                  <a:gd name="T1" fmla="*/ 24722 h 107"/>
                  <a:gd name="T2" fmla="*/ 4230 w 65"/>
                  <a:gd name="T3" fmla="*/ 25234 h 107"/>
                  <a:gd name="T4" fmla="*/ 4230 w 65"/>
                  <a:gd name="T5" fmla="*/ 26282 h 107"/>
                  <a:gd name="T6" fmla="*/ 4217 w 65"/>
                  <a:gd name="T7" fmla="*/ 26574 h 107"/>
                  <a:gd name="T8" fmla="*/ 4144 w 65"/>
                  <a:gd name="T9" fmla="*/ 26646 h 107"/>
                  <a:gd name="T10" fmla="*/ 3904 w 65"/>
                  <a:gd name="T11" fmla="*/ 27395 h 107"/>
                  <a:gd name="T12" fmla="*/ 3536 w 65"/>
                  <a:gd name="T13" fmla="*/ 26844 h 107"/>
                  <a:gd name="T14" fmla="*/ 3138 w 65"/>
                  <a:gd name="T15" fmla="*/ 26574 h 107"/>
                  <a:gd name="T16" fmla="*/ 2729 w 65"/>
                  <a:gd name="T17" fmla="*/ 25478 h 107"/>
                  <a:gd name="T18" fmla="*/ 2282 w 65"/>
                  <a:gd name="T19" fmla="*/ 24470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932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9704 h 107"/>
                  <a:gd name="T32" fmla="*/ 0 w 65"/>
                  <a:gd name="T33" fmla="*/ 6689 h 107"/>
                  <a:gd name="T34" fmla="*/ 1 w 65"/>
                  <a:gd name="T35" fmla="*/ 3279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1050 w 65"/>
                  <a:gd name="T47" fmla="*/ 3 h 107"/>
                  <a:gd name="T48" fmla="*/ 1503 w 65"/>
                  <a:gd name="T49" fmla="*/ 2139 h 107"/>
                  <a:gd name="T50" fmla="*/ 1908 w 65"/>
                  <a:gd name="T51" fmla="*/ 3279 h 107"/>
                  <a:gd name="T52" fmla="*/ 2422 w 65"/>
                  <a:gd name="T53" fmla="*/ 5445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536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091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249 h 107"/>
                  <a:gd name="T72" fmla="*/ 423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79" name="Freeform 955"/>
              <p:cNvSpPr>
                <a:spLocks noChangeArrowheads="1"/>
              </p:cNvSpPr>
              <p:nvPr/>
            </p:nvSpPr>
            <p:spPr bwMode="auto">
              <a:xfrm>
                <a:off x="138" y="3235"/>
                <a:ext cx="76" cy="120"/>
              </a:xfrm>
              <a:custGeom>
                <a:avLst/>
                <a:gdLst>
                  <a:gd name="G0" fmla="+- 2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1 0 0"/>
                  <a:gd name="G37" fmla="+- 55679 0 0"/>
                  <a:gd name="G38" fmla="+- 50629 0 0"/>
                  <a:gd name="G39" fmla="+- 45623 0 0"/>
                  <a:gd name="G40" fmla="+- 42161 0 0"/>
                  <a:gd name="G41" fmla="+- 38234 0 0"/>
                  <a:gd name="G42" fmla="+- 35210 0 0"/>
                  <a:gd name="T0" fmla="*/ 5 w 75"/>
                  <a:gd name="T1" fmla="*/ 0 h 111"/>
                  <a:gd name="T2" fmla="*/ 2 w 75"/>
                  <a:gd name="T3" fmla="*/ 4627 h 111"/>
                  <a:gd name="T4" fmla="*/ 0 w 75"/>
                  <a:gd name="T5" fmla="*/ 9857 h 111"/>
                  <a:gd name="T6" fmla="*/ 2 w 75"/>
                  <a:gd name="T7" fmla="*/ 14909 h 111"/>
                  <a:gd name="T8" fmla="*/ 5 w 75"/>
                  <a:gd name="T9" fmla="*/ 19918 h 111"/>
                  <a:gd name="T10" fmla="*/ 416 w 75"/>
                  <a:gd name="T11" fmla="*/ 23791 h 111"/>
                  <a:gd name="T12" fmla="*/ 539 w 75"/>
                  <a:gd name="T13" fmla="*/ 27841 h 111"/>
                  <a:gd name="T14" fmla="*/ 775 w 75"/>
                  <a:gd name="T15" fmla="*/ 31101 h 111"/>
                  <a:gd name="T16" fmla="*/ 1115 w 75"/>
                  <a:gd name="T17" fmla="*/ 34571 h 111"/>
                  <a:gd name="T18" fmla="*/ 1364 w 75"/>
                  <a:gd name="T19" fmla="*/ 37357 h 111"/>
                  <a:gd name="T20" fmla="*/ 1680 w 75"/>
                  <a:gd name="T21" fmla="*/ 38854 h 111"/>
                  <a:gd name="T22" fmla="*/ 1963 w 75"/>
                  <a:gd name="T23" fmla="*/ 40881 h 111"/>
                  <a:gd name="T24" fmla="*/ 2179 w 75"/>
                  <a:gd name="T25" fmla="*/ 41429 h 111"/>
                  <a:gd name="T26" fmla="*/ 2417 w 75"/>
                  <a:gd name="T27" fmla="*/ 42011 h 111"/>
                  <a:gd name="T28" fmla="*/ 2681 w 75"/>
                  <a:gd name="T29" fmla="*/ 41125 h 111"/>
                  <a:gd name="T30" fmla="*/ 2695 w 75"/>
                  <a:gd name="T31" fmla="*/ 40182 h 111"/>
                  <a:gd name="T32" fmla="*/ 2825 w 75"/>
                  <a:gd name="T33" fmla="*/ 38316 h 111"/>
                  <a:gd name="T34" fmla="*/ 2825 w 75"/>
                  <a:gd name="T35" fmla="*/ 37516 h 111"/>
                  <a:gd name="T36" fmla="*/ 2825 w 75"/>
                  <a:gd name="T37" fmla="*/ 36374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7808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022 h 111"/>
                  <a:gd name="T50" fmla="*/ 2294 w 75"/>
                  <a:gd name="T51" fmla="*/ 38022 h 111"/>
                  <a:gd name="T52" fmla="*/ 2068 w 75"/>
                  <a:gd name="T53" fmla="*/ 37516 h 111"/>
                  <a:gd name="T54" fmla="*/ 1865 w 75"/>
                  <a:gd name="T55" fmla="*/ 36374 h 111"/>
                  <a:gd name="T56" fmla="*/ 1595 w 75"/>
                  <a:gd name="T57" fmla="*/ 34571 h 111"/>
                  <a:gd name="T58" fmla="*/ 1303 w 75"/>
                  <a:gd name="T59" fmla="*/ 32091 h 111"/>
                  <a:gd name="T60" fmla="*/ 1115 w 75"/>
                  <a:gd name="T61" fmla="*/ 29424 h 111"/>
                  <a:gd name="T62" fmla="*/ 816 w 75"/>
                  <a:gd name="T63" fmla="*/ 25746 h 111"/>
                  <a:gd name="T64" fmla="*/ 598 w 75"/>
                  <a:gd name="T65" fmla="*/ 22504 h 111"/>
                  <a:gd name="T66" fmla="*/ 486 w 75"/>
                  <a:gd name="T67" fmla="*/ 18448 h 111"/>
                  <a:gd name="T68" fmla="*/ 438 w 75"/>
                  <a:gd name="T69" fmla="*/ 14600 h 111"/>
                  <a:gd name="T70" fmla="*/ 416 w 75"/>
                  <a:gd name="T71" fmla="*/ 9857 h 111"/>
                  <a:gd name="T72" fmla="*/ 416 w 75"/>
                  <a:gd name="T73" fmla="*/ 5417 h 111"/>
                  <a:gd name="T74" fmla="*/ 486 w 75"/>
                  <a:gd name="T75" fmla="*/ 3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0" name="Freeform 956"/>
              <p:cNvSpPr>
                <a:spLocks noChangeArrowheads="1"/>
              </p:cNvSpPr>
              <p:nvPr/>
            </p:nvSpPr>
            <p:spPr bwMode="auto">
              <a:xfrm>
                <a:off x="143" y="3230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38625 9632"/>
                  <a:gd name="G7" fmla="+- 13 0 0"/>
                  <a:gd name="G8" fmla="sin 9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90650 h 46"/>
                  <a:gd name="T2" fmla="*/ 2210 w 53"/>
                  <a:gd name="T3" fmla="*/ 70515 h 46"/>
                  <a:gd name="T4" fmla="*/ 1846 w 53"/>
                  <a:gd name="T5" fmla="*/ 53916 h 46"/>
                  <a:gd name="T6" fmla="*/ 1480 w 53"/>
                  <a:gd name="T7" fmla="*/ 36123 h 46"/>
                  <a:gd name="T8" fmla="*/ 1176 w 53"/>
                  <a:gd name="T9" fmla="*/ 20271 h 46"/>
                  <a:gd name="T10" fmla="*/ 845 w 53"/>
                  <a:gd name="T11" fmla="*/ 50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36 h 46"/>
                  <a:gd name="T22" fmla="*/ 8 w 53"/>
                  <a:gd name="T23" fmla="*/ 18666 h 46"/>
                  <a:gd name="T24" fmla="*/ 7 w 53"/>
                  <a:gd name="T25" fmla="*/ 20271 h 46"/>
                  <a:gd name="T26" fmla="*/ 8 w 53"/>
                  <a:gd name="T27" fmla="*/ 20271 h 46"/>
                  <a:gd name="T28" fmla="*/ 487 w 53"/>
                  <a:gd name="T29" fmla="*/ 20271 h 46"/>
                  <a:gd name="T30" fmla="*/ 608 w 53"/>
                  <a:gd name="T31" fmla="*/ 25913 h 46"/>
                  <a:gd name="T32" fmla="*/ 893 w 53"/>
                  <a:gd name="T33" fmla="*/ 36123 h 46"/>
                  <a:gd name="T34" fmla="*/ 1313 w 53"/>
                  <a:gd name="T35" fmla="*/ 53916 h 46"/>
                  <a:gd name="T36" fmla="*/ 1564 w 53"/>
                  <a:gd name="T37" fmla="*/ 69104 h 46"/>
                  <a:gd name="T38" fmla="*/ 1846 w 53"/>
                  <a:gd name="T39" fmla="*/ 83406 h 46"/>
                  <a:gd name="T40" fmla="*/ 2155 w 53"/>
                  <a:gd name="T41" fmla="*/ 106703 h 46"/>
                  <a:gd name="T42" fmla="*/ 2467 w 53"/>
                  <a:gd name="T43" fmla="*/ 9065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1" name="Freeform 957"/>
              <p:cNvSpPr>
                <a:spLocks noChangeArrowheads="1"/>
              </p:cNvSpPr>
              <p:nvPr/>
            </p:nvSpPr>
            <p:spPr bwMode="auto">
              <a:xfrm>
                <a:off x="191" y="3275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38869 4569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951 0 0"/>
                  <a:gd name="G25" fmla="+- 2347 0 0"/>
                  <a:gd name="T0" fmla="*/ 5350 w 25"/>
                  <a:gd name="T1" fmla="*/ 3243 h 62"/>
                  <a:gd name="T2" fmla="*/ 4954 w 25"/>
                  <a:gd name="T3" fmla="*/ 3003 h 62"/>
                  <a:gd name="T4" fmla="*/ 4954 w 25"/>
                  <a:gd name="T5" fmla="*/ 2607 h 62"/>
                  <a:gd name="T6" fmla="*/ 4807 w 25"/>
                  <a:gd name="T7" fmla="*/ 2238 h 62"/>
                  <a:gd name="T8" fmla="*/ 4451 w 25"/>
                  <a:gd name="T9" fmla="*/ 1884 h 62"/>
                  <a:gd name="T10" fmla="*/ 3932 w 25"/>
                  <a:gd name="T11" fmla="*/ 1404 h 62"/>
                  <a:gd name="T12" fmla="*/ 3371 w 25"/>
                  <a:gd name="T13" fmla="*/ 952 h 62"/>
                  <a:gd name="T14" fmla="*/ 2478 w 25"/>
                  <a:gd name="T15" fmla="*/ 474 h 62"/>
                  <a:gd name="T16" fmla="*/ 1821 w 25"/>
                  <a:gd name="T17" fmla="*/ 0 h 62"/>
                  <a:gd name="T18" fmla="*/ 0 w 25"/>
                  <a:gd name="T19" fmla="*/ 15 h 62"/>
                  <a:gd name="T20" fmla="*/ 4 w 25"/>
                  <a:gd name="T21" fmla="*/ 642 h 62"/>
                  <a:gd name="T22" fmla="*/ 1821 w 25"/>
                  <a:gd name="T23" fmla="*/ 1112 h 62"/>
                  <a:gd name="T24" fmla="*/ 2124 w 25"/>
                  <a:gd name="T25" fmla="*/ 1518 h 62"/>
                  <a:gd name="T26" fmla="*/ 2478 w 25"/>
                  <a:gd name="T27" fmla="*/ 1913 h 62"/>
                  <a:gd name="T28" fmla="*/ 2676 w 25"/>
                  <a:gd name="T29" fmla="*/ 2410 h 62"/>
                  <a:gd name="T30" fmla="*/ 2890 w 25"/>
                  <a:gd name="T31" fmla="*/ 2781 h 62"/>
                  <a:gd name="T32" fmla="*/ 3121 w 25"/>
                  <a:gd name="T33" fmla="*/ 3042 h 62"/>
                  <a:gd name="T34" fmla="*/ 3371 w 25"/>
                  <a:gd name="T35" fmla="*/ 3290 h 62"/>
                  <a:gd name="T36" fmla="*/ 5350 w 25"/>
                  <a:gd name="T37" fmla="*/ 3243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2" name="Freeform 958"/>
              <p:cNvSpPr>
                <a:spLocks noChangeArrowheads="1"/>
              </p:cNvSpPr>
              <p:nvPr/>
            </p:nvSpPr>
            <p:spPr bwMode="auto">
              <a:xfrm>
                <a:off x="5548" y="3375"/>
                <a:ext cx="66" cy="115"/>
              </a:xfrm>
              <a:custGeom>
                <a:avLst/>
                <a:gdLst>
                  <a:gd name="G0" fmla="+- 65534 0 0"/>
                  <a:gd name="G1" fmla="+- 65535 0 0"/>
                  <a:gd name="G2" fmla="+- 56 0 0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0303 61568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234 0 0"/>
                  <a:gd name="G35" fmla="+- 26325 0 0"/>
                  <a:gd name="G36" fmla="+- 26644 0 0"/>
                  <a:gd name="G37" fmla="+- 27128 0 0"/>
                  <a:gd name="G38" fmla="+- 26661 0 0"/>
                  <a:gd name="G39" fmla="+- 26084 0 0"/>
                  <a:gd name="T0" fmla="*/ 0 w 65"/>
                  <a:gd name="T1" fmla="*/ 24793 h 107"/>
                  <a:gd name="T2" fmla="*/ 0 w 65"/>
                  <a:gd name="T3" fmla="*/ 25234 h 107"/>
                  <a:gd name="T4" fmla="*/ 0 w 65"/>
                  <a:gd name="T5" fmla="*/ 26326 h 107"/>
                  <a:gd name="T6" fmla="*/ 1 w 65"/>
                  <a:gd name="T7" fmla="*/ 26646 h 107"/>
                  <a:gd name="T8" fmla="*/ 2 w 65"/>
                  <a:gd name="T9" fmla="*/ 2713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264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10292 h 107"/>
                  <a:gd name="T32" fmla="*/ 4230 w 65"/>
                  <a:gd name="T33" fmla="*/ 7180 h 107"/>
                  <a:gd name="T34" fmla="*/ 4217 w 65"/>
                  <a:gd name="T35" fmla="*/ 3525 h 107"/>
                  <a:gd name="T36" fmla="*/ 3985 w 65"/>
                  <a:gd name="T37" fmla="*/ 2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34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714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3" name="Freeform 959"/>
              <p:cNvSpPr>
                <a:spLocks noChangeArrowheads="1"/>
              </p:cNvSpPr>
              <p:nvPr/>
            </p:nvSpPr>
            <p:spPr bwMode="auto">
              <a:xfrm>
                <a:off x="5542" y="3375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7 G11"/>
                  <a:gd name="G13" fmla="+- 65532 0 0"/>
                  <a:gd name="G14" fmla="+- 107 0 0"/>
                  <a:gd name="G15" fmla="*/ 1 55357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121 0 0"/>
                  <a:gd name="G39" fmla="+- 57262 0 0"/>
                  <a:gd name="G40" fmla="+- 53305 0 0"/>
                  <a:gd name="G41" fmla="+- 49008 0 0"/>
                  <a:gd name="G42" fmla="+- 44941 0 0"/>
                  <a:gd name="G43" fmla="+- 41197 0 0"/>
                  <a:gd name="G44" fmla="+- 37882 0 0"/>
                  <a:gd name="T0" fmla="*/ 2306 w 75"/>
                  <a:gd name="T1" fmla="*/ 4 h 111"/>
                  <a:gd name="T2" fmla="*/ 2429 w 75"/>
                  <a:gd name="T3" fmla="*/ 5844 h 111"/>
                  <a:gd name="T4" fmla="*/ 2429 w 75"/>
                  <a:gd name="T5" fmla="*/ 10703 h 111"/>
                  <a:gd name="T6" fmla="*/ 2417 w 75"/>
                  <a:gd name="T7" fmla="*/ 14648 h 111"/>
                  <a:gd name="T8" fmla="*/ 2306 w 75"/>
                  <a:gd name="T9" fmla="*/ 18834 h 111"/>
                  <a:gd name="T10" fmla="*/ 2179 w 75"/>
                  <a:gd name="T11" fmla="*/ 22774 h 111"/>
                  <a:gd name="T12" fmla="*/ 1964 w 75"/>
                  <a:gd name="T13" fmla="*/ 26303 h 111"/>
                  <a:gd name="T14" fmla="*/ 1770 w 75"/>
                  <a:gd name="T15" fmla="*/ 29424 h 111"/>
                  <a:gd name="T16" fmla="*/ 1514 w 75"/>
                  <a:gd name="T17" fmla="*/ 32091 h 111"/>
                  <a:gd name="T18" fmla="*/ 1237 w 75"/>
                  <a:gd name="T19" fmla="*/ 34571 h 111"/>
                  <a:gd name="T20" fmla="*/ 954 w 75"/>
                  <a:gd name="T21" fmla="*/ 37156 h 111"/>
                  <a:gd name="T22" fmla="*/ 736 w 75"/>
                  <a:gd name="T23" fmla="*/ 37808 h 111"/>
                  <a:gd name="T24" fmla="*/ 539 w 75"/>
                  <a:gd name="T25" fmla="*/ 38022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808 h 111"/>
                  <a:gd name="T42" fmla="*/ 0 w 75"/>
                  <a:gd name="T43" fmla="*/ 39297 h 111"/>
                  <a:gd name="T44" fmla="*/ 3 w 75"/>
                  <a:gd name="T45" fmla="*/ 40527 h 111"/>
                  <a:gd name="T46" fmla="*/ 5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2011 h 111"/>
                  <a:gd name="T52" fmla="*/ 860 w 75"/>
                  <a:gd name="T53" fmla="*/ 40881 h 111"/>
                  <a:gd name="T54" fmla="*/ 1174 w 75"/>
                  <a:gd name="T55" fmla="*/ 40182 h 111"/>
                  <a:gd name="T56" fmla="*/ 1445 w 75"/>
                  <a:gd name="T57" fmla="*/ 37357 h 111"/>
                  <a:gd name="T58" fmla="*/ 1770 w 75"/>
                  <a:gd name="T59" fmla="*/ 34571 h 111"/>
                  <a:gd name="T60" fmla="*/ 1973 w 75"/>
                  <a:gd name="T61" fmla="*/ 31984 h 111"/>
                  <a:gd name="T62" fmla="*/ 2294 w 75"/>
                  <a:gd name="T63" fmla="*/ 27841 h 111"/>
                  <a:gd name="T64" fmla="*/ 2429 w 75"/>
                  <a:gd name="T65" fmla="*/ 24346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703 h 111"/>
                  <a:gd name="T72" fmla="*/ 2806 w 75"/>
                  <a:gd name="T73" fmla="*/ 5417 h 111"/>
                  <a:gd name="T74" fmla="*/ 2681 w 75"/>
                  <a:gd name="T75" fmla="*/ 0 h 111"/>
                  <a:gd name="T76" fmla="*/ 2306 w 75"/>
                  <a:gd name="T77" fmla="*/ 4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3" y="107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5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5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4" name="Freeform 960"/>
              <p:cNvSpPr>
                <a:spLocks noChangeArrowheads="1"/>
              </p:cNvSpPr>
              <p:nvPr/>
            </p:nvSpPr>
            <p:spPr bwMode="auto">
              <a:xfrm>
                <a:off x="5560" y="3371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968 0 0"/>
                  <a:gd name="G30" fmla="+- 47394 0 0"/>
                  <a:gd name="G31" fmla="+- 52060 0 0"/>
                  <a:gd name="T0" fmla="*/ 8 w 53"/>
                  <a:gd name="T1" fmla="*/ 31316 h 45"/>
                  <a:gd name="T2" fmla="*/ 608 w 53"/>
                  <a:gd name="T3" fmla="*/ 26176 h 45"/>
                  <a:gd name="T4" fmla="*/ 845 w 53"/>
                  <a:gd name="T5" fmla="*/ 18987 h 45"/>
                  <a:gd name="T6" fmla="*/ 1243 w 53"/>
                  <a:gd name="T7" fmla="*/ 14719 h 45"/>
                  <a:gd name="T8" fmla="*/ 1549 w 53"/>
                  <a:gd name="T9" fmla="*/ 11274 h 45"/>
                  <a:gd name="T10" fmla="*/ 1846 w 53"/>
                  <a:gd name="T11" fmla="*/ 8029 h 45"/>
                  <a:gd name="T12" fmla="*/ 2060 w 53"/>
                  <a:gd name="T13" fmla="*/ 6188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6188 h 45"/>
                  <a:gd name="T20" fmla="*/ 2155 w 53"/>
                  <a:gd name="T21" fmla="*/ 5679 h 45"/>
                  <a:gd name="T22" fmla="*/ 2467 w 53"/>
                  <a:gd name="T23" fmla="*/ 4 h 45"/>
                  <a:gd name="T24" fmla="*/ 2335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3 h 45"/>
                  <a:gd name="T34" fmla="*/ 1326 w 53"/>
                  <a:gd name="T35" fmla="*/ 6188 h 45"/>
                  <a:gd name="T36" fmla="*/ 944 w 53"/>
                  <a:gd name="T37" fmla="*/ 10353 h 45"/>
                  <a:gd name="T38" fmla="*/ 608 w 53"/>
                  <a:gd name="T39" fmla="*/ 15827 h 45"/>
                  <a:gd name="T40" fmla="*/ 6 w 53"/>
                  <a:gd name="T41" fmla="*/ 22301 h 45"/>
                  <a:gd name="T42" fmla="*/ 0 w 53"/>
                  <a:gd name="T43" fmla="*/ 28786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5" name="Freeform 961"/>
              <p:cNvSpPr>
                <a:spLocks noChangeArrowheads="1"/>
              </p:cNvSpPr>
              <p:nvPr/>
            </p:nvSpPr>
            <p:spPr bwMode="auto">
              <a:xfrm>
                <a:off x="5542" y="3416"/>
                <a:ext cx="24" cy="64"/>
              </a:xfrm>
              <a:custGeom>
                <a:avLst/>
                <a:gdLst>
                  <a:gd name="G0" fmla="+- 10 0 0"/>
                  <a:gd name="G1" fmla="sin 60 G0"/>
                  <a:gd name="G2" fmla="*/ 1 36363 45696"/>
                  <a:gd name="G3" fmla="+- 6 0 0"/>
                  <a:gd name="G4" fmla="+- 1 0 0"/>
                  <a:gd name="G5" fmla="+- 1 0 0"/>
                  <a:gd name="G6" fmla="*/ 1 23829 45696"/>
                  <a:gd name="G7" fmla="*/ 1 54179 51712"/>
                  <a:gd name="G8" fmla="+- 41 0 0"/>
                  <a:gd name="G9" fmla="+- 27 0 0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3250 0 0"/>
                  <a:gd name="G23" fmla="+- 46591 0 0"/>
                  <a:gd name="T0" fmla="*/ 1967 w 25"/>
                  <a:gd name="T1" fmla="*/ 25205 h 60"/>
                  <a:gd name="T2" fmla="*/ 2124 w 25"/>
                  <a:gd name="T3" fmla="*/ 24410 h 60"/>
                  <a:gd name="T4" fmla="*/ 2294 w 25"/>
                  <a:gd name="T5" fmla="*/ 21239 h 60"/>
                  <a:gd name="T6" fmla="*/ 2478 w 25"/>
                  <a:gd name="T7" fmla="*/ 18297 h 60"/>
                  <a:gd name="T8" fmla="*/ 2676 w 25"/>
                  <a:gd name="T9" fmla="*/ 15412 h 60"/>
                  <a:gd name="T10" fmla="*/ 3121 w 25"/>
                  <a:gd name="T11" fmla="*/ 12117 h 60"/>
                  <a:gd name="T12" fmla="*/ 3641 w 25"/>
                  <a:gd name="T13" fmla="*/ 8217 h 60"/>
                  <a:gd name="T14" fmla="*/ 4587 w 25"/>
                  <a:gd name="T15" fmla="*/ 502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3352 h 60"/>
                  <a:gd name="T22" fmla="*/ 1967 w 25"/>
                  <a:gd name="T23" fmla="*/ 6931 h 60"/>
                  <a:gd name="T24" fmla="*/ 1686 w 25"/>
                  <a:gd name="T25" fmla="*/ 10447 h 60"/>
                  <a:gd name="T26" fmla="*/ 5 w 25"/>
                  <a:gd name="T27" fmla="*/ 14398 h 60"/>
                  <a:gd name="T28" fmla="*/ 3 w 25"/>
                  <a:gd name="T29" fmla="*/ 17739 h 60"/>
                  <a:gd name="T30" fmla="*/ 2 w 25"/>
                  <a:gd name="T31" fmla="*/ 20852 h 60"/>
                  <a:gd name="T32" fmla="*/ 2 w 25"/>
                  <a:gd name="T33" fmla="*/ 23029 h 60"/>
                  <a:gd name="T34" fmla="*/ 0 w 25"/>
                  <a:gd name="T35" fmla="*/ 24929 h 60"/>
                  <a:gd name="T36" fmla="*/ 1967 w 25"/>
                  <a:gd name="T37" fmla="*/ 25205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3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9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9"/>
                    </a:lnTo>
                    <a:lnTo>
                      <a:pt x="2" y="54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6" name="Freeform 962"/>
              <p:cNvSpPr>
                <a:spLocks noChangeArrowheads="1"/>
              </p:cNvSpPr>
              <p:nvPr/>
            </p:nvSpPr>
            <p:spPr bwMode="auto">
              <a:xfrm>
                <a:off x="140" y="1337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50843 51712"/>
                  <a:gd name="G7" fmla="+- 1 0 0"/>
                  <a:gd name="G8" fmla="+- 15 0 0"/>
                  <a:gd name="G9" fmla="+- 2 0 0"/>
                  <a:gd name="G10" fmla="*/ 1 0 51712"/>
                  <a:gd name="G11" fmla="+- 15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417 0 0"/>
                  <a:gd name="G32" fmla="+- 21102 0 0"/>
                  <a:gd name="G33" fmla="+- 21957 0 0"/>
                  <a:gd name="G34" fmla="+- 22476 0 0"/>
                  <a:gd name="G35" fmla="+- 23023 0 0"/>
                  <a:gd name="G36" fmla="+- 23753 0 0"/>
                  <a:gd name="G37" fmla="+- 24168 0 0"/>
                  <a:gd name="T0" fmla="*/ 4376 w 64"/>
                  <a:gd name="T1" fmla="*/ 24793 h 107"/>
                  <a:gd name="T2" fmla="*/ 4376 w 64"/>
                  <a:gd name="T3" fmla="*/ 25478 h 107"/>
                  <a:gd name="T4" fmla="*/ 4376 w 64"/>
                  <a:gd name="T5" fmla="*/ 26326 h 107"/>
                  <a:gd name="T6" fmla="*/ 4369 w 64"/>
                  <a:gd name="T7" fmla="*/ 26844 h 107"/>
                  <a:gd name="T8" fmla="*/ 4368 w 64"/>
                  <a:gd name="T9" fmla="*/ 27134 h 107"/>
                  <a:gd name="T10" fmla="*/ 4111 w 64"/>
                  <a:gd name="T11" fmla="*/ 27395 h 107"/>
                  <a:gd name="T12" fmla="*/ 3642 w 64"/>
                  <a:gd name="T13" fmla="*/ 27395 h 107"/>
                  <a:gd name="T14" fmla="*/ 3227 w 64"/>
                  <a:gd name="T15" fmla="*/ 26844 h 107"/>
                  <a:gd name="T16" fmla="*/ 2858 w 64"/>
                  <a:gd name="T17" fmla="*/ 25478 h 107"/>
                  <a:gd name="T18" fmla="*/ 2245 w 64"/>
                  <a:gd name="T19" fmla="*/ 24490 h 107"/>
                  <a:gd name="T20" fmla="*/ 1807 w 64"/>
                  <a:gd name="T21" fmla="*/ 22803 h 107"/>
                  <a:gd name="T22" fmla="*/ 1302 w 64"/>
                  <a:gd name="T23" fmla="*/ 20326 h 107"/>
                  <a:gd name="T24" fmla="*/ 851 w 64"/>
                  <a:gd name="T25" fmla="*/ 18532 h 107"/>
                  <a:gd name="T26" fmla="*/ 629 w 64"/>
                  <a:gd name="T27" fmla="*/ 16027 h 107"/>
                  <a:gd name="T28" fmla="*/ 4 w 64"/>
                  <a:gd name="T29" fmla="*/ 12967 h 107"/>
                  <a:gd name="T30" fmla="*/ 1 w 64"/>
                  <a:gd name="T31" fmla="*/ 10292 h 107"/>
                  <a:gd name="T32" fmla="*/ 0 w 64"/>
                  <a:gd name="T33" fmla="*/ 7180 h 107"/>
                  <a:gd name="T34" fmla="*/ 1 w 64"/>
                  <a:gd name="T35" fmla="*/ 3279 h 107"/>
                  <a:gd name="T36" fmla="*/ 4 w 64"/>
                  <a:gd name="T37" fmla="*/ 2 h 107"/>
                  <a:gd name="T38" fmla="*/ 4 w 64"/>
                  <a:gd name="T39" fmla="*/ 1 h 107"/>
                  <a:gd name="T40" fmla="*/ 6 w 64"/>
                  <a:gd name="T41" fmla="*/ 0 h 107"/>
                  <a:gd name="T42" fmla="*/ 7 w 64"/>
                  <a:gd name="T43" fmla="*/ 0 h 107"/>
                  <a:gd name="T44" fmla="*/ 710 w 64"/>
                  <a:gd name="T45" fmla="*/ 1 h 107"/>
                  <a:gd name="T46" fmla="*/ 960 w 64"/>
                  <a:gd name="T47" fmla="*/ 4 h 107"/>
                  <a:gd name="T48" fmla="*/ 1469 w 64"/>
                  <a:gd name="T49" fmla="*/ 2139 h 107"/>
                  <a:gd name="T50" fmla="*/ 1989 w 64"/>
                  <a:gd name="T51" fmla="*/ 3279 h 107"/>
                  <a:gd name="T52" fmla="*/ 2385 w 64"/>
                  <a:gd name="T53" fmla="*/ 5796 h 107"/>
                  <a:gd name="T54" fmla="*/ 2928 w 64"/>
                  <a:gd name="T55" fmla="*/ 7714 h 107"/>
                  <a:gd name="T56" fmla="*/ 3305 w 64"/>
                  <a:gd name="T57" fmla="*/ 9880 h 107"/>
                  <a:gd name="T58" fmla="*/ 3641 w 64"/>
                  <a:gd name="T59" fmla="*/ 11887 h 107"/>
                  <a:gd name="T60" fmla="*/ 3870 w 64"/>
                  <a:gd name="T61" fmla="*/ 13950 h 107"/>
                  <a:gd name="T62" fmla="*/ 4111 w 64"/>
                  <a:gd name="T63" fmla="*/ 16363 h 107"/>
                  <a:gd name="T64" fmla="*/ 4119 w 64"/>
                  <a:gd name="T65" fmla="*/ 18532 h 107"/>
                  <a:gd name="T66" fmla="*/ 4368 w 64"/>
                  <a:gd name="T67" fmla="*/ 20112 h 107"/>
                  <a:gd name="T68" fmla="*/ 4369 w 64"/>
                  <a:gd name="T69" fmla="*/ 22758 h 107"/>
                  <a:gd name="T70" fmla="*/ 4376 w 64"/>
                  <a:gd name="T71" fmla="*/ 23472 h 107"/>
                  <a:gd name="T72" fmla="*/ 4376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5" y="4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7" name="Freeform 963"/>
              <p:cNvSpPr>
                <a:spLocks noChangeArrowheads="1"/>
              </p:cNvSpPr>
              <p:nvPr/>
            </p:nvSpPr>
            <p:spPr bwMode="auto">
              <a:xfrm>
                <a:off x="135" y="1337"/>
                <a:ext cx="74" cy="120"/>
              </a:xfrm>
              <a:custGeom>
                <a:avLst/>
                <a:gdLst>
                  <a:gd name="G0" fmla="*/ 1 0 51712"/>
                  <a:gd name="G1" fmla="+- 65524 0 0"/>
                  <a:gd name="G2" fmla="+- 53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64817 44192"/>
                  <a:gd name="G16" fmla="+- 9 0 0"/>
                  <a:gd name="G17" fmla="cos 39 G16"/>
                  <a:gd name="G18" fmla="+- 12 0 0"/>
                  <a:gd name="G19" fmla="cos 16 G18"/>
                  <a:gd name="G20" fmla="+- 39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1 0 0"/>
                  <a:gd name="G33" fmla="+- 4993 0 0"/>
                  <a:gd name="G34" fmla="+- 10702 0 0"/>
                  <a:gd name="G35" fmla="+- 15776 0 0"/>
                  <a:gd name="G36" fmla="+- 20023 0 0"/>
                  <a:gd name="G37" fmla="+- 23774 0 0"/>
                  <a:gd name="G38" fmla="+- 27010 0 0"/>
                  <a:gd name="T0" fmla="*/ 5 w 73"/>
                  <a:gd name="T1" fmla="*/ 0 h 111"/>
                  <a:gd name="T2" fmla="*/ 0 w 73"/>
                  <a:gd name="T3" fmla="*/ 4993 h 111"/>
                  <a:gd name="T4" fmla="*/ 0 w 73"/>
                  <a:gd name="T5" fmla="*/ 10703 h 111"/>
                  <a:gd name="T6" fmla="*/ 1 w 73"/>
                  <a:gd name="T7" fmla="*/ 15781 h 111"/>
                  <a:gd name="T8" fmla="*/ 5 w 73"/>
                  <a:gd name="T9" fmla="*/ 20032 h 111"/>
                  <a:gd name="T10" fmla="*/ 9 w 73"/>
                  <a:gd name="T11" fmla="*/ 24346 h 111"/>
                  <a:gd name="T12" fmla="*/ 572 w 73"/>
                  <a:gd name="T13" fmla="*/ 27841 h 111"/>
                  <a:gd name="T14" fmla="*/ 831 w 73"/>
                  <a:gd name="T15" fmla="*/ 31984 h 111"/>
                  <a:gd name="T16" fmla="*/ 1207 w 73"/>
                  <a:gd name="T17" fmla="*/ 34571 h 111"/>
                  <a:gd name="T18" fmla="*/ 1443 w 73"/>
                  <a:gd name="T19" fmla="*/ 37516 h 111"/>
                  <a:gd name="T20" fmla="*/ 1786 w 73"/>
                  <a:gd name="T21" fmla="*/ 40182 h 111"/>
                  <a:gd name="T22" fmla="*/ 2096 w 73"/>
                  <a:gd name="T23" fmla="*/ 40881 h 111"/>
                  <a:gd name="T24" fmla="*/ 2365 w 73"/>
                  <a:gd name="T25" fmla="*/ 42011 h 111"/>
                  <a:gd name="T26" fmla="*/ 2687 w 73"/>
                  <a:gd name="T27" fmla="*/ 42011 h 111"/>
                  <a:gd name="T28" fmla="*/ 2887 w 73"/>
                  <a:gd name="T29" fmla="*/ 41429 h 111"/>
                  <a:gd name="T30" fmla="*/ 2973 w 73"/>
                  <a:gd name="T31" fmla="*/ 40527 h 111"/>
                  <a:gd name="T32" fmla="*/ 3045 w 73"/>
                  <a:gd name="T33" fmla="*/ 38854 h 111"/>
                  <a:gd name="T34" fmla="*/ 3045 w 73"/>
                  <a:gd name="T35" fmla="*/ 37808 h 111"/>
                  <a:gd name="T36" fmla="*/ 3045 w 73"/>
                  <a:gd name="T37" fmla="*/ 36374 h 111"/>
                  <a:gd name="T38" fmla="*/ 2737 w 73"/>
                  <a:gd name="T39" fmla="*/ 37156 h 111"/>
                  <a:gd name="T40" fmla="*/ 2737 w 73"/>
                  <a:gd name="T41" fmla="*/ 37516 h 111"/>
                  <a:gd name="T42" fmla="*/ 2737 w 73"/>
                  <a:gd name="T43" fmla="*/ 38022 h 111"/>
                  <a:gd name="T44" fmla="*/ 2632 w 73"/>
                  <a:gd name="T45" fmla="*/ 38316 h 111"/>
                  <a:gd name="T46" fmla="*/ 2415 w 73"/>
                  <a:gd name="T47" fmla="*/ 38316 h 111"/>
                  <a:gd name="T48" fmla="*/ 2242 w 73"/>
                  <a:gd name="T49" fmla="*/ 37808 h 111"/>
                  <a:gd name="T50" fmla="*/ 2016 w 73"/>
                  <a:gd name="T51" fmla="*/ 37156 h 111"/>
                  <a:gd name="T52" fmla="*/ 1754 w 73"/>
                  <a:gd name="T53" fmla="*/ 34571 h 111"/>
                  <a:gd name="T54" fmla="*/ 1417 w 73"/>
                  <a:gd name="T55" fmla="*/ 32091 h 111"/>
                  <a:gd name="T56" fmla="*/ 1207 w 73"/>
                  <a:gd name="T57" fmla="*/ 29569 h 111"/>
                  <a:gd name="T58" fmla="*/ 831 w 73"/>
                  <a:gd name="T59" fmla="*/ 26303 h 111"/>
                  <a:gd name="T60" fmla="*/ 636 w 73"/>
                  <a:gd name="T61" fmla="*/ 22774 h 111"/>
                  <a:gd name="T62" fmla="*/ 514 w 73"/>
                  <a:gd name="T63" fmla="*/ 18834 h 111"/>
                  <a:gd name="T64" fmla="*/ 462 w 73"/>
                  <a:gd name="T65" fmla="*/ 14648 h 111"/>
                  <a:gd name="T66" fmla="*/ 9 w 73"/>
                  <a:gd name="T67" fmla="*/ 10703 h 111"/>
                  <a:gd name="T68" fmla="*/ 462 w 73"/>
                  <a:gd name="T69" fmla="*/ 5844 h 111"/>
                  <a:gd name="T70" fmla="*/ 514 w 73"/>
                  <a:gd name="T71" fmla="*/ 4 h 111"/>
                  <a:gd name="T72" fmla="*/ 5 w 73"/>
                  <a:gd name="T73" fmla="*/ 0 h 111"/>
                  <a:gd name="T74" fmla="*/ 0 w 73"/>
                  <a:gd name="T75" fmla="*/ 0 h 111"/>
                  <a:gd name="T76" fmla="*/ 73 w 73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3" h="111">
                    <a:moveTo>
                      <a:pt x="5" y="0"/>
                    </a:moveTo>
                    <a:lnTo>
                      <a:pt x="0" y="14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5" y="53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4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5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1" y="107"/>
                    </a:lnTo>
                    <a:lnTo>
                      <a:pt x="73" y="103"/>
                    </a:lnTo>
                    <a:lnTo>
                      <a:pt x="73" y="100"/>
                    </a:lnTo>
                    <a:lnTo>
                      <a:pt x="73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2"/>
                    </a:lnTo>
                    <a:lnTo>
                      <a:pt x="54" y="100"/>
                    </a:lnTo>
                    <a:lnTo>
                      <a:pt x="48" y="97"/>
                    </a:lnTo>
                    <a:lnTo>
                      <a:pt x="42" y="91"/>
                    </a:lnTo>
                    <a:lnTo>
                      <a:pt x="34" y="85"/>
                    </a:lnTo>
                    <a:lnTo>
                      <a:pt x="28" y="78"/>
                    </a:lnTo>
                    <a:lnTo>
                      <a:pt x="21" y="69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9" y="28"/>
                    </a:lnTo>
                    <a:lnTo>
                      <a:pt x="10" y="16"/>
                    </a:lnTo>
                    <a:lnTo>
                      <a:pt x="1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8" name="Freeform 964"/>
              <p:cNvSpPr>
                <a:spLocks noChangeArrowheads="1"/>
              </p:cNvSpPr>
              <p:nvPr/>
            </p:nvSpPr>
            <p:spPr bwMode="auto">
              <a:xfrm>
                <a:off x="140" y="1332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*/ 1 65495 256"/>
                  <a:gd name="G7" fmla="*/ 1 38625 963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769 0 0"/>
                  <a:gd name="G24" fmla="+- 51843 0 0"/>
                  <a:gd name="G25" fmla="+- 56880 0 0"/>
                  <a:gd name="T0" fmla="*/ 2770 w 51"/>
                  <a:gd name="T1" fmla="*/ 28514 h 45"/>
                  <a:gd name="T2" fmla="*/ 2534 w 51"/>
                  <a:gd name="T3" fmla="*/ 22301 h 45"/>
                  <a:gd name="T4" fmla="*/ 2134 w 51"/>
                  <a:gd name="T5" fmla="*/ 15827 h 45"/>
                  <a:gd name="T6" fmla="*/ 1697 w 51"/>
                  <a:gd name="T7" fmla="*/ 10353 h 45"/>
                  <a:gd name="T8" fmla="*/ 1277 w 51"/>
                  <a:gd name="T9" fmla="*/ 6188 h 45"/>
                  <a:gd name="T10" fmla="*/ 907 w 51"/>
                  <a:gd name="T11" fmla="*/ 4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5679 h 45"/>
                  <a:gd name="T24" fmla="*/ 7 w 51"/>
                  <a:gd name="T25" fmla="*/ 6188 h 45"/>
                  <a:gd name="T26" fmla="*/ 6 w 51"/>
                  <a:gd name="T27" fmla="*/ 6188 h 45"/>
                  <a:gd name="T28" fmla="*/ 7 w 51"/>
                  <a:gd name="T29" fmla="*/ 6188 h 45"/>
                  <a:gd name="T30" fmla="*/ 8 w 51"/>
                  <a:gd name="T31" fmla="*/ 6188 h 45"/>
                  <a:gd name="T32" fmla="*/ 682 w 51"/>
                  <a:gd name="T33" fmla="*/ 8029 h 45"/>
                  <a:gd name="T34" fmla="*/ 960 w 51"/>
                  <a:gd name="T35" fmla="*/ 11274 h 45"/>
                  <a:gd name="T36" fmla="*/ 1432 w 51"/>
                  <a:gd name="T37" fmla="*/ 14719 h 45"/>
                  <a:gd name="T38" fmla="*/ 1699 w 51"/>
                  <a:gd name="T39" fmla="*/ 20452 h 45"/>
                  <a:gd name="T40" fmla="*/ 2134 w 51"/>
                  <a:gd name="T41" fmla="*/ 26176 h 45"/>
                  <a:gd name="T42" fmla="*/ 2395 w 51"/>
                  <a:gd name="T43" fmla="*/ 31316 h 45"/>
                  <a:gd name="T44" fmla="*/ 2770 w 51"/>
                  <a:gd name="T45" fmla="*/ 28514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89" name="Freeform 965"/>
              <p:cNvSpPr>
                <a:spLocks noChangeArrowheads="1"/>
              </p:cNvSpPr>
              <p:nvPr/>
            </p:nvSpPr>
            <p:spPr bwMode="auto">
              <a:xfrm>
                <a:off x="187" y="1376"/>
                <a:ext cx="23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4787 51712"/>
                  <a:gd name="G4" fmla="+- 5 0 0"/>
                  <a:gd name="G5" fmla="+- 7 0 0"/>
                  <a:gd name="G6" fmla="+- 12 0 0"/>
                  <a:gd name="G7" fmla="sin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693 0 0"/>
                  <a:gd name="G22" fmla="+- 52618 0 0"/>
                  <a:gd name="T0" fmla="*/ 6495 w 24"/>
                  <a:gd name="T1" fmla="*/ 23062 h 61"/>
                  <a:gd name="T2" fmla="*/ 6495 w 24"/>
                  <a:gd name="T3" fmla="*/ 21338 h 61"/>
                  <a:gd name="T4" fmla="*/ 6187 w 24"/>
                  <a:gd name="T5" fmla="*/ 19105 h 61"/>
                  <a:gd name="T6" fmla="*/ 5995 w 24"/>
                  <a:gd name="T7" fmla="*/ 16855 h 61"/>
                  <a:gd name="T8" fmla="*/ 5534 w 24"/>
                  <a:gd name="T9" fmla="*/ 13446 h 61"/>
                  <a:gd name="T10" fmla="*/ 5108 w 24"/>
                  <a:gd name="T11" fmla="*/ 10503 h 61"/>
                  <a:gd name="T12" fmla="*/ 4352 w 24"/>
                  <a:gd name="T13" fmla="*/ 7099 h 61"/>
                  <a:gd name="T14" fmla="*/ 3423 w 24"/>
                  <a:gd name="T15" fmla="*/ 3506 h 61"/>
                  <a:gd name="T16" fmla="*/ 2118 w 24"/>
                  <a:gd name="T17" fmla="*/ 0 h 61"/>
                  <a:gd name="T18" fmla="*/ 0 w 24"/>
                  <a:gd name="T19" fmla="*/ 5 h 61"/>
                  <a:gd name="T20" fmla="*/ 4 w 24"/>
                  <a:gd name="T21" fmla="*/ 4779 h 61"/>
                  <a:gd name="T22" fmla="*/ 2118 w 24"/>
                  <a:gd name="T23" fmla="*/ 8304 h 61"/>
                  <a:gd name="T24" fmla="*/ 2486 w 24"/>
                  <a:gd name="T25" fmla="*/ 11374 h 61"/>
                  <a:gd name="T26" fmla="*/ 3160 w 24"/>
                  <a:gd name="T27" fmla="*/ 14364 h 61"/>
                  <a:gd name="T28" fmla="*/ 3708 w 24"/>
                  <a:gd name="T29" fmla="*/ 17045 h 61"/>
                  <a:gd name="T30" fmla="*/ 4017 w 24"/>
                  <a:gd name="T31" fmla="*/ 19710 h 61"/>
                  <a:gd name="T32" fmla="*/ 4017 w 24"/>
                  <a:gd name="T33" fmla="*/ 21621 h 61"/>
                  <a:gd name="T34" fmla="*/ 4352 w 24"/>
                  <a:gd name="T35" fmla="*/ 23384 h 61"/>
                  <a:gd name="T36" fmla="*/ 6495 w 24"/>
                  <a:gd name="T37" fmla="*/ 23062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3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1"/>
                    </a:lnTo>
                    <a:lnTo>
                      <a:pt x="9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0" name="Freeform 966"/>
              <p:cNvSpPr>
                <a:spLocks noChangeArrowheads="1"/>
              </p:cNvSpPr>
              <p:nvPr/>
            </p:nvSpPr>
            <p:spPr bwMode="auto">
              <a:xfrm>
                <a:off x="5552" y="1477"/>
                <a:ext cx="65" cy="114"/>
              </a:xfrm>
              <a:custGeom>
                <a:avLst/>
                <a:gdLst>
                  <a:gd name="G0" fmla="+- 65533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2 0 0"/>
                  <a:gd name="G20" fmla="*/ 1 0 51712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668 0 0"/>
                  <a:gd name="G35" fmla="+- 27644 0 0"/>
                  <a:gd name="G36" fmla="+- 27892 0 0"/>
                  <a:gd name="G37" fmla="+- 28164 0 0"/>
                  <a:gd name="G38" fmla="+- 27919 0 0"/>
                  <a:gd name="G39" fmla="+- 27588 0 0"/>
                  <a:gd name="T0" fmla="*/ 0 w 64"/>
                  <a:gd name="T1" fmla="*/ 25925 h 106"/>
                  <a:gd name="T2" fmla="*/ 0 w 64"/>
                  <a:gd name="T3" fmla="*/ 26668 h 106"/>
                  <a:gd name="T4" fmla="*/ 0 w 64"/>
                  <a:gd name="T5" fmla="*/ 27645 h 106"/>
                  <a:gd name="T6" fmla="*/ 1 w 64"/>
                  <a:gd name="T7" fmla="*/ 27894 h 106"/>
                  <a:gd name="T8" fmla="*/ 2 w 64"/>
                  <a:gd name="T9" fmla="*/ 28170 h 106"/>
                  <a:gd name="T10" fmla="*/ 6 w 64"/>
                  <a:gd name="T11" fmla="*/ 28673 h 106"/>
                  <a:gd name="T12" fmla="*/ 754 w 64"/>
                  <a:gd name="T13" fmla="*/ 28673 h 106"/>
                  <a:gd name="T14" fmla="*/ 1085 w 64"/>
                  <a:gd name="T15" fmla="*/ 27894 h 106"/>
                  <a:gd name="T16" fmla="*/ 1561 w 64"/>
                  <a:gd name="T17" fmla="*/ 27422 h 106"/>
                  <a:gd name="T18" fmla="*/ 2113 w 64"/>
                  <a:gd name="T19" fmla="*/ 25668 h 106"/>
                  <a:gd name="T20" fmla="*/ 2594 w 64"/>
                  <a:gd name="T21" fmla="*/ 23889 h 106"/>
                  <a:gd name="T22" fmla="*/ 3037 w 64"/>
                  <a:gd name="T23" fmla="*/ 22047 h 106"/>
                  <a:gd name="T24" fmla="*/ 3512 w 64"/>
                  <a:gd name="T25" fmla="*/ 19208 h 106"/>
                  <a:gd name="T26" fmla="*/ 3870 w 64"/>
                  <a:gd name="T27" fmla="*/ 16590 h 106"/>
                  <a:gd name="T28" fmla="*/ 4119 w 64"/>
                  <a:gd name="T29" fmla="*/ 13625 h 106"/>
                  <a:gd name="T30" fmla="*/ 4369 w 64"/>
                  <a:gd name="T31" fmla="*/ 10684 h 106"/>
                  <a:gd name="T32" fmla="*/ 4376 w 64"/>
                  <a:gd name="T33" fmla="*/ 7075 h 106"/>
                  <a:gd name="T34" fmla="*/ 4369 w 64"/>
                  <a:gd name="T35" fmla="*/ 3863 h 106"/>
                  <a:gd name="T36" fmla="*/ 4119 w 64"/>
                  <a:gd name="T37" fmla="*/ 2 h 106"/>
                  <a:gd name="T38" fmla="*/ 4119 w 64"/>
                  <a:gd name="T39" fmla="*/ 1 h 106"/>
                  <a:gd name="T40" fmla="*/ 4111 w 64"/>
                  <a:gd name="T41" fmla="*/ 0 h 106"/>
                  <a:gd name="T42" fmla="*/ 3965 w 64"/>
                  <a:gd name="T43" fmla="*/ 0 h 106"/>
                  <a:gd name="T44" fmla="*/ 3731 w 64"/>
                  <a:gd name="T45" fmla="*/ 1 h 106"/>
                  <a:gd name="T46" fmla="*/ 3427 w 64"/>
                  <a:gd name="T47" fmla="*/ 4 h 106"/>
                  <a:gd name="T48" fmla="*/ 2928 w 64"/>
                  <a:gd name="T49" fmla="*/ 2324 h 106"/>
                  <a:gd name="T50" fmla="*/ 2385 w 64"/>
                  <a:gd name="T51" fmla="*/ 3600 h 106"/>
                  <a:gd name="T52" fmla="*/ 1989 w 64"/>
                  <a:gd name="T53" fmla="*/ 5697 h 106"/>
                  <a:gd name="T54" fmla="*/ 1469 w 64"/>
                  <a:gd name="T55" fmla="*/ 8014 h 106"/>
                  <a:gd name="T56" fmla="*/ 1021 w 64"/>
                  <a:gd name="T57" fmla="*/ 10173 h 106"/>
                  <a:gd name="T58" fmla="*/ 801 w 64"/>
                  <a:gd name="T59" fmla="*/ 12655 h 106"/>
                  <a:gd name="T60" fmla="*/ 629 w 64"/>
                  <a:gd name="T61" fmla="*/ 14479 h 106"/>
                  <a:gd name="T62" fmla="*/ 6 w 64"/>
                  <a:gd name="T63" fmla="*/ 16921 h 106"/>
                  <a:gd name="T64" fmla="*/ 4 w 64"/>
                  <a:gd name="T65" fmla="*/ 19382 h 106"/>
                  <a:gd name="T66" fmla="*/ 2 w 64"/>
                  <a:gd name="T67" fmla="*/ 21430 h 106"/>
                  <a:gd name="T68" fmla="*/ 1 w 64"/>
                  <a:gd name="T69" fmla="*/ 23044 h 106"/>
                  <a:gd name="T70" fmla="*/ 0 w 64"/>
                  <a:gd name="T71" fmla="*/ 24784 h 106"/>
                  <a:gd name="T72" fmla="*/ 0 w 64"/>
                  <a:gd name="T73" fmla="*/ 2592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5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4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1" name="Freeform 967"/>
              <p:cNvSpPr>
                <a:spLocks noChangeArrowheads="1"/>
              </p:cNvSpPr>
              <p:nvPr/>
            </p:nvSpPr>
            <p:spPr bwMode="auto">
              <a:xfrm>
                <a:off x="5548" y="1477"/>
                <a:ext cx="74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*/ 1 16469 5171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*/ 1 109 2"/>
                  <a:gd name="G21" fmla="+- 16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3175 0 0"/>
                  <a:gd name="G46" fmla="+- 58366 0 0"/>
                  <a:gd name="G47" fmla="+- 54357 0 0"/>
                  <a:gd name="G48" fmla="+- 49635 0 0"/>
                  <a:gd name="G49" fmla="+- 45397 0 0"/>
                  <a:gd name="G50" fmla="+- 41961 0 0"/>
                  <a:gd name="G51" fmla="+- 38673 0 0"/>
                  <a:gd name="T0" fmla="*/ 2547 w 73"/>
                  <a:gd name="T1" fmla="*/ 2 h 111"/>
                  <a:gd name="T2" fmla="*/ 2632 w 73"/>
                  <a:gd name="T3" fmla="*/ 4993 h 111"/>
                  <a:gd name="T4" fmla="*/ 2687 w 73"/>
                  <a:gd name="T5" fmla="*/ 9857 h 111"/>
                  <a:gd name="T6" fmla="*/ 2632 w 73"/>
                  <a:gd name="T7" fmla="*/ 13811 h 111"/>
                  <a:gd name="T8" fmla="*/ 2547 w 73"/>
                  <a:gd name="T9" fmla="*/ 18448 h 111"/>
                  <a:gd name="T10" fmla="*/ 2365 w 73"/>
                  <a:gd name="T11" fmla="*/ 22504 h 111"/>
                  <a:gd name="T12" fmla="*/ 2171 w 73"/>
                  <a:gd name="T13" fmla="*/ 25746 h 111"/>
                  <a:gd name="T14" fmla="*/ 1884 w 73"/>
                  <a:gd name="T15" fmla="*/ 28747 h 111"/>
                  <a:gd name="T16" fmla="*/ 1605 w 73"/>
                  <a:gd name="T17" fmla="*/ 31984 h 111"/>
                  <a:gd name="T18" fmla="*/ 1297 w 73"/>
                  <a:gd name="T19" fmla="*/ 34389 h 111"/>
                  <a:gd name="T20" fmla="*/ 1029 w 73"/>
                  <a:gd name="T21" fmla="*/ 35949 h 111"/>
                  <a:gd name="T22" fmla="*/ 747 w 73"/>
                  <a:gd name="T23" fmla="*/ 37357 h 111"/>
                  <a:gd name="T24" fmla="*/ 603 w 73"/>
                  <a:gd name="T25" fmla="*/ 38022 h 111"/>
                  <a:gd name="T26" fmla="*/ 462 w 73"/>
                  <a:gd name="T27" fmla="*/ 38022 h 111"/>
                  <a:gd name="T28" fmla="*/ 8 w 73"/>
                  <a:gd name="T29" fmla="*/ 37808 h 111"/>
                  <a:gd name="T30" fmla="*/ 8 w 73"/>
                  <a:gd name="T31" fmla="*/ 38022 h 111"/>
                  <a:gd name="T32" fmla="*/ 8 w 73"/>
                  <a:gd name="T33" fmla="*/ 37808 h 111"/>
                  <a:gd name="T34" fmla="*/ 8 w 73"/>
                  <a:gd name="T35" fmla="*/ 37357 h 111"/>
                  <a:gd name="T36" fmla="*/ 8 w 73"/>
                  <a:gd name="T37" fmla="*/ 36374 h 111"/>
                  <a:gd name="T38" fmla="*/ 0 w 73"/>
                  <a:gd name="T39" fmla="*/ 35949 h 111"/>
                  <a:gd name="T40" fmla="*/ 0 w 73"/>
                  <a:gd name="T41" fmla="*/ 37357 h 111"/>
                  <a:gd name="T42" fmla="*/ 0 w 73"/>
                  <a:gd name="T43" fmla="*/ 38316 h 111"/>
                  <a:gd name="T44" fmla="*/ 2 w 73"/>
                  <a:gd name="T45" fmla="*/ 40182 h 111"/>
                  <a:gd name="T46" fmla="*/ 4 w 73"/>
                  <a:gd name="T47" fmla="*/ 40881 h 111"/>
                  <a:gd name="T48" fmla="*/ 9 w 73"/>
                  <a:gd name="T49" fmla="*/ 42011 h 111"/>
                  <a:gd name="T50" fmla="*/ 636 w 73"/>
                  <a:gd name="T51" fmla="*/ 41125 h 111"/>
                  <a:gd name="T52" fmla="*/ 925 w 73"/>
                  <a:gd name="T53" fmla="*/ 40527 h 111"/>
                  <a:gd name="T54" fmla="*/ 1273 w 73"/>
                  <a:gd name="T55" fmla="*/ 38854 h 111"/>
                  <a:gd name="T56" fmla="*/ 1577 w 73"/>
                  <a:gd name="T57" fmla="*/ 37156 h 111"/>
                  <a:gd name="T58" fmla="*/ 1884 w 73"/>
                  <a:gd name="T59" fmla="*/ 34571 h 111"/>
                  <a:gd name="T60" fmla="*/ 2171 w 73"/>
                  <a:gd name="T61" fmla="*/ 31101 h 111"/>
                  <a:gd name="T62" fmla="*/ 2460 w 73"/>
                  <a:gd name="T63" fmla="*/ 27461 h 111"/>
                  <a:gd name="T64" fmla="*/ 2687 w 73"/>
                  <a:gd name="T65" fmla="*/ 23417 h 111"/>
                  <a:gd name="T66" fmla="*/ 2834 w 73"/>
                  <a:gd name="T67" fmla="*/ 19256 h 111"/>
                  <a:gd name="T68" fmla="*/ 2989 w 73"/>
                  <a:gd name="T69" fmla="*/ 14648 h 111"/>
                  <a:gd name="T70" fmla="*/ 3045 w 73"/>
                  <a:gd name="T71" fmla="*/ 9857 h 111"/>
                  <a:gd name="T72" fmla="*/ 3045 w 73"/>
                  <a:gd name="T73" fmla="*/ 4627 h 111"/>
                  <a:gd name="T74" fmla="*/ 2834 w 73"/>
                  <a:gd name="T75" fmla="*/ 0 h 111"/>
                  <a:gd name="T76" fmla="*/ 2547 w 73"/>
                  <a:gd name="T77" fmla="*/ 2 h 111"/>
                  <a:gd name="T78" fmla="*/ 0 w 73"/>
                  <a:gd name="T79" fmla="*/ 0 h 111"/>
                  <a:gd name="T80" fmla="*/ 73 w 73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3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2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1" y="90"/>
                    </a:lnTo>
                    <a:lnTo>
                      <a:pt x="25" y="95"/>
                    </a:lnTo>
                    <a:lnTo>
                      <a:pt x="19" y="98"/>
                    </a:lnTo>
                    <a:lnTo>
                      <a:pt x="15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8" y="51"/>
                    </a:lnTo>
                    <a:lnTo>
                      <a:pt x="72" y="39"/>
                    </a:lnTo>
                    <a:lnTo>
                      <a:pt x="73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2" name="Freeform 968"/>
              <p:cNvSpPr>
                <a:spLocks noChangeArrowheads="1"/>
              </p:cNvSpPr>
              <p:nvPr/>
            </p:nvSpPr>
            <p:spPr bwMode="auto">
              <a:xfrm>
                <a:off x="5565" y="1472"/>
                <a:ext cx="51" cy="47"/>
              </a:xfrm>
              <a:custGeom>
                <a:avLst/>
                <a:gdLst>
                  <a:gd name="G0" fmla="*/ 1 34071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48425 49664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60550 0 0"/>
                  <a:gd name="G24" fmla="+- 62054 0 0"/>
                  <a:gd name="G25" fmla="+- 63647 0 0"/>
                  <a:gd name="T0" fmla="*/ 7 w 51"/>
                  <a:gd name="T1" fmla="*/ 6908 h 46"/>
                  <a:gd name="T2" fmla="*/ 644 w 51"/>
                  <a:gd name="T3" fmla="*/ 5630 h 46"/>
                  <a:gd name="T4" fmla="*/ 960 w 51"/>
                  <a:gd name="T5" fmla="*/ 4442 h 46"/>
                  <a:gd name="T6" fmla="*/ 1352 w 51"/>
                  <a:gd name="T7" fmla="*/ 3241 h 46"/>
                  <a:gd name="T8" fmla="*/ 1699 w 51"/>
                  <a:gd name="T9" fmla="*/ 2333 h 46"/>
                  <a:gd name="T10" fmla="*/ 2017 w 51"/>
                  <a:gd name="T11" fmla="*/ 1702 h 46"/>
                  <a:gd name="T12" fmla="*/ 2393 w 51"/>
                  <a:gd name="T13" fmla="*/ 1587 h 46"/>
                  <a:gd name="T14" fmla="*/ 2395 w 51"/>
                  <a:gd name="T15" fmla="*/ 1507 h 46"/>
                  <a:gd name="T16" fmla="*/ 2471 w 51"/>
                  <a:gd name="T17" fmla="*/ 1507 h 46"/>
                  <a:gd name="T18" fmla="*/ 2395 w 51"/>
                  <a:gd name="T19" fmla="*/ 1507 h 46"/>
                  <a:gd name="T20" fmla="*/ 2395 w 51"/>
                  <a:gd name="T21" fmla="*/ 1316 h 46"/>
                  <a:gd name="T22" fmla="*/ 2770 w 51"/>
                  <a:gd name="T23" fmla="*/ 76 h 46"/>
                  <a:gd name="T24" fmla="*/ 2683 w 51"/>
                  <a:gd name="T25" fmla="*/ 2 h 46"/>
                  <a:gd name="T26" fmla="*/ 2534 w 51"/>
                  <a:gd name="T27" fmla="*/ 0 h 46"/>
                  <a:gd name="T28" fmla="*/ 2393 w 51"/>
                  <a:gd name="T29" fmla="*/ 0 h 46"/>
                  <a:gd name="T30" fmla="*/ 2136 w 51"/>
                  <a:gd name="T31" fmla="*/ 1 h 46"/>
                  <a:gd name="T32" fmla="*/ 1797 w 51"/>
                  <a:gd name="T33" fmla="*/ 5 h 46"/>
                  <a:gd name="T34" fmla="*/ 1514 w 51"/>
                  <a:gd name="T35" fmla="*/ 1507 h 46"/>
                  <a:gd name="T36" fmla="*/ 1016 w 51"/>
                  <a:gd name="T37" fmla="*/ 2064 h 46"/>
                  <a:gd name="T38" fmla="*/ 644 w 51"/>
                  <a:gd name="T39" fmla="*/ 3459 h 46"/>
                  <a:gd name="T40" fmla="*/ 5 w 51"/>
                  <a:gd name="T41" fmla="*/ 4746 h 46"/>
                  <a:gd name="T42" fmla="*/ 0 w 51"/>
                  <a:gd name="T43" fmla="*/ 6105 h 46"/>
                  <a:gd name="T44" fmla="*/ 7 w 51"/>
                  <a:gd name="T45" fmla="*/ 6908 h 46"/>
                  <a:gd name="T46" fmla="*/ 0 w 51"/>
                  <a:gd name="T47" fmla="*/ 0 h 46"/>
                  <a:gd name="T48" fmla="*/ 51 w 51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3" name="Freeform 969"/>
              <p:cNvSpPr>
                <a:spLocks noChangeArrowheads="1"/>
              </p:cNvSpPr>
              <p:nvPr/>
            </p:nvSpPr>
            <p:spPr bwMode="auto">
              <a:xfrm>
                <a:off x="5548" y="1517"/>
                <a:ext cx="23" cy="64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1 G4"/>
                  <a:gd name="G6" fmla="*/ 1 2399 51712"/>
                  <a:gd name="G7" fmla="+- 1 0 0"/>
                  <a:gd name="G8" fmla="+- 1 0 0"/>
                  <a:gd name="G9" fmla="*/ 1 55861 45696"/>
                  <a:gd name="G10" fmla="+- 4 0 0"/>
                  <a:gd name="G11" fmla="+- 22 0 0"/>
                  <a:gd name="G12" fmla="+- 65532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6385 0 0"/>
                  <a:gd name="G28" fmla="+- 48312 0 0"/>
                  <a:gd name="T0" fmla="*/ 2295 w 24"/>
                  <a:gd name="T1" fmla="*/ 23384 h 61"/>
                  <a:gd name="T2" fmla="*/ 2486 w 24"/>
                  <a:gd name="T3" fmla="*/ 21637 h 61"/>
                  <a:gd name="T4" fmla="*/ 2486 w 24"/>
                  <a:gd name="T5" fmla="*/ 19710 h 61"/>
                  <a:gd name="T6" fmla="*/ 2693 w 24"/>
                  <a:gd name="T7" fmla="*/ 17045 h 61"/>
                  <a:gd name="T8" fmla="*/ 3160 w 24"/>
                  <a:gd name="T9" fmla="*/ 14364 h 61"/>
                  <a:gd name="T10" fmla="*/ 4017 w 24"/>
                  <a:gd name="T11" fmla="*/ 10626 h 61"/>
                  <a:gd name="T12" fmla="*/ 4715 w 24"/>
                  <a:gd name="T13" fmla="*/ 8304 h 61"/>
                  <a:gd name="T14" fmla="*/ 5534 w 24"/>
                  <a:gd name="T15" fmla="*/ 4424 h 61"/>
                  <a:gd name="T16" fmla="*/ 6495 w 24"/>
                  <a:gd name="T17" fmla="*/ 5 h 61"/>
                  <a:gd name="T18" fmla="*/ 4715 w 24"/>
                  <a:gd name="T19" fmla="*/ 0 h 61"/>
                  <a:gd name="T20" fmla="*/ 2917 w 24"/>
                  <a:gd name="T21" fmla="*/ 3506 h 61"/>
                  <a:gd name="T22" fmla="*/ 2295 w 24"/>
                  <a:gd name="T23" fmla="*/ 6569 h 61"/>
                  <a:gd name="T24" fmla="*/ 1955 w 24"/>
                  <a:gd name="T25" fmla="*/ 9838 h 61"/>
                  <a:gd name="T26" fmla="*/ 4 w 24"/>
                  <a:gd name="T27" fmla="*/ 13446 h 61"/>
                  <a:gd name="T28" fmla="*/ 2 w 24"/>
                  <a:gd name="T29" fmla="*/ 16855 h 61"/>
                  <a:gd name="T30" fmla="*/ 1 w 24"/>
                  <a:gd name="T31" fmla="*/ 18472 h 61"/>
                  <a:gd name="T32" fmla="*/ 0 w 24"/>
                  <a:gd name="T33" fmla="*/ 21621 h 61"/>
                  <a:gd name="T34" fmla="*/ 0 w 24"/>
                  <a:gd name="T35" fmla="*/ 23062 h 61"/>
                  <a:gd name="T36" fmla="*/ 2295 w 24"/>
                  <a:gd name="T37" fmla="*/ 23384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4" name="Freeform 970"/>
              <p:cNvSpPr>
                <a:spLocks noChangeArrowheads="1"/>
              </p:cNvSpPr>
              <p:nvPr/>
            </p:nvSpPr>
            <p:spPr bwMode="auto">
              <a:xfrm>
                <a:off x="140" y="2539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1 0 0"/>
                  <a:gd name="G8" fmla="+- 13 0 0"/>
                  <a:gd name="G9" fmla="+- 1 0 0"/>
                  <a:gd name="G10" fmla="*/ 1 0 51712"/>
                  <a:gd name="G11" fmla="*/ 1 0 51712"/>
                  <a:gd name="G12" fmla="+- 15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42470 0 0"/>
                  <a:gd name="G33" fmla="+- 44983 0 0"/>
                  <a:gd name="G34" fmla="+- 45589 0 0"/>
                  <a:gd name="G35" fmla="+- 46453 0 0"/>
                  <a:gd name="G36" fmla="+- 47069 0 0"/>
                  <a:gd name="G37" fmla="+- 49122 0 0"/>
                  <a:gd name="G38" fmla="+- 48981 0 0"/>
                  <a:gd name="T0" fmla="*/ 4376 w 64"/>
                  <a:gd name="T1" fmla="*/ 46846 h 106"/>
                  <a:gd name="T2" fmla="*/ 4376 w 64"/>
                  <a:gd name="T3" fmla="*/ 49359 h 106"/>
                  <a:gd name="T4" fmla="*/ 4376 w 64"/>
                  <a:gd name="T5" fmla="*/ 49958 h 106"/>
                  <a:gd name="T6" fmla="*/ 4369 w 64"/>
                  <a:gd name="T7" fmla="*/ 50821 h 106"/>
                  <a:gd name="T8" fmla="*/ 4368 w 64"/>
                  <a:gd name="T9" fmla="*/ 51180 h 106"/>
                  <a:gd name="T10" fmla="*/ 4111 w 64"/>
                  <a:gd name="T11" fmla="*/ 52764 h 106"/>
                  <a:gd name="T12" fmla="*/ 3642 w 64"/>
                  <a:gd name="T13" fmla="*/ 52208 h 106"/>
                  <a:gd name="T14" fmla="*/ 3227 w 64"/>
                  <a:gd name="T15" fmla="*/ 50821 h 106"/>
                  <a:gd name="T16" fmla="*/ 2858 w 64"/>
                  <a:gd name="T17" fmla="*/ 49503 h 106"/>
                  <a:gd name="T18" fmla="*/ 2245 w 64"/>
                  <a:gd name="T19" fmla="*/ 46458 h 106"/>
                  <a:gd name="T20" fmla="*/ 1807 w 64"/>
                  <a:gd name="T21" fmla="*/ 43198 h 106"/>
                  <a:gd name="T22" fmla="*/ 1302 w 64"/>
                  <a:gd name="T23" fmla="*/ 39489 h 106"/>
                  <a:gd name="T24" fmla="*/ 851 w 64"/>
                  <a:gd name="T25" fmla="*/ 35633 h 106"/>
                  <a:gd name="T26" fmla="*/ 629 w 64"/>
                  <a:gd name="T27" fmla="*/ 30374 h 106"/>
                  <a:gd name="T28" fmla="*/ 4 w 64"/>
                  <a:gd name="T29" fmla="*/ 24443 h 106"/>
                  <a:gd name="T30" fmla="*/ 1 w 64"/>
                  <a:gd name="T31" fmla="*/ 18632 h 106"/>
                  <a:gd name="T32" fmla="*/ 0 w 64"/>
                  <a:gd name="T33" fmla="*/ 12702 h 106"/>
                  <a:gd name="T34" fmla="*/ 1 w 64"/>
                  <a:gd name="T35" fmla="*/ 6611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710 w 64"/>
                  <a:gd name="T45" fmla="*/ 0 h 106"/>
                  <a:gd name="T46" fmla="*/ 960 w 64"/>
                  <a:gd name="T47" fmla="*/ 3 h 106"/>
                  <a:gd name="T48" fmla="*/ 1469 w 64"/>
                  <a:gd name="T49" fmla="*/ 4057 h 106"/>
                  <a:gd name="T50" fmla="*/ 1989 w 64"/>
                  <a:gd name="T51" fmla="*/ 6611 h 106"/>
                  <a:gd name="T52" fmla="*/ 2385 w 64"/>
                  <a:gd name="T53" fmla="*/ 10496 h 106"/>
                  <a:gd name="T54" fmla="*/ 3034 w 64"/>
                  <a:gd name="T55" fmla="*/ 14547 h 106"/>
                  <a:gd name="T56" fmla="*/ 3305 w 64"/>
                  <a:gd name="T57" fmla="*/ 18632 h 106"/>
                  <a:gd name="T58" fmla="*/ 3641 w 64"/>
                  <a:gd name="T59" fmla="*/ 22499 h 106"/>
                  <a:gd name="T60" fmla="*/ 3870 w 64"/>
                  <a:gd name="T61" fmla="*/ 27896 h 106"/>
                  <a:gd name="T62" fmla="*/ 4111 w 64"/>
                  <a:gd name="T63" fmla="*/ 30622 h 106"/>
                  <a:gd name="T64" fmla="*/ 4119 w 64"/>
                  <a:gd name="T65" fmla="*/ 35633 h 106"/>
                  <a:gd name="T66" fmla="*/ 4368 w 64"/>
                  <a:gd name="T67" fmla="*/ 39132 h 106"/>
                  <a:gd name="T68" fmla="*/ 4369 w 64"/>
                  <a:gd name="T69" fmla="*/ 42078 h 106"/>
                  <a:gd name="T70" fmla="*/ 4376 w 64"/>
                  <a:gd name="T71" fmla="*/ 45500 h 106"/>
                  <a:gd name="T72" fmla="*/ 4376 w 64"/>
                  <a:gd name="T73" fmla="*/ 46846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5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1"/>
                    </a:lnTo>
                    <a:lnTo>
                      <a:pt x="64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5" name="Freeform 971"/>
              <p:cNvSpPr>
                <a:spLocks noChangeArrowheads="1"/>
              </p:cNvSpPr>
              <p:nvPr/>
            </p:nvSpPr>
            <p:spPr bwMode="auto">
              <a:xfrm>
                <a:off x="135" y="2539"/>
                <a:ext cx="74" cy="120"/>
              </a:xfrm>
              <a:custGeom>
                <a:avLst/>
                <a:gdLst>
                  <a:gd name="G0" fmla="*/ 1 0 51712"/>
                  <a:gd name="G1" fmla="+- 65524 0 0"/>
                  <a:gd name="G2" fmla="+- 51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6989 22848"/>
                  <a:gd name="G17" fmla="+- 10 0 0"/>
                  <a:gd name="G18" fmla="sin 26 G17"/>
                  <a:gd name="G19" fmla="*/ 1 21231 49664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4829 4"/>
                  <a:gd name="G31" fmla="+- 1 0 0"/>
                  <a:gd name="G32" fmla="+- 1 0 0"/>
                  <a:gd name="G33" fmla="+- 1 0 0"/>
                  <a:gd name="G34" fmla="*/ 1 0 51712"/>
                  <a:gd name="G35" fmla="cos 54736 G34"/>
                  <a:gd name="G36" fmla="*/ 1 0 51712"/>
                  <a:gd name="G37" fmla="sin 54737 G36"/>
                  <a:gd name="G38" fmla="+- G35 G37 0"/>
                  <a:gd name="G39" fmla="+- G38 10800 0"/>
                  <a:gd name="G40" fmla="+- 1 0 0"/>
                  <a:gd name="G41" fmla="+- 1 0 0"/>
                  <a:gd name="G42" fmla="+- 1 0 0"/>
                  <a:gd name="G43" fmla="+- 1 0 0"/>
                  <a:gd name="T0" fmla="*/ 5 w 73"/>
                  <a:gd name="T1" fmla="*/ 0 h 111"/>
                  <a:gd name="T2" fmla="*/ 0 w 73"/>
                  <a:gd name="T3" fmla="*/ 4627 h 111"/>
                  <a:gd name="T4" fmla="*/ 0 w 73"/>
                  <a:gd name="T5" fmla="*/ 9857 h 111"/>
                  <a:gd name="T6" fmla="*/ 1 w 73"/>
                  <a:gd name="T7" fmla="*/ 14648 h 111"/>
                  <a:gd name="T8" fmla="*/ 5 w 73"/>
                  <a:gd name="T9" fmla="*/ 19256 h 111"/>
                  <a:gd name="T10" fmla="*/ 9 w 73"/>
                  <a:gd name="T11" fmla="*/ 23417 h 111"/>
                  <a:gd name="T12" fmla="*/ 572 w 73"/>
                  <a:gd name="T13" fmla="*/ 27461 h 111"/>
                  <a:gd name="T14" fmla="*/ 831 w 73"/>
                  <a:gd name="T15" fmla="*/ 31101 h 111"/>
                  <a:gd name="T16" fmla="*/ 1207 w 73"/>
                  <a:gd name="T17" fmla="*/ 34571 h 111"/>
                  <a:gd name="T18" fmla="*/ 1443 w 73"/>
                  <a:gd name="T19" fmla="*/ 37357 h 111"/>
                  <a:gd name="T20" fmla="*/ 1786 w 73"/>
                  <a:gd name="T21" fmla="*/ 38854 h 111"/>
                  <a:gd name="T22" fmla="*/ 2096 w 73"/>
                  <a:gd name="T23" fmla="*/ 40527 h 111"/>
                  <a:gd name="T24" fmla="*/ 2365 w 73"/>
                  <a:gd name="T25" fmla="*/ 41429 h 111"/>
                  <a:gd name="T26" fmla="*/ 2687 w 73"/>
                  <a:gd name="T27" fmla="*/ 42011 h 111"/>
                  <a:gd name="T28" fmla="*/ 2887 w 73"/>
                  <a:gd name="T29" fmla="*/ 41125 h 111"/>
                  <a:gd name="T30" fmla="*/ 2973 w 73"/>
                  <a:gd name="T31" fmla="*/ 40182 h 111"/>
                  <a:gd name="T32" fmla="*/ 3045 w 73"/>
                  <a:gd name="T33" fmla="*/ 38854 h 111"/>
                  <a:gd name="T34" fmla="*/ 3045 w 73"/>
                  <a:gd name="T35" fmla="*/ 37516 h 111"/>
                  <a:gd name="T36" fmla="*/ 3045 w 73"/>
                  <a:gd name="T37" fmla="*/ 35949 h 111"/>
                  <a:gd name="T38" fmla="*/ 2737 w 73"/>
                  <a:gd name="T39" fmla="*/ 36374 h 111"/>
                  <a:gd name="T40" fmla="*/ 2737 w 73"/>
                  <a:gd name="T41" fmla="*/ 37516 h 111"/>
                  <a:gd name="T42" fmla="*/ 2737 w 73"/>
                  <a:gd name="T43" fmla="*/ 37808 h 111"/>
                  <a:gd name="T44" fmla="*/ 2737 w 73"/>
                  <a:gd name="T45" fmla="*/ 38022 h 111"/>
                  <a:gd name="T46" fmla="*/ 2632 w 73"/>
                  <a:gd name="T47" fmla="*/ 38316 h 111"/>
                  <a:gd name="T48" fmla="*/ 2495 w 73"/>
                  <a:gd name="T49" fmla="*/ 38022 h 111"/>
                  <a:gd name="T50" fmla="*/ 2242 w 73"/>
                  <a:gd name="T51" fmla="*/ 37516 h 111"/>
                  <a:gd name="T52" fmla="*/ 2016 w 73"/>
                  <a:gd name="T53" fmla="*/ 35949 h 111"/>
                  <a:gd name="T54" fmla="*/ 1754 w 73"/>
                  <a:gd name="T55" fmla="*/ 34571 h 111"/>
                  <a:gd name="T56" fmla="*/ 1417 w 73"/>
                  <a:gd name="T57" fmla="*/ 31984 h 111"/>
                  <a:gd name="T58" fmla="*/ 1207 w 73"/>
                  <a:gd name="T59" fmla="*/ 29424 h 111"/>
                  <a:gd name="T60" fmla="*/ 831 w 73"/>
                  <a:gd name="T61" fmla="*/ 25746 h 111"/>
                  <a:gd name="T62" fmla="*/ 636 w 73"/>
                  <a:gd name="T63" fmla="*/ 22504 h 111"/>
                  <a:gd name="T64" fmla="*/ 542 w 73"/>
                  <a:gd name="T65" fmla="*/ 18448 h 111"/>
                  <a:gd name="T66" fmla="*/ 462 w 73"/>
                  <a:gd name="T67" fmla="*/ 14600 h 111"/>
                  <a:gd name="T68" fmla="*/ 9 w 73"/>
                  <a:gd name="T69" fmla="*/ 9857 h 111"/>
                  <a:gd name="T70" fmla="*/ 462 w 73"/>
                  <a:gd name="T71" fmla="*/ 5417 h 111"/>
                  <a:gd name="T72" fmla="*/ 542 w 73"/>
                  <a:gd name="T73" fmla="*/ 3 h 111"/>
                  <a:gd name="T74" fmla="*/ 5 w 73"/>
                  <a:gd name="T75" fmla="*/ 0 h 111"/>
                  <a:gd name="T76" fmla="*/ 0 w 73"/>
                  <a:gd name="T77" fmla="*/ 0 h 111"/>
                  <a:gd name="T78" fmla="*/ 73 w 73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2"/>
                    </a:lnTo>
                    <a:lnTo>
                      <a:pt x="14" y="73"/>
                    </a:lnTo>
                    <a:lnTo>
                      <a:pt x="21" y="82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1" y="105"/>
                    </a:lnTo>
                    <a:lnTo>
                      <a:pt x="73" y="103"/>
                    </a:lnTo>
                    <a:lnTo>
                      <a:pt x="73" y="99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8"/>
                    </a:lnTo>
                    <a:lnTo>
                      <a:pt x="16" y="59"/>
                    </a:lnTo>
                    <a:lnTo>
                      <a:pt x="13" y="48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6" name="Freeform 972"/>
              <p:cNvSpPr>
                <a:spLocks noChangeArrowheads="1"/>
              </p:cNvSpPr>
              <p:nvPr/>
            </p:nvSpPr>
            <p:spPr bwMode="auto">
              <a:xfrm>
                <a:off x="140" y="2533"/>
                <a:ext cx="51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38117 51712"/>
                  <a:gd name="G4" fmla="+- 2 0 0"/>
                  <a:gd name="G5" fmla="+- 5 0 0"/>
                  <a:gd name="G6" fmla="*/ 1 26209 51712"/>
                  <a:gd name="G7" fmla="*/ 1 28513 57600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*/ 1 0 51712"/>
                  <a:gd name="G24" fmla="*/ 1 0 51712"/>
                  <a:gd name="G25" fmla="+- 28070 0 0"/>
                  <a:gd name="T0" fmla="*/ 2770 w 51"/>
                  <a:gd name="T1" fmla="*/ 98137 h 46"/>
                  <a:gd name="T2" fmla="*/ 2534 w 51"/>
                  <a:gd name="T3" fmla="*/ 75234 h 46"/>
                  <a:gd name="T4" fmla="*/ 2134 w 51"/>
                  <a:gd name="T5" fmla="*/ 54812 h 46"/>
                  <a:gd name="T6" fmla="*/ 1697 w 51"/>
                  <a:gd name="T7" fmla="*/ 39163 h 46"/>
                  <a:gd name="T8" fmla="*/ 1352 w 51"/>
                  <a:gd name="T9" fmla="*/ 22026 h 46"/>
                  <a:gd name="T10" fmla="*/ 907 w 51"/>
                  <a:gd name="T11" fmla="*/ 436 h 46"/>
                  <a:gd name="T12" fmla="*/ 608 w 51"/>
                  <a:gd name="T13" fmla="*/ 1 h 46"/>
                  <a:gd name="T14" fmla="*/ 8 w 51"/>
                  <a:gd name="T15" fmla="*/ 1 h 46"/>
                  <a:gd name="T16" fmla="*/ 5 w 51"/>
                  <a:gd name="T17" fmla="*/ 0 h 46"/>
                  <a:gd name="T18" fmla="*/ 2 w 51"/>
                  <a:gd name="T19" fmla="*/ 40 h 46"/>
                  <a:gd name="T20" fmla="*/ 0 w 51"/>
                  <a:gd name="T21" fmla="*/ 15801 h 46"/>
                  <a:gd name="T22" fmla="*/ 8 w 51"/>
                  <a:gd name="T23" fmla="*/ 20271 h 46"/>
                  <a:gd name="T24" fmla="*/ 7 w 51"/>
                  <a:gd name="T25" fmla="*/ 20271 h 46"/>
                  <a:gd name="T26" fmla="*/ 6 w 51"/>
                  <a:gd name="T27" fmla="*/ 22026 h 46"/>
                  <a:gd name="T28" fmla="*/ 7 w 51"/>
                  <a:gd name="T29" fmla="*/ 22026 h 46"/>
                  <a:gd name="T30" fmla="*/ 8 w 51"/>
                  <a:gd name="T31" fmla="*/ 22026 h 46"/>
                  <a:gd name="T32" fmla="*/ 682 w 51"/>
                  <a:gd name="T33" fmla="*/ 25913 h 46"/>
                  <a:gd name="T34" fmla="*/ 960 w 51"/>
                  <a:gd name="T35" fmla="*/ 39163 h 46"/>
                  <a:gd name="T36" fmla="*/ 1432 w 51"/>
                  <a:gd name="T37" fmla="*/ 53916 h 46"/>
                  <a:gd name="T38" fmla="*/ 1699 w 51"/>
                  <a:gd name="T39" fmla="*/ 70303 h 46"/>
                  <a:gd name="T40" fmla="*/ 2134 w 51"/>
                  <a:gd name="T41" fmla="*/ 88889 h 46"/>
                  <a:gd name="T42" fmla="*/ 2395 w 51"/>
                  <a:gd name="T43" fmla="*/ 106703 h 46"/>
                  <a:gd name="T44" fmla="*/ 2770 w 51"/>
                  <a:gd name="T45" fmla="*/ 98137 h 46"/>
                  <a:gd name="T46" fmla="*/ 0 w 51"/>
                  <a:gd name="T47" fmla="*/ 0 h 46"/>
                  <a:gd name="T48" fmla="*/ 51 w 51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6">
                    <a:moveTo>
                      <a:pt x="51" y="42"/>
                    </a:moveTo>
                    <a:lnTo>
                      <a:pt x="46" y="32"/>
                    </a:lnTo>
                    <a:lnTo>
                      <a:pt x="39" y="24"/>
                    </a:lnTo>
                    <a:lnTo>
                      <a:pt x="31" y="17"/>
                    </a:lnTo>
                    <a:lnTo>
                      <a:pt x="25" y="10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6"/>
                    </a:lnTo>
                    <a:lnTo>
                      <a:pt x="51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7" name="Freeform 973"/>
              <p:cNvSpPr>
                <a:spLocks noChangeArrowheads="1"/>
              </p:cNvSpPr>
              <p:nvPr/>
            </p:nvSpPr>
            <p:spPr bwMode="auto">
              <a:xfrm>
                <a:off x="187" y="2580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7725 61568"/>
                  <a:gd name="G4" fmla="+- 4 0 0"/>
                  <a:gd name="G5" fmla="+- 7 0 0"/>
                  <a:gd name="G6" fmla="+- 12 0 0"/>
                  <a:gd name="G7" fmla="sin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8 0 0"/>
                  <a:gd name="G22" fmla="+- 2404 0 0"/>
                  <a:gd name="T0" fmla="*/ 6495 w 24"/>
                  <a:gd name="T1" fmla="*/ 4522 h 60"/>
                  <a:gd name="T2" fmla="*/ 6495 w 24"/>
                  <a:gd name="T3" fmla="*/ 4217 h 60"/>
                  <a:gd name="T4" fmla="*/ 6187 w 24"/>
                  <a:gd name="T5" fmla="*/ 3783 h 60"/>
                  <a:gd name="T6" fmla="*/ 5995 w 24"/>
                  <a:gd name="T7" fmla="*/ 3284 h 60"/>
                  <a:gd name="T8" fmla="*/ 5534 w 24"/>
                  <a:gd name="T9" fmla="*/ 2610 h 60"/>
                  <a:gd name="T10" fmla="*/ 5108 w 24"/>
                  <a:gd name="T11" fmla="*/ 1895 h 60"/>
                  <a:gd name="T12" fmla="*/ 4352 w 24"/>
                  <a:gd name="T13" fmla="*/ 1360 h 60"/>
                  <a:gd name="T14" fmla="*/ 3423 w 24"/>
                  <a:gd name="T15" fmla="*/ 662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910 h 60"/>
                  <a:gd name="T22" fmla="*/ 2118 w 24"/>
                  <a:gd name="T23" fmla="*/ 1598 h 60"/>
                  <a:gd name="T24" fmla="*/ 2486 w 24"/>
                  <a:gd name="T25" fmla="*/ 2220 h 60"/>
                  <a:gd name="T26" fmla="*/ 3160 w 24"/>
                  <a:gd name="T27" fmla="*/ 2794 h 60"/>
                  <a:gd name="T28" fmla="*/ 3708 w 24"/>
                  <a:gd name="T29" fmla="*/ 3481 h 60"/>
                  <a:gd name="T30" fmla="*/ 4017 w 24"/>
                  <a:gd name="T31" fmla="*/ 3894 h 60"/>
                  <a:gd name="T32" fmla="*/ 4017 w 24"/>
                  <a:gd name="T33" fmla="*/ 4428 h 60"/>
                  <a:gd name="T34" fmla="*/ 4352 w 24"/>
                  <a:gd name="T35" fmla="*/ 4571 h 60"/>
                  <a:gd name="T36" fmla="*/ 6495 w 24"/>
                  <a:gd name="T37" fmla="*/ 4522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8" name="Freeform 974"/>
              <p:cNvSpPr>
                <a:spLocks noChangeArrowheads="1"/>
              </p:cNvSpPr>
              <p:nvPr/>
            </p:nvSpPr>
            <p:spPr bwMode="auto">
              <a:xfrm>
                <a:off x="5552" y="2680"/>
                <a:ext cx="65" cy="115"/>
              </a:xfrm>
              <a:custGeom>
                <a:avLst/>
                <a:gdLst>
                  <a:gd name="G0" fmla="+- 65534 0 0"/>
                  <a:gd name="G1" fmla="*/ 1 0 51712"/>
                  <a:gd name="G2" fmla="+- 56 0 0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0 51712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234 0 0"/>
                  <a:gd name="G35" fmla="+- 26325 0 0"/>
                  <a:gd name="G36" fmla="+- 26572 0 0"/>
                  <a:gd name="G37" fmla="+- 27128 0 0"/>
                  <a:gd name="G38" fmla="+- 26641 0 0"/>
                  <a:gd name="G39" fmla="+- 26310 0 0"/>
                  <a:gd name="T0" fmla="*/ 0 w 64"/>
                  <a:gd name="T1" fmla="*/ 24793 h 107"/>
                  <a:gd name="T2" fmla="*/ 0 w 64"/>
                  <a:gd name="T3" fmla="*/ 25234 h 107"/>
                  <a:gd name="T4" fmla="*/ 0 w 64"/>
                  <a:gd name="T5" fmla="*/ 26326 h 107"/>
                  <a:gd name="T6" fmla="*/ 1 w 64"/>
                  <a:gd name="T7" fmla="*/ 26574 h 107"/>
                  <a:gd name="T8" fmla="*/ 2 w 64"/>
                  <a:gd name="T9" fmla="*/ 27134 h 107"/>
                  <a:gd name="T10" fmla="*/ 6 w 64"/>
                  <a:gd name="T11" fmla="*/ 27395 h 107"/>
                  <a:gd name="T12" fmla="*/ 754 w 64"/>
                  <a:gd name="T13" fmla="*/ 27395 h 107"/>
                  <a:gd name="T14" fmla="*/ 1085 w 64"/>
                  <a:gd name="T15" fmla="*/ 26646 h 107"/>
                  <a:gd name="T16" fmla="*/ 1561 w 64"/>
                  <a:gd name="T17" fmla="*/ 25478 h 107"/>
                  <a:gd name="T18" fmla="*/ 2113 w 64"/>
                  <a:gd name="T19" fmla="*/ 24490 h 107"/>
                  <a:gd name="T20" fmla="*/ 2594 w 64"/>
                  <a:gd name="T21" fmla="*/ 22803 h 107"/>
                  <a:gd name="T22" fmla="*/ 3037 w 64"/>
                  <a:gd name="T23" fmla="*/ 20326 h 107"/>
                  <a:gd name="T24" fmla="*/ 3512 w 64"/>
                  <a:gd name="T25" fmla="*/ 18359 h 107"/>
                  <a:gd name="T26" fmla="*/ 3870 w 64"/>
                  <a:gd name="T27" fmla="*/ 16027 h 107"/>
                  <a:gd name="T28" fmla="*/ 4119 w 64"/>
                  <a:gd name="T29" fmla="*/ 12967 h 107"/>
                  <a:gd name="T30" fmla="*/ 4369 w 64"/>
                  <a:gd name="T31" fmla="*/ 10292 h 107"/>
                  <a:gd name="T32" fmla="*/ 4376 w 64"/>
                  <a:gd name="T33" fmla="*/ 7180 h 107"/>
                  <a:gd name="T34" fmla="*/ 4369 w 64"/>
                  <a:gd name="T35" fmla="*/ 3279 h 107"/>
                  <a:gd name="T36" fmla="*/ 4119 w 64"/>
                  <a:gd name="T37" fmla="*/ 2 h 107"/>
                  <a:gd name="T38" fmla="*/ 4119 w 64"/>
                  <a:gd name="T39" fmla="*/ 0 h 107"/>
                  <a:gd name="T40" fmla="*/ 4111 w 64"/>
                  <a:gd name="T41" fmla="*/ 0 h 107"/>
                  <a:gd name="T42" fmla="*/ 3965 w 64"/>
                  <a:gd name="T43" fmla="*/ 0 h 107"/>
                  <a:gd name="T44" fmla="*/ 3731 w 64"/>
                  <a:gd name="T45" fmla="*/ 0 h 107"/>
                  <a:gd name="T46" fmla="*/ 3427 w 64"/>
                  <a:gd name="T47" fmla="*/ 3 h 107"/>
                  <a:gd name="T48" fmla="*/ 2928 w 64"/>
                  <a:gd name="T49" fmla="*/ 2139 h 107"/>
                  <a:gd name="T50" fmla="*/ 2385 w 64"/>
                  <a:gd name="T51" fmla="*/ 3279 h 107"/>
                  <a:gd name="T52" fmla="*/ 1989 w 64"/>
                  <a:gd name="T53" fmla="*/ 5796 h 107"/>
                  <a:gd name="T54" fmla="*/ 1383 w 64"/>
                  <a:gd name="T55" fmla="*/ 7714 h 107"/>
                  <a:gd name="T56" fmla="*/ 1021 w 64"/>
                  <a:gd name="T57" fmla="*/ 9880 h 107"/>
                  <a:gd name="T58" fmla="*/ 801 w 64"/>
                  <a:gd name="T59" fmla="*/ 11887 h 107"/>
                  <a:gd name="T60" fmla="*/ 629 w 64"/>
                  <a:gd name="T61" fmla="*/ 13950 h 107"/>
                  <a:gd name="T62" fmla="*/ 6 w 64"/>
                  <a:gd name="T63" fmla="*/ 16363 h 107"/>
                  <a:gd name="T64" fmla="*/ 4 w 64"/>
                  <a:gd name="T65" fmla="*/ 18359 h 107"/>
                  <a:gd name="T66" fmla="*/ 2 w 64"/>
                  <a:gd name="T67" fmla="*/ 20112 h 107"/>
                  <a:gd name="T68" fmla="*/ 1 w 64"/>
                  <a:gd name="T69" fmla="*/ 21854 h 107"/>
                  <a:gd name="T70" fmla="*/ 0 w 64"/>
                  <a:gd name="T71" fmla="*/ 23472 h 107"/>
                  <a:gd name="T72" fmla="*/ 0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0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999" name="Freeform 975"/>
              <p:cNvSpPr>
                <a:spLocks noChangeArrowheads="1"/>
              </p:cNvSpPr>
              <p:nvPr/>
            </p:nvSpPr>
            <p:spPr bwMode="auto">
              <a:xfrm>
                <a:off x="5548" y="2680"/>
                <a:ext cx="74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23937 30784"/>
                  <a:gd name="G7" fmla="*/ 1 18519 51712"/>
                  <a:gd name="G8" fmla="*/ 1 63095 51712"/>
                  <a:gd name="G9" fmla="*/ G8 1 180"/>
                  <a:gd name="G10" fmla="*/ G7 1 G9"/>
                  <a:gd name="G11" fmla="*/ 1 0 51712"/>
                  <a:gd name="G12" fmla="*/ 1 63095 51712"/>
                  <a:gd name="G13" fmla="*/ G12 1 180"/>
                  <a:gd name="G14" fmla="*/ G11 1 G13"/>
                  <a:gd name="G15" fmla="+- 65533 0 0"/>
                  <a:gd name="G16" fmla="*/ 1 65381 256"/>
                  <a:gd name="G17" fmla="+- 16 0 0"/>
                  <a:gd name="G18" fmla="sin 111 G17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2907 0 0"/>
                  <a:gd name="G38" fmla="+- 2730 0 0"/>
                  <a:gd name="G39" fmla="+- 8071 0 0"/>
                  <a:gd name="G40" fmla="+- 12153 0 0"/>
                  <a:gd name="G41" fmla="+- 16469 0 0"/>
                  <a:gd name="G42" fmla="+- 20333 0 0"/>
                  <a:gd name="G43" fmla="+- 24419 0 0"/>
                  <a:gd name="T0" fmla="*/ 2495 w 73"/>
                  <a:gd name="T1" fmla="*/ 3 h 111"/>
                  <a:gd name="T2" fmla="*/ 2632 w 73"/>
                  <a:gd name="T3" fmla="*/ 5417 h 111"/>
                  <a:gd name="T4" fmla="*/ 2687 w 73"/>
                  <a:gd name="T5" fmla="*/ 10703 h 111"/>
                  <a:gd name="T6" fmla="*/ 2632 w 73"/>
                  <a:gd name="T7" fmla="*/ 14648 h 111"/>
                  <a:gd name="T8" fmla="*/ 2495 w 73"/>
                  <a:gd name="T9" fmla="*/ 18834 h 111"/>
                  <a:gd name="T10" fmla="*/ 2365 w 73"/>
                  <a:gd name="T11" fmla="*/ 22504 h 111"/>
                  <a:gd name="T12" fmla="*/ 2171 w 73"/>
                  <a:gd name="T13" fmla="*/ 26303 h 111"/>
                  <a:gd name="T14" fmla="*/ 1884 w 73"/>
                  <a:gd name="T15" fmla="*/ 29424 h 111"/>
                  <a:gd name="T16" fmla="*/ 1605 w 73"/>
                  <a:gd name="T17" fmla="*/ 32091 h 111"/>
                  <a:gd name="T18" fmla="*/ 1297 w 73"/>
                  <a:gd name="T19" fmla="*/ 34571 h 111"/>
                  <a:gd name="T20" fmla="*/ 1029 w 73"/>
                  <a:gd name="T21" fmla="*/ 37156 h 111"/>
                  <a:gd name="T22" fmla="*/ 747 w 73"/>
                  <a:gd name="T23" fmla="*/ 37808 h 111"/>
                  <a:gd name="T24" fmla="*/ 542 w 73"/>
                  <a:gd name="T25" fmla="*/ 38316 h 111"/>
                  <a:gd name="T26" fmla="*/ 462 w 73"/>
                  <a:gd name="T27" fmla="*/ 38316 h 111"/>
                  <a:gd name="T28" fmla="*/ 8 w 73"/>
                  <a:gd name="T29" fmla="*/ 38022 h 111"/>
                  <a:gd name="T30" fmla="*/ 8 w 73"/>
                  <a:gd name="T31" fmla="*/ 37516 h 111"/>
                  <a:gd name="T32" fmla="*/ 8 w 73"/>
                  <a:gd name="T33" fmla="*/ 37156 h 111"/>
                  <a:gd name="T34" fmla="*/ 0 w 73"/>
                  <a:gd name="T35" fmla="*/ 36374 h 111"/>
                  <a:gd name="T36" fmla="*/ 0 w 73"/>
                  <a:gd name="T37" fmla="*/ 37808 h 111"/>
                  <a:gd name="T38" fmla="*/ 0 w 73"/>
                  <a:gd name="T39" fmla="*/ 38854 h 111"/>
                  <a:gd name="T40" fmla="*/ 1 w 73"/>
                  <a:gd name="T41" fmla="*/ 40527 h 111"/>
                  <a:gd name="T42" fmla="*/ 4 w 73"/>
                  <a:gd name="T43" fmla="*/ 41125 h 111"/>
                  <a:gd name="T44" fmla="*/ 9 w 73"/>
                  <a:gd name="T45" fmla="*/ 42011 h 111"/>
                  <a:gd name="T46" fmla="*/ 636 w 73"/>
                  <a:gd name="T47" fmla="*/ 42011 h 111"/>
                  <a:gd name="T48" fmla="*/ 925 w 73"/>
                  <a:gd name="T49" fmla="*/ 40881 h 111"/>
                  <a:gd name="T50" fmla="*/ 1273 w 73"/>
                  <a:gd name="T51" fmla="*/ 39297 h 111"/>
                  <a:gd name="T52" fmla="*/ 1577 w 73"/>
                  <a:gd name="T53" fmla="*/ 37516 h 111"/>
                  <a:gd name="T54" fmla="*/ 1884 w 73"/>
                  <a:gd name="T55" fmla="*/ 34571 h 111"/>
                  <a:gd name="T56" fmla="*/ 2171 w 73"/>
                  <a:gd name="T57" fmla="*/ 31984 h 111"/>
                  <a:gd name="T58" fmla="*/ 2460 w 73"/>
                  <a:gd name="T59" fmla="*/ 27841 h 111"/>
                  <a:gd name="T60" fmla="*/ 2687 w 73"/>
                  <a:gd name="T61" fmla="*/ 24346 h 111"/>
                  <a:gd name="T62" fmla="*/ 2834 w 73"/>
                  <a:gd name="T63" fmla="*/ 19918 h 111"/>
                  <a:gd name="T64" fmla="*/ 2989 w 73"/>
                  <a:gd name="T65" fmla="*/ 14909 h 111"/>
                  <a:gd name="T66" fmla="*/ 3045 w 73"/>
                  <a:gd name="T67" fmla="*/ 10703 h 111"/>
                  <a:gd name="T68" fmla="*/ 3045 w 73"/>
                  <a:gd name="T69" fmla="*/ 4993 h 111"/>
                  <a:gd name="T70" fmla="*/ 2834 w 73"/>
                  <a:gd name="T71" fmla="*/ 0 h 111"/>
                  <a:gd name="T72" fmla="*/ 2495 w 73"/>
                  <a:gd name="T73" fmla="*/ 3 h 111"/>
                  <a:gd name="T74" fmla="*/ 0 w 73"/>
                  <a:gd name="T75" fmla="*/ 0 h 111"/>
                  <a:gd name="T76" fmla="*/ 73 w 73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3" h="111">
                    <a:moveTo>
                      <a:pt x="60" y="3"/>
                    </a:moveTo>
                    <a:lnTo>
                      <a:pt x="63" y="15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0" y="50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3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1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3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0" name="Freeform 976"/>
              <p:cNvSpPr>
                <a:spLocks noChangeArrowheads="1"/>
              </p:cNvSpPr>
              <p:nvPr/>
            </p:nvSpPr>
            <p:spPr bwMode="auto">
              <a:xfrm>
                <a:off x="5565" y="2676"/>
                <a:ext cx="51" cy="47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7509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18987 h 45"/>
                  <a:gd name="T6" fmla="*/ 1352 w 51"/>
                  <a:gd name="T7" fmla="*/ 14719 h 45"/>
                  <a:gd name="T8" fmla="*/ 1699 w 51"/>
                  <a:gd name="T9" fmla="*/ 11274 h 45"/>
                  <a:gd name="T10" fmla="*/ 2017 w 51"/>
                  <a:gd name="T11" fmla="*/ 8029 h 45"/>
                  <a:gd name="T12" fmla="*/ 2393 w 51"/>
                  <a:gd name="T13" fmla="*/ 5679 h 45"/>
                  <a:gd name="T14" fmla="*/ 2395 w 51"/>
                  <a:gd name="T15" fmla="*/ 5679 h 45"/>
                  <a:gd name="T16" fmla="*/ 2471 w 51"/>
                  <a:gd name="T17" fmla="*/ 5679 h 45"/>
                  <a:gd name="T18" fmla="*/ 2395 w 51"/>
                  <a:gd name="T19" fmla="*/ 5679 h 45"/>
                  <a:gd name="T20" fmla="*/ 2393 w 51"/>
                  <a:gd name="T21" fmla="*/ 5199 h 45"/>
                  <a:gd name="T22" fmla="*/ 2770 w 51"/>
                  <a:gd name="T23" fmla="*/ 4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4 h 45"/>
                  <a:gd name="T34" fmla="*/ 1432 w 51"/>
                  <a:gd name="T35" fmla="*/ 5679 h 45"/>
                  <a:gd name="T36" fmla="*/ 1016 w 51"/>
                  <a:gd name="T37" fmla="*/ 10353 h 45"/>
                  <a:gd name="T38" fmla="*/ 644 w 51"/>
                  <a:gd name="T39" fmla="*/ 15827 h 45"/>
                  <a:gd name="T40" fmla="*/ 5 w 51"/>
                  <a:gd name="T41" fmla="*/ 22301 h 45"/>
                  <a:gd name="T42" fmla="*/ 0 w 51"/>
                  <a:gd name="T43" fmla="*/ 28514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3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6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1" name="Freeform 977"/>
              <p:cNvSpPr>
                <a:spLocks noChangeArrowheads="1"/>
              </p:cNvSpPr>
              <p:nvPr/>
            </p:nvSpPr>
            <p:spPr bwMode="auto">
              <a:xfrm>
                <a:off x="5548" y="2719"/>
                <a:ext cx="23" cy="65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1 G4"/>
                  <a:gd name="G6" fmla="*/ 1 49823 51712"/>
                  <a:gd name="G7" fmla="+- 1 0 0"/>
                  <a:gd name="G8" fmla="+- 1 0 0"/>
                  <a:gd name="G9" fmla="*/ 1 15429 23040"/>
                  <a:gd name="G10" fmla="+- 4 0 0"/>
                  <a:gd name="G11" fmla="*/ 1 43 2"/>
                  <a:gd name="G12" fmla="+- 65531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6401 0 0"/>
                  <a:gd name="G28" fmla="+- 48312 0 0"/>
                  <a:gd name="T0" fmla="*/ 2295 w 24"/>
                  <a:gd name="T1" fmla="*/ 23384 h 61"/>
                  <a:gd name="T2" fmla="*/ 2486 w 24"/>
                  <a:gd name="T3" fmla="*/ 21621 h 61"/>
                  <a:gd name="T4" fmla="*/ 2486 w 24"/>
                  <a:gd name="T5" fmla="*/ 19710 h 61"/>
                  <a:gd name="T6" fmla="*/ 2693 w 24"/>
                  <a:gd name="T7" fmla="*/ 17045 h 61"/>
                  <a:gd name="T8" fmla="*/ 3160 w 24"/>
                  <a:gd name="T9" fmla="*/ 14364 h 61"/>
                  <a:gd name="T10" fmla="*/ 4017 w 24"/>
                  <a:gd name="T11" fmla="*/ 11374 h 61"/>
                  <a:gd name="T12" fmla="*/ 4715 w 24"/>
                  <a:gd name="T13" fmla="*/ 7742 h 61"/>
                  <a:gd name="T14" fmla="*/ 5534 w 24"/>
                  <a:gd name="T15" fmla="*/ 4424 h 61"/>
                  <a:gd name="T16" fmla="*/ 6495 w 24"/>
                  <a:gd name="T17" fmla="*/ 5 h 61"/>
                  <a:gd name="T18" fmla="*/ 4715 w 24"/>
                  <a:gd name="T19" fmla="*/ 0 h 61"/>
                  <a:gd name="T20" fmla="*/ 2917 w 24"/>
                  <a:gd name="T21" fmla="*/ 3506 h 61"/>
                  <a:gd name="T22" fmla="*/ 2295 w 24"/>
                  <a:gd name="T23" fmla="*/ 7099 h 61"/>
                  <a:gd name="T24" fmla="*/ 1955 w 24"/>
                  <a:gd name="T25" fmla="*/ 10503 h 61"/>
                  <a:gd name="T26" fmla="*/ 4 w 24"/>
                  <a:gd name="T27" fmla="*/ 13293 h 61"/>
                  <a:gd name="T28" fmla="*/ 2 w 24"/>
                  <a:gd name="T29" fmla="*/ 15774 h 61"/>
                  <a:gd name="T30" fmla="*/ 1 w 24"/>
                  <a:gd name="T31" fmla="*/ 19105 h 61"/>
                  <a:gd name="T32" fmla="*/ 0 w 24"/>
                  <a:gd name="T33" fmla="*/ 21338 h 61"/>
                  <a:gd name="T34" fmla="*/ 0 w 24"/>
                  <a:gd name="T35" fmla="*/ 23062 h 61"/>
                  <a:gd name="T36" fmla="*/ 2295 w 24"/>
                  <a:gd name="T37" fmla="*/ 23384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2" name="Freeform 978"/>
              <p:cNvSpPr>
                <a:spLocks noChangeArrowheads="1"/>
              </p:cNvSpPr>
              <p:nvPr/>
            </p:nvSpPr>
            <p:spPr bwMode="auto">
              <a:xfrm>
                <a:off x="142" y="2372"/>
                <a:ext cx="65" cy="1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61235 57600"/>
                  <a:gd name="G7" fmla="+- 52 0 0"/>
                  <a:gd name="G8" fmla="+- 12 0 0"/>
                  <a:gd name="G9" fmla="+- 2 0 0"/>
                  <a:gd name="G10" fmla="+- 1 0 0"/>
                  <a:gd name="G11" fmla="+- 16 0 0"/>
                  <a:gd name="G12" fmla="sin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19372 0 0"/>
                  <a:gd name="G32" fmla="+- 20018 0 0"/>
                  <a:gd name="G33" fmla="+- 20616 0 0"/>
                  <a:gd name="G34" fmla="+- 21199 0 0"/>
                  <a:gd name="G35" fmla="+- 21667 0 0"/>
                  <a:gd name="G36" fmla="+- 22573 0 0"/>
                  <a:gd name="G37" fmla="+- 22972 0 0"/>
                  <a:gd name="T0" fmla="*/ 4376 w 64"/>
                  <a:gd name="T1" fmla="*/ 23748 h 108"/>
                  <a:gd name="T2" fmla="*/ 4376 w 64"/>
                  <a:gd name="T3" fmla="*/ 24394 h 108"/>
                  <a:gd name="T4" fmla="*/ 4376 w 64"/>
                  <a:gd name="T5" fmla="*/ 24985 h 108"/>
                  <a:gd name="T6" fmla="*/ 4369 w 64"/>
                  <a:gd name="T7" fmla="*/ 25567 h 108"/>
                  <a:gd name="T8" fmla="*/ 4368 w 64"/>
                  <a:gd name="T9" fmla="*/ 25778 h 108"/>
                  <a:gd name="T10" fmla="*/ 4111 w 64"/>
                  <a:gd name="T11" fmla="*/ 26215 h 108"/>
                  <a:gd name="T12" fmla="*/ 3642 w 64"/>
                  <a:gd name="T13" fmla="*/ 26199 h 108"/>
                  <a:gd name="T14" fmla="*/ 3227 w 64"/>
                  <a:gd name="T15" fmla="*/ 25567 h 108"/>
                  <a:gd name="T16" fmla="*/ 2756 w 64"/>
                  <a:gd name="T17" fmla="*/ 24403 h 108"/>
                  <a:gd name="T18" fmla="*/ 2245 w 64"/>
                  <a:gd name="T19" fmla="*/ 23593 h 108"/>
                  <a:gd name="T20" fmla="*/ 1807 w 64"/>
                  <a:gd name="T21" fmla="*/ 21960 h 108"/>
                  <a:gd name="T22" fmla="*/ 1302 w 64"/>
                  <a:gd name="T23" fmla="*/ 19691 h 108"/>
                  <a:gd name="T24" fmla="*/ 851 w 64"/>
                  <a:gd name="T25" fmla="*/ 17825 h 108"/>
                  <a:gd name="T26" fmla="*/ 629 w 64"/>
                  <a:gd name="T27" fmla="*/ 15466 h 108"/>
                  <a:gd name="T28" fmla="*/ 3 w 64"/>
                  <a:gd name="T29" fmla="*/ 12507 h 108"/>
                  <a:gd name="T30" fmla="*/ 1 w 64"/>
                  <a:gd name="T31" fmla="*/ 9872 h 108"/>
                  <a:gd name="T32" fmla="*/ 0 w 64"/>
                  <a:gd name="T33" fmla="*/ 6915 h 108"/>
                  <a:gd name="T34" fmla="*/ 0 w 64"/>
                  <a:gd name="T35" fmla="*/ 3685 h 108"/>
                  <a:gd name="T36" fmla="*/ 3 w 64"/>
                  <a:gd name="T37" fmla="*/ 2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1 h 108"/>
                  <a:gd name="T44" fmla="*/ 668 w 64"/>
                  <a:gd name="T45" fmla="*/ 1 h 108"/>
                  <a:gd name="T46" fmla="*/ 1021 w 64"/>
                  <a:gd name="T47" fmla="*/ 5 h 108"/>
                  <a:gd name="T48" fmla="*/ 1469 w 64"/>
                  <a:gd name="T49" fmla="*/ 2226 h 108"/>
                  <a:gd name="T50" fmla="*/ 1916 w 64"/>
                  <a:gd name="T51" fmla="*/ 3685 h 108"/>
                  <a:gd name="T52" fmla="*/ 2441 w 64"/>
                  <a:gd name="T53" fmla="*/ 5573 h 108"/>
                  <a:gd name="T54" fmla="*/ 2928 w 64"/>
                  <a:gd name="T55" fmla="*/ 7506 h 108"/>
                  <a:gd name="T56" fmla="*/ 3305 w 64"/>
                  <a:gd name="T57" fmla="*/ 9872 h 108"/>
                  <a:gd name="T58" fmla="*/ 3642 w 64"/>
                  <a:gd name="T59" fmla="*/ 11564 h 108"/>
                  <a:gd name="T60" fmla="*/ 3870 w 64"/>
                  <a:gd name="T61" fmla="*/ 13420 h 108"/>
                  <a:gd name="T62" fmla="*/ 4111 w 64"/>
                  <a:gd name="T63" fmla="*/ 15477 h 108"/>
                  <a:gd name="T64" fmla="*/ 4119 w 64"/>
                  <a:gd name="T65" fmla="*/ 17825 h 108"/>
                  <a:gd name="T66" fmla="*/ 4368 w 64"/>
                  <a:gd name="T67" fmla="*/ 19366 h 108"/>
                  <a:gd name="T68" fmla="*/ 4369 w 64"/>
                  <a:gd name="T69" fmla="*/ 21143 h 108"/>
                  <a:gd name="T70" fmla="*/ 4369 w 64"/>
                  <a:gd name="T71" fmla="*/ 22342 h 108"/>
                  <a:gd name="T72" fmla="*/ 4376 w 64"/>
                  <a:gd name="T73" fmla="*/ 23748 h 108"/>
                  <a:gd name="T74" fmla="*/ 0 w 64"/>
                  <a:gd name="T75" fmla="*/ 0 h 108"/>
                  <a:gd name="T76" fmla="*/ 64 w 64"/>
                  <a:gd name="T7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3"/>
                    </a:lnTo>
                    <a:lnTo>
                      <a:pt x="8" y="63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7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3" name="Freeform 979"/>
              <p:cNvSpPr>
                <a:spLocks noChangeArrowheads="1"/>
              </p:cNvSpPr>
              <p:nvPr/>
            </p:nvSpPr>
            <p:spPr bwMode="auto">
              <a:xfrm>
                <a:off x="136" y="2372"/>
                <a:ext cx="75" cy="120"/>
              </a:xfrm>
              <a:custGeom>
                <a:avLst/>
                <a:gdLst>
                  <a:gd name="G0" fmla="+- 13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32717 30784"/>
                  <a:gd name="G18" fmla="+- 13 0 0"/>
                  <a:gd name="G19" fmla="cos 16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432 0 0"/>
                  <a:gd name="G38" fmla="+- 50629 0 0"/>
                  <a:gd name="G39" fmla="+- 45623 0 0"/>
                  <a:gd name="G40" fmla="+- 42182 0 0"/>
                  <a:gd name="G41" fmla="+- 38264 0 0"/>
                  <a:gd name="G42" fmla="+- 34562 0 0"/>
                  <a:gd name="T0" fmla="*/ 6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2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35 w 74"/>
                  <a:gd name="T25" fmla="*/ 41429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76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774 h 111"/>
                  <a:gd name="T66" fmla="*/ 512 w 74"/>
                  <a:gd name="T67" fmla="*/ 18521 h 111"/>
                  <a:gd name="T68" fmla="*/ 461 w 74"/>
                  <a:gd name="T69" fmla="*/ 14648 h 111"/>
                  <a:gd name="T70" fmla="*/ 437 w 74"/>
                  <a:gd name="T71" fmla="*/ 10104 h 111"/>
                  <a:gd name="T72" fmla="*/ 437 w 74"/>
                  <a:gd name="T73" fmla="*/ 5844 h 111"/>
                  <a:gd name="T74" fmla="*/ 512 w 74"/>
                  <a:gd name="T75" fmla="*/ 4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5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4" name="Freeform 980"/>
              <p:cNvSpPr>
                <a:spLocks noChangeArrowheads="1"/>
              </p:cNvSpPr>
              <p:nvPr/>
            </p:nvSpPr>
            <p:spPr bwMode="auto">
              <a:xfrm>
                <a:off x="142" y="2368"/>
                <a:ext cx="51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+- 7 0 0"/>
                  <a:gd name="G7" fmla="*/ 1 23235 22848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2770 w 51"/>
                  <a:gd name="T1" fmla="*/ 23864 h 46"/>
                  <a:gd name="T2" fmla="*/ 2534 w 51"/>
                  <a:gd name="T3" fmla="*/ 19802 h 46"/>
                  <a:gd name="T4" fmla="*/ 2134 w 51"/>
                  <a:gd name="T5" fmla="*/ 14192 h 46"/>
                  <a:gd name="T6" fmla="*/ 1697 w 51"/>
                  <a:gd name="T7" fmla="*/ 9509 h 46"/>
                  <a:gd name="T8" fmla="*/ 1277 w 51"/>
                  <a:gd name="T9" fmla="*/ 5800 h 46"/>
                  <a:gd name="T10" fmla="*/ 907 w 51"/>
                  <a:gd name="T11" fmla="*/ 4 h 46"/>
                  <a:gd name="T12" fmla="*/ 608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113 h 46"/>
                  <a:gd name="T22" fmla="*/ 7 w 51"/>
                  <a:gd name="T23" fmla="*/ 5336 h 46"/>
                  <a:gd name="T24" fmla="*/ 6 w 51"/>
                  <a:gd name="T25" fmla="*/ 5800 h 46"/>
                  <a:gd name="T26" fmla="*/ 7 w 51"/>
                  <a:gd name="T27" fmla="*/ 5800 h 46"/>
                  <a:gd name="T28" fmla="*/ 8 w 51"/>
                  <a:gd name="T29" fmla="*/ 5800 h 46"/>
                  <a:gd name="T30" fmla="*/ 682 w 51"/>
                  <a:gd name="T31" fmla="*/ 6821 h 46"/>
                  <a:gd name="T32" fmla="*/ 960 w 51"/>
                  <a:gd name="T33" fmla="*/ 9509 h 46"/>
                  <a:gd name="T34" fmla="*/ 1432 w 51"/>
                  <a:gd name="T35" fmla="*/ 14192 h 46"/>
                  <a:gd name="T36" fmla="*/ 1699 w 51"/>
                  <a:gd name="T37" fmla="*/ 18193 h 46"/>
                  <a:gd name="T38" fmla="*/ 2134 w 51"/>
                  <a:gd name="T39" fmla="*/ 21954 h 46"/>
                  <a:gd name="T40" fmla="*/ 2395 w 51"/>
                  <a:gd name="T41" fmla="*/ 28084 h 46"/>
                  <a:gd name="T42" fmla="*/ 2770 w 51"/>
                  <a:gd name="T43" fmla="*/ 23864 h 46"/>
                  <a:gd name="T44" fmla="*/ 0 w 51"/>
                  <a:gd name="T45" fmla="*/ 0 h 46"/>
                  <a:gd name="T46" fmla="*/ 51 w 51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6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5" name="Freeform 981"/>
              <p:cNvSpPr>
                <a:spLocks noChangeArrowheads="1"/>
              </p:cNvSpPr>
              <p:nvPr/>
            </p:nvSpPr>
            <p:spPr bwMode="auto">
              <a:xfrm>
                <a:off x="189" y="2411"/>
                <a:ext cx="2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+- 6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2073 0 0"/>
                  <a:gd name="G22" fmla="+- 54391 0 0"/>
                  <a:gd name="T0" fmla="*/ 6495 w 24"/>
                  <a:gd name="T1" fmla="*/ 21555 h 62"/>
                  <a:gd name="T2" fmla="*/ 6495 w 24"/>
                  <a:gd name="T3" fmla="*/ 19958 h 62"/>
                  <a:gd name="T4" fmla="*/ 6187 w 24"/>
                  <a:gd name="T5" fmla="*/ 17332 h 62"/>
                  <a:gd name="T6" fmla="*/ 5995 w 24"/>
                  <a:gd name="T7" fmla="*/ 14862 h 62"/>
                  <a:gd name="T8" fmla="*/ 5534 w 24"/>
                  <a:gd name="T9" fmla="*/ 12712 h 62"/>
                  <a:gd name="T10" fmla="*/ 5108 w 24"/>
                  <a:gd name="T11" fmla="*/ 9331 h 62"/>
                  <a:gd name="T12" fmla="*/ 4352 w 24"/>
                  <a:gd name="T13" fmla="*/ 6326 h 62"/>
                  <a:gd name="T14" fmla="*/ 3160 w 24"/>
                  <a:gd name="T15" fmla="*/ 3150 h 62"/>
                  <a:gd name="T16" fmla="*/ 2118 w 24"/>
                  <a:gd name="T17" fmla="*/ 0 h 62"/>
                  <a:gd name="T18" fmla="*/ 0 w 24"/>
                  <a:gd name="T19" fmla="*/ 95 h 62"/>
                  <a:gd name="T20" fmla="*/ 4 w 24"/>
                  <a:gd name="T21" fmla="*/ 4657 h 62"/>
                  <a:gd name="T22" fmla="*/ 2118 w 24"/>
                  <a:gd name="T23" fmla="*/ 7394 h 62"/>
                  <a:gd name="T24" fmla="*/ 2693 w 24"/>
                  <a:gd name="T25" fmla="*/ 10084 h 62"/>
                  <a:gd name="T26" fmla="*/ 3160 w 24"/>
                  <a:gd name="T27" fmla="*/ 13551 h 62"/>
                  <a:gd name="T28" fmla="*/ 3708 w 24"/>
                  <a:gd name="T29" fmla="*/ 16015 h 62"/>
                  <a:gd name="T30" fmla="*/ 4017 w 24"/>
                  <a:gd name="T31" fmla="*/ 18481 h 62"/>
                  <a:gd name="T32" fmla="*/ 4017 w 24"/>
                  <a:gd name="T33" fmla="*/ 20266 h 62"/>
                  <a:gd name="T34" fmla="*/ 4352 w 24"/>
                  <a:gd name="T35" fmla="*/ 21872 h 62"/>
                  <a:gd name="T36" fmla="*/ 6495 w 24"/>
                  <a:gd name="T37" fmla="*/ 21555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4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4" y="45"/>
                    </a:lnTo>
                    <a:lnTo>
                      <a:pt x="15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6" name="Freeform 982"/>
              <p:cNvSpPr>
                <a:spLocks noChangeArrowheads="1"/>
              </p:cNvSpPr>
              <p:nvPr/>
            </p:nvSpPr>
            <p:spPr bwMode="auto">
              <a:xfrm>
                <a:off x="5550" y="2512"/>
                <a:ext cx="65" cy="115"/>
              </a:xfrm>
              <a:custGeom>
                <a:avLst/>
                <a:gdLst>
                  <a:gd name="G0" fmla="+- 65534 0 0"/>
                  <a:gd name="G1" fmla="*/ 1 0 51712"/>
                  <a:gd name="G2" fmla="*/ 1 111 2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2 0 0"/>
                  <a:gd name="G20" fmla="*/ 1 5269 6156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7160 0 0"/>
                  <a:gd name="G34" fmla="+- 48642 0 0"/>
                  <a:gd name="G35" fmla="+- 50423 0 0"/>
                  <a:gd name="G36" fmla="+- 50819 0 0"/>
                  <a:gd name="G37" fmla="+- 52202 0 0"/>
                  <a:gd name="G38" fmla="+- 52010 0 0"/>
                  <a:gd name="G39" fmla="+- 51123 0 0"/>
                  <a:gd name="T0" fmla="*/ 0 w 64"/>
                  <a:gd name="T1" fmla="*/ 47160 h 106"/>
                  <a:gd name="T2" fmla="*/ 0 w 64"/>
                  <a:gd name="T3" fmla="*/ 48642 h 106"/>
                  <a:gd name="T4" fmla="*/ 0 w 64"/>
                  <a:gd name="T5" fmla="*/ 50424 h 106"/>
                  <a:gd name="T6" fmla="*/ 1 w 64"/>
                  <a:gd name="T7" fmla="*/ 50821 h 106"/>
                  <a:gd name="T8" fmla="*/ 2 w 64"/>
                  <a:gd name="T9" fmla="*/ 52208 h 106"/>
                  <a:gd name="T10" fmla="*/ 6 w 64"/>
                  <a:gd name="T11" fmla="*/ 52764 h 106"/>
                  <a:gd name="T12" fmla="*/ 754 w 64"/>
                  <a:gd name="T13" fmla="*/ 52208 h 106"/>
                  <a:gd name="T14" fmla="*/ 1085 w 64"/>
                  <a:gd name="T15" fmla="*/ 50821 h 106"/>
                  <a:gd name="T16" fmla="*/ 1659 w 64"/>
                  <a:gd name="T17" fmla="*/ 49359 h 106"/>
                  <a:gd name="T18" fmla="*/ 2113 w 64"/>
                  <a:gd name="T19" fmla="*/ 46458 h 106"/>
                  <a:gd name="T20" fmla="*/ 2594 w 64"/>
                  <a:gd name="T21" fmla="*/ 42848 h 106"/>
                  <a:gd name="T22" fmla="*/ 3037 w 64"/>
                  <a:gd name="T23" fmla="*/ 39489 h 106"/>
                  <a:gd name="T24" fmla="*/ 3512 w 64"/>
                  <a:gd name="T25" fmla="*/ 35633 h 106"/>
                  <a:gd name="T26" fmla="*/ 3870 w 64"/>
                  <a:gd name="T27" fmla="*/ 30374 h 106"/>
                  <a:gd name="T28" fmla="*/ 4213 w 64"/>
                  <a:gd name="T29" fmla="*/ 24443 h 106"/>
                  <a:gd name="T30" fmla="*/ 4369 w 64"/>
                  <a:gd name="T31" fmla="*/ 19103 h 106"/>
                  <a:gd name="T32" fmla="*/ 4376 w 64"/>
                  <a:gd name="T33" fmla="*/ 13417 h 106"/>
                  <a:gd name="T34" fmla="*/ 4376 w 64"/>
                  <a:gd name="T35" fmla="*/ 6611 h 106"/>
                  <a:gd name="T36" fmla="*/ 4213 w 64"/>
                  <a:gd name="T37" fmla="*/ 1 h 106"/>
                  <a:gd name="T38" fmla="*/ 4119 w 64"/>
                  <a:gd name="T39" fmla="*/ 0 h 106"/>
                  <a:gd name="T40" fmla="*/ 4111 w 64"/>
                  <a:gd name="T41" fmla="*/ 0 h 106"/>
                  <a:gd name="T42" fmla="*/ 3965 w 64"/>
                  <a:gd name="T43" fmla="*/ 0 h 106"/>
                  <a:gd name="T44" fmla="*/ 3869 w 64"/>
                  <a:gd name="T45" fmla="*/ 0 h 106"/>
                  <a:gd name="T46" fmla="*/ 3305 w 64"/>
                  <a:gd name="T47" fmla="*/ 3 h 106"/>
                  <a:gd name="T48" fmla="*/ 2928 w 64"/>
                  <a:gd name="T49" fmla="*/ 3734 h 106"/>
                  <a:gd name="T50" fmla="*/ 2441 w 64"/>
                  <a:gd name="T51" fmla="*/ 6611 h 106"/>
                  <a:gd name="T52" fmla="*/ 1916 w 64"/>
                  <a:gd name="T53" fmla="*/ 10810 h 106"/>
                  <a:gd name="T54" fmla="*/ 1469 w 64"/>
                  <a:gd name="T55" fmla="*/ 14547 h 106"/>
                  <a:gd name="T56" fmla="*/ 1021 w 64"/>
                  <a:gd name="T57" fmla="*/ 18632 h 106"/>
                  <a:gd name="T58" fmla="*/ 754 w 64"/>
                  <a:gd name="T59" fmla="*/ 22499 h 106"/>
                  <a:gd name="T60" fmla="*/ 629 w 64"/>
                  <a:gd name="T61" fmla="*/ 26491 h 106"/>
                  <a:gd name="T62" fmla="*/ 6 w 64"/>
                  <a:gd name="T63" fmla="*/ 30909 h 106"/>
                  <a:gd name="T64" fmla="*/ 4 w 64"/>
                  <a:gd name="T65" fmla="*/ 35633 h 106"/>
                  <a:gd name="T66" fmla="*/ 2 w 64"/>
                  <a:gd name="T67" fmla="*/ 39132 h 106"/>
                  <a:gd name="T68" fmla="*/ 1 w 64"/>
                  <a:gd name="T69" fmla="*/ 42078 h 106"/>
                  <a:gd name="T70" fmla="*/ 1 w 64"/>
                  <a:gd name="T71" fmla="*/ 45648 h 106"/>
                  <a:gd name="T72" fmla="*/ 0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6"/>
                    </a:moveTo>
                    <a:lnTo>
                      <a:pt x="0" y="98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7" name="Freeform 983"/>
              <p:cNvSpPr>
                <a:spLocks noChangeArrowheads="1"/>
              </p:cNvSpPr>
              <p:nvPr/>
            </p:nvSpPr>
            <p:spPr bwMode="auto">
              <a:xfrm>
                <a:off x="5545" y="2512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52577 61568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+- 55 0 0"/>
                  <a:gd name="G21" fmla="+- 17 0 0"/>
                  <a:gd name="G22" fmla="sin 110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148 0 0"/>
                  <a:gd name="G46" fmla="+- 57184 0 0"/>
                  <a:gd name="G47" fmla="+- 52838 0 0"/>
                  <a:gd name="G48" fmla="+- 48647 0 0"/>
                  <a:gd name="G49" fmla="+- 43858 0 0"/>
                  <a:gd name="G50" fmla="+- 39581 0 0"/>
                  <a:gd name="G51" fmla="+- 36878 0 0"/>
                  <a:gd name="T0" fmla="*/ 2418 w 74"/>
                  <a:gd name="T1" fmla="*/ 3 h 110"/>
                  <a:gd name="T2" fmla="*/ 2483 w 74"/>
                  <a:gd name="T3" fmla="*/ 5871 h 110"/>
                  <a:gd name="T4" fmla="*/ 2549 w 74"/>
                  <a:gd name="T5" fmla="*/ 10901 h 110"/>
                  <a:gd name="T6" fmla="*/ 2483 w 74"/>
                  <a:gd name="T7" fmla="*/ 15181 h 110"/>
                  <a:gd name="T8" fmla="*/ 2418 w 74"/>
                  <a:gd name="T9" fmla="*/ 19307 h 110"/>
                  <a:gd name="T10" fmla="*/ 2235 w 74"/>
                  <a:gd name="T11" fmla="*/ 23913 h 110"/>
                  <a:gd name="T12" fmla="*/ 2011 w 74"/>
                  <a:gd name="T13" fmla="*/ 27966 h 110"/>
                  <a:gd name="T14" fmla="*/ 1808 w 74"/>
                  <a:gd name="T15" fmla="*/ 30466 h 110"/>
                  <a:gd name="T16" fmla="*/ 1544 w 74"/>
                  <a:gd name="T17" fmla="*/ 33452 h 110"/>
                  <a:gd name="T18" fmla="*/ 1252 w 74"/>
                  <a:gd name="T19" fmla="*/ 36157 h 110"/>
                  <a:gd name="T20" fmla="*/ 962 w 74"/>
                  <a:gd name="T21" fmla="*/ 38327 h 110"/>
                  <a:gd name="T22" fmla="*/ 702 w 74"/>
                  <a:gd name="T23" fmla="*/ 39219 h 110"/>
                  <a:gd name="T24" fmla="*/ 540 w 74"/>
                  <a:gd name="T25" fmla="*/ 40022 h 110"/>
                  <a:gd name="T26" fmla="*/ 437 w 74"/>
                  <a:gd name="T27" fmla="*/ 40427 h 110"/>
                  <a:gd name="T28" fmla="*/ 8 w 74"/>
                  <a:gd name="T29" fmla="*/ 40022 h 110"/>
                  <a:gd name="T30" fmla="*/ 9 w 74"/>
                  <a:gd name="T31" fmla="*/ 40022 h 110"/>
                  <a:gd name="T32" fmla="*/ 8 w 74"/>
                  <a:gd name="T33" fmla="*/ 39219 h 110"/>
                  <a:gd name="T34" fmla="*/ 8 w 74"/>
                  <a:gd name="T35" fmla="*/ 39096 h 110"/>
                  <a:gd name="T36" fmla="*/ 8 w 74"/>
                  <a:gd name="T37" fmla="*/ 38589 h 110"/>
                  <a:gd name="T38" fmla="*/ 0 w 74"/>
                  <a:gd name="T39" fmla="*/ 38327 h 110"/>
                  <a:gd name="T40" fmla="*/ 0 w 74"/>
                  <a:gd name="T41" fmla="*/ 39219 h 110"/>
                  <a:gd name="T42" fmla="*/ 0 w 74"/>
                  <a:gd name="T43" fmla="*/ 41437 h 110"/>
                  <a:gd name="T44" fmla="*/ 2 w 74"/>
                  <a:gd name="T45" fmla="*/ 42314 h 110"/>
                  <a:gd name="T46" fmla="*/ 4 w 74"/>
                  <a:gd name="T47" fmla="*/ 43054 h 110"/>
                  <a:gd name="T48" fmla="*/ 9 w 74"/>
                  <a:gd name="T49" fmla="*/ 43750 h 110"/>
                  <a:gd name="T50" fmla="*/ 632 w 74"/>
                  <a:gd name="T51" fmla="*/ 43750 h 110"/>
                  <a:gd name="T52" fmla="*/ 866 w 74"/>
                  <a:gd name="T53" fmla="*/ 42424 h 110"/>
                  <a:gd name="T54" fmla="*/ 1188 w 74"/>
                  <a:gd name="T55" fmla="*/ 41437 h 110"/>
                  <a:gd name="T56" fmla="*/ 1466 w 74"/>
                  <a:gd name="T57" fmla="*/ 39038 h 110"/>
                  <a:gd name="T58" fmla="*/ 1808 w 74"/>
                  <a:gd name="T59" fmla="*/ 36157 h 110"/>
                  <a:gd name="T60" fmla="*/ 2064 w 74"/>
                  <a:gd name="T61" fmla="*/ 33351 h 110"/>
                  <a:gd name="T62" fmla="*/ 2353 w 74"/>
                  <a:gd name="T63" fmla="*/ 29068 h 110"/>
                  <a:gd name="T64" fmla="*/ 2549 w 74"/>
                  <a:gd name="T65" fmla="*/ 25231 h 110"/>
                  <a:gd name="T66" fmla="*/ 2755 w 74"/>
                  <a:gd name="T67" fmla="*/ 20440 h 110"/>
                  <a:gd name="T68" fmla="*/ 2883 w 74"/>
                  <a:gd name="T69" fmla="*/ 15245 h 110"/>
                  <a:gd name="T70" fmla="*/ 2907 w 74"/>
                  <a:gd name="T71" fmla="*/ 10901 h 110"/>
                  <a:gd name="T72" fmla="*/ 2904 w 74"/>
                  <a:gd name="T73" fmla="*/ 5399 h 110"/>
                  <a:gd name="T74" fmla="*/ 2735 w 74"/>
                  <a:gd name="T75" fmla="*/ 0 h 110"/>
                  <a:gd name="T76" fmla="*/ 2418 w 74"/>
                  <a:gd name="T77" fmla="*/ 3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0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8" name="Freeform 984"/>
              <p:cNvSpPr>
                <a:spLocks noChangeArrowheads="1"/>
              </p:cNvSpPr>
              <p:nvPr/>
            </p:nvSpPr>
            <p:spPr bwMode="auto">
              <a:xfrm>
                <a:off x="5563" y="2507"/>
                <a:ext cx="51" cy="47"/>
              </a:xfrm>
              <a:custGeom>
                <a:avLst/>
                <a:gdLst>
                  <a:gd name="G0" fmla="*/ 1 20299 4569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1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1611 0 0"/>
                  <a:gd name="G24" fmla="+- 46044 0 0"/>
                  <a:gd name="G25" fmla="+- 52169 0 0"/>
                  <a:gd name="T0" fmla="*/ 7 w 51"/>
                  <a:gd name="T1" fmla="*/ 31316 h 45"/>
                  <a:gd name="T2" fmla="*/ 644 w 51"/>
                  <a:gd name="T3" fmla="*/ 24569 h 45"/>
                  <a:gd name="T4" fmla="*/ 960 w 51"/>
                  <a:gd name="T5" fmla="*/ 20452 h 45"/>
                  <a:gd name="T6" fmla="*/ 1352 w 51"/>
                  <a:gd name="T7" fmla="*/ 14719 h 45"/>
                  <a:gd name="T8" fmla="*/ 1699 w 51"/>
                  <a:gd name="T9" fmla="*/ 12271 h 45"/>
                  <a:gd name="T10" fmla="*/ 2017 w 51"/>
                  <a:gd name="T11" fmla="*/ 8029 h 45"/>
                  <a:gd name="T12" fmla="*/ 2393 w 51"/>
                  <a:gd name="T13" fmla="*/ 6188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679 h 45"/>
                  <a:gd name="T22" fmla="*/ 2770 w 51"/>
                  <a:gd name="T23" fmla="*/ 120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3 h 45"/>
                  <a:gd name="T34" fmla="*/ 1514 w 51"/>
                  <a:gd name="T35" fmla="*/ 6188 h 45"/>
                  <a:gd name="T36" fmla="*/ 1016 w 51"/>
                  <a:gd name="T37" fmla="*/ 11274 h 45"/>
                  <a:gd name="T38" fmla="*/ 644 w 51"/>
                  <a:gd name="T39" fmla="*/ 15827 h 45"/>
                  <a:gd name="T40" fmla="*/ 5 w 51"/>
                  <a:gd name="T41" fmla="*/ 22112 h 45"/>
                  <a:gd name="T42" fmla="*/ 0 w 51"/>
                  <a:gd name="T43" fmla="*/ 28786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6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09" name="Freeform 985"/>
              <p:cNvSpPr>
                <a:spLocks noChangeArrowheads="1"/>
              </p:cNvSpPr>
              <p:nvPr/>
            </p:nvSpPr>
            <p:spPr bwMode="auto">
              <a:xfrm>
                <a:off x="5545" y="2547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0 0 0"/>
                  <a:gd name="G5" fmla="sin 50 G4"/>
                  <a:gd name="G6" fmla="*/ 1 37191 51712"/>
                  <a:gd name="G7" fmla="+- 1 0 0"/>
                  <a:gd name="G8" fmla="+- 1 0 0"/>
                  <a:gd name="G9" fmla="*/ 1 10693 24080"/>
                  <a:gd name="G10" fmla="+- 4 0 0"/>
                  <a:gd name="G11" fmla="*/ 1 43 2"/>
                  <a:gd name="G12" fmla="+- 65532 0 0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783 0 0"/>
                  <a:gd name="T0" fmla="*/ 2295 w 24"/>
                  <a:gd name="T1" fmla="*/ 25205 h 60"/>
                  <a:gd name="T2" fmla="*/ 2486 w 24"/>
                  <a:gd name="T3" fmla="*/ 24410 h 60"/>
                  <a:gd name="T4" fmla="*/ 2486 w 24"/>
                  <a:gd name="T5" fmla="*/ 21239 h 60"/>
                  <a:gd name="T6" fmla="*/ 2693 w 24"/>
                  <a:gd name="T7" fmla="*/ 19191 h 60"/>
                  <a:gd name="T8" fmla="*/ 3160 w 24"/>
                  <a:gd name="T9" fmla="*/ 15412 h 60"/>
                  <a:gd name="T10" fmla="*/ 3708 w 24"/>
                  <a:gd name="T11" fmla="*/ 12117 h 60"/>
                  <a:gd name="T12" fmla="*/ 4715 w 24"/>
                  <a:gd name="T13" fmla="*/ 8809 h 60"/>
                  <a:gd name="T14" fmla="*/ 5534 w 24"/>
                  <a:gd name="T15" fmla="*/ 5020 h 60"/>
                  <a:gd name="T16" fmla="*/ 6495 w 24"/>
                  <a:gd name="T17" fmla="*/ 4 h 60"/>
                  <a:gd name="T18" fmla="*/ 4715 w 24"/>
                  <a:gd name="T19" fmla="*/ 0 h 60"/>
                  <a:gd name="T20" fmla="*/ 3160 w 24"/>
                  <a:gd name="T21" fmla="*/ 3352 h 60"/>
                  <a:gd name="T22" fmla="*/ 2295 w 24"/>
                  <a:gd name="T23" fmla="*/ 6931 h 60"/>
                  <a:gd name="T24" fmla="*/ 1955 w 24"/>
                  <a:gd name="T25" fmla="*/ 10447 h 60"/>
                  <a:gd name="T26" fmla="*/ 4 w 24"/>
                  <a:gd name="T27" fmla="*/ 14398 h 60"/>
                  <a:gd name="T28" fmla="*/ 2 w 24"/>
                  <a:gd name="T29" fmla="*/ 18105 h 60"/>
                  <a:gd name="T30" fmla="*/ 1 w 24"/>
                  <a:gd name="T31" fmla="*/ 20852 h 60"/>
                  <a:gd name="T32" fmla="*/ 0 w 24"/>
                  <a:gd name="T33" fmla="*/ 23255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0" name="Freeform 986"/>
              <p:cNvSpPr>
                <a:spLocks noChangeArrowheads="1"/>
              </p:cNvSpPr>
              <p:nvPr/>
            </p:nvSpPr>
            <p:spPr bwMode="auto">
              <a:xfrm>
                <a:off x="142" y="3580"/>
                <a:ext cx="65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3 0 0"/>
                  <a:gd name="G9" fmla="+- 2 0 0"/>
                  <a:gd name="G10" fmla="*/ 1 0 51712"/>
                  <a:gd name="G11" fmla="+- 16 0 0"/>
                  <a:gd name="G12" fmla="sin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1549 0 0"/>
                  <a:gd name="G32" fmla="+- 22876 0 0"/>
                  <a:gd name="G33" fmla="+- 23276 0 0"/>
                  <a:gd name="G34" fmla="+- 23526 0 0"/>
                  <a:gd name="G35" fmla="+- 24059 0 0"/>
                  <a:gd name="G36" fmla="+- 25031 0 0"/>
                  <a:gd name="G37" fmla="+- 25446 0 0"/>
                  <a:gd name="T0" fmla="*/ 4376 w 64"/>
                  <a:gd name="T1" fmla="*/ 25925 h 106"/>
                  <a:gd name="T2" fmla="*/ 4376 w 64"/>
                  <a:gd name="T3" fmla="*/ 27252 h 106"/>
                  <a:gd name="T4" fmla="*/ 4376 w 64"/>
                  <a:gd name="T5" fmla="*/ 27645 h 106"/>
                  <a:gd name="T6" fmla="*/ 4369 w 64"/>
                  <a:gd name="T7" fmla="*/ 27894 h 106"/>
                  <a:gd name="T8" fmla="*/ 4368 w 64"/>
                  <a:gd name="T9" fmla="*/ 28170 h 106"/>
                  <a:gd name="T10" fmla="*/ 4111 w 64"/>
                  <a:gd name="T11" fmla="*/ 28673 h 106"/>
                  <a:gd name="T12" fmla="*/ 3642 w 64"/>
                  <a:gd name="T13" fmla="*/ 28673 h 106"/>
                  <a:gd name="T14" fmla="*/ 3227 w 64"/>
                  <a:gd name="T15" fmla="*/ 27894 h 106"/>
                  <a:gd name="T16" fmla="*/ 2858 w 64"/>
                  <a:gd name="T17" fmla="*/ 27252 h 106"/>
                  <a:gd name="T18" fmla="*/ 2245 w 64"/>
                  <a:gd name="T19" fmla="*/ 25515 h 106"/>
                  <a:gd name="T20" fmla="*/ 1807 w 64"/>
                  <a:gd name="T21" fmla="*/ 23889 h 106"/>
                  <a:gd name="T22" fmla="*/ 1302 w 64"/>
                  <a:gd name="T23" fmla="*/ 21430 h 106"/>
                  <a:gd name="T24" fmla="*/ 851 w 64"/>
                  <a:gd name="T25" fmla="*/ 19208 h 106"/>
                  <a:gd name="T26" fmla="*/ 629 w 64"/>
                  <a:gd name="T27" fmla="*/ 16590 h 106"/>
                  <a:gd name="T28" fmla="*/ 3 w 64"/>
                  <a:gd name="T29" fmla="*/ 13456 h 106"/>
                  <a:gd name="T30" fmla="*/ 1 w 64"/>
                  <a:gd name="T31" fmla="*/ 10684 h 106"/>
                  <a:gd name="T32" fmla="*/ 0 w 64"/>
                  <a:gd name="T33" fmla="*/ 7075 h 106"/>
                  <a:gd name="T34" fmla="*/ 0 w 64"/>
                  <a:gd name="T35" fmla="*/ 3600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1 h 106"/>
                  <a:gd name="T46" fmla="*/ 1021 w 64"/>
                  <a:gd name="T47" fmla="*/ 3 h 106"/>
                  <a:gd name="T48" fmla="*/ 1469 w 64"/>
                  <a:gd name="T49" fmla="*/ 2510 h 106"/>
                  <a:gd name="T50" fmla="*/ 1916 w 64"/>
                  <a:gd name="T51" fmla="*/ 3600 h 106"/>
                  <a:gd name="T52" fmla="*/ 2441 w 64"/>
                  <a:gd name="T53" fmla="*/ 5993 h 106"/>
                  <a:gd name="T54" fmla="*/ 2928 w 64"/>
                  <a:gd name="T55" fmla="*/ 7617 h 106"/>
                  <a:gd name="T56" fmla="*/ 3305 w 64"/>
                  <a:gd name="T57" fmla="*/ 10173 h 106"/>
                  <a:gd name="T58" fmla="*/ 3642 w 64"/>
                  <a:gd name="T59" fmla="*/ 12410 h 106"/>
                  <a:gd name="T60" fmla="*/ 3870 w 64"/>
                  <a:gd name="T61" fmla="*/ 14638 h 106"/>
                  <a:gd name="T62" fmla="*/ 4111 w 64"/>
                  <a:gd name="T63" fmla="*/ 16921 h 106"/>
                  <a:gd name="T64" fmla="*/ 4119 w 64"/>
                  <a:gd name="T65" fmla="*/ 19208 h 106"/>
                  <a:gd name="T66" fmla="*/ 4368 w 64"/>
                  <a:gd name="T67" fmla="*/ 21050 h 106"/>
                  <a:gd name="T68" fmla="*/ 4369 w 64"/>
                  <a:gd name="T69" fmla="*/ 23714 h 106"/>
                  <a:gd name="T70" fmla="*/ 4369 w 64"/>
                  <a:gd name="T71" fmla="*/ 24784 h 106"/>
                  <a:gd name="T72" fmla="*/ 4376 w 64"/>
                  <a:gd name="T73" fmla="*/ 2592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1" name="Freeform 987"/>
              <p:cNvSpPr>
                <a:spLocks noChangeArrowheads="1"/>
              </p:cNvSpPr>
              <p:nvPr/>
            </p:nvSpPr>
            <p:spPr bwMode="auto">
              <a:xfrm>
                <a:off x="136" y="3580"/>
                <a:ext cx="75" cy="120"/>
              </a:xfrm>
              <a:custGeom>
                <a:avLst/>
                <a:gdLst>
                  <a:gd name="G0" fmla="+- 14 0 0"/>
                  <a:gd name="G1" fmla="+- 65525 0 0"/>
                  <a:gd name="G2" fmla="+- 10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*/ 1 16493 51712"/>
                  <a:gd name="G19" fmla="+- 44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0544 0 0"/>
                  <a:gd name="G36" fmla="+- 55432 0 0"/>
                  <a:gd name="G37" fmla="+- 50629 0 0"/>
                  <a:gd name="G38" fmla="+- 45624 0 0"/>
                  <a:gd name="G39" fmla="+- 42182 0 0"/>
                  <a:gd name="G40" fmla="+- 38644 0 0"/>
                  <a:gd name="G41" fmla="+- 34562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2 w 74"/>
                  <a:gd name="T7" fmla="*/ 14909 h 111"/>
                  <a:gd name="T8" fmla="*/ 6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46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516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353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429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7 w 74"/>
                  <a:gd name="T39" fmla="*/ 36374 h 111"/>
                  <a:gd name="T40" fmla="*/ 2617 w 74"/>
                  <a:gd name="T41" fmla="*/ 37516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76 w 74"/>
                  <a:gd name="T53" fmla="*/ 37808 h 111"/>
                  <a:gd name="T54" fmla="*/ 1958 w 74"/>
                  <a:gd name="T55" fmla="*/ 36374 h 111"/>
                  <a:gd name="T56" fmla="*/ 1715 w 74"/>
                  <a:gd name="T57" fmla="*/ 34571 h 111"/>
                  <a:gd name="T58" fmla="*/ 1390 w 74"/>
                  <a:gd name="T59" fmla="*/ 31984 h 111"/>
                  <a:gd name="T60" fmla="*/ 1187 w 74"/>
                  <a:gd name="T61" fmla="*/ 29569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61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2" name="Freeform 988"/>
              <p:cNvSpPr>
                <a:spLocks noChangeArrowheads="1"/>
              </p:cNvSpPr>
              <p:nvPr/>
            </p:nvSpPr>
            <p:spPr bwMode="auto">
              <a:xfrm>
                <a:off x="142" y="3575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495 256"/>
                  <a:gd name="G7" fmla="*/ 1 38625 963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769 0 0"/>
                  <a:gd name="G24" fmla="+- 51843 0 0"/>
                  <a:gd name="G25" fmla="+- 55959 0 0"/>
                  <a:gd name="T0" fmla="*/ 2770 w 51"/>
                  <a:gd name="T1" fmla="*/ 28786 h 45"/>
                  <a:gd name="T2" fmla="*/ 2534 w 51"/>
                  <a:gd name="T3" fmla="*/ 22301 h 45"/>
                  <a:gd name="T4" fmla="*/ 2134 w 51"/>
                  <a:gd name="T5" fmla="*/ 15827 h 45"/>
                  <a:gd name="T6" fmla="*/ 1697 w 51"/>
                  <a:gd name="T7" fmla="*/ 11274 h 45"/>
                  <a:gd name="T8" fmla="*/ 1277 w 51"/>
                  <a:gd name="T9" fmla="*/ 6188 h 45"/>
                  <a:gd name="T10" fmla="*/ 907 w 51"/>
                  <a:gd name="T11" fmla="*/ 120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120 h 45"/>
                  <a:gd name="T22" fmla="*/ 7 w 51"/>
                  <a:gd name="T23" fmla="*/ 5679 h 45"/>
                  <a:gd name="T24" fmla="*/ 7 w 51"/>
                  <a:gd name="T25" fmla="*/ 6188 h 45"/>
                  <a:gd name="T26" fmla="*/ 6 w 51"/>
                  <a:gd name="T27" fmla="*/ 6188 h 45"/>
                  <a:gd name="T28" fmla="*/ 7 w 51"/>
                  <a:gd name="T29" fmla="*/ 6188 h 45"/>
                  <a:gd name="T30" fmla="*/ 8 w 51"/>
                  <a:gd name="T31" fmla="*/ 6188 h 45"/>
                  <a:gd name="T32" fmla="*/ 682 w 51"/>
                  <a:gd name="T33" fmla="*/ 8029 h 45"/>
                  <a:gd name="T34" fmla="*/ 960 w 51"/>
                  <a:gd name="T35" fmla="*/ 12271 h 45"/>
                  <a:gd name="T36" fmla="*/ 1432 w 51"/>
                  <a:gd name="T37" fmla="*/ 14719 h 45"/>
                  <a:gd name="T38" fmla="*/ 1699 w 51"/>
                  <a:gd name="T39" fmla="*/ 20701 h 45"/>
                  <a:gd name="T40" fmla="*/ 2134 w 51"/>
                  <a:gd name="T41" fmla="*/ 26424 h 45"/>
                  <a:gd name="T42" fmla="*/ 2395 w 51"/>
                  <a:gd name="T43" fmla="*/ 31316 h 45"/>
                  <a:gd name="T44" fmla="*/ 2770 w 51"/>
                  <a:gd name="T45" fmla="*/ 2878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3" name="Freeform 989"/>
              <p:cNvSpPr>
                <a:spLocks noChangeArrowheads="1"/>
              </p:cNvSpPr>
              <p:nvPr/>
            </p:nvSpPr>
            <p:spPr bwMode="auto">
              <a:xfrm>
                <a:off x="189" y="3619"/>
                <a:ext cx="23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+- 4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8776 0 0"/>
                  <a:gd name="G22" fmla="+- 50871 0 0"/>
                  <a:gd name="T0" fmla="*/ 6495 w 24"/>
                  <a:gd name="T1" fmla="*/ 24929 h 60"/>
                  <a:gd name="T2" fmla="*/ 6495 w 24"/>
                  <a:gd name="T3" fmla="*/ 23255 h 60"/>
                  <a:gd name="T4" fmla="*/ 6187 w 24"/>
                  <a:gd name="T5" fmla="*/ 20852 h 60"/>
                  <a:gd name="T6" fmla="*/ 5995 w 24"/>
                  <a:gd name="T7" fmla="*/ 18297 h 60"/>
                  <a:gd name="T8" fmla="*/ 5534 w 24"/>
                  <a:gd name="T9" fmla="*/ 14398 h 60"/>
                  <a:gd name="T10" fmla="*/ 5108 w 24"/>
                  <a:gd name="T11" fmla="*/ 11194 h 60"/>
                  <a:gd name="T12" fmla="*/ 4352 w 24"/>
                  <a:gd name="T13" fmla="*/ 8127 h 60"/>
                  <a:gd name="T14" fmla="*/ 3160 w 24"/>
                  <a:gd name="T15" fmla="*/ 3940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2118 w 24"/>
                  <a:gd name="T23" fmla="*/ 8888 h 60"/>
                  <a:gd name="T24" fmla="*/ 2693 w 24"/>
                  <a:gd name="T25" fmla="*/ 12236 h 60"/>
                  <a:gd name="T26" fmla="*/ 3160 w 24"/>
                  <a:gd name="T27" fmla="*/ 15412 h 60"/>
                  <a:gd name="T28" fmla="*/ 3708 w 24"/>
                  <a:gd name="T29" fmla="*/ 19191 h 60"/>
                  <a:gd name="T30" fmla="*/ 4017 w 24"/>
                  <a:gd name="T31" fmla="*/ 21467 h 60"/>
                  <a:gd name="T32" fmla="*/ 4017 w 24"/>
                  <a:gd name="T33" fmla="*/ 24410 h 60"/>
                  <a:gd name="T34" fmla="*/ 4352 w 24"/>
                  <a:gd name="T35" fmla="*/ 25205 h 60"/>
                  <a:gd name="T36" fmla="*/ 6495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4" name="Freeform 990"/>
              <p:cNvSpPr>
                <a:spLocks noChangeArrowheads="1"/>
              </p:cNvSpPr>
              <p:nvPr/>
            </p:nvSpPr>
            <p:spPr bwMode="auto">
              <a:xfrm>
                <a:off x="5550" y="3718"/>
                <a:ext cx="65" cy="115"/>
              </a:xfrm>
              <a:custGeom>
                <a:avLst/>
                <a:gdLst>
                  <a:gd name="G0" fmla="+- 65533 0 0"/>
                  <a:gd name="G1" fmla="+- 65535 0 0"/>
                  <a:gd name="G2" fmla="*/ 1 111 2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8 0 0"/>
                  <a:gd name="G35" fmla="+- 26325 0 0"/>
                  <a:gd name="G36" fmla="+- 26644 0 0"/>
                  <a:gd name="G37" fmla="+- 26838 0 0"/>
                  <a:gd name="G38" fmla="+- 26641 0 0"/>
                  <a:gd name="G39" fmla="+- 26310 0 0"/>
                  <a:gd name="T0" fmla="*/ 0 w 64"/>
                  <a:gd name="T1" fmla="*/ 24793 h 107"/>
                  <a:gd name="T2" fmla="*/ 0 w 64"/>
                  <a:gd name="T3" fmla="*/ 25478 h 107"/>
                  <a:gd name="T4" fmla="*/ 0 w 64"/>
                  <a:gd name="T5" fmla="*/ 26326 h 107"/>
                  <a:gd name="T6" fmla="*/ 1 w 64"/>
                  <a:gd name="T7" fmla="*/ 26646 h 107"/>
                  <a:gd name="T8" fmla="*/ 2 w 64"/>
                  <a:gd name="T9" fmla="*/ 26844 h 107"/>
                  <a:gd name="T10" fmla="*/ 6 w 64"/>
                  <a:gd name="T11" fmla="*/ 27395 h 107"/>
                  <a:gd name="T12" fmla="*/ 754 w 64"/>
                  <a:gd name="T13" fmla="*/ 27395 h 107"/>
                  <a:gd name="T14" fmla="*/ 1085 w 64"/>
                  <a:gd name="T15" fmla="*/ 26646 h 107"/>
                  <a:gd name="T16" fmla="*/ 1561 w 64"/>
                  <a:gd name="T17" fmla="*/ 26282 h 107"/>
                  <a:gd name="T18" fmla="*/ 2113 w 64"/>
                  <a:gd name="T19" fmla="*/ 24722 h 107"/>
                  <a:gd name="T20" fmla="*/ 2594 w 64"/>
                  <a:gd name="T21" fmla="*/ 23003 h 107"/>
                  <a:gd name="T22" fmla="*/ 3037 w 64"/>
                  <a:gd name="T23" fmla="*/ 21162 h 107"/>
                  <a:gd name="T24" fmla="*/ 3512 w 64"/>
                  <a:gd name="T25" fmla="*/ 18359 h 107"/>
                  <a:gd name="T26" fmla="*/ 3870 w 64"/>
                  <a:gd name="T27" fmla="*/ 16027 h 107"/>
                  <a:gd name="T28" fmla="*/ 4213 w 64"/>
                  <a:gd name="T29" fmla="*/ 13190 h 107"/>
                  <a:gd name="T30" fmla="*/ 4369 w 64"/>
                  <a:gd name="T31" fmla="*/ 10292 h 107"/>
                  <a:gd name="T32" fmla="*/ 4376 w 64"/>
                  <a:gd name="T33" fmla="*/ 7180 h 107"/>
                  <a:gd name="T34" fmla="*/ 4376 w 64"/>
                  <a:gd name="T35" fmla="*/ 3525 h 107"/>
                  <a:gd name="T36" fmla="*/ 4213 w 64"/>
                  <a:gd name="T37" fmla="*/ 2 h 107"/>
                  <a:gd name="T38" fmla="*/ 4119 w 64"/>
                  <a:gd name="T39" fmla="*/ 1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1 h 107"/>
                  <a:gd name="T46" fmla="*/ 3305 w 64"/>
                  <a:gd name="T47" fmla="*/ 4 h 107"/>
                  <a:gd name="T48" fmla="*/ 2928 w 64"/>
                  <a:gd name="T49" fmla="*/ 2292 h 107"/>
                  <a:gd name="T50" fmla="*/ 2441 w 64"/>
                  <a:gd name="T51" fmla="*/ 3279 h 107"/>
                  <a:gd name="T52" fmla="*/ 1916 w 64"/>
                  <a:gd name="T53" fmla="*/ 5796 h 107"/>
                  <a:gd name="T54" fmla="*/ 1469 w 64"/>
                  <a:gd name="T55" fmla="*/ 7838 h 107"/>
                  <a:gd name="T56" fmla="*/ 1021 w 64"/>
                  <a:gd name="T57" fmla="*/ 9704 h 107"/>
                  <a:gd name="T58" fmla="*/ 754 w 64"/>
                  <a:gd name="T59" fmla="*/ 12037 h 107"/>
                  <a:gd name="T60" fmla="*/ 629 w 64"/>
                  <a:gd name="T61" fmla="*/ 13950 h 107"/>
                  <a:gd name="T62" fmla="*/ 6 w 64"/>
                  <a:gd name="T63" fmla="*/ 16363 h 107"/>
                  <a:gd name="T64" fmla="*/ 4 w 64"/>
                  <a:gd name="T65" fmla="*/ 18581 h 107"/>
                  <a:gd name="T66" fmla="*/ 2 w 64"/>
                  <a:gd name="T67" fmla="*/ 20326 h 107"/>
                  <a:gd name="T68" fmla="*/ 1 w 64"/>
                  <a:gd name="T69" fmla="*/ 22758 h 107"/>
                  <a:gd name="T70" fmla="*/ 1 w 64"/>
                  <a:gd name="T71" fmla="*/ 23472 h 107"/>
                  <a:gd name="T72" fmla="*/ 0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5" name="Freeform 991"/>
              <p:cNvSpPr>
                <a:spLocks noChangeArrowheads="1"/>
              </p:cNvSpPr>
              <p:nvPr/>
            </p:nvSpPr>
            <p:spPr bwMode="auto">
              <a:xfrm>
                <a:off x="5545" y="3720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+- 55 0 0"/>
                  <a:gd name="G21" fmla="+- 15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3026 0 0"/>
                  <a:gd name="G46" fmla="+- 57981 0 0"/>
                  <a:gd name="G47" fmla="+- 54208 0 0"/>
                  <a:gd name="G48" fmla="+- 49506 0 0"/>
                  <a:gd name="G49" fmla="+- 45267 0 0"/>
                  <a:gd name="G50" fmla="+- 41801 0 0"/>
                  <a:gd name="G51" fmla="+- 37920 0 0"/>
                  <a:gd name="T0" fmla="*/ 2418 w 74"/>
                  <a:gd name="T1" fmla="*/ 2 h 111"/>
                  <a:gd name="T2" fmla="*/ 2483 w 74"/>
                  <a:gd name="T3" fmla="*/ 4993 h 111"/>
                  <a:gd name="T4" fmla="*/ 2549 w 74"/>
                  <a:gd name="T5" fmla="*/ 10104 h 111"/>
                  <a:gd name="T6" fmla="*/ 2483 w 74"/>
                  <a:gd name="T7" fmla="*/ 13811 h 111"/>
                  <a:gd name="T8" fmla="*/ 2418 w 74"/>
                  <a:gd name="T9" fmla="*/ 18448 h 111"/>
                  <a:gd name="T10" fmla="*/ 2235 w 74"/>
                  <a:gd name="T11" fmla="*/ 2250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1 w 74"/>
                  <a:gd name="T19" fmla="*/ 34571 h 111"/>
                  <a:gd name="T20" fmla="*/ 962 w 74"/>
                  <a:gd name="T21" fmla="*/ 36374 h 111"/>
                  <a:gd name="T22" fmla="*/ 702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8316 h 111"/>
                  <a:gd name="T44" fmla="*/ 2 w 74"/>
                  <a:gd name="T45" fmla="*/ 40394 h 111"/>
                  <a:gd name="T46" fmla="*/ 4 w 74"/>
                  <a:gd name="T47" fmla="*/ 41125 h 111"/>
                  <a:gd name="T48" fmla="*/ 9 w 74"/>
                  <a:gd name="T49" fmla="*/ 42011 h 111"/>
                  <a:gd name="T50" fmla="*/ 569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064 w 74"/>
                  <a:gd name="T61" fmla="*/ 31796 h 111"/>
                  <a:gd name="T62" fmla="*/ 2353 w 74"/>
                  <a:gd name="T63" fmla="*/ 27841 h 111"/>
                  <a:gd name="T64" fmla="*/ 2549 w 74"/>
                  <a:gd name="T65" fmla="*/ 23791 h 111"/>
                  <a:gd name="T66" fmla="*/ 2735 w 74"/>
                  <a:gd name="T67" fmla="*/ 19918 h 111"/>
                  <a:gd name="T68" fmla="*/ 2883 w 74"/>
                  <a:gd name="T69" fmla="*/ 14909 h 111"/>
                  <a:gd name="T70" fmla="*/ 2907 w 74"/>
                  <a:gd name="T71" fmla="*/ 10104 h 111"/>
                  <a:gd name="T72" fmla="*/ 2904 w 74"/>
                  <a:gd name="T73" fmla="*/ 4627 h 111"/>
                  <a:gd name="T74" fmla="*/ 2735 w 74"/>
                  <a:gd name="T75" fmla="*/ 0 h 111"/>
                  <a:gd name="T76" fmla="*/ 2418 w 74"/>
                  <a:gd name="T77" fmla="*/ 2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7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6" name="Freeform 992"/>
              <p:cNvSpPr>
                <a:spLocks noChangeArrowheads="1"/>
              </p:cNvSpPr>
              <p:nvPr/>
            </p:nvSpPr>
            <p:spPr bwMode="auto">
              <a:xfrm>
                <a:off x="5563" y="3715"/>
                <a:ext cx="51" cy="47"/>
              </a:xfrm>
              <a:custGeom>
                <a:avLst/>
                <a:gdLst>
                  <a:gd name="G0" fmla="*/ 1 34071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48425 49664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60550 0 0"/>
                  <a:gd name="G24" fmla="+- 62120 0 0"/>
                  <a:gd name="G25" fmla="+- 63647 0 0"/>
                  <a:gd name="T0" fmla="*/ 7 w 51"/>
                  <a:gd name="T1" fmla="*/ 6908 h 46"/>
                  <a:gd name="T2" fmla="*/ 644 w 51"/>
                  <a:gd name="T3" fmla="*/ 5630 h 46"/>
                  <a:gd name="T4" fmla="*/ 960 w 51"/>
                  <a:gd name="T5" fmla="*/ 4376 h 46"/>
                  <a:gd name="T6" fmla="*/ 1352 w 51"/>
                  <a:gd name="T7" fmla="*/ 3241 h 46"/>
                  <a:gd name="T8" fmla="*/ 1699 w 51"/>
                  <a:gd name="T9" fmla="*/ 2201 h 46"/>
                  <a:gd name="T10" fmla="*/ 2017 w 51"/>
                  <a:gd name="T11" fmla="*/ 1702 h 46"/>
                  <a:gd name="T12" fmla="*/ 2393 w 51"/>
                  <a:gd name="T13" fmla="*/ 1587 h 46"/>
                  <a:gd name="T14" fmla="*/ 2395 w 51"/>
                  <a:gd name="T15" fmla="*/ 1587 h 46"/>
                  <a:gd name="T16" fmla="*/ 2471 w 51"/>
                  <a:gd name="T17" fmla="*/ 1316 h 46"/>
                  <a:gd name="T18" fmla="*/ 2395 w 51"/>
                  <a:gd name="T19" fmla="*/ 1316 h 46"/>
                  <a:gd name="T20" fmla="*/ 2395 w 51"/>
                  <a:gd name="T21" fmla="*/ 83 h 46"/>
                  <a:gd name="T22" fmla="*/ 2770 w 51"/>
                  <a:gd name="T23" fmla="*/ 5 h 46"/>
                  <a:gd name="T24" fmla="*/ 2683 w 51"/>
                  <a:gd name="T25" fmla="*/ 2 h 46"/>
                  <a:gd name="T26" fmla="*/ 2534 w 51"/>
                  <a:gd name="T27" fmla="*/ 0 h 46"/>
                  <a:gd name="T28" fmla="*/ 2393 w 51"/>
                  <a:gd name="T29" fmla="*/ 0 h 46"/>
                  <a:gd name="T30" fmla="*/ 2136 w 51"/>
                  <a:gd name="T31" fmla="*/ 1 h 46"/>
                  <a:gd name="T32" fmla="*/ 1797 w 51"/>
                  <a:gd name="T33" fmla="*/ 4 h 46"/>
                  <a:gd name="T34" fmla="*/ 1514 w 51"/>
                  <a:gd name="T35" fmla="*/ 1587 h 46"/>
                  <a:gd name="T36" fmla="*/ 1016 w 51"/>
                  <a:gd name="T37" fmla="*/ 2064 h 46"/>
                  <a:gd name="T38" fmla="*/ 644 w 51"/>
                  <a:gd name="T39" fmla="*/ 3459 h 46"/>
                  <a:gd name="T40" fmla="*/ 5 w 51"/>
                  <a:gd name="T41" fmla="*/ 4746 h 46"/>
                  <a:gd name="T42" fmla="*/ 0 w 51"/>
                  <a:gd name="T43" fmla="*/ 6100 h 46"/>
                  <a:gd name="T44" fmla="*/ 7 w 51"/>
                  <a:gd name="T45" fmla="*/ 6908 h 46"/>
                  <a:gd name="T46" fmla="*/ 0 w 51"/>
                  <a:gd name="T47" fmla="*/ 0 h 46"/>
                  <a:gd name="T48" fmla="*/ 51 w 51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7" name="Freeform 993"/>
              <p:cNvSpPr>
                <a:spLocks noChangeArrowheads="1"/>
              </p:cNvSpPr>
              <p:nvPr/>
            </p:nvSpPr>
            <p:spPr bwMode="auto">
              <a:xfrm>
                <a:off x="5545" y="3759"/>
                <a:ext cx="23" cy="65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0 0 0"/>
                  <a:gd name="G5" fmla="sin 52 G4"/>
                  <a:gd name="G6" fmla="*/ 1 9995 49664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1 0 0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7806 0 0"/>
                  <a:gd name="G28" fmla="+- 49541 0 0"/>
                  <a:gd name="T0" fmla="*/ 2295 w 24"/>
                  <a:gd name="T1" fmla="*/ 21872 h 62"/>
                  <a:gd name="T2" fmla="*/ 2486 w 24"/>
                  <a:gd name="T3" fmla="*/ 20216 h 62"/>
                  <a:gd name="T4" fmla="*/ 2486 w 24"/>
                  <a:gd name="T5" fmla="*/ 18481 h 62"/>
                  <a:gd name="T6" fmla="*/ 2693 w 24"/>
                  <a:gd name="T7" fmla="*/ 15803 h 62"/>
                  <a:gd name="T8" fmla="*/ 3160 w 24"/>
                  <a:gd name="T9" fmla="*/ 13551 h 62"/>
                  <a:gd name="T10" fmla="*/ 3708 w 24"/>
                  <a:gd name="T11" fmla="*/ 10084 h 62"/>
                  <a:gd name="T12" fmla="*/ 4715 w 24"/>
                  <a:gd name="T13" fmla="*/ 7394 h 62"/>
                  <a:gd name="T14" fmla="*/ 5534 w 24"/>
                  <a:gd name="T15" fmla="*/ 4262 h 62"/>
                  <a:gd name="T16" fmla="*/ 6495 w 24"/>
                  <a:gd name="T17" fmla="*/ 95 h 62"/>
                  <a:gd name="T18" fmla="*/ 4715 w 24"/>
                  <a:gd name="T19" fmla="*/ 0 h 62"/>
                  <a:gd name="T20" fmla="*/ 3160 w 24"/>
                  <a:gd name="T21" fmla="*/ 3150 h 62"/>
                  <a:gd name="T22" fmla="*/ 2295 w 24"/>
                  <a:gd name="T23" fmla="*/ 6326 h 62"/>
                  <a:gd name="T24" fmla="*/ 1955 w 24"/>
                  <a:gd name="T25" fmla="*/ 9331 h 62"/>
                  <a:gd name="T26" fmla="*/ 4 w 24"/>
                  <a:gd name="T27" fmla="*/ 12526 h 62"/>
                  <a:gd name="T28" fmla="*/ 2 w 24"/>
                  <a:gd name="T29" fmla="*/ 14862 h 62"/>
                  <a:gd name="T30" fmla="*/ 1 w 24"/>
                  <a:gd name="T31" fmla="*/ 17332 h 62"/>
                  <a:gd name="T32" fmla="*/ 0 w 24"/>
                  <a:gd name="T33" fmla="*/ 19958 h 62"/>
                  <a:gd name="T34" fmla="*/ 0 w 24"/>
                  <a:gd name="T35" fmla="*/ 21555 h 62"/>
                  <a:gd name="T36" fmla="*/ 2295 w 24"/>
                  <a:gd name="T37" fmla="*/ 21872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8" name="Freeform 994"/>
              <p:cNvSpPr>
                <a:spLocks noChangeArrowheads="1"/>
              </p:cNvSpPr>
              <p:nvPr/>
            </p:nvSpPr>
            <p:spPr bwMode="auto">
              <a:xfrm>
                <a:off x="145" y="151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2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61 0 0"/>
                  <a:gd name="G33" fmla="+- 22109 0 0"/>
                  <a:gd name="G34" fmla="+- 22592 0 0"/>
                  <a:gd name="G35" fmla="+- 23230 0 0"/>
                  <a:gd name="G36" fmla="+- 23859 0 0"/>
                  <a:gd name="G37" fmla="+- 24320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17 w 65"/>
                  <a:gd name="T5" fmla="*/ 26326 h 107"/>
                  <a:gd name="T6" fmla="*/ 4217 w 65"/>
                  <a:gd name="T7" fmla="*/ 26646 h 107"/>
                  <a:gd name="T8" fmla="*/ 405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075 w 65"/>
                  <a:gd name="T15" fmla="*/ 26646 h 107"/>
                  <a:gd name="T16" fmla="*/ 2729 w 65"/>
                  <a:gd name="T17" fmla="*/ 26282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257 w 65"/>
                  <a:gd name="T23" fmla="*/ 21162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3190 h 107"/>
                  <a:gd name="T30" fmla="*/ 1 w 65"/>
                  <a:gd name="T31" fmla="*/ 10292 h 107"/>
                  <a:gd name="T32" fmla="*/ 0 w 65"/>
                  <a:gd name="T33" fmla="*/ 7180 h 107"/>
                  <a:gd name="T34" fmla="*/ 1 w 65"/>
                  <a:gd name="T35" fmla="*/ 3809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989 w 65"/>
                  <a:gd name="T47" fmla="*/ 5 h 107"/>
                  <a:gd name="T48" fmla="*/ 1503 w 65"/>
                  <a:gd name="T49" fmla="*/ 2292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838 h 107"/>
                  <a:gd name="T56" fmla="*/ 3138 w 65"/>
                  <a:gd name="T57" fmla="*/ 9880 h 107"/>
                  <a:gd name="T58" fmla="*/ 3465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81 h 107"/>
                  <a:gd name="T66" fmla="*/ 4054 w 65"/>
                  <a:gd name="T67" fmla="*/ 20326 h 107"/>
                  <a:gd name="T68" fmla="*/ 4144 w 65"/>
                  <a:gd name="T69" fmla="*/ 22758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19" name="Freeform 995"/>
              <p:cNvSpPr>
                <a:spLocks noChangeArrowheads="1"/>
              </p:cNvSpPr>
              <p:nvPr/>
            </p:nvSpPr>
            <p:spPr bwMode="auto">
              <a:xfrm>
                <a:off x="140" y="1519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1009 51712"/>
                  <a:gd name="G17" fmla="*/ 1 43851 49664"/>
                  <a:gd name="G18" fmla="*/ 1 63095 51712"/>
                  <a:gd name="G19" fmla="*/ G18 1 180"/>
                  <a:gd name="G20" fmla="*/ G17 1 G19"/>
                  <a:gd name="G21" fmla="*/ 1 0 5171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4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3791 h 111"/>
                  <a:gd name="T12" fmla="*/ 540 w 74"/>
                  <a:gd name="T13" fmla="*/ 2784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0 w 74"/>
                  <a:gd name="T19" fmla="*/ 37357 h 111"/>
                  <a:gd name="T20" fmla="*/ 1715 w 74"/>
                  <a:gd name="T21" fmla="*/ 38854 h 111"/>
                  <a:gd name="T22" fmla="*/ 2009 w 74"/>
                  <a:gd name="T23" fmla="*/ 40881 h 111"/>
                  <a:gd name="T24" fmla="*/ 2235 w 74"/>
                  <a:gd name="T25" fmla="*/ 41429 h 111"/>
                  <a:gd name="T26" fmla="*/ 2483 w 74"/>
                  <a:gd name="T27" fmla="*/ 42011 h 111"/>
                  <a:gd name="T28" fmla="*/ 2735 w 74"/>
                  <a:gd name="T29" fmla="*/ 41125 h 111"/>
                  <a:gd name="T30" fmla="*/ 2832 w 74"/>
                  <a:gd name="T31" fmla="*/ 40394 h 111"/>
                  <a:gd name="T32" fmla="*/ 2904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4 w 74"/>
                  <a:gd name="T39" fmla="*/ 37156 h 111"/>
                  <a:gd name="T40" fmla="*/ 2614 w 74"/>
                  <a:gd name="T41" fmla="*/ 37516 h 111"/>
                  <a:gd name="T42" fmla="*/ 2549 w 74"/>
                  <a:gd name="T43" fmla="*/ 37808 h 111"/>
                  <a:gd name="T44" fmla="*/ 2549 w 74"/>
                  <a:gd name="T45" fmla="*/ 38022 h 111"/>
                  <a:gd name="T46" fmla="*/ 2480 w 74"/>
                  <a:gd name="T47" fmla="*/ 38022 h 111"/>
                  <a:gd name="T48" fmla="*/ 2353 w 74"/>
                  <a:gd name="T49" fmla="*/ 38022 h 111"/>
                  <a:gd name="T50" fmla="*/ 2118 w 74"/>
                  <a:gd name="T51" fmla="*/ 37516 h 111"/>
                  <a:gd name="T52" fmla="*/ 1906 w 74"/>
                  <a:gd name="T53" fmla="*/ 36374 h 111"/>
                  <a:gd name="T54" fmla="*/ 1627 w 74"/>
                  <a:gd name="T55" fmla="*/ 34571 h 111"/>
                  <a:gd name="T56" fmla="*/ 1320 w 74"/>
                  <a:gd name="T57" fmla="*/ 32091 h 111"/>
                  <a:gd name="T58" fmla="*/ 1127 w 74"/>
                  <a:gd name="T59" fmla="*/ 29424 h 111"/>
                  <a:gd name="T60" fmla="*/ 822 w 74"/>
                  <a:gd name="T61" fmla="*/ 25746 h 111"/>
                  <a:gd name="T62" fmla="*/ 600 w 74"/>
                  <a:gd name="T63" fmla="*/ 22774 h 111"/>
                  <a:gd name="T64" fmla="*/ 486 w 74"/>
                  <a:gd name="T65" fmla="*/ 18521 h 111"/>
                  <a:gd name="T66" fmla="*/ 9 w 74"/>
                  <a:gd name="T67" fmla="*/ 14600 h 111"/>
                  <a:gd name="T68" fmla="*/ 8 w 74"/>
                  <a:gd name="T69" fmla="*/ 10104 h 111"/>
                  <a:gd name="T70" fmla="*/ 9 w 74"/>
                  <a:gd name="T71" fmla="*/ 5417 h 111"/>
                  <a:gd name="T72" fmla="*/ 486 w 74"/>
                  <a:gd name="T73" fmla="*/ 2 h 111"/>
                  <a:gd name="T74" fmla="*/ 4 w 74"/>
                  <a:gd name="T75" fmla="*/ 0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20" name="Freeform 996"/>
              <p:cNvSpPr>
                <a:spLocks noChangeArrowheads="1"/>
              </p:cNvSpPr>
              <p:nvPr/>
            </p:nvSpPr>
            <p:spPr bwMode="auto">
              <a:xfrm>
                <a:off x="145" y="1517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6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4 0 0"/>
                  <a:gd name="G11" fmla="sin 10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90650 h 46"/>
                  <a:gd name="T2" fmla="*/ 2177 w 53"/>
                  <a:gd name="T3" fmla="*/ 75234 h 46"/>
                  <a:gd name="T4" fmla="*/ 1846 w 53"/>
                  <a:gd name="T5" fmla="*/ 53916 h 46"/>
                  <a:gd name="T6" fmla="*/ 1549 w 53"/>
                  <a:gd name="T7" fmla="*/ 33303 h 46"/>
                  <a:gd name="T8" fmla="*/ 1176 w 53"/>
                  <a:gd name="T9" fmla="*/ 22026 h 46"/>
                  <a:gd name="T10" fmla="*/ 845 w 53"/>
                  <a:gd name="T11" fmla="*/ 50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436 h 46"/>
                  <a:gd name="T22" fmla="*/ 8 w 53"/>
                  <a:gd name="T23" fmla="*/ 17105 h 46"/>
                  <a:gd name="T24" fmla="*/ 8 w 53"/>
                  <a:gd name="T25" fmla="*/ 20271 h 46"/>
                  <a:gd name="T26" fmla="*/ 7 w 53"/>
                  <a:gd name="T27" fmla="*/ 22026 h 46"/>
                  <a:gd name="T28" fmla="*/ 487 w 53"/>
                  <a:gd name="T29" fmla="*/ 22026 h 46"/>
                  <a:gd name="T30" fmla="*/ 642 w 53"/>
                  <a:gd name="T31" fmla="*/ 25913 h 46"/>
                  <a:gd name="T32" fmla="*/ 893 w 53"/>
                  <a:gd name="T33" fmla="*/ 36123 h 46"/>
                  <a:gd name="T34" fmla="*/ 1243 w 53"/>
                  <a:gd name="T35" fmla="*/ 53916 h 46"/>
                  <a:gd name="T36" fmla="*/ 1564 w 53"/>
                  <a:gd name="T37" fmla="*/ 69104 h 46"/>
                  <a:gd name="T38" fmla="*/ 1846 w 53"/>
                  <a:gd name="T39" fmla="*/ 83406 h 46"/>
                  <a:gd name="T40" fmla="*/ 2155 w 53"/>
                  <a:gd name="T41" fmla="*/ 106703 h 46"/>
                  <a:gd name="T42" fmla="*/ 2467 w 53"/>
                  <a:gd name="T43" fmla="*/ 9065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21" name="Freeform 997"/>
              <p:cNvSpPr>
                <a:spLocks noChangeArrowheads="1"/>
              </p:cNvSpPr>
              <p:nvPr/>
            </p:nvSpPr>
            <p:spPr bwMode="auto">
              <a:xfrm>
                <a:off x="192" y="1560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2189 0 0"/>
                  <a:gd name="G25" fmla="+- 2585 0 0"/>
                  <a:gd name="T0" fmla="*/ 5350 w 25"/>
                  <a:gd name="T1" fmla="*/ 3243 h 62"/>
                  <a:gd name="T2" fmla="*/ 5192 w 25"/>
                  <a:gd name="T3" fmla="*/ 3003 h 62"/>
                  <a:gd name="T4" fmla="*/ 5192 w 25"/>
                  <a:gd name="T5" fmla="*/ 2607 h 62"/>
                  <a:gd name="T6" fmla="*/ 4587 w 25"/>
                  <a:gd name="T7" fmla="*/ 2238 h 62"/>
                  <a:gd name="T8" fmla="*/ 4451 w 25"/>
                  <a:gd name="T9" fmla="*/ 1913 h 62"/>
                  <a:gd name="T10" fmla="*/ 3932 w 25"/>
                  <a:gd name="T11" fmla="*/ 1404 h 62"/>
                  <a:gd name="T12" fmla="*/ 3121 w 25"/>
                  <a:gd name="T13" fmla="*/ 952 h 62"/>
                  <a:gd name="T14" fmla="*/ 2478 w 25"/>
                  <a:gd name="T15" fmla="*/ 474 h 62"/>
                  <a:gd name="T16" fmla="*/ 1821 w 25"/>
                  <a:gd name="T17" fmla="*/ 0 h 62"/>
                  <a:gd name="T18" fmla="*/ 0 w 25"/>
                  <a:gd name="T19" fmla="*/ 15 h 62"/>
                  <a:gd name="T20" fmla="*/ 4 w 25"/>
                  <a:gd name="T21" fmla="*/ 700 h 62"/>
                  <a:gd name="T22" fmla="*/ 1821 w 25"/>
                  <a:gd name="T23" fmla="*/ 1112 h 62"/>
                  <a:gd name="T24" fmla="*/ 2124 w 25"/>
                  <a:gd name="T25" fmla="*/ 1518 h 62"/>
                  <a:gd name="T26" fmla="*/ 2478 w 25"/>
                  <a:gd name="T27" fmla="*/ 2038 h 62"/>
                  <a:gd name="T28" fmla="*/ 2676 w 25"/>
                  <a:gd name="T29" fmla="*/ 2377 h 62"/>
                  <a:gd name="T30" fmla="*/ 2890 w 25"/>
                  <a:gd name="T31" fmla="*/ 2781 h 62"/>
                  <a:gd name="T32" fmla="*/ 3121 w 25"/>
                  <a:gd name="T33" fmla="*/ 3042 h 62"/>
                  <a:gd name="T34" fmla="*/ 3371 w 25"/>
                  <a:gd name="T35" fmla="*/ 3290 h 62"/>
                  <a:gd name="T36" fmla="*/ 5350 w 25"/>
                  <a:gd name="T37" fmla="*/ 3243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0"/>
                    </a:lnTo>
                    <a:lnTo>
                      <a:pt x="21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22" name="Freeform 998"/>
              <p:cNvSpPr>
                <a:spLocks noChangeArrowheads="1"/>
              </p:cNvSpPr>
              <p:nvPr/>
            </p:nvSpPr>
            <p:spPr bwMode="auto">
              <a:xfrm>
                <a:off x="5546" y="1662"/>
                <a:ext cx="66" cy="115"/>
              </a:xfrm>
              <a:custGeom>
                <a:avLst/>
                <a:gdLst>
                  <a:gd name="G0" fmla="+- 65534 0 0"/>
                  <a:gd name="G1" fmla="*/ 1 9755 51712"/>
                  <a:gd name="G2" fmla="+- 105 0 0"/>
                  <a:gd name="G3" fmla="*/ 1 1659 128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3 0 0"/>
                  <a:gd name="G20" fmla="+- 43 0 0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7160 0 0"/>
                  <a:gd name="G34" fmla="+- 48641 0 0"/>
                  <a:gd name="G35" fmla="+- 49957 0 0"/>
                  <a:gd name="G36" fmla="+- 50818 0 0"/>
                  <a:gd name="G37" fmla="+- 52202 0 0"/>
                  <a:gd name="G38" fmla="+- 52030 0 0"/>
                  <a:gd name="G39" fmla="+- 51093 0 0"/>
                  <a:gd name="T0" fmla="*/ 0 w 65"/>
                  <a:gd name="T1" fmla="*/ 47160 h 106"/>
                  <a:gd name="T2" fmla="*/ 0 w 65"/>
                  <a:gd name="T3" fmla="*/ 48642 h 106"/>
                  <a:gd name="T4" fmla="*/ 1 w 65"/>
                  <a:gd name="T5" fmla="*/ 49958 h 106"/>
                  <a:gd name="T6" fmla="*/ 1 w 65"/>
                  <a:gd name="T7" fmla="*/ 50821 h 106"/>
                  <a:gd name="T8" fmla="*/ 3 w 65"/>
                  <a:gd name="T9" fmla="*/ 52208 h 106"/>
                  <a:gd name="T10" fmla="*/ 6 w 65"/>
                  <a:gd name="T11" fmla="*/ 52764 h 106"/>
                  <a:gd name="T12" fmla="*/ 734 w 65"/>
                  <a:gd name="T13" fmla="*/ 52208 h 106"/>
                  <a:gd name="T14" fmla="*/ 1115 w 65"/>
                  <a:gd name="T15" fmla="*/ 50821 h 106"/>
                  <a:gd name="T16" fmla="*/ 1595 w 65"/>
                  <a:gd name="T17" fmla="*/ 49359 h 106"/>
                  <a:gd name="T18" fmla="*/ 1947 w 65"/>
                  <a:gd name="T19" fmla="*/ 46458 h 106"/>
                  <a:gd name="T20" fmla="*/ 2472 w 65"/>
                  <a:gd name="T21" fmla="*/ 42848 h 106"/>
                  <a:gd name="T22" fmla="*/ 2956 w 65"/>
                  <a:gd name="T23" fmla="*/ 39489 h 106"/>
                  <a:gd name="T24" fmla="*/ 3331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4443 h 106"/>
                  <a:gd name="T30" fmla="*/ 4217 w 65"/>
                  <a:gd name="T31" fmla="*/ 19103 h 106"/>
                  <a:gd name="T32" fmla="*/ 4230 w 65"/>
                  <a:gd name="T33" fmla="*/ 13417 h 106"/>
                  <a:gd name="T34" fmla="*/ 4217 w 65"/>
                  <a:gd name="T35" fmla="*/ 6611 h 106"/>
                  <a:gd name="T36" fmla="*/ 3985 w 65"/>
                  <a:gd name="T37" fmla="*/ 1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93 w 65"/>
                  <a:gd name="T47" fmla="*/ 3 h 106"/>
                  <a:gd name="T48" fmla="*/ 2785 w 65"/>
                  <a:gd name="T49" fmla="*/ 3734 h 106"/>
                  <a:gd name="T50" fmla="*/ 2329 w 65"/>
                  <a:gd name="T51" fmla="*/ 6611 h 106"/>
                  <a:gd name="T52" fmla="*/ 1834 w 65"/>
                  <a:gd name="T53" fmla="*/ 9956 h 106"/>
                  <a:gd name="T54" fmla="*/ 1416 w 65"/>
                  <a:gd name="T55" fmla="*/ 14547 h 106"/>
                  <a:gd name="T56" fmla="*/ 1050 w 65"/>
                  <a:gd name="T57" fmla="*/ 18632 h 106"/>
                  <a:gd name="T58" fmla="*/ 779 w 65"/>
                  <a:gd name="T59" fmla="*/ 22499 h 106"/>
                  <a:gd name="T60" fmla="*/ 8 w 65"/>
                  <a:gd name="T61" fmla="*/ 26491 h 106"/>
                  <a:gd name="T62" fmla="*/ 6 w 65"/>
                  <a:gd name="T63" fmla="*/ 30622 h 106"/>
                  <a:gd name="T64" fmla="*/ 4 w 65"/>
                  <a:gd name="T65" fmla="*/ 35633 h 106"/>
                  <a:gd name="T66" fmla="*/ 3 w 65"/>
                  <a:gd name="T67" fmla="*/ 39132 h 106"/>
                  <a:gd name="T68" fmla="*/ 2 w 65"/>
                  <a:gd name="T69" fmla="*/ 42078 h 106"/>
                  <a:gd name="T70" fmla="*/ 1 w 65"/>
                  <a:gd name="T71" fmla="*/ 45648 h 106"/>
                  <a:gd name="T72" fmla="*/ 0 w 65"/>
                  <a:gd name="T73" fmla="*/ 47160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23" name="Freeform 999"/>
              <p:cNvSpPr>
                <a:spLocks noChangeArrowheads="1"/>
              </p:cNvSpPr>
              <p:nvPr/>
            </p:nvSpPr>
            <p:spPr bwMode="auto">
              <a:xfrm>
                <a:off x="5541" y="1662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1 G7"/>
                  <a:gd name="G9" fmla="+- 9 0 0"/>
                  <a:gd name="G10" fmla="sin 98 G9"/>
                  <a:gd name="G11" fmla="+- 65533 0 0"/>
                  <a:gd name="G12" fmla="*/ 1 59331 51712"/>
                  <a:gd name="G13" fmla="+- 1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*/ 1 0 51712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T0" fmla="*/ 2480 w 74"/>
                  <a:gd name="T1" fmla="*/ 3 h 110"/>
                  <a:gd name="T2" fmla="*/ 2614 w 74"/>
                  <a:gd name="T3" fmla="*/ 5871 h 110"/>
                  <a:gd name="T4" fmla="*/ 2617 w 74"/>
                  <a:gd name="T5" fmla="*/ 10263 h 110"/>
                  <a:gd name="T6" fmla="*/ 2614 w 74"/>
                  <a:gd name="T7" fmla="*/ 15181 h 110"/>
                  <a:gd name="T8" fmla="*/ 2480 w 74"/>
                  <a:gd name="T9" fmla="*/ 19307 h 110"/>
                  <a:gd name="T10" fmla="*/ 2294 w 74"/>
                  <a:gd name="T11" fmla="*/ 23913 h 110"/>
                  <a:gd name="T12" fmla="*/ 2064 w 74"/>
                  <a:gd name="T13" fmla="*/ 27966 h 110"/>
                  <a:gd name="T14" fmla="*/ 1810 w 74"/>
                  <a:gd name="T15" fmla="*/ 30466 h 110"/>
                  <a:gd name="T16" fmla="*/ 1545 w 74"/>
                  <a:gd name="T17" fmla="*/ 33452 h 110"/>
                  <a:gd name="T18" fmla="*/ 1319 w 74"/>
                  <a:gd name="T19" fmla="*/ 36157 h 110"/>
                  <a:gd name="T20" fmla="*/ 1069 w 74"/>
                  <a:gd name="T21" fmla="*/ 38327 h 110"/>
                  <a:gd name="T22" fmla="*/ 780 w 74"/>
                  <a:gd name="T23" fmla="*/ 39219 h 110"/>
                  <a:gd name="T24" fmla="*/ 569 w 74"/>
                  <a:gd name="T25" fmla="*/ 40022 h 110"/>
                  <a:gd name="T26" fmla="*/ 486 w 74"/>
                  <a:gd name="T27" fmla="*/ 40427 h 110"/>
                  <a:gd name="T28" fmla="*/ 437 w 74"/>
                  <a:gd name="T29" fmla="*/ 40022 h 110"/>
                  <a:gd name="T30" fmla="*/ 437 w 74"/>
                  <a:gd name="T31" fmla="*/ 39219 h 110"/>
                  <a:gd name="T32" fmla="*/ 9 w 74"/>
                  <a:gd name="T33" fmla="*/ 39096 h 110"/>
                  <a:gd name="T34" fmla="*/ 9 w 74"/>
                  <a:gd name="T35" fmla="*/ 38589 h 110"/>
                  <a:gd name="T36" fmla="*/ 0 w 74"/>
                  <a:gd name="T37" fmla="*/ 38327 h 110"/>
                  <a:gd name="T38" fmla="*/ 0 w 74"/>
                  <a:gd name="T39" fmla="*/ 39096 h 110"/>
                  <a:gd name="T40" fmla="*/ 1 w 74"/>
                  <a:gd name="T41" fmla="*/ 41437 h 110"/>
                  <a:gd name="T42" fmla="*/ 3 w 74"/>
                  <a:gd name="T43" fmla="*/ 42314 h 110"/>
                  <a:gd name="T44" fmla="*/ 6 w 74"/>
                  <a:gd name="T45" fmla="*/ 43054 h 110"/>
                  <a:gd name="T46" fmla="*/ 461 w 74"/>
                  <a:gd name="T47" fmla="*/ 43750 h 110"/>
                  <a:gd name="T48" fmla="*/ 632 w 74"/>
                  <a:gd name="T49" fmla="*/ 43281 h 110"/>
                  <a:gd name="T50" fmla="*/ 913 w 74"/>
                  <a:gd name="T51" fmla="*/ 42424 h 110"/>
                  <a:gd name="T52" fmla="*/ 1251 w 74"/>
                  <a:gd name="T53" fmla="*/ 41437 h 110"/>
                  <a:gd name="T54" fmla="*/ 1544 w 74"/>
                  <a:gd name="T55" fmla="*/ 39038 h 110"/>
                  <a:gd name="T56" fmla="*/ 1810 w 74"/>
                  <a:gd name="T57" fmla="*/ 36157 h 110"/>
                  <a:gd name="T58" fmla="*/ 2118 w 74"/>
                  <a:gd name="T59" fmla="*/ 33351 h 110"/>
                  <a:gd name="T60" fmla="*/ 2356 w 74"/>
                  <a:gd name="T61" fmla="*/ 29068 h 110"/>
                  <a:gd name="T62" fmla="*/ 2614 w 74"/>
                  <a:gd name="T63" fmla="*/ 25231 h 110"/>
                  <a:gd name="T64" fmla="*/ 2758 w 74"/>
                  <a:gd name="T65" fmla="*/ 20440 h 110"/>
                  <a:gd name="T66" fmla="*/ 2904 w 74"/>
                  <a:gd name="T67" fmla="*/ 15245 h 110"/>
                  <a:gd name="T68" fmla="*/ 2907 w 74"/>
                  <a:gd name="T69" fmla="*/ 10901 h 110"/>
                  <a:gd name="T70" fmla="*/ 2904 w 74"/>
                  <a:gd name="T71" fmla="*/ 4961 h 110"/>
                  <a:gd name="T72" fmla="*/ 2758 w 74"/>
                  <a:gd name="T73" fmla="*/ 0 h 110"/>
                  <a:gd name="T74" fmla="*/ 2480 w 74"/>
                  <a:gd name="T75" fmla="*/ 3 h 110"/>
                  <a:gd name="T76" fmla="*/ 0 w 74"/>
                  <a:gd name="T77" fmla="*/ 0 h 110"/>
                  <a:gd name="T78" fmla="*/ 74 w 74"/>
                  <a:gd name="T7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24" name="Freeform 1000"/>
              <p:cNvSpPr>
                <a:spLocks noChangeArrowheads="1"/>
              </p:cNvSpPr>
              <p:nvPr/>
            </p:nvSpPr>
            <p:spPr bwMode="auto">
              <a:xfrm>
                <a:off x="5559" y="1644"/>
                <a:ext cx="53" cy="54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9101 51712"/>
                  <a:gd name="G13" fmla="*/ 1 22263 25856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19188 0 0"/>
                  <a:gd name="G25" fmla="+- 51962 0 0"/>
                  <a:gd name="G26" fmla="+- 31677 0 0"/>
                  <a:gd name="T0" fmla="*/ 8 w 53"/>
                  <a:gd name="T1" fmla="*/ 150866 h 45"/>
                  <a:gd name="T2" fmla="*/ 608 w 53"/>
                  <a:gd name="T3" fmla="*/ 118342 h 45"/>
                  <a:gd name="T4" fmla="*/ 845 w 53"/>
                  <a:gd name="T5" fmla="*/ 98525 h 45"/>
                  <a:gd name="T6" fmla="*/ 1313 w 53"/>
                  <a:gd name="T7" fmla="*/ 70921 h 45"/>
                  <a:gd name="T8" fmla="*/ 1549 w 53"/>
                  <a:gd name="T9" fmla="*/ 49886 h 45"/>
                  <a:gd name="T10" fmla="*/ 1828 w 53"/>
                  <a:gd name="T11" fmla="*/ 35316 h 45"/>
                  <a:gd name="T12" fmla="*/ 2060 w 53"/>
                  <a:gd name="T13" fmla="*/ 29815 h 45"/>
                  <a:gd name="T14" fmla="*/ 2177 w 53"/>
                  <a:gd name="T15" fmla="*/ 29815 h 45"/>
                  <a:gd name="T16" fmla="*/ 2155 w 53"/>
                  <a:gd name="T17" fmla="*/ 27365 h 45"/>
                  <a:gd name="T18" fmla="*/ 2467 w 53"/>
                  <a:gd name="T19" fmla="*/ 566 h 45"/>
                  <a:gd name="T20" fmla="*/ 2406 w 53"/>
                  <a:gd name="T21" fmla="*/ 1 h 45"/>
                  <a:gd name="T22" fmla="*/ 2210 w 53"/>
                  <a:gd name="T23" fmla="*/ 0 h 45"/>
                  <a:gd name="T24" fmla="*/ 2060 w 53"/>
                  <a:gd name="T25" fmla="*/ 0 h 45"/>
                  <a:gd name="T26" fmla="*/ 1931 w 53"/>
                  <a:gd name="T27" fmla="*/ 0 h 45"/>
                  <a:gd name="T28" fmla="*/ 1564 w 53"/>
                  <a:gd name="T29" fmla="*/ 52 h 45"/>
                  <a:gd name="T30" fmla="*/ 1326 w 53"/>
                  <a:gd name="T31" fmla="*/ 29815 h 45"/>
                  <a:gd name="T32" fmla="*/ 893 w 53"/>
                  <a:gd name="T33" fmla="*/ 49886 h 45"/>
                  <a:gd name="T34" fmla="*/ 608 w 53"/>
                  <a:gd name="T35" fmla="*/ 76262 h 45"/>
                  <a:gd name="T36" fmla="*/ 7 w 53"/>
                  <a:gd name="T37" fmla="*/ 106513 h 45"/>
                  <a:gd name="T38" fmla="*/ 0 w 53"/>
                  <a:gd name="T39" fmla="*/ 138682 h 45"/>
                  <a:gd name="T40" fmla="*/ 8 w 53"/>
                  <a:gd name="T41" fmla="*/ 150866 h 45"/>
                  <a:gd name="T42" fmla="*/ 0 w 53"/>
                  <a:gd name="T43" fmla="*/ 0 h 45"/>
                  <a:gd name="T44" fmla="*/ 53 w 53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25" name="Freeform 1001"/>
              <p:cNvSpPr>
                <a:spLocks noChangeArrowheads="1"/>
              </p:cNvSpPr>
              <p:nvPr/>
            </p:nvSpPr>
            <p:spPr bwMode="auto">
              <a:xfrm>
                <a:off x="5541" y="1701"/>
                <a:ext cx="24" cy="54"/>
              </a:xfrm>
              <a:custGeom>
                <a:avLst/>
                <a:gdLst>
                  <a:gd name="G0" fmla="+- 10 0 0"/>
                  <a:gd name="G1" fmla="sin 60 G0"/>
                  <a:gd name="G2" fmla="*/ 1 22365 57600"/>
                  <a:gd name="G3" fmla="+- 6 0 0"/>
                  <a:gd name="G4" fmla="+- 1 0 0"/>
                  <a:gd name="G5" fmla="+- 1 0 0"/>
                  <a:gd name="G6" fmla="*/ 1 23829 45696"/>
                  <a:gd name="G7" fmla="*/ 1 54179 51712"/>
                  <a:gd name="G8" fmla="+- 1 0 0"/>
                  <a:gd name="G9" fmla="*/ 1 0 5171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3232 0 0"/>
                  <a:gd name="G23" fmla="+- 63979 0 0"/>
                  <a:gd name="T0" fmla="*/ 1967 w 25"/>
                  <a:gd name="T1" fmla="*/ 4571 h 60"/>
                  <a:gd name="T2" fmla="*/ 2124 w 25"/>
                  <a:gd name="T3" fmla="*/ 4428 h 60"/>
                  <a:gd name="T4" fmla="*/ 2294 w 25"/>
                  <a:gd name="T5" fmla="*/ 3851 h 60"/>
                  <a:gd name="T6" fmla="*/ 2478 w 25"/>
                  <a:gd name="T7" fmla="*/ 3481 h 60"/>
                  <a:gd name="T8" fmla="*/ 2676 w 25"/>
                  <a:gd name="T9" fmla="*/ 2794 h 60"/>
                  <a:gd name="T10" fmla="*/ 3121 w 25"/>
                  <a:gd name="T11" fmla="*/ 2198 h 60"/>
                  <a:gd name="T12" fmla="*/ 3641 w 25"/>
                  <a:gd name="T13" fmla="*/ 1598 h 60"/>
                  <a:gd name="T14" fmla="*/ 4587 w 25"/>
                  <a:gd name="T15" fmla="*/ 91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609 h 60"/>
                  <a:gd name="T22" fmla="*/ 2124 w 25"/>
                  <a:gd name="T23" fmla="*/ 1258 h 60"/>
                  <a:gd name="T24" fmla="*/ 1686 w 25"/>
                  <a:gd name="T25" fmla="*/ 1895 h 60"/>
                  <a:gd name="T26" fmla="*/ 5 w 25"/>
                  <a:gd name="T27" fmla="*/ 2610 h 60"/>
                  <a:gd name="T28" fmla="*/ 4 w 25"/>
                  <a:gd name="T29" fmla="*/ 3218 h 60"/>
                  <a:gd name="T30" fmla="*/ 1 w 25"/>
                  <a:gd name="T31" fmla="*/ 3783 h 60"/>
                  <a:gd name="T32" fmla="*/ 1 w 25"/>
                  <a:gd name="T33" fmla="*/ 4217 h 60"/>
                  <a:gd name="T34" fmla="*/ 0 w 25"/>
                  <a:gd name="T35" fmla="*/ 4522 h 60"/>
                  <a:gd name="T36" fmla="*/ 1967 w 25"/>
                  <a:gd name="T37" fmla="*/ 4571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26" name="Freeform 1002"/>
              <p:cNvSpPr>
                <a:spLocks noChangeArrowheads="1"/>
              </p:cNvSpPr>
              <p:nvPr/>
            </p:nvSpPr>
            <p:spPr bwMode="auto">
              <a:xfrm>
                <a:off x="145" y="2724"/>
                <a:ext cx="66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4 0 0"/>
                  <a:gd name="G9" fmla="+- 2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1695 0 0"/>
                  <a:gd name="G32" fmla="+- 23035 0 0"/>
                  <a:gd name="G33" fmla="+- 23428 0 0"/>
                  <a:gd name="G34" fmla="+- 23840 0 0"/>
                  <a:gd name="G35" fmla="+- 24266 0 0"/>
                  <a:gd name="G36" fmla="+- 25137 0 0"/>
                  <a:gd name="G37" fmla="+- 25535 0 0"/>
                  <a:gd name="T0" fmla="*/ 4230 w 65"/>
                  <a:gd name="T1" fmla="*/ 25925 h 106"/>
                  <a:gd name="T2" fmla="*/ 4230 w 65"/>
                  <a:gd name="T3" fmla="*/ 27252 h 106"/>
                  <a:gd name="T4" fmla="*/ 4217 w 65"/>
                  <a:gd name="T5" fmla="*/ 27645 h 106"/>
                  <a:gd name="T6" fmla="*/ 4217 w 65"/>
                  <a:gd name="T7" fmla="*/ 27894 h 106"/>
                  <a:gd name="T8" fmla="*/ 4054 w 65"/>
                  <a:gd name="T9" fmla="*/ 28170 h 106"/>
                  <a:gd name="T10" fmla="*/ 3904 w 65"/>
                  <a:gd name="T11" fmla="*/ 28673 h 106"/>
                  <a:gd name="T12" fmla="*/ 3536 w 65"/>
                  <a:gd name="T13" fmla="*/ 28673 h 106"/>
                  <a:gd name="T14" fmla="*/ 3138 w 65"/>
                  <a:gd name="T15" fmla="*/ 27894 h 106"/>
                  <a:gd name="T16" fmla="*/ 2729 w 65"/>
                  <a:gd name="T17" fmla="*/ 27252 h 106"/>
                  <a:gd name="T18" fmla="*/ 2282 w 65"/>
                  <a:gd name="T19" fmla="*/ 25515 h 106"/>
                  <a:gd name="T20" fmla="*/ 1797 w 65"/>
                  <a:gd name="T21" fmla="*/ 23889 h 106"/>
                  <a:gd name="T22" fmla="*/ 1257 w 65"/>
                  <a:gd name="T23" fmla="*/ 21430 h 106"/>
                  <a:gd name="T24" fmla="*/ 878 w 65"/>
                  <a:gd name="T25" fmla="*/ 19208 h 106"/>
                  <a:gd name="T26" fmla="*/ 8 w 65"/>
                  <a:gd name="T27" fmla="*/ 16590 h 106"/>
                  <a:gd name="T28" fmla="*/ 4 w 65"/>
                  <a:gd name="T29" fmla="*/ 13456 h 106"/>
                  <a:gd name="T30" fmla="*/ 1 w 65"/>
                  <a:gd name="T31" fmla="*/ 10684 h 106"/>
                  <a:gd name="T32" fmla="*/ 0 w 65"/>
                  <a:gd name="T33" fmla="*/ 7075 h 106"/>
                  <a:gd name="T34" fmla="*/ 1 w 65"/>
                  <a:gd name="T35" fmla="*/ 360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989 w 65"/>
                  <a:gd name="T47" fmla="*/ 3 h 106"/>
                  <a:gd name="T48" fmla="*/ 1503 w 65"/>
                  <a:gd name="T49" fmla="*/ 2164 h 106"/>
                  <a:gd name="T50" fmla="*/ 1908 w 65"/>
                  <a:gd name="T51" fmla="*/ 3600 h 106"/>
                  <a:gd name="T52" fmla="*/ 2422 w 65"/>
                  <a:gd name="T53" fmla="*/ 5993 h 106"/>
                  <a:gd name="T54" fmla="*/ 2834 w 65"/>
                  <a:gd name="T55" fmla="*/ 7617 h 106"/>
                  <a:gd name="T56" fmla="*/ 3193 w 65"/>
                  <a:gd name="T57" fmla="*/ 10173 h 106"/>
                  <a:gd name="T58" fmla="*/ 3465 w 65"/>
                  <a:gd name="T59" fmla="*/ 12410 h 106"/>
                  <a:gd name="T60" fmla="*/ 3754 w 65"/>
                  <a:gd name="T61" fmla="*/ 14638 h 106"/>
                  <a:gd name="T62" fmla="*/ 3904 w 65"/>
                  <a:gd name="T63" fmla="*/ 16921 h 106"/>
                  <a:gd name="T64" fmla="*/ 3985 w 65"/>
                  <a:gd name="T65" fmla="*/ 19208 h 106"/>
                  <a:gd name="T66" fmla="*/ 4054 w 65"/>
                  <a:gd name="T67" fmla="*/ 21050 h 106"/>
                  <a:gd name="T68" fmla="*/ 4144 w 65"/>
                  <a:gd name="T69" fmla="*/ 23044 h 106"/>
                  <a:gd name="T70" fmla="*/ 4217 w 65"/>
                  <a:gd name="T71" fmla="*/ 24784 h 106"/>
                  <a:gd name="T72" fmla="*/ 423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27" name="Freeform 1003"/>
              <p:cNvSpPr>
                <a:spLocks noChangeArrowheads="1"/>
              </p:cNvSpPr>
              <p:nvPr/>
            </p:nvSpPr>
            <p:spPr bwMode="auto">
              <a:xfrm>
                <a:off x="140" y="2724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14553 61568"/>
                  <a:gd name="G16" fmla="+- 8 0 0"/>
                  <a:gd name="G17" fmla="cos 38 G16"/>
                  <a:gd name="G18" fmla="+- 12 0 0"/>
                  <a:gd name="G19" fmla="sin 15 G18"/>
                  <a:gd name="G20" fmla="*/ 1 0 51712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65535 0 0"/>
                  <a:gd name="G33" fmla="+- 4993 0 0"/>
                  <a:gd name="G34" fmla="+- 10103 0 0"/>
                  <a:gd name="G35" fmla="+- 14905 0 0"/>
                  <a:gd name="G36" fmla="+- 19909 0 0"/>
                  <a:gd name="G37" fmla="+- 23251 0 0"/>
                  <a:gd name="G38" fmla="+- 26681 0 0"/>
                  <a:gd name="T0" fmla="*/ 4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3791 h 111"/>
                  <a:gd name="T12" fmla="*/ 540 w 74"/>
                  <a:gd name="T13" fmla="*/ 2746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0 w 74"/>
                  <a:gd name="T19" fmla="*/ 37516 h 111"/>
                  <a:gd name="T20" fmla="*/ 1715 w 74"/>
                  <a:gd name="T21" fmla="*/ 39297 h 111"/>
                  <a:gd name="T22" fmla="*/ 2009 w 74"/>
                  <a:gd name="T23" fmla="*/ 40527 h 111"/>
                  <a:gd name="T24" fmla="*/ 2235 w 74"/>
                  <a:gd name="T25" fmla="*/ 42011 h 111"/>
                  <a:gd name="T26" fmla="*/ 2483 w 74"/>
                  <a:gd name="T27" fmla="*/ 42011 h 111"/>
                  <a:gd name="T28" fmla="*/ 2735 w 74"/>
                  <a:gd name="T29" fmla="*/ 40881 h 111"/>
                  <a:gd name="T30" fmla="*/ 2832 w 74"/>
                  <a:gd name="T31" fmla="*/ 40394 h 111"/>
                  <a:gd name="T32" fmla="*/ 2904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4 w 74"/>
                  <a:gd name="T39" fmla="*/ 36374 h 111"/>
                  <a:gd name="T40" fmla="*/ 2614 w 74"/>
                  <a:gd name="T41" fmla="*/ 37516 h 111"/>
                  <a:gd name="T42" fmla="*/ 2549 w 74"/>
                  <a:gd name="T43" fmla="*/ 38022 h 111"/>
                  <a:gd name="T44" fmla="*/ 2480 w 74"/>
                  <a:gd name="T45" fmla="*/ 38316 h 111"/>
                  <a:gd name="T46" fmla="*/ 2353 w 74"/>
                  <a:gd name="T47" fmla="*/ 38316 h 111"/>
                  <a:gd name="T48" fmla="*/ 2118 w 74"/>
                  <a:gd name="T49" fmla="*/ 37808 h 111"/>
                  <a:gd name="T50" fmla="*/ 1906 w 74"/>
                  <a:gd name="T51" fmla="*/ 36374 h 111"/>
                  <a:gd name="T52" fmla="*/ 1627 w 74"/>
                  <a:gd name="T53" fmla="*/ 34571 h 111"/>
                  <a:gd name="T54" fmla="*/ 1320 w 74"/>
                  <a:gd name="T55" fmla="*/ 31984 h 111"/>
                  <a:gd name="T56" fmla="*/ 1127 w 74"/>
                  <a:gd name="T57" fmla="*/ 29569 h 111"/>
                  <a:gd name="T58" fmla="*/ 822 w 74"/>
                  <a:gd name="T59" fmla="*/ 26303 h 111"/>
                  <a:gd name="T60" fmla="*/ 600 w 74"/>
                  <a:gd name="T61" fmla="*/ 22504 h 111"/>
                  <a:gd name="T62" fmla="*/ 486 w 74"/>
                  <a:gd name="T63" fmla="*/ 18521 h 111"/>
                  <a:gd name="T64" fmla="*/ 437 w 74"/>
                  <a:gd name="T65" fmla="*/ 14600 h 111"/>
                  <a:gd name="T66" fmla="*/ 8 w 74"/>
                  <a:gd name="T67" fmla="*/ 10104 h 111"/>
                  <a:gd name="T68" fmla="*/ 9 w 74"/>
                  <a:gd name="T69" fmla="*/ 5417 h 111"/>
                  <a:gd name="T70" fmla="*/ 486 w 74"/>
                  <a:gd name="T71" fmla="*/ 3 h 111"/>
                  <a:gd name="T72" fmla="*/ 4 w 74"/>
                  <a:gd name="T73" fmla="*/ 0 h 111"/>
                  <a:gd name="T74" fmla="*/ 0 w 74"/>
                  <a:gd name="T75" fmla="*/ 0 h 111"/>
                  <a:gd name="T76" fmla="*/ 74 w 74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28" name="Freeform 1004"/>
              <p:cNvSpPr>
                <a:spLocks noChangeArrowheads="1"/>
              </p:cNvSpPr>
              <p:nvPr/>
            </p:nvSpPr>
            <p:spPr bwMode="auto">
              <a:xfrm>
                <a:off x="145" y="2719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4 0 0"/>
                  <a:gd name="G11" fmla="sin 9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28786 h 45"/>
                  <a:gd name="T2" fmla="*/ 2177 w 53"/>
                  <a:gd name="T3" fmla="*/ 22301 h 45"/>
                  <a:gd name="T4" fmla="*/ 1846 w 53"/>
                  <a:gd name="T5" fmla="*/ 15827 h 45"/>
                  <a:gd name="T6" fmla="*/ 1549 w 53"/>
                  <a:gd name="T7" fmla="*/ 11274 h 45"/>
                  <a:gd name="T8" fmla="*/ 1176 w 53"/>
                  <a:gd name="T9" fmla="*/ 6188 h 45"/>
                  <a:gd name="T10" fmla="*/ 845 w 53"/>
                  <a:gd name="T11" fmla="*/ 120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120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487 w 53"/>
                  <a:gd name="T29" fmla="*/ 6188 h 45"/>
                  <a:gd name="T30" fmla="*/ 642 w 53"/>
                  <a:gd name="T31" fmla="*/ 8029 h 45"/>
                  <a:gd name="T32" fmla="*/ 893 w 53"/>
                  <a:gd name="T33" fmla="*/ 12271 h 45"/>
                  <a:gd name="T34" fmla="*/ 1243 w 53"/>
                  <a:gd name="T35" fmla="*/ 14719 h 45"/>
                  <a:gd name="T36" fmla="*/ 1564 w 53"/>
                  <a:gd name="T37" fmla="*/ 20701 h 45"/>
                  <a:gd name="T38" fmla="*/ 1846 w 53"/>
                  <a:gd name="T39" fmla="*/ 26424 h 45"/>
                  <a:gd name="T40" fmla="*/ 2155 w 53"/>
                  <a:gd name="T41" fmla="*/ 31316 h 45"/>
                  <a:gd name="T42" fmla="*/ 2467 w 53"/>
                  <a:gd name="T43" fmla="*/ 2878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29" name="Freeform 1005"/>
              <p:cNvSpPr>
                <a:spLocks noChangeArrowheads="1"/>
              </p:cNvSpPr>
              <p:nvPr/>
            </p:nvSpPr>
            <p:spPr bwMode="auto">
              <a:xfrm>
                <a:off x="192" y="2765"/>
                <a:ext cx="24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473 0 0"/>
                  <a:gd name="G25" fmla="+- 49876 0 0"/>
                  <a:gd name="T0" fmla="*/ 5350 w 25"/>
                  <a:gd name="T1" fmla="*/ 24929 h 60"/>
                  <a:gd name="T2" fmla="*/ 5192 w 25"/>
                  <a:gd name="T3" fmla="*/ 23255 h 60"/>
                  <a:gd name="T4" fmla="*/ 5192 w 25"/>
                  <a:gd name="T5" fmla="*/ 20852 h 60"/>
                  <a:gd name="T6" fmla="*/ 4587 w 25"/>
                  <a:gd name="T7" fmla="*/ 18105 h 60"/>
                  <a:gd name="T8" fmla="*/ 4451 w 25"/>
                  <a:gd name="T9" fmla="*/ 14398 h 60"/>
                  <a:gd name="T10" fmla="*/ 3932 w 25"/>
                  <a:gd name="T11" fmla="*/ 11194 h 60"/>
                  <a:gd name="T12" fmla="*/ 3121 w 25"/>
                  <a:gd name="T13" fmla="*/ 8127 h 60"/>
                  <a:gd name="T14" fmla="*/ 2478 w 25"/>
                  <a:gd name="T15" fmla="*/ 3940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5020 h 60"/>
                  <a:gd name="T22" fmla="*/ 1821 w 25"/>
                  <a:gd name="T23" fmla="*/ 8809 h 60"/>
                  <a:gd name="T24" fmla="*/ 2124 w 25"/>
                  <a:gd name="T25" fmla="*/ 12236 h 60"/>
                  <a:gd name="T26" fmla="*/ 2478 w 25"/>
                  <a:gd name="T27" fmla="*/ 15412 h 60"/>
                  <a:gd name="T28" fmla="*/ 2676 w 25"/>
                  <a:gd name="T29" fmla="*/ 19191 h 60"/>
                  <a:gd name="T30" fmla="*/ 2890 w 25"/>
                  <a:gd name="T31" fmla="*/ 21239 h 60"/>
                  <a:gd name="T32" fmla="*/ 3121 w 25"/>
                  <a:gd name="T33" fmla="*/ 24410 h 60"/>
                  <a:gd name="T34" fmla="*/ 3371 w 25"/>
                  <a:gd name="T35" fmla="*/ 25205 h 60"/>
                  <a:gd name="T36" fmla="*/ 5350 w 25"/>
                  <a:gd name="T37" fmla="*/ 24929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30" name="Freeform 1006"/>
              <p:cNvSpPr>
                <a:spLocks noChangeArrowheads="1"/>
              </p:cNvSpPr>
              <p:nvPr/>
            </p:nvSpPr>
            <p:spPr bwMode="auto">
              <a:xfrm>
                <a:off x="5546" y="2864"/>
                <a:ext cx="66" cy="115"/>
              </a:xfrm>
              <a:custGeom>
                <a:avLst/>
                <a:gdLst>
                  <a:gd name="G0" fmla="+- 65533 0 0"/>
                  <a:gd name="G1" fmla="*/ 1 31995 57600"/>
                  <a:gd name="G2" fmla="+- 105 0 0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4 0 0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7 0 0"/>
                  <a:gd name="G35" fmla="+- 26325 0 0"/>
                  <a:gd name="G36" fmla="+- 26643 0 0"/>
                  <a:gd name="G37" fmla="+- 26838 0 0"/>
                  <a:gd name="G38" fmla="+- 26661 0 0"/>
                  <a:gd name="G39" fmla="+- 26345 0 0"/>
                  <a:gd name="T0" fmla="*/ 0 w 65"/>
                  <a:gd name="T1" fmla="*/ 24793 h 107"/>
                  <a:gd name="T2" fmla="*/ 0 w 65"/>
                  <a:gd name="T3" fmla="*/ 25478 h 107"/>
                  <a:gd name="T4" fmla="*/ 1 w 65"/>
                  <a:gd name="T5" fmla="*/ 26326 h 107"/>
                  <a:gd name="T6" fmla="*/ 1 w 65"/>
                  <a:gd name="T7" fmla="*/ 26646 h 107"/>
                  <a:gd name="T8" fmla="*/ 3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395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722 h 107"/>
                  <a:gd name="T20" fmla="*/ 2472 w 65"/>
                  <a:gd name="T21" fmla="*/ 23003 h 107"/>
                  <a:gd name="T22" fmla="*/ 2956 w 65"/>
                  <a:gd name="T23" fmla="*/ 20326 h 107"/>
                  <a:gd name="T24" fmla="*/ 3331 w 65"/>
                  <a:gd name="T25" fmla="*/ 18359 h 107"/>
                  <a:gd name="T26" fmla="*/ 3754 w 65"/>
                  <a:gd name="T27" fmla="*/ 15879 h 107"/>
                  <a:gd name="T28" fmla="*/ 3985 w 65"/>
                  <a:gd name="T29" fmla="*/ 13190 h 107"/>
                  <a:gd name="T30" fmla="*/ 4217 w 65"/>
                  <a:gd name="T31" fmla="*/ 10292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2 h 107"/>
                  <a:gd name="T38" fmla="*/ 3973 w 65"/>
                  <a:gd name="T39" fmla="*/ 1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1 h 107"/>
                  <a:gd name="T46" fmla="*/ 3193 w 65"/>
                  <a:gd name="T47" fmla="*/ 3 h 107"/>
                  <a:gd name="T48" fmla="*/ 2785 w 65"/>
                  <a:gd name="T49" fmla="*/ 2292 h 107"/>
                  <a:gd name="T50" fmla="*/ 2329 w 65"/>
                  <a:gd name="T51" fmla="*/ 3279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989 w 65"/>
                  <a:gd name="T57" fmla="*/ 9704 h 107"/>
                  <a:gd name="T58" fmla="*/ 779 w 65"/>
                  <a:gd name="T59" fmla="*/ 12037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532 h 107"/>
                  <a:gd name="T66" fmla="*/ 3 w 65"/>
                  <a:gd name="T67" fmla="*/ 20326 h 107"/>
                  <a:gd name="T68" fmla="*/ 2 w 65"/>
                  <a:gd name="T69" fmla="*/ 22758 h 107"/>
                  <a:gd name="T70" fmla="*/ 1 w 65"/>
                  <a:gd name="T71" fmla="*/ 23472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31" name="Freeform 1007"/>
              <p:cNvSpPr>
                <a:spLocks noChangeArrowheads="1"/>
              </p:cNvSpPr>
              <p:nvPr/>
            </p:nvSpPr>
            <p:spPr bwMode="auto">
              <a:xfrm>
                <a:off x="5541" y="2865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0 G7"/>
                  <a:gd name="G9" fmla="+- 9 0 0"/>
                  <a:gd name="G10" fmla="cos 100 G9"/>
                  <a:gd name="G11" fmla="*/ 1 0 51712"/>
                  <a:gd name="G12" fmla="sin 97 G11"/>
                  <a:gd name="G13" fmla="+- 65534 0 0"/>
                  <a:gd name="G14" fmla="+- 106 0 0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3157 0 0"/>
                  <a:gd name="G39" fmla="+- 58296 0 0"/>
                  <a:gd name="G40" fmla="+- 54274 0 0"/>
                  <a:gd name="G41" fmla="+- 49568 0 0"/>
                  <a:gd name="G42" fmla="+- 45806 0 0"/>
                  <a:gd name="G43" fmla="+- 41854 0 0"/>
                  <a:gd name="G44" fmla="+- 37922 0 0"/>
                  <a:gd name="T0" fmla="*/ 2480 w 74"/>
                  <a:gd name="T1" fmla="*/ 2 h 111"/>
                  <a:gd name="T2" fmla="*/ 2614 w 74"/>
                  <a:gd name="T3" fmla="*/ 4993 h 111"/>
                  <a:gd name="T4" fmla="*/ 2617 w 74"/>
                  <a:gd name="T5" fmla="*/ 9857 h 111"/>
                  <a:gd name="T6" fmla="*/ 2549 w 74"/>
                  <a:gd name="T7" fmla="*/ 13811 h 111"/>
                  <a:gd name="T8" fmla="*/ 2480 w 74"/>
                  <a:gd name="T9" fmla="*/ 18448 h 111"/>
                  <a:gd name="T10" fmla="*/ 2294 w 74"/>
                  <a:gd name="T11" fmla="*/ 22024 h 111"/>
                  <a:gd name="T12" fmla="*/ 2064 w 74"/>
                  <a:gd name="T13" fmla="*/ 25746 h 111"/>
                  <a:gd name="T14" fmla="*/ 1810 w 74"/>
                  <a:gd name="T15" fmla="*/ 29424 h 111"/>
                  <a:gd name="T16" fmla="*/ 1545 w 74"/>
                  <a:gd name="T17" fmla="*/ 32091 h 111"/>
                  <a:gd name="T18" fmla="*/ 1319 w 74"/>
                  <a:gd name="T19" fmla="*/ 34389 h 111"/>
                  <a:gd name="T20" fmla="*/ 1014 w 74"/>
                  <a:gd name="T21" fmla="*/ 36374 h 111"/>
                  <a:gd name="T22" fmla="*/ 780 w 74"/>
                  <a:gd name="T23" fmla="*/ 37516 h 111"/>
                  <a:gd name="T24" fmla="*/ 569 w 74"/>
                  <a:gd name="T25" fmla="*/ 38022 h 111"/>
                  <a:gd name="T26" fmla="*/ 486 w 74"/>
                  <a:gd name="T27" fmla="*/ 38022 h 111"/>
                  <a:gd name="T28" fmla="*/ 437 w 74"/>
                  <a:gd name="T29" fmla="*/ 37808 h 111"/>
                  <a:gd name="T30" fmla="*/ 437 w 74"/>
                  <a:gd name="T31" fmla="*/ 38022 h 111"/>
                  <a:gd name="T32" fmla="*/ 437 w 74"/>
                  <a:gd name="T33" fmla="*/ 37808 h 111"/>
                  <a:gd name="T34" fmla="*/ 9 w 74"/>
                  <a:gd name="T35" fmla="*/ 37516 h 111"/>
                  <a:gd name="T36" fmla="*/ 9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1 w 74"/>
                  <a:gd name="T43" fmla="*/ 38316 h 111"/>
                  <a:gd name="T44" fmla="*/ 3 w 74"/>
                  <a:gd name="T45" fmla="*/ 40394 h 111"/>
                  <a:gd name="T46" fmla="*/ 6 w 74"/>
                  <a:gd name="T47" fmla="*/ 41125 h 111"/>
                  <a:gd name="T48" fmla="*/ 461 w 74"/>
                  <a:gd name="T49" fmla="*/ 42011 h 111"/>
                  <a:gd name="T50" fmla="*/ 632 w 74"/>
                  <a:gd name="T51" fmla="*/ 41429 h 111"/>
                  <a:gd name="T52" fmla="*/ 913 w 74"/>
                  <a:gd name="T53" fmla="*/ 40881 h 111"/>
                  <a:gd name="T54" fmla="*/ 1251 w 74"/>
                  <a:gd name="T55" fmla="*/ 38854 h 111"/>
                  <a:gd name="T56" fmla="*/ 1544 w 74"/>
                  <a:gd name="T57" fmla="*/ 37357 h 111"/>
                  <a:gd name="T58" fmla="*/ 1810 w 74"/>
                  <a:gd name="T59" fmla="*/ 34571 h 111"/>
                  <a:gd name="T60" fmla="*/ 2118 w 74"/>
                  <a:gd name="T61" fmla="*/ 31101 h 111"/>
                  <a:gd name="T62" fmla="*/ 2356 w 74"/>
                  <a:gd name="T63" fmla="*/ 27841 h 111"/>
                  <a:gd name="T64" fmla="*/ 2614 w 74"/>
                  <a:gd name="T65" fmla="*/ 23791 h 111"/>
                  <a:gd name="T66" fmla="*/ 2758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58 w 74"/>
                  <a:gd name="T75" fmla="*/ 0 h 111"/>
                  <a:gd name="T76" fmla="*/ 2480 w 74"/>
                  <a:gd name="T77" fmla="*/ 2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32" name="Freeform 1008"/>
              <p:cNvSpPr>
                <a:spLocks noChangeArrowheads="1"/>
              </p:cNvSpPr>
              <p:nvPr/>
            </p:nvSpPr>
            <p:spPr bwMode="auto">
              <a:xfrm>
                <a:off x="5559" y="2860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2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06703 h 46"/>
                  <a:gd name="T2" fmla="*/ 608 w 53"/>
                  <a:gd name="T3" fmla="*/ 83406 h 46"/>
                  <a:gd name="T4" fmla="*/ 845 w 53"/>
                  <a:gd name="T5" fmla="*/ 69104 h 46"/>
                  <a:gd name="T6" fmla="*/ 1313 w 53"/>
                  <a:gd name="T7" fmla="*/ 50338 h 46"/>
                  <a:gd name="T8" fmla="*/ 1549 w 53"/>
                  <a:gd name="T9" fmla="*/ 36123 h 46"/>
                  <a:gd name="T10" fmla="*/ 1828 w 53"/>
                  <a:gd name="T11" fmla="*/ 25913 h 46"/>
                  <a:gd name="T12" fmla="*/ 2060 w 53"/>
                  <a:gd name="T13" fmla="*/ 20271 h 46"/>
                  <a:gd name="T14" fmla="*/ 2177 w 53"/>
                  <a:gd name="T15" fmla="*/ 18666 h 46"/>
                  <a:gd name="T16" fmla="*/ 2155 w 53"/>
                  <a:gd name="T17" fmla="*/ 18666 h 46"/>
                  <a:gd name="T18" fmla="*/ 2155 w 53"/>
                  <a:gd name="T19" fmla="*/ 17105 h 46"/>
                  <a:gd name="T20" fmla="*/ 2467 w 53"/>
                  <a:gd name="T21" fmla="*/ 436 h 46"/>
                  <a:gd name="T22" fmla="*/ 2406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50 h 46"/>
                  <a:gd name="T32" fmla="*/ 1326 w 53"/>
                  <a:gd name="T33" fmla="*/ 18666 h 46"/>
                  <a:gd name="T34" fmla="*/ 893 w 53"/>
                  <a:gd name="T35" fmla="*/ 33303 h 46"/>
                  <a:gd name="T36" fmla="*/ 608 w 53"/>
                  <a:gd name="T37" fmla="*/ 53916 h 46"/>
                  <a:gd name="T38" fmla="*/ 7 w 53"/>
                  <a:gd name="T39" fmla="*/ 70515 h 46"/>
                  <a:gd name="T40" fmla="*/ 0 w 53"/>
                  <a:gd name="T41" fmla="*/ 90650 h 46"/>
                  <a:gd name="T42" fmla="*/ 8 w 53"/>
                  <a:gd name="T43" fmla="*/ 106703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33" name="Freeform 1009"/>
              <p:cNvSpPr>
                <a:spLocks noChangeArrowheads="1"/>
              </p:cNvSpPr>
              <p:nvPr/>
            </p:nvSpPr>
            <p:spPr bwMode="auto">
              <a:xfrm>
                <a:off x="5541" y="2905"/>
                <a:ext cx="24" cy="54"/>
              </a:xfrm>
              <a:custGeom>
                <a:avLst/>
                <a:gdLst>
                  <a:gd name="G0" fmla="+- 10 0 0"/>
                  <a:gd name="G1" fmla="sin 62 G0"/>
                  <a:gd name="G2" fmla="*/ 1 5447 49664"/>
                  <a:gd name="G3" fmla="+- 6 0 0"/>
                  <a:gd name="G4" fmla="+- 1 0 0"/>
                  <a:gd name="G5" fmla="+- 1 0 0"/>
                  <a:gd name="G6" fmla="+- 3 0 0"/>
                  <a:gd name="G7" fmla="*/ 1 4909 51712"/>
                  <a:gd name="G8" fmla="+- 43 0 0"/>
                  <a:gd name="G9" fmla="*/ 1 0 51712"/>
                  <a:gd name="G10" fmla="+- 21 0 0"/>
                  <a:gd name="G11" fmla="sin 62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618 0 0"/>
                  <a:gd name="G23" fmla="+- 65158 0 0"/>
                  <a:gd name="T0" fmla="*/ 1967 w 25"/>
                  <a:gd name="T1" fmla="*/ 3290 h 62"/>
                  <a:gd name="T2" fmla="*/ 2124 w 25"/>
                  <a:gd name="T3" fmla="*/ 3042 h 62"/>
                  <a:gd name="T4" fmla="*/ 2294 w 25"/>
                  <a:gd name="T5" fmla="*/ 2672 h 62"/>
                  <a:gd name="T6" fmla="*/ 2478 w 25"/>
                  <a:gd name="T7" fmla="*/ 2377 h 62"/>
                  <a:gd name="T8" fmla="*/ 2676 w 25"/>
                  <a:gd name="T9" fmla="*/ 1913 h 62"/>
                  <a:gd name="T10" fmla="*/ 3121 w 25"/>
                  <a:gd name="T11" fmla="*/ 1518 h 62"/>
                  <a:gd name="T12" fmla="*/ 3641 w 25"/>
                  <a:gd name="T13" fmla="*/ 1112 h 62"/>
                  <a:gd name="T14" fmla="*/ 4587 w 25"/>
                  <a:gd name="T15" fmla="*/ 596 h 62"/>
                  <a:gd name="T16" fmla="*/ 5350 w 25"/>
                  <a:gd name="T17" fmla="*/ 15 h 62"/>
                  <a:gd name="T18" fmla="*/ 3641 w 25"/>
                  <a:gd name="T19" fmla="*/ 0 h 62"/>
                  <a:gd name="T20" fmla="*/ 2676 w 25"/>
                  <a:gd name="T21" fmla="*/ 474 h 62"/>
                  <a:gd name="T22" fmla="*/ 2124 w 25"/>
                  <a:gd name="T23" fmla="*/ 952 h 62"/>
                  <a:gd name="T24" fmla="*/ 1686 w 25"/>
                  <a:gd name="T25" fmla="*/ 1404 h 62"/>
                  <a:gd name="T26" fmla="*/ 5 w 25"/>
                  <a:gd name="T27" fmla="*/ 1884 h 62"/>
                  <a:gd name="T28" fmla="*/ 3 w 25"/>
                  <a:gd name="T29" fmla="*/ 2238 h 62"/>
                  <a:gd name="T30" fmla="*/ 1 w 25"/>
                  <a:gd name="T31" fmla="*/ 2607 h 62"/>
                  <a:gd name="T32" fmla="*/ 1 w 25"/>
                  <a:gd name="T33" fmla="*/ 3003 h 62"/>
                  <a:gd name="T34" fmla="*/ 0 w 25"/>
                  <a:gd name="T35" fmla="*/ 3243 h 62"/>
                  <a:gd name="T36" fmla="*/ 1967 w 25"/>
                  <a:gd name="T37" fmla="*/ 3290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34" name="Freeform 1010"/>
              <p:cNvSpPr>
                <a:spLocks noChangeArrowheads="1"/>
              </p:cNvSpPr>
              <p:nvPr/>
            </p:nvSpPr>
            <p:spPr bwMode="auto">
              <a:xfrm>
                <a:off x="143" y="168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42930 0 0"/>
                  <a:gd name="G32" fmla="+- 45273 0 0"/>
                  <a:gd name="G33" fmla="+- 46207 0 0"/>
                  <a:gd name="G34" fmla="+- 47036 0 0"/>
                  <a:gd name="G35" fmla="+- 48304 0 0"/>
                  <a:gd name="G36" fmla="+- 49228 0 0"/>
                  <a:gd name="G37" fmla="+- 49626 0 0"/>
                  <a:gd name="T0" fmla="*/ 4230 w 65"/>
                  <a:gd name="T1" fmla="*/ 47160 h 106"/>
                  <a:gd name="T2" fmla="*/ 4230 w 65"/>
                  <a:gd name="T3" fmla="*/ 49503 h 106"/>
                  <a:gd name="T4" fmla="*/ 4230 w 65"/>
                  <a:gd name="T5" fmla="*/ 50424 h 106"/>
                  <a:gd name="T6" fmla="*/ 4217 w 65"/>
                  <a:gd name="T7" fmla="*/ 51180 h 106"/>
                  <a:gd name="T8" fmla="*/ 4144 w 65"/>
                  <a:gd name="T9" fmla="*/ 52208 h 106"/>
                  <a:gd name="T10" fmla="*/ 3904 w 65"/>
                  <a:gd name="T11" fmla="*/ 52764 h 106"/>
                  <a:gd name="T12" fmla="*/ 3536 w 65"/>
                  <a:gd name="T13" fmla="*/ 52764 h 106"/>
                  <a:gd name="T14" fmla="*/ 3138 w 65"/>
                  <a:gd name="T15" fmla="*/ 51180 h 106"/>
                  <a:gd name="T16" fmla="*/ 2729 w 65"/>
                  <a:gd name="T17" fmla="*/ 49503 h 106"/>
                  <a:gd name="T18" fmla="*/ 2282 w 65"/>
                  <a:gd name="T19" fmla="*/ 46846 h 106"/>
                  <a:gd name="T20" fmla="*/ 1797 w 65"/>
                  <a:gd name="T21" fmla="*/ 44368 h 106"/>
                  <a:gd name="T22" fmla="*/ 1334 w 65"/>
                  <a:gd name="T23" fmla="*/ 39489 h 106"/>
                  <a:gd name="T24" fmla="*/ 932 w 65"/>
                  <a:gd name="T25" fmla="*/ 35633 h 106"/>
                  <a:gd name="T26" fmla="*/ 8 w 65"/>
                  <a:gd name="T27" fmla="*/ 30374 h 106"/>
                  <a:gd name="T28" fmla="*/ 4 w 65"/>
                  <a:gd name="T29" fmla="*/ 24443 h 106"/>
                  <a:gd name="T30" fmla="*/ 2 w 65"/>
                  <a:gd name="T31" fmla="*/ 19103 h 106"/>
                  <a:gd name="T32" fmla="*/ 0 w 65"/>
                  <a:gd name="T33" fmla="*/ 13417 h 106"/>
                  <a:gd name="T34" fmla="*/ 1 w 65"/>
                  <a:gd name="T35" fmla="*/ 719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1050 w 65"/>
                  <a:gd name="T47" fmla="*/ 3 h 106"/>
                  <a:gd name="T48" fmla="*/ 1503 w 65"/>
                  <a:gd name="T49" fmla="*/ 4422 h 106"/>
                  <a:gd name="T50" fmla="*/ 1908 w 65"/>
                  <a:gd name="T51" fmla="*/ 6611 h 106"/>
                  <a:gd name="T52" fmla="*/ 2422 w 65"/>
                  <a:gd name="T53" fmla="*/ 10810 h 106"/>
                  <a:gd name="T54" fmla="*/ 2834 w 65"/>
                  <a:gd name="T55" fmla="*/ 14967 h 106"/>
                  <a:gd name="T56" fmla="*/ 3193 w 65"/>
                  <a:gd name="T57" fmla="*/ 18632 h 106"/>
                  <a:gd name="T58" fmla="*/ 3536 w 65"/>
                  <a:gd name="T59" fmla="*/ 23696 h 106"/>
                  <a:gd name="T60" fmla="*/ 3754 w 65"/>
                  <a:gd name="T61" fmla="*/ 27896 h 106"/>
                  <a:gd name="T62" fmla="*/ 3904 w 65"/>
                  <a:gd name="T63" fmla="*/ 31185 h 106"/>
                  <a:gd name="T64" fmla="*/ 3985 w 65"/>
                  <a:gd name="T65" fmla="*/ 35770 h 106"/>
                  <a:gd name="T66" fmla="*/ 4144 w 65"/>
                  <a:gd name="T67" fmla="*/ 39489 h 106"/>
                  <a:gd name="T68" fmla="*/ 4217 w 65"/>
                  <a:gd name="T69" fmla="*/ 42848 h 106"/>
                  <a:gd name="T70" fmla="*/ 4217 w 65"/>
                  <a:gd name="T71" fmla="*/ 45648 h 106"/>
                  <a:gd name="T72" fmla="*/ 4230 w 65"/>
                  <a:gd name="T73" fmla="*/ 47160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035" name="Group 1011"/>
            <p:cNvGrpSpPr>
              <a:grpSpLocks/>
            </p:cNvGrpSpPr>
            <p:nvPr/>
          </p:nvGrpSpPr>
          <p:grpSpPr bwMode="auto">
            <a:xfrm>
              <a:off x="136" y="1426"/>
              <a:ext cx="5484" cy="2890"/>
              <a:chOff x="136" y="1426"/>
              <a:chExt cx="5484" cy="2890"/>
            </a:xfrm>
          </p:grpSpPr>
          <p:sp>
            <p:nvSpPr>
              <p:cNvPr id="2036" name="Freeform 1012"/>
              <p:cNvSpPr>
                <a:spLocks noChangeArrowheads="1"/>
              </p:cNvSpPr>
              <p:nvPr/>
            </p:nvSpPr>
            <p:spPr bwMode="auto">
              <a:xfrm>
                <a:off x="137" y="1691"/>
                <a:ext cx="76" cy="119"/>
              </a:xfrm>
              <a:custGeom>
                <a:avLst/>
                <a:gdLst>
                  <a:gd name="G0" fmla="+- 2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757 51712"/>
                  <a:gd name="G18" fmla="+- 13 0 0"/>
                  <a:gd name="G19" fmla="cos 14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77 0 0"/>
                  <a:gd name="G37" fmla="+- 55273 0 0"/>
                  <a:gd name="G38" fmla="+- 50293 0 0"/>
                  <a:gd name="G39" fmla="+- 44737 0 0"/>
                  <a:gd name="G40" fmla="+- 40721 0 0"/>
                  <a:gd name="G41" fmla="+- 36539 0 0"/>
                  <a:gd name="G42" fmla="+- 33340 0 0"/>
                  <a:gd name="T0" fmla="*/ 5 w 75"/>
                  <a:gd name="T1" fmla="*/ 0 h 110"/>
                  <a:gd name="T2" fmla="*/ 2 w 75"/>
                  <a:gd name="T3" fmla="*/ 4961 h 110"/>
                  <a:gd name="T4" fmla="*/ 0 w 75"/>
                  <a:gd name="T5" fmla="*/ 10263 h 110"/>
                  <a:gd name="T6" fmla="*/ 2 w 75"/>
                  <a:gd name="T7" fmla="*/ 15245 h 110"/>
                  <a:gd name="T8" fmla="*/ 5 w 75"/>
                  <a:gd name="T9" fmla="*/ 20804 h 110"/>
                  <a:gd name="T10" fmla="*/ 416 w 75"/>
                  <a:gd name="T11" fmla="*/ 25231 h 110"/>
                  <a:gd name="T12" fmla="*/ 539 w 75"/>
                  <a:gd name="T13" fmla="*/ 29536 h 110"/>
                  <a:gd name="T14" fmla="*/ 775 w 75"/>
                  <a:gd name="T15" fmla="*/ 32971 h 110"/>
                  <a:gd name="T16" fmla="*/ 1115 w 75"/>
                  <a:gd name="T17" fmla="*/ 36157 h 110"/>
                  <a:gd name="T18" fmla="*/ 1364 w 75"/>
                  <a:gd name="T19" fmla="*/ 39096 h 110"/>
                  <a:gd name="T20" fmla="*/ 1680 w 75"/>
                  <a:gd name="T21" fmla="*/ 41437 h 110"/>
                  <a:gd name="T22" fmla="*/ 1963 w 75"/>
                  <a:gd name="T23" fmla="*/ 43054 h 110"/>
                  <a:gd name="T24" fmla="*/ 2179 w 75"/>
                  <a:gd name="T25" fmla="*/ 43750 h 110"/>
                  <a:gd name="T26" fmla="*/ 2417 w 75"/>
                  <a:gd name="T27" fmla="*/ 43750 h 110"/>
                  <a:gd name="T28" fmla="*/ 2664 w 75"/>
                  <a:gd name="T29" fmla="*/ 43281 h 110"/>
                  <a:gd name="T30" fmla="*/ 2695 w 75"/>
                  <a:gd name="T31" fmla="*/ 42232 h 110"/>
                  <a:gd name="T32" fmla="*/ 2825 w 75"/>
                  <a:gd name="T33" fmla="*/ 40427 h 110"/>
                  <a:gd name="T34" fmla="*/ 2825 w 75"/>
                  <a:gd name="T35" fmla="*/ 39219 h 110"/>
                  <a:gd name="T36" fmla="*/ 2825 w 75"/>
                  <a:gd name="T37" fmla="*/ 38327 h 110"/>
                  <a:gd name="T38" fmla="*/ 2545 w 75"/>
                  <a:gd name="T39" fmla="*/ 39038 h 110"/>
                  <a:gd name="T40" fmla="*/ 2545 w 75"/>
                  <a:gd name="T41" fmla="*/ 39219 h 110"/>
                  <a:gd name="T42" fmla="*/ 2545 w 75"/>
                  <a:gd name="T43" fmla="*/ 39808 h 110"/>
                  <a:gd name="T44" fmla="*/ 2429 w 75"/>
                  <a:gd name="T45" fmla="*/ 40022 h 110"/>
                  <a:gd name="T46" fmla="*/ 2545 w 75"/>
                  <a:gd name="T47" fmla="*/ 39808 h 110"/>
                  <a:gd name="T48" fmla="*/ 2417 w 75"/>
                  <a:gd name="T49" fmla="*/ 40022 h 110"/>
                  <a:gd name="T50" fmla="*/ 2294 w 75"/>
                  <a:gd name="T51" fmla="*/ 40022 h 110"/>
                  <a:gd name="T52" fmla="*/ 2068 w 75"/>
                  <a:gd name="T53" fmla="*/ 39219 h 110"/>
                  <a:gd name="T54" fmla="*/ 1865 w 75"/>
                  <a:gd name="T55" fmla="*/ 38327 h 110"/>
                  <a:gd name="T56" fmla="*/ 1595 w 75"/>
                  <a:gd name="T57" fmla="*/ 36072 h 110"/>
                  <a:gd name="T58" fmla="*/ 1303 w 75"/>
                  <a:gd name="T59" fmla="*/ 34011 h 110"/>
                  <a:gd name="T60" fmla="*/ 1115 w 75"/>
                  <a:gd name="T61" fmla="*/ 30831 h 110"/>
                  <a:gd name="T62" fmla="*/ 816 w 75"/>
                  <a:gd name="T63" fmla="*/ 27288 h 110"/>
                  <a:gd name="T64" fmla="*/ 598 w 75"/>
                  <a:gd name="T65" fmla="*/ 23341 h 110"/>
                  <a:gd name="T66" fmla="*/ 486 w 75"/>
                  <a:gd name="T67" fmla="*/ 19219 h 110"/>
                  <a:gd name="T68" fmla="*/ 438 w 75"/>
                  <a:gd name="T69" fmla="*/ 14942 h 110"/>
                  <a:gd name="T70" fmla="*/ 416 w 75"/>
                  <a:gd name="T71" fmla="*/ 10263 h 110"/>
                  <a:gd name="T72" fmla="*/ 416 w 75"/>
                  <a:gd name="T73" fmla="*/ 5399 h 110"/>
                  <a:gd name="T74" fmla="*/ 486 w 75"/>
                  <a:gd name="T75" fmla="*/ 2 h 110"/>
                  <a:gd name="T76" fmla="*/ 5 w 75"/>
                  <a:gd name="T77" fmla="*/ 0 h 110"/>
                  <a:gd name="T78" fmla="*/ 0 w 75"/>
                  <a:gd name="T79" fmla="*/ 0 h 110"/>
                  <a:gd name="T80" fmla="*/ 75 w 75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37" name="Freeform 1013"/>
              <p:cNvSpPr>
                <a:spLocks noChangeArrowheads="1"/>
              </p:cNvSpPr>
              <p:nvPr/>
            </p:nvSpPr>
            <p:spPr bwMode="auto">
              <a:xfrm>
                <a:off x="142" y="1685"/>
                <a:ext cx="5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3 0 0"/>
                  <a:gd name="G5" fmla="+- 6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53977 2304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1105 0 0"/>
                  <a:gd name="G30" fmla="*/ 1 0 51712"/>
                  <a:gd name="G31" fmla="*/ 1 0 51712"/>
                  <a:gd name="T0" fmla="*/ 2467 w 53"/>
                  <a:gd name="T1" fmla="*/ 138682 h 45"/>
                  <a:gd name="T2" fmla="*/ 2210 w 53"/>
                  <a:gd name="T3" fmla="*/ 107429 h 45"/>
                  <a:gd name="T4" fmla="*/ 1846 w 53"/>
                  <a:gd name="T5" fmla="*/ 77265 h 45"/>
                  <a:gd name="T6" fmla="*/ 1480 w 53"/>
                  <a:gd name="T7" fmla="*/ 54302 h 45"/>
                  <a:gd name="T8" fmla="*/ 1176 w 53"/>
                  <a:gd name="T9" fmla="*/ 29815 h 45"/>
                  <a:gd name="T10" fmla="*/ 845 w 53"/>
                  <a:gd name="T11" fmla="*/ 566 h 45"/>
                  <a:gd name="T12" fmla="*/ 575 w 53"/>
                  <a:gd name="T13" fmla="*/ 4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52 h 45"/>
                  <a:gd name="T20" fmla="*/ 0 w 53"/>
                  <a:gd name="T21" fmla="*/ 23084 h 45"/>
                  <a:gd name="T22" fmla="*/ 8 w 53"/>
                  <a:gd name="T23" fmla="*/ 27365 h 45"/>
                  <a:gd name="T24" fmla="*/ 8 w 53"/>
                  <a:gd name="T25" fmla="*/ 29815 h 45"/>
                  <a:gd name="T26" fmla="*/ 7 w 53"/>
                  <a:gd name="T27" fmla="*/ 29815 h 45"/>
                  <a:gd name="T28" fmla="*/ 8 w 53"/>
                  <a:gd name="T29" fmla="*/ 29815 h 45"/>
                  <a:gd name="T30" fmla="*/ 487 w 53"/>
                  <a:gd name="T31" fmla="*/ 32453 h 45"/>
                  <a:gd name="T32" fmla="*/ 608 w 53"/>
                  <a:gd name="T33" fmla="*/ 42100 h 45"/>
                  <a:gd name="T34" fmla="*/ 893 w 53"/>
                  <a:gd name="T35" fmla="*/ 59124 h 45"/>
                  <a:gd name="T36" fmla="*/ 1243 w 53"/>
                  <a:gd name="T37" fmla="*/ 70921 h 45"/>
                  <a:gd name="T38" fmla="*/ 1564 w 53"/>
                  <a:gd name="T39" fmla="*/ 99745 h 45"/>
                  <a:gd name="T40" fmla="*/ 1846 w 53"/>
                  <a:gd name="T41" fmla="*/ 127318 h 45"/>
                  <a:gd name="T42" fmla="*/ 2155 w 53"/>
                  <a:gd name="T43" fmla="*/ 150866 h 45"/>
                  <a:gd name="T44" fmla="*/ 2467 w 53"/>
                  <a:gd name="T45" fmla="*/ 138682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38" name="Freeform 1014"/>
              <p:cNvSpPr>
                <a:spLocks noChangeArrowheads="1"/>
              </p:cNvSpPr>
              <p:nvPr/>
            </p:nvSpPr>
            <p:spPr bwMode="auto">
              <a:xfrm>
                <a:off x="190" y="1744"/>
                <a:ext cx="24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951 0 0"/>
                  <a:gd name="G25" fmla="+- 2347 0 0"/>
                  <a:gd name="T0" fmla="*/ 5350 w 25"/>
                  <a:gd name="T1" fmla="*/ 3175 h 62"/>
                  <a:gd name="T2" fmla="*/ 4954 w 25"/>
                  <a:gd name="T3" fmla="*/ 3003 h 62"/>
                  <a:gd name="T4" fmla="*/ 4954 w 25"/>
                  <a:gd name="T5" fmla="*/ 2607 h 62"/>
                  <a:gd name="T6" fmla="*/ 4807 w 25"/>
                  <a:gd name="T7" fmla="*/ 2238 h 62"/>
                  <a:gd name="T8" fmla="*/ 4451 w 25"/>
                  <a:gd name="T9" fmla="*/ 1884 h 62"/>
                  <a:gd name="T10" fmla="*/ 3932 w 25"/>
                  <a:gd name="T11" fmla="*/ 1384 h 62"/>
                  <a:gd name="T12" fmla="*/ 3371 w 25"/>
                  <a:gd name="T13" fmla="*/ 952 h 62"/>
                  <a:gd name="T14" fmla="*/ 2478 w 25"/>
                  <a:gd name="T15" fmla="*/ 474 h 62"/>
                  <a:gd name="T16" fmla="*/ 1821 w 25"/>
                  <a:gd name="T17" fmla="*/ 0 h 62"/>
                  <a:gd name="T18" fmla="*/ 0 w 25"/>
                  <a:gd name="T19" fmla="*/ 4 h 62"/>
                  <a:gd name="T20" fmla="*/ 4 w 25"/>
                  <a:gd name="T21" fmla="*/ 596 h 62"/>
                  <a:gd name="T22" fmla="*/ 1821 w 25"/>
                  <a:gd name="T23" fmla="*/ 1112 h 62"/>
                  <a:gd name="T24" fmla="*/ 2124 w 25"/>
                  <a:gd name="T25" fmla="*/ 1518 h 62"/>
                  <a:gd name="T26" fmla="*/ 2478 w 25"/>
                  <a:gd name="T27" fmla="*/ 1913 h 62"/>
                  <a:gd name="T28" fmla="*/ 2676 w 25"/>
                  <a:gd name="T29" fmla="*/ 2377 h 62"/>
                  <a:gd name="T30" fmla="*/ 2890 w 25"/>
                  <a:gd name="T31" fmla="*/ 2672 h 62"/>
                  <a:gd name="T32" fmla="*/ 3121 w 25"/>
                  <a:gd name="T33" fmla="*/ 3042 h 62"/>
                  <a:gd name="T34" fmla="*/ 3371 w 25"/>
                  <a:gd name="T35" fmla="*/ 3290 h 62"/>
                  <a:gd name="T36" fmla="*/ 5350 w 25"/>
                  <a:gd name="T37" fmla="*/ 3175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39" name="Freeform 1015"/>
              <p:cNvSpPr>
                <a:spLocks noChangeArrowheads="1"/>
              </p:cNvSpPr>
              <p:nvPr/>
            </p:nvSpPr>
            <p:spPr bwMode="auto">
              <a:xfrm>
                <a:off x="5548" y="1845"/>
                <a:ext cx="66" cy="115"/>
              </a:xfrm>
              <a:custGeom>
                <a:avLst/>
                <a:gdLst>
                  <a:gd name="G0" fmla="+- 65533 0 0"/>
                  <a:gd name="G1" fmla="+- 65535 0 0"/>
                  <a:gd name="G2" fmla="*/ 1 111 2"/>
                  <a:gd name="G3" fmla="*/ 1 27781 2284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64359 2284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572 0 0"/>
                  <a:gd name="G37" fmla="+- 26838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574 h 107"/>
                  <a:gd name="T8" fmla="*/ 2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574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264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1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34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249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40" name="Freeform 1016"/>
              <p:cNvSpPr>
                <a:spLocks noChangeArrowheads="1"/>
              </p:cNvSpPr>
              <p:nvPr/>
            </p:nvSpPr>
            <p:spPr bwMode="auto">
              <a:xfrm>
                <a:off x="5542" y="1845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7 G11"/>
                  <a:gd name="G13" fmla="+- 65532 0 0"/>
                  <a:gd name="G14" fmla="+- 106 0 0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121 0 0"/>
                  <a:gd name="G39" fmla="+- 57861 0 0"/>
                  <a:gd name="G40" fmla="+- 53305 0 0"/>
                  <a:gd name="G41" fmla="+- 49321 0 0"/>
                  <a:gd name="G42" fmla="+- 44941 0 0"/>
                  <a:gd name="G43" fmla="+- 41754 0 0"/>
                  <a:gd name="G44" fmla="+- 37882 0 0"/>
                  <a:gd name="T0" fmla="*/ 2306 w 75"/>
                  <a:gd name="T1" fmla="*/ 4 h 111"/>
                  <a:gd name="T2" fmla="*/ 2429 w 75"/>
                  <a:gd name="T3" fmla="*/ 5844 h 111"/>
                  <a:gd name="T4" fmla="*/ 2429 w 75"/>
                  <a:gd name="T5" fmla="*/ 10104 h 111"/>
                  <a:gd name="T6" fmla="*/ 2417 w 75"/>
                  <a:gd name="T7" fmla="*/ 14648 h 111"/>
                  <a:gd name="T8" fmla="*/ 2306 w 75"/>
                  <a:gd name="T9" fmla="*/ 18521 h 111"/>
                  <a:gd name="T10" fmla="*/ 2179 w 75"/>
                  <a:gd name="T11" fmla="*/ 22774 h 111"/>
                  <a:gd name="T12" fmla="*/ 1964 w 75"/>
                  <a:gd name="T13" fmla="*/ 25746 h 111"/>
                  <a:gd name="T14" fmla="*/ 1770 w 75"/>
                  <a:gd name="T15" fmla="*/ 29424 h 111"/>
                  <a:gd name="T16" fmla="*/ 1514 w 75"/>
                  <a:gd name="T17" fmla="*/ 32091 h 111"/>
                  <a:gd name="T18" fmla="*/ 1237 w 75"/>
                  <a:gd name="T19" fmla="*/ 34571 h 111"/>
                  <a:gd name="T20" fmla="*/ 954 w 75"/>
                  <a:gd name="T21" fmla="*/ 36374 h 111"/>
                  <a:gd name="T22" fmla="*/ 736 w 75"/>
                  <a:gd name="T23" fmla="*/ 37516 h 111"/>
                  <a:gd name="T24" fmla="*/ 539 w 75"/>
                  <a:gd name="T25" fmla="*/ 38022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516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6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1429 h 111"/>
                  <a:gd name="T52" fmla="*/ 860 w 75"/>
                  <a:gd name="T53" fmla="*/ 40881 h 111"/>
                  <a:gd name="T54" fmla="*/ 1174 w 75"/>
                  <a:gd name="T55" fmla="*/ 38854 h 111"/>
                  <a:gd name="T56" fmla="*/ 1445 w 75"/>
                  <a:gd name="T57" fmla="*/ 37357 h 111"/>
                  <a:gd name="T58" fmla="*/ 1770 w 75"/>
                  <a:gd name="T59" fmla="*/ 34571 h 111"/>
                  <a:gd name="T60" fmla="*/ 1973 w 75"/>
                  <a:gd name="T61" fmla="*/ 31796 h 111"/>
                  <a:gd name="T62" fmla="*/ 2294 w 75"/>
                  <a:gd name="T63" fmla="*/ 27841 h 111"/>
                  <a:gd name="T64" fmla="*/ 2429 w 75"/>
                  <a:gd name="T65" fmla="*/ 23791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104 h 111"/>
                  <a:gd name="T72" fmla="*/ 2806 w 75"/>
                  <a:gd name="T73" fmla="*/ 4627 h 111"/>
                  <a:gd name="T74" fmla="*/ 2681 w 75"/>
                  <a:gd name="T75" fmla="*/ 0 h 111"/>
                  <a:gd name="T76" fmla="*/ 2306 w 75"/>
                  <a:gd name="T77" fmla="*/ 4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41" name="Freeform 1017"/>
              <p:cNvSpPr>
                <a:spLocks noChangeArrowheads="1"/>
              </p:cNvSpPr>
              <p:nvPr/>
            </p:nvSpPr>
            <p:spPr bwMode="auto">
              <a:xfrm>
                <a:off x="5560" y="1826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9369 51712"/>
                  <a:gd name="G13" fmla="+- 2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06703 h 46"/>
                  <a:gd name="T2" fmla="*/ 608 w 53"/>
                  <a:gd name="T3" fmla="*/ 83406 h 46"/>
                  <a:gd name="T4" fmla="*/ 845 w 53"/>
                  <a:gd name="T5" fmla="*/ 69104 h 46"/>
                  <a:gd name="T6" fmla="*/ 1313 w 53"/>
                  <a:gd name="T7" fmla="*/ 53916 h 46"/>
                  <a:gd name="T8" fmla="*/ 1549 w 53"/>
                  <a:gd name="T9" fmla="*/ 36123 h 46"/>
                  <a:gd name="T10" fmla="*/ 1846 w 53"/>
                  <a:gd name="T11" fmla="*/ 25913 h 46"/>
                  <a:gd name="T12" fmla="*/ 2060 w 53"/>
                  <a:gd name="T13" fmla="*/ 22026 h 46"/>
                  <a:gd name="T14" fmla="*/ 2155 w 53"/>
                  <a:gd name="T15" fmla="*/ 22026 h 46"/>
                  <a:gd name="T16" fmla="*/ 2177 w 53"/>
                  <a:gd name="T17" fmla="*/ 22026 h 46"/>
                  <a:gd name="T18" fmla="*/ 2155 w 53"/>
                  <a:gd name="T19" fmla="*/ 20271 h 46"/>
                  <a:gd name="T20" fmla="*/ 2467 w 53"/>
                  <a:gd name="T21" fmla="*/ 436 h 46"/>
                  <a:gd name="T22" fmla="*/ 2335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50 h 46"/>
                  <a:gd name="T32" fmla="*/ 1326 w 53"/>
                  <a:gd name="T33" fmla="*/ 22026 h 46"/>
                  <a:gd name="T34" fmla="*/ 944 w 53"/>
                  <a:gd name="T35" fmla="*/ 36123 h 46"/>
                  <a:gd name="T36" fmla="*/ 608 w 53"/>
                  <a:gd name="T37" fmla="*/ 54812 h 46"/>
                  <a:gd name="T38" fmla="*/ 6 w 53"/>
                  <a:gd name="T39" fmla="*/ 75234 h 46"/>
                  <a:gd name="T40" fmla="*/ 0 w 53"/>
                  <a:gd name="T41" fmla="*/ 90650 h 46"/>
                  <a:gd name="T42" fmla="*/ 8 w 53"/>
                  <a:gd name="T43" fmla="*/ 106703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4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42" name="Freeform 1018"/>
              <p:cNvSpPr>
                <a:spLocks noChangeArrowheads="1"/>
              </p:cNvSpPr>
              <p:nvPr/>
            </p:nvSpPr>
            <p:spPr bwMode="auto">
              <a:xfrm>
                <a:off x="5542" y="1870"/>
                <a:ext cx="24" cy="55"/>
              </a:xfrm>
              <a:custGeom>
                <a:avLst/>
                <a:gdLst>
                  <a:gd name="G0" fmla="+- 10 0 0"/>
                  <a:gd name="G1" fmla="sin 62 G0"/>
                  <a:gd name="G2" fmla="*/ 1 36357 51712"/>
                  <a:gd name="G3" fmla="*/ 1 21693 51712"/>
                  <a:gd name="G4" fmla="+- 1 0 0"/>
                  <a:gd name="G5" fmla="+- 1 0 0"/>
                  <a:gd name="G6" fmla="+- 3 0 0"/>
                  <a:gd name="G7" fmla="*/ 1 18485 51712"/>
                  <a:gd name="G8" fmla="+- 43 0 0"/>
                  <a:gd name="G9" fmla="+- 28 0 0"/>
                  <a:gd name="G10" fmla="+- 21 0 0"/>
                  <a:gd name="G11" fmla="sin 62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618 0 0"/>
                  <a:gd name="G23" fmla="+- 65049 0 0"/>
                  <a:gd name="T0" fmla="*/ 1967 w 25"/>
                  <a:gd name="T1" fmla="*/ 3290 h 62"/>
                  <a:gd name="T2" fmla="*/ 2124 w 25"/>
                  <a:gd name="T3" fmla="*/ 3042 h 62"/>
                  <a:gd name="T4" fmla="*/ 2294 w 25"/>
                  <a:gd name="T5" fmla="*/ 2781 h 62"/>
                  <a:gd name="T6" fmla="*/ 2478 w 25"/>
                  <a:gd name="T7" fmla="*/ 2410 h 62"/>
                  <a:gd name="T8" fmla="*/ 2676 w 25"/>
                  <a:gd name="T9" fmla="*/ 2038 h 62"/>
                  <a:gd name="T10" fmla="*/ 3121 w 25"/>
                  <a:gd name="T11" fmla="*/ 1518 h 62"/>
                  <a:gd name="T12" fmla="*/ 3641 w 25"/>
                  <a:gd name="T13" fmla="*/ 1112 h 62"/>
                  <a:gd name="T14" fmla="*/ 4587 w 25"/>
                  <a:gd name="T15" fmla="*/ 700 h 62"/>
                  <a:gd name="T16" fmla="*/ 5350 w 25"/>
                  <a:gd name="T17" fmla="*/ 15 h 62"/>
                  <a:gd name="T18" fmla="*/ 3641 w 25"/>
                  <a:gd name="T19" fmla="*/ 0 h 62"/>
                  <a:gd name="T20" fmla="*/ 2676 w 25"/>
                  <a:gd name="T21" fmla="*/ 474 h 62"/>
                  <a:gd name="T22" fmla="*/ 1967 w 25"/>
                  <a:gd name="T23" fmla="*/ 952 h 62"/>
                  <a:gd name="T24" fmla="*/ 1686 w 25"/>
                  <a:gd name="T25" fmla="*/ 1404 h 62"/>
                  <a:gd name="T26" fmla="*/ 5 w 25"/>
                  <a:gd name="T27" fmla="*/ 1913 h 62"/>
                  <a:gd name="T28" fmla="*/ 3 w 25"/>
                  <a:gd name="T29" fmla="*/ 2238 h 62"/>
                  <a:gd name="T30" fmla="*/ 2 w 25"/>
                  <a:gd name="T31" fmla="*/ 2672 h 62"/>
                  <a:gd name="T32" fmla="*/ 2 w 25"/>
                  <a:gd name="T33" fmla="*/ 3003 h 62"/>
                  <a:gd name="T34" fmla="*/ 0 w 25"/>
                  <a:gd name="T35" fmla="*/ 3243 h 62"/>
                  <a:gd name="T36" fmla="*/ 1967 w 25"/>
                  <a:gd name="T37" fmla="*/ 3290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5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4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6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2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43" name="Freeform 1019"/>
              <p:cNvSpPr>
                <a:spLocks noChangeArrowheads="1"/>
              </p:cNvSpPr>
              <p:nvPr/>
            </p:nvSpPr>
            <p:spPr bwMode="auto">
              <a:xfrm>
                <a:off x="142" y="2893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4 0 0"/>
                  <a:gd name="G9" fmla="+- 3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563 0 0"/>
                  <a:gd name="G33" fmla="+- 21004 0 0"/>
                  <a:gd name="G34" fmla="+- 22357 0 0"/>
                  <a:gd name="G35" fmla="+- 22502 0 0"/>
                  <a:gd name="G36" fmla="+- 23230 0 0"/>
                  <a:gd name="G37" fmla="+- 23859 0 0"/>
                  <a:gd name="G38" fmla="+- 23996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574 h 107"/>
                  <a:gd name="T6" fmla="*/ 4217 w 65"/>
                  <a:gd name="T7" fmla="*/ 26646 h 107"/>
                  <a:gd name="T8" fmla="*/ 414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134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334 w 65"/>
                  <a:gd name="T23" fmla="*/ 21162 h 107"/>
                  <a:gd name="T24" fmla="*/ 932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7180 h 107"/>
                  <a:gd name="T34" fmla="*/ 1 w 65"/>
                  <a:gd name="T35" fmla="*/ 3525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1050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536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32 h 107"/>
                  <a:gd name="T66" fmla="*/ 4144 w 65"/>
                  <a:gd name="T67" fmla="*/ 20326 h 107"/>
                  <a:gd name="T68" fmla="*/ 4217 w 65"/>
                  <a:gd name="T69" fmla="*/ 21854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44" name="Freeform 1020"/>
              <p:cNvSpPr>
                <a:spLocks noChangeArrowheads="1"/>
              </p:cNvSpPr>
              <p:nvPr/>
            </p:nvSpPr>
            <p:spPr bwMode="auto">
              <a:xfrm>
                <a:off x="137" y="2893"/>
                <a:ext cx="76" cy="120"/>
              </a:xfrm>
              <a:custGeom>
                <a:avLst/>
                <a:gdLst>
                  <a:gd name="G0" fmla="+- 2 0 0"/>
                  <a:gd name="G1" fmla="+- 65526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121 0 0"/>
                  <a:gd name="G37" fmla="+- 54833 0 0"/>
                  <a:gd name="G38" fmla="+- 50629 0 0"/>
                  <a:gd name="G39" fmla="+- 45623 0 0"/>
                  <a:gd name="G40" fmla="+- 41606 0 0"/>
                  <a:gd name="G41" fmla="+- 38234 0 0"/>
                  <a:gd name="G42" fmla="+- 34327 0 0"/>
                  <a:gd name="T0" fmla="*/ 5 w 75"/>
                  <a:gd name="T1" fmla="*/ 0 h 111"/>
                  <a:gd name="T2" fmla="*/ 2 w 75"/>
                  <a:gd name="T3" fmla="*/ 5417 h 111"/>
                  <a:gd name="T4" fmla="*/ 0 w 75"/>
                  <a:gd name="T5" fmla="*/ 10703 h 111"/>
                  <a:gd name="T6" fmla="*/ 2 w 75"/>
                  <a:gd name="T7" fmla="*/ 14909 h 111"/>
                  <a:gd name="T8" fmla="*/ 5 w 75"/>
                  <a:gd name="T9" fmla="*/ 19918 h 111"/>
                  <a:gd name="T10" fmla="*/ 416 w 75"/>
                  <a:gd name="T11" fmla="*/ 24346 h 111"/>
                  <a:gd name="T12" fmla="*/ 539 w 75"/>
                  <a:gd name="T13" fmla="*/ 27841 h 111"/>
                  <a:gd name="T14" fmla="*/ 775 w 75"/>
                  <a:gd name="T15" fmla="*/ 31984 h 111"/>
                  <a:gd name="T16" fmla="*/ 1115 w 75"/>
                  <a:gd name="T17" fmla="*/ 34689 h 111"/>
                  <a:gd name="T18" fmla="*/ 1364 w 75"/>
                  <a:gd name="T19" fmla="*/ 37357 h 111"/>
                  <a:gd name="T20" fmla="*/ 1680 w 75"/>
                  <a:gd name="T21" fmla="*/ 40182 h 111"/>
                  <a:gd name="T22" fmla="*/ 1963 w 75"/>
                  <a:gd name="T23" fmla="*/ 40881 h 111"/>
                  <a:gd name="T24" fmla="*/ 2179 w 75"/>
                  <a:gd name="T25" fmla="*/ 42011 h 111"/>
                  <a:gd name="T26" fmla="*/ 2417 w 75"/>
                  <a:gd name="T27" fmla="*/ 42011 h 111"/>
                  <a:gd name="T28" fmla="*/ 2681 w 75"/>
                  <a:gd name="T29" fmla="*/ 41125 h 111"/>
                  <a:gd name="T30" fmla="*/ 2695 w 75"/>
                  <a:gd name="T31" fmla="*/ 40527 h 111"/>
                  <a:gd name="T32" fmla="*/ 2825 w 75"/>
                  <a:gd name="T33" fmla="*/ 39297 h 111"/>
                  <a:gd name="T34" fmla="*/ 2825 w 75"/>
                  <a:gd name="T35" fmla="*/ 37808 h 111"/>
                  <a:gd name="T36" fmla="*/ 2825 w 75"/>
                  <a:gd name="T37" fmla="*/ 36374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7808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854 h 111"/>
                  <a:gd name="T50" fmla="*/ 2294 w 75"/>
                  <a:gd name="T51" fmla="*/ 38022 h 111"/>
                  <a:gd name="T52" fmla="*/ 2068 w 75"/>
                  <a:gd name="T53" fmla="*/ 37808 h 111"/>
                  <a:gd name="T54" fmla="*/ 1865 w 75"/>
                  <a:gd name="T55" fmla="*/ 37156 h 111"/>
                  <a:gd name="T56" fmla="*/ 1595 w 75"/>
                  <a:gd name="T57" fmla="*/ 34689 h 111"/>
                  <a:gd name="T58" fmla="*/ 1303 w 75"/>
                  <a:gd name="T59" fmla="*/ 32091 h 111"/>
                  <a:gd name="T60" fmla="*/ 1115 w 75"/>
                  <a:gd name="T61" fmla="*/ 29424 h 111"/>
                  <a:gd name="T62" fmla="*/ 816 w 75"/>
                  <a:gd name="T63" fmla="*/ 26606 h 111"/>
                  <a:gd name="T64" fmla="*/ 598 w 75"/>
                  <a:gd name="T65" fmla="*/ 22774 h 111"/>
                  <a:gd name="T66" fmla="*/ 486 w 75"/>
                  <a:gd name="T67" fmla="*/ 18834 h 111"/>
                  <a:gd name="T68" fmla="*/ 438 w 75"/>
                  <a:gd name="T69" fmla="*/ 14648 h 111"/>
                  <a:gd name="T70" fmla="*/ 416 w 75"/>
                  <a:gd name="T71" fmla="*/ 10703 h 111"/>
                  <a:gd name="T72" fmla="*/ 416 w 75"/>
                  <a:gd name="T73" fmla="*/ 5844 h 111"/>
                  <a:gd name="T74" fmla="*/ 486 w 75"/>
                  <a:gd name="T75" fmla="*/ 4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45" name="Freeform 1021"/>
              <p:cNvSpPr>
                <a:spLocks noChangeArrowheads="1"/>
              </p:cNvSpPr>
              <p:nvPr/>
            </p:nvSpPr>
            <p:spPr bwMode="auto">
              <a:xfrm>
                <a:off x="142" y="2890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4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5445 0 0"/>
                  <a:gd name="G30" fmla="+- 51555 0 0"/>
                  <a:gd name="G31" fmla="+- 56663 0 0"/>
                  <a:gd name="T0" fmla="*/ 2467 w 53"/>
                  <a:gd name="T1" fmla="*/ 28786 h 45"/>
                  <a:gd name="T2" fmla="*/ 2210 w 53"/>
                  <a:gd name="T3" fmla="*/ 22301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6188 h 45"/>
                  <a:gd name="T10" fmla="*/ 845 w 53"/>
                  <a:gd name="T11" fmla="*/ 3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8 w 53"/>
                  <a:gd name="T29" fmla="*/ 6188 h 45"/>
                  <a:gd name="T30" fmla="*/ 487 w 53"/>
                  <a:gd name="T31" fmla="*/ 6188 h 45"/>
                  <a:gd name="T32" fmla="*/ 608 w 53"/>
                  <a:gd name="T33" fmla="*/ 8029 h 45"/>
                  <a:gd name="T34" fmla="*/ 893 w 53"/>
                  <a:gd name="T35" fmla="*/ 12271 h 45"/>
                  <a:gd name="T36" fmla="*/ 1313 w 53"/>
                  <a:gd name="T37" fmla="*/ 14719 h 45"/>
                  <a:gd name="T38" fmla="*/ 1564 w 53"/>
                  <a:gd name="T39" fmla="*/ 20452 h 45"/>
                  <a:gd name="T40" fmla="*/ 1846 w 53"/>
                  <a:gd name="T41" fmla="*/ 26176 h 45"/>
                  <a:gd name="T42" fmla="*/ 2155 w 53"/>
                  <a:gd name="T43" fmla="*/ 31316 h 45"/>
                  <a:gd name="T44" fmla="*/ 2467 w 53"/>
                  <a:gd name="T45" fmla="*/ 2878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46" name="Freeform 1022"/>
              <p:cNvSpPr>
                <a:spLocks noChangeArrowheads="1"/>
              </p:cNvSpPr>
              <p:nvPr/>
            </p:nvSpPr>
            <p:spPr bwMode="auto">
              <a:xfrm>
                <a:off x="190" y="2935"/>
                <a:ext cx="24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567 1280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235 0 0"/>
                  <a:gd name="G25" fmla="+- 49638 0 0"/>
                  <a:gd name="T0" fmla="*/ 5350 w 25"/>
                  <a:gd name="T1" fmla="*/ 24929 h 60"/>
                  <a:gd name="T2" fmla="*/ 4954 w 25"/>
                  <a:gd name="T3" fmla="*/ 23255 h 60"/>
                  <a:gd name="T4" fmla="*/ 4954 w 25"/>
                  <a:gd name="T5" fmla="*/ 20852 h 60"/>
                  <a:gd name="T6" fmla="*/ 4807 w 25"/>
                  <a:gd name="T7" fmla="*/ 17739 h 60"/>
                  <a:gd name="T8" fmla="*/ 4451 w 25"/>
                  <a:gd name="T9" fmla="*/ 14398 h 60"/>
                  <a:gd name="T10" fmla="*/ 3932 w 25"/>
                  <a:gd name="T11" fmla="*/ 10447 h 60"/>
                  <a:gd name="T12" fmla="*/ 3371 w 25"/>
                  <a:gd name="T13" fmla="*/ 6931 h 60"/>
                  <a:gd name="T14" fmla="*/ 2478 w 25"/>
                  <a:gd name="T15" fmla="*/ 3352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5020 h 60"/>
                  <a:gd name="T22" fmla="*/ 1821 w 25"/>
                  <a:gd name="T23" fmla="*/ 8217 h 60"/>
                  <a:gd name="T24" fmla="*/ 2124 w 25"/>
                  <a:gd name="T25" fmla="*/ 12117 h 60"/>
                  <a:gd name="T26" fmla="*/ 2478 w 25"/>
                  <a:gd name="T27" fmla="*/ 15412 h 60"/>
                  <a:gd name="T28" fmla="*/ 2676 w 25"/>
                  <a:gd name="T29" fmla="*/ 19191 h 60"/>
                  <a:gd name="T30" fmla="*/ 2890 w 25"/>
                  <a:gd name="T31" fmla="*/ 21239 h 60"/>
                  <a:gd name="T32" fmla="*/ 3121 w 25"/>
                  <a:gd name="T33" fmla="*/ 24410 h 60"/>
                  <a:gd name="T34" fmla="*/ 3371 w 25"/>
                  <a:gd name="T35" fmla="*/ 25205 h 60"/>
                  <a:gd name="T36" fmla="*/ 5350 w 25"/>
                  <a:gd name="T37" fmla="*/ 24929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47" name="Freeform 1023"/>
              <p:cNvSpPr>
                <a:spLocks noChangeArrowheads="1"/>
              </p:cNvSpPr>
              <p:nvPr/>
            </p:nvSpPr>
            <p:spPr bwMode="auto">
              <a:xfrm>
                <a:off x="5548" y="3035"/>
                <a:ext cx="66" cy="114"/>
              </a:xfrm>
              <a:custGeom>
                <a:avLst/>
                <a:gdLst>
                  <a:gd name="G0" fmla="+- 65532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7252 0 0"/>
                  <a:gd name="G35" fmla="+- 27644 0 0"/>
                  <a:gd name="G36" fmla="+- 27892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7252 h 106"/>
                  <a:gd name="T4" fmla="*/ 0 w 65"/>
                  <a:gd name="T5" fmla="*/ 27645 h 106"/>
                  <a:gd name="T6" fmla="*/ 1 w 65"/>
                  <a:gd name="T7" fmla="*/ 27894 h 106"/>
                  <a:gd name="T8" fmla="*/ 2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7252 h 106"/>
                  <a:gd name="T18" fmla="*/ 1947 w 65"/>
                  <a:gd name="T19" fmla="*/ 25668 h 106"/>
                  <a:gd name="T20" fmla="*/ 2472 w 65"/>
                  <a:gd name="T21" fmla="*/ 23889 h 106"/>
                  <a:gd name="T22" fmla="*/ 2897 w 65"/>
                  <a:gd name="T23" fmla="*/ 21430 h 106"/>
                  <a:gd name="T24" fmla="*/ 3264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144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863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38 w 65"/>
                  <a:gd name="T47" fmla="*/ 3 h 106"/>
                  <a:gd name="T48" fmla="*/ 2785 w 65"/>
                  <a:gd name="T49" fmla="*/ 2510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34 w 65"/>
                  <a:gd name="T59" fmla="*/ 12655 h 106"/>
                  <a:gd name="T60" fmla="*/ 8 w 65"/>
                  <a:gd name="T61" fmla="*/ 14638 h 106"/>
                  <a:gd name="T62" fmla="*/ 6 w 65"/>
                  <a:gd name="T63" fmla="*/ 16921 h 106"/>
                  <a:gd name="T64" fmla="*/ 4 w 65"/>
                  <a:gd name="T65" fmla="*/ 19208 h 106"/>
                  <a:gd name="T66" fmla="*/ 2 w 65"/>
                  <a:gd name="T67" fmla="*/ 21050 h 106"/>
                  <a:gd name="T68" fmla="*/ 1 w 65"/>
                  <a:gd name="T69" fmla="*/ 23044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48" name="Freeform 1024"/>
              <p:cNvSpPr>
                <a:spLocks noChangeArrowheads="1"/>
              </p:cNvSpPr>
              <p:nvPr/>
            </p:nvSpPr>
            <p:spPr bwMode="auto">
              <a:xfrm>
                <a:off x="5542" y="3035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1 G9"/>
                  <a:gd name="G11" fmla="*/ 1 0 51712"/>
                  <a:gd name="G12" fmla="sin 96 G11"/>
                  <a:gd name="G13" fmla="+- 65533 0 0"/>
                  <a:gd name="G14" fmla="+- 106 0 0"/>
                  <a:gd name="G15" fmla="*/ 1 55357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548 0 0"/>
                  <a:gd name="G39" fmla="+- 57861 0 0"/>
                  <a:gd name="G40" fmla="+- 53353 0 0"/>
                  <a:gd name="G41" fmla="+- 49321 0 0"/>
                  <a:gd name="G42" fmla="+- 45211 0 0"/>
                  <a:gd name="G43" fmla="+- 41197 0 0"/>
                  <a:gd name="G44" fmla="+- 37737 0 0"/>
                  <a:gd name="T0" fmla="*/ 2306 w 75"/>
                  <a:gd name="T1" fmla="*/ 3 h 111"/>
                  <a:gd name="T2" fmla="*/ 2429 w 75"/>
                  <a:gd name="T3" fmla="*/ 5417 h 111"/>
                  <a:gd name="T4" fmla="*/ 2429 w 75"/>
                  <a:gd name="T5" fmla="*/ 10104 h 111"/>
                  <a:gd name="T6" fmla="*/ 2417 w 75"/>
                  <a:gd name="T7" fmla="*/ 14600 h 111"/>
                  <a:gd name="T8" fmla="*/ 2306 w 75"/>
                  <a:gd name="T9" fmla="*/ 18521 h 111"/>
                  <a:gd name="T10" fmla="*/ 2179 w 75"/>
                  <a:gd name="T11" fmla="*/ 22504 h 111"/>
                  <a:gd name="T12" fmla="*/ 1964 w 75"/>
                  <a:gd name="T13" fmla="*/ 26303 h 111"/>
                  <a:gd name="T14" fmla="*/ 1770 w 75"/>
                  <a:gd name="T15" fmla="*/ 29569 h 111"/>
                  <a:gd name="T16" fmla="*/ 1514 w 75"/>
                  <a:gd name="T17" fmla="*/ 32091 h 111"/>
                  <a:gd name="T18" fmla="*/ 1237 w 75"/>
                  <a:gd name="T19" fmla="*/ 34571 h 111"/>
                  <a:gd name="T20" fmla="*/ 954 w 75"/>
                  <a:gd name="T21" fmla="*/ 36374 h 111"/>
                  <a:gd name="T22" fmla="*/ 736 w 75"/>
                  <a:gd name="T23" fmla="*/ 37808 h 111"/>
                  <a:gd name="T24" fmla="*/ 539 w 75"/>
                  <a:gd name="T25" fmla="*/ 38316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8022 h 111"/>
                  <a:gd name="T34" fmla="*/ 9 w 75"/>
                  <a:gd name="T35" fmla="*/ 37516 h 111"/>
                  <a:gd name="T36" fmla="*/ 9 w 75"/>
                  <a:gd name="T37" fmla="*/ 36374 h 111"/>
                  <a:gd name="T38" fmla="*/ 0 w 75"/>
                  <a:gd name="T39" fmla="*/ 35949 h 111"/>
                  <a:gd name="T40" fmla="*/ 0 w 75"/>
                  <a:gd name="T41" fmla="*/ 37808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5 w 75"/>
                  <a:gd name="T47" fmla="*/ 41429 h 111"/>
                  <a:gd name="T48" fmla="*/ 438 w 75"/>
                  <a:gd name="T49" fmla="*/ 42011 h 111"/>
                  <a:gd name="T50" fmla="*/ 598 w 75"/>
                  <a:gd name="T51" fmla="*/ 42011 h 111"/>
                  <a:gd name="T52" fmla="*/ 860 w 75"/>
                  <a:gd name="T53" fmla="*/ 40881 h 111"/>
                  <a:gd name="T54" fmla="*/ 1174 w 75"/>
                  <a:gd name="T55" fmla="*/ 39297 h 111"/>
                  <a:gd name="T56" fmla="*/ 1445 w 75"/>
                  <a:gd name="T57" fmla="*/ 37516 h 111"/>
                  <a:gd name="T58" fmla="*/ 1770 w 75"/>
                  <a:gd name="T59" fmla="*/ 34571 h 111"/>
                  <a:gd name="T60" fmla="*/ 1973 w 75"/>
                  <a:gd name="T61" fmla="*/ 31796 h 111"/>
                  <a:gd name="T62" fmla="*/ 2294 w 75"/>
                  <a:gd name="T63" fmla="*/ 27461 h 111"/>
                  <a:gd name="T64" fmla="*/ 2429 w 75"/>
                  <a:gd name="T65" fmla="*/ 23791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104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3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10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49" name="Freeform 1025"/>
              <p:cNvSpPr>
                <a:spLocks noChangeArrowheads="1"/>
              </p:cNvSpPr>
              <p:nvPr/>
            </p:nvSpPr>
            <p:spPr bwMode="auto">
              <a:xfrm>
                <a:off x="5560" y="3029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720 0 0"/>
                  <a:gd name="G30" fmla="+- 45680 0 0"/>
                  <a:gd name="G31" fmla="+- 52060 0 0"/>
                  <a:gd name="T0" fmla="*/ 8 w 53"/>
                  <a:gd name="T1" fmla="*/ 31316 h 45"/>
                  <a:gd name="T2" fmla="*/ 608 w 53"/>
                  <a:gd name="T3" fmla="*/ 26424 h 45"/>
                  <a:gd name="T4" fmla="*/ 845 w 53"/>
                  <a:gd name="T5" fmla="*/ 20701 h 45"/>
                  <a:gd name="T6" fmla="*/ 1243 w 53"/>
                  <a:gd name="T7" fmla="*/ 14719 h 45"/>
                  <a:gd name="T8" fmla="*/ 1549 w 53"/>
                  <a:gd name="T9" fmla="*/ 12271 h 45"/>
                  <a:gd name="T10" fmla="*/ 1846 w 53"/>
                  <a:gd name="T11" fmla="*/ 8029 h 45"/>
                  <a:gd name="T12" fmla="*/ 2060 w 53"/>
                  <a:gd name="T13" fmla="*/ 6737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6188 h 45"/>
                  <a:gd name="T20" fmla="*/ 2155 w 53"/>
                  <a:gd name="T21" fmla="*/ 5679 h 45"/>
                  <a:gd name="T22" fmla="*/ 2467 w 53"/>
                  <a:gd name="T23" fmla="*/ 120 h 45"/>
                  <a:gd name="T24" fmla="*/ 2335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120 h 45"/>
                  <a:gd name="T34" fmla="*/ 1326 w 53"/>
                  <a:gd name="T35" fmla="*/ 6188 h 45"/>
                  <a:gd name="T36" fmla="*/ 944 w 53"/>
                  <a:gd name="T37" fmla="*/ 11274 h 45"/>
                  <a:gd name="T38" fmla="*/ 608 w 53"/>
                  <a:gd name="T39" fmla="*/ 15827 h 45"/>
                  <a:gd name="T40" fmla="*/ 6 w 53"/>
                  <a:gd name="T41" fmla="*/ 22301 h 45"/>
                  <a:gd name="T42" fmla="*/ 0 w 53"/>
                  <a:gd name="T43" fmla="*/ 28786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0" name="Freeform 1026"/>
              <p:cNvSpPr>
                <a:spLocks noChangeArrowheads="1"/>
              </p:cNvSpPr>
              <p:nvPr/>
            </p:nvSpPr>
            <p:spPr bwMode="auto">
              <a:xfrm>
                <a:off x="5542" y="3074"/>
                <a:ext cx="24" cy="63"/>
              </a:xfrm>
              <a:custGeom>
                <a:avLst/>
                <a:gdLst>
                  <a:gd name="G0" fmla="+- 10 0 0"/>
                  <a:gd name="G1" fmla="sin 60 G0"/>
                  <a:gd name="G2" fmla="*/ 1 22365 57600"/>
                  <a:gd name="G3" fmla="+- 6 0 0"/>
                  <a:gd name="G4" fmla="+- 1 0 0"/>
                  <a:gd name="G5" fmla="+- 1 0 0"/>
                  <a:gd name="G6" fmla="+- 3 0 0"/>
                  <a:gd name="G7" fmla="*/ 1 44631 57600"/>
                  <a:gd name="G8" fmla="+- 43 0 0"/>
                  <a:gd name="G9" fmla="*/ 1 55 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3181 0 0"/>
                  <a:gd name="G23" fmla="+- 46591 0 0"/>
                  <a:gd name="T0" fmla="*/ 1967 w 25"/>
                  <a:gd name="T1" fmla="*/ 25205 h 60"/>
                  <a:gd name="T2" fmla="*/ 2124 w 25"/>
                  <a:gd name="T3" fmla="*/ 24479 h 60"/>
                  <a:gd name="T4" fmla="*/ 2294 w 25"/>
                  <a:gd name="T5" fmla="*/ 21239 h 60"/>
                  <a:gd name="T6" fmla="*/ 2478 w 25"/>
                  <a:gd name="T7" fmla="*/ 19191 h 60"/>
                  <a:gd name="T8" fmla="*/ 2676 w 25"/>
                  <a:gd name="T9" fmla="*/ 15412 h 60"/>
                  <a:gd name="T10" fmla="*/ 3121 w 25"/>
                  <a:gd name="T11" fmla="*/ 12236 h 60"/>
                  <a:gd name="T12" fmla="*/ 3641 w 25"/>
                  <a:gd name="T13" fmla="*/ 8888 h 60"/>
                  <a:gd name="T14" fmla="*/ 4587 w 25"/>
                  <a:gd name="T15" fmla="*/ 502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3940 h 60"/>
                  <a:gd name="T22" fmla="*/ 1967 w 25"/>
                  <a:gd name="T23" fmla="*/ 8127 h 60"/>
                  <a:gd name="T24" fmla="*/ 1686 w 25"/>
                  <a:gd name="T25" fmla="*/ 11194 h 60"/>
                  <a:gd name="T26" fmla="*/ 5 w 25"/>
                  <a:gd name="T27" fmla="*/ 14398 h 60"/>
                  <a:gd name="T28" fmla="*/ 3 w 25"/>
                  <a:gd name="T29" fmla="*/ 18297 h 60"/>
                  <a:gd name="T30" fmla="*/ 2 w 25"/>
                  <a:gd name="T31" fmla="*/ 20852 h 60"/>
                  <a:gd name="T32" fmla="*/ 2 w 25"/>
                  <a:gd name="T33" fmla="*/ 23255 h 60"/>
                  <a:gd name="T34" fmla="*/ 0 w 25"/>
                  <a:gd name="T35" fmla="*/ 24929 h 60"/>
                  <a:gd name="T36" fmla="*/ 1967 w 25"/>
                  <a:gd name="T37" fmla="*/ 25205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1" name="Freeform 1027"/>
              <p:cNvSpPr>
                <a:spLocks noChangeArrowheads="1"/>
              </p:cNvSpPr>
              <p:nvPr/>
            </p:nvSpPr>
            <p:spPr bwMode="auto">
              <a:xfrm>
                <a:off x="142" y="1618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43901 0 0"/>
                  <a:gd name="G32" fmla="+- 45273 0 0"/>
                  <a:gd name="G33" fmla="+- 46207 0 0"/>
                  <a:gd name="G34" fmla="+- 47036 0 0"/>
                  <a:gd name="G35" fmla="+- 48304 0 0"/>
                  <a:gd name="G36" fmla="+- 49228 0 0"/>
                  <a:gd name="G37" fmla="+- 49626 0 0"/>
                  <a:gd name="T0" fmla="*/ 4230 w 65"/>
                  <a:gd name="T1" fmla="*/ 48131 h 106"/>
                  <a:gd name="T2" fmla="*/ 4230 w 65"/>
                  <a:gd name="T3" fmla="*/ 49503 h 106"/>
                  <a:gd name="T4" fmla="*/ 4230 w 65"/>
                  <a:gd name="T5" fmla="*/ 50424 h 106"/>
                  <a:gd name="T6" fmla="*/ 4217 w 65"/>
                  <a:gd name="T7" fmla="*/ 51180 h 106"/>
                  <a:gd name="T8" fmla="*/ 4144 w 65"/>
                  <a:gd name="T9" fmla="*/ 52208 h 106"/>
                  <a:gd name="T10" fmla="*/ 3904 w 65"/>
                  <a:gd name="T11" fmla="*/ 52764 h 106"/>
                  <a:gd name="T12" fmla="*/ 3536 w 65"/>
                  <a:gd name="T13" fmla="*/ 52764 h 106"/>
                  <a:gd name="T14" fmla="*/ 3138 w 65"/>
                  <a:gd name="T15" fmla="*/ 51180 h 106"/>
                  <a:gd name="T16" fmla="*/ 2729 w 65"/>
                  <a:gd name="T17" fmla="*/ 49958 h 106"/>
                  <a:gd name="T18" fmla="*/ 2282 w 65"/>
                  <a:gd name="T19" fmla="*/ 46846 h 106"/>
                  <a:gd name="T20" fmla="*/ 1797 w 65"/>
                  <a:gd name="T21" fmla="*/ 44368 h 106"/>
                  <a:gd name="T22" fmla="*/ 1334 w 65"/>
                  <a:gd name="T23" fmla="*/ 39798 h 106"/>
                  <a:gd name="T24" fmla="*/ 878 w 65"/>
                  <a:gd name="T25" fmla="*/ 35633 h 106"/>
                  <a:gd name="T26" fmla="*/ 8 w 65"/>
                  <a:gd name="T27" fmla="*/ 30374 h 106"/>
                  <a:gd name="T28" fmla="*/ 4 w 65"/>
                  <a:gd name="T29" fmla="*/ 25817 h 106"/>
                  <a:gd name="T30" fmla="*/ 2 w 65"/>
                  <a:gd name="T31" fmla="*/ 19103 h 106"/>
                  <a:gd name="T32" fmla="*/ 0 w 65"/>
                  <a:gd name="T33" fmla="*/ 13417 h 106"/>
                  <a:gd name="T34" fmla="*/ 1 w 65"/>
                  <a:gd name="T35" fmla="*/ 719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1050 w 65"/>
                  <a:gd name="T47" fmla="*/ 4 h 106"/>
                  <a:gd name="T48" fmla="*/ 1503 w 65"/>
                  <a:gd name="T49" fmla="*/ 4422 h 106"/>
                  <a:gd name="T50" fmla="*/ 1908 w 65"/>
                  <a:gd name="T51" fmla="*/ 6611 h 106"/>
                  <a:gd name="T52" fmla="*/ 2422 w 65"/>
                  <a:gd name="T53" fmla="*/ 10810 h 106"/>
                  <a:gd name="T54" fmla="*/ 2834 w 65"/>
                  <a:gd name="T55" fmla="*/ 15772 h 106"/>
                  <a:gd name="T56" fmla="*/ 3193 w 65"/>
                  <a:gd name="T57" fmla="*/ 18632 h 106"/>
                  <a:gd name="T58" fmla="*/ 3465 w 65"/>
                  <a:gd name="T59" fmla="*/ 23696 h 106"/>
                  <a:gd name="T60" fmla="*/ 3754 w 65"/>
                  <a:gd name="T61" fmla="*/ 27896 h 106"/>
                  <a:gd name="T62" fmla="*/ 3904 w 65"/>
                  <a:gd name="T63" fmla="*/ 31185 h 106"/>
                  <a:gd name="T64" fmla="*/ 3985 w 65"/>
                  <a:gd name="T65" fmla="*/ 35770 h 106"/>
                  <a:gd name="T66" fmla="*/ 4144 w 65"/>
                  <a:gd name="T67" fmla="*/ 39489 h 106"/>
                  <a:gd name="T68" fmla="*/ 4217 w 65"/>
                  <a:gd name="T69" fmla="*/ 42848 h 106"/>
                  <a:gd name="T70" fmla="*/ 4217 w 65"/>
                  <a:gd name="T71" fmla="*/ 45648 h 106"/>
                  <a:gd name="T72" fmla="*/ 4230 w 65"/>
                  <a:gd name="T73" fmla="*/ 48131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2" name="Freeform 1028"/>
              <p:cNvSpPr>
                <a:spLocks noChangeArrowheads="1"/>
              </p:cNvSpPr>
              <p:nvPr/>
            </p:nvSpPr>
            <p:spPr bwMode="auto">
              <a:xfrm>
                <a:off x="137" y="1620"/>
                <a:ext cx="75" cy="120"/>
              </a:xfrm>
              <a:custGeom>
                <a:avLst/>
                <a:gdLst>
                  <a:gd name="G0" fmla="+- 1 0 0"/>
                  <a:gd name="G1" fmla="+- 65523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757 51712"/>
                  <a:gd name="G18" fmla="+- 13 0 0"/>
                  <a:gd name="G19" fmla="cos 14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679 0 0"/>
                  <a:gd name="G38" fmla="+- 50628 0 0"/>
                  <a:gd name="G39" fmla="+- 45623 0 0"/>
                  <a:gd name="G40" fmla="+- 42182 0 0"/>
                  <a:gd name="G41" fmla="+- 38264 0 0"/>
                  <a:gd name="G42" fmla="+- 35257 0 0"/>
                  <a:gd name="T0" fmla="*/ 5 w 74"/>
                  <a:gd name="T1" fmla="*/ 0 h 111"/>
                  <a:gd name="T2" fmla="*/ 1 w 74"/>
                  <a:gd name="T3" fmla="*/ 4627 h 111"/>
                  <a:gd name="T4" fmla="*/ 0 w 74"/>
                  <a:gd name="T5" fmla="*/ 9857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101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94 w 74"/>
                  <a:gd name="T25" fmla="*/ 41429 h 111"/>
                  <a:gd name="T26" fmla="*/ 2549 w 74"/>
                  <a:gd name="T27" fmla="*/ 42011 h 111"/>
                  <a:gd name="T28" fmla="*/ 2755 w 74"/>
                  <a:gd name="T29" fmla="*/ 41125 h 111"/>
                  <a:gd name="T30" fmla="*/ 2883 w 74"/>
                  <a:gd name="T31" fmla="*/ 40182 h 111"/>
                  <a:gd name="T32" fmla="*/ 2907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448 h 111"/>
                  <a:gd name="T68" fmla="*/ 461 w 74"/>
                  <a:gd name="T69" fmla="*/ 13811 h 111"/>
                  <a:gd name="T70" fmla="*/ 437 w 74"/>
                  <a:gd name="T71" fmla="*/ 9857 h 111"/>
                  <a:gd name="T72" fmla="*/ 437 w 74"/>
                  <a:gd name="T73" fmla="*/ 4993 h 111"/>
                  <a:gd name="T74" fmla="*/ 512 w 74"/>
                  <a:gd name="T75" fmla="*/ 2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3" name="Freeform 1029"/>
              <p:cNvSpPr>
                <a:spLocks noChangeArrowheads="1"/>
              </p:cNvSpPr>
              <p:nvPr/>
            </p:nvSpPr>
            <p:spPr bwMode="auto">
              <a:xfrm>
                <a:off x="142" y="1613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6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9186 0 0"/>
                  <a:gd name="G30" fmla="+- 53190 0 0"/>
                  <a:gd name="G31" fmla="+- 58253 0 0"/>
                  <a:gd name="T0" fmla="*/ 2467 w 53"/>
                  <a:gd name="T1" fmla="*/ 23864 h 46"/>
                  <a:gd name="T2" fmla="*/ 2210 w 53"/>
                  <a:gd name="T3" fmla="*/ 18560 h 46"/>
                  <a:gd name="T4" fmla="*/ 1846 w 53"/>
                  <a:gd name="T5" fmla="*/ 14192 h 46"/>
                  <a:gd name="T6" fmla="*/ 1480 w 53"/>
                  <a:gd name="T7" fmla="*/ 8763 h 46"/>
                  <a:gd name="T8" fmla="*/ 1176 w 53"/>
                  <a:gd name="T9" fmla="*/ 4916 h 46"/>
                  <a:gd name="T10" fmla="*/ 845 w 53"/>
                  <a:gd name="T11" fmla="*/ 4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 h 46"/>
                  <a:gd name="T22" fmla="*/ 8 w 53"/>
                  <a:gd name="T23" fmla="*/ 4500 h 46"/>
                  <a:gd name="T24" fmla="*/ 8 w 53"/>
                  <a:gd name="T25" fmla="*/ 4916 h 46"/>
                  <a:gd name="T26" fmla="*/ 7 w 53"/>
                  <a:gd name="T27" fmla="*/ 4916 h 46"/>
                  <a:gd name="T28" fmla="*/ 8 w 53"/>
                  <a:gd name="T29" fmla="*/ 5336 h 46"/>
                  <a:gd name="T30" fmla="*/ 487 w 53"/>
                  <a:gd name="T31" fmla="*/ 5336 h 46"/>
                  <a:gd name="T32" fmla="*/ 608 w 53"/>
                  <a:gd name="T33" fmla="*/ 6821 h 46"/>
                  <a:gd name="T34" fmla="*/ 893 w 53"/>
                  <a:gd name="T35" fmla="*/ 9509 h 46"/>
                  <a:gd name="T36" fmla="*/ 1243 w 53"/>
                  <a:gd name="T37" fmla="*/ 13032 h 46"/>
                  <a:gd name="T38" fmla="*/ 1549 w 53"/>
                  <a:gd name="T39" fmla="*/ 18193 h 46"/>
                  <a:gd name="T40" fmla="*/ 1846 w 53"/>
                  <a:gd name="T41" fmla="*/ 21954 h 46"/>
                  <a:gd name="T42" fmla="*/ 2155 w 53"/>
                  <a:gd name="T43" fmla="*/ 28084 h 46"/>
                  <a:gd name="T44" fmla="*/ 2467 w 53"/>
                  <a:gd name="T45" fmla="*/ 23864 h 46"/>
                  <a:gd name="T46" fmla="*/ 0 w 53"/>
                  <a:gd name="T47" fmla="*/ 0 h 46"/>
                  <a:gd name="T48" fmla="*/ 53 w 53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1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4" name="Freeform 1030"/>
              <p:cNvSpPr>
                <a:spLocks noChangeArrowheads="1"/>
              </p:cNvSpPr>
              <p:nvPr/>
            </p:nvSpPr>
            <p:spPr bwMode="auto">
              <a:xfrm>
                <a:off x="189" y="1644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3184 0 0"/>
                  <a:gd name="G25" fmla="+- 3580 0 0"/>
                  <a:gd name="T0" fmla="*/ 6495 w 24"/>
                  <a:gd name="T1" fmla="*/ 3243 h 62"/>
                  <a:gd name="T2" fmla="*/ 6187 w 24"/>
                  <a:gd name="T3" fmla="*/ 3003 h 62"/>
                  <a:gd name="T4" fmla="*/ 6187 w 24"/>
                  <a:gd name="T5" fmla="*/ 2607 h 62"/>
                  <a:gd name="T6" fmla="*/ 5995 w 24"/>
                  <a:gd name="T7" fmla="*/ 2238 h 62"/>
                  <a:gd name="T8" fmla="*/ 5534 w 24"/>
                  <a:gd name="T9" fmla="*/ 1884 h 62"/>
                  <a:gd name="T10" fmla="*/ 5108 w 24"/>
                  <a:gd name="T11" fmla="*/ 1384 h 62"/>
                  <a:gd name="T12" fmla="*/ 4352 w 24"/>
                  <a:gd name="T13" fmla="*/ 952 h 62"/>
                  <a:gd name="T14" fmla="*/ 3160 w 24"/>
                  <a:gd name="T15" fmla="*/ 474 h 62"/>
                  <a:gd name="T16" fmla="*/ 2295 w 24"/>
                  <a:gd name="T17" fmla="*/ 0 h 62"/>
                  <a:gd name="T18" fmla="*/ 0 w 24"/>
                  <a:gd name="T19" fmla="*/ 15 h 62"/>
                  <a:gd name="T20" fmla="*/ 4 w 24"/>
                  <a:gd name="T21" fmla="*/ 642 h 62"/>
                  <a:gd name="T22" fmla="*/ 2295 w 24"/>
                  <a:gd name="T23" fmla="*/ 1112 h 62"/>
                  <a:gd name="T24" fmla="*/ 2693 w 24"/>
                  <a:gd name="T25" fmla="*/ 1518 h 62"/>
                  <a:gd name="T26" fmla="*/ 3160 w 24"/>
                  <a:gd name="T27" fmla="*/ 1913 h 62"/>
                  <a:gd name="T28" fmla="*/ 3423 w 24"/>
                  <a:gd name="T29" fmla="*/ 2377 h 62"/>
                  <a:gd name="T30" fmla="*/ 3708 w 24"/>
                  <a:gd name="T31" fmla="*/ 2781 h 62"/>
                  <a:gd name="T32" fmla="*/ 4017 w 24"/>
                  <a:gd name="T33" fmla="*/ 3042 h 62"/>
                  <a:gd name="T34" fmla="*/ 4352 w 24"/>
                  <a:gd name="T35" fmla="*/ 3290 h 62"/>
                  <a:gd name="T36" fmla="*/ 6495 w 24"/>
                  <a:gd name="T37" fmla="*/ 3243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5" name="Freeform 1031"/>
              <p:cNvSpPr>
                <a:spLocks noChangeArrowheads="1"/>
              </p:cNvSpPr>
              <p:nvPr/>
            </p:nvSpPr>
            <p:spPr bwMode="auto">
              <a:xfrm>
                <a:off x="5549" y="1747"/>
                <a:ext cx="66" cy="115"/>
              </a:xfrm>
              <a:custGeom>
                <a:avLst/>
                <a:gdLst>
                  <a:gd name="G0" fmla="+- 65533 0 0"/>
                  <a:gd name="G1" fmla="+- 65535 0 0"/>
                  <a:gd name="G2" fmla="+- 56 0 0"/>
                  <a:gd name="G3" fmla="*/ 1 27781 2284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64359 2284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572 0 0"/>
                  <a:gd name="G37" fmla="+- 27128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574 h 107"/>
                  <a:gd name="T8" fmla="*/ 2 w 65"/>
                  <a:gd name="T9" fmla="*/ 2713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574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331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1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79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249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6" name="Freeform 1032"/>
              <p:cNvSpPr>
                <a:spLocks noChangeArrowheads="1"/>
              </p:cNvSpPr>
              <p:nvPr/>
            </p:nvSpPr>
            <p:spPr bwMode="auto">
              <a:xfrm>
                <a:off x="5544" y="1747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+- 56 0 0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241 0 0"/>
                  <a:gd name="G46" fmla="+- 57981 0 0"/>
                  <a:gd name="G47" fmla="+- 53371 0 0"/>
                  <a:gd name="G48" fmla="+- 49120 0 0"/>
                  <a:gd name="G49" fmla="+- 44997 0 0"/>
                  <a:gd name="G50" fmla="+- 41801 0 0"/>
                  <a:gd name="G51" fmla="+- 37920 0 0"/>
                  <a:gd name="T0" fmla="*/ 2418 w 74"/>
                  <a:gd name="T1" fmla="*/ 4 h 111"/>
                  <a:gd name="T2" fmla="*/ 2549 w 74"/>
                  <a:gd name="T3" fmla="*/ 5844 h 111"/>
                  <a:gd name="T4" fmla="*/ 2549 w 74"/>
                  <a:gd name="T5" fmla="*/ 10104 h 111"/>
                  <a:gd name="T6" fmla="*/ 2483 w 74"/>
                  <a:gd name="T7" fmla="*/ 14648 h 111"/>
                  <a:gd name="T8" fmla="*/ 2418 w 74"/>
                  <a:gd name="T9" fmla="*/ 18834 h 111"/>
                  <a:gd name="T10" fmla="*/ 2235 w 74"/>
                  <a:gd name="T11" fmla="*/ 2277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571 h 111"/>
                  <a:gd name="T20" fmla="*/ 962 w 74"/>
                  <a:gd name="T21" fmla="*/ 36374 h 111"/>
                  <a:gd name="T22" fmla="*/ 740 w 74"/>
                  <a:gd name="T23" fmla="*/ 37808 h 111"/>
                  <a:gd name="T24" fmla="*/ 540 w 74"/>
                  <a:gd name="T25" fmla="*/ 38022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8854 h 111"/>
                  <a:gd name="T44" fmla="*/ 2 w 74"/>
                  <a:gd name="T45" fmla="*/ 40527 h 111"/>
                  <a:gd name="T46" fmla="*/ 5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064 w 74"/>
                  <a:gd name="T61" fmla="*/ 31796 h 111"/>
                  <a:gd name="T62" fmla="*/ 2353 w 74"/>
                  <a:gd name="T63" fmla="*/ 27841 h 111"/>
                  <a:gd name="T64" fmla="*/ 2549 w 74"/>
                  <a:gd name="T65" fmla="*/ 24346 h 111"/>
                  <a:gd name="T66" fmla="*/ 2755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10703 h 111"/>
                  <a:gd name="T72" fmla="*/ 2904 w 74"/>
                  <a:gd name="T73" fmla="*/ 4627 h 111"/>
                  <a:gd name="T74" fmla="*/ 2755 w 74"/>
                  <a:gd name="T75" fmla="*/ 0 h 111"/>
                  <a:gd name="T76" fmla="*/ 2418 w 74"/>
                  <a:gd name="T77" fmla="*/ 4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8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7" name="Freeform 1033"/>
              <p:cNvSpPr>
                <a:spLocks noChangeArrowheads="1"/>
              </p:cNvSpPr>
              <p:nvPr/>
            </p:nvSpPr>
            <p:spPr bwMode="auto">
              <a:xfrm>
                <a:off x="5561" y="1747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4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31316 h 45"/>
                  <a:gd name="T2" fmla="*/ 608 w 53"/>
                  <a:gd name="T3" fmla="*/ 24569 h 45"/>
                  <a:gd name="T4" fmla="*/ 893 w 53"/>
                  <a:gd name="T5" fmla="*/ 18987 h 45"/>
                  <a:gd name="T6" fmla="*/ 1313 w 53"/>
                  <a:gd name="T7" fmla="*/ 14719 h 45"/>
                  <a:gd name="T8" fmla="*/ 1549 w 53"/>
                  <a:gd name="T9" fmla="*/ 10353 h 45"/>
                  <a:gd name="T10" fmla="*/ 1846 w 53"/>
                  <a:gd name="T11" fmla="*/ 7334 h 45"/>
                  <a:gd name="T12" fmla="*/ 2060 w 53"/>
                  <a:gd name="T13" fmla="*/ 6188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5679 h 45"/>
                  <a:gd name="T20" fmla="*/ 2467 w 53"/>
                  <a:gd name="T21" fmla="*/ 4 h 45"/>
                  <a:gd name="T22" fmla="*/ 2406 w 53"/>
                  <a:gd name="T23" fmla="*/ 1 h 45"/>
                  <a:gd name="T24" fmla="*/ 2210 w 53"/>
                  <a:gd name="T25" fmla="*/ 0 h 45"/>
                  <a:gd name="T26" fmla="*/ 2060 w 53"/>
                  <a:gd name="T27" fmla="*/ 0 h 45"/>
                  <a:gd name="T28" fmla="*/ 1931 w 53"/>
                  <a:gd name="T29" fmla="*/ 0 h 45"/>
                  <a:gd name="T30" fmla="*/ 1564 w 53"/>
                  <a:gd name="T31" fmla="*/ 3 h 45"/>
                  <a:gd name="T32" fmla="*/ 1326 w 53"/>
                  <a:gd name="T33" fmla="*/ 6188 h 45"/>
                  <a:gd name="T34" fmla="*/ 944 w 53"/>
                  <a:gd name="T35" fmla="*/ 10353 h 45"/>
                  <a:gd name="T36" fmla="*/ 608 w 53"/>
                  <a:gd name="T37" fmla="*/ 15827 h 45"/>
                  <a:gd name="T38" fmla="*/ 6 w 53"/>
                  <a:gd name="T39" fmla="*/ 22112 h 45"/>
                  <a:gd name="T40" fmla="*/ 0 w 53"/>
                  <a:gd name="T41" fmla="*/ 28786 h 45"/>
                  <a:gd name="T42" fmla="*/ 8 w 53"/>
                  <a:gd name="T43" fmla="*/ 3131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8" name="Freeform 1034"/>
              <p:cNvSpPr>
                <a:spLocks noChangeArrowheads="1"/>
              </p:cNvSpPr>
              <p:nvPr/>
            </p:nvSpPr>
            <p:spPr bwMode="auto">
              <a:xfrm>
                <a:off x="5544" y="1786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1 0 0"/>
                  <a:gd name="G5" fmla="cos 50 G4"/>
                  <a:gd name="G6" fmla="*/ 1 37191 51712"/>
                  <a:gd name="G7" fmla="*/ 1 19389 49664"/>
                  <a:gd name="G8" fmla="+- 1 0 0"/>
                  <a:gd name="G9" fmla="*/ 1 10693 24080"/>
                  <a:gd name="G10" fmla="+- 4 0 0"/>
                  <a:gd name="G11" fmla="+- 21 0 0"/>
                  <a:gd name="G12" fmla="*/ 1 0 51712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990 0 0"/>
                  <a:gd name="T0" fmla="*/ 2295 w 24"/>
                  <a:gd name="T1" fmla="*/ 25205 h 60"/>
                  <a:gd name="T2" fmla="*/ 2486 w 24"/>
                  <a:gd name="T3" fmla="*/ 24410 h 60"/>
                  <a:gd name="T4" fmla="*/ 2693 w 24"/>
                  <a:gd name="T5" fmla="*/ 21239 h 60"/>
                  <a:gd name="T6" fmla="*/ 2917 w 24"/>
                  <a:gd name="T7" fmla="*/ 18297 h 60"/>
                  <a:gd name="T8" fmla="*/ 3160 w 24"/>
                  <a:gd name="T9" fmla="*/ 15412 h 60"/>
                  <a:gd name="T10" fmla="*/ 3708 w 24"/>
                  <a:gd name="T11" fmla="*/ 12117 h 60"/>
                  <a:gd name="T12" fmla="*/ 4352 w 24"/>
                  <a:gd name="T13" fmla="*/ 8217 h 60"/>
                  <a:gd name="T14" fmla="*/ 5534 w 24"/>
                  <a:gd name="T15" fmla="*/ 5020 h 60"/>
                  <a:gd name="T16" fmla="*/ 6495 w 24"/>
                  <a:gd name="T17" fmla="*/ 4 h 60"/>
                  <a:gd name="T18" fmla="*/ 4352 w 24"/>
                  <a:gd name="T19" fmla="*/ 0 h 60"/>
                  <a:gd name="T20" fmla="*/ 3160 w 24"/>
                  <a:gd name="T21" fmla="*/ 3352 h 60"/>
                  <a:gd name="T22" fmla="*/ 2295 w 24"/>
                  <a:gd name="T23" fmla="*/ 6931 h 60"/>
                  <a:gd name="T24" fmla="*/ 1955 w 24"/>
                  <a:gd name="T25" fmla="*/ 10447 h 60"/>
                  <a:gd name="T26" fmla="*/ 4 w 24"/>
                  <a:gd name="T27" fmla="*/ 14398 h 60"/>
                  <a:gd name="T28" fmla="*/ 2 w 24"/>
                  <a:gd name="T29" fmla="*/ 17739 h 60"/>
                  <a:gd name="T30" fmla="*/ 1 w 24"/>
                  <a:gd name="T31" fmla="*/ 20852 h 60"/>
                  <a:gd name="T32" fmla="*/ 1 w 24"/>
                  <a:gd name="T33" fmla="*/ 23029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9" name="Freeform 1035"/>
              <p:cNvSpPr>
                <a:spLocks noChangeArrowheads="1"/>
              </p:cNvSpPr>
              <p:nvPr/>
            </p:nvSpPr>
            <p:spPr bwMode="auto">
              <a:xfrm>
                <a:off x="142" y="280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2 0 0"/>
                  <a:gd name="G8" fmla="+- 14 0 0"/>
                  <a:gd name="G9" fmla="+- 3 0 0"/>
                  <a:gd name="G10" fmla="*/ 1 0 51712"/>
                  <a:gd name="G11" fmla="+- 17 0 0"/>
                  <a:gd name="G12" fmla="cos 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004 0 0"/>
                  <a:gd name="G33" fmla="+- 22357 0 0"/>
                  <a:gd name="G34" fmla="+- 22502 0 0"/>
                  <a:gd name="G35" fmla="+- 2323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574 h 107"/>
                  <a:gd name="T6" fmla="*/ 4217 w 65"/>
                  <a:gd name="T7" fmla="*/ 26646 h 107"/>
                  <a:gd name="T8" fmla="*/ 414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844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334 w 65"/>
                  <a:gd name="T23" fmla="*/ 21162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7180 h 107"/>
                  <a:gd name="T34" fmla="*/ 1 w 65"/>
                  <a:gd name="T35" fmla="*/ 3525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2 h 107"/>
                  <a:gd name="T46" fmla="*/ 1050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536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32 h 107"/>
                  <a:gd name="T66" fmla="*/ 4144 w 65"/>
                  <a:gd name="T67" fmla="*/ 20326 h 107"/>
                  <a:gd name="T68" fmla="*/ 4217 w 65"/>
                  <a:gd name="T69" fmla="*/ 21854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0" name="Freeform 1036"/>
              <p:cNvSpPr>
                <a:spLocks noChangeArrowheads="1"/>
              </p:cNvSpPr>
              <p:nvPr/>
            </p:nvSpPr>
            <p:spPr bwMode="auto">
              <a:xfrm>
                <a:off x="137" y="2809"/>
                <a:ext cx="75" cy="120"/>
              </a:xfrm>
              <a:custGeom>
                <a:avLst/>
                <a:gdLst>
                  <a:gd name="G0" fmla="+- 1 0 0"/>
                  <a:gd name="G1" fmla="+- 65525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120 0 0"/>
                  <a:gd name="G37" fmla="+- 54833 0 0"/>
                  <a:gd name="G38" fmla="+- 50628 0 0"/>
                  <a:gd name="G39" fmla="+- 45509 0 0"/>
                  <a:gd name="G40" fmla="+- 41627 0 0"/>
                  <a:gd name="G41" fmla="+- 38264 0 0"/>
                  <a:gd name="G42" fmla="+- 34374 0 0"/>
                  <a:gd name="T0" fmla="*/ 5 w 74"/>
                  <a:gd name="T1" fmla="*/ 0 h 111"/>
                  <a:gd name="T2" fmla="*/ 1 w 74"/>
                  <a:gd name="T3" fmla="*/ 5417 h 111"/>
                  <a:gd name="T4" fmla="*/ 0 w 74"/>
                  <a:gd name="T5" fmla="*/ 10703 h 111"/>
                  <a:gd name="T6" fmla="*/ 1 w 74"/>
                  <a:gd name="T7" fmla="*/ 14909 h 111"/>
                  <a:gd name="T8" fmla="*/ 5 w 74"/>
                  <a:gd name="T9" fmla="*/ 20032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984 h 111"/>
                  <a:gd name="T16" fmla="*/ 1187 w 74"/>
                  <a:gd name="T17" fmla="*/ 34689 h 111"/>
                  <a:gd name="T18" fmla="*/ 1391 w 74"/>
                  <a:gd name="T19" fmla="*/ 37516 h 111"/>
                  <a:gd name="T20" fmla="*/ 1717 w 74"/>
                  <a:gd name="T21" fmla="*/ 40182 h 111"/>
                  <a:gd name="T22" fmla="*/ 2011 w 74"/>
                  <a:gd name="T23" fmla="*/ 40881 h 111"/>
                  <a:gd name="T24" fmla="*/ 2294 w 74"/>
                  <a:gd name="T25" fmla="*/ 42011 h 111"/>
                  <a:gd name="T26" fmla="*/ 2549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527 h 111"/>
                  <a:gd name="T32" fmla="*/ 2907 w 74"/>
                  <a:gd name="T33" fmla="*/ 39297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8316 h 111"/>
                  <a:gd name="T44" fmla="*/ 2614 w 74"/>
                  <a:gd name="T45" fmla="*/ 38316 h 111"/>
                  <a:gd name="T46" fmla="*/ 2617 w 74"/>
                  <a:gd name="T47" fmla="*/ 38316 h 111"/>
                  <a:gd name="T48" fmla="*/ 2549 w 74"/>
                  <a:gd name="T49" fmla="*/ 38854 h 111"/>
                  <a:gd name="T50" fmla="*/ 2356 w 74"/>
                  <a:gd name="T51" fmla="*/ 38854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689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606 h 111"/>
                  <a:gd name="T64" fmla="*/ 632 w 74"/>
                  <a:gd name="T65" fmla="*/ 22774 h 111"/>
                  <a:gd name="T66" fmla="*/ 512 w 74"/>
                  <a:gd name="T67" fmla="*/ 18834 h 111"/>
                  <a:gd name="T68" fmla="*/ 461 w 74"/>
                  <a:gd name="T69" fmla="*/ 14648 h 111"/>
                  <a:gd name="T70" fmla="*/ 437 w 74"/>
                  <a:gd name="T71" fmla="*/ 10703 h 111"/>
                  <a:gd name="T72" fmla="*/ 437 w 74"/>
                  <a:gd name="T73" fmla="*/ 5844 h 111"/>
                  <a:gd name="T74" fmla="*/ 512 w 74"/>
                  <a:gd name="T75" fmla="*/ 4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1" name="Freeform 1037"/>
              <p:cNvSpPr>
                <a:spLocks noChangeArrowheads="1"/>
              </p:cNvSpPr>
              <p:nvPr/>
            </p:nvSpPr>
            <p:spPr bwMode="auto">
              <a:xfrm>
                <a:off x="142" y="2807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4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5445 0 0"/>
                  <a:gd name="G30" fmla="+- 51555 0 0"/>
                  <a:gd name="G31" fmla="+- 56663 0 0"/>
                  <a:gd name="T0" fmla="*/ 2467 w 53"/>
                  <a:gd name="T1" fmla="*/ 28786 h 45"/>
                  <a:gd name="T2" fmla="*/ 2210 w 53"/>
                  <a:gd name="T3" fmla="*/ 22301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6188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8 w 53"/>
                  <a:gd name="T29" fmla="*/ 6188 h 45"/>
                  <a:gd name="T30" fmla="*/ 487 w 53"/>
                  <a:gd name="T31" fmla="*/ 6188 h 45"/>
                  <a:gd name="T32" fmla="*/ 608 w 53"/>
                  <a:gd name="T33" fmla="*/ 8029 h 45"/>
                  <a:gd name="T34" fmla="*/ 893 w 53"/>
                  <a:gd name="T35" fmla="*/ 12271 h 45"/>
                  <a:gd name="T36" fmla="*/ 1243 w 53"/>
                  <a:gd name="T37" fmla="*/ 14719 h 45"/>
                  <a:gd name="T38" fmla="*/ 1549 w 53"/>
                  <a:gd name="T39" fmla="*/ 20452 h 45"/>
                  <a:gd name="T40" fmla="*/ 1846 w 53"/>
                  <a:gd name="T41" fmla="*/ 26176 h 45"/>
                  <a:gd name="T42" fmla="*/ 2155 w 53"/>
                  <a:gd name="T43" fmla="*/ 31316 h 45"/>
                  <a:gd name="T44" fmla="*/ 2467 w 53"/>
                  <a:gd name="T45" fmla="*/ 2878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2" name="Freeform 1038"/>
              <p:cNvSpPr>
                <a:spLocks noChangeArrowheads="1"/>
              </p:cNvSpPr>
              <p:nvPr/>
            </p:nvSpPr>
            <p:spPr bwMode="auto">
              <a:xfrm>
                <a:off x="189" y="2851"/>
                <a:ext cx="23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8468 0 0"/>
                  <a:gd name="G25" fmla="+- 50871 0 0"/>
                  <a:gd name="T0" fmla="*/ 6495 w 24"/>
                  <a:gd name="T1" fmla="*/ 24929 h 60"/>
                  <a:gd name="T2" fmla="*/ 6187 w 24"/>
                  <a:gd name="T3" fmla="*/ 23255 h 60"/>
                  <a:gd name="T4" fmla="*/ 6187 w 24"/>
                  <a:gd name="T5" fmla="*/ 20852 h 60"/>
                  <a:gd name="T6" fmla="*/ 5995 w 24"/>
                  <a:gd name="T7" fmla="*/ 17739 h 60"/>
                  <a:gd name="T8" fmla="*/ 5534 w 24"/>
                  <a:gd name="T9" fmla="*/ 14398 h 60"/>
                  <a:gd name="T10" fmla="*/ 5108 w 24"/>
                  <a:gd name="T11" fmla="*/ 11194 h 60"/>
                  <a:gd name="T12" fmla="*/ 4352 w 24"/>
                  <a:gd name="T13" fmla="*/ 7494 h 60"/>
                  <a:gd name="T14" fmla="*/ 3160 w 24"/>
                  <a:gd name="T15" fmla="*/ 3940 h 60"/>
                  <a:gd name="T16" fmla="*/ 2295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2295 w 24"/>
                  <a:gd name="T23" fmla="*/ 8217 h 60"/>
                  <a:gd name="T24" fmla="*/ 2693 w 24"/>
                  <a:gd name="T25" fmla="*/ 12117 h 60"/>
                  <a:gd name="T26" fmla="*/ 3160 w 24"/>
                  <a:gd name="T27" fmla="*/ 15412 h 60"/>
                  <a:gd name="T28" fmla="*/ 3423 w 24"/>
                  <a:gd name="T29" fmla="*/ 19191 h 60"/>
                  <a:gd name="T30" fmla="*/ 3708 w 24"/>
                  <a:gd name="T31" fmla="*/ 21239 h 60"/>
                  <a:gd name="T32" fmla="*/ 4017 w 24"/>
                  <a:gd name="T33" fmla="*/ 24410 h 60"/>
                  <a:gd name="T34" fmla="*/ 4352 w 24"/>
                  <a:gd name="T35" fmla="*/ 25205 h 60"/>
                  <a:gd name="T36" fmla="*/ 6495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3" name="Freeform 1039"/>
              <p:cNvSpPr>
                <a:spLocks noChangeArrowheads="1"/>
              </p:cNvSpPr>
              <p:nvPr/>
            </p:nvSpPr>
            <p:spPr bwMode="auto">
              <a:xfrm>
                <a:off x="5549" y="2948"/>
                <a:ext cx="66" cy="114"/>
              </a:xfrm>
              <a:custGeom>
                <a:avLst/>
                <a:gdLst>
                  <a:gd name="G0" fmla="+- 65532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7252 0 0"/>
                  <a:gd name="G35" fmla="+- 27644 0 0"/>
                  <a:gd name="G36" fmla="+- 27892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7252 h 106"/>
                  <a:gd name="T4" fmla="*/ 0 w 65"/>
                  <a:gd name="T5" fmla="*/ 27645 h 106"/>
                  <a:gd name="T6" fmla="*/ 1 w 65"/>
                  <a:gd name="T7" fmla="*/ 27894 h 106"/>
                  <a:gd name="T8" fmla="*/ 2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7252 h 106"/>
                  <a:gd name="T18" fmla="*/ 1947 w 65"/>
                  <a:gd name="T19" fmla="*/ 25668 h 106"/>
                  <a:gd name="T20" fmla="*/ 2472 w 65"/>
                  <a:gd name="T21" fmla="*/ 24102 h 106"/>
                  <a:gd name="T22" fmla="*/ 2897 w 65"/>
                  <a:gd name="T23" fmla="*/ 21430 h 106"/>
                  <a:gd name="T24" fmla="*/ 3331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144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863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38 w 65"/>
                  <a:gd name="T47" fmla="*/ 3 h 106"/>
                  <a:gd name="T48" fmla="*/ 2785 w 65"/>
                  <a:gd name="T49" fmla="*/ 2510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34 w 65"/>
                  <a:gd name="T59" fmla="*/ 12655 h 106"/>
                  <a:gd name="T60" fmla="*/ 8 w 65"/>
                  <a:gd name="T61" fmla="*/ 14638 h 106"/>
                  <a:gd name="T62" fmla="*/ 6 w 65"/>
                  <a:gd name="T63" fmla="*/ 16921 h 106"/>
                  <a:gd name="T64" fmla="*/ 4 w 65"/>
                  <a:gd name="T65" fmla="*/ 19382 h 106"/>
                  <a:gd name="T66" fmla="*/ 2 w 65"/>
                  <a:gd name="T67" fmla="*/ 21430 h 106"/>
                  <a:gd name="T68" fmla="*/ 1 w 65"/>
                  <a:gd name="T69" fmla="*/ 23714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4" name="Freeform 1040"/>
              <p:cNvSpPr>
                <a:spLocks noChangeArrowheads="1"/>
              </p:cNvSpPr>
              <p:nvPr/>
            </p:nvSpPr>
            <p:spPr bwMode="auto">
              <a:xfrm>
                <a:off x="5544" y="2949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26373 5171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09 2"/>
                  <a:gd name="G21" fmla="+- 16 0 0"/>
                  <a:gd name="G22" fmla="cos 110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86 0 0"/>
                  <a:gd name="G46" fmla="+- 57822 0 0"/>
                  <a:gd name="G47" fmla="+- 53077 0 0"/>
                  <a:gd name="G48" fmla="+- 48735 0 0"/>
                  <a:gd name="G49" fmla="+- 44430 0 0"/>
                  <a:gd name="G50" fmla="+- 40259 0 0"/>
                  <a:gd name="G51" fmla="+- 36513 0 0"/>
                  <a:gd name="T0" fmla="*/ 2418 w 74"/>
                  <a:gd name="T1" fmla="*/ 2 h 110"/>
                  <a:gd name="T2" fmla="*/ 2549 w 74"/>
                  <a:gd name="T3" fmla="*/ 5399 h 110"/>
                  <a:gd name="T4" fmla="*/ 2549 w 74"/>
                  <a:gd name="T5" fmla="*/ 10263 h 110"/>
                  <a:gd name="T6" fmla="*/ 2483 w 74"/>
                  <a:gd name="T7" fmla="*/ 14942 h 110"/>
                  <a:gd name="T8" fmla="*/ 2418 w 74"/>
                  <a:gd name="T9" fmla="*/ 19219 h 110"/>
                  <a:gd name="T10" fmla="*/ 2235 w 74"/>
                  <a:gd name="T11" fmla="*/ 23341 h 110"/>
                  <a:gd name="T12" fmla="*/ 2011 w 74"/>
                  <a:gd name="T13" fmla="*/ 27288 h 110"/>
                  <a:gd name="T14" fmla="*/ 1808 w 74"/>
                  <a:gd name="T15" fmla="*/ 30831 h 110"/>
                  <a:gd name="T16" fmla="*/ 1544 w 74"/>
                  <a:gd name="T17" fmla="*/ 33452 h 110"/>
                  <a:gd name="T18" fmla="*/ 1252 w 74"/>
                  <a:gd name="T19" fmla="*/ 36072 h 110"/>
                  <a:gd name="T20" fmla="*/ 962 w 74"/>
                  <a:gd name="T21" fmla="*/ 38327 h 110"/>
                  <a:gd name="T22" fmla="*/ 740 w 74"/>
                  <a:gd name="T23" fmla="*/ 39219 h 110"/>
                  <a:gd name="T24" fmla="*/ 540 w 74"/>
                  <a:gd name="T25" fmla="*/ 40022 h 110"/>
                  <a:gd name="T26" fmla="*/ 437 w 74"/>
                  <a:gd name="T27" fmla="*/ 40022 h 110"/>
                  <a:gd name="T28" fmla="*/ 8 w 74"/>
                  <a:gd name="T29" fmla="*/ 39808 h 110"/>
                  <a:gd name="T30" fmla="*/ 9 w 74"/>
                  <a:gd name="T31" fmla="*/ 39808 h 110"/>
                  <a:gd name="T32" fmla="*/ 8 w 74"/>
                  <a:gd name="T33" fmla="*/ 39808 h 110"/>
                  <a:gd name="T34" fmla="*/ 8 w 74"/>
                  <a:gd name="T35" fmla="*/ 39219 h 110"/>
                  <a:gd name="T36" fmla="*/ 8 w 74"/>
                  <a:gd name="T37" fmla="*/ 39038 h 110"/>
                  <a:gd name="T38" fmla="*/ 0 w 74"/>
                  <a:gd name="T39" fmla="*/ 38327 h 110"/>
                  <a:gd name="T40" fmla="*/ 0 w 74"/>
                  <a:gd name="T41" fmla="*/ 39219 h 110"/>
                  <a:gd name="T42" fmla="*/ 0 w 74"/>
                  <a:gd name="T43" fmla="*/ 40427 h 110"/>
                  <a:gd name="T44" fmla="*/ 2 w 74"/>
                  <a:gd name="T45" fmla="*/ 42232 h 110"/>
                  <a:gd name="T46" fmla="*/ 4 w 74"/>
                  <a:gd name="T47" fmla="*/ 43281 h 110"/>
                  <a:gd name="T48" fmla="*/ 437 w 74"/>
                  <a:gd name="T49" fmla="*/ 43750 h 110"/>
                  <a:gd name="T50" fmla="*/ 600 w 74"/>
                  <a:gd name="T51" fmla="*/ 43750 h 110"/>
                  <a:gd name="T52" fmla="*/ 866 w 74"/>
                  <a:gd name="T53" fmla="*/ 42424 h 110"/>
                  <a:gd name="T54" fmla="*/ 1188 w 74"/>
                  <a:gd name="T55" fmla="*/ 41437 h 110"/>
                  <a:gd name="T56" fmla="*/ 1466 w 74"/>
                  <a:gd name="T57" fmla="*/ 39096 h 110"/>
                  <a:gd name="T58" fmla="*/ 1808 w 74"/>
                  <a:gd name="T59" fmla="*/ 36157 h 110"/>
                  <a:gd name="T60" fmla="*/ 2064 w 74"/>
                  <a:gd name="T61" fmla="*/ 32971 h 110"/>
                  <a:gd name="T62" fmla="*/ 2353 w 74"/>
                  <a:gd name="T63" fmla="*/ 29068 h 110"/>
                  <a:gd name="T64" fmla="*/ 2549 w 74"/>
                  <a:gd name="T65" fmla="*/ 24412 h 110"/>
                  <a:gd name="T66" fmla="*/ 2755 w 74"/>
                  <a:gd name="T67" fmla="*/ 20440 h 110"/>
                  <a:gd name="T68" fmla="*/ 2904 w 74"/>
                  <a:gd name="T69" fmla="*/ 15245 h 110"/>
                  <a:gd name="T70" fmla="*/ 2907 w 74"/>
                  <a:gd name="T71" fmla="*/ 10263 h 110"/>
                  <a:gd name="T72" fmla="*/ 2904 w 74"/>
                  <a:gd name="T73" fmla="*/ 4961 h 110"/>
                  <a:gd name="T74" fmla="*/ 2755 w 74"/>
                  <a:gd name="T75" fmla="*/ 0 h 110"/>
                  <a:gd name="T76" fmla="*/ 2418 w 74"/>
                  <a:gd name="T77" fmla="*/ 2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9" y="100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10" y="110"/>
                    </a:lnTo>
                    <a:lnTo>
                      <a:pt x="16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5" name="Freeform 1041"/>
              <p:cNvSpPr>
                <a:spLocks noChangeArrowheads="1"/>
              </p:cNvSpPr>
              <p:nvPr/>
            </p:nvSpPr>
            <p:spPr bwMode="auto">
              <a:xfrm>
                <a:off x="5561" y="2943"/>
                <a:ext cx="53" cy="55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04 0 0"/>
                  <a:gd name="G30" fmla="*/ 1 0 51712"/>
                  <a:gd name="G31" fmla="*/ 1 0 51712"/>
                  <a:gd name="T0" fmla="*/ 8 w 53"/>
                  <a:gd name="T1" fmla="*/ 150866 h 45"/>
                  <a:gd name="T2" fmla="*/ 608 w 53"/>
                  <a:gd name="T3" fmla="*/ 127318 h 45"/>
                  <a:gd name="T4" fmla="*/ 893 w 53"/>
                  <a:gd name="T5" fmla="*/ 99745 h 45"/>
                  <a:gd name="T6" fmla="*/ 1243 w 53"/>
                  <a:gd name="T7" fmla="*/ 70921 h 45"/>
                  <a:gd name="T8" fmla="*/ 1549 w 53"/>
                  <a:gd name="T9" fmla="*/ 59124 h 45"/>
                  <a:gd name="T10" fmla="*/ 1846 w 53"/>
                  <a:gd name="T11" fmla="*/ 38685 h 45"/>
                  <a:gd name="T12" fmla="*/ 2060 w 53"/>
                  <a:gd name="T13" fmla="*/ 32453 h 45"/>
                  <a:gd name="T14" fmla="*/ 2155 w 53"/>
                  <a:gd name="T15" fmla="*/ 29815 h 45"/>
                  <a:gd name="T16" fmla="*/ 2177 w 53"/>
                  <a:gd name="T17" fmla="*/ 29815 h 45"/>
                  <a:gd name="T18" fmla="*/ 2155 w 53"/>
                  <a:gd name="T19" fmla="*/ 29815 h 45"/>
                  <a:gd name="T20" fmla="*/ 2155 w 53"/>
                  <a:gd name="T21" fmla="*/ 27365 h 45"/>
                  <a:gd name="T22" fmla="*/ 2467 w 53"/>
                  <a:gd name="T23" fmla="*/ 23084 h 45"/>
                  <a:gd name="T24" fmla="*/ 2335 w 53"/>
                  <a:gd name="T25" fmla="*/ 52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566 h 45"/>
                  <a:gd name="T34" fmla="*/ 1326 w 53"/>
                  <a:gd name="T35" fmla="*/ 29815 h 45"/>
                  <a:gd name="T36" fmla="*/ 944 w 53"/>
                  <a:gd name="T37" fmla="*/ 54302 h 45"/>
                  <a:gd name="T38" fmla="*/ 608 w 53"/>
                  <a:gd name="T39" fmla="*/ 76262 h 45"/>
                  <a:gd name="T40" fmla="*/ 6 w 53"/>
                  <a:gd name="T41" fmla="*/ 107429 h 45"/>
                  <a:gd name="T42" fmla="*/ 0 w 53"/>
                  <a:gd name="T43" fmla="*/ 138682 h 45"/>
                  <a:gd name="T44" fmla="*/ 8 w 53"/>
                  <a:gd name="T45" fmla="*/ 15086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6" name="Freeform 1042"/>
              <p:cNvSpPr>
                <a:spLocks noChangeArrowheads="1"/>
              </p:cNvSpPr>
              <p:nvPr/>
            </p:nvSpPr>
            <p:spPr bwMode="auto">
              <a:xfrm>
                <a:off x="5544" y="2988"/>
                <a:ext cx="23" cy="65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1 0 0"/>
                  <a:gd name="G5" fmla="cos 51 G4"/>
                  <a:gd name="G6" fmla="*/ 1 56205 11520"/>
                  <a:gd name="G7" fmla="*/ 1 53517 51712"/>
                  <a:gd name="G8" fmla="+- 1 0 0"/>
                  <a:gd name="G9" fmla="*/ 1 63627 51712"/>
                  <a:gd name="G10" fmla="+- 4 0 0"/>
                  <a:gd name="G11" fmla="+- 22 0 0"/>
                  <a:gd name="G12" fmla="*/ 1 0 51712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7806 0 0"/>
                  <a:gd name="G28" fmla="+- 50470 0 0"/>
                  <a:gd name="T0" fmla="*/ 2295 w 24"/>
                  <a:gd name="T1" fmla="*/ 21872 h 62"/>
                  <a:gd name="T2" fmla="*/ 2486 w 24"/>
                  <a:gd name="T3" fmla="*/ 20216 h 62"/>
                  <a:gd name="T4" fmla="*/ 2693 w 24"/>
                  <a:gd name="T5" fmla="*/ 17759 h 62"/>
                  <a:gd name="T6" fmla="*/ 2917 w 24"/>
                  <a:gd name="T7" fmla="*/ 15803 h 62"/>
                  <a:gd name="T8" fmla="*/ 3160 w 24"/>
                  <a:gd name="T9" fmla="*/ 12712 h 62"/>
                  <a:gd name="T10" fmla="*/ 3708 w 24"/>
                  <a:gd name="T11" fmla="*/ 10084 h 62"/>
                  <a:gd name="T12" fmla="*/ 4352 w 24"/>
                  <a:gd name="T13" fmla="*/ 7394 h 62"/>
                  <a:gd name="T14" fmla="*/ 5534 w 24"/>
                  <a:gd name="T15" fmla="*/ 3958 h 62"/>
                  <a:gd name="T16" fmla="*/ 6495 w 24"/>
                  <a:gd name="T17" fmla="*/ 4 h 62"/>
                  <a:gd name="T18" fmla="*/ 4352 w 24"/>
                  <a:gd name="T19" fmla="*/ 0 h 62"/>
                  <a:gd name="T20" fmla="*/ 3160 w 24"/>
                  <a:gd name="T21" fmla="*/ 3150 h 62"/>
                  <a:gd name="T22" fmla="*/ 2295 w 24"/>
                  <a:gd name="T23" fmla="*/ 6326 h 62"/>
                  <a:gd name="T24" fmla="*/ 1955 w 24"/>
                  <a:gd name="T25" fmla="*/ 9194 h 62"/>
                  <a:gd name="T26" fmla="*/ 4 w 24"/>
                  <a:gd name="T27" fmla="*/ 12526 h 62"/>
                  <a:gd name="T28" fmla="*/ 2 w 24"/>
                  <a:gd name="T29" fmla="*/ 14862 h 62"/>
                  <a:gd name="T30" fmla="*/ 1 w 24"/>
                  <a:gd name="T31" fmla="*/ 17317 h 62"/>
                  <a:gd name="T32" fmla="*/ 1 w 24"/>
                  <a:gd name="T33" fmla="*/ 19958 h 62"/>
                  <a:gd name="T34" fmla="*/ 0 w 24"/>
                  <a:gd name="T35" fmla="*/ 21103 h 62"/>
                  <a:gd name="T36" fmla="*/ 2295 w 24"/>
                  <a:gd name="T37" fmla="*/ 21872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7" name="Freeform 1043"/>
              <p:cNvSpPr>
                <a:spLocks noChangeArrowheads="1"/>
              </p:cNvSpPr>
              <p:nvPr/>
            </p:nvSpPr>
            <p:spPr bwMode="auto">
              <a:xfrm>
                <a:off x="142" y="1431"/>
                <a:ext cx="66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1438 0 0"/>
                  <a:gd name="G33" fmla="+- 22438 0 0"/>
                  <a:gd name="G34" fmla="+- 23205 0 0"/>
                  <a:gd name="G35" fmla="+- 23735 0 0"/>
                  <a:gd name="G36" fmla="+- 23990 0 0"/>
                  <a:gd name="G37" fmla="+- 25137 0 0"/>
                  <a:gd name="G38" fmla="+- 25032 0 0"/>
                  <a:gd name="T0" fmla="*/ 4230 w 65"/>
                  <a:gd name="T1" fmla="*/ 25668 h 106"/>
                  <a:gd name="T2" fmla="*/ 4230 w 65"/>
                  <a:gd name="T3" fmla="*/ 26668 h 106"/>
                  <a:gd name="T4" fmla="*/ 4230 w 65"/>
                  <a:gd name="T5" fmla="*/ 27422 h 106"/>
                  <a:gd name="T6" fmla="*/ 4217 w 65"/>
                  <a:gd name="T7" fmla="*/ 27879 h 106"/>
                  <a:gd name="T8" fmla="*/ 4144 w 65"/>
                  <a:gd name="T9" fmla="*/ 27894 h 106"/>
                  <a:gd name="T10" fmla="*/ 3904 w 65"/>
                  <a:gd name="T11" fmla="*/ 28673 h 106"/>
                  <a:gd name="T12" fmla="*/ 3536 w 65"/>
                  <a:gd name="T13" fmla="*/ 28170 h 106"/>
                  <a:gd name="T14" fmla="*/ 3138 w 65"/>
                  <a:gd name="T15" fmla="*/ 27879 h 106"/>
                  <a:gd name="T16" fmla="*/ 2729 w 65"/>
                  <a:gd name="T17" fmla="*/ 27252 h 106"/>
                  <a:gd name="T18" fmla="*/ 2282 w 65"/>
                  <a:gd name="T19" fmla="*/ 25515 h 106"/>
                  <a:gd name="T20" fmla="*/ 1797 w 65"/>
                  <a:gd name="T21" fmla="*/ 23889 h 106"/>
                  <a:gd name="T22" fmla="*/ 1334 w 65"/>
                  <a:gd name="T23" fmla="*/ 21430 h 106"/>
                  <a:gd name="T24" fmla="*/ 932 w 65"/>
                  <a:gd name="T25" fmla="*/ 19208 h 106"/>
                  <a:gd name="T26" fmla="*/ 8 w 65"/>
                  <a:gd name="T27" fmla="*/ 16590 h 106"/>
                  <a:gd name="T28" fmla="*/ 4 w 65"/>
                  <a:gd name="T29" fmla="*/ 13456 h 106"/>
                  <a:gd name="T30" fmla="*/ 2 w 65"/>
                  <a:gd name="T31" fmla="*/ 10173 h 106"/>
                  <a:gd name="T32" fmla="*/ 0 w 65"/>
                  <a:gd name="T33" fmla="*/ 6935 h 106"/>
                  <a:gd name="T34" fmla="*/ 1 w 65"/>
                  <a:gd name="T35" fmla="*/ 360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0 h 106"/>
                  <a:gd name="T46" fmla="*/ 1050 w 65"/>
                  <a:gd name="T47" fmla="*/ 3 h 106"/>
                  <a:gd name="T48" fmla="*/ 1503 w 65"/>
                  <a:gd name="T49" fmla="*/ 2324 h 106"/>
                  <a:gd name="T50" fmla="*/ 1908 w 65"/>
                  <a:gd name="T51" fmla="*/ 3600 h 106"/>
                  <a:gd name="T52" fmla="*/ 2422 w 65"/>
                  <a:gd name="T53" fmla="*/ 5697 h 106"/>
                  <a:gd name="T54" fmla="*/ 2834 w 65"/>
                  <a:gd name="T55" fmla="*/ 8014 h 106"/>
                  <a:gd name="T56" fmla="*/ 3193 w 65"/>
                  <a:gd name="T57" fmla="*/ 10173 h 106"/>
                  <a:gd name="T58" fmla="*/ 3536 w 65"/>
                  <a:gd name="T59" fmla="*/ 12410 h 106"/>
                  <a:gd name="T60" fmla="*/ 3754 w 65"/>
                  <a:gd name="T61" fmla="*/ 14638 h 106"/>
                  <a:gd name="T62" fmla="*/ 3904 w 65"/>
                  <a:gd name="T63" fmla="*/ 16769 h 106"/>
                  <a:gd name="T64" fmla="*/ 3985 w 65"/>
                  <a:gd name="T65" fmla="*/ 19208 h 106"/>
                  <a:gd name="T66" fmla="*/ 4144 w 65"/>
                  <a:gd name="T67" fmla="*/ 21050 h 106"/>
                  <a:gd name="T68" fmla="*/ 4217 w 65"/>
                  <a:gd name="T69" fmla="*/ 23044 h 106"/>
                  <a:gd name="T70" fmla="*/ 4217 w 65"/>
                  <a:gd name="T71" fmla="*/ 24339 h 106"/>
                  <a:gd name="T72" fmla="*/ 4230 w 65"/>
                  <a:gd name="T73" fmla="*/ 25668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8" name="Freeform 1044"/>
              <p:cNvSpPr>
                <a:spLocks noChangeArrowheads="1"/>
              </p:cNvSpPr>
              <p:nvPr/>
            </p:nvSpPr>
            <p:spPr bwMode="auto">
              <a:xfrm>
                <a:off x="137" y="1431"/>
                <a:ext cx="76" cy="120"/>
              </a:xfrm>
              <a:custGeom>
                <a:avLst/>
                <a:gdLst>
                  <a:gd name="G0" fmla="+- 2 0 0"/>
                  <a:gd name="G1" fmla="+- 65526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1 0 0"/>
                  <a:gd name="G37" fmla="+- 55432 0 0"/>
                  <a:gd name="G38" fmla="+- 50890 0 0"/>
                  <a:gd name="G39" fmla="+- 46285 0 0"/>
                  <a:gd name="G40" fmla="+- 41606 0 0"/>
                  <a:gd name="G41" fmla="+- 38614 0 0"/>
                  <a:gd name="G42" fmla="+- 35210 0 0"/>
                  <a:gd name="T0" fmla="*/ 5 w 75"/>
                  <a:gd name="T1" fmla="*/ 0 h 111"/>
                  <a:gd name="T2" fmla="*/ 2 w 75"/>
                  <a:gd name="T3" fmla="*/ 4627 h 111"/>
                  <a:gd name="T4" fmla="*/ 0 w 75"/>
                  <a:gd name="T5" fmla="*/ 10104 h 111"/>
                  <a:gd name="T6" fmla="*/ 2 w 75"/>
                  <a:gd name="T7" fmla="*/ 14648 h 111"/>
                  <a:gd name="T8" fmla="*/ 5 w 75"/>
                  <a:gd name="T9" fmla="*/ 19256 h 111"/>
                  <a:gd name="T10" fmla="*/ 416 w 75"/>
                  <a:gd name="T11" fmla="*/ 24346 h 111"/>
                  <a:gd name="T12" fmla="*/ 539 w 75"/>
                  <a:gd name="T13" fmla="*/ 27461 h 111"/>
                  <a:gd name="T14" fmla="*/ 775 w 75"/>
                  <a:gd name="T15" fmla="*/ 31101 h 111"/>
                  <a:gd name="T16" fmla="*/ 1115 w 75"/>
                  <a:gd name="T17" fmla="*/ 34571 h 111"/>
                  <a:gd name="T18" fmla="*/ 1364 w 75"/>
                  <a:gd name="T19" fmla="*/ 37357 h 111"/>
                  <a:gd name="T20" fmla="*/ 1680 w 75"/>
                  <a:gd name="T21" fmla="*/ 38854 h 111"/>
                  <a:gd name="T22" fmla="*/ 1963 w 75"/>
                  <a:gd name="T23" fmla="*/ 40527 h 111"/>
                  <a:gd name="T24" fmla="*/ 2179 w 75"/>
                  <a:gd name="T25" fmla="*/ 41429 h 111"/>
                  <a:gd name="T26" fmla="*/ 2417 w 75"/>
                  <a:gd name="T27" fmla="*/ 42011 h 111"/>
                  <a:gd name="T28" fmla="*/ 2664 w 75"/>
                  <a:gd name="T29" fmla="*/ 41125 h 111"/>
                  <a:gd name="T30" fmla="*/ 2695 w 75"/>
                  <a:gd name="T31" fmla="*/ 40394 h 111"/>
                  <a:gd name="T32" fmla="*/ 2825 w 75"/>
                  <a:gd name="T33" fmla="*/ 38854 h 111"/>
                  <a:gd name="T34" fmla="*/ 2825 w 75"/>
                  <a:gd name="T35" fmla="*/ 37516 h 111"/>
                  <a:gd name="T36" fmla="*/ 2825 w 75"/>
                  <a:gd name="T37" fmla="*/ 35949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7808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316 h 111"/>
                  <a:gd name="T50" fmla="*/ 2294 w 75"/>
                  <a:gd name="T51" fmla="*/ 38022 h 111"/>
                  <a:gd name="T52" fmla="*/ 2068 w 75"/>
                  <a:gd name="T53" fmla="*/ 37808 h 111"/>
                  <a:gd name="T54" fmla="*/ 1865 w 75"/>
                  <a:gd name="T55" fmla="*/ 35949 h 111"/>
                  <a:gd name="T56" fmla="*/ 1595 w 75"/>
                  <a:gd name="T57" fmla="*/ 34571 h 111"/>
                  <a:gd name="T58" fmla="*/ 1303 w 75"/>
                  <a:gd name="T59" fmla="*/ 31984 h 111"/>
                  <a:gd name="T60" fmla="*/ 1115 w 75"/>
                  <a:gd name="T61" fmla="*/ 29424 h 111"/>
                  <a:gd name="T62" fmla="*/ 816 w 75"/>
                  <a:gd name="T63" fmla="*/ 25746 h 111"/>
                  <a:gd name="T64" fmla="*/ 598 w 75"/>
                  <a:gd name="T65" fmla="*/ 22504 h 111"/>
                  <a:gd name="T66" fmla="*/ 486 w 75"/>
                  <a:gd name="T67" fmla="*/ 18521 h 111"/>
                  <a:gd name="T68" fmla="*/ 438 w 75"/>
                  <a:gd name="T69" fmla="*/ 14600 h 111"/>
                  <a:gd name="T70" fmla="*/ 416 w 75"/>
                  <a:gd name="T71" fmla="*/ 9857 h 111"/>
                  <a:gd name="T72" fmla="*/ 416 w 75"/>
                  <a:gd name="T73" fmla="*/ 5417 h 111"/>
                  <a:gd name="T74" fmla="*/ 486 w 75"/>
                  <a:gd name="T75" fmla="*/ 3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69" name="Freeform 1045"/>
              <p:cNvSpPr>
                <a:spLocks noChangeArrowheads="1"/>
              </p:cNvSpPr>
              <p:nvPr/>
            </p:nvSpPr>
            <p:spPr bwMode="auto">
              <a:xfrm>
                <a:off x="142" y="1426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38625 9632"/>
                  <a:gd name="G7" fmla="+- 13 0 0"/>
                  <a:gd name="G8" fmla="sin 9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*/ 1 0 51712"/>
                  <a:gd name="G22" fmla="+- 1 0 0"/>
                  <a:gd name="T0" fmla="*/ 2467 w 53"/>
                  <a:gd name="T1" fmla="*/ 25410 h 46"/>
                  <a:gd name="T2" fmla="*/ 2210 w 53"/>
                  <a:gd name="T3" fmla="*/ 18560 h 46"/>
                  <a:gd name="T4" fmla="*/ 1846 w 53"/>
                  <a:gd name="T5" fmla="*/ 14431 h 46"/>
                  <a:gd name="T6" fmla="*/ 1480 w 53"/>
                  <a:gd name="T7" fmla="*/ 9509 h 46"/>
                  <a:gd name="T8" fmla="*/ 1176 w 53"/>
                  <a:gd name="T9" fmla="*/ 5336 h 46"/>
                  <a:gd name="T10" fmla="*/ 845 w 53"/>
                  <a:gd name="T11" fmla="*/ 4 h 46"/>
                  <a:gd name="T12" fmla="*/ 575 w 53"/>
                  <a:gd name="T13" fmla="*/ 0 h 46"/>
                  <a:gd name="T14" fmla="*/ 487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113 h 46"/>
                  <a:gd name="T22" fmla="*/ 8 w 53"/>
                  <a:gd name="T23" fmla="*/ 4916 h 46"/>
                  <a:gd name="T24" fmla="*/ 7 w 53"/>
                  <a:gd name="T25" fmla="*/ 5336 h 46"/>
                  <a:gd name="T26" fmla="*/ 8 w 53"/>
                  <a:gd name="T27" fmla="*/ 5336 h 46"/>
                  <a:gd name="T28" fmla="*/ 487 w 53"/>
                  <a:gd name="T29" fmla="*/ 5336 h 46"/>
                  <a:gd name="T30" fmla="*/ 608 w 53"/>
                  <a:gd name="T31" fmla="*/ 6285 h 46"/>
                  <a:gd name="T32" fmla="*/ 893 w 53"/>
                  <a:gd name="T33" fmla="*/ 9509 h 46"/>
                  <a:gd name="T34" fmla="*/ 1243 w 53"/>
                  <a:gd name="T35" fmla="*/ 13250 h 46"/>
                  <a:gd name="T36" fmla="*/ 1564 w 53"/>
                  <a:gd name="T37" fmla="*/ 18193 h 46"/>
                  <a:gd name="T38" fmla="*/ 1846 w 53"/>
                  <a:gd name="T39" fmla="*/ 21954 h 46"/>
                  <a:gd name="T40" fmla="*/ 2155 w 53"/>
                  <a:gd name="T41" fmla="*/ 28084 h 46"/>
                  <a:gd name="T42" fmla="*/ 2467 w 53"/>
                  <a:gd name="T43" fmla="*/ 2541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70" name="Freeform 1046"/>
              <p:cNvSpPr>
                <a:spLocks noChangeArrowheads="1"/>
              </p:cNvSpPr>
              <p:nvPr/>
            </p:nvSpPr>
            <p:spPr bwMode="auto">
              <a:xfrm>
                <a:off x="190" y="1472"/>
                <a:ext cx="24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9152 0 0"/>
                  <a:gd name="G25" fmla="+- 51385 0 0"/>
                  <a:gd name="T0" fmla="*/ 5350 w 25"/>
                  <a:gd name="T1" fmla="*/ 22983 h 61"/>
                  <a:gd name="T2" fmla="*/ 4954 w 25"/>
                  <a:gd name="T3" fmla="*/ 21338 h 61"/>
                  <a:gd name="T4" fmla="*/ 4954 w 25"/>
                  <a:gd name="T5" fmla="*/ 19105 h 61"/>
                  <a:gd name="T6" fmla="*/ 4807 w 25"/>
                  <a:gd name="T7" fmla="*/ 15774 h 61"/>
                  <a:gd name="T8" fmla="*/ 4451 w 25"/>
                  <a:gd name="T9" fmla="*/ 13293 h 61"/>
                  <a:gd name="T10" fmla="*/ 3932 w 25"/>
                  <a:gd name="T11" fmla="*/ 9686 h 61"/>
                  <a:gd name="T12" fmla="*/ 3371 w 25"/>
                  <a:gd name="T13" fmla="*/ 6569 h 61"/>
                  <a:gd name="T14" fmla="*/ 2478 w 25"/>
                  <a:gd name="T15" fmla="*/ 3228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424 h 61"/>
                  <a:gd name="T22" fmla="*/ 1821 w 25"/>
                  <a:gd name="T23" fmla="*/ 7742 h 61"/>
                  <a:gd name="T24" fmla="*/ 2124 w 25"/>
                  <a:gd name="T25" fmla="*/ 11374 h 61"/>
                  <a:gd name="T26" fmla="*/ 2478 w 25"/>
                  <a:gd name="T27" fmla="*/ 13467 h 61"/>
                  <a:gd name="T28" fmla="*/ 2676 w 25"/>
                  <a:gd name="T29" fmla="*/ 17045 h 61"/>
                  <a:gd name="T30" fmla="*/ 2890 w 25"/>
                  <a:gd name="T31" fmla="*/ 19710 h 61"/>
                  <a:gd name="T32" fmla="*/ 3121 w 25"/>
                  <a:gd name="T33" fmla="*/ 21621 h 61"/>
                  <a:gd name="T34" fmla="*/ 3371 w 25"/>
                  <a:gd name="T35" fmla="*/ 23384 h 61"/>
                  <a:gd name="T36" fmla="*/ 5350 w 25"/>
                  <a:gd name="T37" fmla="*/ 22983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71" name="Freeform 1047"/>
              <p:cNvSpPr>
                <a:spLocks noChangeArrowheads="1"/>
              </p:cNvSpPr>
              <p:nvPr/>
            </p:nvSpPr>
            <p:spPr bwMode="auto">
              <a:xfrm>
                <a:off x="5548" y="1570"/>
                <a:ext cx="66" cy="115"/>
              </a:xfrm>
              <a:custGeom>
                <a:avLst/>
                <a:gdLst>
                  <a:gd name="G0" fmla="+- 65533 0 0"/>
                  <a:gd name="G1" fmla="+- 65535 0 0"/>
                  <a:gd name="G2" fmla="+- 56 0 0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8 0 0"/>
                  <a:gd name="G35" fmla="+- 26325 0 0"/>
                  <a:gd name="G36" fmla="+- 26644 0 0"/>
                  <a:gd name="G37" fmla="+- 27128 0 0"/>
                  <a:gd name="G38" fmla="+- 26661 0 0"/>
                  <a:gd name="G39" fmla="+- 26345 0 0"/>
                  <a:gd name="T0" fmla="*/ 0 w 65"/>
                  <a:gd name="T1" fmla="*/ 24793 h 107"/>
                  <a:gd name="T2" fmla="*/ 0 w 65"/>
                  <a:gd name="T3" fmla="*/ 25478 h 107"/>
                  <a:gd name="T4" fmla="*/ 0 w 65"/>
                  <a:gd name="T5" fmla="*/ 26326 h 107"/>
                  <a:gd name="T6" fmla="*/ 1 w 65"/>
                  <a:gd name="T7" fmla="*/ 26646 h 107"/>
                  <a:gd name="T8" fmla="*/ 2 w 65"/>
                  <a:gd name="T9" fmla="*/ 27134 h 107"/>
                  <a:gd name="T10" fmla="*/ 6 w 65"/>
                  <a:gd name="T11" fmla="*/ 27395 h 107"/>
                  <a:gd name="T12" fmla="*/ 734 w 65"/>
                  <a:gd name="T13" fmla="*/ 27395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264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10292 h 107"/>
                  <a:gd name="T32" fmla="*/ 4230 w 65"/>
                  <a:gd name="T33" fmla="*/ 7180 h 107"/>
                  <a:gd name="T34" fmla="*/ 4217 w 65"/>
                  <a:gd name="T35" fmla="*/ 3279 h 107"/>
                  <a:gd name="T36" fmla="*/ 3985 w 65"/>
                  <a:gd name="T37" fmla="*/ 2 h 107"/>
                  <a:gd name="T38" fmla="*/ 3973 w 65"/>
                  <a:gd name="T39" fmla="*/ 1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1 h 107"/>
                  <a:gd name="T46" fmla="*/ 3138 w 65"/>
                  <a:gd name="T47" fmla="*/ 3 h 107"/>
                  <a:gd name="T48" fmla="*/ 2785 w 65"/>
                  <a:gd name="T49" fmla="*/ 2139 h 107"/>
                  <a:gd name="T50" fmla="*/ 2329 w 65"/>
                  <a:gd name="T51" fmla="*/ 3279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34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2758 h 107"/>
                  <a:gd name="T70" fmla="*/ 1 w 65"/>
                  <a:gd name="T71" fmla="*/ 23472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72" name="Freeform 1048"/>
              <p:cNvSpPr>
                <a:spLocks noChangeArrowheads="1"/>
              </p:cNvSpPr>
              <p:nvPr/>
            </p:nvSpPr>
            <p:spPr bwMode="auto">
              <a:xfrm>
                <a:off x="5542" y="1570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1 G9"/>
                  <a:gd name="G11" fmla="*/ 1 0 51712"/>
                  <a:gd name="G12" fmla="sin 97 G11"/>
                  <a:gd name="G13" fmla="+- 65533 0 0"/>
                  <a:gd name="G14" fmla="+- 107 0 0"/>
                  <a:gd name="G15" fmla="*/ 1 55357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121 0 0"/>
                  <a:gd name="G39" fmla="+- 57262 0 0"/>
                  <a:gd name="G40" fmla="+- 53305 0 0"/>
                  <a:gd name="G41" fmla="+- 49008 0 0"/>
                  <a:gd name="G42" fmla="+- 45211 0 0"/>
                  <a:gd name="G43" fmla="+- 41197 0 0"/>
                  <a:gd name="G44" fmla="+- 37737 0 0"/>
                  <a:gd name="T0" fmla="*/ 2306 w 75"/>
                  <a:gd name="T1" fmla="*/ 3 h 111"/>
                  <a:gd name="T2" fmla="*/ 2429 w 75"/>
                  <a:gd name="T3" fmla="*/ 5844 h 111"/>
                  <a:gd name="T4" fmla="*/ 2429 w 75"/>
                  <a:gd name="T5" fmla="*/ 10703 h 111"/>
                  <a:gd name="T6" fmla="*/ 2417 w 75"/>
                  <a:gd name="T7" fmla="*/ 14648 h 111"/>
                  <a:gd name="T8" fmla="*/ 2306 w 75"/>
                  <a:gd name="T9" fmla="*/ 18834 h 111"/>
                  <a:gd name="T10" fmla="*/ 2179 w 75"/>
                  <a:gd name="T11" fmla="*/ 22504 h 111"/>
                  <a:gd name="T12" fmla="*/ 1964 w 75"/>
                  <a:gd name="T13" fmla="*/ 26303 h 111"/>
                  <a:gd name="T14" fmla="*/ 1770 w 75"/>
                  <a:gd name="T15" fmla="*/ 29569 h 111"/>
                  <a:gd name="T16" fmla="*/ 1514 w 75"/>
                  <a:gd name="T17" fmla="*/ 32091 h 111"/>
                  <a:gd name="T18" fmla="*/ 1237 w 75"/>
                  <a:gd name="T19" fmla="*/ 34571 h 111"/>
                  <a:gd name="T20" fmla="*/ 954 w 75"/>
                  <a:gd name="T21" fmla="*/ 37156 h 111"/>
                  <a:gd name="T22" fmla="*/ 736 w 75"/>
                  <a:gd name="T23" fmla="*/ 37808 h 111"/>
                  <a:gd name="T24" fmla="*/ 539 w 75"/>
                  <a:gd name="T25" fmla="*/ 38316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8022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808 h 111"/>
                  <a:gd name="T42" fmla="*/ 0 w 75"/>
                  <a:gd name="T43" fmla="*/ 38854 h 111"/>
                  <a:gd name="T44" fmla="*/ 3 w 75"/>
                  <a:gd name="T45" fmla="*/ 40527 h 111"/>
                  <a:gd name="T46" fmla="*/ 6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2011 h 111"/>
                  <a:gd name="T52" fmla="*/ 860 w 75"/>
                  <a:gd name="T53" fmla="*/ 40881 h 111"/>
                  <a:gd name="T54" fmla="*/ 1174 w 75"/>
                  <a:gd name="T55" fmla="*/ 39297 h 111"/>
                  <a:gd name="T56" fmla="*/ 1445 w 75"/>
                  <a:gd name="T57" fmla="*/ 37516 h 111"/>
                  <a:gd name="T58" fmla="*/ 1770 w 75"/>
                  <a:gd name="T59" fmla="*/ 34571 h 111"/>
                  <a:gd name="T60" fmla="*/ 1973 w 75"/>
                  <a:gd name="T61" fmla="*/ 31984 h 111"/>
                  <a:gd name="T62" fmla="*/ 2294 w 75"/>
                  <a:gd name="T63" fmla="*/ 27841 h 111"/>
                  <a:gd name="T64" fmla="*/ 2429 w 75"/>
                  <a:gd name="T65" fmla="*/ 24346 h 111"/>
                  <a:gd name="T66" fmla="*/ 2681 w 75"/>
                  <a:gd name="T67" fmla="*/ 20032 h 111"/>
                  <a:gd name="T68" fmla="*/ 2806 w 75"/>
                  <a:gd name="T69" fmla="*/ 14909 h 111"/>
                  <a:gd name="T70" fmla="*/ 2825 w 75"/>
                  <a:gd name="T71" fmla="*/ 10703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3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3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73" name="Freeform 1049"/>
              <p:cNvSpPr>
                <a:spLocks noChangeArrowheads="1"/>
              </p:cNvSpPr>
              <p:nvPr/>
            </p:nvSpPr>
            <p:spPr bwMode="auto">
              <a:xfrm>
                <a:off x="5560" y="1566"/>
                <a:ext cx="53" cy="54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04 0 0"/>
                  <a:gd name="G30" fmla="*/ 1 0 51712"/>
                  <a:gd name="G31" fmla="*/ 1 0 51712"/>
                  <a:gd name="T0" fmla="*/ 8 w 53"/>
                  <a:gd name="T1" fmla="*/ 150866 h 45"/>
                  <a:gd name="T2" fmla="*/ 608 w 53"/>
                  <a:gd name="T3" fmla="*/ 126106 h 45"/>
                  <a:gd name="T4" fmla="*/ 845 w 53"/>
                  <a:gd name="T5" fmla="*/ 98525 h 45"/>
                  <a:gd name="T6" fmla="*/ 1313 w 53"/>
                  <a:gd name="T7" fmla="*/ 70921 h 45"/>
                  <a:gd name="T8" fmla="*/ 1549 w 53"/>
                  <a:gd name="T9" fmla="*/ 54302 h 45"/>
                  <a:gd name="T10" fmla="*/ 1846 w 53"/>
                  <a:gd name="T11" fmla="*/ 38685 h 45"/>
                  <a:gd name="T12" fmla="*/ 2060 w 53"/>
                  <a:gd name="T13" fmla="*/ 29815 h 45"/>
                  <a:gd name="T14" fmla="*/ 2155 w 53"/>
                  <a:gd name="T15" fmla="*/ 29815 h 45"/>
                  <a:gd name="T16" fmla="*/ 2177 w 53"/>
                  <a:gd name="T17" fmla="*/ 29815 h 45"/>
                  <a:gd name="T18" fmla="*/ 2155 w 53"/>
                  <a:gd name="T19" fmla="*/ 29815 h 45"/>
                  <a:gd name="T20" fmla="*/ 2155 w 53"/>
                  <a:gd name="T21" fmla="*/ 25066 h 45"/>
                  <a:gd name="T22" fmla="*/ 2467 w 53"/>
                  <a:gd name="T23" fmla="*/ 66 h 45"/>
                  <a:gd name="T24" fmla="*/ 2335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66 h 45"/>
                  <a:gd name="T34" fmla="*/ 1326 w 53"/>
                  <a:gd name="T35" fmla="*/ 29815 h 45"/>
                  <a:gd name="T36" fmla="*/ 944 w 53"/>
                  <a:gd name="T37" fmla="*/ 49886 h 45"/>
                  <a:gd name="T38" fmla="*/ 608 w 53"/>
                  <a:gd name="T39" fmla="*/ 76262 h 45"/>
                  <a:gd name="T40" fmla="*/ 6 w 53"/>
                  <a:gd name="T41" fmla="*/ 107429 h 45"/>
                  <a:gd name="T42" fmla="*/ 0 w 53"/>
                  <a:gd name="T43" fmla="*/ 137367 h 45"/>
                  <a:gd name="T44" fmla="*/ 8 w 53"/>
                  <a:gd name="T45" fmla="*/ 15086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74" name="Freeform 1050"/>
              <p:cNvSpPr>
                <a:spLocks noChangeArrowheads="1"/>
              </p:cNvSpPr>
              <p:nvPr/>
            </p:nvSpPr>
            <p:spPr bwMode="auto">
              <a:xfrm>
                <a:off x="5542" y="1624"/>
                <a:ext cx="24" cy="55"/>
              </a:xfrm>
              <a:custGeom>
                <a:avLst/>
                <a:gdLst>
                  <a:gd name="G0" fmla="+- 10 0 0"/>
                  <a:gd name="G1" fmla="sin 61 G0"/>
                  <a:gd name="G2" fmla="*/ 1 5447 49664"/>
                  <a:gd name="G3" fmla="*/ 1 24209 25856"/>
                  <a:gd name="G4" fmla="+- 1 0 0"/>
                  <a:gd name="G5" fmla="+- 1 0 0"/>
                  <a:gd name="G6" fmla="+- 3 0 0"/>
                  <a:gd name="G7" fmla="*/ 1 43761 51712"/>
                  <a:gd name="G8" fmla="+- 42 0 0"/>
                  <a:gd name="G9" fmla="*/ 1 55 2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213 0 0"/>
                  <a:gd name="G23" fmla="+- 64688 0 0"/>
                  <a:gd name="T0" fmla="*/ 1967 w 25"/>
                  <a:gd name="T1" fmla="*/ 3726 h 61"/>
                  <a:gd name="T2" fmla="*/ 2124 w 25"/>
                  <a:gd name="T3" fmla="*/ 3447 h 61"/>
                  <a:gd name="T4" fmla="*/ 2294 w 25"/>
                  <a:gd name="T5" fmla="*/ 3142 h 61"/>
                  <a:gd name="T6" fmla="*/ 2478 w 25"/>
                  <a:gd name="T7" fmla="*/ 2717 h 61"/>
                  <a:gd name="T8" fmla="*/ 2676 w 25"/>
                  <a:gd name="T9" fmla="*/ 2290 h 61"/>
                  <a:gd name="T10" fmla="*/ 3121 w 25"/>
                  <a:gd name="T11" fmla="*/ 1812 h 61"/>
                  <a:gd name="T12" fmla="*/ 3641 w 25"/>
                  <a:gd name="T13" fmla="*/ 1234 h 61"/>
                  <a:gd name="T14" fmla="*/ 4587 w 25"/>
                  <a:gd name="T15" fmla="*/ 705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560 h 61"/>
                  <a:gd name="T22" fmla="*/ 1967 w 25"/>
                  <a:gd name="T23" fmla="*/ 1132 h 61"/>
                  <a:gd name="T24" fmla="*/ 1686 w 25"/>
                  <a:gd name="T25" fmla="*/ 1674 h 61"/>
                  <a:gd name="T26" fmla="*/ 5 w 25"/>
                  <a:gd name="T27" fmla="*/ 2120 h 61"/>
                  <a:gd name="T28" fmla="*/ 3 w 25"/>
                  <a:gd name="T29" fmla="*/ 2515 h 61"/>
                  <a:gd name="T30" fmla="*/ 2 w 25"/>
                  <a:gd name="T31" fmla="*/ 3044 h 61"/>
                  <a:gd name="T32" fmla="*/ 2 w 25"/>
                  <a:gd name="T33" fmla="*/ 3401 h 61"/>
                  <a:gd name="T34" fmla="*/ 0 w 25"/>
                  <a:gd name="T35" fmla="*/ 3677 h 61"/>
                  <a:gd name="T36" fmla="*/ 1967 w 25"/>
                  <a:gd name="T37" fmla="*/ 3726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75" name="Freeform 1051"/>
              <p:cNvSpPr>
                <a:spLocks noChangeArrowheads="1"/>
              </p:cNvSpPr>
              <p:nvPr/>
            </p:nvSpPr>
            <p:spPr bwMode="auto">
              <a:xfrm>
                <a:off x="142" y="2636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3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48 0 0"/>
                  <a:gd name="G33" fmla="+- 22109 0 0"/>
                  <a:gd name="G34" fmla="+- 22700 0 0"/>
                  <a:gd name="G35" fmla="+- 2323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844 h 107"/>
                  <a:gd name="T8" fmla="*/ 414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844 h 107"/>
                  <a:gd name="T16" fmla="*/ 2729 w 65"/>
                  <a:gd name="T17" fmla="*/ 25478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334 w 65"/>
                  <a:gd name="T23" fmla="*/ 21162 h 107"/>
                  <a:gd name="T24" fmla="*/ 932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7180 h 107"/>
                  <a:gd name="T34" fmla="*/ 1 w 65"/>
                  <a:gd name="T35" fmla="*/ 3809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4 h 107"/>
                  <a:gd name="T48" fmla="*/ 1503 w 65"/>
                  <a:gd name="T49" fmla="*/ 2292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536 w 65"/>
                  <a:gd name="T59" fmla="*/ 12272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81 h 107"/>
                  <a:gd name="T66" fmla="*/ 4144 w 65"/>
                  <a:gd name="T67" fmla="*/ 21162 h 107"/>
                  <a:gd name="T68" fmla="*/ 4217 w 65"/>
                  <a:gd name="T69" fmla="*/ 22758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5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8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3" y="81"/>
                    </a:lnTo>
                    <a:lnTo>
                      <a:pt x="64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76" name="Freeform 1052"/>
              <p:cNvSpPr>
                <a:spLocks noChangeArrowheads="1"/>
              </p:cNvSpPr>
              <p:nvPr/>
            </p:nvSpPr>
            <p:spPr bwMode="auto">
              <a:xfrm>
                <a:off x="137" y="2637"/>
                <a:ext cx="76" cy="132"/>
              </a:xfrm>
              <a:custGeom>
                <a:avLst/>
                <a:gdLst>
                  <a:gd name="G0" fmla="+- 2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51452 0 0"/>
                  <a:gd name="G37" fmla="+- 37066 0 0"/>
                  <a:gd name="G38" fmla="+- 23167 0 0"/>
                  <a:gd name="G39" fmla="+- 11214 0 0"/>
                  <a:gd name="G40" fmla="+- 73 0 0"/>
                  <a:gd name="G41" fmla="*/ 1 0 51712"/>
                  <a:gd name="G42" fmla="*/ 1 0 51712"/>
                  <a:gd name="T0" fmla="*/ 5 w 75"/>
                  <a:gd name="T1" fmla="*/ 0 h 110"/>
                  <a:gd name="T2" fmla="*/ 2 w 75"/>
                  <a:gd name="T3" fmla="*/ 14086 h 110"/>
                  <a:gd name="T4" fmla="*/ 0 w 75"/>
                  <a:gd name="T5" fmla="*/ 28470 h 110"/>
                  <a:gd name="T6" fmla="*/ 2 w 75"/>
                  <a:gd name="T7" fmla="*/ 42371 h 110"/>
                  <a:gd name="T8" fmla="*/ 5 w 75"/>
                  <a:gd name="T9" fmla="*/ 54327 h 110"/>
                  <a:gd name="T10" fmla="*/ 416 w 75"/>
                  <a:gd name="T11" fmla="*/ 65879 h 110"/>
                  <a:gd name="T12" fmla="*/ 539 w 75"/>
                  <a:gd name="T13" fmla="*/ 77128 h 110"/>
                  <a:gd name="T14" fmla="*/ 775 w 75"/>
                  <a:gd name="T15" fmla="*/ 87074 h 110"/>
                  <a:gd name="T16" fmla="*/ 1115 w 75"/>
                  <a:gd name="T17" fmla="*/ 96085 h 110"/>
                  <a:gd name="T18" fmla="*/ 1364 w 75"/>
                  <a:gd name="T19" fmla="*/ 102096 h 110"/>
                  <a:gd name="T20" fmla="*/ 1680 w 75"/>
                  <a:gd name="T21" fmla="*/ 108958 h 110"/>
                  <a:gd name="T22" fmla="*/ 1963 w 75"/>
                  <a:gd name="T23" fmla="*/ 112419 h 110"/>
                  <a:gd name="T24" fmla="*/ 2179 w 75"/>
                  <a:gd name="T25" fmla="*/ 114241 h 110"/>
                  <a:gd name="T26" fmla="*/ 2417 w 75"/>
                  <a:gd name="T27" fmla="*/ 114241 h 110"/>
                  <a:gd name="T28" fmla="*/ 2681 w 75"/>
                  <a:gd name="T29" fmla="*/ 113011 h 110"/>
                  <a:gd name="T30" fmla="*/ 2695 w 75"/>
                  <a:gd name="T31" fmla="*/ 110493 h 110"/>
                  <a:gd name="T32" fmla="*/ 2825 w 75"/>
                  <a:gd name="T33" fmla="*/ 108210 h 110"/>
                  <a:gd name="T34" fmla="*/ 2825 w 75"/>
                  <a:gd name="T35" fmla="*/ 102392 h 110"/>
                  <a:gd name="T36" fmla="*/ 2825 w 75"/>
                  <a:gd name="T37" fmla="*/ 100766 h 110"/>
                  <a:gd name="T38" fmla="*/ 2545 w 75"/>
                  <a:gd name="T39" fmla="*/ 101937 h 110"/>
                  <a:gd name="T40" fmla="*/ 2545 w 75"/>
                  <a:gd name="T41" fmla="*/ 102392 h 110"/>
                  <a:gd name="T42" fmla="*/ 2545 w 75"/>
                  <a:gd name="T43" fmla="*/ 103943 h 110"/>
                  <a:gd name="T44" fmla="*/ 2429 w 75"/>
                  <a:gd name="T45" fmla="*/ 103943 h 110"/>
                  <a:gd name="T46" fmla="*/ 2545 w 75"/>
                  <a:gd name="T47" fmla="*/ 103943 h 110"/>
                  <a:gd name="T48" fmla="*/ 2417 w 75"/>
                  <a:gd name="T49" fmla="*/ 104503 h 110"/>
                  <a:gd name="T50" fmla="*/ 2294 w 75"/>
                  <a:gd name="T51" fmla="*/ 104503 h 110"/>
                  <a:gd name="T52" fmla="*/ 2068 w 75"/>
                  <a:gd name="T53" fmla="*/ 102392 h 110"/>
                  <a:gd name="T54" fmla="*/ 1865 w 75"/>
                  <a:gd name="T55" fmla="*/ 100766 h 110"/>
                  <a:gd name="T56" fmla="*/ 1595 w 75"/>
                  <a:gd name="T57" fmla="*/ 94413 h 110"/>
                  <a:gd name="T58" fmla="*/ 1303 w 75"/>
                  <a:gd name="T59" fmla="*/ 88807 h 110"/>
                  <a:gd name="T60" fmla="*/ 1115 w 75"/>
                  <a:gd name="T61" fmla="*/ 80507 h 110"/>
                  <a:gd name="T62" fmla="*/ 816 w 75"/>
                  <a:gd name="T63" fmla="*/ 73025 h 110"/>
                  <a:gd name="T64" fmla="*/ 598 w 75"/>
                  <a:gd name="T65" fmla="*/ 62434 h 110"/>
                  <a:gd name="T66" fmla="*/ 486 w 75"/>
                  <a:gd name="T67" fmla="*/ 50397 h 110"/>
                  <a:gd name="T68" fmla="*/ 438 w 75"/>
                  <a:gd name="T69" fmla="*/ 39630 h 110"/>
                  <a:gd name="T70" fmla="*/ 416 w 75"/>
                  <a:gd name="T71" fmla="*/ 28470 h 110"/>
                  <a:gd name="T72" fmla="*/ 416 w 75"/>
                  <a:gd name="T73" fmla="*/ 15332 h 110"/>
                  <a:gd name="T74" fmla="*/ 486 w 75"/>
                  <a:gd name="T75" fmla="*/ 29 h 110"/>
                  <a:gd name="T76" fmla="*/ 5 w 75"/>
                  <a:gd name="T77" fmla="*/ 0 h 110"/>
                  <a:gd name="T78" fmla="*/ 0 w 75"/>
                  <a:gd name="T79" fmla="*/ 0 h 110"/>
                  <a:gd name="T80" fmla="*/ 75 w 75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0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77" name="Freeform 1053"/>
              <p:cNvSpPr>
                <a:spLocks noChangeArrowheads="1"/>
              </p:cNvSpPr>
              <p:nvPr/>
            </p:nvSpPr>
            <p:spPr bwMode="auto">
              <a:xfrm>
                <a:off x="142" y="2632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1105 0 0"/>
                  <a:gd name="G30" fmla="*/ 1 0 51712"/>
                  <a:gd name="G31" fmla="*/ 1 0 51712"/>
                  <a:gd name="T0" fmla="*/ 2467 w 53"/>
                  <a:gd name="T1" fmla="*/ 138682 h 45"/>
                  <a:gd name="T2" fmla="*/ 2210 w 53"/>
                  <a:gd name="T3" fmla="*/ 107429 h 45"/>
                  <a:gd name="T4" fmla="*/ 1846 w 53"/>
                  <a:gd name="T5" fmla="*/ 76262 h 45"/>
                  <a:gd name="T6" fmla="*/ 1480 w 53"/>
                  <a:gd name="T7" fmla="*/ 49886 h 45"/>
                  <a:gd name="T8" fmla="*/ 1176 w 53"/>
                  <a:gd name="T9" fmla="*/ 29815 h 45"/>
                  <a:gd name="T10" fmla="*/ 845 w 53"/>
                  <a:gd name="T11" fmla="*/ 66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41 h 45"/>
                  <a:gd name="T20" fmla="*/ 0 w 53"/>
                  <a:gd name="T21" fmla="*/ 566 h 45"/>
                  <a:gd name="T22" fmla="*/ 8 w 53"/>
                  <a:gd name="T23" fmla="*/ 27365 h 45"/>
                  <a:gd name="T24" fmla="*/ 8 w 53"/>
                  <a:gd name="T25" fmla="*/ 29815 h 45"/>
                  <a:gd name="T26" fmla="*/ 7 w 53"/>
                  <a:gd name="T27" fmla="*/ 29815 h 45"/>
                  <a:gd name="T28" fmla="*/ 8 w 53"/>
                  <a:gd name="T29" fmla="*/ 29815 h 45"/>
                  <a:gd name="T30" fmla="*/ 487 w 53"/>
                  <a:gd name="T31" fmla="*/ 32453 h 45"/>
                  <a:gd name="T32" fmla="*/ 608 w 53"/>
                  <a:gd name="T33" fmla="*/ 38685 h 45"/>
                  <a:gd name="T34" fmla="*/ 893 w 53"/>
                  <a:gd name="T35" fmla="*/ 54302 h 45"/>
                  <a:gd name="T36" fmla="*/ 1313 w 53"/>
                  <a:gd name="T37" fmla="*/ 70921 h 45"/>
                  <a:gd name="T38" fmla="*/ 1564 w 53"/>
                  <a:gd name="T39" fmla="*/ 99745 h 45"/>
                  <a:gd name="T40" fmla="*/ 1846 w 53"/>
                  <a:gd name="T41" fmla="*/ 126106 h 45"/>
                  <a:gd name="T42" fmla="*/ 2155 w 53"/>
                  <a:gd name="T43" fmla="*/ 150866 h 45"/>
                  <a:gd name="T44" fmla="*/ 2467 w 53"/>
                  <a:gd name="T45" fmla="*/ 138682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78" name="Freeform 1054"/>
              <p:cNvSpPr>
                <a:spLocks noChangeArrowheads="1"/>
              </p:cNvSpPr>
              <p:nvPr/>
            </p:nvSpPr>
            <p:spPr bwMode="auto">
              <a:xfrm>
                <a:off x="190" y="2678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507 0 0"/>
                  <a:gd name="G25" fmla="+- 2008 0 0"/>
                  <a:gd name="T0" fmla="*/ 5350 w 25"/>
                  <a:gd name="T1" fmla="*/ 3677 h 61"/>
                  <a:gd name="T2" fmla="*/ 4954 w 25"/>
                  <a:gd name="T3" fmla="*/ 3447 h 61"/>
                  <a:gd name="T4" fmla="*/ 4954 w 25"/>
                  <a:gd name="T5" fmla="*/ 2946 h 61"/>
                  <a:gd name="T6" fmla="*/ 4807 w 25"/>
                  <a:gd name="T7" fmla="*/ 2515 h 61"/>
                  <a:gd name="T8" fmla="*/ 4451 w 25"/>
                  <a:gd name="T9" fmla="*/ 2145 h 61"/>
                  <a:gd name="T10" fmla="*/ 3932 w 25"/>
                  <a:gd name="T11" fmla="*/ 1569 h 61"/>
                  <a:gd name="T12" fmla="*/ 3371 w 25"/>
                  <a:gd name="T13" fmla="*/ 1047 h 61"/>
                  <a:gd name="T14" fmla="*/ 2478 w 25"/>
                  <a:gd name="T15" fmla="*/ 516 h 61"/>
                  <a:gd name="T16" fmla="*/ 1821 w 25"/>
                  <a:gd name="T17" fmla="*/ 0 h 61"/>
                  <a:gd name="T18" fmla="*/ 0 w 25"/>
                  <a:gd name="T19" fmla="*/ 4 h 61"/>
                  <a:gd name="T20" fmla="*/ 4 w 25"/>
                  <a:gd name="T21" fmla="*/ 705 h 61"/>
                  <a:gd name="T22" fmla="*/ 1821 w 25"/>
                  <a:gd name="T23" fmla="*/ 1234 h 61"/>
                  <a:gd name="T24" fmla="*/ 2124 w 25"/>
                  <a:gd name="T25" fmla="*/ 1694 h 61"/>
                  <a:gd name="T26" fmla="*/ 2478 w 25"/>
                  <a:gd name="T27" fmla="*/ 2146 h 61"/>
                  <a:gd name="T28" fmla="*/ 2676 w 25"/>
                  <a:gd name="T29" fmla="*/ 2717 h 61"/>
                  <a:gd name="T30" fmla="*/ 2890 w 25"/>
                  <a:gd name="T31" fmla="*/ 3044 h 61"/>
                  <a:gd name="T32" fmla="*/ 3121 w 25"/>
                  <a:gd name="T33" fmla="*/ 3449 h 61"/>
                  <a:gd name="T34" fmla="*/ 3371 w 25"/>
                  <a:gd name="T35" fmla="*/ 3726 h 61"/>
                  <a:gd name="T36" fmla="*/ 5350 w 25"/>
                  <a:gd name="T37" fmla="*/ 3677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79" name="Freeform 1055"/>
              <p:cNvSpPr>
                <a:spLocks noChangeArrowheads="1"/>
              </p:cNvSpPr>
              <p:nvPr/>
            </p:nvSpPr>
            <p:spPr bwMode="auto">
              <a:xfrm>
                <a:off x="5548" y="2777"/>
                <a:ext cx="66" cy="115"/>
              </a:xfrm>
              <a:custGeom>
                <a:avLst/>
                <a:gdLst>
                  <a:gd name="G0" fmla="+- 65532 0 0"/>
                  <a:gd name="G1" fmla="+- 65535 0 0"/>
                  <a:gd name="G2" fmla="+- 55 0 0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34151 51712"/>
                  <a:gd name="G21" fmla="+- 94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6846 0 0"/>
                  <a:gd name="G34" fmla="+- 49359 0 0"/>
                  <a:gd name="G35" fmla="+- 49957 0 0"/>
                  <a:gd name="G36" fmla="+- 50819 0 0"/>
                  <a:gd name="G37" fmla="+- 51174 0 0"/>
                  <a:gd name="G38" fmla="+- 52030 0 0"/>
                  <a:gd name="G39" fmla="+- 51158 0 0"/>
                  <a:gd name="T0" fmla="*/ 0 w 65"/>
                  <a:gd name="T1" fmla="*/ 46846 h 106"/>
                  <a:gd name="T2" fmla="*/ 0 w 65"/>
                  <a:gd name="T3" fmla="*/ 49359 h 106"/>
                  <a:gd name="T4" fmla="*/ 0 w 65"/>
                  <a:gd name="T5" fmla="*/ 49958 h 106"/>
                  <a:gd name="T6" fmla="*/ 1 w 65"/>
                  <a:gd name="T7" fmla="*/ 50821 h 106"/>
                  <a:gd name="T8" fmla="*/ 2 w 65"/>
                  <a:gd name="T9" fmla="*/ 51180 h 106"/>
                  <a:gd name="T10" fmla="*/ 6 w 65"/>
                  <a:gd name="T11" fmla="*/ 52764 h 106"/>
                  <a:gd name="T12" fmla="*/ 734 w 65"/>
                  <a:gd name="T13" fmla="*/ 52208 h 106"/>
                  <a:gd name="T14" fmla="*/ 1050 w 65"/>
                  <a:gd name="T15" fmla="*/ 50821 h 106"/>
                  <a:gd name="T16" fmla="*/ 1595 w 65"/>
                  <a:gd name="T17" fmla="*/ 49503 h 106"/>
                  <a:gd name="T18" fmla="*/ 1947 w 65"/>
                  <a:gd name="T19" fmla="*/ 46458 h 106"/>
                  <a:gd name="T20" fmla="*/ 2472 w 65"/>
                  <a:gd name="T21" fmla="*/ 43198 h 106"/>
                  <a:gd name="T22" fmla="*/ 2897 w 65"/>
                  <a:gd name="T23" fmla="*/ 39489 h 106"/>
                  <a:gd name="T24" fmla="*/ 3264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4443 h 106"/>
                  <a:gd name="T30" fmla="*/ 4144 w 65"/>
                  <a:gd name="T31" fmla="*/ 18632 h 106"/>
                  <a:gd name="T32" fmla="*/ 4230 w 65"/>
                  <a:gd name="T33" fmla="*/ 12702 h 106"/>
                  <a:gd name="T34" fmla="*/ 4217 w 65"/>
                  <a:gd name="T35" fmla="*/ 6611 h 106"/>
                  <a:gd name="T36" fmla="*/ 3985 w 65"/>
                  <a:gd name="T37" fmla="*/ 1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38 w 65"/>
                  <a:gd name="T47" fmla="*/ 3 h 106"/>
                  <a:gd name="T48" fmla="*/ 2785 w 65"/>
                  <a:gd name="T49" fmla="*/ 3734 h 106"/>
                  <a:gd name="T50" fmla="*/ 2329 w 65"/>
                  <a:gd name="T51" fmla="*/ 6611 h 106"/>
                  <a:gd name="T52" fmla="*/ 1834 w 65"/>
                  <a:gd name="T53" fmla="*/ 10496 h 106"/>
                  <a:gd name="T54" fmla="*/ 1416 w 65"/>
                  <a:gd name="T55" fmla="*/ 14547 h 106"/>
                  <a:gd name="T56" fmla="*/ 989 w 65"/>
                  <a:gd name="T57" fmla="*/ 18632 h 106"/>
                  <a:gd name="T58" fmla="*/ 734 w 65"/>
                  <a:gd name="T59" fmla="*/ 22499 h 106"/>
                  <a:gd name="T60" fmla="*/ 8 w 65"/>
                  <a:gd name="T61" fmla="*/ 27896 h 106"/>
                  <a:gd name="T62" fmla="*/ 6 w 65"/>
                  <a:gd name="T63" fmla="*/ 30622 h 106"/>
                  <a:gd name="T64" fmla="*/ 4 w 65"/>
                  <a:gd name="T65" fmla="*/ 35633 h 106"/>
                  <a:gd name="T66" fmla="*/ 2 w 65"/>
                  <a:gd name="T67" fmla="*/ 39132 h 106"/>
                  <a:gd name="T68" fmla="*/ 1 w 65"/>
                  <a:gd name="T69" fmla="*/ 42078 h 106"/>
                  <a:gd name="T70" fmla="*/ 1 w 65"/>
                  <a:gd name="T71" fmla="*/ 45500 h 106"/>
                  <a:gd name="T72" fmla="*/ 0 w 65"/>
                  <a:gd name="T73" fmla="*/ 46846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80" name="Freeform 1056"/>
              <p:cNvSpPr>
                <a:spLocks noChangeArrowheads="1"/>
              </p:cNvSpPr>
              <p:nvPr/>
            </p:nvSpPr>
            <p:spPr bwMode="auto">
              <a:xfrm>
                <a:off x="5542" y="2777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6 G11"/>
                  <a:gd name="G13" fmla="+- 65533 0 0"/>
                  <a:gd name="G14" fmla="+- 105 0 0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548 0 0"/>
                  <a:gd name="G39" fmla="+- 58108 0 0"/>
                  <a:gd name="G40" fmla="+- 53353 0 0"/>
                  <a:gd name="G41" fmla="+- 49394 0 0"/>
                  <a:gd name="G42" fmla="+- 45211 0 0"/>
                  <a:gd name="G43" fmla="+- 41754 0 0"/>
                  <a:gd name="G44" fmla="+- 37882 0 0"/>
                  <a:gd name="T0" fmla="*/ 2306 w 75"/>
                  <a:gd name="T1" fmla="*/ 3 h 111"/>
                  <a:gd name="T2" fmla="*/ 2429 w 75"/>
                  <a:gd name="T3" fmla="*/ 5417 h 111"/>
                  <a:gd name="T4" fmla="*/ 2429 w 75"/>
                  <a:gd name="T5" fmla="*/ 9857 h 111"/>
                  <a:gd name="T6" fmla="*/ 2417 w 75"/>
                  <a:gd name="T7" fmla="*/ 14600 h 111"/>
                  <a:gd name="T8" fmla="*/ 2306 w 75"/>
                  <a:gd name="T9" fmla="*/ 18448 h 111"/>
                  <a:gd name="T10" fmla="*/ 2179 w 75"/>
                  <a:gd name="T11" fmla="*/ 22504 h 111"/>
                  <a:gd name="T12" fmla="*/ 1964 w 75"/>
                  <a:gd name="T13" fmla="*/ 25746 h 111"/>
                  <a:gd name="T14" fmla="*/ 1770 w 75"/>
                  <a:gd name="T15" fmla="*/ 29424 h 111"/>
                  <a:gd name="T16" fmla="*/ 1514 w 75"/>
                  <a:gd name="T17" fmla="*/ 31984 h 111"/>
                  <a:gd name="T18" fmla="*/ 1237 w 75"/>
                  <a:gd name="T19" fmla="*/ 34571 h 111"/>
                  <a:gd name="T20" fmla="*/ 954 w 75"/>
                  <a:gd name="T21" fmla="*/ 35949 h 111"/>
                  <a:gd name="T22" fmla="*/ 736 w 75"/>
                  <a:gd name="T23" fmla="*/ 37516 h 111"/>
                  <a:gd name="T24" fmla="*/ 539 w 75"/>
                  <a:gd name="T25" fmla="*/ 38022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6374 h 111"/>
                  <a:gd name="T38" fmla="*/ 0 w 75"/>
                  <a:gd name="T39" fmla="*/ 35949 h 111"/>
                  <a:gd name="T40" fmla="*/ 0 w 75"/>
                  <a:gd name="T41" fmla="*/ 37516 h 111"/>
                  <a:gd name="T42" fmla="*/ 0 w 75"/>
                  <a:gd name="T43" fmla="*/ 38316 h 111"/>
                  <a:gd name="T44" fmla="*/ 3 w 75"/>
                  <a:gd name="T45" fmla="*/ 40182 h 111"/>
                  <a:gd name="T46" fmla="*/ 5 w 75"/>
                  <a:gd name="T47" fmla="*/ 40881 h 111"/>
                  <a:gd name="T48" fmla="*/ 438 w 75"/>
                  <a:gd name="T49" fmla="*/ 42011 h 111"/>
                  <a:gd name="T50" fmla="*/ 598 w 75"/>
                  <a:gd name="T51" fmla="*/ 41429 h 111"/>
                  <a:gd name="T52" fmla="*/ 860 w 75"/>
                  <a:gd name="T53" fmla="*/ 40527 h 111"/>
                  <a:gd name="T54" fmla="*/ 1174 w 75"/>
                  <a:gd name="T55" fmla="*/ 38854 h 111"/>
                  <a:gd name="T56" fmla="*/ 1445 w 75"/>
                  <a:gd name="T57" fmla="*/ 37156 h 111"/>
                  <a:gd name="T58" fmla="*/ 1770 w 75"/>
                  <a:gd name="T59" fmla="*/ 34571 h 111"/>
                  <a:gd name="T60" fmla="*/ 1973 w 75"/>
                  <a:gd name="T61" fmla="*/ 31101 h 111"/>
                  <a:gd name="T62" fmla="*/ 2294 w 75"/>
                  <a:gd name="T63" fmla="*/ 27461 h 111"/>
                  <a:gd name="T64" fmla="*/ 2429 w 75"/>
                  <a:gd name="T65" fmla="*/ 23417 h 111"/>
                  <a:gd name="T66" fmla="*/ 2681 w 75"/>
                  <a:gd name="T67" fmla="*/ 19256 h 111"/>
                  <a:gd name="T68" fmla="*/ 2806 w 75"/>
                  <a:gd name="T69" fmla="*/ 14648 h 111"/>
                  <a:gd name="T70" fmla="*/ 2825 w 75"/>
                  <a:gd name="T71" fmla="*/ 9857 h 111"/>
                  <a:gd name="T72" fmla="*/ 2806 w 75"/>
                  <a:gd name="T73" fmla="*/ 4627 h 111"/>
                  <a:gd name="T74" fmla="*/ 2681 w 75"/>
                  <a:gd name="T75" fmla="*/ 0 h 111"/>
                  <a:gd name="T76" fmla="*/ 2306 w 75"/>
                  <a:gd name="T77" fmla="*/ 3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5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81" name="Freeform 1057"/>
              <p:cNvSpPr>
                <a:spLocks noChangeArrowheads="1"/>
              </p:cNvSpPr>
              <p:nvPr/>
            </p:nvSpPr>
            <p:spPr bwMode="auto">
              <a:xfrm>
                <a:off x="5560" y="2775"/>
                <a:ext cx="53" cy="48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28084 h 46"/>
                  <a:gd name="T2" fmla="*/ 608 w 53"/>
                  <a:gd name="T3" fmla="*/ 23396 h 46"/>
                  <a:gd name="T4" fmla="*/ 845 w 53"/>
                  <a:gd name="T5" fmla="*/ 18504 h 46"/>
                  <a:gd name="T6" fmla="*/ 1243 w 53"/>
                  <a:gd name="T7" fmla="*/ 14192 h 46"/>
                  <a:gd name="T8" fmla="*/ 1549 w 53"/>
                  <a:gd name="T9" fmla="*/ 10309 h 46"/>
                  <a:gd name="T10" fmla="*/ 1846 w 53"/>
                  <a:gd name="T11" fmla="*/ 6821 h 46"/>
                  <a:gd name="T12" fmla="*/ 2060 w 53"/>
                  <a:gd name="T13" fmla="*/ 5800 h 46"/>
                  <a:gd name="T14" fmla="*/ 2155 w 53"/>
                  <a:gd name="T15" fmla="*/ 5800 h 46"/>
                  <a:gd name="T16" fmla="*/ 2177 w 53"/>
                  <a:gd name="T17" fmla="*/ 5800 h 46"/>
                  <a:gd name="T18" fmla="*/ 2155 w 53"/>
                  <a:gd name="T19" fmla="*/ 5336 h 46"/>
                  <a:gd name="T20" fmla="*/ 2467 w 53"/>
                  <a:gd name="T21" fmla="*/ 4160 h 46"/>
                  <a:gd name="T22" fmla="*/ 2335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113 h 46"/>
                  <a:gd name="T32" fmla="*/ 1326 w 53"/>
                  <a:gd name="T33" fmla="*/ 5800 h 46"/>
                  <a:gd name="T34" fmla="*/ 944 w 53"/>
                  <a:gd name="T35" fmla="*/ 10309 h 46"/>
                  <a:gd name="T36" fmla="*/ 608 w 53"/>
                  <a:gd name="T37" fmla="*/ 14192 h 46"/>
                  <a:gd name="T38" fmla="*/ 6 w 53"/>
                  <a:gd name="T39" fmla="*/ 19802 h 46"/>
                  <a:gd name="T40" fmla="*/ 0 w 53"/>
                  <a:gd name="T41" fmla="*/ 25410 h 46"/>
                  <a:gd name="T42" fmla="*/ 8 w 53"/>
                  <a:gd name="T43" fmla="*/ 28084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82" name="Freeform 1058"/>
              <p:cNvSpPr>
                <a:spLocks noChangeArrowheads="1"/>
              </p:cNvSpPr>
              <p:nvPr/>
            </p:nvSpPr>
            <p:spPr bwMode="auto">
              <a:xfrm>
                <a:off x="5542" y="2817"/>
                <a:ext cx="24" cy="65"/>
              </a:xfrm>
              <a:custGeom>
                <a:avLst/>
                <a:gdLst>
                  <a:gd name="G0" fmla="+- 10 0 0"/>
                  <a:gd name="G1" fmla="sin 61 G0"/>
                  <a:gd name="G2" fmla="*/ 1 25889 51712"/>
                  <a:gd name="G3" fmla="*/ 1 24209 25856"/>
                  <a:gd name="G4" fmla="+- 1 0 0"/>
                  <a:gd name="G5" fmla="+- 1 0 0"/>
                  <a:gd name="G6" fmla="+- 3 0 0"/>
                  <a:gd name="G7" fmla="*/ 1 48111 22848"/>
                  <a:gd name="G8" fmla="+- 43 0 0"/>
                  <a:gd name="G9" fmla="+- 28 0 0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23 0 0"/>
                  <a:gd name="G23" fmla="+- 48120 0 0"/>
                  <a:gd name="T0" fmla="*/ 1967 w 25"/>
                  <a:gd name="T1" fmla="*/ 23384 h 61"/>
                  <a:gd name="T2" fmla="*/ 2124 w 25"/>
                  <a:gd name="T3" fmla="*/ 21637 h 61"/>
                  <a:gd name="T4" fmla="*/ 2294 w 25"/>
                  <a:gd name="T5" fmla="*/ 19710 h 61"/>
                  <a:gd name="T6" fmla="*/ 2478 w 25"/>
                  <a:gd name="T7" fmla="*/ 17070 h 61"/>
                  <a:gd name="T8" fmla="*/ 2676 w 25"/>
                  <a:gd name="T9" fmla="*/ 14364 h 61"/>
                  <a:gd name="T10" fmla="*/ 3121 w 25"/>
                  <a:gd name="T11" fmla="*/ 10626 h 61"/>
                  <a:gd name="T12" fmla="*/ 3641 w 25"/>
                  <a:gd name="T13" fmla="*/ 8304 h 61"/>
                  <a:gd name="T14" fmla="*/ 4587 w 25"/>
                  <a:gd name="T15" fmla="*/ 4779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3506 h 61"/>
                  <a:gd name="T22" fmla="*/ 1967 w 25"/>
                  <a:gd name="T23" fmla="*/ 6569 h 61"/>
                  <a:gd name="T24" fmla="*/ 1686 w 25"/>
                  <a:gd name="T25" fmla="*/ 9838 h 61"/>
                  <a:gd name="T26" fmla="*/ 5 w 25"/>
                  <a:gd name="T27" fmla="*/ 13446 h 61"/>
                  <a:gd name="T28" fmla="*/ 3 w 25"/>
                  <a:gd name="T29" fmla="*/ 16855 h 61"/>
                  <a:gd name="T30" fmla="*/ 2 w 25"/>
                  <a:gd name="T31" fmla="*/ 18472 h 61"/>
                  <a:gd name="T32" fmla="*/ 2 w 25"/>
                  <a:gd name="T33" fmla="*/ 21621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83" name="Freeform 1059"/>
              <p:cNvSpPr>
                <a:spLocks noChangeArrowheads="1"/>
              </p:cNvSpPr>
              <p:nvPr/>
            </p:nvSpPr>
            <p:spPr bwMode="auto">
              <a:xfrm>
                <a:off x="142" y="1775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2 0 0"/>
                  <a:gd name="G9" fmla="+- 2 0 0"/>
                  <a:gd name="G10" fmla="*/ 1 0 51712"/>
                  <a:gd name="G11" fmla="+- 16 0 0"/>
                  <a:gd name="G12" fmla="sin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42784 0 0"/>
                  <a:gd name="G32" fmla="+- 45127 0 0"/>
                  <a:gd name="G33" fmla="+- 46055 0 0"/>
                  <a:gd name="G34" fmla="+- 46812 0 0"/>
                  <a:gd name="G35" fmla="+- 48097 0 0"/>
                  <a:gd name="G36" fmla="+- 49122 0 0"/>
                  <a:gd name="G37" fmla="+- 49537 0 0"/>
                  <a:gd name="T0" fmla="*/ 4376 w 64"/>
                  <a:gd name="T1" fmla="*/ 47160 h 106"/>
                  <a:gd name="T2" fmla="*/ 4376 w 64"/>
                  <a:gd name="T3" fmla="*/ 49503 h 106"/>
                  <a:gd name="T4" fmla="*/ 4376 w 64"/>
                  <a:gd name="T5" fmla="*/ 50424 h 106"/>
                  <a:gd name="T6" fmla="*/ 4369 w 64"/>
                  <a:gd name="T7" fmla="*/ 51180 h 106"/>
                  <a:gd name="T8" fmla="*/ 4368 w 64"/>
                  <a:gd name="T9" fmla="*/ 52208 h 106"/>
                  <a:gd name="T10" fmla="*/ 4111 w 64"/>
                  <a:gd name="T11" fmla="*/ 52764 h 106"/>
                  <a:gd name="T12" fmla="*/ 3642 w 64"/>
                  <a:gd name="T13" fmla="*/ 52764 h 106"/>
                  <a:gd name="T14" fmla="*/ 3227 w 64"/>
                  <a:gd name="T15" fmla="*/ 51180 h 106"/>
                  <a:gd name="T16" fmla="*/ 2756 w 64"/>
                  <a:gd name="T17" fmla="*/ 49503 h 106"/>
                  <a:gd name="T18" fmla="*/ 2245 w 64"/>
                  <a:gd name="T19" fmla="*/ 46846 h 106"/>
                  <a:gd name="T20" fmla="*/ 1807 w 64"/>
                  <a:gd name="T21" fmla="*/ 44368 h 106"/>
                  <a:gd name="T22" fmla="*/ 1302 w 64"/>
                  <a:gd name="T23" fmla="*/ 39489 h 106"/>
                  <a:gd name="T24" fmla="*/ 851 w 64"/>
                  <a:gd name="T25" fmla="*/ 35633 h 106"/>
                  <a:gd name="T26" fmla="*/ 629 w 64"/>
                  <a:gd name="T27" fmla="*/ 30374 h 106"/>
                  <a:gd name="T28" fmla="*/ 3 w 64"/>
                  <a:gd name="T29" fmla="*/ 24443 h 106"/>
                  <a:gd name="T30" fmla="*/ 1 w 64"/>
                  <a:gd name="T31" fmla="*/ 19103 h 106"/>
                  <a:gd name="T32" fmla="*/ 0 w 64"/>
                  <a:gd name="T33" fmla="*/ 13417 h 106"/>
                  <a:gd name="T34" fmla="*/ 0 w 64"/>
                  <a:gd name="T35" fmla="*/ 719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1 h 106"/>
                  <a:gd name="T46" fmla="*/ 1021 w 64"/>
                  <a:gd name="T47" fmla="*/ 3 h 106"/>
                  <a:gd name="T48" fmla="*/ 1469 w 64"/>
                  <a:gd name="T49" fmla="*/ 4057 h 106"/>
                  <a:gd name="T50" fmla="*/ 1916 w 64"/>
                  <a:gd name="T51" fmla="*/ 6611 h 106"/>
                  <a:gd name="T52" fmla="*/ 2441 w 64"/>
                  <a:gd name="T53" fmla="*/ 10810 h 106"/>
                  <a:gd name="T54" fmla="*/ 2928 w 64"/>
                  <a:gd name="T55" fmla="*/ 14547 h 106"/>
                  <a:gd name="T56" fmla="*/ 3305 w 64"/>
                  <a:gd name="T57" fmla="*/ 18632 h 106"/>
                  <a:gd name="T58" fmla="*/ 3642 w 64"/>
                  <a:gd name="T59" fmla="*/ 23696 h 106"/>
                  <a:gd name="T60" fmla="*/ 3870 w 64"/>
                  <a:gd name="T61" fmla="*/ 27896 h 106"/>
                  <a:gd name="T62" fmla="*/ 4111 w 64"/>
                  <a:gd name="T63" fmla="*/ 30909 h 106"/>
                  <a:gd name="T64" fmla="*/ 4119 w 64"/>
                  <a:gd name="T65" fmla="*/ 35633 h 106"/>
                  <a:gd name="T66" fmla="*/ 4368 w 64"/>
                  <a:gd name="T67" fmla="*/ 39489 h 106"/>
                  <a:gd name="T68" fmla="*/ 4369 w 64"/>
                  <a:gd name="T69" fmla="*/ 42427 h 106"/>
                  <a:gd name="T70" fmla="*/ 4369 w 64"/>
                  <a:gd name="T71" fmla="*/ 45648 h 106"/>
                  <a:gd name="T72" fmla="*/ 4376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80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84" name="Freeform 1060"/>
              <p:cNvSpPr>
                <a:spLocks noChangeArrowheads="1"/>
              </p:cNvSpPr>
              <p:nvPr/>
            </p:nvSpPr>
            <p:spPr bwMode="auto">
              <a:xfrm>
                <a:off x="136" y="1775"/>
                <a:ext cx="75" cy="120"/>
              </a:xfrm>
              <a:custGeom>
                <a:avLst/>
                <a:gdLst>
                  <a:gd name="G0" fmla="+- 14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629 0 0"/>
                  <a:gd name="G39" fmla="+- 45623 0 0"/>
                  <a:gd name="G40" fmla="+- 42182 0 0"/>
                  <a:gd name="G41" fmla="+- 38264 0 0"/>
                  <a:gd name="G42" fmla="+- 34562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2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689 h 111"/>
                  <a:gd name="T18" fmla="*/ 1391 w 74"/>
                  <a:gd name="T19" fmla="*/ 37357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35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808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76 w 74"/>
                  <a:gd name="T53" fmla="*/ 37808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85" name="Freeform 1061"/>
              <p:cNvSpPr>
                <a:spLocks noChangeArrowheads="1"/>
              </p:cNvSpPr>
              <p:nvPr/>
            </p:nvSpPr>
            <p:spPr bwMode="auto">
              <a:xfrm>
                <a:off x="142" y="1770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495 256"/>
                  <a:gd name="G7" fmla="*/ 1 30529 5171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769 0 0"/>
                  <a:gd name="G24" fmla="+- 51843 0 0"/>
                  <a:gd name="G25" fmla="+- 55959 0 0"/>
                  <a:gd name="T0" fmla="*/ 2770 w 51"/>
                  <a:gd name="T1" fmla="*/ 28786 h 45"/>
                  <a:gd name="T2" fmla="*/ 2534 w 51"/>
                  <a:gd name="T3" fmla="*/ 22301 h 45"/>
                  <a:gd name="T4" fmla="*/ 2134 w 51"/>
                  <a:gd name="T5" fmla="*/ 15827 h 45"/>
                  <a:gd name="T6" fmla="*/ 1697 w 51"/>
                  <a:gd name="T7" fmla="*/ 11274 h 45"/>
                  <a:gd name="T8" fmla="*/ 1277 w 51"/>
                  <a:gd name="T9" fmla="*/ 6188 h 45"/>
                  <a:gd name="T10" fmla="*/ 907 w 51"/>
                  <a:gd name="T11" fmla="*/ 120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2 h 45"/>
                  <a:gd name="T20" fmla="*/ 0 w 51"/>
                  <a:gd name="T21" fmla="*/ 120 h 45"/>
                  <a:gd name="T22" fmla="*/ 7 w 51"/>
                  <a:gd name="T23" fmla="*/ 5679 h 45"/>
                  <a:gd name="T24" fmla="*/ 7 w 51"/>
                  <a:gd name="T25" fmla="*/ 6188 h 45"/>
                  <a:gd name="T26" fmla="*/ 6 w 51"/>
                  <a:gd name="T27" fmla="*/ 6188 h 45"/>
                  <a:gd name="T28" fmla="*/ 7 w 51"/>
                  <a:gd name="T29" fmla="*/ 6188 h 45"/>
                  <a:gd name="T30" fmla="*/ 8 w 51"/>
                  <a:gd name="T31" fmla="*/ 6737 h 45"/>
                  <a:gd name="T32" fmla="*/ 682 w 51"/>
                  <a:gd name="T33" fmla="*/ 8029 h 45"/>
                  <a:gd name="T34" fmla="*/ 960 w 51"/>
                  <a:gd name="T35" fmla="*/ 12271 h 45"/>
                  <a:gd name="T36" fmla="*/ 1432 w 51"/>
                  <a:gd name="T37" fmla="*/ 14719 h 45"/>
                  <a:gd name="T38" fmla="*/ 1699 w 51"/>
                  <a:gd name="T39" fmla="*/ 20701 h 45"/>
                  <a:gd name="T40" fmla="*/ 2134 w 51"/>
                  <a:gd name="T41" fmla="*/ 26424 h 45"/>
                  <a:gd name="T42" fmla="*/ 2395 w 51"/>
                  <a:gd name="T43" fmla="*/ 31316 h 45"/>
                  <a:gd name="T44" fmla="*/ 2770 w 51"/>
                  <a:gd name="T45" fmla="*/ 2878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86" name="Freeform 1062"/>
              <p:cNvSpPr>
                <a:spLocks noChangeArrowheads="1"/>
              </p:cNvSpPr>
              <p:nvPr/>
            </p:nvSpPr>
            <p:spPr bwMode="auto">
              <a:xfrm>
                <a:off x="188" y="1814"/>
                <a:ext cx="23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4 0 0"/>
                  <a:gd name="G5" fmla="+- 7 0 0"/>
                  <a:gd name="G6" fmla="+- 12 0 0"/>
                  <a:gd name="G7" fmla="cos 28 G6"/>
                  <a:gd name="G8" fmla="+- 9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410 0 0"/>
                  <a:gd name="G22" fmla="+- 53251 0 0"/>
                  <a:gd name="T0" fmla="*/ 6495 w 24"/>
                  <a:gd name="T1" fmla="*/ 23062 h 61"/>
                  <a:gd name="T2" fmla="*/ 6495 w 24"/>
                  <a:gd name="T3" fmla="*/ 21621 h 61"/>
                  <a:gd name="T4" fmla="*/ 6187 w 24"/>
                  <a:gd name="T5" fmla="*/ 18472 h 61"/>
                  <a:gd name="T6" fmla="*/ 5995 w 24"/>
                  <a:gd name="T7" fmla="*/ 16855 h 61"/>
                  <a:gd name="T8" fmla="*/ 5534 w 24"/>
                  <a:gd name="T9" fmla="*/ 13446 h 61"/>
                  <a:gd name="T10" fmla="*/ 5108 w 24"/>
                  <a:gd name="T11" fmla="*/ 9838 h 61"/>
                  <a:gd name="T12" fmla="*/ 4352 w 24"/>
                  <a:gd name="T13" fmla="*/ 6569 h 61"/>
                  <a:gd name="T14" fmla="*/ 3160 w 24"/>
                  <a:gd name="T15" fmla="*/ 3506 h 61"/>
                  <a:gd name="T16" fmla="*/ 2118 w 24"/>
                  <a:gd name="T17" fmla="*/ 0 h 61"/>
                  <a:gd name="T18" fmla="*/ 0 w 24"/>
                  <a:gd name="T19" fmla="*/ 4 h 61"/>
                  <a:gd name="T20" fmla="*/ 4 w 24"/>
                  <a:gd name="T21" fmla="*/ 4424 h 61"/>
                  <a:gd name="T22" fmla="*/ 2118 w 24"/>
                  <a:gd name="T23" fmla="*/ 8304 h 61"/>
                  <a:gd name="T24" fmla="*/ 2693 w 24"/>
                  <a:gd name="T25" fmla="*/ 10626 h 61"/>
                  <a:gd name="T26" fmla="*/ 3160 w 24"/>
                  <a:gd name="T27" fmla="*/ 13467 h 61"/>
                  <a:gd name="T28" fmla="*/ 3708 w 24"/>
                  <a:gd name="T29" fmla="*/ 17045 h 61"/>
                  <a:gd name="T30" fmla="*/ 4017 w 24"/>
                  <a:gd name="T31" fmla="*/ 19105 h 61"/>
                  <a:gd name="T32" fmla="*/ 4017 w 24"/>
                  <a:gd name="T33" fmla="*/ 21637 h 61"/>
                  <a:gd name="T34" fmla="*/ 4352 w 24"/>
                  <a:gd name="T35" fmla="*/ 23384 h 61"/>
                  <a:gd name="T36" fmla="*/ 6495 w 24"/>
                  <a:gd name="T37" fmla="*/ 23062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87" name="Freeform 1063"/>
              <p:cNvSpPr>
                <a:spLocks noChangeArrowheads="1"/>
              </p:cNvSpPr>
              <p:nvPr/>
            </p:nvSpPr>
            <p:spPr bwMode="auto">
              <a:xfrm>
                <a:off x="5550" y="1915"/>
                <a:ext cx="65" cy="115"/>
              </a:xfrm>
              <a:custGeom>
                <a:avLst/>
                <a:gdLst>
                  <a:gd name="G0" fmla="+- 65533 0 0"/>
                  <a:gd name="G1" fmla="+- 65535 0 0"/>
                  <a:gd name="G2" fmla="+- 55 0 0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64359 2284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572 0 0"/>
                  <a:gd name="G37" fmla="+- 26640 0 0"/>
                  <a:gd name="G38" fmla="+- 26641 0 0"/>
                  <a:gd name="G39" fmla="+- 25759 0 0"/>
                  <a:gd name="T0" fmla="*/ 0 w 64"/>
                  <a:gd name="T1" fmla="*/ 24722 h 107"/>
                  <a:gd name="T2" fmla="*/ 0 w 64"/>
                  <a:gd name="T3" fmla="*/ 25234 h 107"/>
                  <a:gd name="T4" fmla="*/ 0 w 64"/>
                  <a:gd name="T5" fmla="*/ 26282 h 107"/>
                  <a:gd name="T6" fmla="*/ 1 w 64"/>
                  <a:gd name="T7" fmla="*/ 26574 h 107"/>
                  <a:gd name="T8" fmla="*/ 2 w 64"/>
                  <a:gd name="T9" fmla="*/ 26646 h 107"/>
                  <a:gd name="T10" fmla="*/ 6 w 64"/>
                  <a:gd name="T11" fmla="*/ 27395 h 107"/>
                  <a:gd name="T12" fmla="*/ 754 w 64"/>
                  <a:gd name="T13" fmla="*/ 26844 h 107"/>
                  <a:gd name="T14" fmla="*/ 1085 w 64"/>
                  <a:gd name="T15" fmla="*/ 26574 h 107"/>
                  <a:gd name="T16" fmla="*/ 1659 w 64"/>
                  <a:gd name="T17" fmla="*/ 25478 h 107"/>
                  <a:gd name="T18" fmla="*/ 2113 w 64"/>
                  <a:gd name="T19" fmla="*/ 24470 h 107"/>
                  <a:gd name="T20" fmla="*/ 2594 w 64"/>
                  <a:gd name="T21" fmla="*/ 22803 h 107"/>
                  <a:gd name="T22" fmla="*/ 3037 w 64"/>
                  <a:gd name="T23" fmla="*/ 20326 h 107"/>
                  <a:gd name="T24" fmla="*/ 3512 w 64"/>
                  <a:gd name="T25" fmla="*/ 18359 h 107"/>
                  <a:gd name="T26" fmla="*/ 3870 w 64"/>
                  <a:gd name="T27" fmla="*/ 16027 h 107"/>
                  <a:gd name="T28" fmla="*/ 4213 w 64"/>
                  <a:gd name="T29" fmla="*/ 12967 h 107"/>
                  <a:gd name="T30" fmla="*/ 4369 w 64"/>
                  <a:gd name="T31" fmla="*/ 9704 h 107"/>
                  <a:gd name="T32" fmla="*/ 4376 w 64"/>
                  <a:gd name="T33" fmla="*/ 6689 h 107"/>
                  <a:gd name="T34" fmla="*/ 4376 w 64"/>
                  <a:gd name="T35" fmla="*/ 3279 h 107"/>
                  <a:gd name="T36" fmla="*/ 4213 w 64"/>
                  <a:gd name="T37" fmla="*/ 1 h 107"/>
                  <a:gd name="T38" fmla="*/ 4119 w 64"/>
                  <a:gd name="T39" fmla="*/ 0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0 h 107"/>
                  <a:gd name="T46" fmla="*/ 3305 w 64"/>
                  <a:gd name="T47" fmla="*/ 3 h 107"/>
                  <a:gd name="T48" fmla="*/ 2928 w 64"/>
                  <a:gd name="T49" fmla="*/ 2139 h 107"/>
                  <a:gd name="T50" fmla="*/ 2441 w 64"/>
                  <a:gd name="T51" fmla="*/ 3279 h 107"/>
                  <a:gd name="T52" fmla="*/ 1916 w 64"/>
                  <a:gd name="T53" fmla="*/ 5445 h 107"/>
                  <a:gd name="T54" fmla="*/ 1469 w 64"/>
                  <a:gd name="T55" fmla="*/ 7714 h 107"/>
                  <a:gd name="T56" fmla="*/ 1021 w 64"/>
                  <a:gd name="T57" fmla="*/ 9704 h 107"/>
                  <a:gd name="T58" fmla="*/ 754 w 64"/>
                  <a:gd name="T59" fmla="*/ 11887 h 107"/>
                  <a:gd name="T60" fmla="*/ 629 w 64"/>
                  <a:gd name="T61" fmla="*/ 13950 h 107"/>
                  <a:gd name="T62" fmla="*/ 6 w 64"/>
                  <a:gd name="T63" fmla="*/ 16091 h 107"/>
                  <a:gd name="T64" fmla="*/ 4 w 64"/>
                  <a:gd name="T65" fmla="*/ 18359 h 107"/>
                  <a:gd name="T66" fmla="*/ 2 w 64"/>
                  <a:gd name="T67" fmla="*/ 20112 h 107"/>
                  <a:gd name="T68" fmla="*/ 1 w 64"/>
                  <a:gd name="T69" fmla="*/ 21854 h 107"/>
                  <a:gd name="T70" fmla="*/ 1 w 64"/>
                  <a:gd name="T71" fmla="*/ 23249 h 107"/>
                  <a:gd name="T72" fmla="*/ 0 w 64"/>
                  <a:gd name="T73" fmla="*/ 24722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7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38"/>
                    </a:lnTo>
                    <a:lnTo>
                      <a:pt x="64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88" name="Freeform 1064"/>
              <p:cNvSpPr>
                <a:spLocks noChangeArrowheads="1"/>
              </p:cNvSpPr>
              <p:nvPr/>
            </p:nvSpPr>
            <p:spPr bwMode="auto">
              <a:xfrm>
                <a:off x="5545" y="1915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09 2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02 0 0"/>
                  <a:gd name="G46" fmla="+- 58228 0 0"/>
                  <a:gd name="G47" fmla="+- 53419 0 0"/>
                  <a:gd name="G48" fmla="+- 49506 0 0"/>
                  <a:gd name="G49" fmla="+- 45267 0 0"/>
                  <a:gd name="G50" fmla="+- 41801 0 0"/>
                  <a:gd name="G51" fmla="+- 37920 0 0"/>
                  <a:gd name="T0" fmla="*/ 2418 w 74"/>
                  <a:gd name="T1" fmla="*/ 3 h 111"/>
                  <a:gd name="T2" fmla="*/ 2483 w 74"/>
                  <a:gd name="T3" fmla="*/ 5417 h 111"/>
                  <a:gd name="T4" fmla="*/ 2549 w 74"/>
                  <a:gd name="T5" fmla="*/ 9857 h 111"/>
                  <a:gd name="T6" fmla="*/ 2483 w 74"/>
                  <a:gd name="T7" fmla="*/ 14600 h 111"/>
                  <a:gd name="T8" fmla="*/ 2418 w 74"/>
                  <a:gd name="T9" fmla="*/ 18448 h 111"/>
                  <a:gd name="T10" fmla="*/ 2235 w 74"/>
                  <a:gd name="T11" fmla="*/ 2250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571 h 111"/>
                  <a:gd name="T20" fmla="*/ 962 w 74"/>
                  <a:gd name="T21" fmla="*/ 36374 h 111"/>
                  <a:gd name="T22" fmla="*/ 702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8316 h 111"/>
                  <a:gd name="T44" fmla="*/ 2 w 74"/>
                  <a:gd name="T45" fmla="*/ 40182 h 111"/>
                  <a:gd name="T46" fmla="*/ 4 w 74"/>
                  <a:gd name="T47" fmla="*/ 41125 h 111"/>
                  <a:gd name="T48" fmla="*/ 9 w 74"/>
                  <a:gd name="T49" fmla="*/ 42011 h 111"/>
                  <a:gd name="T50" fmla="*/ 632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064 w 74"/>
                  <a:gd name="T61" fmla="*/ 31101 h 111"/>
                  <a:gd name="T62" fmla="*/ 2353 w 74"/>
                  <a:gd name="T63" fmla="*/ 27841 h 111"/>
                  <a:gd name="T64" fmla="*/ 2549 w 74"/>
                  <a:gd name="T65" fmla="*/ 23791 h 111"/>
                  <a:gd name="T66" fmla="*/ 2755 w 74"/>
                  <a:gd name="T67" fmla="*/ 19918 h 111"/>
                  <a:gd name="T68" fmla="*/ 2883 w 74"/>
                  <a:gd name="T69" fmla="*/ 14909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3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89" name="Freeform 1065"/>
              <p:cNvSpPr>
                <a:spLocks noChangeArrowheads="1"/>
              </p:cNvSpPr>
              <p:nvPr/>
            </p:nvSpPr>
            <p:spPr bwMode="auto">
              <a:xfrm>
                <a:off x="5563" y="1910"/>
                <a:ext cx="51" cy="54"/>
              </a:xfrm>
              <a:custGeom>
                <a:avLst/>
                <a:gdLst>
                  <a:gd name="G0" fmla="*/ 1 34071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241 25856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7 w 51"/>
                  <a:gd name="T1" fmla="*/ 106703 h 46"/>
                  <a:gd name="T2" fmla="*/ 644 w 51"/>
                  <a:gd name="T3" fmla="*/ 83406 h 46"/>
                  <a:gd name="T4" fmla="*/ 960 w 51"/>
                  <a:gd name="T5" fmla="*/ 69104 h 46"/>
                  <a:gd name="T6" fmla="*/ 1352 w 51"/>
                  <a:gd name="T7" fmla="*/ 53916 h 46"/>
                  <a:gd name="T8" fmla="*/ 1699 w 51"/>
                  <a:gd name="T9" fmla="*/ 36123 h 46"/>
                  <a:gd name="T10" fmla="*/ 2017 w 51"/>
                  <a:gd name="T11" fmla="*/ 25913 h 46"/>
                  <a:gd name="T12" fmla="*/ 2393 w 51"/>
                  <a:gd name="T13" fmla="*/ 20271 h 46"/>
                  <a:gd name="T14" fmla="*/ 2395 w 51"/>
                  <a:gd name="T15" fmla="*/ 20271 h 46"/>
                  <a:gd name="T16" fmla="*/ 2471 w 51"/>
                  <a:gd name="T17" fmla="*/ 20271 h 46"/>
                  <a:gd name="T18" fmla="*/ 2395 w 51"/>
                  <a:gd name="T19" fmla="*/ 18666 h 46"/>
                  <a:gd name="T20" fmla="*/ 2770 w 51"/>
                  <a:gd name="T21" fmla="*/ 436 h 46"/>
                  <a:gd name="T22" fmla="*/ 2683 w 51"/>
                  <a:gd name="T23" fmla="*/ 2 h 46"/>
                  <a:gd name="T24" fmla="*/ 2534 w 51"/>
                  <a:gd name="T25" fmla="*/ 0 h 46"/>
                  <a:gd name="T26" fmla="*/ 2393 w 51"/>
                  <a:gd name="T27" fmla="*/ 0 h 46"/>
                  <a:gd name="T28" fmla="*/ 2136 w 51"/>
                  <a:gd name="T29" fmla="*/ 1 h 46"/>
                  <a:gd name="T30" fmla="*/ 1797 w 51"/>
                  <a:gd name="T31" fmla="*/ 50 h 46"/>
                  <a:gd name="T32" fmla="*/ 1514 w 51"/>
                  <a:gd name="T33" fmla="*/ 20271 h 46"/>
                  <a:gd name="T34" fmla="*/ 1016 w 51"/>
                  <a:gd name="T35" fmla="*/ 36123 h 46"/>
                  <a:gd name="T36" fmla="*/ 644 w 51"/>
                  <a:gd name="T37" fmla="*/ 53916 h 46"/>
                  <a:gd name="T38" fmla="*/ 5 w 51"/>
                  <a:gd name="T39" fmla="*/ 70515 h 46"/>
                  <a:gd name="T40" fmla="*/ 0 w 51"/>
                  <a:gd name="T41" fmla="*/ 90650 h 46"/>
                  <a:gd name="T42" fmla="*/ 7 w 51"/>
                  <a:gd name="T43" fmla="*/ 106703 h 46"/>
                  <a:gd name="T44" fmla="*/ 0 w 51"/>
                  <a:gd name="T45" fmla="*/ 0 h 46"/>
                  <a:gd name="T46" fmla="*/ 51 w 51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0" name="Freeform 1066"/>
              <p:cNvSpPr>
                <a:spLocks noChangeArrowheads="1"/>
              </p:cNvSpPr>
              <p:nvPr/>
            </p:nvSpPr>
            <p:spPr bwMode="auto">
              <a:xfrm>
                <a:off x="5545" y="1968"/>
                <a:ext cx="23" cy="54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0 0 0"/>
                  <a:gd name="G5" fmla="sin 52 G4"/>
                  <a:gd name="G6" fmla="*/ 1 46169 51712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1 0 0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980 0 0"/>
                  <a:gd name="G28" fmla="+- 65241 0 0"/>
                  <a:gd name="T0" fmla="*/ 2295 w 24"/>
                  <a:gd name="T1" fmla="*/ 3290 h 62"/>
                  <a:gd name="T2" fmla="*/ 2486 w 24"/>
                  <a:gd name="T3" fmla="*/ 3042 h 62"/>
                  <a:gd name="T4" fmla="*/ 2486 w 24"/>
                  <a:gd name="T5" fmla="*/ 2781 h 62"/>
                  <a:gd name="T6" fmla="*/ 2693 w 24"/>
                  <a:gd name="T7" fmla="*/ 2410 h 62"/>
                  <a:gd name="T8" fmla="*/ 3160 w 24"/>
                  <a:gd name="T9" fmla="*/ 1913 h 62"/>
                  <a:gd name="T10" fmla="*/ 3708 w 24"/>
                  <a:gd name="T11" fmla="*/ 1518 h 62"/>
                  <a:gd name="T12" fmla="*/ 4715 w 24"/>
                  <a:gd name="T13" fmla="*/ 1112 h 62"/>
                  <a:gd name="T14" fmla="*/ 5534 w 24"/>
                  <a:gd name="T15" fmla="*/ 642 h 62"/>
                  <a:gd name="T16" fmla="*/ 6495 w 24"/>
                  <a:gd name="T17" fmla="*/ 15 h 62"/>
                  <a:gd name="T18" fmla="*/ 4715 w 24"/>
                  <a:gd name="T19" fmla="*/ 0 h 62"/>
                  <a:gd name="T20" fmla="*/ 3160 w 24"/>
                  <a:gd name="T21" fmla="*/ 474 h 62"/>
                  <a:gd name="T22" fmla="*/ 2295 w 24"/>
                  <a:gd name="T23" fmla="*/ 952 h 62"/>
                  <a:gd name="T24" fmla="*/ 1955 w 24"/>
                  <a:gd name="T25" fmla="*/ 1404 h 62"/>
                  <a:gd name="T26" fmla="*/ 4 w 24"/>
                  <a:gd name="T27" fmla="*/ 1884 h 62"/>
                  <a:gd name="T28" fmla="*/ 2 w 24"/>
                  <a:gd name="T29" fmla="*/ 2238 h 62"/>
                  <a:gd name="T30" fmla="*/ 1 w 24"/>
                  <a:gd name="T31" fmla="*/ 2607 h 62"/>
                  <a:gd name="T32" fmla="*/ 0 w 24"/>
                  <a:gd name="T33" fmla="*/ 3003 h 62"/>
                  <a:gd name="T34" fmla="*/ 0 w 24"/>
                  <a:gd name="T35" fmla="*/ 3243 h 62"/>
                  <a:gd name="T36" fmla="*/ 2295 w 24"/>
                  <a:gd name="T37" fmla="*/ 3290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1" name="Freeform 1067"/>
              <p:cNvSpPr>
                <a:spLocks noChangeArrowheads="1"/>
              </p:cNvSpPr>
              <p:nvPr/>
            </p:nvSpPr>
            <p:spPr bwMode="auto">
              <a:xfrm>
                <a:off x="142" y="2978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50843 51712"/>
                  <a:gd name="G7" fmla="+- 51 0 0"/>
                  <a:gd name="G8" fmla="+- 14 0 0"/>
                  <a:gd name="G9" fmla="+- 1 0 0"/>
                  <a:gd name="G10" fmla="*/ 1 0 51712"/>
                  <a:gd name="G11" fmla="*/ 1 0 51712"/>
                  <a:gd name="G12" fmla="+- 16 0 0"/>
                  <a:gd name="G13" fmla="sin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417 0 0"/>
                  <a:gd name="G33" fmla="+- 20858 0 0"/>
                  <a:gd name="G34" fmla="+- 21957 0 0"/>
                  <a:gd name="G35" fmla="+- 22206 0 0"/>
                  <a:gd name="G36" fmla="+- 23023 0 0"/>
                  <a:gd name="G37" fmla="+- 23753 0 0"/>
                  <a:gd name="G38" fmla="+- 23907 0 0"/>
                  <a:gd name="T0" fmla="*/ 4376 w 64"/>
                  <a:gd name="T1" fmla="*/ 24793 h 107"/>
                  <a:gd name="T2" fmla="*/ 4376 w 64"/>
                  <a:gd name="T3" fmla="*/ 25234 h 107"/>
                  <a:gd name="T4" fmla="*/ 4376 w 64"/>
                  <a:gd name="T5" fmla="*/ 26326 h 107"/>
                  <a:gd name="T6" fmla="*/ 4369 w 64"/>
                  <a:gd name="T7" fmla="*/ 26574 h 107"/>
                  <a:gd name="T8" fmla="*/ 4368 w 64"/>
                  <a:gd name="T9" fmla="*/ 27134 h 107"/>
                  <a:gd name="T10" fmla="*/ 4111 w 64"/>
                  <a:gd name="T11" fmla="*/ 27395 h 107"/>
                  <a:gd name="T12" fmla="*/ 3642 w 64"/>
                  <a:gd name="T13" fmla="*/ 27134 h 107"/>
                  <a:gd name="T14" fmla="*/ 3227 w 64"/>
                  <a:gd name="T15" fmla="*/ 26574 h 107"/>
                  <a:gd name="T16" fmla="*/ 2858 w 64"/>
                  <a:gd name="T17" fmla="*/ 25478 h 107"/>
                  <a:gd name="T18" fmla="*/ 2245 w 64"/>
                  <a:gd name="T19" fmla="*/ 24490 h 107"/>
                  <a:gd name="T20" fmla="*/ 1807 w 64"/>
                  <a:gd name="T21" fmla="*/ 22803 h 107"/>
                  <a:gd name="T22" fmla="*/ 1302 w 64"/>
                  <a:gd name="T23" fmla="*/ 20326 h 107"/>
                  <a:gd name="T24" fmla="*/ 851 w 64"/>
                  <a:gd name="T25" fmla="*/ 18532 h 107"/>
                  <a:gd name="T26" fmla="*/ 629 w 64"/>
                  <a:gd name="T27" fmla="*/ 16027 h 107"/>
                  <a:gd name="T28" fmla="*/ 3 w 64"/>
                  <a:gd name="T29" fmla="*/ 12967 h 107"/>
                  <a:gd name="T30" fmla="*/ 1 w 64"/>
                  <a:gd name="T31" fmla="*/ 10292 h 107"/>
                  <a:gd name="T32" fmla="*/ 0 w 64"/>
                  <a:gd name="T33" fmla="*/ 7180 h 107"/>
                  <a:gd name="T34" fmla="*/ 0 w 64"/>
                  <a:gd name="T35" fmla="*/ 3279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668 w 64"/>
                  <a:gd name="T45" fmla="*/ 0 h 107"/>
                  <a:gd name="T46" fmla="*/ 1021 w 64"/>
                  <a:gd name="T47" fmla="*/ 4 h 107"/>
                  <a:gd name="T48" fmla="*/ 1469 w 64"/>
                  <a:gd name="T49" fmla="*/ 2139 h 107"/>
                  <a:gd name="T50" fmla="*/ 1916 w 64"/>
                  <a:gd name="T51" fmla="*/ 3279 h 107"/>
                  <a:gd name="T52" fmla="*/ 2441 w 64"/>
                  <a:gd name="T53" fmla="*/ 5796 h 107"/>
                  <a:gd name="T54" fmla="*/ 2928 w 64"/>
                  <a:gd name="T55" fmla="*/ 7714 h 107"/>
                  <a:gd name="T56" fmla="*/ 3305 w 64"/>
                  <a:gd name="T57" fmla="*/ 9880 h 107"/>
                  <a:gd name="T58" fmla="*/ 3642 w 64"/>
                  <a:gd name="T59" fmla="*/ 11887 h 107"/>
                  <a:gd name="T60" fmla="*/ 3870 w 64"/>
                  <a:gd name="T61" fmla="*/ 13950 h 107"/>
                  <a:gd name="T62" fmla="*/ 4111 w 64"/>
                  <a:gd name="T63" fmla="*/ 16363 h 107"/>
                  <a:gd name="T64" fmla="*/ 4119 w 64"/>
                  <a:gd name="T65" fmla="*/ 18532 h 107"/>
                  <a:gd name="T66" fmla="*/ 4368 w 64"/>
                  <a:gd name="T67" fmla="*/ 20112 h 107"/>
                  <a:gd name="T68" fmla="*/ 4369 w 64"/>
                  <a:gd name="T69" fmla="*/ 21854 h 107"/>
                  <a:gd name="T70" fmla="*/ 4369 w 64"/>
                  <a:gd name="T71" fmla="*/ 23472 h 107"/>
                  <a:gd name="T72" fmla="*/ 4376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6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2" name="Freeform 1068"/>
              <p:cNvSpPr>
                <a:spLocks noChangeArrowheads="1"/>
              </p:cNvSpPr>
              <p:nvPr/>
            </p:nvSpPr>
            <p:spPr bwMode="auto">
              <a:xfrm>
                <a:off x="136" y="2978"/>
                <a:ext cx="75" cy="120"/>
              </a:xfrm>
              <a:custGeom>
                <a:avLst/>
                <a:gdLst>
                  <a:gd name="G0" fmla="+- 14 0 0"/>
                  <a:gd name="G1" fmla="+- 65526 0 0"/>
                  <a:gd name="G2" fmla="+- 10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*/ 1 31967 25856"/>
                  <a:gd name="G19" fmla="+- 44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0544 0 0"/>
                  <a:gd name="G36" fmla="+- 54833 0 0"/>
                  <a:gd name="G37" fmla="+- 50629 0 0"/>
                  <a:gd name="G38" fmla="+- 45624 0 0"/>
                  <a:gd name="G39" fmla="+- 41627 0 0"/>
                  <a:gd name="G40" fmla="+- 38264 0 0"/>
                  <a:gd name="G41" fmla="+- 34374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703 h 111"/>
                  <a:gd name="T6" fmla="*/ 2 w 74"/>
                  <a:gd name="T7" fmla="*/ 14909 h 111"/>
                  <a:gd name="T8" fmla="*/ 6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984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353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527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76 w 74"/>
                  <a:gd name="T53" fmla="*/ 37808 h 111"/>
                  <a:gd name="T54" fmla="*/ 1958 w 74"/>
                  <a:gd name="T55" fmla="*/ 36374 h 111"/>
                  <a:gd name="T56" fmla="*/ 1715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774 h 111"/>
                  <a:gd name="T66" fmla="*/ 512 w 74"/>
                  <a:gd name="T67" fmla="*/ 18834 h 111"/>
                  <a:gd name="T68" fmla="*/ 461 w 74"/>
                  <a:gd name="T69" fmla="*/ 14648 h 111"/>
                  <a:gd name="T70" fmla="*/ 437 w 74"/>
                  <a:gd name="T71" fmla="*/ 10703 h 111"/>
                  <a:gd name="T72" fmla="*/ 461 w 74"/>
                  <a:gd name="T73" fmla="*/ 5844 h 111"/>
                  <a:gd name="T74" fmla="*/ 512 w 74"/>
                  <a:gd name="T75" fmla="*/ 4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1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3" name="Freeform 1069"/>
              <p:cNvSpPr>
                <a:spLocks noChangeArrowheads="1"/>
              </p:cNvSpPr>
              <p:nvPr/>
            </p:nvSpPr>
            <p:spPr bwMode="auto">
              <a:xfrm>
                <a:off x="142" y="2973"/>
                <a:ext cx="51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*/ 1 65495 256"/>
                  <a:gd name="G7" fmla="*/ 1 38625 963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267 0 0"/>
                  <a:gd name="G24" fmla="*/ 1 0 51712"/>
                  <a:gd name="G25" fmla="*/ 1 0 51712"/>
                  <a:gd name="T0" fmla="*/ 2770 w 51"/>
                  <a:gd name="T1" fmla="*/ 137367 h 45"/>
                  <a:gd name="T2" fmla="*/ 2534 w 51"/>
                  <a:gd name="T3" fmla="*/ 106513 h 45"/>
                  <a:gd name="T4" fmla="*/ 2134 w 51"/>
                  <a:gd name="T5" fmla="*/ 76262 h 45"/>
                  <a:gd name="T6" fmla="*/ 1697 w 51"/>
                  <a:gd name="T7" fmla="*/ 49886 h 45"/>
                  <a:gd name="T8" fmla="*/ 1277 w 51"/>
                  <a:gd name="T9" fmla="*/ 29815 h 45"/>
                  <a:gd name="T10" fmla="*/ 907 w 51"/>
                  <a:gd name="T11" fmla="*/ 52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66 h 45"/>
                  <a:gd name="T22" fmla="*/ 7 w 51"/>
                  <a:gd name="T23" fmla="*/ 27365 h 45"/>
                  <a:gd name="T24" fmla="*/ 7 w 51"/>
                  <a:gd name="T25" fmla="*/ 29815 h 45"/>
                  <a:gd name="T26" fmla="*/ 6 w 51"/>
                  <a:gd name="T27" fmla="*/ 29815 h 45"/>
                  <a:gd name="T28" fmla="*/ 7 w 51"/>
                  <a:gd name="T29" fmla="*/ 29815 h 45"/>
                  <a:gd name="T30" fmla="*/ 8 w 51"/>
                  <a:gd name="T31" fmla="*/ 29815 h 45"/>
                  <a:gd name="T32" fmla="*/ 682 w 51"/>
                  <a:gd name="T33" fmla="*/ 38685 h 45"/>
                  <a:gd name="T34" fmla="*/ 960 w 51"/>
                  <a:gd name="T35" fmla="*/ 54302 h 45"/>
                  <a:gd name="T36" fmla="*/ 1432 w 51"/>
                  <a:gd name="T37" fmla="*/ 70921 h 45"/>
                  <a:gd name="T38" fmla="*/ 1699 w 51"/>
                  <a:gd name="T39" fmla="*/ 91470 h 45"/>
                  <a:gd name="T40" fmla="*/ 2134 w 51"/>
                  <a:gd name="T41" fmla="*/ 126106 h 45"/>
                  <a:gd name="T42" fmla="*/ 2395 w 51"/>
                  <a:gd name="T43" fmla="*/ 150866 h 45"/>
                  <a:gd name="T44" fmla="*/ 2770 w 51"/>
                  <a:gd name="T45" fmla="*/ 137367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4" name="Freeform 1070"/>
              <p:cNvSpPr>
                <a:spLocks noChangeArrowheads="1"/>
              </p:cNvSpPr>
              <p:nvPr/>
            </p:nvSpPr>
            <p:spPr bwMode="auto">
              <a:xfrm>
                <a:off x="188" y="3018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5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3094 0 0"/>
                  <a:gd name="G22" fmla="+- 3143 0 0"/>
                  <a:gd name="T0" fmla="*/ 6495 w 24"/>
                  <a:gd name="T1" fmla="*/ 3677 h 61"/>
                  <a:gd name="T2" fmla="*/ 6495 w 24"/>
                  <a:gd name="T3" fmla="*/ 3401 h 61"/>
                  <a:gd name="T4" fmla="*/ 6187 w 24"/>
                  <a:gd name="T5" fmla="*/ 3044 h 61"/>
                  <a:gd name="T6" fmla="*/ 5995 w 24"/>
                  <a:gd name="T7" fmla="*/ 2515 h 61"/>
                  <a:gd name="T8" fmla="*/ 5534 w 24"/>
                  <a:gd name="T9" fmla="*/ 2145 h 61"/>
                  <a:gd name="T10" fmla="*/ 5108 w 24"/>
                  <a:gd name="T11" fmla="*/ 1569 h 61"/>
                  <a:gd name="T12" fmla="*/ 4352 w 24"/>
                  <a:gd name="T13" fmla="*/ 1047 h 61"/>
                  <a:gd name="T14" fmla="*/ 3160 w 24"/>
                  <a:gd name="T15" fmla="*/ 516 h 61"/>
                  <a:gd name="T16" fmla="*/ 2118 w 24"/>
                  <a:gd name="T17" fmla="*/ 0 h 61"/>
                  <a:gd name="T18" fmla="*/ 0 w 24"/>
                  <a:gd name="T19" fmla="*/ 5 h 61"/>
                  <a:gd name="T20" fmla="*/ 4 w 24"/>
                  <a:gd name="T21" fmla="*/ 762 h 61"/>
                  <a:gd name="T22" fmla="*/ 2118 w 24"/>
                  <a:gd name="T23" fmla="*/ 1234 h 61"/>
                  <a:gd name="T24" fmla="*/ 2693 w 24"/>
                  <a:gd name="T25" fmla="*/ 1812 h 61"/>
                  <a:gd name="T26" fmla="*/ 3160 w 24"/>
                  <a:gd name="T27" fmla="*/ 2290 h 61"/>
                  <a:gd name="T28" fmla="*/ 3708 w 24"/>
                  <a:gd name="T29" fmla="*/ 2717 h 61"/>
                  <a:gd name="T30" fmla="*/ 4017 w 24"/>
                  <a:gd name="T31" fmla="*/ 3142 h 61"/>
                  <a:gd name="T32" fmla="*/ 4017 w 24"/>
                  <a:gd name="T33" fmla="*/ 3447 h 61"/>
                  <a:gd name="T34" fmla="*/ 4352 w 24"/>
                  <a:gd name="T35" fmla="*/ 3726 h 61"/>
                  <a:gd name="T36" fmla="*/ 6495 w 24"/>
                  <a:gd name="T37" fmla="*/ 3677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5" name="Freeform 1071"/>
              <p:cNvSpPr>
                <a:spLocks noChangeArrowheads="1"/>
              </p:cNvSpPr>
              <p:nvPr/>
            </p:nvSpPr>
            <p:spPr bwMode="auto">
              <a:xfrm>
                <a:off x="5550" y="3119"/>
                <a:ext cx="65" cy="114"/>
              </a:xfrm>
              <a:custGeom>
                <a:avLst/>
                <a:gdLst>
                  <a:gd name="G0" fmla="+- 65533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668 0 0"/>
                  <a:gd name="G35" fmla="+- 27644 0 0"/>
                  <a:gd name="G36" fmla="+- 27892 0 0"/>
                  <a:gd name="G37" fmla="+- 28164 0 0"/>
                  <a:gd name="G38" fmla="+- 27919 0 0"/>
                  <a:gd name="G39" fmla="+- 27588 0 0"/>
                  <a:gd name="T0" fmla="*/ 0 w 64"/>
                  <a:gd name="T1" fmla="*/ 25925 h 106"/>
                  <a:gd name="T2" fmla="*/ 0 w 64"/>
                  <a:gd name="T3" fmla="*/ 26668 h 106"/>
                  <a:gd name="T4" fmla="*/ 0 w 64"/>
                  <a:gd name="T5" fmla="*/ 27645 h 106"/>
                  <a:gd name="T6" fmla="*/ 1 w 64"/>
                  <a:gd name="T7" fmla="*/ 27894 h 106"/>
                  <a:gd name="T8" fmla="*/ 2 w 64"/>
                  <a:gd name="T9" fmla="*/ 28170 h 106"/>
                  <a:gd name="T10" fmla="*/ 6 w 64"/>
                  <a:gd name="T11" fmla="*/ 28673 h 106"/>
                  <a:gd name="T12" fmla="*/ 754 w 64"/>
                  <a:gd name="T13" fmla="*/ 28673 h 106"/>
                  <a:gd name="T14" fmla="*/ 1085 w 64"/>
                  <a:gd name="T15" fmla="*/ 27894 h 106"/>
                  <a:gd name="T16" fmla="*/ 1561 w 64"/>
                  <a:gd name="T17" fmla="*/ 26668 h 106"/>
                  <a:gd name="T18" fmla="*/ 2113 w 64"/>
                  <a:gd name="T19" fmla="*/ 25515 h 106"/>
                  <a:gd name="T20" fmla="*/ 2594 w 64"/>
                  <a:gd name="T21" fmla="*/ 23714 h 106"/>
                  <a:gd name="T22" fmla="*/ 3037 w 64"/>
                  <a:gd name="T23" fmla="*/ 21430 h 106"/>
                  <a:gd name="T24" fmla="*/ 3512 w 64"/>
                  <a:gd name="T25" fmla="*/ 19208 h 106"/>
                  <a:gd name="T26" fmla="*/ 3870 w 64"/>
                  <a:gd name="T27" fmla="*/ 16590 h 106"/>
                  <a:gd name="T28" fmla="*/ 4213 w 64"/>
                  <a:gd name="T29" fmla="*/ 13456 h 106"/>
                  <a:gd name="T30" fmla="*/ 4369 w 64"/>
                  <a:gd name="T31" fmla="*/ 10684 h 106"/>
                  <a:gd name="T32" fmla="*/ 4376 w 64"/>
                  <a:gd name="T33" fmla="*/ 7075 h 106"/>
                  <a:gd name="T34" fmla="*/ 4376 w 64"/>
                  <a:gd name="T35" fmla="*/ 3863 h 106"/>
                  <a:gd name="T36" fmla="*/ 4213 w 64"/>
                  <a:gd name="T37" fmla="*/ 2 h 106"/>
                  <a:gd name="T38" fmla="*/ 4119 w 64"/>
                  <a:gd name="T39" fmla="*/ 1 h 106"/>
                  <a:gd name="T40" fmla="*/ 4111 w 64"/>
                  <a:gd name="T41" fmla="*/ 0 h 106"/>
                  <a:gd name="T42" fmla="*/ 3965 w 64"/>
                  <a:gd name="T43" fmla="*/ 0 h 106"/>
                  <a:gd name="T44" fmla="*/ 3869 w 64"/>
                  <a:gd name="T45" fmla="*/ 1 h 106"/>
                  <a:gd name="T46" fmla="*/ 3305 w 64"/>
                  <a:gd name="T47" fmla="*/ 3 h 106"/>
                  <a:gd name="T48" fmla="*/ 2928 w 64"/>
                  <a:gd name="T49" fmla="*/ 2324 h 106"/>
                  <a:gd name="T50" fmla="*/ 2441 w 64"/>
                  <a:gd name="T51" fmla="*/ 3600 h 106"/>
                  <a:gd name="T52" fmla="*/ 1916 w 64"/>
                  <a:gd name="T53" fmla="*/ 5697 h 106"/>
                  <a:gd name="T54" fmla="*/ 1469 w 64"/>
                  <a:gd name="T55" fmla="*/ 7617 h 106"/>
                  <a:gd name="T56" fmla="*/ 1021 w 64"/>
                  <a:gd name="T57" fmla="*/ 10173 h 106"/>
                  <a:gd name="T58" fmla="*/ 754 w 64"/>
                  <a:gd name="T59" fmla="*/ 12655 h 106"/>
                  <a:gd name="T60" fmla="*/ 629 w 64"/>
                  <a:gd name="T61" fmla="*/ 14479 h 106"/>
                  <a:gd name="T62" fmla="*/ 6 w 64"/>
                  <a:gd name="T63" fmla="*/ 16921 h 106"/>
                  <a:gd name="T64" fmla="*/ 4 w 64"/>
                  <a:gd name="T65" fmla="*/ 19208 h 106"/>
                  <a:gd name="T66" fmla="*/ 2 w 64"/>
                  <a:gd name="T67" fmla="*/ 21050 h 106"/>
                  <a:gd name="T68" fmla="*/ 1 w 64"/>
                  <a:gd name="T69" fmla="*/ 23044 h 106"/>
                  <a:gd name="T70" fmla="*/ 1 w 64"/>
                  <a:gd name="T71" fmla="*/ 24784 h 106"/>
                  <a:gd name="T72" fmla="*/ 0 w 64"/>
                  <a:gd name="T73" fmla="*/ 2592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6" name="Freeform 1072"/>
              <p:cNvSpPr>
                <a:spLocks noChangeArrowheads="1"/>
              </p:cNvSpPr>
              <p:nvPr/>
            </p:nvSpPr>
            <p:spPr bwMode="auto">
              <a:xfrm>
                <a:off x="5545" y="3119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+- 55 0 0"/>
                  <a:gd name="G21" fmla="+- 15 0 0"/>
                  <a:gd name="G22" fmla="sin 110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148 0 0"/>
                  <a:gd name="G46" fmla="+- 57184 0 0"/>
                  <a:gd name="G47" fmla="+- 52838 0 0"/>
                  <a:gd name="G48" fmla="+- 48647 0 0"/>
                  <a:gd name="G49" fmla="+- 43858 0 0"/>
                  <a:gd name="G50" fmla="+- 39581 0 0"/>
                  <a:gd name="G51" fmla="+- 36513 0 0"/>
                  <a:gd name="T0" fmla="*/ 2418 w 74"/>
                  <a:gd name="T1" fmla="*/ 3 h 110"/>
                  <a:gd name="T2" fmla="*/ 2483 w 74"/>
                  <a:gd name="T3" fmla="*/ 5871 h 110"/>
                  <a:gd name="T4" fmla="*/ 2549 w 74"/>
                  <a:gd name="T5" fmla="*/ 10901 h 110"/>
                  <a:gd name="T6" fmla="*/ 2483 w 74"/>
                  <a:gd name="T7" fmla="*/ 15181 h 110"/>
                  <a:gd name="T8" fmla="*/ 2418 w 74"/>
                  <a:gd name="T9" fmla="*/ 19307 h 110"/>
                  <a:gd name="T10" fmla="*/ 2235 w 74"/>
                  <a:gd name="T11" fmla="*/ 23913 h 110"/>
                  <a:gd name="T12" fmla="*/ 2011 w 74"/>
                  <a:gd name="T13" fmla="*/ 27966 h 110"/>
                  <a:gd name="T14" fmla="*/ 1808 w 74"/>
                  <a:gd name="T15" fmla="*/ 30831 h 110"/>
                  <a:gd name="T16" fmla="*/ 1544 w 74"/>
                  <a:gd name="T17" fmla="*/ 34011 h 110"/>
                  <a:gd name="T18" fmla="*/ 1251 w 74"/>
                  <a:gd name="T19" fmla="*/ 36157 h 110"/>
                  <a:gd name="T20" fmla="*/ 962 w 74"/>
                  <a:gd name="T21" fmla="*/ 38589 h 110"/>
                  <a:gd name="T22" fmla="*/ 702 w 74"/>
                  <a:gd name="T23" fmla="*/ 39219 h 110"/>
                  <a:gd name="T24" fmla="*/ 540 w 74"/>
                  <a:gd name="T25" fmla="*/ 40427 h 110"/>
                  <a:gd name="T26" fmla="*/ 437 w 74"/>
                  <a:gd name="T27" fmla="*/ 40427 h 110"/>
                  <a:gd name="T28" fmla="*/ 8 w 74"/>
                  <a:gd name="T29" fmla="*/ 40022 h 110"/>
                  <a:gd name="T30" fmla="*/ 9 w 74"/>
                  <a:gd name="T31" fmla="*/ 40022 h 110"/>
                  <a:gd name="T32" fmla="*/ 8 w 74"/>
                  <a:gd name="T33" fmla="*/ 40022 h 110"/>
                  <a:gd name="T34" fmla="*/ 8 w 74"/>
                  <a:gd name="T35" fmla="*/ 39096 h 110"/>
                  <a:gd name="T36" fmla="*/ 8 w 74"/>
                  <a:gd name="T37" fmla="*/ 38589 h 110"/>
                  <a:gd name="T38" fmla="*/ 0 w 74"/>
                  <a:gd name="T39" fmla="*/ 38327 h 110"/>
                  <a:gd name="T40" fmla="*/ 0 w 74"/>
                  <a:gd name="T41" fmla="*/ 39219 h 110"/>
                  <a:gd name="T42" fmla="*/ 0 w 74"/>
                  <a:gd name="T43" fmla="*/ 41437 h 110"/>
                  <a:gd name="T44" fmla="*/ 2 w 74"/>
                  <a:gd name="T45" fmla="*/ 42314 h 110"/>
                  <a:gd name="T46" fmla="*/ 4 w 74"/>
                  <a:gd name="T47" fmla="*/ 43281 h 110"/>
                  <a:gd name="T48" fmla="*/ 9 w 74"/>
                  <a:gd name="T49" fmla="*/ 43750 h 110"/>
                  <a:gd name="T50" fmla="*/ 569 w 74"/>
                  <a:gd name="T51" fmla="*/ 43750 h 110"/>
                  <a:gd name="T52" fmla="*/ 866 w 74"/>
                  <a:gd name="T53" fmla="*/ 43054 h 110"/>
                  <a:gd name="T54" fmla="*/ 1188 w 74"/>
                  <a:gd name="T55" fmla="*/ 41732 h 110"/>
                  <a:gd name="T56" fmla="*/ 1466 w 74"/>
                  <a:gd name="T57" fmla="*/ 39096 h 110"/>
                  <a:gd name="T58" fmla="*/ 1808 w 74"/>
                  <a:gd name="T59" fmla="*/ 36157 h 110"/>
                  <a:gd name="T60" fmla="*/ 2064 w 74"/>
                  <a:gd name="T61" fmla="*/ 33351 h 110"/>
                  <a:gd name="T62" fmla="*/ 2353 w 74"/>
                  <a:gd name="T63" fmla="*/ 29068 h 110"/>
                  <a:gd name="T64" fmla="*/ 2549 w 74"/>
                  <a:gd name="T65" fmla="*/ 25231 h 110"/>
                  <a:gd name="T66" fmla="*/ 2735 w 74"/>
                  <a:gd name="T67" fmla="*/ 20804 h 110"/>
                  <a:gd name="T68" fmla="*/ 2883 w 74"/>
                  <a:gd name="T69" fmla="*/ 16227 h 110"/>
                  <a:gd name="T70" fmla="*/ 2907 w 74"/>
                  <a:gd name="T71" fmla="*/ 10901 h 110"/>
                  <a:gd name="T72" fmla="*/ 2904 w 74"/>
                  <a:gd name="T73" fmla="*/ 5399 h 110"/>
                  <a:gd name="T74" fmla="*/ 2735 w 74"/>
                  <a:gd name="T75" fmla="*/ 0 h 110"/>
                  <a:gd name="T76" fmla="*/ 2418 w 74"/>
                  <a:gd name="T77" fmla="*/ 3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0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7" name="Freeform 1073"/>
              <p:cNvSpPr>
                <a:spLocks noChangeArrowheads="1"/>
              </p:cNvSpPr>
              <p:nvPr/>
            </p:nvSpPr>
            <p:spPr bwMode="auto">
              <a:xfrm>
                <a:off x="5563" y="3119"/>
                <a:ext cx="51" cy="47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5795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20701 h 45"/>
                  <a:gd name="T6" fmla="*/ 1352 w 51"/>
                  <a:gd name="T7" fmla="*/ 14719 h 45"/>
                  <a:gd name="T8" fmla="*/ 1699 w 51"/>
                  <a:gd name="T9" fmla="*/ 12271 h 45"/>
                  <a:gd name="T10" fmla="*/ 2017 w 51"/>
                  <a:gd name="T11" fmla="*/ 8029 h 45"/>
                  <a:gd name="T12" fmla="*/ 2393 w 51"/>
                  <a:gd name="T13" fmla="*/ 6737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679 h 45"/>
                  <a:gd name="T22" fmla="*/ 2770 w 51"/>
                  <a:gd name="T23" fmla="*/ 120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120 h 45"/>
                  <a:gd name="T34" fmla="*/ 1514 w 51"/>
                  <a:gd name="T35" fmla="*/ 6188 h 45"/>
                  <a:gd name="T36" fmla="*/ 1016 w 51"/>
                  <a:gd name="T37" fmla="*/ 10353 h 45"/>
                  <a:gd name="T38" fmla="*/ 644 w 51"/>
                  <a:gd name="T39" fmla="*/ 15827 h 45"/>
                  <a:gd name="T40" fmla="*/ 5 w 51"/>
                  <a:gd name="T41" fmla="*/ 22301 h 45"/>
                  <a:gd name="T42" fmla="*/ 0 w 51"/>
                  <a:gd name="T43" fmla="*/ 28786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8" name="Freeform 1074"/>
              <p:cNvSpPr>
                <a:spLocks noChangeArrowheads="1"/>
              </p:cNvSpPr>
              <p:nvPr/>
            </p:nvSpPr>
            <p:spPr bwMode="auto">
              <a:xfrm>
                <a:off x="5545" y="3158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0 0 0"/>
                  <a:gd name="G5" fmla="sin 50 G4"/>
                  <a:gd name="G6" fmla="*/ 1 37191 51712"/>
                  <a:gd name="G7" fmla="+- 1 0 0"/>
                  <a:gd name="G8" fmla="+- 1 0 0"/>
                  <a:gd name="G9" fmla="*/ 1 22985 57600"/>
                  <a:gd name="G10" fmla="+- 4 0 0"/>
                  <a:gd name="G11" fmla="+- 22 0 0"/>
                  <a:gd name="G12" fmla="+- 65532 0 0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783 0 0"/>
                  <a:gd name="T0" fmla="*/ 2295 w 24"/>
                  <a:gd name="T1" fmla="*/ 25205 h 60"/>
                  <a:gd name="T2" fmla="*/ 2486 w 24"/>
                  <a:gd name="T3" fmla="*/ 24410 h 60"/>
                  <a:gd name="T4" fmla="*/ 2486 w 24"/>
                  <a:gd name="T5" fmla="*/ 21239 h 60"/>
                  <a:gd name="T6" fmla="*/ 2693 w 24"/>
                  <a:gd name="T7" fmla="*/ 19191 h 60"/>
                  <a:gd name="T8" fmla="*/ 3160 w 24"/>
                  <a:gd name="T9" fmla="*/ 15412 h 60"/>
                  <a:gd name="T10" fmla="*/ 3708 w 24"/>
                  <a:gd name="T11" fmla="*/ 12117 h 60"/>
                  <a:gd name="T12" fmla="*/ 4715 w 24"/>
                  <a:gd name="T13" fmla="*/ 8888 h 60"/>
                  <a:gd name="T14" fmla="*/ 5534 w 24"/>
                  <a:gd name="T15" fmla="*/ 5020 h 60"/>
                  <a:gd name="T16" fmla="*/ 6495 w 24"/>
                  <a:gd name="T17" fmla="*/ 4 h 60"/>
                  <a:gd name="T18" fmla="*/ 4715 w 24"/>
                  <a:gd name="T19" fmla="*/ 0 h 60"/>
                  <a:gd name="T20" fmla="*/ 3160 w 24"/>
                  <a:gd name="T21" fmla="*/ 3940 h 60"/>
                  <a:gd name="T22" fmla="*/ 2295 w 24"/>
                  <a:gd name="T23" fmla="*/ 7494 h 60"/>
                  <a:gd name="T24" fmla="*/ 1955 w 24"/>
                  <a:gd name="T25" fmla="*/ 11194 h 60"/>
                  <a:gd name="T26" fmla="*/ 4 w 24"/>
                  <a:gd name="T27" fmla="*/ 14398 h 60"/>
                  <a:gd name="T28" fmla="*/ 2 w 24"/>
                  <a:gd name="T29" fmla="*/ 18297 h 60"/>
                  <a:gd name="T30" fmla="*/ 1 w 24"/>
                  <a:gd name="T31" fmla="*/ 20852 h 60"/>
                  <a:gd name="T32" fmla="*/ 0 w 24"/>
                  <a:gd name="T33" fmla="*/ 23255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99" name="Freeform 1075"/>
              <p:cNvSpPr>
                <a:spLocks noChangeArrowheads="1"/>
              </p:cNvSpPr>
              <p:nvPr/>
            </p:nvSpPr>
            <p:spPr bwMode="auto">
              <a:xfrm>
                <a:off x="5509" y="4069"/>
                <a:ext cx="44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cos 3 G3"/>
                  <a:gd name="G5" fmla="+- 65533 0 0"/>
                  <a:gd name="G6" fmla="+- 1 0 0"/>
                  <a:gd name="G7" fmla="*/ 1 16385 2"/>
                  <a:gd name="G8" fmla="+- 1 0 0"/>
                  <a:gd name="G9" fmla="+- 1 0 0"/>
                  <a:gd name="G10" fmla="+- 1 0 0"/>
                  <a:gd name="G11" fmla="*/ 1 0 51712"/>
                  <a:gd name="G12" fmla="*/ 1 63095 51712"/>
                  <a:gd name="G13" fmla="*/ G12 1 180"/>
                  <a:gd name="G14" fmla="*/ G11 1 G13"/>
                  <a:gd name="T0" fmla="*/ 4446 w 44"/>
                  <a:gd name="T1" fmla="*/ 1689 h 46"/>
                  <a:gd name="T2" fmla="*/ 3990 w 44"/>
                  <a:gd name="T3" fmla="*/ 83 h 46"/>
                  <a:gd name="T4" fmla="*/ 3300 w 44"/>
                  <a:gd name="T5" fmla="*/ 5 h 46"/>
                  <a:gd name="T6" fmla="*/ 2707 w 44"/>
                  <a:gd name="T7" fmla="*/ 3 h 46"/>
                  <a:gd name="T8" fmla="*/ 2298 w 44"/>
                  <a:gd name="T9" fmla="*/ 0 h 46"/>
                  <a:gd name="T10" fmla="*/ 1547 w 44"/>
                  <a:gd name="T11" fmla="*/ 0 h 46"/>
                  <a:gd name="T12" fmla="*/ 1041 w 44"/>
                  <a:gd name="T13" fmla="*/ 3 h 46"/>
                  <a:gd name="T14" fmla="*/ 5 w 44"/>
                  <a:gd name="T15" fmla="*/ 5 h 46"/>
                  <a:gd name="T16" fmla="*/ 0 w 44"/>
                  <a:gd name="T17" fmla="*/ 1507 h 46"/>
                  <a:gd name="T18" fmla="*/ 3414 w 44"/>
                  <a:gd name="T19" fmla="*/ 6908 h 46"/>
                  <a:gd name="T20" fmla="*/ 4446 w 44"/>
                  <a:gd name="T21" fmla="*/ 1689 h 46"/>
                  <a:gd name="T22" fmla="*/ 0 w 44"/>
                  <a:gd name="T23" fmla="*/ 0 h 46"/>
                  <a:gd name="T24" fmla="*/ 44 w 44"/>
                  <a:gd name="T2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T22" t="T23" r="T24" b="T25"/>
                <a:pathLst>
                  <a:path w="44" h="46">
                    <a:moveTo>
                      <a:pt x="44" y="11"/>
                    </a:moveTo>
                    <a:lnTo>
                      <a:pt x="39" y="7"/>
                    </a:lnTo>
                    <a:lnTo>
                      <a:pt x="33" y="5"/>
                    </a:lnTo>
                    <a:lnTo>
                      <a:pt x="27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34" y="46"/>
                    </a:ln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0" name="Freeform 1076"/>
              <p:cNvSpPr>
                <a:spLocks noChangeArrowheads="1"/>
              </p:cNvSpPr>
              <p:nvPr/>
            </p:nvSpPr>
            <p:spPr bwMode="auto">
              <a:xfrm>
                <a:off x="5502" y="4064"/>
                <a:ext cx="54" cy="18"/>
              </a:xfrm>
              <a:custGeom>
                <a:avLst/>
                <a:gdLst>
                  <a:gd name="G0" fmla="+- 10 0 0"/>
                  <a:gd name="G1" fmla="cos 11 G0"/>
                  <a:gd name="G2" fmla="+- 2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1399 61568"/>
                  <a:gd name="G10" fmla="+- 4 0 0"/>
                  <a:gd name="G11" fmla="*/ 1 0 51712"/>
                  <a:gd name="G12" fmla="+- 10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773 45696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T0" fmla="*/ 490 w 54"/>
                  <a:gd name="T1" fmla="*/ 11441 h 19"/>
                  <a:gd name="T2" fmla="*/ 490 w 54"/>
                  <a:gd name="T3" fmla="*/ 17852 h 19"/>
                  <a:gd name="T4" fmla="*/ 608 w 54"/>
                  <a:gd name="T5" fmla="*/ 13976 h 19"/>
                  <a:gd name="T6" fmla="*/ 779 w 54"/>
                  <a:gd name="T7" fmla="*/ 11441 h 19"/>
                  <a:gd name="T8" fmla="*/ 1045 w 54"/>
                  <a:gd name="T9" fmla="*/ 10351 h 19"/>
                  <a:gd name="T10" fmla="*/ 1268 w 54"/>
                  <a:gd name="T11" fmla="*/ 10351 h 19"/>
                  <a:gd name="T12" fmla="*/ 1445 w 54"/>
                  <a:gd name="T13" fmla="*/ 11441 h 19"/>
                  <a:gd name="T14" fmla="*/ 1660 w 54"/>
                  <a:gd name="T15" fmla="*/ 12645 h 19"/>
                  <a:gd name="T16" fmla="*/ 1952 w 54"/>
                  <a:gd name="T17" fmla="*/ 17073 h 19"/>
                  <a:gd name="T18" fmla="*/ 2174 w 54"/>
                  <a:gd name="T19" fmla="*/ 20856 h 19"/>
                  <a:gd name="T20" fmla="*/ 2350 w 54"/>
                  <a:gd name="T21" fmla="*/ 11441 h 19"/>
                  <a:gd name="T22" fmla="*/ 2109 w 54"/>
                  <a:gd name="T23" fmla="*/ 8473 h 19"/>
                  <a:gd name="T24" fmla="*/ 1849 w 54"/>
                  <a:gd name="T25" fmla="*/ 4 h 19"/>
                  <a:gd name="T26" fmla="*/ 1525 w 54"/>
                  <a:gd name="T27" fmla="*/ 2 h 19"/>
                  <a:gd name="T28" fmla="*/ 1297 w 54"/>
                  <a:gd name="T29" fmla="*/ 0 h 19"/>
                  <a:gd name="T30" fmla="*/ 990 w 54"/>
                  <a:gd name="T31" fmla="*/ 0 h 19"/>
                  <a:gd name="T32" fmla="*/ 662 w 54"/>
                  <a:gd name="T33" fmla="*/ 2 h 19"/>
                  <a:gd name="T34" fmla="*/ 490 w 54"/>
                  <a:gd name="T35" fmla="*/ 6275 h 19"/>
                  <a:gd name="T36" fmla="*/ 4 w 54"/>
                  <a:gd name="T37" fmla="*/ 10351 h 19"/>
                  <a:gd name="T38" fmla="*/ 4 w 54"/>
                  <a:gd name="T39" fmla="*/ 17852 h 19"/>
                  <a:gd name="T40" fmla="*/ 4 w 54"/>
                  <a:gd name="T41" fmla="*/ 10351 h 19"/>
                  <a:gd name="T42" fmla="*/ 0 w 54"/>
                  <a:gd name="T43" fmla="*/ 13976 h 19"/>
                  <a:gd name="T44" fmla="*/ 4 w 54"/>
                  <a:gd name="T45" fmla="*/ 17852 h 19"/>
                  <a:gd name="T46" fmla="*/ 490 w 54"/>
                  <a:gd name="T47" fmla="*/ 11441 h 19"/>
                  <a:gd name="T48" fmla="*/ 0 w 54"/>
                  <a:gd name="T49" fmla="*/ 0 h 19"/>
                  <a:gd name="T50" fmla="*/ 54 w 54"/>
                  <a:gd name="T5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T48" t="T49" r="T50" b="T51"/>
                <a:pathLst>
                  <a:path w="54" h="19">
                    <a:moveTo>
                      <a:pt x="10" y="11"/>
                    </a:moveTo>
                    <a:lnTo>
                      <a:pt x="10" y="16"/>
                    </a:lnTo>
                    <a:lnTo>
                      <a:pt x="14" y="13"/>
                    </a:lnTo>
                    <a:lnTo>
                      <a:pt x="19" y="11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3" y="11"/>
                    </a:lnTo>
                    <a:lnTo>
                      <a:pt x="38" y="12"/>
                    </a:lnTo>
                    <a:lnTo>
                      <a:pt x="44" y="15"/>
                    </a:lnTo>
                    <a:lnTo>
                      <a:pt x="49" y="19"/>
                    </a:lnTo>
                    <a:lnTo>
                      <a:pt x="54" y="11"/>
                    </a:lnTo>
                    <a:lnTo>
                      <a:pt x="48" y="8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4" y="16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1" name="Freeform 1077"/>
              <p:cNvSpPr>
                <a:spLocks noChangeArrowheads="1"/>
              </p:cNvSpPr>
              <p:nvPr/>
            </p:nvSpPr>
            <p:spPr bwMode="auto">
              <a:xfrm>
                <a:off x="5506" y="4075"/>
                <a:ext cx="41" cy="50"/>
              </a:xfrm>
              <a:custGeom>
                <a:avLst/>
                <a:gdLst>
                  <a:gd name="G0" fmla="+- 1 0 0"/>
                  <a:gd name="G1" fmla="+- 5 0 0"/>
                  <a:gd name="G2" fmla="+- 1 0 0"/>
                  <a:gd name="G3" fmla="+- 1 0 0"/>
                  <a:gd name="G4" fmla="+- 1 0 0"/>
                  <a:gd name="G5" fmla="*/ 1 12509 49664"/>
                  <a:gd name="G6" fmla="+- 1 0 0"/>
                  <a:gd name="G7" fmla="+- 1 0 0"/>
                  <a:gd name="G8" fmla="*/ 1 49152 5"/>
                  <a:gd name="G9" fmla="*/ 1 0 51712"/>
                  <a:gd name="T0" fmla="*/ 4480 w 41"/>
                  <a:gd name="T1" fmla="*/ 18249 h 48"/>
                  <a:gd name="T2" fmla="*/ 5588 w 41"/>
                  <a:gd name="T3" fmla="*/ 17373 h 48"/>
                  <a:gd name="T4" fmla="*/ 6 w 41"/>
                  <a:gd name="T5" fmla="*/ 0 h 48"/>
                  <a:gd name="T6" fmla="*/ 0 w 41"/>
                  <a:gd name="T7" fmla="*/ 102 h 48"/>
                  <a:gd name="T8" fmla="*/ 4661 w 41"/>
                  <a:gd name="T9" fmla="*/ 20401 h 48"/>
                  <a:gd name="T10" fmla="*/ 5761 w 41"/>
                  <a:gd name="T11" fmla="*/ 19917 h 48"/>
                  <a:gd name="T12" fmla="*/ 4661 w 41"/>
                  <a:gd name="T13" fmla="*/ 20401 h 48"/>
                  <a:gd name="T14" fmla="*/ 5368 w 41"/>
                  <a:gd name="T15" fmla="*/ 23212 h 48"/>
                  <a:gd name="T16" fmla="*/ 5761 w 41"/>
                  <a:gd name="T17" fmla="*/ 19917 h 48"/>
                  <a:gd name="T18" fmla="*/ 4480 w 41"/>
                  <a:gd name="T19" fmla="*/ 18249 h 48"/>
                  <a:gd name="T20" fmla="*/ 0 w 41"/>
                  <a:gd name="T21" fmla="*/ 0 h 48"/>
                  <a:gd name="T22" fmla="*/ 41 w 41"/>
                  <a:gd name="T2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41" h="48">
                    <a:moveTo>
                      <a:pt x="32" y="38"/>
                    </a:moveTo>
                    <a:lnTo>
                      <a:pt x="40" y="37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33" y="43"/>
                    </a:lnTo>
                    <a:lnTo>
                      <a:pt x="41" y="42"/>
                    </a:lnTo>
                    <a:lnTo>
                      <a:pt x="33" y="43"/>
                    </a:lnTo>
                    <a:lnTo>
                      <a:pt x="38" y="48"/>
                    </a:lnTo>
                    <a:lnTo>
                      <a:pt x="41" y="42"/>
                    </a:lnTo>
                    <a:lnTo>
                      <a:pt x="32" y="3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2" name="Freeform 1078"/>
              <p:cNvSpPr>
                <a:spLocks noChangeArrowheads="1"/>
              </p:cNvSpPr>
              <p:nvPr/>
            </p:nvSpPr>
            <p:spPr bwMode="auto">
              <a:xfrm>
                <a:off x="5540" y="4075"/>
                <a:ext cx="18" cy="43"/>
              </a:xfrm>
              <a:custGeom>
                <a:avLst/>
                <a:gdLst>
                  <a:gd name="G0" fmla="*/ 1 59343 38528"/>
                  <a:gd name="G1" fmla="+- 5 0 0"/>
                  <a:gd name="G2" fmla="+- 1 0 0"/>
                  <a:gd name="G3" fmla="+- 1 0 0"/>
                  <a:gd name="G4" fmla="+- 1 0 0"/>
                  <a:gd name="G5" fmla="*/ 1 12509 49664"/>
                  <a:gd name="G6" fmla="+- 1 0 0"/>
                  <a:gd name="G7" fmla="+- 1 0 0"/>
                  <a:gd name="G8" fmla="*/ 1 49152 5"/>
                  <a:gd name="G9" fmla="*/ 1 0 51712"/>
                  <a:gd name="T0" fmla="*/ 402 w 20"/>
                  <a:gd name="T1" fmla="*/ 4668 h 42"/>
                  <a:gd name="T2" fmla="*/ 365 w 20"/>
                  <a:gd name="T3" fmla="*/ 2 h 42"/>
                  <a:gd name="T4" fmla="*/ 0 w 20"/>
                  <a:gd name="T5" fmla="*/ 22486 h 42"/>
                  <a:gd name="T6" fmla="*/ 9 w 20"/>
                  <a:gd name="T7" fmla="*/ 24628 h 42"/>
                  <a:gd name="T8" fmla="*/ 538 w 20"/>
                  <a:gd name="T9" fmla="*/ 5 h 42"/>
                  <a:gd name="T10" fmla="*/ 512 w 20"/>
                  <a:gd name="T11" fmla="*/ 0 h 42"/>
                  <a:gd name="T12" fmla="*/ 538 w 20"/>
                  <a:gd name="T13" fmla="*/ 5 h 42"/>
                  <a:gd name="T14" fmla="*/ 565 w 20"/>
                  <a:gd name="T15" fmla="*/ 2 h 42"/>
                  <a:gd name="T16" fmla="*/ 512 w 20"/>
                  <a:gd name="T17" fmla="*/ 0 h 42"/>
                  <a:gd name="T18" fmla="*/ 402 w 20"/>
                  <a:gd name="T19" fmla="*/ 4668 h 42"/>
                  <a:gd name="T20" fmla="*/ 0 w 20"/>
                  <a:gd name="T21" fmla="*/ 0 h 42"/>
                  <a:gd name="T22" fmla="*/ 20 w 20"/>
                  <a:gd name="T2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20" h="42">
                    <a:moveTo>
                      <a:pt x="13" y="8"/>
                    </a:moveTo>
                    <a:lnTo>
                      <a:pt x="11" y="2"/>
                    </a:lnTo>
                    <a:lnTo>
                      <a:pt x="0" y="38"/>
                    </a:lnTo>
                    <a:lnTo>
                      <a:pt x="9" y="42"/>
                    </a:lnTo>
                    <a:lnTo>
                      <a:pt x="19" y="5"/>
                    </a:lnTo>
                    <a:lnTo>
                      <a:pt x="18" y="0"/>
                    </a:lnTo>
                    <a:lnTo>
                      <a:pt x="19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3" name="Freeform 1079"/>
              <p:cNvSpPr>
                <a:spLocks noChangeArrowheads="1"/>
              </p:cNvSpPr>
              <p:nvPr/>
            </p:nvSpPr>
            <p:spPr bwMode="auto">
              <a:xfrm>
                <a:off x="2862" y="4001"/>
                <a:ext cx="20" cy="11"/>
              </a:xfrm>
              <a:custGeom>
                <a:avLst/>
                <a:gdLst>
                  <a:gd name="G0" fmla="+- 1 0 0"/>
                  <a:gd name="G1" fmla="+- 1 0 0"/>
                  <a:gd name="G2" fmla="*/ 1 55839 25856"/>
                  <a:gd name="G3" fmla="+- 5 0 0"/>
                  <a:gd name="G4" fmla="sin 1 G3"/>
                  <a:gd name="G5" fmla="*/ 1 0 51712"/>
                  <a:gd name="G6" fmla="+- 2 0 0"/>
                  <a:gd name="G7" fmla="+- 9 0 0"/>
                  <a:gd name="G8" fmla="+- 11 0 0"/>
                  <a:gd name="G9" fmla="sin 11 G8"/>
                  <a:gd name="G10" fmla="+- 16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5135 0 0"/>
                  <a:gd name="G21" fmla="+- 65168 0 0"/>
                  <a:gd name="G22" fmla="+- 65198 0 0"/>
                  <a:gd name="T0" fmla="*/ 463 w 22"/>
                  <a:gd name="T1" fmla="*/ 5 h 13"/>
                  <a:gd name="T2" fmla="*/ 406 w 22"/>
                  <a:gd name="T3" fmla="*/ 3 h 13"/>
                  <a:gd name="T4" fmla="*/ 371 w 22"/>
                  <a:gd name="T5" fmla="*/ 3 h 13"/>
                  <a:gd name="T6" fmla="*/ 341 w 22"/>
                  <a:gd name="T7" fmla="*/ 3 h 13"/>
                  <a:gd name="T8" fmla="*/ 312 w 22"/>
                  <a:gd name="T9" fmla="*/ 2 h 13"/>
                  <a:gd name="T10" fmla="*/ 285 w 22"/>
                  <a:gd name="T11" fmla="*/ 2 h 13"/>
                  <a:gd name="T12" fmla="*/ 9 w 22"/>
                  <a:gd name="T13" fmla="*/ 1 h 13"/>
                  <a:gd name="T14" fmla="*/ 5 w 22"/>
                  <a:gd name="T15" fmla="*/ 0 h 13"/>
                  <a:gd name="T16" fmla="*/ 3 w 22"/>
                  <a:gd name="T17" fmla="*/ 0 h 13"/>
                  <a:gd name="T18" fmla="*/ 0 w 22"/>
                  <a:gd name="T19" fmla="*/ 0 h 13"/>
                  <a:gd name="T20" fmla="*/ 0 w 22"/>
                  <a:gd name="T21" fmla="*/ 1642 h 13"/>
                  <a:gd name="T22" fmla="*/ 2 w 22"/>
                  <a:gd name="T23" fmla="*/ 1642 h 13"/>
                  <a:gd name="T24" fmla="*/ 3 w 22"/>
                  <a:gd name="T25" fmla="*/ 1642 h 13"/>
                  <a:gd name="T26" fmla="*/ 5 w 22"/>
                  <a:gd name="T27" fmla="*/ 1768 h 13"/>
                  <a:gd name="T28" fmla="*/ 9 w 22"/>
                  <a:gd name="T29" fmla="*/ 1904 h 13"/>
                  <a:gd name="T30" fmla="*/ 285 w 22"/>
                  <a:gd name="T31" fmla="*/ 1904 h 13"/>
                  <a:gd name="T32" fmla="*/ 326 w 22"/>
                  <a:gd name="T33" fmla="*/ 2050 h 13"/>
                  <a:gd name="T34" fmla="*/ 357 w 22"/>
                  <a:gd name="T35" fmla="*/ 2050 h 13"/>
                  <a:gd name="T36" fmla="*/ 406 w 22"/>
                  <a:gd name="T37" fmla="*/ 2208 h 13"/>
                  <a:gd name="T38" fmla="*/ 357 w 22"/>
                  <a:gd name="T39" fmla="*/ 1904 h 13"/>
                  <a:gd name="T40" fmla="*/ 463 w 22"/>
                  <a:gd name="T41" fmla="*/ 5 h 13"/>
                  <a:gd name="T42" fmla="*/ 0 w 22"/>
                  <a:gd name="T43" fmla="*/ 0 h 13"/>
                  <a:gd name="T44" fmla="*/ 22 w 22"/>
                  <a:gd name="T4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22" h="13">
                    <a:moveTo>
                      <a:pt x="22" y="5"/>
                    </a:moveTo>
                    <a:lnTo>
                      <a:pt x="19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6" y="1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4" name="Freeform 1080"/>
              <p:cNvSpPr>
                <a:spLocks noChangeArrowheads="1"/>
              </p:cNvSpPr>
              <p:nvPr/>
            </p:nvSpPr>
            <p:spPr bwMode="auto">
              <a:xfrm>
                <a:off x="2879" y="4008"/>
                <a:ext cx="9" cy="9"/>
              </a:xfrm>
              <a:custGeom>
                <a:avLst/>
                <a:gdLst>
                  <a:gd name="G0" fmla="*/ 1 12061 44192"/>
                  <a:gd name="G1" fmla="+- 6 0 0"/>
                  <a:gd name="G2" fmla="+- 7 0 0"/>
                  <a:gd name="G3" fmla="*/ 1 6549 57600"/>
                  <a:gd name="G4" fmla="*/ 1 16385 2"/>
                  <a:gd name="G5" fmla="+- 1 0 0"/>
                  <a:gd name="G6" fmla="+- 1 0 0"/>
                  <a:gd name="T0" fmla="*/ 3196 w 11"/>
                  <a:gd name="T1" fmla="*/ 3 h 11"/>
                  <a:gd name="T2" fmla="*/ 4527 w 11"/>
                  <a:gd name="T3" fmla="*/ 4 h 11"/>
                  <a:gd name="T4" fmla="*/ 2930 w 11"/>
                  <a:gd name="T5" fmla="*/ 0 h 11"/>
                  <a:gd name="T6" fmla="*/ 0 w 11"/>
                  <a:gd name="T7" fmla="*/ 2930 h 11"/>
                  <a:gd name="T8" fmla="*/ 4 w 11"/>
                  <a:gd name="T9" fmla="*/ 4150 h 11"/>
                  <a:gd name="T10" fmla="*/ 3196 w 11"/>
                  <a:gd name="T11" fmla="*/ 4527 h 11"/>
                  <a:gd name="T12" fmla="*/ 3196 w 11"/>
                  <a:gd name="T13" fmla="*/ 3 h 11"/>
                  <a:gd name="T14" fmla="*/ 0 w 11"/>
                  <a:gd name="T15" fmla="*/ 0 h 11"/>
                  <a:gd name="T16" fmla="*/ 11 w 11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T14" t="T15" r="T16" b="T17"/>
                <a:pathLst>
                  <a:path w="11" h="11">
                    <a:moveTo>
                      <a:pt x="7" y="3"/>
                    </a:moveTo>
                    <a:lnTo>
                      <a:pt x="11" y="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5" name="Rectangle 1081"/>
              <p:cNvSpPr>
                <a:spLocks noChangeArrowheads="1"/>
              </p:cNvSpPr>
              <p:nvPr/>
            </p:nvSpPr>
            <p:spPr bwMode="auto">
              <a:xfrm>
                <a:off x="2885" y="4011"/>
                <a:ext cx="0" cy="6"/>
              </a:xfrm>
              <a:prstGeom prst="rect">
                <a:avLst/>
              </a:pr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6" name="Freeform 1082"/>
              <p:cNvSpPr>
                <a:spLocks noChangeArrowheads="1"/>
              </p:cNvSpPr>
              <p:nvPr/>
            </p:nvSpPr>
            <p:spPr bwMode="auto">
              <a:xfrm>
                <a:off x="2882" y="4011"/>
                <a:ext cx="8" cy="6"/>
              </a:xfrm>
              <a:custGeom>
                <a:avLst/>
                <a:gdLst>
                  <a:gd name="G0" fmla="+- 4 0 0"/>
                  <a:gd name="G1" fmla="cos 4 G0"/>
                  <a:gd name="G2" fmla="*/ 1 0 51712"/>
                  <a:gd name="G3" fmla="+- 10 0 0"/>
                  <a:gd name="G4" fmla="cos 4 G3"/>
                  <a:gd name="G5" fmla="*/ 1 0 51712"/>
                  <a:gd name="G6" fmla="+- 2 0 0"/>
                  <a:gd name="G7" fmla="cos 12 G6"/>
                  <a:gd name="G8" fmla="+- 1 0 0"/>
                  <a:gd name="G9" fmla="*/ 1 1773 45696"/>
                  <a:gd name="G10" fmla="+- 1 0 0"/>
                  <a:gd name="T0" fmla="*/ 7348 w 10"/>
                  <a:gd name="T1" fmla="*/ 17589 h 8"/>
                  <a:gd name="T2" fmla="*/ 4 w 10"/>
                  <a:gd name="T3" fmla="*/ 0 h 8"/>
                  <a:gd name="T4" fmla="*/ 4 w 10"/>
                  <a:gd name="T5" fmla="*/ 28176 h 8"/>
                  <a:gd name="T6" fmla="*/ 0 w 10"/>
                  <a:gd name="T7" fmla="*/ 17589 h 8"/>
                  <a:gd name="T8" fmla="*/ 7348 w 10"/>
                  <a:gd name="T9" fmla="*/ 17589 h 8"/>
                  <a:gd name="T10" fmla="*/ 7348 w 10"/>
                  <a:gd name="T11" fmla="*/ 0 h 8"/>
                  <a:gd name="T12" fmla="*/ 4 w 10"/>
                  <a:gd name="T13" fmla="*/ 0 h 8"/>
                  <a:gd name="T14" fmla="*/ 7348 w 10"/>
                  <a:gd name="T15" fmla="*/ 17589 h 8"/>
                  <a:gd name="T16" fmla="*/ 0 w 10"/>
                  <a:gd name="T17" fmla="*/ 0 h 8"/>
                  <a:gd name="T18" fmla="*/ 10 w 10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10" h="8">
                    <a:moveTo>
                      <a:pt x="10" y="4"/>
                    </a:moveTo>
                    <a:lnTo>
                      <a:pt x="4" y="0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7" name="Freeform 1083"/>
              <p:cNvSpPr>
                <a:spLocks noChangeArrowheads="1"/>
              </p:cNvSpPr>
              <p:nvPr/>
            </p:nvSpPr>
            <p:spPr bwMode="auto">
              <a:xfrm>
                <a:off x="2882" y="4014"/>
                <a:ext cx="10" cy="32"/>
              </a:xfrm>
              <a:custGeom>
                <a:avLst/>
                <a:gdLst>
                  <a:gd name="G0" fmla="+- 11 0 0"/>
                  <a:gd name="G1" fmla="*/ 1 37243 25856"/>
                  <a:gd name="G2" fmla="*/ 1 46841 51712"/>
                  <a:gd name="G3" fmla="+- 10 0 0"/>
                  <a:gd name="G4" fmla="cos 2 G3"/>
                  <a:gd name="G5" fmla="+- 65535 0 0"/>
                  <a:gd name="G6" fmla="*/ 1 49353 49664"/>
                  <a:gd name="G7" fmla="*/ 1 11 2"/>
                  <a:gd name="G8" fmla="+- 9 0 0"/>
                  <a:gd name="G9" fmla="+- 19 0 0"/>
                  <a:gd name="G10" fmla="*/ 1 16385 2"/>
                  <a:gd name="G11" fmla="+- 1 0 0"/>
                  <a:gd name="G12" fmla="+- 1 0 0"/>
                  <a:gd name="G13" fmla="+- 1 0 0"/>
                  <a:gd name="G14" fmla="*/ 1 50009 48160"/>
                  <a:gd name="G15" fmla="+- 1 0 0"/>
                  <a:gd name="G16" fmla="+- 60319 0 0"/>
                  <a:gd name="G17" fmla="+- 6771 0 0"/>
                  <a:gd name="T0" fmla="*/ 1955 w 12"/>
                  <a:gd name="T1" fmla="*/ 1439471 h 20"/>
                  <a:gd name="T2" fmla="*/ 2917 w 12"/>
                  <a:gd name="T3" fmla="*/ 1189561 h 20"/>
                  <a:gd name="T4" fmla="*/ 3160 w 12"/>
                  <a:gd name="T5" fmla="*/ 893833 h 20"/>
                  <a:gd name="T6" fmla="*/ 2917 w 12"/>
                  <a:gd name="T7" fmla="*/ 671720 h 20"/>
                  <a:gd name="T8" fmla="*/ 2917 w 12"/>
                  <a:gd name="T9" fmla="*/ 504833 h 20"/>
                  <a:gd name="T10" fmla="*/ 2917 w 12"/>
                  <a:gd name="T11" fmla="*/ 1172 h 20"/>
                  <a:gd name="T12" fmla="*/ 2693 w 12"/>
                  <a:gd name="T13" fmla="*/ 702 h 20"/>
                  <a:gd name="T14" fmla="*/ 2693 w 12"/>
                  <a:gd name="T15" fmla="*/ 0 h 20"/>
                  <a:gd name="T16" fmla="*/ 0 w 12"/>
                  <a:gd name="T17" fmla="*/ 0 h 20"/>
                  <a:gd name="T18" fmla="*/ 1 w 12"/>
                  <a:gd name="T19" fmla="*/ 702 h 20"/>
                  <a:gd name="T20" fmla="*/ 1 w 12"/>
                  <a:gd name="T21" fmla="*/ 1172 h 20"/>
                  <a:gd name="T22" fmla="*/ 1 w 12"/>
                  <a:gd name="T23" fmla="*/ 504833 h 20"/>
                  <a:gd name="T24" fmla="*/ 2 w 12"/>
                  <a:gd name="T25" fmla="*/ 610536 h 20"/>
                  <a:gd name="T26" fmla="*/ 2 w 12"/>
                  <a:gd name="T27" fmla="*/ 738964 h 20"/>
                  <a:gd name="T28" fmla="*/ 2 w 12"/>
                  <a:gd name="T29" fmla="*/ 812502 h 20"/>
                  <a:gd name="T30" fmla="*/ 1955 w 12"/>
                  <a:gd name="T31" fmla="*/ 671720 h 20"/>
                  <a:gd name="T32" fmla="*/ 1955 w 12"/>
                  <a:gd name="T33" fmla="*/ 1439471 h 20"/>
                  <a:gd name="T34" fmla="*/ 0 w 12"/>
                  <a:gd name="T35" fmla="*/ 0 h 20"/>
                  <a:gd name="T36" fmla="*/ 12 w 12"/>
                  <a:gd name="T3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T34" t="T35" r="T36" b="T37"/>
                <a:pathLst>
                  <a:path w="12" h="20">
                    <a:moveTo>
                      <a:pt x="6" y="20"/>
                    </a:moveTo>
                    <a:lnTo>
                      <a:pt x="11" y="16"/>
                    </a:lnTo>
                    <a:lnTo>
                      <a:pt x="12" y="13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6" y="10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8" name="Freeform 1084"/>
              <p:cNvSpPr>
                <a:spLocks noChangeArrowheads="1"/>
              </p:cNvSpPr>
              <p:nvPr/>
            </p:nvSpPr>
            <p:spPr bwMode="auto">
              <a:xfrm>
                <a:off x="2538" y="4159"/>
                <a:ext cx="51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5 0 0"/>
                  <a:gd name="G10" fmla="sin G8 G9"/>
                  <a:gd name="G11" fmla="*/ 1 0 51712"/>
                  <a:gd name="G12" fmla="*/ 1 45293 51712"/>
                  <a:gd name="G13" fmla="+- 9 0 0"/>
                  <a:gd name="G14" fmla="*/ 1 35 256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9617 0 0"/>
                  <a:gd name="G41" fmla="+- 60049 0 0"/>
                  <a:gd name="G42" fmla="+- 60710 0 0"/>
                  <a:gd name="G43" fmla="+- 61659 0 0"/>
                  <a:gd name="G44" fmla="+- 62814 0 0"/>
                  <a:gd name="G45" fmla="+- 63729 0 0"/>
                  <a:gd name="G46" fmla="+- 64492 0 0"/>
                  <a:gd name="G47" fmla="+- 64717 0 0"/>
                  <a:gd name="T0" fmla="*/ 2262 w 51"/>
                  <a:gd name="T1" fmla="*/ 8148 h 56"/>
                  <a:gd name="T2" fmla="*/ 2136 w 51"/>
                  <a:gd name="T3" fmla="*/ 8055 h 56"/>
                  <a:gd name="T4" fmla="*/ 1905 w 51"/>
                  <a:gd name="T5" fmla="*/ 7392 h 56"/>
                  <a:gd name="T6" fmla="*/ 1903 w 51"/>
                  <a:gd name="T7" fmla="*/ 6729 h 56"/>
                  <a:gd name="T8" fmla="*/ 1797 w 51"/>
                  <a:gd name="T9" fmla="*/ 5674 h 56"/>
                  <a:gd name="T10" fmla="*/ 1697 w 51"/>
                  <a:gd name="T11" fmla="*/ 4419 h 56"/>
                  <a:gd name="T12" fmla="*/ 1605 w 51"/>
                  <a:gd name="T13" fmla="*/ 3412 h 56"/>
                  <a:gd name="T14" fmla="*/ 1605 w 51"/>
                  <a:gd name="T15" fmla="*/ 2649 h 56"/>
                  <a:gd name="T16" fmla="*/ 1605 w 51"/>
                  <a:gd name="T17" fmla="*/ 2424 h 56"/>
                  <a:gd name="T18" fmla="*/ 1697 w 51"/>
                  <a:gd name="T19" fmla="*/ 1878 h 56"/>
                  <a:gd name="T20" fmla="*/ 1697 w 51"/>
                  <a:gd name="T21" fmla="*/ 1593 h 56"/>
                  <a:gd name="T22" fmla="*/ 1605 w 51"/>
                  <a:gd name="T23" fmla="*/ 4 h 56"/>
                  <a:gd name="T24" fmla="*/ 1603 w 51"/>
                  <a:gd name="T25" fmla="*/ 3 h 56"/>
                  <a:gd name="T26" fmla="*/ 1352 w 51"/>
                  <a:gd name="T27" fmla="*/ 1 h 56"/>
                  <a:gd name="T28" fmla="*/ 1016 w 51"/>
                  <a:gd name="T29" fmla="*/ 0 h 56"/>
                  <a:gd name="T30" fmla="*/ 764 w 51"/>
                  <a:gd name="T31" fmla="*/ 0 h 56"/>
                  <a:gd name="T32" fmla="*/ 542 w 51"/>
                  <a:gd name="T33" fmla="*/ 0 h 56"/>
                  <a:gd name="T34" fmla="*/ 5 w 51"/>
                  <a:gd name="T35" fmla="*/ 2 h 56"/>
                  <a:gd name="T36" fmla="*/ 1 w 51"/>
                  <a:gd name="T37" fmla="*/ 45 h 56"/>
                  <a:gd name="T38" fmla="*/ 0 w 51"/>
                  <a:gd name="T39" fmla="*/ 1593 h 56"/>
                  <a:gd name="T40" fmla="*/ 1 w 51"/>
                  <a:gd name="T41" fmla="*/ 1878 h 56"/>
                  <a:gd name="T42" fmla="*/ 2 w 51"/>
                  <a:gd name="T43" fmla="*/ 2649 h 56"/>
                  <a:gd name="T44" fmla="*/ 6 w 51"/>
                  <a:gd name="T45" fmla="*/ 3412 h 56"/>
                  <a:gd name="T46" fmla="*/ 542 w 51"/>
                  <a:gd name="T47" fmla="*/ 4385 h 56"/>
                  <a:gd name="T48" fmla="*/ 682 w 51"/>
                  <a:gd name="T49" fmla="*/ 5207 h 56"/>
                  <a:gd name="T50" fmla="*/ 857 w 51"/>
                  <a:gd name="T51" fmla="*/ 6186 h 56"/>
                  <a:gd name="T52" fmla="*/ 1139 w 51"/>
                  <a:gd name="T53" fmla="*/ 6861 h 56"/>
                  <a:gd name="T54" fmla="*/ 1277 w 51"/>
                  <a:gd name="T55" fmla="*/ 7482 h 56"/>
                  <a:gd name="T56" fmla="*/ 1432 w 51"/>
                  <a:gd name="T57" fmla="*/ 8148 h 56"/>
                  <a:gd name="T58" fmla="*/ 1514 w 51"/>
                  <a:gd name="T59" fmla="*/ 8879 h 56"/>
                  <a:gd name="T60" fmla="*/ 1514 w 51"/>
                  <a:gd name="T61" fmla="*/ 9675 h 56"/>
                  <a:gd name="T62" fmla="*/ 1516 w 51"/>
                  <a:gd name="T63" fmla="*/ 10537 h 56"/>
                  <a:gd name="T64" fmla="*/ 1603 w 51"/>
                  <a:gd name="T65" fmla="*/ 11332 h 56"/>
                  <a:gd name="T66" fmla="*/ 1697 w 51"/>
                  <a:gd name="T67" fmla="*/ 11953 h 56"/>
                  <a:gd name="T68" fmla="*/ 1797 w 51"/>
                  <a:gd name="T69" fmla="*/ 12343 h 56"/>
                  <a:gd name="T70" fmla="*/ 2136 w 51"/>
                  <a:gd name="T71" fmla="*/ 13011 h 56"/>
                  <a:gd name="T72" fmla="*/ 2471 w 51"/>
                  <a:gd name="T73" fmla="*/ 13011 h 56"/>
                  <a:gd name="T74" fmla="*/ 2683 w 51"/>
                  <a:gd name="T75" fmla="*/ 12841 h 56"/>
                  <a:gd name="T76" fmla="*/ 2685 w 51"/>
                  <a:gd name="T77" fmla="*/ 11953 h 56"/>
                  <a:gd name="T78" fmla="*/ 2770 w 51"/>
                  <a:gd name="T79" fmla="*/ 10987 h 56"/>
                  <a:gd name="T80" fmla="*/ 2685 w 51"/>
                  <a:gd name="T81" fmla="*/ 9675 h 56"/>
                  <a:gd name="T82" fmla="*/ 2536 w 51"/>
                  <a:gd name="T83" fmla="*/ 8879 h 56"/>
                  <a:gd name="T84" fmla="*/ 2262 w 51"/>
                  <a:gd name="T85" fmla="*/ 8148 h 56"/>
                  <a:gd name="T86" fmla="*/ 0 w 51"/>
                  <a:gd name="T87" fmla="*/ 0 h 56"/>
                  <a:gd name="T88" fmla="*/ 51 w 51"/>
                  <a:gd name="T8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T86" t="T87" r="T88" b="T89"/>
                <a:pathLst>
                  <a:path w="51" h="56">
                    <a:moveTo>
                      <a:pt x="42" y="36"/>
                    </a:moveTo>
                    <a:lnTo>
                      <a:pt x="40" y="35"/>
                    </a:lnTo>
                    <a:lnTo>
                      <a:pt x="36" y="32"/>
                    </a:lnTo>
                    <a:lnTo>
                      <a:pt x="35" y="28"/>
                    </a:lnTo>
                    <a:lnTo>
                      <a:pt x="33" y="24"/>
                    </a:lnTo>
                    <a:lnTo>
                      <a:pt x="31" y="19"/>
                    </a:lnTo>
                    <a:lnTo>
                      <a:pt x="30" y="15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6" y="15"/>
                    </a:lnTo>
                    <a:lnTo>
                      <a:pt x="9" y="18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2" y="30"/>
                    </a:lnTo>
                    <a:lnTo>
                      <a:pt x="24" y="33"/>
                    </a:lnTo>
                    <a:lnTo>
                      <a:pt x="26" y="36"/>
                    </a:lnTo>
                    <a:lnTo>
                      <a:pt x="27" y="39"/>
                    </a:lnTo>
                    <a:lnTo>
                      <a:pt x="27" y="42"/>
                    </a:lnTo>
                    <a:lnTo>
                      <a:pt x="28" y="46"/>
                    </a:lnTo>
                    <a:lnTo>
                      <a:pt x="29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40" y="56"/>
                    </a:lnTo>
                    <a:lnTo>
                      <a:pt x="45" y="56"/>
                    </a:lnTo>
                    <a:lnTo>
                      <a:pt x="49" y="55"/>
                    </a:lnTo>
                    <a:lnTo>
                      <a:pt x="50" y="51"/>
                    </a:lnTo>
                    <a:lnTo>
                      <a:pt x="51" y="47"/>
                    </a:lnTo>
                    <a:lnTo>
                      <a:pt x="50" y="42"/>
                    </a:lnTo>
                    <a:lnTo>
                      <a:pt x="47" y="39"/>
                    </a:lnTo>
                    <a:lnTo>
                      <a:pt x="42" y="3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09" name="Freeform 1085"/>
              <p:cNvSpPr>
                <a:spLocks noChangeArrowheads="1"/>
              </p:cNvSpPr>
              <p:nvPr/>
            </p:nvSpPr>
            <p:spPr bwMode="auto">
              <a:xfrm>
                <a:off x="2567" y="4168"/>
                <a:ext cx="15" cy="31"/>
              </a:xfrm>
              <a:custGeom>
                <a:avLst/>
                <a:gdLst>
                  <a:gd name="G0" fmla="+- 65531 0 0"/>
                  <a:gd name="G1" fmla="+- 65532 0 0"/>
                  <a:gd name="G2" fmla="+- 17 0 0"/>
                  <a:gd name="G3" fmla="*/ 1 49015 57600"/>
                  <a:gd name="G4" fmla="+- 25 0 0"/>
                  <a:gd name="G5" fmla="*/ 1 10527 22848"/>
                  <a:gd name="G6" fmla="*/ 1 26809 51712"/>
                  <a:gd name="G7" fmla="+- 9 0 0"/>
                  <a:gd name="G8" fmla="sin 10 G7"/>
                  <a:gd name="G9" fmla="*/ 1 0 51712"/>
                  <a:gd name="G10" fmla="*/ 1 63095 51712"/>
                  <a:gd name="G11" fmla="*/ G10 1 180"/>
                  <a:gd name="G12" fmla="*/ G9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3641 10"/>
                  <a:gd name="G19" fmla="+- 1 0 0"/>
                  <a:gd name="G20" fmla="+- 1 0 0"/>
                  <a:gd name="G21" fmla="*/ 1 0 51712"/>
                  <a:gd name="T0" fmla="*/ 0 w 17"/>
                  <a:gd name="T1" fmla="*/ 0 h 32"/>
                  <a:gd name="T2" fmla="*/ 0 w 17"/>
                  <a:gd name="T3" fmla="*/ 5 h 32"/>
                  <a:gd name="T4" fmla="*/ 0 w 17"/>
                  <a:gd name="T5" fmla="*/ 629 h 32"/>
                  <a:gd name="T6" fmla="*/ 1 w 17"/>
                  <a:gd name="T7" fmla="*/ 851 h 32"/>
                  <a:gd name="T8" fmla="*/ 3 w 17"/>
                  <a:gd name="T9" fmla="*/ 1085 h 32"/>
                  <a:gd name="T10" fmla="*/ 5 w 17"/>
                  <a:gd name="T11" fmla="*/ 1383 h 32"/>
                  <a:gd name="T12" fmla="*/ 7 w 17"/>
                  <a:gd name="T13" fmla="*/ 1807 h 32"/>
                  <a:gd name="T14" fmla="*/ 574 w 17"/>
                  <a:gd name="T15" fmla="*/ 2036 h 32"/>
                  <a:gd name="T16" fmla="*/ 722 w 17"/>
                  <a:gd name="T17" fmla="*/ 2162 h 32"/>
                  <a:gd name="T18" fmla="*/ 857 w 17"/>
                  <a:gd name="T19" fmla="*/ 1659 h 32"/>
                  <a:gd name="T20" fmla="*/ 809 w 17"/>
                  <a:gd name="T21" fmla="*/ 1659 h 32"/>
                  <a:gd name="T22" fmla="*/ 764 w 17"/>
                  <a:gd name="T23" fmla="*/ 1383 h 32"/>
                  <a:gd name="T24" fmla="*/ 644 w 17"/>
                  <a:gd name="T25" fmla="*/ 1153 h 32"/>
                  <a:gd name="T26" fmla="*/ 608 w 17"/>
                  <a:gd name="T27" fmla="*/ 904 h 32"/>
                  <a:gd name="T28" fmla="*/ 542 w 17"/>
                  <a:gd name="T29" fmla="*/ 710 h 32"/>
                  <a:gd name="T30" fmla="*/ 542 w 17"/>
                  <a:gd name="T31" fmla="*/ 6 h 32"/>
                  <a:gd name="T32" fmla="*/ 8 w 17"/>
                  <a:gd name="T33" fmla="*/ 4 h 32"/>
                  <a:gd name="T34" fmla="*/ 0 w 17"/>
                  <a:gd name="T35" fmla="*/ 0 h 32"/>
                  <a:gd name="T36" fmla="*/ 0 w 17"/>
                  <a:gd name="T37" fmla="*/ 0 h 32"/>
                  <a:gd name="T38" fmla="*/ 17 w 17"/>
                  <a:gd name="T3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7" h="32">
                    <a:moveTo>
                      <a:pt x="0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7" y="26"/>
                    </a:lnTo>
                    <a:lnTo>
                      <a:pt x="10" y="30"/>
                    </a:lnTo>
                    <a:lnTo>
                      <a:pt x="14" y="32"/>
                    </a:lnTo>
                    <a:lnTo>
                      <a:pt x="17" y="24"/>
                    </a:lnTo>
                    <a:lnTo>
                      <a:pt x="16" y="24"/>
                    </a:lnTo>
                    <a:lnTo>
                      <a:pt x="15" y="21"/>
                    </a:lnTo>
                    <a:lnTo>
                      <a:pt x="12" y="18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0" name="Freeform 1086"/>
              <p:cNvSpPr>
                <a:spLocks noChangeArrowheads="1"/>
              </p:cNvSpPr>
              <p:nvPr/>
            </p:nvSpPr>
            <p:spPr bwMode="auto">
              <a:xfrm>
                <a:off x="2536" y="4153"/>
                <a:ext cx="37" cy="17"/>
              </a:xfrm>
              <a:custGeom>
                <a:avLst/>
                <a:gdLst>
                  <a:gd name="G0" fmla="*/ 1 10911 49664"/>
                  <a:gd name="G1" fmla="*/ 1 63095 51712"/>
                  <a:gd name="G2" fmla="*/ G1 1 180"/>
                  <a:gd name="G3" fmla="*/ G0 1 G2"/>
                  <a:gd name="G4" fmla="*/ 1 8353 44808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8977 57600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38"/>
                  <a:gd name="T1" fmla="*/ 20787 h 18"/>
                  <a:gd name="T2" fmla="*/ 408 w 38"/>
                  <a:gd name="T3" fmla="*/ 16837 h 18"/>
                  <a:gd name="T4" fmla="*/ 476 w 38"/>
                  <a:gd name="T5" fmla="*/ 15153 h 18"/>
                  <a:gd name="T6" fmla="*/ 615 w 38"/>
                  <a:gd name="T7" fmla="*/ 15153 h 18"/>
                  <a:gd name="T8" fmla="*/ 755 w 38"/>
                  <a:gd name="T9" fmla="*/ 15153 h 18"/>
                  <a:gd name="T10" fmla="*/ 976 w 38"/>
                  <a:gd name="T11" fmla="*/ 16837 h 18"/>
                  <a:gd name="T12" fmla="*/ 1081 w 38"/>
                  <a:gd name="T13" fmla="*/ 18708 h 18"/>
                  <a:gd name="T14" fmla="*/ 1081 w 38"/>
                  <a:gd name="T15" fmla="*/ 20787 h 18"/>
                  <a:gd name="T16" fmla="*/ 1098 w 38"/>
                  <a:gd name="T17" fmla="*/ 20787 h 18"/>
                  <a:gd name="T18" fmla="*/ 1081 w 38"/>
                  <a:gd name="T19" fmla="*/ 23097 h 18"/>
                  <a:gd name="T20" fmla="*/ 1327 w 38"/>
                  <a:gd name="T21" fmla="*/ 28514 h 18"/>
                  <a:gd name="T22" fmla="*/ 1348 w 38"/>
                  <a:gd name="T23" fmla="*/ 23097 h 18"/>
                  <a:gd name="T24" fmla="*/ 1348 w 38"/>
                  <a:gd name="T25" fmla="*/ 16837 h 18"/>
                  <a:gd name="T26" fmla="*/ 1327 w 38"/>
                  <a:gd name="T27" fmla="*/ 12274 h 18"/>
                  <a:gd name="T28" fmla="*/ 1217 w 38"/>
                  <a:gd name="T29" fmla="*/ 9942 h 18"/>
                  <a:gd name="T30" fmla="*/ 1098 w 38"/>
                  <a:gd name="T31" fmla="*/ 2 h 18"/>
                  <a:gd name="T32" fmla="*/ 795 w 38"/>
                  <a:gd name="T33" fmla="*/ 1 h 18"/>
                  <a:gd name="T34" fmla="*/ 584 w 38"/>
                  <a:gd name="T35" fmla="*/ 0 h 18"/>
                  <a:gd name="T36" fmla="*/ 452 w 38"/>
                  <a:gd name="T37" fmla="*/ 1 h 18"/>
                  <a:gd name="T38" fmla="*/ 5 w 38"/>
                  <a:gd name="T39" fmla="*/ 3 h 18"/>
                  <a:gd name="T40" fmla="*/ 0 w 38"/>
                  <a:gd name="T41" fmla="*/ 12274 h 18"/>
                  <a:gd name="T42" fmla="*/ 8 w 38"/>
                  <a:gd name="T43" fmla="*/ 20787 h 18"/>
                  <a:gd name="T44" fmla="*/ 0 w 38"/>
                  <a:gd name="T45" fmla="*/ 0 h 18"/>
                  <a:gd name="T46" fmla="*/ 38 w 38"/>
                  <a:gd name="T4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38" h="18">
                    <a:moveTo>
                      <a:pt x="8" y="13"/>
                    </a:moveTo>
                    <a:lnTo>
                      <a:pt x="10" y="11"/>
                    </a:lnTo>
                    <a:lnTo>
                      <a:pt x="13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29" y="14"/>
                    </a:lnTo>
                    <a:lnTo>
                      <a:pt x="37" y="18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0" y="8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1" name="Freeform 1087"/>
              <p:cNvSpPr>
                <a:spLocks noChangeArrowheads="1"/>
              </p:cNvSpPr>
              <p:nvPr/>
            </p:nvSpPr>
            <p:spPr bwMode="auto">
              <a:xfrm>
                <a:off x="2536" y="4161"/>
                <a:ext cx="28" cy="32"/>
              </a:xfrm>
              <a:custGeom>
                <a:avLst/>
                <a:gdLst>
                  <a:gd name="G0" fmla="+- 1 0 0"/>
                  <a:gd name="G1" fmla="+- 1 0 0"/>
                  <a:gd name="G2" fmla="*/ 1 8353 44808"/>
                  <a:gd name="G3" fmla="+- 9 0 0"/>
                  <a:gd name="G4" fmla="sin 4 G3"/>
                  <a:gd name="G5" fmla="*/ 1 0 51712"/>
                  <a:gd name="G6" fmla="*/ 1 9 4"/>
                  <a:gd name="G7" fmla="+- 10 0 0"/>
                  <a:gd name="G8" fmla="+- 14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3641 10"/>
                  <a:gd name="G16" fmla="+- 1 0 0"/>
                  <a:gd name="G17" fmla="+- 1 0 0"/>
                  <a:gd name="G18" fmla="+- 1 0 0"/>
                  <a:gd name="T0" fmla="*/ 3093 w 29"/>
                  <a:gd name="T1" fmla="*/ 13170 h 32"/>
                  <a:gd name="T2" fmla="*/ 2533 w 29"/>
                  <a:gd name="T3" fmla="*/ 11009 h 32"/>
                  <a:gd name="T4" fmla="*/ 2074 w 29"/>
                  <a:gd name="T5" fmla="*/ 8583 h 32"/>
                  <a:gd name="T6" fmla="*/ 1588 w 29"/>
                  <a:gd name="T7" fmla="*/ 6561 h 32"/>
                  <a:gd name="T8" fmla="*/ 1300 w 29"/>
                  <a:gd name="T9" fmla="*/ 5015 h 32"/>
                  <a:gd name="T10" fmla="*/ 1138 w 29"/>
                  <a:gd name="T11" fmla="*/ 3504 h 32"/>
                  <a:gd name="T12" fmla="*/ 996 w 29"/>
                  <a:gd name="T13" fmla="*/ 4 h 32"/>
                  <a:gd name="T14" fmla="*/ 996 w 29"/>
                  <a:gd name="T15" fmla="*/ 5 h 32"/>
                  <a:gd name="T16" fmla="*/ 1 w 29"/>
                  <a:gd name="T17" fmla="*/ 0 h 32"/>
                  <a:gd name="T18" fmla="*/ 0 w 29"/>
                  <a:gd name="T19" fmla="*/ 4 h 32"/>
                  <a:gd name="T20" fmla="*/ 1 w 29"/>
                  <a:gd name="T21" fmla="*/ 4585 h 32"/>
                  <a:gd name="T22" fmla="*/ 3 w 29"/>
                  <a:gd name="T23" fmla="*/ 5999 h 32"/>
                  <a:gd name="T24" fmla="*/ 6 w 29"/>
                  <a:gd name="T25" fmla="*/ 8583 h 32"/>
                  <a:gd name="T26" fmla="*/ 1065 w 29"/>
                  <a:gd name="T27" fmla="*/ 10264 h 32"/>
                  <a:gd name="T28" fmla="*/ 1390 w 29"/>
                  <a:gd name="T29" fmla="*/ 12041 h 32"/>
                  <a:gd name="T30" fmla="*/ 1815 w 29"/>
                  <a:gd name="T31" fmla="*/ 14405 h 32"/>
                  <a:gd name="T32" fmla="*/ 2531 w 29"/>
                  <a:gd name="T33" fmla="*/ 17231 h 32"/>
                  <a:gd name="T34" fmla="*/ 3093 w 29"/>
                  <a:gd name="T35" fmla="*/ 13170 h 32"/>
                  <a:gd name="T36" fmla="*/ 0 w 29"/>
                  <a:gd name="T37" fmla="*/ 0 h 32"/>
                  <a:gd name="T38" fmla="*/ 29 w 29"/>
                  <a:gd name="T3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29" h="32">
                    <a:moveTo>
                      <a:pt x="29" y="25"/>
                    </a:moveTo>
                    <a:lnTo>
                      <a:pt x="24" y="21"/>
                    </a:lnTo>
                    <a:lnTo>
                      <a:pt x="20" y="16"/>
                    </a:lnTo>
                    <a:lnTo>
                      <a:pt x="16" y="13"/>
                    </a:lnTo>
                    <a:lnTo>
                      <a:pt x="13" y="10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2"/>
                    </a:lnTo>
                    <a:lnTo>
                      <a:pt x="29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2" name="Freeform 1088"/>
              <p:cNvSpPr>
                <a:spLocks noChangeArrowheads="1"/>
              </p:cNvSpPr>
              <p:nvPr/>
            </p:nvSpPr>
            <p:spPr bwMode="auto">
              <a:xfrm>
                <a:off x="2558" y="4190"/>
                <a:ext cx="14" cy="31"/>
              </a:xfrm>
              <a:custGeom>
                <a:avLst/>
                <a:gdLst>
                  <a:gd name="G0" fmla="*/ 1 14021 25856"/>
                  <a:gd name="G1" fmla="+- 15 0 0"/>
                  <a:gd name="G2" fmla="*/ 1 65491 51712"/>
                  <a:gd name="G3" fmla="+- 9 0 0"/>
                  <a:gd name="G4" fmla="cos 7 G3"/>
                  <a:gd name="G5" fmla="+- 7 0 0"/>
                  <a:gd name="G6" fmla="*/ 1 12 5"/>
                  <a:gd name="G7" fmla="+- 4 0 0"/>
                  <a:gd name="G8" fmla="+- 21 0 0"/>
                  <a:gd name="G9" fmla="+- 12 0 0"/>
                  <a:gd name="G10" fmla="sin 28 G9"/>
                  <a:gd name="G11" fmla="*/ 1 41903 45696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2377 0 0"/>
                  <a:gd name="G23" fmla="+- 62800 0 0"/>
                  <a:gd name="T0" fmla="*/ 1021 w 16"/>
                  <a:gd name="T1" fmla="*/ 4119 h 31"/>
                  <a:gd name="T2" fmla="*/ 960 w 16"/>
                  <a:gd name="T3" fmla="*/ 4119 h 31"/>
                  <a:gd name="T4" fmla="*/ 904 w 16"/>
                  <a:gd name="T5" fmla="*/ 3640 h 31"/>
                  <a:gd name="T6" fmla="*/ 851 w 16"/>
                  <a:gd name="T7" fmla="*/ 3219 h 31"/>
                  <a:gd name="T8" fmla="*/ 801 w 16"/>
                  <a:gd name="T9" fmla="*/ 2503 h 31"/>
                  <a:gd name="T10" fmla="*/ 801 w 16"/>
                  <a:gd name="T11" fmla="*/ 2081 h 31"/>
                  <a:gd name="T12" fmla="*/ 710 w 16"/>
                  <a:gd name="T13" fmla="*/ 104 h 31"/>
                  <a:gd name="T14" fmla="*/ 668 w 16"/>
                  <a:gd name="T15" fmla="*/ 3 h 31"/>
                  <a:gd name="T16" fmla="*/ 6 w 16"/>
                  <a:gd name="T17" fmla="*/ 0 h 31"/>
                  <a:gd name="T18" fmla="*/ 0 w 16"/>
                  <a:gd name="T19" fmla="*/ 104 h 31"/>
                  <a:gd name="T20" fmla="*/ 1 w 16"/>
                  <a:gd name="T21" fmla="*/ 1710 h 31"/>
                  <a:gd name="T22" fmla="*/ 3 w 16"/>
                  <a:gd name="T23" fmla="*/ 1961 h 31"/>
                  <a:gd name="T24" fmla="*/ 4 w 16"/>
                  <a:gd name="T25" fmla="*/ 2367 h 31"/>
                  <a:gd name="T26" fmla="*/ 4 w 16"/>
                  <a:gd name="T27" fmla="*/ 3026 h 31"/>
                  <a:gd name="T28" fmla="*/ 5 w 16"/>
                  <a:gd name="T29" fmla="*/ 3879 h 31"/>
                  <a:gd name="T30" fmla="*/ 7 w 16"/>
                  <a:gd name="T31" fmla="*/ 4666 h 31"/>
                  <a:gd name="T32" fmla="*/ 668 w 16"/>
                  <a:gd name="T33" fmla="*/ 5299 h 31"/>
                  <a:gd name="T34" fmla="*/ 801 w 16"/>
                  <a:gd name="T35" fmla="*/ 5727 h 31"/>
                  <a:gd name="T36" fmla="*/ 1021 w 16"/>
                  <a:gd name="T37" fmla="*/ 4119 h 31"/>
                  <a:gd name="T38" fmla="*/ 0 w 16"/>
                  <a:gd name="T39" fmla="*/ 0 h 31"/>
                  <a:gd name="T40" fmla="*/ 16 w 16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6" h="31">
                    <a:moveTo>
                      <a:pt x="16" y="22"/>
                    </a:moveTo>
                    <a:lnTo>
                      <a:pt x="15" y="22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2" y="14"/>
                    </a:lnTo>
                    <a:lnTo>
                      <a:pt x="12" y="11"/>
                    </a:lnTo>
                    <a:lnTo>
                      <a:pt x="10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9" y="28"/>
                    </a:lnTo>
                    <a:lnTo>
                      <a:pt x="12" y="3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3" name="Freeform 1089"/>
              <p:cNvSpPr>
                <a:spLocks noChangeArrowheads="1"/>
              </p:cNvSpPr>
              <p:nvPr/>
            </p:nvSpPr>
            <p:spPr bwMode="auto">
              <a:xfrm>
                <a:off x="2571" y="4196"/>
                <a:ext cx="23" cy="27"/>
              </a:xfrm>
              <a:custGeom>
                <a:avLst/>
                <a:gdLst>
                  <a:gd name="G0" fmla="+- 13 0 0"/>
                  <a:gd name="G1" fmla="sin 8 G0"/>
                  <a:gd name="G2" fmla="*/ 1 10041 51712"/>
                  <a:gd name="G3" fmla="*/ 1 61303 57600"/>
                  <a:gd name="G4" fmla="*/ 1 8121 51712"/>
                  <a:gd name="G5" fmla="*/ 1 0 51712"/>
                  <a:gd name="G6" fmla="*/ 1 43355 51712"/>
                  <a:gd name="G7" fmla="+- 1 0 0"/>
                  <a:gd name="G8" fmla="+- 1 0 0"/>
                  <a:gd name="G9" fmla="+- 1 0 0"/>
                  <a:gd name="G10" fmla="+- 21 0 0"/>
                  <a:gd name="G11" fmla="sin 8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2147 0 0"/>
                  <a:gd name="G23" fmla="+- 2335 0 0"/>
                  <a:gd name="T0" fmla="*/ 2486 w 24"/>
                  <a:gd name="T1" fmla="*/ 1112 h 28"/>
                  <a:gd name="T2" fmla="*/ 3423 w 24"/>
                  <a:gd name="T3" fmla="*/ 1276 h 28"/>
                  <a:gd name="T4" fmla="*/ 4017 w 24"/>
                  <a:gd name="T5" fmla="*/ 1682 h 28"/>
                  <a:gd name="T6" fmla="*/ 4352 w 24"/>
                  <a:gd name="T7" fmla="*/ 1931 h 28"/>
                  <a:gd name="T8" fmla="*/ 4352 w 24"/>
                  <a:gd name="T9" fmla="*/ 2069 h 28"/>
                  <a:gd name="T10" fmla="*/ 4017 w 24"/>
                  <a:gd name="T11" fmla="*/ 2217 h 28"/>
                  <a:gd name="T12" fmla="*/ 3423 w 24"/>
                  <a:gd name="T13" fmla="*/ 2375 h 28"/>
                  <a:gd name="T14" fmla="*/ 2693 w 24"/>
                  <a:gd name="T15" fmla="*/ 2375 h 28"/>
                  <a:gd name="T16" fmla="*/ 4 w 24"/>
                  <a:gd name="T17" fmla="*/ 2069 h 28"/>
                  <a:gd name="T18" fmla="*/ 0 w 24"/>
                  <a:gd name="T19" fmla="*/ 3227 h 28"/>
                  <a:gd name="T20" fmla="*/ 2118 w 24"/>
                  <a:gd name="T21" fmla="*/ 3458 h 28"/>
                  <a:gd name="T22" fmla="*/ 4017 w 24"/>
                  <a:gd name="T23" fmla="*/ 3458 h 28"/>
                  <a:gd name="T24" fmla="*/ 5534 w 24"/>
                  <a:gd name="T25" fmla="*/ 3227 h 28"/>
                  <a:gd name="T26" fmla="*/ 6187 w 24"/>
                  <a:gd name="T27" fmla="*/ 2545 h 28"/>
                  <a:gd name="T28" fmla="*/ 6495 w 24"/>
                  <a:gd name="T29" fmla="*/ 1802 h 28"/>
                  <a:gd name="T30" fmla="*/ 5995 w 24"/>
                  <a:gd name="T31" fmla="*/ 1112 h 28"/>
                  <a:gd name="T32" fmla="*/ 5108 w 24"/>
                  <a:gd name="T33" fmla="*/ 4 h 28"/>
                  <a:gd name="T34" fmla="*/ 3160 w 24"/>
                  <a:gd name="T35" fmla="*/ 0 h 28"/>
                  <a:gd name="T36" fmla="*/ 2486 w 24"/>
                  <a:gd name="T37" fmla="*/ 1112 h 28"/>
                  <a:gd name="T38" fmla="*/ 0 w 24"/>
                  <a:gd name="T39" fmla="*/ 0 h 28"/>
                  <a:gd name="T40" fmla="*/ 24 w 24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28">
                    <a:moveTo>
                      <a:pt x="9" y="8"/>
                    </a:moveTo>
                    <a:lnTo>
                      <a:pt x="13" y="10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5" y="28"/>
                    </a:lnTo>
                    <a:lnTo>
                      <a:pt x="20" y="26"/>
                    </a:lnTo>
                    <a:lnTo>
                      <a:pt x="23" y="20"/>
                    </a:lnTo>
                    <a:lnTo>
                      <a:pt x="24" y="15"/>
                    </a:lnTo>
                    <a:lnTo>
                      <a:pt x="22" y="8"/>
                    </a:lnTo>
                    <a:lnTo>
                      <a:pt x="18" y="4"/>
                    </a:lnTo>
                    <a:lnTo>
                      <a:pt x="12" y="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4" name="Freeform 1090"/>
              <p:cNvSpPr>
                <a:spLocks noChangeArrowheads="1"/>
              </p:cNvSpPr>
              <p:nvPr/>
            </p:nvSpPr>
            <p:spPr bwMode="auto">
              <a:xfrm>
                <a:off x="2569" y="4142"/>
                <a:ext cx="84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22 0 0"/>
                  <a:gd name="G11" fmla="+- 65533 0 0"/>
                  <a:gd name="G12" fmla="+- 7 0 0"/>
                  <a:gd name="G13" fmla="*/ 1 54259 517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15285 0 0"/>
                  <a:gd name="G31" fmla="+- 15299 0 0"/>
                  <a:gd name="G32" fmla="+- 14826 0 0"/>
                  <a:gd name="G33" fmla="+- 13745 0 0"/>
                  <a:gd name="G34" fmla="+- 11939 0 0"/>
                  <a:gd name="G35" fmla="+- 10027 0 0"/>
                  <a:gd name="G36" fmla="+- 7852 0 0"/>
                  <a:gd name="T0" fmla="*/ 960 w 95"/>
                  <a:gd name="T1" fmla="*/ 16245 h 63"/>
                  <a:gd name="T2" fmla="*/ 960 w 95"/>
                  <a:gd name="T3" fmla="*/ 16245 h 63"/>
                  <a:gd name="T4" fmla="*/ 946 w 95"/>
                  <a:gd name="T5" fmla="*/ 15724 h 63"/>
                  <a:gd name="T6" fmla="*/ 898 w 95"/>
                  <a:gd name="T7" fmla="*/ 14556 h 63"/>
                  <a:gd name="T8" fmla="*/ 811 w 95"/>
                  <a:gd name="T9" fmla="*/ 12697 h 63"/>
                  <a:gd name="T10" fmla="*/ 758 w 95"/>
                  <a:gd name="T11" fmla="*/ 10723 h 63"/>
                  <a:gd name="T12" fmla="*/ 696 w 95"/>
                  <a:gd name="T13" fmla="*/ 8538 h 63"/>
                  <a:gd name="T14" fmla="*/ 686 w 95"/>
                  <a:gd name="T15" fmla="*/ 7017 h 63"/>
                  <a:gd name="T16" fmla="*/ 660 w 95"/>
                  <a:gd name="T17" fmla="*/ 5819 h 63"/>
                  <a:gd name="T18" fmla="*/ 629 w 95"/>
                  <a:gd name="T19" fmla="*/ 3975 h 63"/>
                  <a:gd name="T20" fmla="*/ 628 w 95"/>
                  <a:gd name="T21" fmla="*/ 2919 h 63"/>
                  <a:gd name="T22" fmla="*/ 628 w 95"/>
                  <a:gd name="T23" fmla="*/ 93 h 63"/>
                  <a:gd name="T24" fmla="*/ 618 w 95"/>
                  <a:gd name="T25" fmla="*/ 2 h 63"/>
                  <a:gd name="T26" fmla="*/ 597 w 95"/>
                  <a:gd name="T27" fmla="*/ 0 h 63"/>
                  <a:gd name="T28" fmla="*/ 587 w 95"/>
                  <a:gd name="T29" fmla="*/ 0 h 63"/>
                  <a:gd name="T30" fmla="*/ 537 w 95"/>
                  <a:gd name="T31" fmla="*/ 1 h 63"/>
                  <a:gd name="T32" fmla="*/ 479 w 95"/>
                  <a:gd name="T33" fmla="*/ 5 h 63"/>
                  <a:gd name="T34" fmla="*/ 371 w 95"/>
                  <a:gd name="T35" fmla="*/ 3169 h 63"/>
                  <a:gd name="T36" fmla="*/ 272 w 95"/>
                  <a:gd name="T37" fmla="*/ 4995 h 63"/>
                  <a:gd name="T38" fmla="*/ 156 w 95"/>
                  <a:gd name="T39" fmla="*/ 6499 h 63"/>
                  <a:gd name="T40" fmla="*/ 3 w 95"/>
                  <a:gd name="T41" fmla="*/ 7017 h 63"/>
                  <a:gd name="T42" fmla="*/ 1 w 95"/>
                  <a:gd name="T43" fmla="*/ 7328 h 63"/>
                  <a:gd name="T44" fmla="*/ 0 w 95"/>
                  <a:gd name="T45" fmla="*/ 8825 h 63"/>
                  <a:gd name="T46" fmla="*/ 1 w 95"/>
                  <a:gd name="T47" fmla="*/ 10280 h 63"/>
                  <a:gd name="T48" fmla="*/ 4 w 95"/>
                  <a:gd name="T49" fmla="*/ 12484 h 63"/>
                  <a:gd name="T50" fmla="*/ 6 w 95"/>
                  <a:gd name="T51" fmla="*/ 14556 h 63"/>
                  <a:gd name="T52" fmla="*/ 133 w 95"/>
                  <a:gd name="T53" fmla="*/ 16760 h 63"/>
                  <a:gd name="T54" fmla="*/ 190 w 95"/>
                  <a:gd name="T55" fmla="*/ 18328 h 63"/>
                  <a:gd name="T56" fmla="*/ 272 w 95"/>
                  <a:gd name="T57" fmla="*/ 19562 h 63"/>
                  <a:gd name="T58" fmla="*/ 358 w 95"/>
                  <a:gd name="T59" fmla="*/ 20104 h 63"/>
                  <a:gd name="T60" fmla="*/ 454 w 95"/>
                  <a:gd name="T61" fmla="*/ 19765 h 63"/>
                  <a:gd name="T62" fmla="*/ 565 w 95"/>
                  <a:gd name="T63" fmla="*/ 19562 h 63"/>
                  <a:gd name="T64" fmla="*/ 661 w 95"/>
                  <a:gd name="T65" fmla="*/ 18328 h 63"/>
                  <a:gd name="T66" fmla="*/ 758 w 95"/>
                  <a:gd name="T67" fmla="*/ 17536 h 63"/>
                  <a:gd name="T68" fmla="*/ 854 w 95"/>
                  <a:gd name="T69" fmla="*/ 16760 h 63"/>
                  <a:gd name="T70" fmla="*/ 917 w 95"/>
                  <a:gd name="T71" fmla="*/ 16245 h 63"/>
                  <a:gd name="T72" fmla="*/ 960 w 95"/>
                  <a:gd name="T73" fmla="*/ 16245 h 63"/>
                  <a:gd name="T74" fmla="*/ 0 w 95"/>
                  <a:gd name="T75" fmla="*/ 0 h 63"/>
                  <a:gd name="T76" fmla="*/ 95 w 95"/>
                  <a:gd name="T7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95" h="63">
                    <a:moveTo>
                      <a:pt x="95" y="51"/>
                    </a:moveTo>
                    <a:lnTo>
                      <a:pt x="95" y="51"/>
                    </a:lnTo>
                    <a:lnTo>
                      <a:pt x="93" y="49"/>
                    </a:lnTo>
                    <a:lnTo>
                      <a:pt x="88" y="45"/>
                    </a:lnTo>
                    <a:lnTo>
                      <a:pt x="81" y="40"/>
                    </a:lnTo>
                    <a:lnTo>
                      <a:pt x="75" y="33"/>
                    </a:lnTo>
                    <a:lnTo>
                      <a:pt x="69" y="27"/>
                    </a:lnTo>
                    <a:lnTo>
                      <a:pt x="67" y="22"/>
                    </a:lnTo>
                    <a:lnTo>
                      <a:pt x="65" y="18"/>
                    </a:lnTo>
                    <a:lnTo>
                      <a:pt x="63" y="13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37" y="10"/>
                    </a:lnTo>
                    <a:lnTo>
                      <a:pt x="27" y="16"/>
                    </a:lnTo>
                    <a:lnTo>
                      <a:pt x="16" y="20"/>
                    </a:lnTo>
                    <a:lnTo>
                      <a:pt x="3" y="22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4" y="39"/>
                    </a:lnTo>
                    <a:lnTo>
                      <a:pt x="7" y="45"/>
                    </a:lnTo>
                    <a:lnTo>
                      <a:pt x="13" y="52"/>
                    </a:lnTo>
                    <a:lnTo>
                      <a:pt x="20" y="57"/>
                    </a:lnTo>
                    <a:lnTo>
                      <a:pt x="27" y="61"/>
                    </a:lnTo>
                    <a:lnTo>
                      <a:pt x="36" y="63"/>
                    </a:lnTo>
                    <a:lnTo>
                      <a:pt x="45" y="62"/>
                    </a:lnTo>
                    <a:lnTo>
                      <a:pt x="56" y="61"/>
                    </a:lnTo>
                    <a:lnTo>
                      <a:pt x="66" y="57"/>
                    </a:lnTo>
                    <a:lnTo>
                      <a:pt x="75" y="55"/>
                    </a:lnTo>
                    <a:lnTo>
                      <a:pt x="84" y="52"/>
                    </a:lnTo>
                    <a:lnTo>
                      <a:pt x="91" y="51"/>
                    </a:lnTo>
                    <a:lnTo>
                      <a:pt x="95" y="5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5" name="Freeform 1091"/>
              <p:cNvSpPr>
                <a:spLocks noChangeArrowheads="1"/>
              </p:cNvSpPr>
              <p:nvPr/>
            </p:nvSpPr>
            <p:spPr bwMode="auto">
              <a:xfrm>
                <a:off x="2630" y="4152"/>
                <a:ext cx="26" cy="48"/>
              </a:xfrm>
              <a:custGeom>
                <a:avLst/>
                <a:gdLst>
                  <a:gd name="G0" fmla="+- 65531 0 0"/>
                  <a:gd name="G1" fmla="*/ 1 15 2"/>
                  <a:gd name="G2" fmla="*/ 1 62729 22848"/>
                  <a:gd name="G3" fmla="*/ 1 63095 51712"/>
                  <a:gd name="G4" fmla="*/ G3 1 180"/>
                  <a:gd name="G5" fmla="*/ G2 1 G4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48469 25856"/>
                  <a:gd name="G13" fmla="+- 9 0 0"/>
                  <a:gd name="G14" fmla="cos 4 G13"/>
                  <a:gd name="G15" fmla="+- 65533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1377 0 0"/>
                  <a:gd name="G28" fmla="+- 59252 0 0"/>
                  <a:gd name="G29" fmla="+- 56774 0 0"/>
                  <a:gd name="T0" fmla="*/ 0 w 40"/>
                  <a:gd name="T1" fmla="*/ 0 h 46"/>
                  <a:gd name="T2" fmla="*/ 1 w 40"/>
                  <a:gd name="T3" fmla="*/ 4160 h 46"/>
                  <a:gd name="T4" fmla="*/ 1 w 40"/>
                  <a:gd name="T5" fmla="*/ 6285 h 46"/>
                  <a:gd name="T6" fmla="*/ 1 w 40"/>
                  <a:gd name="T7" fmla="*/ 8763 h 46"/>
                  <a:gd name="T8" fmla="*/ 1 w 40"/>
                  <a:gd name="T9" fmla="*/ 12221 h 46"/>
                  <a:gd name="T10" fmla="*/ 16 w 40"/>
                  <a:gd name="T11" fmla="*/ 17031 h 46"/>
                  <a:gd name="T12" fmla="*/ 20 w 40"/>
                  <a:gd name="T13" fmla="*/ 20171 h 46"/>
                  <a:gd name="T14" fmla="*/ 31 w 40"/>
                  <a:gd name="T15" fmla="*/ 23864 h 46"/>
                  <a:gd name="T16" fmla="*/ 36 w 40"/>
                  <a:gd name="T17" fmla="*/ 26596 h 46"/>
                  <a:gd name="T18" fmla="*/ 37 w 40"/>
                  <a:gd name="T19" fmla="*/ 27625 h 46"/>
                  <a:gd name="T20" fmla="*/ 41 w 40"/>
                  <a:gd name="T21" fmla="*/ 21954 h 46"/>
                  <a:gd name="T22" fmla="*/ 38 w 40"/>
                  <a:gd name="T23" fmla="*/ 28084 h 46"/>
                  <a:gd name="T24" fmla="*/ 43 w 40"/>
                  <a:gd name="T25" fmla="*/ 23774 h 46"/>
                  <a:gd name="T26" fmla="*/ 41 w 40"/>
                  <a:gd name="T27" fmla="*/ 21850 h 46"/>
                  <a:gd name="T28" fmla="*/ 36 w 40"/>
                  <a:gd name="T29" fmla="*/ 20141 h 46"/>
                  <a:gd name="T30" fmla="*/ 29 w 40"/>
                  <a:gd name="T31" fmla="*/ 17031 h 46"/>
                  <a:gd name="T32" fmla="*/ 20 w 40"/>
                  <a:gd name="T33" fmla="*/ 13250 h 46"/>
                  <a:gd name="T34" fmla="*/ 16 w 40"/>
                  <a:gd name="T35" fmla="*/ 8062 h 46"/>
                  <a:gd name="T36" fmla="*/ 15 w 40"/>
                  <a:gd name="T37" fmla="*/ 6285 h 46"/>
                  <a:gd name="T38" fmla="*/ 14 w 40"/>
                  <a:gd name="T39" fmla="*/ 4916 h 46"/>
                  <a:gd name="T40" fmla="*/ 12 w 40"/>
                  <a:gd name="T41" fmla="*/ 4 h 46"/>
                  <a:gd name="T42" fmla="*/ 1 w 40"/>
                  <a:gd name="T43" fmla="*/ 0 h 46"/>
                  <a:gd name="T44" fmla="*/ 0 w 40"/>
                  <a:gd name="T45" fmla="*/ 0 h 46"/>
                  <a:gd name="T46" fmla="*/ 0 w 40"/>
                  <a:gd name="T47" fmla="*/ 0 h 46"/>
                  <a:gd name="T48" fmla="*/ 40 w 40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0" h="46">
                    <a:moveTo>
                      <a:pt x="0" y="0"/>
                    </a:moveTo>
                    <a:lnTo>
                      <a:pt x="1" y="6"/>
                    </a:lnTo>
                    <a:lnTo>
                      <a:pt x="2" y="11"/>
                    </a:lnTo>
                    <a:lnTo>
                      <a:pt x="4" y="15"/>
                    </a:lnTo>
                    <a:lnTo>
                      <a:pt x="8" y="20"/>
                    </a:lnTo>
                    <a:lnTo>
                      <a:pt x="14" y="28"/>
                    </a:lnTo>
                    <a:lnTo>
                      <a:pt x="20" y="34"/>
                    </a:lnTo>
                    <a:lnTo>
                      <a:pt x="28" y="40"/>
                    </a:lnTo>
                    <a:lnTo>
                      <a:pt x="32" y="44"/>
                    </a:lnTo>
                    <a:lnTo>
                      <a:pt x="34" y="45"/>
                    </a:lnTo>
                    <a:lnTo>
                      <a:pt x="38" y="37"/>
                    </a:lnTo>
                    <a:lnTo>
                      <a:pt x="35" y="46"/>
                    </a:lnTo>
                    <a:lnTo>
                      <a:pt x="40" y="39"/>
                    </a:lnTo>
                    <a:lnTo>
                      <a:pt x="37" y="36"/>
                    </a:lnTo>
                    <a:lnTo>
                      <a:pt x="32" y="33"/>
                    </a:lnTo>
                    <a:lnTo>
                      <a:pt x="27" y="28"/>
                    </a:lnTo>
                    <a:lnTo>
                      <a:pt x="20" y="22"/>
                    </a:lnTo>
                    <a:lnTo>
                      <a:pt x="14" y="14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4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6" name="Freeform 1092"/>
              <p:cNvSpPr>
                <a:spLocks noChangeArrowheads="1"/>
              </p:cNvSpPr>
              <p:nvPr/>
            </p:nvSpPr>
            <p:spPr bwMode="auto">
              <a:xfrm>
                <a:off x="2571" y="4138"/>
                <a:ext cx="66" cy="44"/>
              </a:xfrm>
              <a:custGeom>
                <a:avLst/>
                <a:gdLst>
                  <a:gd name="G0" fmla="*/ 1 49151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65528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1 w 65"/>
                  <a:gd name="T1" fmla="*/ 445330 h 31"/>
                  <a:gd name="T2" fmla="*/ 932 w 65"/>
                  <a:gd name="T3" fmla="*/ 406091 h 31"/>
                  <a:gd name="T4" fmla="*/ 1797 w 65"/>
                  <a:gd name="T5" fmla="*/ 329024 h 31"/>
                  <a:gd name="T6" fmla="*/ 2422 w 65"/>
                  <a:gd name="T7" fmla="*/ 249443 h 31"/>
                  <a:gd name="T8" fmla="*/ 3075 w 65"/>
                  <a:gd name="T9" fmla="*/ 178790 h 31"/>
                  <a:gd name="T10" fmla="*/ 3465 w 65"/>
                  <a:gd name="T11" fmla="*/ 135510 h 31"/>
                  <a:gd name="T12" fmla="*/ 3754 w 65"/>
                  <a:gd name="T13" fmla="*/ 123515 h 31"/>
                  <a:gd name="T14" fmla="*/ 3678 w 65"/>
                  <a:gd name="T15" fmla="*/ 123515 h 31"/>
                  <a:gd name="T16" fmla="*/ 3678 w 65"/>
                  <a:gd name="T17" fmla="*/ 135510 h 31"/>
                  <a:gd name="T18" fmla="*/ 3678 w 65"/>
                  <a:gd name="T19" fmla="*/ 178790 h 31"/>
                  <a:gd name="T20" fmla="*/ 4230 w 65"/>
                  <a:gd name="T21" fmla="*/ 178790 h 31"/>
                  <a:gd name="T22" fmla="*/ 4230 w 65"/>
                  <a:gd name="T23" fmla="*/ 123515 h 31"/>
                  <a:gd name="T24" fmla="*/ 4217 w 65"/>
                  <a:gd name="T25" fmla="*/ 249 h 31"/>
                  <a:gd name="T26" fmla="*/ 3973 w 65"/>
                  <a:gd name="T27" fmla="*/ 2 h 31"/>
                  <a:gd name="T28" fmla="*/ 3678 w 65"/>
                  <a:gd name="T29" fmla="*/ 0 h 31"/>
                  <a:gd name="T30" fmla="*/ 3264 w 65"/>
                  <a:gd name="T31" fmla="*/ 2 h 31"/>
                  <a:gd name="T32" fmla="*/ 2785 w 65"/>
                  <a:gd name="T33" fmla="*/ 249 h 31"/>
                  <a:gd name="T34" fmla="*/ 2150 w 65"/>
                  <a:gd name="T35" fmla="*/ 135510 h 31"/>
                  <a:gd name="T36" fmla="*/ 1503 w 65"/>
                  <a:gd name="T37" fmla="*/ 215067 h 31"/>
                  <a:gd name="T38" fmla="*/ 827 w 65"/>
                  <a:gd name="T39" fmla="*/ 283657 h 31"/>
                  <a:gd name="T40" fmla="*/ 0 w 65"/>
                  <a:gd name="T41" fmla="*/ 311110 h 31"/>
                  <a:gd name="T42" fmla="*/ 1 w 65"/>
                  <a:gd name="T43" fmla="*/ 445330 h 31"/>
                  <a:gd name="T44" fmla="*/ 0 w 65"/>
                  <a:gd name="T45" fmla="*/ 0 h 31"/>
                  <a:gd name="T46" fmla="*/ 65 w 65"/>
                  <a:gd name="T4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65" h="31">
                    <a:moveTo>
                      <a:pt x="1" y="31"/>
                    </a:moveTo>
                    <a:lnTo>
                      <a:pt x="15" y="28"/>
                    </a:lnTo>
                    <a:lnTo>
                      <a:pt x="27" y="23"/>
                    </a:lnTo>
                    <a:lnTo>
                      <a:pt x="37" y="17"/>
                    </a:lnTo>
                    <a:lnTo>
                      <a:pt x="47" y="13"/>
                    </a:lnTo>
                    <a:lnTo>
                      <a:pt x="53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6" y="13"/>
                    </a:lnTo>
                    <a:lnTo>
                      <a:pt x="65" y="13"/>
                    </a:lnTo>
                    <a:lnTo>
                      <a:pt x="65" y="9"/>
                    </a:lnTo>
                    <a:lnTo>
                      <a:pt x="64" y="4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0" y="1"/>
                    </a:lnTo>
                    <a:lnTo>
                      <a:pt x="42" y="4"/>
                    </a:lnTo>
                    <a:lnTo>
                      <a:pt x="33" y="10"/>
                    </a:lnTo>
                    <a:lnTo>
                      <a:pt x="23" y="15"/>
                    </a:lnTo>
                    <a:lnTo>
                      <a:pt x="13" y="20"/>
                    </a:lnTo>
                    <a:lnTo>
                      <a:pt x="0" y="22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7" name="Freeform 1093"/>
              <p:cNvSpPr>
                <a:spLocks noChangeArrowheads="1"/>
              </p:cNvSpPr>
              <p:nvPr/>
            </p:nvSpPr>
            <p:spPr bwMode="auto">
              <a:xfrm>
                <a:off x="2567" y="4161"/>
                <a:ext cx="33" cy="49"/>
              </a:xfrm>
              <a:custGeom>
                <a:avLst/>
                <a:gdLst>
                  <a:gd name="G0" fmla="+- 1 0 0"/>
                  <a:gd name="G1" fmla="+- 1 0 0"/>
                  <a:gd name="G2" fmla="*/ 1 56149 25856"/>
                  <a:gd name="G3" fmla="*/ 1 5307 45696"/>
                  <a:gd name="G4" fmla="*/ 1 63095 51712"/>
                  <a:gd name="G5" fmla="*/ G4 1 180"/>
                  <a:gd name="G6" fmla="*/ G3 1 G5"/>
                  <a:gd name="G7" fmla="*/ 1 8875 51712"/>
                  <a:gd name="G8" fmla="*/ 1 0 51712"/>
                  <a:gd name="G9" fmla="*/ 1 60253 51712"/>
                  <a:gd name="G10" fmla="*/ 1 63849 51712"/>
                  <a:gd name="G11" fmla="*/ 1 63095 51712"/>
                  <a:gd name="G12" fmla="*/ G11 1 180"/>
                  <a:gd name="G13" fmla="*/ G10 1 G12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48450 0 0"/>
                  <a:gd name="G27" fmla="+- 49607 0 0"/>
                  <a:gd name="T0" fmla="*/ 1799 w 34"/>
                  <a:gd name="T1" fmla="*/ 20087 h 47"/>
                  <a:gd name="T2" fmla="*/ 1432 w 34"/>
                  <a:gd name="T3" fmla="*/ 18518 h 47"/>
                  <a:gd name="T4" fmla="*/ 1016 w 34"/>
                  <a:gd name="T5" fmla="*/ 16945 h 47"/>
                  <a:gd name="T6" fmla="*/ 809 w 34"/>
                  <a:gd name="T7" fmla="*/ 12575 h 47"/>
                  <a:gd name="T8" fmla="*/ 608 w 34"/>
                  <a:gd name="T9" fmla="*/ 10391 h 47"/>
                  <a:gd name="T10" fmla="*/ 542 w 34"/>
                  <a:gd name="T11" fmla="*/ 6517 h 47"/>
                  <a:gd name="T12" fmla="*/ 8 w 34"/>
                  <a:gd name="T13" fmla="*/ 4720 h 47"/>
                  <a:gd name="T14" fmla="*/ 8 w 34"/>
                  <a:gd name="T15" fmla="*/ 4343 h 47"/>
                  <a:gd name="T16" fmla="*/ 7 w 34"/>
                  <a:gd name="T17" fmla="*/ 4720 h 47"/>
                  <a:gd name="T18" fmla="*/ 6 w 34"/>
                  <a:gd name="T19" fmla="*/ 0 h 47"/>
                  <a:gd name="T20" fmla="*/ 1 w 34"/>
                  <a:gd name="T21" fmla="*/ 4 h 47"/>
                  <a:gd name="T22" fmla="*/ 0 w 34"/>
                  <a:gd name="T23" fmla="*/ 5120 h 47"/>
                  <a:gd name="T24" fmla="*/ 1 w 34"/>
                  <a:gd name="T25" fmla="*/ 8339 h 47"/>
                  <a:gd name="T26" fmla="*/ 4 w 34"/>
                  <a:gd name="T27" fmla="*/ 12235 h 47"/>
                  <a:gd name="T28" fmla="*/ 8 w 34"/>
                  <a:gd name="T29" fmla="*/ 16055 h 47"/>
                  <a:gd name="T30" fmla="*/ 764 w 34"/>
                  <a:gd name="T31" fmla="*/ 19930 h 47"/>
                  <a:gd name="T32" fmla="*/ 1139 w 34"/>
                  <a:gd name="T33" fmla="*/ 23470 h 47"/>
                  <a:gd name="T34" fmla="*/ 1605 w 34"/>
                  <a:gd name="T35" fmla="*/ 25466 h 47"/>
                  <a:gd name="T36" fmla="*/ 1799 w 34"/>
                  <a:gd name="T37" fmla="*/ 20087 h 47"/>
                  <a:gd name="T38" fmla="*/ 0 w 34"/>
                  <a:gd name="T39" fmla="*/ 0 h 47"/>
                  <a:gd name="T40" fmla="*/ 34 w 34"/>
                  <a:gd name="T41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4" h="47">
                    <a:moveTo>
                      <a:pt x="34" y="38"/>
                    </a:moveTo>
                    <a:lnTo>
                      <a:pt x="26" y="35"/>
                    </a:lnTo>
                    <a:lnTo>
                      <a:pt x="20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8" y="30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47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8" name="Freeform 1094"/>
              <p:cNvSpPr>
                <a:spLocks noChangeArrowheads="1"/>
              </p:cNvSpPr>
              <p:nvPr/>
            </p:nvSpPr>
            <p:spPr bwMode="auto">
              <a:xfrm>
                <a:off x="2596" y="4193"/>
                <a:ext cx="58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9 0 0"/>
                  <a:gd name="G6" fmla="cos 2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39 0 0"/>
                  <a:gd name="G22" fmla="+- 468 0 0"/>
                  <a:gd name="T0" fmla="*/ 587 w 70"/>
                  <a:gd name="T1" fmla="*/ 0 h 21"/>
                  <a:gd name="T2" fmla="*/ 539 w 70"/>
                  <a:gd name="T3" fmla="*/ 0 h 21"/>
                  <a:gd name="T4" fmla="*/ 470 w 70"/>
                  <a:gd name="T5" fmla="*/ 2 h 21"/>
                  <a:gd name="T6" fmla="*/ 403 w 70"/>
                  <a:gd name="T7" fmla="*/ 5 h 21"/>
                  <a:gd name="T8" fmla="*/ 322 w 70"/>
                  <a:gd name="T9" fmla="*/ 4262 h 21"/>
                  <a:gd name="T10" fmla="*/ 244 w 70"/>
                  <a:gd name="T11" fmla="*/ 5600 h 21"/>
                  <a:gd name="T12" fmla="*/ 148 w 70"/>
                  <a:gd name="T13" fmla="*/ 6133 h 21"/>
                  <a:gd name="T14" fmla="*/ 90 w 70"/>
                  <a:gd name="T15" fmla="*/ 6717 h 21"/>
                  <a:gd name="T16" fmla="*/ 3 w 70"/>
                  <a:gd name="T17" fmla="*/ 5600 h 21"/>
                  <a:gd name="T18" fmla="*/ 0 w 70"/>
                  <a:gd name="T19" fmla="*/ 10892 h 21"/>
                  <a:gd name="T20" fmla="*/ 90 w 70"/>
                  <a:gd name="T21" fmla="*/ 11929 h 21"/>
                  <a:gd name="T22" fmla="*/ 148 w 70"/>
                  <a:gd name="T23" fmla="*/ 11593 h 21"/>
                  <a:gd name="T24" fmla="*/ 255 w 70"/>
                  <a:gd name="T25" fmla="*/ 10892 h 21"/>
                  <a:gd name="T26" fmla="*/ 341 w 70"/>
                  <a:gd name="T27" fmla="*/ 9665 h 21"/>
                  <a:gd name="T28" fmla="*/ 420 w 70"/>
                  <a:gd name="T29" fmla="*/ 8058 h 21"/>
                  <a:gd name="T30" fmla="*/ 498 w 70"/>
                  <a:gd name="T31" fmla="*/ 5600 h 21"/>
                  <a:gd name="T32" fmla="*/ 551 w 70"/>
                  <a:gd name="T33" fmla="*/ 5113 h 21"/>
                  <a:gd name="T34" fmla="*/ 562 w 70"/>
                  <a:gd name="T35" fmla="*/ 5113 h 21"/>
                  <a:gd name="T36" fmla="*/ 587 w 70"/>
                  <a:gd name="T37" fmla="*/ 0 h 21"/>
                  <a:gd name="T38" fmla="*/ 0 w 70"/>
                  <a:gd name="T39" fmla="*/ 0 h 21"/>
                  <a:gd name="T40" fmla="*/ 70 w 70"/>
                  <a:gd name="T4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70" h="21">
                    <a:moveTo>
                      <a:pt x="70" y="0"/>
                    </a:moveTo>
                    <a:lnTo>
                      <a:pt x="64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39" y="7"/>
                    </a:lnTo>
                    <a:lnTo>
                      <a:pt x="29" y="10"/>
                    </a:lnTo>
                    <a:lnTo>
                      <a:pt x="19" y="11"/>
                    </a:lnTo>
                    <a:lnTo>
                      <a:pt x="10" y="12"/>
                    </a:lnTo>
                    <a:lnTo>
                      <a:pt x="4" y="10"/>
                    </a:lnTo>
                    <a:lnTo>
                      <a:pt x="0" y="19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30" y="19"/>
                    </a:lnTo>
                    <a:lnTo>
                      <a:pt x="41" y="16"/>
                    </a:lnTo>
                    <a:lnTo>
                      <a:pt x="50" y="14"/>
                    </a:lnTo>
                    <a:lnTo>
                      <a:pt x="59" y="10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19" name="Freeform 1095"/>
              <p:cNvSpPr>
                <a:spLocks noChangeArrowheads="1"/>
              </p:cNvSpPr>
              <p:nvPr/>
            </p:nvSpPr>
            <p:spPr bwMode="auto">
              <a:xfrm>
                <a:off x="3085" y="4161"/>
                <a:ext cx="83" cy="47"/>
              </a:xfrm>
              <a:custGeom>
                <a:avLst/>
                <a:gdLst>
                  <a:gd name="G0" fmla="+- 4 0 0"/>
                  <a:gd name="G1" fmla="+- 22 0 0"/>
                  <a:gd name="G2" fmla="+- 5 0 0"/>
                  <a:gd name="G3" fmla="*/ 1 35 2"/>
                  <a:gd name="G4" fmla="+- 17 0 0"/>
                  <a:gd name="G5" fmla="sin 16 G4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63793 51712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34536 0 0"/>
                  <a:gd name="G37" fmla="+- 35406 0 0"/>
                  <a:gd name="G38" fmla="+- 36437 0 0"/>
                  <a:gd name="G39" fmla="+- 37022 0 0"/>
                  <a:gd name="G40" fmla="+- 41288 0 0"/>
                  <a:gd name="G41" fmla="+- 44837 0 0"/>
                  <a:gd name="G42" fmla="+- 49714 0 0"/>
                  <a:gd name="T0" fmla="*/ 5 w 94"/>
                  <a:gd name="T1" fmla="*/ 30132 h 45"/>
                  <a:gd name="T2" fmla="*/ 4 w 94"/>
                  <a:gd name="T3" fmla="*/ 31004 h 45"/>
                  <a:gd name="T4" fmla="*/ 2 w 94"/>
                  <a:gd name="T5" fmla="*/ 30132 h 45"/>
                  <a:gd name="T6" fmla="*/ 1 w 94"/>
                  <a:gd name="T7" fmla="*/ 29100 h 45"/>
                  <a:gd name="T8" fmla="*/ 0 w 94"/>
                  <a:gd name="T9" fmla="*/ 28514 h 45"/>
                  <a:gd name="T10" fmla="*/ 0 w 94"/>
                  <a:gd name="T11" fmla="*/ 24248 h 45"/>
                  <a:gd name="T12" fmla="*/ 2 w 94"/>
                  <a:gd name="T13" fmla="*/ 20701 h 45"/>
                  <a:gd name="T14" fmla="*/ 5 w 94"/>
                  <a:gd name="T15" fmla="*/ 15827 h 45"/>
                  <a:gd name="T16" fmla="*/ 6 w 94"/>
                  <a:gd name="T17" fmla="*/ 11274 h 45"/>
                  <a:gd name="T18" fmla="*/ 164 w 94"/>
                  <a:gd name="T19" fmla="*/ 7334 h 45"/>
                  <a:gd name="T20" fmla="*/ 235 w 94"/>
                  <a:gd name="T21" fmla="*/ 5679 h 45"/>
                  <a:gd name="T22" fmla="*/ 335 w 94"/>
                  <a:gd name="T23" fmla="*/ 4790 h 45"/>
                  <a:gd name="T24" fmla="*/ 396 w 94"/>
                  <a:gd name="T25" fmla="*/ 4 h 45"/>
                  <a:gd name="T26" fmla="*/ 484 w 94"/>
                  <a:gd name="T27" fmla="*/ 3 h 45"/>
                  <a:gd name="T28" fmla="*/ 566 w 94"/>
                  <a:gd name="T29" fmla="*/ 2 h 45"/>
                  <a:gd name="T30" fmla="*/ 632 w 94"/>
                  <a:gd name="T31" fmla="*/ 1 h 45"/>
                  <a:gd name="T32" fmla="*/ 732 w 94"/>
                  <a:gd name="T33" fmla="*/ 0 h 45"/>
                  <a:gd name="T34" fmla="*/ 812 w 94"/>
                  <a:gd name="T35" fmla="*/ 0 h 45"/>
                  <a:gd name="T36" fmla="*/ 904 w 94"/>
                  <a:gd name="T37" fmla="*/ 0 h 45"/>
                  <a:gd name="T38" fmla="*/ 944 w 94"/>
                  <a:gd name="T39" fmla="*/ 1 h 45"/>
                  <a:gd name="T40" fmla="*/ 950 w 94"/>
                  <a:gd name="T41" fmla="*/ 2 h 45"/>
                  <a:gd name="T42" fmla="*/ 954 w 94"/>
                  <a:gd name="T43" fmla="*/ 3 h 45"/>
                  <a:gd name="T44" fmla="*/ 971 w 94"/>
                  <a:gd name="T45" fmla="*/ 4790 h 45"/>
                  <a:gd name="T46" fmla="*/ 971 w 94"/>
                  <a:gd name="T47" fmla="*/ 8029 h 45"/>
                  <a:gd name="T48" fmla="*/ 954 w 94"/>
                  <a:gd name="T49" fmla="*/ 13347 h 45"/>
                  <a:gd name="T50" fmla="*/ 944 w 94"/>
                  <a:gd name="T51" fmla="*/ 17443 h 45"/>
                  <a:gd name="T52" fmla="*/ 861 w 94"/>
                  <a:gd name="T53" fmla="*/ 22556 h 45"/>
                  <a:gd name="T54" fmla="*/ 817 w 94"/>
                  <a:gd name="T55" fmla="*/ 24569 h 45"/>
                  <a:gd name="T56" fmla="*/ 776 w 94"/>
                  <a:gd name="T57" fmla="*/ 26424 h 45"/>
                  <a:gd name="T58" fmla="*/ 735 w 94"/>
                  <a:gd name="T59" fmla="*/ 29100 h 45"/>
                  <a:gd name="T60" fmla="*/ 664 w 94"/>
                  <a:gd name="T61" fmla="*/ 30132 h 45"/>
                  <a:gd name="T62" fmla="*/ 596 w 94"/>
                  <a:gd name="T63" fmla="*/ 31004 h 45"/>
                  <a:gd name="T64" fmla="*/ 509 w 94"/>
                  <a:gd name="T65" fmla="*/ 31316 h 45"/>
                  <a:gd name="T66" fmla="*/ 396 w 94"/>
                  <a:gd name="T67" fmla="*/ 31316 h 45"/>
                  <a:gd name="T68" fmla="*/ 319 w 94"/>
                  <a:gd name="T69" fmla="*/ 31004 h 45"/>
                  <a:gd name="T70" fmla="*/ 224 w 94"/>
                  <a:gd name="T71" fmla="*/ 31004 h 45"/>
                  <a:gd name="T72" fmla="*/ 156 w 94"/>
                  <a:gd name="T73" fmla="*/ 30132 h 45"/>
                  <a:gd name="T74" fmla="*/ 6 w 94"/>
                  <a:gd name="T75" fmla="*/ 30132 h 45"/>
                  <a:gd name="T76" fmla="*/ 5 w 94"/>
                  <a:gd name="T77" fmla="*/ 30132 h 45"/>
                  <a:gd name="T78" fmla="*/ 0 w 94"/>
                  <a:gd name="T79" fmla="*/ 0 h 45"/>
                  <a:gd name="T80" fmla="*/ 94 w 94"/>
                  <a:gd name="T8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94" h="45">
                    <a:moveTo>
                      <a:pt x="6" y="43"/>
                    </a:moveTo>
                    <a:lnTo>
                      <a:pt x="4" y="44"/>
                    </a:lnTo>
                    <a:lnTo>
                      <a:pt x="2" y="43"/>
                    </a:lnTo>
                    <a:lnTo>
                      <a:pt x="1" y="42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5" y="23"/>
                    </a:lnTo>
                    <a:lnTo>
                      <a:pt x="9" y="16"/>
                    </a:lnTo>
                    <a:lnTo>
                      <a:pt x="17" y="11"/>
                    </a:lnTo>
                    <a:lnTo>
                      <a:pt x="24" y="8"/>
                    </a:lnTo>
                    <a:lnTo>
                      <a:pt x="32" y="6"/>
                    </a:lnTo>
                    <a:lnTo>
                      <a:pt x="39" y="4"/>
                    </a:lnTo>
                    <a:lnTo>
                      <a:pt x="46" y="3"/>
                    </a:lnTo>
                    <a:lnTo>
                      <a:pt x="54" y="2"/>
                    </a:lnTo>
                    <a:lnTo>
                      <a:pt x="62" y="1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90" y="1"/>
                    </a:lnTo>
                    <a:lnTo>
                      <a:pt x="91" y="2"/>
                    </a:lnTo>
                    <a:lnTo>
                      <a:pt x="93" y="3"/>
                    </a:lnTo>
                    <a:lnTo>
                      <a:pt x="94" y="6"/>
                    </a:lnTo>
                    <a:lnTo>
                      <a:pt x="94" y="12"/>
                    </a:lnTo>
                    <a:lnTo>
                      <a:pt x="93" y="19"/>
                    </a:lnTo>
                    <a:lnTo>
                      <a:pt x="90" y="26"/>
                    </a:lnTo>
                    <a:lnTo>
                      <a:pt x="84" y="33"/>
                    </a:lnTo>
                    <a:lnTo>
                      <a:pt x="80" y="36"/>
                    </a:lnTo>
                    <a:lnTo>
                      <a:pt x="76" y="38"/>
                    </a:lnTo>
                    <a:lnTo>
                      <a:pt x="71" y="42"/>
                    </a:lnTo>
                    <a:lnTo>
                      <a:pt x="65" y="43"/>
                    </a:lnTo>
                    <a:lnTo>
                      <a:pt x="57" y="44"/>
                    </a:lnTo>
                    <a:lnTo>
                      <a:pt x="48" y="45"/>
                    </a:lnTo>
                    <a:lnTo>
                      <a:pt x="39" y="45"/>
                    </a:lnTo>
                    <a:lnTo>
                      <a:pt x="30" y="44"/>
                    </a:lnTo>
                    <a:lnTo>
                      <a:pt x="23" y="44"/>
                    </a:lnTo>
                    <a:lnTo>
                      <a:pt x="16" y="43"/>
                    </a:lnTo>
                    <a:lnTo>
                      <a:pt x="9" y="43"/>
                    </a:lnTo>
                    <a:lnTo>
                      <a:pt x="6" y="4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0" name="Freeform 1096"/>
              <p:cNvSpPr>
                <a:spLocks noChangeArrowheads="1"/>
              </p:cNvSpPr>
              <p:nvPr/>
            </p:nvSpPr>
            <p:spPr bwMode="auto">
              <a:xfrm>
                <a:off x="3081" y="4165"/>
                <a:ext cx="23" cy="47"/>
              </a:xfrm>
              <a:custGeom>
                <a:avLst/>
                <a:gdLst>
                  <a:gd name="G0" fmla="+- 1 0 0"/>
                  <a:gd name="G1" fmla="*/ 1 12255 57600"/>
                  <a:gd name="G2" fmla="+- 12 0 0"/>
                  <a:gd name="G3" fmla="+- 65532 0 0"/>
                  <a:gd name="G4" fmla="+- 7 0 0"/>
                  <a:gd name="G5" fmla="*/ 1 53833 45696"/>
                  <a:gd name="G6" fmla="*/ 1 42595 51712"/>
                  <a:gd name="G7" fmla="*/ 1 63095 51712"/>
                  <a:gd name="G8" fmla="*/ G7 1 180"/>
                  <a:gd name="G9" fmla="*/ G6 1 G8"/>
                  <a:gd name="G10" fmla="+- 12 0 0"/>
                  <a:gd name="G11" fmla="sin 28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773 45696"/>
                  <a:gd name="G20" fmla="+- 1 0 0"/>
                  <a:gd name="G21" fmla="+- 1 0 0"/>
                  <a:gd name="G22" fmla="+- 1 0 0"/>
                  <a:gd name="G23" fmla="+- 1 0 0"/>
                  <a:gd name="T0" fmla="*/ 351 w 29"/>
                  <a:gd name="T1" fmla="*/ 0 h 45"/>
                  <a:gd name="T2" fmla="*/ 235 w 29"/>
                  <a:gd name="T3" fmla="*/ 120 h 45"/>
                  <a:gd name="T4" fmla="*/ 137 w 29"/>
                  <a:gd name="T5" fmla="*/ 6737 h 45"/>
                  <a:gd name="T6" fmla="*/ 4 w 29"/>
                  <a:gd name="T7" fmla="*/ 12271 h 45"/>
                  <a:gd name="T8" fmla="*/ 2 w 29"/>
                  <a:gd name="T9" fmla="*/ 16034 h 45"/>
                  <a:gd name="T10" fmla="*/ 0 w 29"/>
                  <a:gd name="T11" fmla="*/ 22301 h 45"/>
                  <a:gd name="T12" fmla="*/ 0 w 29"/>
                  <a:gd name="T13" fmla="*/ 26176 h 45"/>
                  <a:gd name="T14" fmla="*/ 1 w 29"/>
                  <a:gd name="T15" fmla="*/ 29100 h 45"/>
                  <a:gd name="T16" fmla="*/ 4 w 29"/>
                  <a:gd name="T17" fmla="*/ 31004 h 45"/>
                  <a:gd name="T18" fmla="*/ 4 w 29"/>
                  <a:gd name="T19" fmla="*/ 31316 h 45"/>
                  <a:gd name="T20" fmla="*/ 137 w 29"/>
                  <a:gd name="T21" fmla="*/ 31316 h 45"/>
                  <a:gd name="T22" fmla="*/ 113 w 29"/>
                  <a:gd name="T23" fmla="*/ 24248 h 45"/>
                  <a:gd name="T24" fmla="*/ 113 w 29"/>
                  <a:gd name="T25" fmla="*/ 24569 h 45"/>
                  <a:gd name="T26" fmla="*/ 113 w 29"/>
                  <a:gd name="T27" fmla="*/ 22556 h 45"/>
                  <a:gd name="T28" fmla="*/ 121 w 29"/>
                  <a:gd name="T29" fmla="*/ 18987 h 45"/>
                  <a:gd name="T30" fmla="*/ 147 w 29"/>
                  <a:gd name="T31" fmla="*/ 14719 h 45"/>
                  <a:gd name="T32" fmla="*/ 206 w 29"/>
                  <a:gd name="T33" fmla="*/ 12271 h 45"/>
                  <a:gd name="T34" fmla="*/ 307 w 29"/>
                  <a:gd name="T35" fmla="*/ 8029 h 45"/>
                  <a:gd name="T36" fmla="*/ 374 w 29"/>
                  <a:gd name="T37" fmla="*/ 6188 h 45"/>
                  <a:gd name="T38" fmla="*/ 351 w 29"/>
                  <a:gd name="T39" fmla="*/ 0 h 45"/>
                  <a:gd name="T40" fmla="*/ 0 w 29"/>
                  <a:gd name="T41" fmla="*/ 0 h 45"/>
                  <a:gd name="T42" fmla="*/ 29 w 29"/>
                  <a:gd name="T4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T40" t="T41" r="T42" b="T43"/>
                <a:pathLst>
                  <a:path w="29" h="45">
                    <a:moveTo>
                      <a:pt x="27" y="0"/>
                    </a:moveTo>
                    <a:lnTo>
                      <a:pt x="19" y="5"/>
                    </a:lnTo>
                    <a:lnTo>
                      <a:pt x="11" y="10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4" y="44"/>
                    </a:lnTo>
                    <a:lnTo>
                      <a:pt x="7" y="45"/>
                    </a:lnTo>
                    <a:lnTo>
                      <a:pt x="11" y="4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9" y="28"/>
                    </a:lnTo>
                    <a:lnTo>
                      <a:pt x="12" y="22"/>
                    </a:lnTo>
                    <a:lnTo>
                      <a:pt x="17" y="17"/>
                    </a:lnTo>
                    <a:lnTo>
                      <a:pt x="23" y="12"/>
                    </a:lnTo>
                    <a:lnTo>
                      <a:pt x="29" y="9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1" name="Freeform 1097"/>
              <p:cNvSpPr>
                <a:spLocks noChangeArrowheads="1"/>
              </p:cNvSpPr>
              <p:nvPr/>
            </p:nvSpPr>
            <p:spPr bwMode="auto">
              <a:xfrm>
                <a:off x="3109" y="4156"/>
                <a:ext cx="66" cy="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369 51712"/>
                  <a:gd name="G4" fmla="+- 65529 0 0"/>
                  <a:gd name="G5" fmla="+- 17 0 0"/>
                  <a:gd name="G6" fmla="cos 16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3598 0 0"/>
                  <a:gd name="G22" fmla="+- 3075 0 0"/>
                  <a:gd name="T0" fmla="*/ 4230 w 65"/>
                  <a:gd name="T1" fmla="*/ 0 h 17"/>
                  <a:gd name="T2" fmla="*/ 3598 w 65"/>
                  <a:gd name="T3" fmla="*/ 0 h 17"/>
                  <a:gd name="T4" fmla="*/ 3075 w 65"/>
                  <a:gd name="T5" fmla="*/ 0 h 17"/>
                  <a:gd name="T6" fmla="*/ 2472 w 65"/>
                  <a:gd name="T7" fmla="*/ 2 h 17"/>
                  <a:gd name="T8" fmla="*/ 2025 w 65"/>
                  <a:gd name="T9" fmla="*/ 3 h 17"/>
                  <a:gd name="T10" fmla="*/ 1416 w 65"/>
                  <a:gd name="T11" fmla="*/ 4 h 17"/>
                  <a:gd name="T12" fmla="*/ 932 w 65"/>
                  <a:gd name="T13" fmla="*/ 5 h 17"/>
                  <a:gd name="T14" fmla="*/ 7 w 65"/>
                  <a:gd name="T15" fmla="*/ 7 h 17"/>
                  <a:gd name="T16" fmla="*/ 0 w 65"/>
                  <a:gd name="T17" fmla="*/ 8 h 17"/>
                  <a:gd name="T18" fmla="*/ 2 w 65"/>
                  <a:gd name="T19" fmla="*/ 857 h 17"/>
                  <a:gd name="T20" fmla="*/ 691 w 65"/>
                  <a:gd name="T21" fmla="*/ 809 h 17"/>
                  <a:gd name="T22" fmla="*/ 1050 w 65"/>
                  <a:gd name="T23" fmla="*/ 722 h 17"/>
                  <a:gd name="T24" fmla="*/ 1595 w 65"/>
                  <a:gd name="T25" fmla="*/ 682 h 17"/>
                  <a:gd name="T26" fmla="*/ 2067 w 65"/>
                  <a:gd name="T27" fmla="*/ 608 h 17"/>
                  <a:gd name="T28" fmla="*/ 2571 w 65"/>
                  <a:gd name="T29" fmla="*/ 574 h 17"/>
                  <a:gd name="T30" fmla="*/ 3075 w 65"/>
                  <a:gd name="T31" fmla="*/ 574 h 17"/>
                  <a:gd name="T32" fmla="*/ 3598 w 65"/>
                  <a:gd name="T33" fmla="*/ 542 h 17"/>
                  <a:gd name="T34" fmla="*/ 4217 w 65"/>
                  <a:gd name="T35" fmla="*/ 542 h 17"/>
                  <a:gd name="T36" fmla="*/ 4230 w 65"/>
                  <a:gd name="T37" fmla="*/ 0 h 17"/>
                  <a:gd name="T38" fmla="*/ 0 w 65"/>
                  <a:gd name="T39" fmla="*/ 0 h 17"/>
                  <a:gd name="T40" fmla="*/ 65 w 65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5" h="17">
                    <a:moveTo>
                      <a:pt x="65" y="0"/>
                    </a:moveTo>
                    <a:lnTo>
                      <a:pt x="55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2" y="4"/>
                    </a:lnTo>
                    <a:lnTo>
                      <a:pt x="15" y="5"/>
                    </a:lnTo>
                    <a:lnTo>
                      <a:pt x="7" y="7"/>
                    </a:lnTo>
                    <a:lnTo>
                      <a:pt x="0" y="8"/>
                    </a:lnTo>
                    <a:lnTo>
                      <a:pt x="2" y="17"/>
                    </a:lnTo>
                    <a:lnTo>
                      <a:pt x="10" y="16"/>
                    </a:lnTo>
                    <a:lnTo>
                      <a:pt x="17" y="14"/>
                    </a:lnTo>
                    <a:lnTo>
                      <a:pt x="24" y="13"/>
                    </a:lnTo>
                    <a:lnTo>
                      <a:pt x="32" y="11"/>
                    </a:lnTo>
                    <a:lnTo>
                      <a:pt x="39" y="10"/>
                    </a:lnTo>
                    <a:lnTo>
                      <a:pt x="47" y="10"/>
                    </a:lnTo>
                    <a:lnTo>
                      <a:pt x="55" y="9"/>
                    </a:lnTo>
                    <a:lnTo>
                      <a:pt x="64" y="9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2" name="Freeform 1098"/>
              <p:cNvSpPr>
                <a:spLocks noChangeArrowheads="1"/>
              </p:cNvSpPr>
              <p:nvPr/>
            </p:nvSpPr>
            <p:spPr bwMode="auto">
              <a:xfrm>
                <a:off x="3153" y="4156"/>
                <a:ext cx="34" cy="55"/>
              </a:xfrm>
              <a:custGeom>
                <a:avLst/>
                <a:gdLst>
                  <a:gd name="G0" fmla="*/ 1 61 2"/>
                  <a:gd name="G1" fmla="+- 23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8 0 0"/>
                  <a:gd name="G12" fmla="*/ 1 0 51712"/>
                  <a:gd name="G13" fmla="*/ 1 81 2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0727 0 0"/>
                  <a:gd name="G27" fmla="+- 51957 0 0"/>
                  <a:gd name="G28" fmla="+- 53194 0 0"/>
                  <a:gd name="G29" fmla="+- 54425 0 0"/>
                  <a:gd name="T0" fmla="*/ 2 w 35"/>
                  <a:gd name="T1" fmla="*/ 15311 h 52"/>
                  <a:gd name="T2" fmla="*/ 494 w 35"/>
                  <a:gd name="T3" fmla="*/ 15303 h 52"/>
                  <a:gd name="T4" fmla="*/ 652 w 35"/>
                  <a:gd name="T5" fmla="*/ 14231 h 52"/>
                  <a:gd name="T6" fmla="*/ 861 w 35"/>
                  <a:gd name="T7" fmla="*/ 13203 h 52"/>
                  <a:gd name="T8" fmla="*/ 1136 w 35"/>
                  <a:gd name="T9" fmla="*/ 12247 h 52"/>
                  <a:gd name="T10" fmla="*/ 1482 w 35"/>
                  <a:gd name="T11" fmla="*/ 9811 h 52"/>
                  <a:gd name="T12" fmla="*/ 1587 w 35"/>
                  <a:gd name="T13" fmla="*/ 7318 h 52"/>
                  <a:gd name="T14" fmla="*/ 1678 w 35"/>
                  <a:gd name="T15" fmla="*/ 4948 h 52"/>
                  <a:gd name="T16" fmla="*/ 1657 w 35"/>
                  <a:gd name="T17" fmla="*/ 2946 h 52"/>
                  <a:gd name="T18" fmla="*/ 1567 w 35"/>
                  <a:gd name="T19" fmla="*/ 95 h 52"/>
                  <a:gd name="T20" fmla="*/ 1482 w 35"/>
                  <a:gd name="T21" fmla="*/ 4 h 52"/>
                  <a:gd name="T22" fmla="*/ 1343 w 35"/>
                  <a:gd name="T23" fmla="*/ 2 h 52"/>
                  <a:gd name="T24" fmla="*/ 1136 w 35"/>
                  <a:gd name="T25" fmla="*/ 0 h 52"/>
                  <a:gd name="T26" fmla="*/ 1075 w 35"/>
                  <a:gd name="T27" fmla="*/ 2716 h 52"/>
                  <a:gd name="T28" fmla="*/ 1136 w 35"/>
                  <a:gd name="T29" fmla="*/ 2946 h 52"/>
                  <a:gd name="T30" fmla="*/ 1201 w 35"/>
                  <a:gd name="T31" fmla="*/ 2946 h 52"/>
                  <a:gd name="T32" fmla="*/ 1201 w 35"/>
                  <a:gd name="T33" fmla="*/ 3160 h 52"/>
                  <a:gd name="T34" fmla="*/ 1270 w 35"/>
                  <a:gd name="T35" fmla="*/ 3694 h 52"/>
                  <a:gd name="T36" fmla="*/ 1270 w 35"/>
                  <a:gd name="T37" fmla="*/ 4948 h 52"/>
                  <a:gd name="T38" fmla="*/ 1201 w 35"/>
                  <a:gd name="T39" fmla="*/ 6676 h 52"/>
                  <a:gd name="T40" fmla="*/ 1075 w 35"/>
                  <a:gd name="T41" fmla="*/ 8343 h 52"/>
                  <a:gd name="T42" fmla="*/ 770 w 35"/>
                  <a:gd name="T43" fmla="*/ 10565 h 52"/>
                  <a:gd name="T44" fmla="*/ 652 w 35"/>
                  <a:gd name="T45" fmla="*/ 11386 h 52"/>
                  <a:gd name="T46" fmla="*/ 522 w 35"/>
                  <a:gd name="T47" fmla="*/ 12081 h 52"/>
                  <a:gd name="T48" fmla="*/ 6 w 35"/>
                  <a:gd name="T49" fmla="*/ 12257 h 52"/>
                  <a:gd name="T50" fmla="*/ 0 w 35"/>
                  <a:gd name="T51" fmla="*/ 13014 h 52"/>
                  <a:gd name="T52" fmla="*/ 2 w 35"/>
                  <a:gd name="T53" fmla="*/ 15311 h 52"/>
                  <a:gd name="T54" fmla="*/ 0 w 35"/>
                  <a:gd name="T55" fmla="*/ 0 h 52"/>
                  <a:gd name="T56" fmla="*/ 35 w 35"/>
                  <a:gd name="T5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35" h="52">
                    <a:moveTo>
                      <a:pt x="2" y="52"/>
                    </a:moveTo>
                    <a:lnTo>
                      <a:pt x="9" y="51"/>
                    </a:lnTo>
                    <a:lnTo>
                      <a:pt x="14" y="48"/>
                    </a:lnTo>
                    <a:lnTo>
                      <a:pt x="19" y="44"/>
                    </a:lnTo>
                    <a:lnTo>
                      <a:pt x="24" y="41"/>
                    </a:lnTo>
                    <a:lnTo>
                      <a:pt x="30" y="33"/>
                    </a:lnTo>
                    <a:lnTo>
                      <a:pt x="33" y="25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3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3" y="28"/>
                    </a:lnTo>
                    <a:lnTo>
                      <a:pt x="17" y="35"/>
                    </a:lnTo>
                    <a:lnTo>
                      <a:pt x="14" y="38"/>
                    </a:lnTo>
                    <a:lnTo>
                      <a:pt x="10" y="40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3" name="Freeform 1099"/>
              <p:cNvSpPr>
                <a:spLocks noChangeArrowheads="1"/>
              </p:cNvSpPr>
              <p:nvPr/>
            </p:nvSpPr>
            <p:spPr bwMode="auto">
              <a:xfrm>
                <a:off x="3089" y="4203"/>
                <a:ext cx="50" cy="9"/>
              </a:xfrm>
              <a:custGeom>
                <a:avLst/>
                <a:gdLst>
                  <a:gd name="G0" fmla="+- 10 0 0"/>
                  <a:gd name="G1" fmla="*/ 1 8517 5035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0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1735 0 0"/>
                  <a:gd name="G21" fmla="+- 61859 0 0"/>
                  <a:gd name="T0" fmla="*/ 3 w 62"/>
                  <a:gd name="T1" fmla="*/ 4150 h 11"/>
                  <a:gd name="T2" fmla="*/ 3 w 62"/>
                  <a:gd name="T3" fmla="*/ 3804 h 11"/>
                  <a:gd name="T4" fmla="*/ 127 w 62"/>
                  <a:gd name="T5" fmla="*/ 3804 h 11"/>
                  <a:gd name="T6" fmla="*/ 184 w 62"/>
                  <a:gd name="T7" fmla="*/ 4150 h 11"/>
                  <a:gd name="T8" fmla="*/ 284 w 62"/>
                  <a:gd name="T9" fmla="*/ 4150 h 11"/>
                  <a:gd name="T10" fmla="*/ 373 w 62"/>
                  <a:gd name="T11" fmla="*/ 4527 h 11"/>
                  <a:gd name="T12" fmla="*/ 474 w 62"/>
                  <a:gd name="T13" fmla="*/ 4527 h 11"/>
                  <a:gd name="T14" fmla="*/ 573 w 62"/>
                  <a:gd name="T15" fmla="*/ 4527 h 11"/>
                  <a:gd name="T16" fmla="*/ 674 w 62"/>
                  <a:gd name="T17" fmla="*/ 3804 h 11"/>
                  <a:gd name="T18" fmla="*/ 648 w 62"/>
                  <a:gd name="T19" fmla="*/ 0 h 11"/>
                  <a:gd name="T20" fmla="*/ 573 w 62"/>
                  <a:gd name="T21" fmla="*/ 1 h 11"/>
                  <a:gd name="T22" fmla="*/ 474 w 62"/>
                  <a:gd name="T23" fmla="*/ 2 h 11"/>
                  <a:gd name="T24" fmla="*/ 390 w 62"/>
                  <a:gd name="T25" fmla="*/ 2 h 11"/>
                  <a:gd name="T26" fmla="*/ 304 w 62"/>
                  <a:gd name="T27" fmla="*/ 1 h 11"/>
                  <a:gd name="T28" fmla="*/ 195 w 62"/>
                  <a:gd name="T29" fmla="*/ 1 h 11"/>
                  <a:gd name="T30" fmla="*/ 127 w 62"/>
                  <a:gd name="T31" fmla="*/ 0 h 11"/>
                  <a:gd name="T32" fmla="*/ 3 w 62"/>
                  <a:gd name="T33" fmla="*/ 0 h 11"/>
                  <a:gd name="T34" fmla="*/ 0 w 62"/>
                  <a:gd name="T35" fmla="*/ 0 h 11"/>
                  <a:gd name="T36" fmla="*/ 3 w 62"/>
                  <a:gd name="T37" fmla="*/ 4150 h 11"/>
                  <a:gd name="T38" fmla="*/ 0 w 62"/>
                  <a:gd name="T39" fmla="*/ 0 h 11"/>
                  <a:gd name="T40" fmla="*/ 62 w 62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2" h="11">
                    <a:moveTo>
                      <a:pt x="3" y="10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5" y="11"/>
                    </a:lnTo>
                    <a:lnTo>
                      <a:pt x="44" y="11"/>
                    </a:lnTo>
                    <a:lnTo>
                      <a:pt x="53" y="11"/>
                    </a:lnTo>
                    <a:lnTo>
                      <a:pt x="62" y="9"/>
                    </a:lnTo>
                    <a:lnTo>
                      <a:pt x="60" y="0"/>
                    </a:lnTo>
                    <a:lnTo>
                      <a:pt x="53" y="1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8" y="1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4" name="Freeform 1100"/>
              <p:cNvSpPr>
                <a:spLocks noChangeArrowheads="1"/>
              </p:cNvSpPr>
              <p:nvPr/>
            </p:nvSpPr>
            <p:spPr bwMode="auto">
              <a:xfrm>
                <a:off x="2591" y="4202"/>
                <a:ext cx="93" cy="5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0 0 0"/>
                  <a:gd name="G9" fmla="+- 4 0 0"/>
                  <a:gd name="G10" fmla="*/ 1 19 2"/>
                  <a:gd name="G11" fmla="+- 65533 0 0"/>
                  <a:gd name="G12" fmla="*/ 1 37 2"/>
                  <a:gd name="G13" fmla="+- 14 0 0"/>
                  <a:gd name="G14" fmla="cos 40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7366 0 0"/>
                  <a:gd name="G35" fmla="+- 7243 0 0"/>
                  <a:gd name="G36" fmla="+- 5882 0 0"/>
                  <a:gd name="G37" fmla="+- 4807 0 0"/>
                  <a:gd name="G38" fmla="+- 3336 0 0"/>
                  <a:gd name="G39" fmla="+- 1563 0 0"/>
                  <a:gd name="G40" fmla="+- 625 0 0"/>
                  <a:gd name="G41" fmla="+- 64322 0 0"/>
                  <a:gd name="T0" fmla="*/ 1656 w 103"/>
                  <a:gd name="T1" fmla="*/ 9060 h 55"/>
                  <a:gd name="T2" fmla="*/ 1694 w 103"/>
                  <a:gd name="T3" fmla="*/ 8899 h 55"/>
                  <a:gd name="T4" fmla="*/ 1656 w 103"/>
                  <a:gd name="T5" fmla="*/ 7523 h 55"/>
                  <a:gd name="T6" fmla="*/ 1641 w 103"/>
                  <a:gd name="T7" fmla="*/ 6372 h 55"/>
                  <a:gd name="T8" fmla="*/ 1565 w 103"/>
                  <a:gd name="T9" fmla="*/ 4815 h 55"/>
                  <a:gd name="T10" fmla="*/ 1479 w 103"/>
                  <a:gd name="T11" fmla="*/ 2961 h 55"/>
                  <a:gd name="T12" fmla="*/ 1398 w 103"/>
                  <a:gd name="T13" fmla="*/ 1942 h 55"/>
                  <a:gd name="T14" fmla="*/ 1317 w 103"/>
                  <a:gd name="T15" fmla="*/ 2 h 55"/>
                  <a:gd name="T16" fmla="*/ 1216 w 103"/>
                  <a:gd name="T17" fmla="*/ 0 h 55"/>
                  <a:gd name="T18" fmla="*/ 1095 w 103"/>
                  <a:gd name="T19" fmla="*/ 0 h 55"/>
                  <a:gd name="T20" fmla="*/ 969 w 103"/>
                  <a:gd name="T21" fmla="*/ 1 h 55"/>
                  <a:gd name="T22" fmla="*/ 826 w 103"/>
                  <a:gd name="T23" fmla="*/ 2 h 55"/>
                  <a:gd name="T24" fmla="*/ 708 w 103"/>
                  <a:gd name="T25" fmla="*/ 4 h 55"/>
                  <a:gd name="T26" fmla="*/ 565 w 103"/>
                  <a:gd name="T27" fmla="*/ 1802 h 55"/>
                  <a:gd name="T28" fmla="*/ 464 w 103"/>
                  <a:gd name="T29" fmla="*/ 2091 h 55"/>
                  <a:gd name="T30" fmla="*/ 312 w 103"/>
                  <a:gd name="T31" fmla="*/ 2228 h 55"/>
                  <a:gd name="T32" fmla="*/ 224 w 103"/>
                  <a:gd name="T33" fmla="*/ 2393 h 55"/>
                  <a:gd name="T34" fmla="*/ 178 w 103"/>
                  <a:gd name="T35" fmla="*/ 2393 h 55"/>
                  <a:gd name="T36" fmla="*/ 6 w 103"/>
                  <a:gd name="T37" fmla="*/ 2752 h 55"/>
                  <a:gd name="T38" fmla="*/ 4 w 103"/>
                  <a:gd name="T39" fmla="*/ 3157 h 55"/>
                  <a:gd name="T40" fmla="*/ 2 w 103"/>
                  <a:gd name="T41" fmla="*/ 4187 h 55"/>
                  <a:gd name="T42" fmla="*/ 0 w 103"/>
                  <a:gd name="T43" fmla="*/ 4939 h 55"/>
                  <a:gd name="T44" fmla="*/ 0 w 103"/>
                  <a:gd name="T45" fmla="*/ 5525 h 55"/>
                  <a:gd name="T46" fmla="*/ 1 w 103"/>
                  <a:gd name="T47" fmla="*/ 6372 h 55"/>
                  <a:gd name="T48" fmla="*/ 2 w 103"/>
                  <a:gd name="T49" fmla="*/ 7000 h 55"/>
                  <a:gd name="T50" fmla="*/ 5 w 103"/>
                  <a:gd name="T51" fmla="*/ 7868 h 55"/>
                  <a:gd name="T52" fmla="*/ 178 w 103"/>
                  <a:gd name="T53" fmla="*/ 8899 h 55"/>
                  <a:gd name="T54" fmla="*/ 224 w 103"/>
                  <a:gd name="T55" fmla="*/ 9552 h 55"/>
                  <a:gd name="T56" fmla="*/ 312 w 103"/>
                  <a:gd name="T57" fmla="*/ 10268 h 55"/>
                  <a:gd name="T58" fmla="*/ 464 w 103"/>
                  <a:gd name="T59" fmla="*/ 11201 h 55"/>
                  <a:gd name="T60" fmla="*/ 565 w 103"/>
                  <a:gd name="T61" fmla="*/ 11522 h 55"/>
                  <a:gd name="T62" fmla="*/ 708 w 103"/>
                  <a:gd name="T63" fmla="*/ 11984 h 55"/>
                  <a:gd name="T64" fmla="*/ 841 w 103"/>
                  <a:gd name="T65" fmla="*/ 12262 h 55"/>
                  <a:gd name="T66" fmla="*/ 969 w 103"/>
                  <a:gd name="T67" fmla="*/ 11984 h 55"/>
                  <a:gd name="T68" fmla="*/ 1113 w 103"/>
                  <a:gd name="T69" fmla="*/ 11797 h 55"/>
                  <a:gd name="T70" fmla="*/ 1227 w 103"/>
                  <a:gd name="T71" fmla="*/ 11522 h 55"/>
                  <a:gd name="T72" fmla="*/ 1351 w 103"/>
                  <a:gd name="T73" fmla="*/ 11201 h 55"/>
                  <a:gd name="T74" fmla="*/ 1441 w 103"/>
                  <a:gd name="T75" fmla="*/ 10268 h 55"/>
                  <a:gd name="T76" fmla="*/ 1526 w 103"/>
                  <a:gd name="T77" fmla="*/ 9708 h 55"/>
                  <a:gd name="T78" fmla="*/ 1615 w 103"/>
                  <a:gd name="T79" fmla="*/ 9268 h 55"/>
                  <a:gd name="T80" fmla="*/ 1656 w 103"/>
                  <a:gd name="T81" fmla="*/ 9060 h 55"/>
                  <a:gd name="T82" fmla="*/ 0 w 103"/>
                  <a:gd name="T83" fmla="*/ 0 h 55"/>
                  <a:gd name="T84" fmla="*/ 103 w 103"/>
                  <a:gd name="T8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103" h="55">
                    <a:moveTo>
                      <a:pt x="102" y="41"/>
                    </a:moveTo>
                    <a:lnTo>
                      <a:pt x="103" y="40"/>
                    </a:lnTo>
                    <a:lnTo>
                      <a:pt x="102" y="34"/>
                    </a:lnTo>
                    <a:lnTo>
                      <a:pt x="100" y="29"/>
                    </a:lnTo>
                    <a:lnTo>
                      <a:pt x="96" y="21"/>
                    </a:lnTo>
                    <a:lnTo>
                      <a:pt x="91" y="14"/>
                    </a:lnTo>
                    <a:lnTo>
                      <a:pt x="86" y="8"/>
                    </a:lnTo>
                    <a:lnTo>
                      <a:pt x="80" y="2"/>
                    </a:lnTo>
                    <a:lnTo>
                      <a:pt x="74" y="0"/>
                    </a:lnTo>
                    <a:lnTo>
                      <a:pt x="67" y="0"/>
                    </a:lnTo>
                    <a:lnTo>
                      <a:pt x="59" y="1"/>
                    </a:lnTo>
                    <a:lnTo>
                      <a:pt x="51" y="2"/>
                    </a:lnTo>
                    <a:lnTo>
                      <a:pt x="43" y="4"/>
                    </a:lnTo>
                    <a:lnTo>
                      <a:pt x="35" y="7"/>
                    </a:lnTo>
                    <a:lnTo>
                      <a:pt x="28" y="9"/>
                    </a:lnTo>
                    <a:lnTo>
                      <a:pt x="20" y="10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0" y="46"/>
                    </a:lnTo>
                    <a:lnTo>
                      <a:pt x="28" y="50"/>
                    </a:lnTo>
                    <a:lnTo>
                      <a:pt x="35" y="52"/>
                    </a:lnTo>
                    <a:lnTo>
                      <a:pt x="43" y="54"/>
                    </a:lnTo>
                    <a:lnTo>
                      <a:pt x="52" y="55"/>
                    </a:lnTo>
                    <a:lnTo>
                      <a:pt x="59" y="54"/>
                    </a:lnTo>
                    <a:lnTo>
                      <a:pt x="68" y="53"/>
                    </a:lnTo>
                    <a:lnTo>
                      <a:pt x="75" y="52"/>
                    </a:lnTo>
                    <a:lnTo>
                      <a:pt x="82" y="50"/>
                    </a:lnTo>
                    <a:lnTo>
                      <a:pt x="88" y="46"/>
                    </a:lnTo>
                    <a:lnTo>
                      <a:pt x="93" y="44"/>
                    </a:lnTo>
                    <a:lnTo>
                      <a:pt x="98" y="42"/>
                    </a:lnTo>
                    <a:lnTo>
                      <a:pt x="102" y="4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5" name="Freeform 1101"/>
              <p:cNvSpPr>
                <a:spLocks noChangeArrowheads="1"/>
              </p:cNvSpPr>
              <p:nvPr/>
            </p:nvSpPr>
            <p:spPr bwMode="auto">
              <a:xfrm>
                <a:off x="2668" y="4198"/>
                <a:ext cx="33" cy="51"/>
              </a:xfrm>
              <a:custGeom>
                <a:avLst/>
                <a:gdLst>
                  <a:gd name="G0" fmla="+- 2 0 0"/>
                  <a:gd name="G1" fmla="+- 15 0 0"/>
                  <a:gd name="G2" fmla="cos 15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095 51712"/>
                  <a:gd name="G10" fmla="*/ G9 1 180"/>
                  <a:gd name="G11" fmla="cos 3 G10"/>
                  <a:gd name="G12" fmla="+- 5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61110 0 0"/>
                  <a:gd name="G24" fmla="+- 60073 0 0"/>
                  <a:gd name="T0" fmla="*/ 0 w 34"/>
                  <a:gd name="T1" fmla="*/ 3478 h 49"/>
                  <a:gd name="T2" fmla="*/ 5 w 34"/>
                  <a:gd name="T3" fmla="*/ 4431 h 49"/>
                  <a:gd name="T4" fmla="*/ 574 w 34"/>
                  <a:gd name="T5" fmla="*/ 6037 h 49"/>
                  <a:gd name="T6" fmla="*/ 764 w 34"/>
                  <a:gd name="T7" fmla="*/ 8904 h 49"/>
                  <a:gd name="T8" fmla="*/ 960 w 34"/>
                  <a:gd name="T9" fmla="*/ 11305 h 49"/>
                  <a:gd name="T10" fmla="*/ 1139 w 34"/>
                  <a:gd name="T11" fmla="*/ 14302 h 49"/>
                  <a:gd name="T12" fmla="*/ 1277 w 34"/>
                  <a:gd name="T13" fmla="*/ 16041 h 49"/>
                  <a:gd name="T14" fmla="*/ 1352 w 34"/>
                  <a:gd name="T15" fmla="*/ 18101 h 49"/>
                  <a:gd name="T16" fmla="*/ 1516 w 34"/>
                  <a:gd name="T17" fmla="*/ 16719 h 49"/>
                  <a:gd name="T18" fmla="*/ 1605 w 34"/>
                  <a:gd name="T19" fmla="*/ 20305 h 49"/>
                  <a:gd name="T20" fmla="*/ 1799 w 34"/>
                  <a:gd name="T21" fmla="*/ 18521 h 49"/>
                  <a:gd name="T22" fmla="*/ 1797 w 34"/>
                  <a:gd name="T23" fmla="*/ 15454 h 49"/>
                  <a:gd name="T24" fmla="*/ 1697 w 34"/>
                  <a:gd name="T25" fmla="*/ 12522 h 49"/>
                  <a:gd name="T26" fmla="*/ 1514 w 34"/>
                  <a:gd name="T27" fmla="*/ 9667 h 49"/>
                  <a:gd name="T28" fmla="*/ 1139 w 34"/>
                  <a:gd name="T29" fmla="*/ 6037 h 49"/>
                  <a:gd name="T30" fmla="*/ 809 w 34"/>
                  <a:gd name="T31" fmla="*/ 3478 h 49"/>
                  <a:gd name="T32" fmla="*/ 574 w 34"/>
                  <a:gd name="T33" fmla="*/ 3 h 49"/>
                  <a:gd name="T34" fmla="*/ 1 w 34"/>
                  <a:gd name="T35" fmla="*/ 0 h 49"/>
                  <a:gd name="T36" fmla="*/ 0 w 34"/>
                  <a:gd name="T37" fmla="*/ 3478 h 49"/>
                  <a:gd name="T38" fmla="*/ 0 w 34"/>
                  <a:gd name="T39" fmla="*/ 0 h 49"/>
                  <a:gd name="T40" fmla="*/ 34 w 34"/>
                  <a:gd name="T4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4" h="49">
                    <a:moveTo>
                      <a:pt x="0" y="8"/>
                    </a:moveTo>
                    <a:lnTo>
                      <a:pt x="5" y="11"/>
                    </a:lnTo>
                    <a:lnTo>
                      <a:pt x="10" y="15"/>
                    </a:lnTo>
                    <a:lnTo>
                      <a:pt x="15" y="21"/>
                    </a:lnTo>
                    <a:lnTo>
                      <a:pt x="19" y="27"/>
                    </a:lnTo>
                    <a:lnTo>
                      <a:pt x="22" y="34"/>
                    </a:lnTo>
                    <a:lnTo>
                      <a:pt x="24" y="39"/>
                    </a:lnTo>
                    <a:lnTo>
                      <a:pt x="25" y="43"/>
                    </a:lnTo>
                    <a:lnTo>
                      <a:pt x="28" y="40"/>
                    </a:lnTo>
                    <a:lnTo>
                      <a:pt x="30" y="49"/>
                    </a:lnTo>
                    <a:lnTo>
                      <a:pt x="34" y="44"/>
                    </a:lnTo>
                    <a:lnTo>
                      <a:pt x="33" y="37"/>
                    </a:lnTo>
                    <a:lnTo>
                      <a:pt x="31" y="30"/>
                    </a:lnTo>
                    <a:lnTo>
                      <a:pt x="27" y="23"/>
                    </a:lnTo>
                    <a:lnTo>
                      <a:pt x="22" y="15"/>
                    </a:lnTo>
                    <a:lnTo>
                      <a:pt x="16" y="8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6" name="Freeform 1102"/>
              <p:cNvSpPr>
                <a:spLocks noChangeArrowheads="1"/>
              </p:cNvSpPr>
              <p:nvPr/>
            </p:nvSpPr>
            <p:spPr bwMode="auto">
              <a:xfrm>
                <a:off x="2606" y="4198"/>
                <a:ext cx="47" cy="17"/>
              </a:xfrm>
              <a:custGeom>
                <a:avLst/>
                <a:gdLst>
                  <a:gd name="G0" fmla="+- 8 0 0"/>
                  <a:gd name="G1" fmla="*/ 1 875 25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6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4924 0 0"/>
                  <a:gd name="G21" fmla="+- 65007 0 0"/>
                  <a:gd name="T0" fmla="*/ 0 w 60"/>
                  <a:gd name="T1" fmla="*/ 647 h 19"/>
                  <a:gd name="T2" fmla="*/ 3 w 60"/>
                  <a:gd name="T3" fmla="*/ 615 h 19"/>
                  <a:gd name="T4" fmla="*/ 55 w 60"/>
                  <a:gd name="T5" fmla="*/ 584 h 19"/>
                  <a:gd name="T6" fmla="*/ 77 w 60"/>
                  <a:gd name="T7" fmla="*/ 527 h 19"/>
                  <a:gd name="T8" fmla="*/ 118 w 60"/>
                  <a:gd name="T9" fmla="*/ 476 h 19"/>
                  <a:gd name="T10" fmla="*/ 143 w 60"/>
                  <a:gd name="T11" fmla="*/ 429 h 19"/>
                  <a:gd name="T12" fmla="*/ 167 w 60"/>
                  <a:gd name="T13" fmla="*/ 408 h 19"/>
                  <a:gd name="T14" fmla="*/ 200 w 60"/>
                  <a:gd name="T15" fmla="*/ 8 h 19"/>
                  <a:gd name="T16" fmla="*/ 221 w 60"/>
                  <a:gd name="T17" fmla="*/ 8 h 19"/>
                  <a:gd name="T18" fmla="*/ 224 w 60"/>
                  <a:gd name="T19" fmla="*/ 0 h 19"/>
                  <a:gd name="T20" fmla="*/ 200 w 60"/>
                  <a:gd name="T21" fmla="*/ 0 h 19"/>
                  <a:gd name="T22" fmla="*/ 165 w 60"/>
                  <a:gd name="T23" fmla="*/ 1 h 19"/>
                  <a:gd name="T24" fmla="*/ 137 w 60"/>
                  <a:gd name="T25" fmla="*/ 2 h 19"/>
                  <a:gd name="T26" fmla="*/ 102 w 60"/>
                  <a:gd name="T27" fmla="*/ 4 h 19"/>
                  <a:gd name="T28" fmla="*/ 69 w 60"/>
                  <a:gd name="T29" fmla="*/ 6 h 19"/>
                  <a:gd name="T30" fmla="*/ 52 w 60"/>
                  <a:gd name="T31" fmla="*/ 8 h 19"/>
                  <a:gd name="T32" fmla="*/ 3 w 60"/>
                  <a:gd name="T33" fmla="*/ 408 h 19"/>
                  <a:gd name="T34" fmla="*/ 0 w 60"/>
                  <a:gd name="T35" fmla="*/ 429 h 19"/>
                  <a:gd name="T36" fmla="*/ 0 w 60"/>
                  <a:gd name="T37" fmla="*/ 647 h 19"/>
                  <a:gd name="T38" fmla="*/ 0 w 60"/>
                  <a:gd name="T39" fmla="*/ 0 h 19"/>
                  <a:gd name="T40" fmla="*/ 60 w 60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0" h="19">
                    <a:moveTo>
                      <a:pt x="0" y="19"/>
                    </a:moveTo>
                    <a:lnTo>
                      <a:pt x="7" y="18"/>
                    </a:lnTo>
                    <a:lnTo>
                      <a:pt x="15" y="17"/>
                    </a:lnTo>
                    <a:lnTo>
                      <a:pt x="22" y="15"/>
                    </a:lnTo>
                    <a:lnTo>
                      <a:pt x="31" y="13"/>
                    </a:lnTo>
                    <a:lnTo>
                      <a:pt x="38" y="11"/>
                    </a:lnTo>
                    <a:lnTo>
                      <a:pt x="45" y="10"/>
                    </a:lnTo>
                    <a:lnTo>
                      <a:pt x="53" y="8"/>
                    </a:lnTo>
                    <a:lnTo>
                      <a:pt x="59" y="8"/>
                    </a:lnTo>
                    <a:lnTo>
                      <a:pt x="60" y="0"/>
                    </a:lnTo>
                    <a:lnTo>
                      <a:pt x="53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0" y="6"/>
                    </a:lnTo>
                    <a:lnTo>
                      <a:pt x="13" y="8"/>
                    </a:lnTo>
                    <a:lnTo>
                      <a:pt x="6" y="10"/>
                    </a:lnTo>
                    <a:lnTo>
                      <a:pt x="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7" name="Freeform 1103"/>
              <p:cNvSpPr>
                <a:spLocks noChangeArrowheads="1"/>
              </p:cNvSpPr>
              <p:nvPr/>
            </p:nvSpPr>
            <p:spPr bwMode="auto">
              <a:xfrm>
                <a:off x="2586" y="4210"/>
                <a:ext cx="16" cy="28"/>
              </a:xfrm>
              <a:custGeom>
                <a:avLst/>
                <a:gdLst>
                  <a:gd name="G0" fmla="+- 9 0 0"/>
                  <a:gd name="G1" fmla="cos 23 G0"/>
                  <a:gd name="G2" fmla="*/ 1 63849 51712"/>
                  <a:gd name="G3" fmla="*/ 1 63095 51712"/>
                  <a:gd name="G4" fmla="*/ G3 1 180"/>
                  <a:gd name="G5" fmla="*/ G2 1 G4"/>
                  <a:gd name="G6" fmla="+- 11 0 0"/>
                  <a:gd name="G7" fmla="sin 14 G6"/>
                  <a:gd name="G8" fmla="*/ 1 8353 44808"/>
                  <a:gd name="G9" fmla="+- 1 0 0"/>
                  <a:gd name="G10" fmla="+- 1 0 0"/>
                  <a:gd name="G11" fmla="+- 5 0 0"/>
                  <a:gd name="G12" fmla="+- 65532 0 0"/>
                  <a:gd name="G13" fmla="*/ 1 34401 11520"/>
                  <a:gd name="G14" fmla="+- 21 0 0"/>
                  <a:gd name="G15" fmla="cos 23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8886 0 0"/>
                  <a:gd name="G27" fmla="+- 59819 0 0"/>
                  <a:gd name="T0" fmla="*/ 470 w 18"/>
                  <a:gd name="T1" fmla="*/ 7560 h 28"/>
                  <a:gd name="T2" fmla="*/ 445 w 18"/>
                  <a:gd name="T3" fmla="*/ 7095 h 28"/>
                  <a:gd name="T4" fmla="*/ 8 w 18"/>
                  <a:gd name="T5" fmla="*/ 5725 h 28"/>
                  <a:gd name="T6" fmla="*/ 445 w 18"/>
                  <a:gd name="T7" fmla="*/ 5001 h 28"/>
                  <a:gd name="T8" fmla="*/ 445 w 18"/>
                  <a:gd name="T9" fmla="*/ 4370 h 28"/>
                  <a:gd name="T10" fmla="*/ 496 w 18"/>
                  <a:gd name="T11" fmla="*/ 3799 h 28"/>
                  <a:gd name="T12" fmla="*/ 553 w 18"/>
                  <a:gd name="T13" fmla="*/ 3334 h 28"/>
                  <a:gd name="T14" fmla="*/ 616 w 18"/>
                  <a:gd name="T15" fmla="*/ 2907 h 28"/>
                  <a:gd name="T16" fmla="*/ 724 w 18"/>
                  <a:gd name="T17" fmla="*/ 2907 h 28"/>
                  <a:gd name="T18" fmla="*/ 724 w 18"/>
                  <a:gd name="T19" fmla="*/ 0 h 28"/>
                  <a:gd name="T20" fmla="*/ 553 w 18"/>
                  <a:gd name="T21" fmla="*/ 1 h 28"/>
                  <a:gd name="T22" fmla="*/ 8 w 18"/>
                  <a:gd name="T23" fmla="*/ 2 h 28"/>
                  <a:gd name="T24" fmla="*/ 5 w 18"/>
                  <a:gd name="T25" fmla="*/ 113 h 28"/>
                  <a:gd name="T26" fmla="*/ 2 w 18"/>
                  <a:gd name="T27" fmla="*/ 3334 h 28"/>
                  <a:gd name="T28" fmla="*/ 0 w 18"/>
                  <a:gd name="T29" fmla="*/ 4370 h 28"/>
                  <a:gd name="T30" fmla="*/ 0 w 18"/>
                  <a:gd name="T31" fmla="*/ 5725 h 28"/>
                  <a:gd name="T32" fmla="*/ 1 w 18"/>
                  <a:gd name="T33" fmla="*/ 7811 h 28"/>
                  <a:gd name="T34" fmla="*/ 3 w 18"/>
                  <a:gd name="T35" fmla="*/ 8953 h 28"/>
                  <a:gd name="T36" fmla="*/ 470 w 18"/>
                  <a:gd name="T37" fmla="*/ 7560 h 28"/>
                  <a:gd name="T38" fmla="*/ 0 w 18"/>
                  <a:gd name="T39" fmla="*/ 0 h 28"/>
                  <a:gd name="T40" fmla="*/ 18 w 18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28">
                    <a:moveTo>
                      <a:pt x="10" y="23"/>
                    </a:moveTo>
                    <a:lnTo>
                      <a:pt x="9" y="21"/>
                    </a:lnTo>
                    <a:lnTo>
                      <a:pt x="8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8" y="8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8" name="Freeform 1104"/>
              <p:cNvSpPr>
                <a:spLocks noChangeArrowheads="1"/>
              </p:cNvSpPr>
              <p:nvPr/>
            </p:nvSpPr>
            <p:spPr bwMode="auto">
              <a:xfrm>
                <a:off x="2591" y="4234"/>
                <a:ext cx="53" cy="4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91 512"/>
                  <a:gd name="G4" fmla="+- 5 0 0"/>
                  <a:gd name="G5" fmla="+- 9 0 0"/>
                  <a:gd name="G6" fmla="+- 4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030 0 0"/>
                  <a:gd name="G21" fmla="+- 865 0 0"/>
                  <a:gd name="T0" fmla="*/ 2467 w 53"/>
                  <a:gd name="T1" fmla="*/ 147965 h 29"/>
                  <a:gd name="T2" fmla="*/ 2060 w 53"/>
                  <a:gd name="T3" fmla="*/ 138558 h 29"/>
                  <a:gd name="T4" fmla="*/ 1730 w 53"/>
                  <a:gd name="T5" fmla="*/ 113713 h 29"/>
                  <a:gd name="T6" fmla="*/ 1401 w 53"/>
                  <a:gd name="T7" fmla="*/ 99106 h 29"/>
                  <a:gd name="T8" fmla="*/ 1053 w 53"/>
                  <a:gd name="T9" fmla="*/ 81113 h 29"/>
                  <a:gd name="T10" fmla="*/ 800 w 53"/>
                  <a:gd name="T11" fmla="*/ 66477 h 29"/>
                  <a:gd name="T12" fmla="*/ 608 w 53"/>
                  <a:gd name="T13" fmla="*/ 2663 h 29"/>
                  <a:gd name="T14" fmla="*/ 515 w 53"/>
                  <a:gd name="T15" fmla="*/ 211 h 29"/>
                  <a:gd name="T16" fmla="*/ 7 w 53"/>
                  <a:gd name="T17" fmla="*/ 0 h 29"/>
                  <a:gd name="T18" fmla="*/ 0 w 53"/>
                  <a:gd name="T19" fmla="*/ 2663 h 29"/>
                  <a:gd name="T20" fmla="*/ 3 w 53"/>
                  <a:gd name="T21" fmla="*/ 66477 h 29"/>
                  <a:gd name="T22" fmla="*/ 7 w 53"/>
                  <a:gd name="T23" fmla="*/ 86723 h 29"/>
                  <a:gd name="T24" fmla="*/ 608 w 53"/>
                  <a:gd name="T25" fmla="*/ 105947 h 29"/>
                  <a:gd name="T26" fmla="*/ 845 w 53"/>
                  <a:gd name="T27" fmla="*/ 147965 h 29"/>
                  <a:gd name="T28" fmla="*/ 1243 w 53"/>
                  <a:gd name="T29" fmla="*/ 169164 h 29"/>
                  <a:gd name="T30" fmla="*/ 1637 w 53"/>
                  <a:gd name="T31" fmla="*/ 181066 h 29"/>
                  <a:gd name="T32" fmla="*/ 2040 w 53"/>
                  <a:gd name="T33" fmla="*/ 193306 h 29"/>
                  <a:gd name="T34" fmla="*/ 2467 w 53"/>
                  <a:gd name="T35" fmla="*/ 205909 h 29"/>
                  <a:gd name="T36" fmla="*/ 2467 w 53"/>
                  <a:gd name="T37" fmla="*/ 147965 h 29"/>
                  <a:gd name="T38" fmla="*/ 0 w 53"/>
                  <a:gd name="T39" fmla="*/ 0 h 29"/>
                  <a:gd name="T40" fmla="*/ 53 w 53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29">
                    <a:moveTo>
                      <a:pt x="53" y="21"/>
                    </a:moveTo>
                    <a:lnTo>
                      <a:pt x="44" y="20"/>
                    </a:lnTo>
                    <a:lnTo>
                      <a:pt x="37" y="17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8" y="9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7" y="13"/>
                    </a:lnTo>
                    <a:lnTo>
                      <a:pt x="13" y="16"/>
                    </a:lnTo>
                    <a:lnTo>
                      <a:pt x="19" y="21"/>
                    </a:lnTo>
                    <a:lnTo>
                      <a:pt x="26" y="24"/>
                    </a:lnTo>
                    <a:lnTo>
                      <a:pt x="35" y="26"/>
                    </a:lnTo>
                    <a:lnTo>
                      <a:pt x="43" y="28"/>
                    </a:lnTo>
                    <a:lnTo>
                      <a:pt x="53" y="29"/>
                    </a:lnTo>
                    <a:lnTo>
                      <a:pt x="53" y="2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29" name="Freeform 1105"/>
              <p:cNvSpPr>
                <a:spLocks noChangeArrowheads="1"/>
              </p:cNvSpPr>
              <p:nvPr/>
            </p:nvSpPr>
            <p:spPr bwMode="auto">
              <a:xfrm>
                <a:off x="2647" y="4241"/>
                <a:ext cx="38" cy="3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65528 0 0"/>
                  <a:gd name="G5" fmla="*/ 1 45229 61568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65246 0 0"/>
                  <a:gd name="G24" fmla="+- 65017 0 0"/>
                  <a:gd name="T0" fmla="*/ 223 w 51"/>
                  <a:gd name="T1" fmla="*/ 0 h 23"/>
                  <a:gd name="T2" fmla="*/ 199 w 51"/>
                  <a:gd name="T3" fmla="*/ 489 h 23"/>
                  <a:gd name="T4" fmla="*/ 177 w 51"/>
                  <a:gd name="T5" fmla="*/ 696 h 23"/>
                  <a:gd name="T6" fmla="*/ 150 w 51"/>
                  <a:gd name="T7" fmla="*/ 134110 h 23"/>
                  <a:gd name="T8" fmla="*/ 126 w 51"/>
                  <a:gd name="T9" fmla="*/ 172271 h 23"/>
                  <a:gd name="T10" fmla="*/ 89 w 51"/>
                  <a:gd name="T11" fmla="*/ 203530 h 23"/>
                  <a:gd name="T12" fmla="*/ 64 w 51"/>
                  <a:gd name="T13" fmla="*/ 221291 h 23"/>
                  <a:gd name="T14" fmla="*/ 2 w 51"/>
                  <a:gd name="T15" fmla="*/ 261523 h 23"/>
                  <a:gd name="T16" fmla="*/ 0 w 51"/>
                  <a:gd name="T17" fmla="*/ 284273 h 23"/>
                  <a:gd name="T18" fmla="*/ 0 w 51"/>
                  <a:gd name="T19" fmla="*/ 461204 h 23"/>
                  <a:gd name="T20" fmla="*/ 2 w 51"/>
                  <a:gd name="T21" fmla="*/ 461204 h 23"/>
                  <a:gd name="T22" fmla="*/ 67 w 51"/>
                  <a:gd name="T23" fmla="*/ 424189 h 23"/>
                  <a:gd name="T24" fmla="*/ 106 w 51"/>
                  <a:gd name="T25" fmla="*/ 396765 h 23"/>
                  <a:gd name="T26" fmla="*/ 141 w 51"/>
                  <a:gd name="T27" fmla="*/ 335832 h 23"/>
                  <a:gd name="T28" fmla="*/ 167 w 51"/>
                  <a:gd name="T29" fmla="*/ 284273 h 23"/>
                  <a:gd name="T30" fmla="*/ 199 w 51"/>
                  <a:gd name="T31" fmla="*/ 221291 h 23"/>
                  <a:gd name="T32" fmla="*/ 218 w 51"/>
                  <a:gd name="T33" fmla="*/ 187193 h 23"/>
                  <a:gd name="T34" fmla="*/ 232 w 51"/>
                  <a:gd name="T35" fmla="*/ 172271 h 23"/>
                  <a:gd name="T36" fmla="*/ 223 w 51"/>
                  <a:gd name="T37" fmla="*/ 0 h 23"/>
                  <a:gd name="T38" fmla="*/ 0 w 51"/>
                  <a:gd name="T39" fmla="*/ 0 h 23"/>
                  <a:gd name="T40" fmla="*/ 51 w 51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1" h="23">
                    <a:moveTo>
                      <a:pt x="49" y="0"/>
                    </a:moveTo>
                    <a:lnTo>
                      <a:pt x="44" y="3"/>
                    </a:lnTo>
                    <a:lnTo>
                      <a:pt x="40" y="4"/>
                    </a:lnTo>
                    <a:lnTo>
                      <a:pt x="34" y="6"/>
                    </a:lnTo>
                    <a:lnTo>
                      <a:pt x="28" y="9"/>
                    </a:lnTo>
                    <a:lnTo>
                      <a:pt x="21" y="11"/>
                    </a:lnTo>
                    <a:lnTo>
                      <a:pt x="15" y="12"/>
                    </a:lnTo>
                    <a:lnTo>
                      <a:pt x="7" y="14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6" y="21"/>
                    </a:lnTo>
                    <a:lnTo>
                      <a:pt x="24" y="20"/>
                    </a:lnTo>
                    <a:lnTo>
                      <a:pt x="31" y="17"/>
                    </a:lnTo>
                    <a:lnTo>
                      <a:pt x="37" y="15"/>
                    </a:lnTo>
                    <a:lnTo>
                      <a:pt x="43" y="12"/>
                    </a:lnTo>
                    <a:lnTo>
                      <a:pt x="48" y="10"/>
                    </a:lnTo>
                    <a:lnTo>
                      <a:pt x="5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0" name="Freeform 1106"/>
              <p:cNvSpPr>
                <a:spLocks noChangeArrowheads="1"/>
              </p:cNvSpPr>
              <p:nvPr/>
            </p:nvSpPr>
            <p:spPr bwMode="auto">
              <a:xfrm>
                <a:off x="3057" y="4212"/>
                <a:ext cx="91" cy="54"/>
              </a:xfrm>
              <a:custGeom>
                <a:avLst/>
                <a:gdLst>
                  <a:gd name="G0" fmla="*/ 1 0 51712"/>
                  <a:gd name="G1" fmla="+- 7 0 0"/>
                  <a:gd name="G2" fmla="+- 10 0 0"/>
                  <a:gd name="G3" fmla="*/ 1 50779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5 0 0"/>
                  <a:gd name="G20" fmla="sin 35 G19"/>
                  <a:gd name="G21" fmla="*/ 1 45291 30784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9699 0 0"/>
                  <a:gd name="G35" fmla="+- 4980 0 0"/>
                  <a:gd name="G36" fmla="+- 63595 0 0"/>
                  <a:gd name="G37" fmla="+- 50332 0 0"/>
                  <a:gd name="G38" fmla="+- 35988 0 0"/>
                  <a:gd name="G39" fmla="+- 23697 0 0"/>
                  <a:gd name="G40" fmla="+- 15561 0 0"/>
                  <a:gd name="G41" fmla="+- 65185 0 0"/>
                  <a:gd name="T0" fmla="*/ 1 w 102"/>
                  <a:gd name="T1" fmla="*/ 75234 h 46"/>
                  <a:gd name="T2" fmla="*/ 0 w 102"/>
                  <a:gd name="T3" fmla="*/ 70515 h 46"/>
                  <a:gd name="T4" fmla="*/ 0 w 102"/>
                  <a:gd name="T5" fmla="*/ 63597 h 46"/>
                  <a:gd name="T6" fmla="*/ 2 w 102"/>
                  <a:gd name="T7" fmla="*/ 50338 h 46"/>
                  <a:gd name="T8" fmla="*/ 6 w 102"/>
                  <a:gd name="T9" fmla="*/ 36123 h 46"/>
                  <a:gd name="T10" fmla="*/ 135 w 102"/>
                  <a:gd name="T11" fmla="*/ 23876 h 46"/>
                  <a:gd name="T12" fmla="*/ 179 w 102"/>
                  <a:gd name="T13" fmla="*/ 15801 h 46"/>
                  <a:gd name="T14" fmla="*/ 240 w 102"/>
                  <a:gd name="T15" fmla="*/ 2 h 46"/>
                  <a:gd name="T16" fmla="*/ 353 w 102"/>
                  <a:gd name="T17" fmla="*/ 1 h 46"/>
                  <a:gd name="T18" fmla="*/ 420 w 102"/>
                  <a:gd name="T19" fmla="*/ 0 h 46"/>
                  <a:gd name="T20" fmla="*/ 526 w 102"/>
                  <a:gd name="T21" fmla="*/ 0 h 46"/>
                  <a:gd name="T22" fmla="*/ 624 w 102"/>
                  <a:gd name="T23" fmla="*/ 0 h 46"/>
                  <a:gd name="T24" fmla="*/ 743 w 102"/>
                  <a:gd name="T25" fmla="*/ 0 h 46"/>
                  <a:gd name="T26" fmla="*/ 848 w 102"/>
                  <a:gd name="T27" fmla="*/ 1 h 46"/>
                  <a:gd name="T28" fmla="*/ 930 w 102"/>
                  <a:gd name="T29" fmla="*/ 1 h 46"/>
                  <a:gd name="T30" fmla="*/ 1045 w 102"/>
                  <a:gd name="T31" fmla="*/ 2 h 46"/>
                  <a:gd name="T32" fmla="*/ 1128 w 102"/>
                  <a:gd name="T33" fmla="*/ 2 h 46"/>
                  <a:gd name="T34" fmla="*/ 1171 w 102"/>
                  <a:gd name="T35" fmla="*/ 2 h 46"/>
                  <a:gd name="T36" fmla="*/ 1238 w 102"/>
                  <a:gd name="T37" fmla="*/ 50 h 46"/>
                  <a:gd name="T38" fmla="*/ 1257 w 102"/>
                  <a:gd name="T39" fmla="*/ 15801 h 46"/>
                  <a:gd name="T40" fmla="*/ 1278 w 102"/>
                  <a:gd name="T41" fmla="*/ 22026 h 46"/>
                  <a:gd name="T42" fmla="*/ 1298 w 102"/>
                  <a:gd name="T43" fmla="*/ 28120 h 46"/>
                  <a:gd name="T44" fmla="*/ 1298 w 102"/>
                  <a:gd name="T45" fmla="*/ 36123 h 46"/>
                  <a:gd name="T46" fmla="*/ 1298 w 102"/>
                  <a:gd name="T47" fmla="*/ 46425 h 46"/>
                  <a:gd name="T48" fmla="*/ 1264 w 102"/>
                  <a:gd name="T49" fmla="*/ 53916 h 46"/>
                  <a:gd name="T50" fmla="*/ 1240 w 102"/>
                  <a:gd name="T51" fmla="*/ 59522 h 46"/>
                  <a:gd name="T52" fmla="*/ 1172 w 102"/>
                  <a:gd name="T53" fmla="*/ 70515 h 46"/>
                  <a:gd name="T54" fmla="*/ 1105 w 102"/>
                  <a:gd name="T55" fmla="*/ 76620 h 46"/>
                  <a:gd name="T56" fmla="*/ 1045 w 102"/>
                  <a:gd name="T57" fmla="*/ 83406 h 46"/>
                  <a:gd name="T58" fmla="*/ 950 w 102"/>
                  <a:gd name="T59" fmla="*/ 96525 h 46"/>
                  <a:gd name="T60" fmla="*/ 859 w 102"/>
                  <a:gd name="T61" fmla="*/ 98534 h 46"/>
                  <a:gd name="T62" fmla="*/ 767 w 102"/>
                  <a:gd name="T63" fmla="*/ 104951 h 46"/>
                  <a:gd name="T64" fmla="*/ 645 w 102"/>
                  <a:gd name="T65" fmla="*/ 106703 h 46"/>
                  <a:gd name="T66" fmla="*/ 556 w 102"/>
                  <a:gd name="T67" fmla="*/ 104951 h 46"/>
                  <a:gd name="T68" fmla="*/ 446 w 102"/>
                  <a:gd name="T69" fmla="*/ 101045 h 46"/>
                  <a:gd name="T70" fmla="*/ 354 w 102"/>
                  <a:gd name="T71" fmla="*/ 98534 h 46"/>
                  <a:gd name="T72" fmla="*/ 266 w 102"/>
                  <a:gd name="T73" fmla="*/ 96525 h 46"/>
                  <a:gd name="T74" fmla="*/ 179 w 102"/>
                  <a:gd name="T75" fmla="*/ 83406 h 46"/>
                  <a:gd name="T76" fmla="*/ 126 w 102"/>
                  <a:gd name="T77" fmla="*/ 81657 h 46"/>
                  <a:gd name="T78" fmla="*/ 5 w 102"/>
                  <a:gd name="T79" fmla="*/ 76501 h 46"/>
                  <a:gd name="T80" fmla="*/ 1 w 102"/>
                  <a:gd name="T81" fmla="*/ 75234 h 46"/>
                  <a:gd name="T82" fmla="*/ 0 w 102"/>
                  <a:gd name="T83" fmla="*/ 0 h 46"/>
                  <a:gd name="T84" fmla="*/ 102 w 102"/>
                  <a:gd name="T8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102" h="46">
                    <a:moveTo>
                      <a:pt x="1" y="32"/>
                    </a:moveTo>
                    <a:lnTo>
                      <a:pt x="0" y="31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2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1" y="10"/>
                    </a:lnTo>
                    <a:lnTo>
                      <a:pt x="102" y="13"/>
                    </a:lnTo>
                    <a:lnTo>
                      <a:pt x="102" y="16"/>
                    </a:lnTo>
                    <a:lnTo>
                      <a:pt x="102" y="20"/>
                    </a:lnTo>
                    <a:lnTo>
                      <a:pt x="100" y="23"/>
                    </a:lnTo>
                    <a:lnTo>
                      <a:pt x="98" y="26"/>
                    </a:lnTo>
                    <a:lnTo>
                      <a:pt x="93" y="31"/>
                    </a:lnTo>
                    <a:lnTo>
                      <a:pt x="88" y="34"/>
                    </a:lnTo>
                    <a:lnTo>
                      <a:pt x="82" y="37"/>
                    </a:lnTo>
                    <a:lnTo>
                      <a:pt x="75" y="41"/>
                    </a:lnTo>
                    <a:lnTo>
                      <a:pt x="68" y="43"/>
                    </a:lnTo>
                    <a:lnTo>
                      <a:pt x="60" y="45"/>
                    </a:lnTo>
                    <a:lnTo>
                      <a:pt x="51" y="46"/>
                    </a:lnTo>
                    <a:lnTo>
                      <a:pt x="43" y="45"/>
                    </a:lnTo>
                    <a:lnTo>
                      <a:pt x="35" y="44"/>
                    </a:lnTo>
                    <a:lnTo>
                      <a:pt x="28" y="43"/>
                    </a:lnTo>
                    <a:lnTo>
                      <a:pt x="22" y="41"/>
                    </a:lnTo>
                    <a:lnTo>
                      <a:pt x="15" y="37"/>
                    </a:lnTo>
                    <a:lnTo>
                      <a:pt x="9" y="35"/>
                    </a:lnTo>
                    <a:lnTo>
                      <a:pt x="5" y="33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1" name="Freeform 1107"/>
              <p:cNvSpPr>
                <a:spLocks noChangeArrowheads="1"/>
              </p:cNvSpPr>
              <p:nvPr/>
            </p:nvSpPr>
            <p:spPr bwMode="auto">
              <a:xfrm>
                <a:off x="3051" y="4209"/>
                <a:ext cx="31" cy="40"/>
              </a:xfrm>
              <a:custGeom>
                <a:avLst/>
                <a:gdLst>
                  <a:gd name="G0" fmla="+- 1 0 0"/>
                  <a:gd name="G1" fmla="+- 1 0 0"/>
                  <a:gd name="G2" fmla="*/ 1 23123 23040"/>
                  <a:gd name="G3" fmla="*/ 1 0 51712"/>
                  <a:gd name="G4" fmla="+- 39 0 0"/>
                  <a:gd name="G5" fmla="+- 10 0 0"/>
                  <a:gd name="G6" fmla="cos 33 G5"/>
                  <a:gd name="G7" fmla="*/ 1 57713 51712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1559 0 0"/>
                  <a:gd name="G22" fmla="+- 976 0 0"/>
                  <a:gd name="T0" fmla="*/ 2113 w 32"/>
                  <a:gd name="T1" fmla="*/ 0 h 39"/>
                  <a:gd name="T2" fmla="*/ 1561 w 32"/>
                  <a:gd name="T3" fmla="*/ 2 h 39"/>
                  <a:gd name="T4" fmla="*/ 1085 w 32"/>
                  <a:gd name="T5" fmla="*/ 109 h 39"/>
                  <a:gd name="T6" fmla="*/ 801 w 32"/>
                  <a:gd name="T7" fmla="*/ 3761 h 39"/>
                  <a:gd name="T8" fmla="*/ 7 w 32"/>
                  <a:gd name="T9" fmla="*/ 5850 h 39"/>
                  <a:gd name="T10" fmla="*/ 3 w 32"/>
                  <a:gd name="T11" fmla="*/ 8045 h 39"/>
                  <a:gd name="T12" fmla="*/ 1 w 32"/>
                  <a:gd name="T13" fmla="*/ 9878 h 39"/>
                  <a:gd name="T14" fmla="*/ 0 w 32"/>
                  <a:gd name="T15" fmla="*/ 12352 h 39"/>
                  <a:gd name="T16" fmla="*/ 5 w 32"/>
                  <a:gd name="T17" fmla="*/ 13502 h 39"/>
                  <a:gd name="T18" fmla="*/ 7 w 32"/>
                  <a:gd name="T19" fmla="*/ 10633 h 39"/>
                  <a:gd name="T20" fmla="*/ 710 w 32"/>
                  <a:gd name="T21" fmla="*/ 11602 h 39"/>
                  <a:gd name="T22" fmla="*/ 710 w 32"/>
                  <a:gd name="T23" fmla="*/ 10783 h 39"/>
                  <a:gd name="T24" fmla="*/ 801 w 32"/>
                  <a:gd name="T25" fmla="*/ 9303 h 39"/>
                  <a:gd name="T26" fmla="*/ 904 w 32"/>
                  <a:gd name="T27" fmla="*/ 8045 h 39"/>
                  <a:gd name="T28" fmla="*/ 1153 w 32"/>
                  <a:gd name="T29" fmla="*/ 5850 h 39"/>
                  <a:gd name="T30" fmla="*/ 1469 w 32"/>
                  <a:gd name="T31" fmla="*/ 4342 h 39"/>
                  <a:gd name="T32" fmla="*/ 1916 w 32"/>
                  <a:gd name="T33" fmla="*/ 3228 h 39"/>
                  <a:gd name="T34" fmla="*/ 2162 w 32"/>
                  <a:gd name="T35" fmla="*/ 2982 h 39"/>
                  <a:gd name="T36" fmla="*/ 2113 w 32"/>
                  <a:gd name="T37" fmla="*/ 0 h 39"/>
                  <a:gd name="T38" fmla="*/ 0 w 32"/>
                  <a:gd name="T39" fmla="*/ 0 h 39"/>
                  <a:gd name="T40" fmla="*/ 32 w 32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2" h="39">
                    <a:moveTo>
                      <a:pt x="31" y="0"/>
                    </a:move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5" y="39"/>
                    </a:lnTo>
                    <a:lnTo>
                      <a:pt x="7" y="30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8" y="9"/>
                    </a:lnTo>
                    <a:lnTo>
                      <a:pt x="32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2" name="Freeform 1108"/>
              <p:cNvSpPr>
                <a:spLocks noChangeArrowheads="1"/>
              </p:cNvSpPr>
              <p:nvPr/>
            </p:nvSpPr>
            <p:spPr bwMode="auto">
              <a:xfrm>
                <a:off x="3084" y="4205"/>
                <a:ext cx="50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65529 0 0"/>
                  <a:gd name="G5" fmla="*/ 1 3639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200 0 0"/>
                  <a:gd name="G24" fmla="+- 167 0 0"/>
                  <a:gd name="T0" fmla="*/ 223 w 63"/>
                  <a:gd name="T1" fmla="*/ 3 h 11"/>
                  <a:gd name="T2" fmla="*/ 203 w 63"/>
                  <a:gd name="T3" fmla="*/ 3 h 11"/>
                  <a:gd name="T4" fmla="*/ 169 w 63"/>
                  <a:gd name="T5" fmla="*/ 2 h 11"/>
                  <a:gd name="T6" fmla="*/ 144 w 63"/>
                  <a:gd name="T7" fmla="*/ 2 h 11"/>
                  <a:gd name="T8" fmla="*/ 119 w 63"/>
                  <a:gd name="T9" fmla="*/ 0 h 11"/>
                  <a:gd name="T10" fmla="*/ 80 w 63"/>
                  <a:gd name="T11" fmla="*/ 0 h 11"/>
                  <a:gd name="T12" fmla="*/ 55 w 63"/>
                  <a:gd name="T13" fmla="*/ 0 h 11"/>
                  <a:gd name="T14" fmla="*/ 3 w 63"/>
                  <a:gd name="T15" fmla="*/ 0 h 11"/>
                  <a:gd name="T16" fmla="*/ 0 w 63"/>
                  <a:gd name="T17" fmla="*/ 2 h 11"/>
                  <a:gd name="T18" fmla="*/ 1 w 63"/>
                  <a:gd name="T19" fmla="*/ 4150 h 11"/>
                  <a:gd name="T20" fmla="*/ 3 w 63"/>
                  <a:gd name="T21" fmla="*/ 3804 h 11"/>
                  <a:gd name="T22" fmla="*/ 55 w 63"/>
                  <a:gd name="T23" fmla="*/ 3804 h 11"/>
                  <a:gd name="T24" fmla="*/ 80 w 63"/>
                  <a:gd name="T25" fmla="*/ 3804 h 11"/>
                  <a:gd name="T26" fmla="*/ 119 w 63"/>
                  <a:gd name="T27" fmla="*/ 4150 h 11"/>
                  <a:gd name="T28" fmla="*/ 140 w 63"/>
                  <a:gd name="T29" fmla="*/ 4150 h 11"/>
                  <a:gd name="T30" fmla="*/ 169 w 63"/>
                  <a:gd name="T31" fmla="*/ 4150 h 11"/>
                  <a:gd name="T32" fmla="*/ 199 w 63"/>
                  <a:gd name="T33" fmla="*/ 4527 h 11"/>
                  <a:gd name="T34" fmla="*/ 223 w 63"/>
                  <a:gd name="T35" fmla="*/ 4527 h 11"/>
                  <a:gd name="T36" fmla="*/ 223 w 63"/>
                  <a:gd name="T37" fmla="*/ 3 h 11"/>
                  <a:gd name="T38" fmla="*/ 0 w 63"/>
                  <a:gd name="T39" fmla="*/ 0 h 11"/>
                  <a:gd name="T40" fmla="*/ 63 w 63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3" h="11">
                    <a:moveTo>
                      <a:pt x="63" y="3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9"/>
                    </a:lnTo>
                    <a:lnTo>
                      <a:pt x="16" y="9"/>
                    </a:lnTo>
                    <a:lnTo>
                      <a:pt x="24" y="9"/>
                    </a:lnTo>
                    <a:lnTo>
                      <a:pt x="33" y="10"/>
                    </a:lnTo>
                    <a:lnTo>
                      <a:pt x="40" y="10"/>
                    </a:lnTo>
                    <a:lnTo>
                      <a:pt x="48" y="10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63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3" name="Freeform 1109"/>
              <p:cNvSpPr>
                <a:spLocks noChangeArrowheads="1"/>
              </p:cNvSpPr>
              <p:nvPr/>
            </p:nvSpPr>
            <p:spPr bwMode="auto">
              <a:xfrm>
                <a:off x="3150" y="4210"/>
                <a:ext cx="16" cy="28"/>
              </a:xfrm>
              <a:custGeom>
                <a:avLst/>
                <a:gdLst>
                  <a:gd name="G0" fmla="*/ 1 0 51712"/>
                  <a:gd name="G1" fmla="+- 1 0 0"/>
                  <a:gd name="G2" fmla="*/ 1 64997 256"/>
                  <a:gd name="G3" fmla="+- 6 0 0"/>
                  <a:gd name="G4" fmla="cos 2 G3"/>
                  <a:gd name="G5" fmla="+- 65528 0 0"/>
                  <a:gd name="G6" fmla="+- 6 0 0"/>
                  <a:gd name="G7" fmla="*/ 1 19201 51712"/>
                  <a:gd name="G8" fmla="+- 9 0 0"/>
                  <a:gd name="G9" fmla="sin 16 G8"/>
                  <a:gd name="G10" fmla="+- 8 0 0"/>
                  <a:gd name="G11" fmla="sin 21 G10"/>
                  <a:gd name="G12" fmla="*/ 1 0 51712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8411 0 0"/>
                  <a:gd name="G24" fmla="+- 60535 0 0"/>
                  <a:gd name="T0" fmla="*/ 616 w 18"/>
                  <a:gd name="T1" fmla="*/ 8953 h 28"/>
                  <a:gd name="T2" fmla="*/ 686 w 18"/>
                  <a:gd name="T3" fmla="*/ 7811 h 28"/>
                  <a:gd name="T4" fmla="*/ 724 w 18"/>
                  <a:gd name="T5" fmla="*/ 5725 h 28"/>
                  <a:gd name="T6" fmla="*/ 686 w 18"/>
                  <a:gd name="T7" fmla="*/ 4370 h 28"/>
                  <a:gd name="T8" fmla="*/ 650 w 18"/>
                  <a:gd name="T9" fmla="*/ 3334 h 28"/>
                  <a:gd name="T10" fmla="*/ 553 w 18"/>
                  <a:gd name="T11" fmla="*/ 113 h 28"/>
                  <a:gd name="T12" fmla="*/ 470 w 18"/>
                  <a:gd name="T13" fmla="*/ 2 h 28"/>
                  <a:gd name="T14" fmla="*/ 6 w 18"/>
                  <a:gd name="T15" fmla="*/ 1 h 28"/>
                  <a:gd name="T16" fmla="*/ 0 w 18"/>
                  <a:gd name="T17" fmla="*/ 0 h 28"/>
                  <a:gd name="T18" fmla="*/ 0 w 18"/>
                  <a:gd name="T19" fmla="*/ 2907 h 28"/>
                  <a:gd name="T20" fmla="*/ 2 w 18"/>
                  <a:gd name="T21" fmla="*/ 2907 h 28"/>
                  <a:gd name="T22" fmla="*/ 4 w 18"/>
                  <a:gd name="T23" fmla="*/ 3334 h 28"/>
                  <a:gd name="T24" fmla="*/ 7 w 18"/>
                  <a:gd name="T25" fmla="*/ 3799 h 28"/>
                  <a:gd name="T26" fmla="*/ 8 w 18"/>
                  <a:gd name="T27" fmla="*/ 4370 h 28"/>
                  <a:gd name="T28" fmla="*/ 445 w 18"/>
                  <a:gd name="T29" fmla="*/ 5001 h 28"/>
                  <a:gd name="T30" fmla="*/ 445 w 18"/>
                  <a:gd name="T31" fmla="*/ 5725 h 28"/>
                  <a:gd name="T32" fmla="*/ 445 w 18"/>
                  <a:gd name="T33" fmla="*/ 7095 h 28"/>
                  <a:gd name="T34" fmla="*/ 8 w 18"/>
                  <a:gd name="T35" fmla="*/ 7560 h 28"/>
                  <a:gd name="T36" fmla="*/ 616 w 18"/>
                  <a:gd name="T37" fmla="*/ 8953 h 28"/>
                  <a:gd name="T38" fmla="*/ 0 w 18"/>
                  <a:gd name="T39" fmla="*/ 0 h 28"/>
                  <a:gd name="T40" fmla="*/ 18 w 18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28">
                    <a:moveTo>
                      <a:pt x="15" y="28"/>
                    </a:moveTo>
                    <a:lnTo>
                      <a:pt x="17" y="24"/>
                    </a:lnTo>
                    <a:lnTo>
                      <a:pt x="18" y="18"/>
                    </a:lnTo>
                    <a:lnTo>
                      <a:pt x="17" y="14"/>
                    </a:lnTo>
                    <a:lnTo>
                      <a:pt x="16" y="10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4" name="Freeform 1110"/>
              <p:cNvSpPr>
                <a:spLocks noChangeArrowheads="1"/>
              </p:cNvSpPr>
              <p:nvPr/>
            </p:nvSpPr>
            <p:spPr bwMode="auto">
              <a:xfrm>
                <a:off x="3111" y="4234"/>
                <a:ext cx="53" cy="42"/>
              </a:xfrm>
              <a:custGeom>
                <a:avLst/>
                <a:gdLst>
                  <a:gd name="G0" fmla="+- 1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63095 51712"/>
                  <a:gd name="G10" fmla="*/ G9 1 180"/>
                  <a:gd name="G11" fmla="*/ G8 1 G10"/>
                  <a:gd name="G12" fmla="+- 26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5 0 0"/>
                  <a:gd name="G24" fmla="+- 400 0 0"/>
                  <a:gd name="T0" fmla="*/ 0 w 53"/>
                  <a:gd name="T1" fmla="*/ 205909 h 29"/>
                  <a:gd name="T2" fmla="*/ 515 w 53"/>
                  <a:gd name="T3" fmla="*/ 193306 h 29"/>
                  <a:gd name="T4" fmla="*/ 800 w 53"/>
                  <a:gd name="T5" fmla="*/ 181066 h 29"/>
                  <a:gd name="T6" fmla="*/ 1243 w 53"/>
                  <a:gd name="T7" fmla="*/ 169164 h 29"/>
                  <a:gd name="T8" fmla="*/ 1549 w 53"/>
                  <a:gd name="T9" fmla="*/ 147965 h 29"/>
                  <a:gd name="T10" fmla="*/ 1828 w 53"/>
                  <a:gd name="T11" fmla="*/ 105947 h 29"/>
                  <a:gd name="T12" fmla="*/ 2177 w 53"/>
                  <a:gd name="T13" fmla="*/ 86723 h 29"/>
                  <a:gd name="T14" fmla="*/ 2335 w 53"/>
                  <a:gd name="T15" fmla="*/ 66477 h 29"/>
                  <a:gd name="T16" fmla="*/ 2467 w 53"/>
                  <a:gd name="T17" fmla="*/ 2663 h 29"/>
                  <a:gd name="T18" fmla="*/ 2177 w 53"/>
                  <a:gd name="T19" fmla="*/ 0 h 29"/>
                  <a:gd name="T20" fmla="*/ 2060 w 53"/>
                  <a:gd name="T21" fmla="*/ 211 h 29"/>
                  <a:gd name="T22" fmla="*/ 1828 w 53"/>
                  <a:gd name="T23" fmla="*/ 2663 h 29"/>
                  <a:gd name="T24" fmla="*/ 1637 w 53"/>
                  <a:gd name="T25" fmla="*/ 66477 h 29"/>
                  <a:gd name="T26" fmla="*/ 1401 w 53"/>
                  <a:gd name="T27" fmla="*/ 81113 h 29"/>
                  <a:gd name="T28" fmla="*/ 997 w 53"/>
                  <a:gd name="T29" fmla="*/ 99106 h 29"/>
                  <a:gd name="T30" fmla="*/ 716 w 53"/>
                  <a:gd name="T31" fmla="*/ 113713 h 29"/>
                  <a:gd name="T32" fmla="*/ 8 w 53"/>
                  <a:gd name="T33" fmla="*/ 138558 h 29"/>
                  <a:gd name="T34" fmla="*/ 0 w 53"/>
                  <a:gd name="T35" fmla="*/ 147965 h 29"/>
                  <a:gd name="T36" fmla="*/ 0 w 53"/>
                  <a:gd name="T37" fmla="*/ 205909 h 29"/>
                  <a:gd name="T38" fmla="*/ 0 w 53"/>
                  <a:gd name="T39" fmla="*/ 0 h 29"/>
                  <a:gd name="T40" fmla="*/ 53 w 53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29">
                    <a:moveTo>
                      <a:pt x="0" y="29"/>
                    </a:moveTo>
                    <a:lnTo>
                      <a:pt x="10" y="28"/>
                    </a:lnTo>
                    <a:lnTo>
                      <a:pt x="18" y="26"/>
                    </a:lnTo>
                    <a:lnTo>
                      <a:pt x="26" y="24"/>
                    </a:lnTo>
                    <a:lnTo>
                      <a:pt x="33" y="21"/>
                    </a:lnTo>
                    <a:lnTo>
                      <a:pt x="39" y="16"/>
                    </a:lnTo>
                    <a:lnTo>
                      <a:pt x="46" y="13"/>
                    </a:lnTo>
                    <a:lnTo>
                      <a:pt x="50" y="9"/>
                    </a:lnTo>
                    <a:lnTo>
                      <a:pt x="53" y="5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39" y="5"/>
                    </a:lnTo>
                    <a:lnTo>
                      <a:pt x="35" y="9"/>
                    </a:lnTo>
                    <a:lnTo>
                      <a:pt x="30" y="12"/>
                    </a:lnTo>
                    <a:lnTo>
                      <a:pt x="22" y="15"/>
                    </a:lnTo>
                    <a:lnTo>
                      <a:pt x="16" y="17"/>
                    </a:lnTo>
                    <a:lnTo>
                      <a:pt x="8" y="20"/>
                    </a:lnTo>
                    <a:lnTo>
                      <a:pt x="0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5" name="Freeform 1111"/>
              <p:cNvSpPr>
                <a:spLocks noChangeArrowheads="1"/>
              </p:cNvSpPr>
              <p:nvPr/>
            </p:nvSpPr>
            <p:spPr bwMode="auto">
              <a:xfrm>
                <a:off x="3057" y="4241"/>
                <a:ext cx="47" cy="35"/>
              </a:xfrm>
              <a:custGeom>
                <a:avLst/>
                <a:gdLst>
                  <a:gd name="G0" fmla="+- 3 0 0"/>
                  <a:gd name="G1" fmla="*/ 1 57333 30784"/>
                  <a:gd name="G2" fmla="*/ 1 63095 5171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2321 45696"/>
                  <a:gd name="G11" fmla="*/ 1 53977 23040"/>
                  <a:gd name="G12" fmla="+- 6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2 0 0"/>
                  <a:gd name="G24" fmla="+- 4 0 0"/>
                  <a:gd name="T0" fmla="*/ 0 w 51"/>
                  <a:gd name="T1" fmla="*/ 172271 h 23"/>
                  <a:gd name="T2" fmla="*/ 4 w 51"/>
                  <a:gd name="T3" fmla="*/ 187193 h 23"/>
                  <a:gd name="T4" fmla="*/ 8 w 51"/>
                  <a:gd name="T5" fmla="*/ 221291 h 23"/>
                  <a:gd name="T6" fmla="*/ 271 w 51"/>
                  <a:gd name="T7" fmla="*/ 284273 h 23"/>
                  <a:gd name="T8" fmla="*/ 382 w 51"/>
                  <a:gd name="T9" fmla="*/ 335832 h 23"/>
                  <a:gd name="T10" fmla="*/ 601 w 51"/>
                  <a:gd name="T11" fmla="*/ 396765 h 23"/>
                  <a:gd name="T12" fmla="*/ 716 w 51"/>
                  <a:gd name="T13" fmla="*/ 424189 h 23"/>
                  <a:gd name="T14" fmla="*/ 950 w 51"/>
                  <a:gd name="T15" fmla="*/ 461204 h 23"/>
                  <a:gd name="T16" fmla="*/ 1102 w 51"/>
                  <a:gd name="T17" fmla="*/ 461204 h 23"/>
                  <a:gd name="T18" fmla="*/ 1102 w 51"/>
                  <a:gd name="T19" fmla="*/ 284273 h 23"/>
                  <a:gd name="T20" fmla="*/ 951 w 51"/>
                  <a:gd name="T21" fmla="*/ 261523 h 23"/>
                  <a:gd name="T22" fmla="*/ 758 w 51"/>
                  <a:gd name="T23" fmla="*/ 221291 h 23"/>
                  <a:gd name="T24" fmla="*/ 636 w 51"/>
                  <a:gd name="T25" fmla="*/ 203530 h 23"/>
                  <a:gd name="T26" fmla="*/ 479 w 51"/>
                  <a:gd name="T27" fmla="*/ 172271 h 23"/>
                  <a:gd name="T28" fmla="*/ 321 w 51"/>
                  <a:gd name="T29" fmla="*/ 134110 h 23"/>
                  <a:gd name="T30" fmla="*/ 242 w 51"/>
                  <a:gd name="T31" fmla="*/ 696 h 23"/>
                  <a:gd name="T32" fmla="*/ 7 w 51"/>
                  <a:gd name="T33" fmla="*/ 489 h 23"/>
                  <a:gd name="T34" fmla="*/ 2 w 51"/>
                  <a:gd name="T35" fmla="*/ 0 h 23"/>
                  <a:gd name="T36" fmla="*/ 0 w 51"/>
                  <a:gd name="T37" fmla="*/ 172271 h 23"/>
                  <a:gd name="T38" fmla="*/ 0 w 51"/>
                  <a:gd name="T39" fmla="*/ 0 h 23"/>
                  <a:gd name="T40" fmla="*/ 51 w 51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1" h="23">
                    <a:moveTo>
                      <a:pt x="0" y="9"/>
                    </a:moveTo>
                    <a:lnTo>
                      <a:pt x="4" y="10"/>
                    </a:lnTo>
                    <a:lnTo>
                      <a:pt x="8" y="12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7" y="20"/>
                    </a:lnTo>
                    <a:lnTo>
                      <a:pt x="34" y="21"/>
                    </a:lnTo>
                    <a:lnTo>
                      <a:pt x="43" y="23"/>
                    </a:lnTo>
                    <a:lnTo>
                      <a:pt x="51" y="23"/>
                    </a:lnTo>
                    <a:lnTo>
                      <a:pt x="51" y="15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29" y="11"/>
                    </a:lnTo>
                    <a:lnTo>
                      <a:pt x="23" y="9"/>
                    </a:lnTo>
                    <a:lnTo>
                      <a:pt x="16" y="6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6" name="Freeform 1112"/>
              <p:cNvSpPr>
                <a:spLocks noChangeArrowheads="1"/>
              </p:cNvSpPr>
              <p:nvPr/>
            </p:nvSpPr>
            <p:spPr bwMode="auto">
              <a:xfrm>
                <a:off x="2630" y="4246"/>
                <a:ext cx="98" cy="54"/>
              </a:xfrm>
              <a:custGeom>
                <a:avLst/>
                <a:gdLst>
                  <a:gd name="G0" fmla="+- 19 0 0"/>
                  <a:gd name="G1" fmla="*/ 1 0 51712"/>
                  <a:gd name="G2" fmla="*/ 1 57263 60354"/>
                  <a:gd name="G3" fmla="*/ 1 61289 45696"/>
                  <a:gd name="G4" fmla="*/ 1 63095 51712"/>
                  <a:gd name="G5" fmla="*/ G4 1 180"/>
                  <a:gd name="G6" fmla="*/ G3 1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41815 51712"/>
                  <a:gd name="G21" fmla="+- 19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5570 0 0"/>
                  <a:gd name="G34" fmla="+- 11673 0 0"/>
                  <a:gd name="G35" fmla="+- 16340 0 0"/>
                  <a:gd name="G36" fmla="+- 17593 0 0"/>
                  <a:gd name="G37" fmla="+- 22816 0 0"/>
                  <a:gd name="G38" fmla="+- 30256 0 0"/>
                  <a:gd name="G39" fmla="+- 43578 0 0"/>
                  <a:gd name="T0" fmla="*/ 3 w 108"/>
                  <a:gd name="T1" fmla="*/ 71106 h 40"/>
                  <a:gd name="T2" fmla="*/ 1 w 108"/>
                  <a:gd name="T3" fmla="*/ 77209 h 40"/>
                  <a:gd name="T4" fmla="*/ 1 w 108"/>
                  <a:gd name="T5" fmla="*/ 81875 h 40"/>
                  <a:gd name="T6" fmla="*/ 0 w 108"/>
                  <a:gd name="T7" fmla="*/ 83129 h 40"/>
                  <a:gd name="T8" fmla="*/ 1 w 108"/>
                  <a:gd name="T9" fmla="*/ 88354 h 40"/>
                  <a:gd name="T10" fmla="*/ 3 w 108"/>
                  <a:gd name="T11" fmla="*/ 95798 h 40"/>
                  <a:gd name="T12" fmla="*/ 7 w 108"/>
                  <a:gd name="T13" fmla="*/ 109312 h 40"/>
                  <a:gd name="T14" fmla="*/ 199 w 108"/>
                  <a:gd name="T15" fmla="*/ 126540 h 40"/>
                  <a:gd name="T16" fmla="*/ 285 w 108"/>
                  <a:gd name="T17" fmla="*/ 129971 h 40"/>
                  <a:gd name="T18" fmla="*/ 451 w 108"/>
                  <a:gd name="T19" fmla="*/ 137736 h 40"/>
                  <a:gd name="T20" fmla="*/ 576 w 108"/>
                  <a:gd name="T21" fmla="*/ 146461 h 40"/>
                  <a:gd name="T22" fmla="*/ 730 w 108"/>
                  <a:gd name="T23" fmla="*/ 146461 h 40"/>
                  <a:gd name="T24" fmla="*/ 861 w 108"/>
                  <a:gd name="T25" fmla="*/ 146461 h 40"/>
                  <a:gd name="T26" fmla="*/ 1013 w 108"/>
                  <a:gd name="T27" fmla="*/ 139743 h 40"/>
                  <a:gd name="T28" fmla="*/ 1139 w 108"/>
                  <a:gd name="T29" fmla="*/ 136127 h 40"/>
                  <a:gd name="T30" fmla="*/ 1296 w 108"/>
                  <a:gd name="T31" fmla="*/ 126540 h 40"/>
                  <a:gd name="T32" fmla="*/ 1399 w 108"/>
                  <a:gd name="T33" fmla="*/ 101896 h 40"/>
                  <a:gd name="T34" fmla="*/ 1478 w 108"/>
                  <a:gd name="T35" fmla="*/ 88986 h 40"/>
                  <a:gd name="T36" fmla="*/ 1493 w 108"/>
                  <a:gd name="T37" fmla="*/ 77209 h 40"/>
                  <a:gd name="T38" fmla="*/ 1558 w 108"/>
                  <a:gd name="T39" fmla="*/ 56963 h 40"/>
                  <a:gd name="T40" fmla="*/ 1560 w 108"/>
                  <a:gd name="T41" fmla="*/ 42786 h 40"/>
                  <a:gd name="T42" fmla="*/ 1560 w 108"/>
                  <a:gd name="T43" fmla="*/ 34219 h 40"/>
                  <a:gd name="T44" fmla="*/ 1497 w 108"/>
                  <a:gd name="T45" fmla="*/ 1218 h 40"/>
                  <a:gd name="T46" fmla="*/ 1413 w 108"/>
                  <a:gd name="T47" fmla="*/ 151 h 40"/>
                  <a:gd name="T48" fmla="*/ 1327 w 108"/>
                  <a:gd name="T49" fmla="*/ 80 h 40"/>
                  <a:gd name="T50" fmla="*/ 1228 w 108"/>
                  <a:gd name="T51" fmla="*/ 0 h 40"/>
                  <a:gd name="T52" fmla="*/ 1069 w 108"/>
                  <a:gd name="T53" fmla="*/ 0 h 40"/>
                  <a:gd name="T54" fmla="*/ 960 w 108"/>
                  <a:gd name="T55" fmla="*/ 0 h 40"/>
                  <a:gd name="T56" fmla="*/ 815 w 108"/>
                  <a:gd name="T57" fmla="*/ 80 h 40"/>
                  <a:gd name="T58" fmla="*/ 730 w 108"/>
                  <a:gd name="T59" fmla="*/ 1083 h 40"/>
                  <a:gd name="T60" fmla="*/ 590 w 108"/>
                  <a:gd name="T61" fmla="*/ 29614 h 40"/>
                  <a:gd name="T62" fmla="*/ 475 w 108"/>
                  <a:gd name="T63" fmla="*/ 36997 h 40"/>
                  <a:gd name="T64" fmla="*/ 355 w 108"/>
                  <a:gd name="T65" fmla="*/ 42786 h 40"/>
                  <a:gd name="T66" fmla="*/ 242 w 108"/>
                  <a:gd name="T67" fmla="*/ 49174 h 40"/>
                  <a:gd name="T68" fmla="*/ 175 w 108"/>
                  <a:gd name="T69" fmla="*/ 56963 h 40"/>
                  <a:gd name="T70" fmla="*/ 6 w 108"/>
                  <a:gd name="T71" fmla="*/ 61534 h 40"/>
                  <a:gd name="T72" fmla="*/ 3 w 108"/>
                  <a:gd name="T73" fmla="*/ 71106 h 40"/>
                  <a:gd name="T74" fmla="*/ 0 w 108"/>
                  <a:gd name="T75" fmla="*/ 0 h 40"/>
                  <a:gd name="T76" fmla="*/ 108 w 108"/>
                  <a:gd name="T7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40">
                    <a:moveTo>
                      <a:pt x="3" y="19"/>
                    </a:moveTo>
                    <a:lnTo>
                      <a:pt x="1" y="21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3" y="27"/>
                    </a:lnTo>
                    <a:lnTo>
                      <a:pt x="8" y="30"/>
                    </a:lnTo>
                    <a:lnTo>
                      <a:pt x="14" y="34"/>
                    </a:lnTo>
                    <a:lnTo>
                      <a:pt x="21" y="36"/>
                    </a:lnTo>
                    <a:lnTo>
                      <a:pt x="31" y="38"/>
                    </a:lnTo>
                    <a:lnTo>
                      <a:pt x="40" y="40"/>
                    </a:lnTo>
                    <a:lnTo>
                      <a:pt x="50" y="40"/>
                    </a:lnTo>
                    <a:lnTo>
                      <a:pt x="60" y="40"/>
                    </a:lnTo>
                    <a:lnTo>
                      <a:pt x="70" y="39"/>
                    </a:lnTo>
                    <a:lnTo>
                      <a:pt x="79" y="37"/>
                    </a:lnTo>
                    <a:lnTo>
                      <a:pt x="89" y="34"/>
                    </a:lnTo>
                    <a:lnTo>
                      <a:pt x="96" y="28"/>
                    </a:lnTo>
                    <a:lnTo>
                      <a:pt x="100" y="25"/>
                    </a:lnTo>
                    <a:lnTo>
                      <a:pt x="103" y="21"/>
                    </a:lnTo>
                    <a:lnTo>
                      <a:pt x="106" y="16"/>
                    </a:lnTo>
                    <a:lnTo>
                      <a:pt x="108" y="12"/>
                    </a:lnTo>
                    <a:lnTo>
                      <a:pt x="108" y="9"/>
                    </a:lnTo>
                    <a:lnTo>
                      <a:pt x="104" y="6"/>
                    </a:lnTo>
                    <a:lnTo>
                      <a:pt x="98" y="4"/>
                    </a:lnTo>
                    <a:lnTo>
                      <a:pt x="92" y="2"/>
                    </a:lnTo>
                    <a:lnTo>
                      <a:pt x="84" y="0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0" y="5"/>
                    </a:lnTo>
                    <a:lnTo>
                      <a:pt x="41" y="7"/>
                    </a:lnTo>
                    <a:lnTo>
                      <a:pt x="33" y="10"/>
                    </a:lnTo>
                    <a:lnTo>
                      <a:pt x="25" y="12"/>
                    </a:lnTo>
                    <a:lnTo>
                      <a:pt x="18" y="14"/>
                    </a:lnTo>
                    <a:lnTo>
                      <a:pt x="12" y="16"/>
                    </a:lnTo>
                    <a:lnTo>
                      <a:pt x="6" y="17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7" name="Freeform 1113"/>
              <p:cNvSpPr>
                <a:spLocks noChangeArrowheads="1"/>
              </p:cNvSpPr>
              <p:nvPr/>
            </p:nvSpPr>
            <p:spPr bwMode="auto">
              <a:xfrm>
                <a:off x="2625" y="4258"/>
                <a:ext cx="105" cy="4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2 0 0"/>
                  <a:gd name="G8" fmla="*/ 1 63971 49664"/>
                  <a:gd name="G9" fmla="*/ 1 63095 51712"/>
                  <a:gd name="G10" fmla="*/ G9 1 180"/>
                  <a:gd name="G11" fmla="*/ G8 1 G10"/>
                  <a:gd name="G12" fmla="*/ 1 31321 25856"/>
                  <a:gd name="G13" fmla="*/ 1 63095 51712"/>
                  <a:gd name="G14" fmla="*/ G13 1 180"/>
                  <a:gd name="G15" fmla="*/ G12 1 G14"/>
                  <a:gd name="G16" fmla="+- 5 0 0"/>
                  <a:gd name="G17" fmla="*/ 1 0 51712"/>
                  <a:gd name="G18" fmla="*/ 1 17 5"/>
                  <a:gd name="G19" fmla="+- 17 0 0"/>
                  <a:gd name="G20" fmla="sin 25 G19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*/ 1 61167 20"/>
                  <a:gd name="G40" fmla="+- 1 0 0"/>
                  <a:gd name="G41" fmla="+- 180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T0" fmla="*/ 1837 w 116"/>
                  <a:gd name="T1" fmla="*/ 0 h 36"/>
                  <a:gd name="T2" fmla="*/ 1801 w 116"/>
                  <a:gd name="T3" fmla="*/ 163 h 36"/>
                  <a:gd name="T4" fmla="*/ 1747 w 116"/>
                  <a:gd name="T5" fmla="*/ 34749 h 36"/>
                  <a:gd name="T6" fmla="*/ 1699 w 116"/>
                  <a:gd name="T7" fmla="*/ 47826 h 36"/>
                  <a:gd name="T8" fmla="*/ 1649 w 116"/>
                  <a:gd name="T9" fmla="*/ 56117 h 36"/>
                  <a:gd name="T10" fmla="*/ 1541 w 116"/>
                  <a:gd name="T11" fmla="*/ 82111 h 36"/>
                  <a:gd name="T12" fmla="*/ 1380 w 116"/>
                  <a:gd name="T13" fmla="*/ 96391 h 36"/>
                  <a:gd name="T14" fmla="*/ 1228 w 116"/>
                  <a:gd name="T15" fmla="*/ 104429 h 36"/>
                  <a:gd name="T16" fmla="*/ 1079 w 116"/>
                  <a:gd name="T17" fmla="*/ 106419 h 36"/>
                  <a:gd name="T18" fmla="*/ 909 w 116"/>
                  <a:gd name="T19" fmla="*/ 106419 h 36"/>
                  <a:gd name="T20" fmla="*/ 758 w 116"/>
                  <a:gd name="T21" fmla="*/ 106419 h 36"/>
                  <a:gd name="T22" fmla="*/ 585 w 116"/>
                  <a:gd name="T23" fmla="*/ 98296 h 36"/>
                  <a:gd name="T24" fmla="*/ 449 w 116"/>
                  <a:gd name="T25" fmla="*/ 90723 h 36"/>
                  <a:gd name="T26" fmla="*/ 327 w 116"/>
                  <a:gd name="T27" fmla="*/ 82111 h 36"/>
                  <a:gd name="T28" fmla="*/ 231 w 116"/>
                  <a:gd name="T29" fmla="*/ 65845 h 36"/>
                  <a:gd name="T30" fmla="*/ 180 w 116"/>
                  <a:gd name="T31" fmla="*/ 56117 h 36"/>
                  <a:gd name="T32" fmla="*/ 8 w 116"/>
                  <a:gd name="T33" fmla="*/ 47826 h 36"/>
                  <a:gd name="T34" fmla="*/ 8 w 116"/>
                  <a:gd name="T35" fmla="*/ 51844 h 36"/>
                  <a:gd name="T36" fmla="*/ 8 w 116"/>
                  <a:gd name="T37" fmla="*/ 56117 h 36"/>
                  <a:gd name="T38" fmla="*/ 171 w 116"/>
                  <a:gd name="T39" fmla="*/ 51844 h 36"/>
                  <a:gd name="T40" fmla="*/ 5 w 116"/>
                  <a:gd name="T41" fmla="*/ 221 h 36"/>
                  <a:gd name="T42" fmla="*/ 3 w 116"/>
                  <a:gd name="T43" fmla="*/ 32091 h 36"/>
                  <a:gd name="T44" fmla="*/ 1 w 116"/>
                  <a:gd name="T45" fmla="*/ 37603 h 36"/>
                  <a:gd name="T46" fmla="*/ 0 w 116"/>
                  <a:gd name="T47" fmla="*/ 51844 h 36"/>
                  <a:gd name="T48" fmla="*/ 1 w 116"/>
                  <a:gd name="T49" fmla="*/ 71334 h 36"/>
                  <a:gd name="T50" fmla="*/ 4 w 116"/>
                  <a:gd name="T51" fmla="*/ 83737 h 36"/>
                  <a:gd name="T52" fmla="*/ 171 w 116"/>
                  <a:gd name="T53" fmla="*/ 104429 h 36"/>
                  <a:gd name="T54" fmla="*/ 276 w 116"/>
                  <a:gd name="T55" fmla="*/ 115297 h 36"/>
                  <a:gd name="T56" fmla="*/ 411 w 116"/>
                  <a:gd name="T57" fmla="*/ 124918 h 36"/>
                  <a:gd name="T58" fmla="*/ 566 w 116"/>
                  <a:gd name="T59" fmla="*/ 140553 h 36"/>
                  <a:gd name="T60" fmla="*/ 736 w 116"/>
                  <a:gd name="T61" fmla="*/ 146623 h 36"/>
                  <a:gd name="T62" fmla="*/ 909 w 116"/>
                  <a:gd name="T63" fmla="*/ 152270 h 36"/>
                  <a:gd name="T64" fmla="*/ 1083 w 116"/>
                  <a:gd name="T65" fmla="*/ 152270 h 36"/>
                  <a:gd name="T66" fmla="*/ 1289 w 116"/>
                  <a:gd name="T67" fmla="*/ 143865 h 36"/>
                  <a:gd name="T68" fmla="*/ 1450 w 116"/>
                  <a:gd name="T69" fmla="*/ 132781 h 36"/>
                  <a:gd name="T70" fmla="*/ 1629 w 116"/>
                  <a:gd name="T71" fmla="*/ 113125 h 36"/>
                  <a:gd name="T72" fmla="*/ 1747 w 116"/>
                  <a:gd name="T73" fmla="*/ 90723 h 36"/>
                  <a:gd name="T74" fmla="*/ 1831 w 116"/>
                  <a:gd name="T75" fmla="*/ 77289 h 36"/>
                  <a:gd name="T76" fmla="*/ 1882 w 116"/>
                  <a:gd name="T77" fmla="*/ 56117 h 36"/>
                  <a:gd name="T78" fmla="*/ 1942 w 116"/>
                  <a:gd name="T79" fmla="*/ 34749 h 36"/>
                  <a:gd name="T80" fmla="*/ 1961 w 116"/>
                  <a:gd name="T81" fmla="*/ 163 h 36"/>
                  <a:gd name="T82" fmla="*/ 1837 w 116"/>
                  <a:gd name="T83" fmla="*/ 0 h 36"/>
                  <a:gd name="T84" fmla="*/ 0 w 116"/>
                  <a:gd name="T85" fmla="*/ 0 h 36"/>
                  <a:gd name="T86" fmla="*/ 116 w 116"/>
                  <a:gd name="T8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T84" t="T85" r="T86" b="T87"/>
                <a:pathLst>
                  <a:path w="116" h="36">
                    <a:moveTo>
                      <a:pt x="108" y="0"/>
                    </a:moveTo>
                    <a:lnTo>
                      <a:pt x="106" y="4"/>
                    </a:lnTo>
                    <a:lnTo>
                      <a:pt x="104" y="8"/>
                    </a:lnTo>
                    <a:lnTo>
                      <a:pt x="100" y="12"/>
                    </a:lnTo>
                    <a:lnTo>
                      <a:pt x="98" y="14"/>
                    </a:lnTo>
                    <a:lnTo>
                      <a:pt x="91" y="19"/>
                    </a:lnTo>
                    <a:lnTo>
                      <a:pt x="82" y="23"/>
                    </a:lnTo>
                    <a:lnTo>
                      <a:pt x="73" y="25"/>
                    </a:lnTo>
                    <a:lnTo>
                      <a:pt x="63" y="26"/>
                    </a:lnTo>
                    <a:lnTo>
                      <a:pt x="54" y="26"/>
                    </a:lnTo>
                    <a:lnTo>
                      <a:pt x="44" y="26"/>
                    </a:lnTo>
                    <a:lnTo>
                      <a:pt x="35" y="24"/>
                    </a:lnTo>
                    <a:lnTo>
                      <a:pt x="26" y="22"/>
                    </a:lnTo>
                    <a:lnTo>
                      <a:pt x="20" y="19"/>
                    </a:lnTo>
                    <a:lnTo>
                      <a:pt x="14" y="16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7" y="28"/>
                    </a:lnTo>
                    <a:lnTo>
                      <a:pt x="24" y="30"/>
                    </a:lnTo>
                    <a:lnTo>
                      <a:pt x="34" y="33"/>
                    </a:lnTo>
                    <a:lnTo>
                      <a:pt x="43" y="35"/>
                    </a:lnTo>
                    <a:lnTo>
                      <a:pt x="54" y="36"/>
                    </a:lnTo>
                    <a:lnTo>
                      <a:pt x="64" y="36"/>
                    </a:lnTo>
                    <a:lnTo>
                      <a:pt x="75" y="34"/>
                    </a:lnTo>
                    <a:lnTo>
                      <a:pt x="86" y="31"/>
                    </a:lnTo>
                    <a:lnTo>
                      <a:pt x="95" y="27"/>
                    </a:lnTo>
                    <a:lnTo>
                      <a:pt x="104" y="22"/>
                    </a:lnTo>
                    <a:lnTo>
                      <a:pt x="107" y="18"/>
                    </a:lnTo>
                    <a:lnTo>
                      <a:pt x="111" y="14"/>
                    </a:lnTo>
                    <a:lnTo>
                      <a:pt x="114" y="8"/>
                    </a:lnTo>
                    <a:lnTo>
                      <a:pt x="116" y="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8" name="Freeform 1114"/>
              <p:cNvSpPr>
                <a:spLocks noChangeArrowheads="1"/>
              </p:cNvSpPr>
              <p:nvPr/>
            </p:nvSpPr>
            <p:spPr bwMode="auto">
              <a:xfrm>
                <a:off x="2690" y="4241"/>
                <a:ext cx="56" cy="31"/>
              </a:xfrm>
              <a:custGeom>
                <a:avLst/>
                <a:gdLst>
                  <a:gd name="G0" fmla="*/ 1 21 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sin G8 G9"/>
                  <a:gd name="G11" fmla="+- 16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1 0 0"/>
                  <a:gd name="G23" fmla="*/ 1 0 51712"/>
                  <a:gd name="T0" fmla="*/ 2 w 56"/>
                  <a:gd name="T1" fmla="*/ 1248904 h 19"/>
                  <a:gd name="T2" fmla="*/ 435 w 56"/>
                  <a:gd name="T3" fmla="*/ 1022112 h 19"/>
                  <a:gd name="T4" fmla="*/ 661 w 56"/>
                  <a:gd name="T5" fmla="*/ 1022112 h 19"/>
                  <a:gd name="T6" fmla="*/ 1056 w 56"/>
                  <a:gd name="T7" fmla="*/ 1022112 h 19"/>
                  <a:gd name="T8" fmla="*/ 1356 w 56"/>
                  <a:gd name="T9" fmla="*/ 1248904 h 19"/>
                  <a:gd name="T10" fmla="*/ 1587 w 56"/>
                  <a:gd name="T11" fmla="*/ 1380108 h 19"/>
                  <a:gd name="T12" fmla="*/ 1782 w 56"/>
                  <a:gd name="T13" fmla="*/ 1863355 h 19"/>
                  <a:gd name="T14" fmla="*/ 1877 w 56"/>
                  <a:gd name="T15" fmla="*/ 2059747 h 19"/>
                  <a:gd name="T16" fmla="*/ 1877 w 56"/>
                  <a:gd name="T17" fmla="*/ 1863355 h 19"/>
                  <a:gd name="T18" fmla="*/ 2170 w 56"/>
                  <a:gd name="T19" fmla="*/ 2276669 h 19"/>
                  <a:gd name="T20" fmla="*/ 2091 w 56"/>
                  <a:gd name="T21" fmla="*/ 1248904 h 19"/>
                  <a:gd name="T22" fmla="*/ 1978 w 56"/>
                  <a:gd name="T23" fmla="*/ 836801 h 19"/>
                  <a:gd name="T24" fmla="*/ 1762 w 56"/>
                  <a:gd name="T25" fmla="*/ 684672 h 19"/>
                  <a:gd name="T26" fmla="*/ 1372 w 56"/>
                  <a:gd name="T27" fmla="*/ 1263 h 19"/>
                  <a:gd name="T28" fmla="*/ 1113 w 56"/>
                  <a:gd name="T29" fmla="*/ 0 h 19"/>
                  <a:gd name="T30" fmla="*/ 661 w 56"/>
                  <a:gd name="T31" fmla="*/ 0 h 19"/>
                  <a:gd name="T32" fmla="*/ 9 w 56"/>
                  <a:gd name="T33" fmla="*/ 0 h 19"/>
                  <a:gd name="T34" fmla="*/ 0 w 56"/>
                  <a:gd name="T35" fmla="*/ 1263 h 19"/>
                  <a:gd name="T36" fmla="*/ 2 w 56"/>
                  <a:gd name="T37" fmla="*/ 1248904 h 19"/>
                  <a:gd name="T38" fmla="*/ 0 w 56"/>
                  <a:gd name="T39" fmla="*/ 0 h 19"/>
                  <a:gd name="T40" fmla="*/ 56 w 56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9">
                    <a:moveTo>
                      <a:pt x="2" y="11"/>
                    </a:moveTo>
                    <a:lnTo>
                      <a:pt x="10" y="9"/>
                    </a:lnTo>
                    <a:lnTo>
                      <a:pt x="18" y="9"/>
                    </a:lnTo>
                    <a:lnTo>
                      <a:pt x="27" y="9"/>
                    </a:lnTo>
                    <a:lnTo>
                      <a:pt x="35" y="11"/>
                    </a:lnTo>
                    <a:lnTo>
                      <a:pt x="41" y="12"/>
                    </a:lnTo>
                    <a:lnTo>
                      <a:pt x="46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55" y="11"/>
                    </a:lnTo>
                    <a:lnTo>
                      <a:pt x="51" y="7"/>
                    </a:lnTo>
                    <a:lnTo>
                      <a:pt x="45" y="5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39" name="Freeform 1115"/>
              <p:cNvSpPr>
                <a:spLocks noChangeArrowheads="1"/>
              </p:cNvSpPr>
              <p:nvPr/>
            </p:nvSpPr>
            <p:spPr bwMode="auto">
              <a:xfrm>
                <a:off x="2630" y="4244"/>
                <a:ext cx="44" cy="37"/>
              </a:xfrm>
              <a:custGeom>
                <a:avLst/>
                <a:gdLst>
                  <a:gd name="G0" fmla="+- 8 0 0"/>
                  <a:gd name="G1" fmla="*/ 1 4035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29559 51712"/>
                  <a:gd name="G8" fmla="*/ 1 0 51712"/>
                  <a:gd name="G9" fmla="+- 2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 0 0"/>
                  <a:gd name="G21" fmla="+- 49 0 0"/>
                  <a:gd name="T0" fmla="*/ 2 w 57"/>
                  <a:gd name="T1" fmla="*/ 238875 h 25"/>
                  <a:gd name="T2" fmla="*/ 2 w 57"/>
                  <a:gd name="T3" fmla="*/ 231891 h 25"/>
                  <a:gd name="T4" fmla="*/ 49 w 57"/>
                  <a:gd name="T5" fmla="*/ 221203 h 25"/>
                  <a:gd name="T6" fmla="*/ 68 w 57"/>
                  <a:gd name="T7" fmla="*/ 198768 h 25"/>
                  <a:gd name="T8" fmla="*/ 101 w 57"/>
                  <a:gd name="T9" fmla="*/ 175512 h 25"/>
                  <a:gd name="T10" fmla="*/ 131 w 57"/>
                  <a:gd name="T11" fmla="*/ 150427 h 25"/>
                  <a:gd name="T12" fmla="*/ 161 w 57"/>
                  <a:gd name="T13" fmla="*/ 128965 h 25"/>
                  <a:gd name="T14" fmla="*/ 200 w 57"/>
                  <a:gd name="T15" fmla="*/ 110466 h 25"/>
                  <a:gd name="T16" fmla="*/ 223 w 57"/>
                  <a:gd name="T17" fmla="*/ 81290 h 25"/>
                  <a:gd name="T18" fmla="*/ 219 w 57"/>
                  <a:gd name="T19" fmla="*/ 0 h 25"/>
                  <a:gd name="T20" fmla="*/ 188 w 57"/>
                  <a:gd name="T21" fmla="*/ 342 h 25"/>
                  <a:gd name="T22" fmla="*/ 153 w 57"/>
                  <a:gd name="T23" fmla="*/ 581 h 25"/>
                  <a:gd name="T24" fmla="*/ 125 w 57"/>
                  <a:gd name="T25" fmla="*/ 75285 h 25"/>
                  <a:gd name="T26" fmla="*/ 87 w 57"/>
                  <a:gd name="T27" fmla="*/ 87773 h 25"/>
                  <a:gd name="T28" fmla="*/ 61 w 57"/>
                  <a:gd name="T29" fmla="*/ 110466 h 25"/>
                  <a:gd name="T30" fmla="*/ 44 w 57"/>
                  <a:gd name="T31" fmla="*/ 128965 h 25"/>
                  <a:gd name="T32" fmla="*/ 2 w 57"/>
                  <a:gd name="T33" fmla="*/ 139358 h 25"/>
                  <a:gd name="T34" fmla="*/ 0 w 57"/>
                  <a:gd name="T35" fmla="*/ 162475 h 25"/>
                  <a:gd name="T36" fmla="*/ 2 w 57"/>
                  <a:gd name="T37" fmla="*/ 238875 h 25"/>
                  <a:gd name="T38" fmla="*/ 0 w 57"/>
                  <a:gd name="T39" fmla="*/ 0 h 25"/>
                  <a:gd name="T40" fmla="*/ 57 w 57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25">
                    <a:moveTo>
                      <a:pt x="4" y="25"/>
                    </a:moveTo>
                    <a:lnTo>
                      <a:pt x="8" y="24"/>
                    </a:lnTo>
                    <a:lnTo>
                      <a:pt x="12" y="23"/>
                    </a:lnTo>
                    <a:lnTo>
                      <a:pt x="18" y="20"/>
                    </a:lnTo>
                    <a:lnTo>
                      <a:pt x="26" y="18"/>
                    </a:lnTo>
                    <a:lnTo>
                      <a:pt x="33" y="16"/>
                    </a:lnTo>
                    <a:lnTo>
                      <a:pt x="41" y="14"/>
                    </a:lnTo>
                    <a:lnTo>
                      <a:pt x="50" y="12"/>
                    </a:lnTo>
                    <a:lnTo>
                      <a:pt x="57" y="8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5"/>
                    </a:lnTo>
                    <a:lnTo>
                      <a:pt x="31" y="7"/>
                    </a:lnTo>
                    <a:lnTo>
                      <a:pt x="23" y="9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0" name="Freeform 1116"/>
              <p:cNvSpPr>
                <a:spLocks noChangeArrowheads="1"/>
              </p:cNvSpPr>
              <p:nvPr/>
            </p:nvSpPr>
            <p:spPr bwMode="auto">
              <a:xfrm>
                <a:off x="3012" y="4246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259 48160"/>
                  <a:gd name="G9" fmla="+- 2 0 0"/>
                  <a:gd name="G10" fmla="+- 3 0 0"/>
                  <a:gd name="G11" fmla="+- 6 0 0"/>
                  <a:gd name="G12" fmla="*/ 1 15659 4816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3999 0 0"/>
                  <a:gd name="G31" fmla="+- 10095 0 0"/>
                  <a:gd name="G32" fmla="+- 14761 0 0"/>
                  <a:gd name="G33" fmla="+- 16015 0 0"/>
                  <a:gd name="G34" fmla="+- 21248 0 0"/>
                  <a:gd name="G35" fmla="+- 28777 0 0"/>
                  <a:gd name="G36" fmla="+- 42415 0 0"/>
                  <a:gd name="T0" fmla="*/ 1571 w 107"/>
                  <a:gd name="T1" fmla="*/ 71106 h 40"/>
                  <a:gd name="T2" fmla="*/ 1572 w 107"/>
                  <a:gd name="T3" fmla="*/ 77209 h 40"/>
                  <a:gd name="T4" fmla="*/ 1579 w 107"/>
                  <a:gd name="T5" fmla="*/ 81875 h 40"/>
                  <a:gd name="T6" fmla="*/ 1579 w 107"/>
                  <a:gd name="T7" fmla="*/ 83129 h 40"/>
                  <a:gd name="T8" fmla="*/ 1579 w 107"/>
                  <a:gd name="T9" fmla="*/ 88354 h 40"/>
                  <a:gd name="T10" fmla="*/ 1571 w 107"/>
                  <a:gd name="T11" fmla="*/ 95798 h 40"/>
                  <a:gd name="T12" fmla="*/ 1486 w 107"/>
                  <a:gd name="T13" fmla="*/ 109312 h 40"/>
                  <a:gd name="T14" fmla="*/ 1362 w 107"/>
                  <a:gd name="T15" fmla="*/ 126540 h 40"/>
                  <a:gd name="T16" fmla="*/ 1269 w 107"/>
                  <a:gd name="T17" fmla="*/ 129971 h 40"/>
                  <a:gd name="T18" fmla="*/ 1137 w 107"/>
                  <a:gd name="T19" fmla="*/ 137736 h 40"/>
                  <a:gd name="T20" fmla="*/ 1016 w 107"/>
                  <a:gd name="T21" fmla="*/ 146461 h 40"/>
                  <a:gd name="T22" fmla="*/ 863 w 107"/>
                  <a:gd name="T23" fmla="*/ 146461 h 40"/>
                  <a:gd name="T24" fmla="*/ 707 w 107"/>
                  <a:gd name="T25" fmla="*/ 146461 h 40"/>
                  <a:gd name="T26" fmla="*/ 538 w 107"/>
                  <a:gd name="T27" fmla="*/ 139743 h 40"/>
                  <a:gd name="T28" fmla="*/ 425 w 107"/>
                  <a:gd name="T29" fmla="*/ 136127 h 40"/>
                  <a:gd name="T30" fmla="*/ 264 w 107"/>
                  <a:gd name="T31" fmla="*/ 126540 h 40"/>
                  <a:gd name="T32" fmla="*/ 172 w 107"/>
                  <a:gd name="T33" fmla="*/ 101896 h 40"/>
                  <a:gd name="T34" fmla="*/ 7 w 107"/>
                  <a:gd name="T35" fmla="*/ 88986 h 40"/>
                  <a:gd name="T36" fmla="*/ 4 w 107"/>
                  <a:gd name="T37" fmla="*/ 77209 h 40"/>
                  <a:gd name="T38" fmla="*/ 2 w 107"/>
                  <a:gd name="T39" fmla="*/ 56963 h 40"/>
                  <a:gd name="T40" fmla="*/ 0 w 107"/>
                  <a:gd name="T41" fmla="*/ 42786 h 40"/>
                  <a:gd name="T42" fmla="*/ 0 w 107"/>
                  <a:gd name="T43" fmla="*/ 34219 h 40"/>
                  <a:gd name="T44" fmla="*/ 3 w 107"/>
                  <a:gd name="T45" fmla="*/ 1218 h 40"/>
                  <a:gd name="T46" fmla="*/ 154 w 107"/>
                  <a:gd name="T47" fmla="*/ 151 h 40"/>
                  <a:gd name="T48" fmla="*/ 224 w 107"/>
                  <a:gd name="T49" fmla="*/ 80 h 40"/>
                  <a:gd name="T50" fmla="*/ 348 w 107"/>
                  <a:gd name="T51" fmla="*/ 0 h 40"/>
                  <a:gd name="T52" fmla="*/ 483 w 107"/>
                  <a:gd name="T53" fmla="*/ 0 h 40"/>
                  <a:gd name="T54" fmla="*/ 621 w 107"/>
                  <a:gd name="T55" fmla="*/ 0 h 40"/>
                  <a:gd name="T56" fmla="*/ 747 w 107"/>
                  <a:gd name="T57" fmla="*/ 80 h 40"/>
                  <a:gd name="T58" fmla="*/ 863 w 107"/>
                  <a:gd name="T59" fmla="*/ 1083 h 40"/>
                  <a:gd name="T60" fmla="*/ 982 w 107"/>
                  <a:gd name="T61" fmla="*/ 29614 h 40"/>
                  <a:gd name="T62" fmla="*/ 1092 w 107"/>
                  <a:gd name="T63" fmla="*/ 36997 h 40"/>
                  <a:gd name="T64" fmla="*/ 1221 w 107"/>
                  <a:gd name="T65" fmla="*/ 42786 h 40"/>
                  <a:gd name="T66" fmla="*/ 1336 w 107"/>
                  <a:gd name="T67" fmla="*/ 49174 h 40"/>
                  <a:gd name="T68" fmla="*/ 1417 w 107"/>
                  <a:gd name="T69" fmla="*/ 56963 h 40"/>
                  <a:gd name="T70" fmla="*/ 1496 w 107"/>
                  <a:gd name="T71" fmla="*/ 61534 h 40"/>
                  <a:gd name="T72" fmla="*/ 1571 w 107"/>
                  <a:gd name="T73" fmla="*/ 71106 h 40"/>
                  <a:gd name="T74" fmla="*/ 0 w 107"/>
                  <a:gd name="T75" fmla="*/ 0 h 40"/>
                  <a:gd name="T76" fmla="*/ 107 w 107"/>
                  <a:gd name="T7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40">
                    <a:moveTo>
                      <a:pt x="105" y="19"/>
                    </a:moveTo>
                    <a:lnTo>
                      <a:pt x="106" y="21"/>
                    </a:lnTo>
                    <a:lnTo>
                      <a:pt x="107" y="22"/>
                    </a:lnTo>
                    <a:lnTo>
                      <a:pt x="107" y="23"/>
                    </a:lnTo>
                    <a:lnTo>
                      <a:pt x="107" y="24"/>
                    </a:lnTo>
                    <a:lnTo>
                      <a:pt x="105" y="27"/>
                    </a:lnTo>
                    <a:lnTo>
                      <a:pt x="99" y="30"/>
                    </a:lnTo>
                    <a:lnTo>
                      <a:pt x="93" y="34"/>
                    </a:lnTo>
                    <a:lnTo>
                      <a:pt x="86" y="36"/>
                    </a:lnTo>
                    <a:lnTo>
                      <a:pt x="77" y="38"/>
                    </a:lnTo>
                    <a:lnTo>
                      <a:pt x="68" y="40"/>
                    </a:lnTo>
                    <a:lnTo>
                      <a:pt x="58" y="40"/>
                    </a:lnTo>
                    <a:lnTo>
                      <a:pt x="48" y="40"/>
                    </a:lnTo>
                    <a:lnTo>
                      <a:pt x="37" y="39"/>
                    </a:lnTo>
                    <a:lnTo>
                      <a:pt x="28" y="37"/>
                    </a:lnTo>
                    <a:lnTo>
                      <a:pt x="19" y="34"/>
                    </a:lnTo>
                    <a:lnTo>
                      <a:pt x="11" y="28"/>
                    </a:lnTo>
                    <a:lnTo>
                      <a:pt x="7" y="25"/>
                    </a:lnTo>
                    <a:lnTo>
                      <a:pt x="4" y="21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9" y="4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3" y="0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58" y="5"/>
                    </a:lnTo>
                    <a:lnTo>
                      <a:pt x="67" y="7"/>
                    </a:lnTo>
                    <a:lnTo>
                      <a:pt x="74" y="10"/>
                    </a:lnTo>
                    <a:lnTo>
                      <a:pt x="83" y="12"/>
                    </a:lnTo>
                    <a:lnTo>
                      <a:pt x="90" y="14"/>
                    </a:lnTo>
                    <a:lnTo>
                      <a:pt x="96" y="16"/>
                    </a:lnTo>
                    <a:lnTo>
                      <a:pt x="101" y="17"/>
                    </a:lnTo>
                    <a:lnTo>
                      <a:pt x="105" y="19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1" name="Freeform 1117"/>
              <p:cNvSpPr>
                <a:spLocks noChangeArrowheads="1"/>
              </p:cNvSpPr>
              <p:nvPr/>
            </p:nvSpPr>
            <p:spPr bwMode="auto">
              <a:xfrm>
                <a:off x="3009" y="4258"/>
                <a:ext cx="106" cy="49"/>
              </a:xfrm>
              <a:custGeom>
                <a:avLst/>
                <a:gdLst>
                  <a:gd name="G0" fmla="+- 65534 0 0"/>
                  <a:gd name="G1" fmla="+- 14 0 0"/>
                  <a:gd name="G2" fmla="*/ 1 35 256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59343 38528"/>
                  <a:gd name="G20" fmla="+- 4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61167 2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T0" fmla="*/ 0 w 115"/>
                  <a:gd name="T1" fmla="*/ 163 h 36"/>
                  <a:gd name="T2" fmla="*/ 2 w 115"/>
                  <a:gd name="T3" fmla="*/ 34749 h 36"/>
                  <a:gd name="T4" fmla="*/ 5 w 115"/>
                  <a:gd name="T5" fmla="*/ 56117 h 36"/>
                  <a:gd name="T6" fmla="*/ 8 w 115"/>
                  <a:gd name="T7" fmla="*/ 77289 h 36"/>
                  <a:gd name="T8" fmla="*/ 282 w 115"/>
                  <a:gd name="T9" fmla="*/ 90723 h 36"/>
                  <a:gd name="T10" fmla="*/ 452 w 115"/>
                  <a:gd name="T11" fmla="*/ 113125 h 36"/>
                  <a:gd name="T12" fmla="*/ 681 w 115"/>
                  <a:gd name="T13" fmla="*/ 132781 h 36"/>
                  <a:gd name="T14" fmla="*/ 917 w 115"/>
                  <a:gd name="T15" fmla="*/ 143865 h 36"/>
                  <a:gd name="T16" fmla="*/ 1159 w 115"/>
                  <a:gd name="T17" fmla="*/ 152270 h 36"/>
                  <a:gd name="T18" fmla="*/ 1384 w 115"/>
                  <a:gd name="T19" fmla="*/ 152270 h 36"/>
                  <a:gd name="T20" fmla="*/ 1637 w 115"/>
                  <a:gd name="T21" fmla="*/ 146623 h 36"/>
                  <a:gd name="T22" fmla="*/ 1842 w 115"/>
                  <a:gd name="T23" fmla="*/ 140553 h 36"/>
                  <a:gd name="T24" fmla="*/ 2014 w 115"/>
                  <a:gd name="T25" fmla="*/ 124918 h 36"/>
                  <a:gd name="T26" fmla="*/ 2220 w 115"/>
                  <a:gd name="T27" fmla="*/ 115297 h 36"/>
                  <a:gd name="T28" fmla="*/ 2358 w 115"/>
                  <a:gd name="T29" fmla="*/ 104429 h 36"/>
                  <a:gd name="T30" fmla="*/ 2498 w 115"/>
                  <a:gd name="T31" fmla="*/ 83737 h 36"/>
                  <a:gd name="T32" fmla="*/ 2524 w 115"/>
                  <a:gd name="T33" fmla="*/ 71334 h 36"/>
                  <a:gd name="T34" fmla="*/ 2543 w 115"/>
                  <a:gd name="T35" fmla="*/ 51844 h 36"/>
                  <a:gd name="T36" fmla="*/ 2543 w 115"/>
                  <a:gd name="T37" fmla="*/ 37603 h 36"/>
                  <a:gd name="T38" fmla="*/ 2503 w 115"/>
                  <a:gd name="T39" fmla="*/ 32091 h 36"/>
                  <a:gd name="T40" fmla="*/ 2498 w 115"/>
                  <a:gd name="T41" fmla="*/ 221 h 36"/>
                  <a:gd name="T42" fmla="*/ 2378 w 115"/>
                  <a:gd name="T43" fmla="*/ 51844 h 36"/>
                  <a:gd name="T44" fmla="*/ 2378 w 115"/>
                  <a:gd name="T45" fmla="*/ 56117 h 36"/>
                  <a:gd name="T46" fmla="*/ 2378 w 115"/>
                  <a:gd name="T47" fmla="*/ 51844 h 36"/>
                  <a:gd name="T48" fmla="*/ 2378 w 115"/>
                  <a:gd name="T49" fmla="*/ 47826 h 36"/>
                  <a:gd name="T50" fmla="*/ 2358 w 115"/>
                  <a:gd name="T51" fmla="*/ 56117 h 36"/>
                  <a:gd name="T52" fmla="*/ 2243 w 115"/>
                  <a:gd name="T53" fmla="*/ 65845 h 36"/>
                  <a:gd name="T54" fmla="*/ 2132 w 115"/>
                  <a:gd name="T55" fmla="*/ 82111 h 36"/>
                  <a:gd name="T56" fmla="*/ 1974 w 115"/>
                  <a:gd name="T57" fmla="*/ 90723 h 36"/>
                  <a:gd name="T58" fmla="*/ 1771 w 115"/>
                  <a:gd name="T59" fmla="*/ 98296 h 36"/>
                  <a:gd name="T60" fmla="*/ 1590 w 115"/>
                  <a:gd name="T61" fmla="*/ 106419 h 36"/>
                  <a:gd name="T62" fmla="*/ 1371 w 115"/>
                  <a:gd name="T63" fmla="*/ 106419 h 36"/>
                  <a:gd name="T64" fmla="*/ 1159 w 115"/>
                  <a:gd name="T65" fmla="*/ 106419 h 36"/>
                  <a:gd name="T66" fmla="*/ 935 w 115"/>
                  <a:gd name="T67" fmla="*/ 104429 h 36"/>
                  <a:gd name="T68" fmla="*/ 738 w 115"/>
                  <a:gd name="T69" fmla="*/ 96391 h 36"/>
                  <a:gd name="T70" fmla="*/ 571 w 115"/>
                  <a:gd name="T71" fmla="*/ 82111 h 36"/>
                  <a:gd name="T72" fmla="*/ 378 w 115"/>
                  <a:gd name="T73" fmla="*/ 56117 h 36"/>
                  <a:gd name="T74" fmla="*/ 317 w 115"/>
                  <a:gd name="T75" fmla="*/ 47826 h 36"/>
                  <a:gd name="T76" fmla="*/ 282 w 115"/>
                  <a:gd name="T77" fmla="*/ 34749 h 36"/>
                  <a:gd name="T78" fmla="*/ 222 w 115"/>
                  <a:gd name="T79" fmla="*/ 163 h 36"/>
                  <a:gd name="T80" fmla="*/ 7 w 115"/>
                  <a:gd name="T81" fmla="*/ 0 h 36"/>
                  <a:gd name="T82" fmla="*/ 0 w 115"/>
                  <a:gd name="T83" fmla="*/ 163 h 36"/>
                  <a:gd name="T84" fmla="*/ 0 w 115"/>
                  <a:gd name="T85" fmla="*/ 0 h 36"/>
                  <a:gd name="T86" fmla="*/ 115 w 115"/>
                  <a:gd name="T8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T84" t="T85" r="T86" b="T87"/>
                <a:pathLst>
                  <a:path w="115" h="36">
                    <a:moveTo>
                      <a:pt x="0" y="4"/>
                    </a:moveTo>
                    <a:lnTo>
                      <a:pt x="2" y="8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13" y="22"/>
                    </a:lnTo>
                    <a:lnTo>
                      <a:pt x="21" y="27"/>
                    </a:lnTo>
                    <a:lnTo>
                      <a:pt x="31" y="31"/>
                    </a:lnTo>
                    <a:lnTo>
                      <a:pt x="41" y="34"/>
                    </a:lnTo>
                    <a:lnTo>
                      <a:pt x="52" y="36"/>
                    </a:lnTo>
                    <a:lnTo>
                      <a:pt x="62" y="36"/>
                    </a:lnTo>
                    <a:lnTo>
                      <a:pt x="73" y="35"/>
                    </a:lnTo>
                    <a:lnTo>
                      <a:pt x="82" y="33"/>
                    </a:lnTo>
                    <a:lnTo>
                      <a:pt x="91" y="30"/>
                    </a:lnTo>
                    <a:lnTo>
                      <a:pt x="99" y="28"/>
                    </a:lnTo>
                    <a:lnTo>
                      <a:pt x="106" y="25"/>
                    </a:lnTo>
                    <a:lnTo>
                      <a:pt x="111" y="20"/>
                    </a:lnTo>
                    <a:lnTo>
                      <a:pt x="114" y="17"/>
                    </a:lnTo>
                    <a:lnTo>
                      <a:pt x="115" y="13"/>
                    </a:lnTo>
                    <a:lnTo>
                      <a:pt x="115" y="9"/>
                    </a:lnTo>
                    <a:lnTo>
                      <a:pt x="113" y="7"/>
                    </a:lnTo>
                    <a:lnTo>
                      <a:pt x="111" y="5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7" y="13"/>
                    </a:lnTo>
                    <a:lnTo>
                      <a:pt x="107" y="12"/>
                    </a:lnTo>
                    <a:lnTo>
                      <a:pt x="106" y="14"/>
                    </a:lnTo>
                    <a:lnTo>
                      <a:pt x="101" y="16"/>
                    </a:lnTo>
                    <a:lnTo>
                      <a:pt x="96" y="19"/>
                    </a:lnTo>
                    <a:lnTo>
                      <a:pt x="89" y="22"/>
                    </a:lnTo>
                    <a:lnTo>
                      <a:pt x="80" y="24"/>
                    </a:lnTo>
                    <a:lnTo>
                      <a:pt x="72" y="26"/>
                    </a:lnTo>
                    <a:lnTo>
                      <a:pt x="61" y="26"/>
                    </a:lnTo>
                    <a:lnTo>
                      <a:pt x="52" y="26"/>
                    </a:lnTo>
                    <a:lnTo>
                      <a:pt x="42" y="25"/>
                    </a:lnTo>
                    <a:lnTo>
                      <a:pt x="34" y="23"/>
                    </a:lnTo>
                    <a:lnTo>
                      <a:pt x="25" y="19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3" y="8"/>
                    </a:lnTo>
                    <a:lnTo>
                      <a:pt x="9" y="4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2" name="Freeform 1118"/>
              <p:cNvSpPr>
                <a:spLocks noChangeArrowheads="1"/>
              </p:cNvSpPr>
              <p:nvPr/>
            </p:nvSpPr>
            <p:spPr bwMode="auto">
              <a:xfrm>
                <a:off x="3009" y="4241"/>
                <a:ext cx="56" cy="3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7 0 0"/>
                  <a:gd name="G4" fmla="+- 11 0 0"/>
                  <a:gd name="G5" fmla="*/ 1 33825 25856"/>
                  <a:gd name="G6" fmla="*/ 1 5205 49664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782 0 0"/>
                  <a:gd name="G21" fmla="+- 1429 0 0"/>
                  <a:gd name="T0" fmla="*/ 2170 w 56"/>
                  <a:gd name="T1" fmla="*/ 1263 h 19"/>
                  <a:gd name="T2" fmla="*/ 1782 w 56"/>
                  <a:gd name="T3" fmla="*/ 0 h 19"/>
                  <a:gd name="T4" fmla="*/ 1429 w 56"/>
                  <a:gd name="T5" fmla="*/ 0 h 19"/>
                  <a:gd name="T6" fmla="*/ 1056 w 56"/>
                  <a:gd name="T7" fmla="*/ 0 h 19"/>
                  <a:gd name="T8" fmla="*/ 696 w 56"/>
                  <a:gd name="T9" fmla="*/ 1263 h 19"/>
                  <a:gd name="T10" fmla="*/ 458 w 56"/>
                  <a:gd name="T11" fmla="*/ 684672 h 19"/>
                  <a:gd name="T12" fmla="*/ 5 w 56"/>
                  <a:gd name="T13" fmla="*/ 836801 h 19"/>
                  <a:gd name="T14" fmla="*/ 1 w 56"/>
                  <a:gd name="T15" fmla="*/ 1248904 h 19"/>
                  <a:gd name="T16" fmla="*/ 0 w 56"/>
                  <a:gd name="T17" fmla="*/ 2276669 h 19"/>
                  <a:gd name="T18" fmla="*/ 7 w 56"/>
                  <a:gd name="T19" fmla="*/ 1863355 h 19"/>
                  <a:gd name="T20" fmla="*/ 7 w 56"/>
                  <a:gd name="T21" fmla="*/ 2059747 h 19"/>
                  <a:gd name="T22" fmla="*/ 9 w 56"/>
                  <a:gd name="T23" fmla="*/ 1863355 h 19"/>
                  <a:gd name="T24" fmla="*/ 565 w 56"/>
                  <a:gd name="T25" fmla="*/ 1380108 h 19"/>
                  <a:gd name="T26" fmla="*/ 772 w 56"/>
                  <a:gd name="T27" fmla="*/ 1248904 h 19"/>
                  <a:gd name="T28" fmla="*/ 1113 w 56"/>
                  <a:gd name="T29" fmla="*/ 1022112 h 19"/>
                  <a:gd name="T30" fmla="*/ 1429 w 56"/>
                  <a:gd name="T31" fmla="*/ 1022112 h 19"/>
                  <a:gd name="T32" fmla="*/ 1762 w 56"/>
                  <a:gd name="T33" fmla="*/ 1022112 h 19"/>
                  <a:gd name="T34" fmla="*/ 2060 w 56"/>
                  <a:gd name="T35" fmla="*/ 1248904 h 19"/>
                  <a:gd name="T36" fmla="*/ 2170 w 56"/>
                  <a:gd name="T37" fmla="*/ 1263 h 19"/>
                  <a:gd name="T38" fmla="*/ 0 w 56"/>
                  <a:gd name="T39" fmla="*/ 0 h 19"/>
                  <a:gd name="T40" fmla="*/ 56 w 56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9">
                    <a:moveTo>
                      <a:pt x="56" y="3"/>
                    </a:moveTo>
                    <a:lnTo>
                      <a:pt x="46" y="0"/>
                    </a:lnTo>
                    <a:lnTo>
                      <a:pt x="37" y="0"/>
                    </a:lnTo>
                    <a:lnTo>
                      <a:pt x="27" y="0"/>
                    </a:lnTo>
                    <a:lnTo>
                      <a:pt x="19" y="3"/>
                    </a:lnTo>
                    <a:lnTo>
                      <a:pt x="11" y="5"/>
                    </a:lnTo>
                    <a:lnTo>
                      <a:pt x="5" y="7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15" y="12"/>
                    </a:lnTo>
                    <a:lnTo>
                      <a:pt x="21" y="11"/>
                    </a:lnTo>
                    <a:lnTo>
                      <a:pt x="28" y="9"/>
                    </a:lnTo>
                    <a:lnTo>
                      <a:pt x="37" y="9"/>
                    </a:lnTo>
                    <a:lnTo>
                      <a:pt x="45" y="9"/>
                    </a:lnTo>
                    <a:lnTo>
                      <a:pt x="53" y="1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3" name="Freeform 1119"/>
              <p:cNvSpPr>
                <a:spLocks noChangeArrowheads="1"/>
              </p:cNvSpPr>
              <p:nvPr/>
            </p:nvSpPr>
            <p:spPr bwMode="auto">
              <a:xfrm>
                <a:off x="3064" y="4244"/>
                <a:ext cx="45" cy="3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32325 44192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*/ 1 209 2"/>
                  <a:gd name="G24" fmla="*/ 1 189 2"/>
                  <a:gd name="T0" fmla="*/ 221 w 58"/>
                  <a:gd name="T1" fmla="*/ 162475 h 25"/>
                  <a:gd name="T2" fmla="*/ 209 w 58"/>
                  <a:gd name="T3" fmla="*/ 139358 h 25"/>
                  <a:gd name="T4" fmla="*/ 189 w 58"/>
                  <a:gd name="T5" fmla="*/ 128965 h 25"/>
                  <a:gd name="T6" fmla="*/ 162 w 58"/>
                  <a:gd name="T7" fmla="*/ 110466 h 25"/>
                  <a:gd name="T8" fmla="*/ 134 w 58"/>
                  <a:gd name="T9" fmla="*/ 87773 h 25"/>
                  <a:gd name="T10" fmla="*/ 98 w 58"/>
                  <a:gd name="T11" fmla="*/ 75285 h 25"/>
                  <a:gd name="T12" fmla="*/ 70 w 58"/>
                  <a:gd name="T13" fmla="*/ 581 h 25"/>
                  <a:gd name="T14" fmla="*/ 44 w 58"/>
                  <a:gd name="T15" fmla="*/ 342 h 25"/>
                  <a:gd name="T16" fmla="*/ 2 w 58"/>
                  <a:gd name="T17" fmla="*/ 0 h 25"/>
                  <a:gd name="T18" fmla="*/ 0 w 58"/>
                  <a:gd name="T19" fmla="*/ 81290 h 25"/>
                  <a:gd name="T20" fmla="*/ 2 w 58"/>
                  <a:gd name="T21" fmla="*/ 110466 h 25"/>
                  <a:gd name="T22" fmla="*/ 64 w 58"/>
                  <a:gd name="T23" fmla="*/ 128965 h 25"/>
                  <a:gd name="T24" fmla="*/ 89 w 58"/>
                  <a:gd name="T25" fmla="*/ 150427 h 25"/>
                  <a:gd name="T26" fmla="*/ 127 w 58"/>
                  <a:gd name="T27" fmla="*/ 175512 h 25"/>
                  <a:gd name="T28" fmla="*/ 154 w 58"/>
                  <a:gd name="T29" fmla="*/ 198768 h 25"/>
                  <a:gd name="T30" fmla="*/ 173 w 58"/>
                  <a:gd name="T31" fmla="*/ 221203 h 25"/>
                  <a:gd name="T32" fmla="*/ 199 w 58"/>
                  <a:gd name="T33" fmla="*/ 231891 h 25"/>
                  <a:gd name="T34" fmla="*/ 209 w 58"/>
                  <a:gd name="T35" fmla="*/ 238875 h 25"/>
                  <a:gd name="T36" fmla="*/ 221 w 58"/>
                  <a:gd name="T37" fmla="*/ 162475 h 25"/>
                  <a:gd name="T38" fmla="*/ 0 w 58"/>
                  <a:gd name="T39" fmla="*/ 0 h 25"/>
                  <a:gd name="T40" fmla="*/ 58 w 58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25">
                    <a:moveTo>
                      <a:pt x="58" y="17"/>
                    </a:moveTo>
                    <a:lnTo>
                      <a:pt x="54" y="15"/>
                    </a:lnTo>
                    <a:lnTo>
                      <a:pt x="48" y="14"/>
                    </a:lnTo>
                    <a:lnTo>
                      <a:pt x="42" y="12"/>
                    </a:lnTo>
                    <a:lnTo>
                      <a:pt x="35" y="9"/>
                    </a:lnTo>
                    <a:lnTo>
                      <a:pt x="26" y="7"/>
                    </a:lnTo>
                    <a:lnTo>
                      <a:pt x="19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7" y="14"/>
                    </a:lnTo>
                    <a:lnTo>
                      <a:pt x="24" y="16"/>
                    </a:lnTo>
                    <a:lnTo>
                      <a:pt x="33" y="18"/>
                    </a:lnTo>
                    <a:lnTo>
                      <a:pt x="40" y="20"/>
                    </a:lnTo>
                    <a:lnTo>
                      <a:pt x="45" y="23"/>
                    </a:lnTo>
                    <a:lnTo>
                      <a:pt x="50" y="24"/>
                    </a:lnTo>
                    <a:lnTo>
                      <a:pt x="54" y="25"/>
                    </a:lnTo>
                    <a:lnTo>
                      <a:pt x="58" y="1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4" name="Freeform 1120"/>
              <p:cNvSpPr>
                <a:spLocks noChangeArrowheads="1"/>
              </p:cNvSpPr>
              <p:nvPr/>
            </p:nvSpPr>
            <p:spPr bwMode="auto">
              <a:xfrm>
                <a:off x="2690" y="4254"/>
                <a:ext cx="100" cy="54"/>
              </a:xfrm>
              <a:custGeom>
                <a:avLst/>
                <a:gdLst>
                  <a:gd name="G0" fmla="*/ 1 41 2"/>
                  <a:gd name="G1" fmla="+- 65535 0 0"/>
                  <a:gd name="G2" fmla="*/ 1 0 51712"/>
                  <a:gd name="G3" fmla="*/ 1 53085 49664"/>
                  <a:gd name="G4" fmla="*/ 1 63095 51712"/>
                  <a:gd name="G5" fmla="*/ G4 1 180"/>
                  <a:gd name="G6" fmla="*/ G3 1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1553 49664"/>
                  <a:gd name="G22" fmla="*/ 1 81 2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53290 0 0"/>
                  <a:gd name="G39" fmla="+- 53279 0 0"/>
                  <a:gd name="G40" fmla="+- 52522 0 0"/>
                  <a:gd name="G41" fmla="+- 52333 0 0"/>
                  <a:gd name="G42" fmla="+- 51517 0 0"/>
                  <a:gd name="G43" fmla="+- 51313 0 0"/>
                  <a:gd name="G44" fmla="+- 51105 0 0"/>
                  <a:gd name="T0" fmla="*/ 2 w 98"/>
                  <a:gd name="T1" fmla="*/ 12081 h 52"/>
                  <a:gd name="T2" fmla="*/ 1 w 98"/>
                  <a:gd name="T3" fmla="*/ 12247 h 52"/>
                  <a:gd name="T4" fmla="*/ 0 w 98"/>
                  <a:gd name="T5" fmla="*/ 12257 h 52"/>
                  <a:gd name="T6" fmla="*/ 0 w 98"/>
                  <a:gd name="T7" fmla="*/ 13014 h 52"/>
                  <a:gd name="T8" fmla="*/ 0 w 98"/>
                  <a:gd name="T9" fmla="*/ 13203 h 52"/>
                  <a:gd name="T10" fmla="*/ 2 w 98"/>
                  <a:gd name="T11" fmla="*/ 14021 h 52"/>
                  <a:gd name="T12" fmla="*/ 8 w 98"/>
                  <a:gd name="T13" fmla="*/ 14231 h 52"/>
                  <a:gd name="T14" fmla="*/ 654 w 98"/>
                  <a:gd name="T15" fmla="*/ 15085 h 52"/>
                  <a:gd name="T16" fmla="*/ 1049 w 98"/>
                  <a:gd name="T17" fmla="*/ 15303 h 52"/>
                  <a:gd name="T18" fmla="*/ 1552 w 98"/>
                  <a:gd name="T19" fmla="*/ 15311 h 52"/>
                  <a:gd name="T20" fmla="*/ 2006 w 98"/>
                  <a:gd name="T21" fmla="*/ 15311 h 52"/>
                  <a:gd name="T22" fmla="*/ 2509 w 98"/>
                  <a:gd name="T23" fmla="*/ 15303 h 52"/>
                  <a:gd name="T24" fmla="*/ 2993 w 98"/>
                  <a:gd name="T25" fmla="*/ 15085 h 52"/>
                  <a:gd name="T26" fmla="*/ 3435 w 98"/>
                  <a:gd name="T27" fmla="*/ 14021 h 52"/>
                  <a:gd name="T28" fmla="*/ 3872 w 98"/>
                  <a:gd name="T29" fmla="*/ 13014 h 52"/>
                  <a:gd name="T30" fmla="*/ 4253 w 98"/>
                  <a:gd name="T31" fmla="*/ 11386 h 52"/>
                  <a:gd name="T32" fmla="*/ 4507 w 98"/>
                  <a:gd name="T33" fmla="*/ 9106 h 52"/>
                  <a:gd name="T34" fmla="*/ 4549 w 98"/>
                  <a:gd name="T35" fmla="*/ 7868 h 52"/>
                  <a:gd name="T36" fmla="*/ 4630 w 98"/>
                  <a:gd name="T37" fmla="*/ 6676 h 52"/>
                  <a:gd name="T38" fmla="*/ 4630 w 98"/>
                  <a:gd name="T39" fmla="*/ 5343 h 52"/>
                  <a:gd name="T40" fmla="*/ 4786 w 98"/>
                  <a:gd name="T41" fmla="*/ 3421 h 52"/>
                  <a:gd name="T42" fmla="*/ 4602 w 98"/>
                  <a:gd name="T43" fmla="*/ 2716 h 52"/>
                  <a:gd name="T44" fmla="*/ 4507 w 98"/>
                  <a:gd name="T45" fmla="*/ 2341 h 52"/>
                  <a:gd name="T46" fmla="*/ 4253 w 98"/>
                  <a:gd name="T47" fmla="*/ 4 h 52"/>
                  <a:gd name="T48" fmla="*/ 3872 w 98"/>
                  <a:gd name="T49" fmla="*/ 1 h 52"/>
                  <a:gd name="T50" fmla="*/ 3558 w 98"/>
                  <a:gd name="T51" fmla="*/ 0 h 52"/>
                  <a:gd name="T52" fmla="*/ 3173 w 98"/>
                  <a:gd name="T53" fmla="*/ 0 h 52"/>
                  <a:gd name="T54" fmla="*/ 3058 w 98"/>
                  <a:gd name="T55" fmla="*/ 1 h 52"/>
                  <a:gd name="T56" fmla="*/ 2870 w 98"/>
                  <a:gd name="T57" fmla="*/ 3 h 52"/>
                  <a:gd name="T58" fmla="*/ 2705 w 98"/>
                  <a:gd name="T59" fmla="*/ 5 h 52"/>
                  <a:gd name="T60" fmla="*/ 2639 w 98"/>
                  <a:gd name="T61" fmla="*/ 2341 h 52"/>
                  <a:gd name="T62" fmla="*/ 2341 w 98"/>
                  <a:gd name="T63" fmla="*/ 3694 h 52"/>
                  <a:gd name="T64" fmla="*/ 1960 w 98"/>
                  <a:gd name="T65" fmla="*/ 6200 h 52"/>
                  <a:gd name="T66" fmla="*/ 1579 w 98"/>
                  <a:gd name="T67" fmla="*/ 7738 h 52"/>
                  <a:gd name="T68" fmla="*/ 1250 w 98"/>
                  <a:gd name="T69" fmla="*/ 8959 h 52"/>
                  <a:gd name="T70" fmla="*/ 778 w 98"/>
                  <a:gd name="T71" fmla="*/ 9811 h 52"/>
                  <a:gd name="T72" fmla="*/ 548 w 98"/>
                  <a:gd name="T73" fmla="*/ 11207 h 52"/>
                  <a:gd name="T74" fmla="*/ 7 w 98"/>
                  <a:gd name="T75" fmla="*/ 11387 h 52"/>
                  <a:gd name="T76" fmla="*/ 2 w 98"/>
                  <a:gd name="T77" fmla="*/ 12081 h 52"/>
                  <a:gd name="T78" fmla="*/ 0 w 98"/>
                  <a:gd name="T79" fmla="*/ 0 h 52"/>
                  <a:gd name="T80" fmla="*/ 98 w 98"/>
                  <a:gd name="T8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98" h="52">
                    <a:moveTo>
                      <a:pt x="2" y="40"/>
                    </a:moveTo>
                    <a:lnTo>
                      <a:pt x="1" y="41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8" y="48"/>
                    </a:lnTo>
                    <a:lnTo>
                      <a:pt x="14" y="50"/>
                    </a:lnTo>
                    <a:lnTo>
                      <a:pt x="22" y="51"/>
                    </a:lnTo>
                    <a:lnTo>
                      <a:pt x="32" y="52"/>
                    </a:lnTo>
                    <a:lnTo>
                      <a:pt x="41" y="52"/>
                    </a:lnTo>
                    <a:lnTo>
                      <a:pt x="52" y="51"/>
                    </a:lnTo>
                    <a:lnTo>
                      <a:pt x="62" y="50"/>
                    </a:lnTo>
                    <a:lnTo>
                      <a:pt x="71" y="46"/>
                    </a:lnTo>
                    <a:lnTo>
                      <a:pt x="80" y="43"/>
                    </a:lnTo>
                    <a:lnTo>
                      <a:pt x="87" y="38"/>
                    </a:lnTo>
                    <a:lnTo>
                      <a:pt x="92" y="31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18"/>
                    </a:lnTo>
                    <a:lnTo>
                      <a:pt x="98" y="12"/>
                    </a:lnTo>
                    <a:lnTo>
                      <a:pt x="95" y="9"/>
                    </a:lnTo>
                    <a:lnTo>
                      <a:pt x="92" y="7"/>
                    </a:lnTo>
                    <a:lnTo>
                      <a:pt x="87" y="4"/>
                    </a:lnTo>
                    <a:lnTo>
                      <a:pt x="80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4" y="7"/>
                    </a:lnTo>
                    <a:lnTo>
                      <a:pt x="48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0"/>
                    </a:lnTo>
                    <a:lnTo>
                      <a:pt x="17" y="33"/>
                    </a:lnTo>
                    <a:lnTo>
                      <a:pt x="11" y="37"/>
                    </a:lnTo>
                    <a:lnTo>
                      <a:pt x="7" y="39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5" name="Freeform 1121"/>
              <p:cNvSpPr>
                <a:spLocks noChangeArrowheads="1"/>
              </p:cNvSpPr>
              <p:nvPr/>
            </p:nvSpPr>
            <p:spPr bwMode="auto">
              <a:xfrm>
                <a:off x="2685" y="4267"/>
                <a:ext cx="109" cy="4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0 0 0"/>
                  <a:gd name="G8" fmla="*/ 1 63301 57600"/>
                  <a:gd name="G9" fmla="*/ 1 63095 51712"/>
                  <a:gd name="G10" fmla="*/ G9 1 180"/>
                  <a:gd name="G11" fmla="*/ G8 1 G10"/>
                  <a:gd name="G12" fmla="*/ 1 42001 45696"/>
                  <a:gd name="G13" fmla="*/ 1 63095 51712"/>
                  <a:gd name="G14" fmla="*/ G13 1 180"/>
                  <a:gd name="G15" fmla="*/ G12 1 G14"/>
                  <a:gd name="G16" fmla="+- 3 0 0"/>
                  <a:gd name="G17" fmla="*/ 1 0 51712"/>
                  <a:gd name="G18" fmla="+- 20 0 0"/>
                  <a:gd name="G19" fmla="*/ 1 48301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*/ 1 61167 20"/>
                  <a:gd name="G39" fmla="+- 1 0 0"/>
                  <a:gd name="G40" fmla="+- 3398 0 0"/>
                  <a:gd name="G41" fmla="+- 1 0 0"/>
                  <a:gd name="G42" fmla="+- 3354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T0" fmla="*/ 3409 w 107"/>
                  <a:gd name="T1" fmla="*/ 0 h 44"/>
                  <a:gd name="T2" fmla="*/ 3398 w 107"/>
                  <a:gd name="T3" fmla="*/ 125 h 44"/>
                  <a:gd name="T4" fmla="*/ 3398 w 107"/>
                  <a:gd name="T5" fmla="*/ 6912 h 44"/>
                  <a:gd name="T6" fmla="*/ 3354 w 107"/>
                  <a:gd name="T7" fmla="*/ 10636 h 44"/>
                  <a:gd name="T8" fmla="*/ 3350 w 107"/>
                  <a:gd name="T9" fmla="*/ 12705 h 44"/>
                  <a:gd name="T10" fmla="*/ 3162 w 107"/>
                  <a:gd name="T11" fmla="*/ 17499 h 44"/>
                  <a:gd name="T12" fmla="*/ 2886 w 107"/>
                  <a:gd name="T13" fmla="*/ 21425 h 44"/>
                  <a:gd name="T14" fmla="*/ 2593 w 107"/>
                  <a:gd name="T15" fmla="*/ 24807 h 44"/>
                  <a:gd name="T16" fmla="*/ 2324 w 107"/>
                  <a:gd name="T17" fmla="*/ 26484 h 44"/>
                  <a:gd name="T18" fmla="*/ 1948 w 107"/>
                  <a:gd name="T19" fmla="*/ 27056 h 44"/>
                  <a:gd name="T20" fmla="*/ 1638 w 107"/>
                  <a:gd name="T21" fmla="*/ 28860 h 44"/>
                  <a:gd name="T22" fmla="*/ 1275 w 107"/>
                  <a:gd name="T23" fmla="*/ 28860 h 44"/>
                  <a:gd name="T24" fmla="*/ 1005 w 107"/>
                  <a:gd name="T25" fmla="*/ 27056 h 44"/>
                  <a:gd name="T26" fmla="*/ 666 w 107"/>
                  <a:gd name="T27" fmla="*/ 26484 h 44"/>
                  <a:gd name="T28" fmla="*/ 483 w 107"/>
                  <a:gd name="T29" fmla="*/ 24807 h 44"/>
                  <a:gd name="T30" fmla="*/ 374 w 107"/>
                  <a:gd name="T31" fmla="*/ 24267 h 44"/>
                  <a:gd name="T32" fmla="*/ 8 w 107"/>
                  <a:gd name="T33" fmla="*/ 23382 h 44"/>
                  <a:gd name="T34" fmla="*/ 374 w 107"/>
                  <a:gd name="T35" fmla="*/ 24267 h 44"/>
                  <a:gd name="T36" fmla="*/ 8 w 107"/>
                  <a:gd name="T37" fmla="*/ 25525 h 44"/>
                  <a:gd name="T38" fmla="*/ 374 w 107"/>
                  <a:gd name="T39" fmla="*/ 25525 h 44"/>
                  <a:gd name="T40" fmla="*/ 6 w 107"/>
                  <a:gd name="T41" fmla="*/ 18021 h 44"/>
                  <a:gd name="T42" fmla="*/ 3 w 107"/>
                  <a:gd name="T43" fmla="*/ 19643 h 44"/>
                  <a:gd name="T44" fmla="*/ 1 w 107"/>
                  <a:gd name="T45" fmla="*/ 21425 h 44"/>
                  <a:gd name="T46" fmla="*/ 0 w 107"/>
                  <a:gd name="T47" fmla="*/ 24807 h 44"/>
                  <a:gd name="T48" fmla="*/ 2 w 107"/>
                  <a:gd name="T49" fmla="*/ 27056 h 44"/>
                  <a:gd name="T50" fmla="*/ 6 w 107"/>
                  <a:gd name="T51" fmla="*/ 30353 h 44"/>
                  <a:gd name="T52" fmla="*/ 431 w 107"/>
                  <a:gd name="T53" fmla="*/ 32194 h 44"/>
                  <a:gd name="T54" fmla="*/ 633 w 107"/>
                  <a:gd name="T55" fmla="*/ 33909 h 44"/>
                  <a:gd name="T56" fmla="*/ 976 w 107"/>
                  <a:gd name="T57" fmla="*/ 34376 h 44"/>
                  <a:gd name="T58" fmla="*/ 1275 w 107"/>
                  <a:gd name="T59" fmla="*/ 35113 h 44"/>
                  <a:gd name="T60" fmla="*/ 1638 w 107"/>
                  <a:gd name="T61" fmla="*/ 35113 h 44"/>
                  <a:gd name="T62" fmla="*/ 1972 w 107"/>
                  <a:gd name="T63" fmla="*/ 35113 h 44"/>
                  <a:gd name="T64" fmla="*/ 2409 w 107"/>
                  <a:gd name="T65" fmla="*/ 33909 h 44"/>
                  <a:gd name="T66" fmla="*/ 2705 w 107"/>
                  <a:gd name="T67" fmla="*/ 31496 h 44"/>
                  <a:gd name="T68" fmla="*/ 3057 w 107"/>
                  <a:gd name="T69" fmla="*/ 28860 h 44"/>
                  <a:gd name="T70" fmla="*/ 3354 w 107"/>
                  <a:gd name="T71" fmla="*/ 23382 h 44"/>
                  <a:gd name="T72" fmla="*/ 3552 w 107"/>
                  <a:gd name="T73" fmla="*/ 16512 h 44"/>
                  <a:gd name="T74" fmla="*/ 3718 w 107"/>
                  <a:gd name="T75" fmla="*/ 13848 h 44"/>
                  <a:gd name="T76" fmla="*/ 3735 w 107"/>
                  <a:gd name="T77" fmla="*/ 8187 h 44"/>
                  <a:gd name="T78" fmla="*/ 3748 w 107"/>
                  <a:gd name="T79" fmla="*/ 5323 h 44"/>
                  <a:gd name="T80" fmla="*/ 3748 w 107"/>
                  <a:gd name="T81" fmla="*/ 0 h 44"/>
                  <a:gd name="T82" fmla="*/ 3409 w 107"/>
                  <a:gd name="T83" fmla="*/ 0 h 44"/>
                  <a:gd name="T84" fmla="*/ 0 w 107"/>
                  <a:gd name="T85" fmla="*/ 0 h 44"/>
                  <a:gd name="T86" fmla="*/ 107 w 107"/>
                  <a:gd name="T8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T84" t="T85" r="T86" b="T87"/>
                <a:pathLst>
                  <a:path w="107" h="44">
                    <a:moveTo>
                      <a:pt x="98" y="0"/>
                    </a:moveTo>
                    <a:lnTo>
                      <a:pt x="97" y="5"/>
                    </a:lnTo>
                    <a:lnTo>
                      <a:pt x="97" y="9"/>
                    </a:lnTo>
                    <a:lnTo>
                      <a:pt x="95" y="14"/>
                    </a:lnTo>
                    <a:lnTo>
                      <a:pt x="94" y="16"/>
                    </a:lnTo>
                    <a:lnTo>
                      <a:pt x="89" y="22"/>
                    </a:lnTo>
                    <a:lnTo>
                      <a:pt x="82" y="27"/>
                    </a:lnTo>
                    <a:lnTo>
                      <a:pt x="75" y="31"/>
                    </a:lnTo>
                    <a:lnTo>
                      <a:pt x="66" y="33"/>
                    </a:lnTo>
                    <a:lnTo>
                      <a:pt x="56" y="34"/>
                    </a:lnTo>
                    <a:lnTo>
                      <a:pt x="46" y="36"/>
                    </a:lnTo>
                    <a:lnTo>
                      <a:pt x="37" y="36"/>
                    </a:lnTo>
                    <a:lnTo>
                      <a:pt x="28" y="34"/>
                    </a:lnTo>
                    <a:lnTo>
                      <a:pt x="20" y="33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8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12" y="40"/>
                    </a:lnTo>
                    <a:lnTo>
                      <a:pt x="19" y="42"/>
                    </a:lnTo>
                    <a:lnTo>
                      <a:pt x="27" y="43"/>
                    </a:lnTo>
                    <a:lnTo>
                      <a:pt x="37" y="44"/>
                    </a:lnTo>
                    <a:lnTo>
                      <a:pt x="46" y="44"/>
                    </a:lnTo>
                    <a:lnTo>
                      <a:pt x="57" y="44"/>
                    </a:lnTo>
                    <a:lnTo>
                      <a:pt x="68" y="42"/>
                    </a:lnTo>
                    <a:lnTo>
                      <a:pt x="77" y="39"/>
                    </a:lnTo>
                    <a:lnTo>
                      <a:pt x="87" y="36"/>
                    </a:lnTo>
                    <a:lnTo>
                      <a:pt x="95" y="29"/>
                    </a:lnTo>
                    <a:lnTo>
                      <a:pt x="101" y="21"/>
                    </a:lnTo>
                    <a:lnTo>
                      <a:pt x="104" y="17"/>
                    </a:lnTo>
                    <a:lnTo>
                      <a:pt x="106" y="11"/>
                    </a:lnTo>
                    <a:lnTo>
                      <a:pt x="107" y="6"/>
                    </a:lnTo>
                    <a:lnTo>
                      <a:pt x="107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6" name="Freeform 1122"/>
              <p:cNvSpPr>
                <a:spLocks noChangeArrowheads="1"/>
              </p:cNvSpPr>
              <p:nvPr/>
            </p:nvSpPr>
            <p:spPr bwMode="auto">
              <a:xfrm>
                <a:off x="2744" y="4249"/>
                <a:ext cx="52" cy="27"/>
              </a:xfrm>
              <a:custGeom>
                <a:avLst/>
                <a:gdLst>
                  <a:gd name="G0" fmla="*/ 1 8293 30784"/>
                  <a:gd name="G1" fmla="*/ 1 42409 49664"/>
                  <a:gd name="G2" fmla="*/ 1 11533 25856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5055 48160"/>
                  <a:gd name="G10" fmla="+- 4 0 0"/>
                  <a:gd name="G11" fmla="*/ 1 49175 51712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30 0 0"/>
                  <a:gd name="G24" fmla="+- 627 0 0"/>
                  <a:gd name="G25" fmla="*/ 1 701 2"/>
                  <a:gd name="T0" fmla="*/ 7 w 52"/>
                  <a:gd name="T1" fmla="*/ 237741 h 16"/>
                  <a:gd name="T2" fmla="*/ 530 w 52"/>
                  <a:gd name="T3" fmla="*/ 210585 h 16"/>
                  <a:gd name="T4" fmla="*/ 627 w 52"/>
                  <a:gd name="T5" fmla="*/ 186690 h 16"/>
                  <a:gd name="T6" fmla="*/ 701 w 52"/>
                  <a:gd name="T7" fmla="*/ 186690 h 16"/>
                  <a:gd name="T8" fmla="*/ 784 w 52"/>
                  <a:gd name="T9" fmla="*/ 175896 h 16"/>
                  <a:gd name="T10" fmla="*/ 1099 w 52"/>
                  <a:gd name="T11" fmla="*/ 175896 h 16"/>
                  <a:gd name="T12" fmla="*/ 1473 w 52"/>
                  <a:gd name="T13" fmla="*/ 186690 h 16"/>
                  <a:gd name="T14" fmla="*/ 1743 w 52"/>
                  <a:gd name="T15" fmla="*/ 210585 h 16"/>
                  <a:gd name="T16" fmla="*/ 2036 w 52"/>
                  <a:gd name="T17" fmla="*/ 237741 h 16"/>
                  <a:gd name="T18" fmla="*/ 2153 w 52"/>
                  <a:gd name="T19" fmla="*/ 268127 h 16"/>
                  <a:gd name="T20" fmla="*/ 2182 w 52"/>
                  <a:gd name="T21" fmla="*/ 268127 h 16"/>
                  <a:gd name="T22" fmla="*/ 2629 w 52"/>
                  <a:gd name="T23" fmla="*/ 268127 h 16"/>
                  <a:gd name="T24" fmla="*/ 2486 w 52"/>
                  <a:gd name="T25" fmla="*/ 198122 h 16"/>
                  <a:gd name="T26" fmla="*/ 2277 w 52"/>
                  <a:gd name="T27" fmla="*/ 3921 h 16"/>
                  <a:gd name="T28" fmla="*/ 1925 w 52"/>
                  <a:gd name="T29" fmla="*/ 1851 h 16"/>
                  <a:gd name="T30" fmla="*/ 1558 w 52"/>
                  <a:gd name="T31" fmla="*/ 726 h 16"/>
                  <a:gd name="T32" fmla="*/ 1162 w 52"/>
                  <a:gd name="T33" fmla="*/ 0 h 16"/>
                  <a:gd name="T34" fmla="*/ 741 w 52"/>
                  <a:gd name="T35" fmla="*/ 0 h 16"/>
                  <a:gd name="T36" fmla="*/ 593 w 52"/>
                  <a:gd name="T37" fmla="*/ 726 h 16"/>
                  <a:gd name="T38" fmla="*/ 7 w 52"/>
                  <a:gd name="T39" fmla="*/ 1217 h 16"/>
                  <a:gd name="T40" fmla="*/ 3 w 52"/>
                  <a:gd name="T41" fmla="*/ 2038 h 16"/>
                  <a:gd name="T42" fmla="*/ 0 w 52"/>
                  <a:gd name="T43" fmla="*/ 165283 h 16"/>
                  <a:gd name="T44" fmla="*/ 7 w 52"/>
                  <a:gd name="T45" fmla="*/ 237741 h 16"/>
                  <a:gd name="T46" fmla="*/ 0 w 52"/>
                  <a:gd name="T47" fmla="*/ 0 h 16"/>
                  <a:gd name="T48" fmla="*/ 52 w 52"/>
                  <a:gd name="T4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2" h="16">
                    <a:moveTo>
                      <a:pt x="7" y="14"/>
                    </a:moveTo>
                    <a:lnTo>
                      <a:pt x="9" y="12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22" y="9"/>
                    </a:lnTo>
                    <a:lnTo>
                      <a:pt x="29" y="10"/>
                    </a:lnTo>
                    <a:lnTo>
                      <a:pt x="35" y="12"/>
                    </a:lnTo>
                    <a:lnTo>
                      <a:pt x="40" y="14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52" y="16"/>
                    </a:lnTo>
                    <a:lnTo>
                      <a:pt x="49" y="11"/>
                    </a:lnTo>
                    <a:lnTo>
                      <a:pt x="44" y="7"/>
                    </a:lnTo>
                    <a:lnTo>
                      <a:pt x="38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7" name="Freeform 1123"/>
              <p:cNvSpPr>
                <a:spLocks noChangeArrowheads="1"/>
              </p:cNvSpPr>
              <p:nvPr/>
            </p:nvSpPr>
            <p:spPr bwMode="auto">
              <a:xfrm>
                <a:off x="2691" y="4258"/>
                <a:ext cx="56" cy="54"/>
              </a:xfrm>
              <a:custGeom>
                <a:avLst/>
                <a:gdLst>
                  <a:gd name="G0" fmla="+- 40 0 0"/>
                  <a:gd name="G1" fmla="*/ 1 1077 4569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0 51712"/>
                  <a:gd name="G8" fmla="+- 30 0 0"/>
                  <a:gd name="G9" fmla="+- 40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*/ 1 7 2"/>
                  <a:gd name="G21" fmla="*/ 1 483 2"/>
                  <a:gd name="T0" fmla="*/ 3 w 56"/>
                  <a:gd name="T1" fmla="*/ 146461 h 40"/>
                  <a:gd name="T2" fmla="*/ 7 w 56"/>
                  <a:gd name="T3" fmla="*/ 137736 h 40"/>
                  <a:gd name="T4" fmla="*/ 483 w 56"/>
                  <a:gd name="T5" fmla="*/ 136127 h 40"/>
                  <a:gd name="T6" fmla="*/ 661 w 56"/>
                  <a:gd name="T7" fmla="*/ 126540 h 40"/>
                  <a:gd name="T8" fmla="*/ 1002 w 56"/>
                  <a:gd name="T9" fmla="*/ 109312 h 40"/>
                  <a:gd name="T10" fmla="*/ 1302 w 56"/>
                  <a:gd name="T11" fmla="*/ 88986 h 40"/>
                  <a:gd name="T12" fmla="*/ 1605 w 56"/>
                  <a:gd name="T13" fmla="*/ 71106 h 40"/>
                  <a:gd name="T14" fmla="*/ 1884 w 56"/>
                  <a:gd name="T15" fmla="*/ 46116 h 40"/>
                  <a:gd name="T16" fmla="*/ 2170 w 56"/>
                  <a:gd name="T17" fmla="*/ 1218 h 40"/>
                  <a:gd name="T18" fmla="*/ 1884 w 56"/>
                  <a:gd name="T19" fmla="*/ 0 h 40"/>
                  <a:gd name="T20" fmla="*/ 1691 w 56"/>
                  <a:gd name="T21" fmla="*/ 1218 h 40"/>
                  <a:gd name="T22" fmla="*/ 1372 w 56"/>
                  <a:gd name="T23" fmla="*/ 46116 h 40"/>
                  <a:gd name="T24" fmla="*/ 1160 w 56"/>
                  <a:gd name="T25" fmla="*/ 61534 h 40"/>
                  <a:gd name="T26" fmla="*/ 772 w 56"/>
                  <a:gd name="T27" fmla="*/ 81875 h 40"/>
                  <a:gd name="T28" fmla="*/ 565 w 56"/>
                  <a:gd name="T29" fmla="*/ 88986 h 40"/>
                  <a:gd name="T30" fmla="*/ 9 w 56"/>
                  <a:gd name="T31" fmla="*/ 101896 h 40"/>
                  <a:gd name="T32" fmla="*/ 3 w 56"/>
                  <a:gd name="T33" fmla="*/ 109312 h 40"/>
                  <a:gd name="T34" fmla="*/ 0 w 56"/>
                  <a:gd name="T35" fmla="*/ 110687 h 40"/>
                  <a:gd name="T36" fmla="*/ 3 w 56"/>
                  <a:gd name="T37" fmla="*/ 146461 h 40"/>
                  <a:gd name="T38" fmla="*/ 0 w 56"/>
                  <a:gd name="T39" fmla="*/ 0 h 40"/>
                  <a:gd name="T40" fmla="*/ 56 w 56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40">
                    <a:moveTo>
                      <a:pt x="3" y="40"/>
                    </a:moveTo>
                    <a:lnTo>
                      <a:pt x="7" y="38"/>
                    </a:lnTo>
                    <a:lnTo>
                      <a:pt x="12" y="37"/>
                    </a:lnTo>
                    <a:lnTo>
                      <a:pt x="18" y="34"/>
                    </a:lnTo>
                    <a:lnTo>
                      <a:pt x="26" y="30"/>
                    </a:lnTo>
                    <a:lnTo>
                      <a:pt x="34" y="25"/>
                    </a:lnTo>
                    <a:lnTo>
                      <a:pt x="42" y="19"/>
                    </a:lnTo>
                    <a:lnTo>
                      <a:pt x="49" y="13"/>
                    </a:lnTo>
                    <a:lnTo>
                      <a:pt x="56" y="6"/>
                    </a:lnTo>
                    <a:lnTo>
                      <a:pt x="49" y="0"/>
                    </a:lnTo>
                    <a:lnTo>
                      <a:pt x="44" y="6"/>
                    </a:lnTo>
                    <a:lnTo>
                      <a:pt x="36" y="13"/>
                    </a:lnTo>
                    <a:lnTo>
                      <a:pt x="29" y="17"/>
                    </a:lnTo>
                    <a:lnTo>
                      <a:pt x="21" y="22"/>
                    </a:lnTo>
                    <a:lnTo>
                      <a:pt x="15" y="25"/>
                    </a:lnTo>
                    <a:lnTo>
                      <a:pt x="9" y="28"/>
                    </a:lnTo>
                    <a:lnTo>
                      <a:pt x="3" y="30"/>
                    </a:lnTo>
                    <a:lnTo>
                      <a:pt x="0" y="31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8" name="Freeform 1124"/>
              <p:cNvSpPr>
                <a:spLocks noChangeArrowheads="1"/>
              </p:cNvSpPr>
              <p:nvPr/>
            </p:nvSpPr>
            <p:spPr bwMode="auto">
              <a:xfrm>
                <a:off x="2965" y="4254"/>
                <a:ext cx="100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4653 11520"/>
                  <a:gd name="G8" fmla="+- 2 0 0"/>
                  <a:gd name="G9" fmla="*/ 1 0 51712"/>
                  <a:gd name="G10" fmla="+- 4 0 0"/>
                  <a:gd name="G11" fmla="+- 10 0 0"/>
                  <a:gd name="G12" fmla="*/ 1 61207 22848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59768 0 0"/>
                  <a:gd name="G36" fmla="+- 59765 0 0"/>
                  <a:gd name="G37" fmla="+- 59008 0 0"/>
                  <a:gd name="G38" fmla="+- 58819 0 0"/>
                  <a:gd name="G39" fmla="+- 57749 0 0"/>
                  <a:gd name="G40" fmla="+- 57232 0 0"/>
                  <a:gd name="G41" fmla="+- 55925 0 0"/>
                  <a:gd name="T0" fmla="*/ 6234 w 97"/>
                  <a:gd name="T1" fmla="*/ 12081 h 52"/>
                  <a:gd name="T2" fmla="*/ 6479 w 97"/>
                  <a:gd name="T3" fmla="*/ 12247 h 52"/>
                  <a:gd name="T4" fmla="*/ 6486 w 97"/>
                  <a:gd name="T5" fmla="*/ 12257 h 52"/>
                  <a:gd name="T6" fmla="*/ 6486 w 97"/>
                  <a:gd name="T7" fmla="*/ 13014 h 52"/>
                  <a:gd name="T8" fmla="*/ 6486 w 97"/>
                  <a:gd name="T9" fmla="*/ 13203 h 52"/>
                  <a:gd name="T10" fmla="*/ 6234 w 97"/>
                  <a:gd name="T11" fmla="*/ 14021 h 52"/>
                  <a:gd name="T12" fmla="*/ 5927 w 97"/>
                  <a:gd name="T13" fmla="*/ 14231 h 52"/>
                  <a:gd name="T14" fmla="*/ 5474 w 97"/>
                  <a:gd name="T15" fmla="*/ 15085 h 52"/>
                  <a:gd name="T16" fmla="*/ 4951 w 97"/>
                  <a:gd name="T17" fmla="*/ 15303 h 52"/>
                  <a:gd name="T18" fmla="*/ 4313 w 97"/>
                  <a:gd name="T19" fmla="*/ 15311 h 52"/>
                  <a:gd name="T20" fmla="*/ 3667 w 97"/>
                  <a:gd name="T21" fmla="*/ 15311 h 52"/>
                  <a:gd name="T22" fmla="*/ 3008 w 97"/>
                  <a:gd name="T23" fmla="*/ 15303 h 52"/>
                  <a:gd name="T24" fmla="*/ 2336 w 97"/>
                  <a:gd name="T25" fmla="*/ 15085 h 52"/>
                  <a:gd name="T26" fmla="*/ 1754 w 97"/>
                  <a:gd name="T27" fmla="*/ 14021 h 52"/>
                  <a:gd name="T28" fmla="*/ 1009 w 97"/>
                  <a:gd name="T29" fmla="*/ 13014 h 52"/>
                  <a:gd name="T30" fmla="*/ 704 w 97"/>
                  <a:gd name="T31" fmla="*/ 11386 h 52"/>
                  <a:gd name="T32" fmla="*/ 4 w 97"/>
                  <a:gd name="T33" fmla="*/ 9106 h 52"/>
                  <a:gd name="T34" fmla="*/ 2 w 97"/>
                  <a:gd name="T35" fmla="*/ 7868 h 52"/>
                  <a:gd name="T36" fmla="*/ 1 w 97"/>
                  <a:gd name="T37" fmla="*/ 6676 h 52"/>
                  <a:gd name="T38" fmla="*/ 0 w 97"/>
                  <a:gd name="T39" fmla="*/ 5343 h 52"/>
                  <a:gd name="T40" fmla="*/ 0 w 97"/>
                  <a:gd name="T41" fmla="*/ 3421 h 52"/>
                  <a:gd name="T42" fmla="*/ 1 w 97"/>
                  <a:gd name="T43" fmla="*/ 2716 h 52"/>
                  <a:gd name="T44" fmla="*/ 5 w 97"/>
                  <a:gd name="T45" fmla="*/ 2341 h 52"/>
                  <a:gd name="T46" fmla="*/ 704 w 97"/>
                  <a:gd name="T47" fmla="*/ 4 h 52"/>
                  <a:gd name="T48" fmla="*/ 1009 w 97"/>
                  <a:gd name="T49" fmla="*/ 1 h 52"/>
                  <a:gd name="T50" fmla="*/ 1629 w 97"/>
                  <a:gd name="T51" fmla="*/ 0 h 52"/>
                  <a:gd name="T52" fmla="*/ 2072 w 97"/>
                  <a:gd name="T53" fmla="*/ 0 h 52"/>
                  <a:gd name="T54" fmla="*/ 2229 w 97"/>
                  <a:gd name="T55" fmla="*/ 1 h 52"/>
                  <a:gd name="T56" fmla="*/ 2513 w 97"/>
                  <a:gd name="T57" fmla="*/ 3 h 52"/>
                  <a:gd name="T58" fmla="*/ 2796 w 97"/>
                  <a:gd name="T59" fmla="*/ 5 h 52"/>
                  <a:gd name="T60" fmla="*/ 2885 w 97"/>
                  <a:gd name="T61" fmla="*/ 2341 h 52"/>
                  <a:gd name="T62" fmla="*/ 3252 w 97"/>
                  <a:gd name="T63" fmla="*/ 3694 h 52"/>
                  <a:gd name="T64" fmla="*/ 3825 w 97"/>
                  <a:gd name="T65" fmla="*/ 6200 h 52"/>
                  <a:gd name="T66" fmla="*/ 4260 w 97"/>
                  <a:gd name="T67" fmla="*/ 7738 h 52"/>
                  <a:gd name="T68" fmla="*/ 4800 w 97"/>
                  <a:gd name="T69" fmla="*/ 8959 h 52"/>
                  <a:gd name="T70" fmla="*/ 5257 w 97"/>
                  <a:gd name="T71" fmla="*/ 9811 h 52"/>
                  <a:gd name="T72" fmla="*/ 5747 w 97"/>
                  <a:gd name="T73" fmla="*/ 11207 h 52"/>
                  <a:gd name="T74" fmla="*/ 6102 w 97"/>
                  <a:gd name="T75" fmla="*/ 11387 h 52"/>
                  <a:gd name="T76" fmla="*/ 6234 w 97"/>
                  <a:gd name="T77" fmla="*/ 12081 h 52"/>
                  <a:gd name="T78" fmla="*/ 0 w 97"/>
                  <a:gd name="T79" fmla="*/ 0 h 52"/>
                  <a:gd name="T80" fmla="*/ 97 w 97"/>
                  <a:gd name="T8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97" h="52">
                    <a:moveTo>
                      <a:pt x="94" y="40"/>
                    </a:moveTo>
                    <a:lnTo>
                      <a:pt x="96" y="41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7" y="44"/>
                    </a:lnTo>
                    <a:lnTo>
                      <a:pt x="94" y="46"/>
                    </a:lnTo>
                    <a:lnTo>
                      <a:pt x="89" y="48"/>
                    </a:lnTo>
                    <a:lnTo>
                      <a:pt x="82" y="50"/>
                    </a:lnTo>
                    <a:lnTo>
                      <a:pt x="74" y="51"/>
                    </a:lnTo>
                    <a:lnTo>
                      <a:pt x="65" y="52"/>
                    </a:lnTo>
                    <a:lnTo>
                      <a:pt x="55" y="52"/>
                    </a:lnTo>
                    <a:lnTo>
                      <a:pt x="45" y="51"/>
                    </a:lnTo>
                    <a:lnTo>
                      <a:pt x="35" y="50"/>
                    </a:lnTo>
                    <a:lnTo>
                      <a:pt x="26" y="46"/>
                    </a:lnTo>
                    <a:lnTo>
                      <a:pt x="16" y="43"/>
                    </a:lnTo>
                    <a:lnTo>
                      <a:pt x="10" y="38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9" y="13"/>
                    </a:lnTo>
                    <a:lnTo>
                      <a:pt x="57" y="20"/>
                    </a:lnTo>
                    <a:lnTo>
                      <a:pt x="64" y="26"/>
                    </a:lnTo>
                    <a:lnTo>
                      <a:pt x="71" y="30"/>
                    </a:lnTo>
                    <a:lnTo>
                      <a:pt x="79" y="33"/>
                    </a:lnTo>
                    <a:lnTo>
                      <a:pt x="85" y="37"/>
                    </a:lnTo>
                    <a:lnTo>
                      <a:pt x="90" y="39"/>
                    </a:lnTo>
                    <a:lnTo>
                      <a:pt x="94" y="4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49" name="Freeform 1125"/>
              <p:cNvSpPr>
                <a:spLocks noChangeArrowheads="1"/>
              </p:cNvSpPr>
              <p:nvPr/>
            </p:nvSpPr>
            <p:spPr bwMode="auto">
              <a:xfrm>
                <a:off x="2958" y="4267"/>
                <a:ext cx="109" cy="46"/>
              </a:xfrm>
              <a:custGeom>
                <a:avLst/>
                <a:gdLst>
                  <a:gd name="G0" fmla="+- 65530 0 0"/>
                  <a:gd name="G1" fmla="*/ 1 12595 25856"/>
                  <a:gd name="G2" fmla="+- 12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38613 33920"/>
                  <a:gd name="G20" fmla="+- 9 0 0"/>
                  <a:gd name="G21" fmla="sin 5 G20"/>
                  <a:gd name="G22" fmla="+- 65533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0213 0 0"/>
                  <a:gd name="G40" fmla="+- 57350 0 0"/>
                  <a:gd name="G41" fmla="+- 51691 0 0"/>
                  <a:gd name="G42" fmla="+- 49030 0 0"/>
                  <a:gd name="G43" fmla="+- 42729 0 0"/>
                  <a:gd name="G44" fmla="+- 37521 0 0"/>
                  <a:gd name="G45" fmla="+- 35427 0 0"/>
                  <a:gd name="G46" fmla="+- 33455 0 0"/>
                  <a:gd name="T0" fmla="*/ 0 w 106"/>
                  <a:gd name="T1" fmla="*/ 0 h 44"/>
                  <a:gd name="T2" fmla="*/ 0 w 106"/>
                  <a:gd name="T3" fmla="*/ 5323 h 44"/>
                  <a:gd name="T4" fmla="*/ 1 w 106"/>
                  <a:gd name="T5" fmla="*/ 8187 h 44"/>
                  <a:gd name="T6" fmla="*/ 3 w 106"/>
                  <a:gd name="T7" fmla="*/ 13848 h 44"/>
                  <a:gd name="T8" fmla="*/ 6 w 106"/>
                  <a:gd name="T9" fmla="*/ 16512 h 44"/>
                  <a:gd name="T10" fmla="*/ 575 w 106"/>
                  <a:gd name="T11" fmla="*/ 23382 h 44"/>
                  <a:gd name="T12" fmla="*/ 845 w 106"/>
                  <a:gd name="T13" fmla="*/ 28860 h 44"/>
                  <a:gd name="T14" fmla="*/ 1387 w 106"/>
                  <a:gd name="T15" fmla="*/ 31496 h 44"/>
                  <a:gd name="T16" fmla="*/ 1828 w 106"/>
                  <a:gd name="T17" fmla="*/ 33909 h 44"/>
                  <a:gd name="T18" fmla="*/ 2300 w 106"/>
                  <a:gd name="T19" fmla="*/ 35113 h 44"/>
                  <a:gd name="T20" fmla="*/ 2838 w 106"/>
                  <a:gd name="T21" fmla="*/ 35113 h 44"/>
                  <a:gd name="T22" fmla="*/ 3250 w 106"/>
                  <a:gd name="T23" fmla="*/ 35113 h 44"/>
                  <a:gd name="T24" fmla="*/ 3774 w 106"/>
                  <a:gd name="T25" fmla="*/ 34376 h 44"/>
                  <a:gd name="T26" fmla="*/ 4174 w 106"/>
                  <a:gd name="T27" fmla="*/ 33909 h 44"/>
                  <a:gd name="T28" fmla="*/ 4453 w 106"/>
                  <a:gd name="T29" fmla="*/ 32194 h 44"/>
                  <a:gd name="T30" fmla="*/ 4749 w 106"/>
                  <a:gd name="T31" fmla="*/ 30353 h 44"/>
                  <a:gd name="T32" fmla="*/ 4958 w 106"/>
                  <a:gd name="T33" fmla="*/ 27056 h 44"/>
                  <a:gd name="T34" fmla="*/ 4971 w 106"/>
                  <a:gd name="T35" fmla="*/ 24807 h 44"/>
                  <a:gd name="T36" fmla="*/ 4958 w 106"/>
                  <a:gd name="T37" fmla="*/ 21425 h 44"/>
                  <a:gd name="T38" fmla="*/ 4897 w 106"/>
                  <a:gd name="T39" fmla="*/ 19643 h 44"/>
                  <a:gd name="T40" fmla="*/ 4749 w 106"/>
                  <a:gd name="T41" fmla="*/ 18021 h 44"/>
                  <a:gd name="T42" fmla="*/ 4660 w 106"/>
                  <a:gd name="T43" fmla="*/ 25525 h 44"/>
                  <a:gd name="T44" fmla="*/ 4692 w 106"/>
                  <a:gd name="T45" fmla="*/ 25525 h 44"/>
                  <a:gd name="T46" fmla="*/ 4660 w 106"/>
                  <a:gd name="T47" fmla="*/ 25525 h 44"/>
                  <a:gd name="T48" fmla="*/ 4660 w 106"/>
                  <a:gd name="T49" fmla="*/ 24267 h 44"/>
                  <a:gd name="T50" fmla="*/ 4692 w 106"/>
                  <a:gd name="T51" fmla="*/ 23382 h 44"/>
                  <a:gd name="T52" fmla="*/ 4521 w 106"/>
                  <a:gd name="T53" fmla="*/ 24267 h 44"/>
                  <a:gd name="T54" fmla="*/ 4279 w 106"/>
                  <a:gd name="T55" fmla="*/ 24807 h 44"/>
                  <a:gd name="T56" fmla="*/ 4026 w 106"/>
                  <a:gd name="T57" fmla="*/ 26484 h 44"/>
                  <a:gd name="T58" fmla="*/ 3738 w 106"/>
                  <a:gd name="T59" fmla="*/ 27056 h 44"/>
                  <a:gd name="T60" fmla="*/ 3250 w 106"/>
                  <a:gd name="T61" fmla="*/ 28860 h 44"/>
                  <a:gd name="T62" fmla="*/ 2867 w 106"/>
                  <a:gd name="T63" fmla="*/ 28860 h 44"/>
                  <a:gd name="T64" fmla="*/ 2335 w 106"/>
                  <a:gd name="T65" fmla="*/ 27056 h 44"/>
                  <a:gd name="T66" fmla="*/ 1846 w 106"/>
                  <a:gd name="T67" fmla="*/ 26484 h 44"/>
                  <a:gd name="T68" fmla="*/ 1480 w 106"/>
                  <a:gd name="T69" fmla="*/ 24807 h 44"/>
                  <a:gd name="T70" fmla="*/ 1113 w 106"/>
                  <a:gd name="T71" fmla="*/ 21425 h 44"/>
                  <a:gd name="T72" fmla="*/ 757 w 106"/>
                  <a:gd name="T73" fmla="*/ 17499 h 44"/>
                  <a:gd name="T74" fmla="*/ 608 w 106"/>
                  <a:gd name="T75" fmla="*/ 12705 h 44"/>
                  <a:gd name="T76" fmla="*/ 544 w 106"/>
                  <a:gd name="T77" fmla="*/ 10636 h 44"/>
                  <a:gd name="T78" fmla="*/ 515 w 106"/>
                  <a:gd name="T79" fmla="*/ 6912 h 44"/>
                  <a:gd name="T80" fmla="*/ 487 w 106"/>
                  <a:gd name="T81" fmla="*/ 125 h 44"/>
                  <a:gd name="T82" fmla="*/ 487 w 106"/>
                  <a:gd name="T83" fmla="*/ 0 h 44"/>
                  <a:gd name="T84" fmla="*/ 0 w 106"/>
                  <a:gd name="T85" fmla="*/ 0 h 44"/>
                  <a:gd name="T86" fmla="*/ 0 w 106"/>
                  <a:gd name="T87" fmla="*/ 0 h 44"/>
                  <a:gd name="T88" fmla="*/ 106 w 106"/>
                  <a:gd name="T8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T86" t="T87" r="T88" b="T89"/>
                <a:pathLst>
                  <a:path w="106" h="4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6"/>
                    </a:lnTo>
                    <a:lnTo>
                      <a:pt x="29" y="39"/>
                    </a:lnTo>
                    <a:lnTo>
                      <a:pt x="39" y="42"/>
                    </a:lnTo>
                    <a:lnTo>
                      <a:pt x="49" y="44"/>
                    </a:lnTo>
                    <a:lnTo>
                      <a:pt x="60" y="44"/>
                    </a:lnTo>
                    <a:lnTo>
                      <a:pt x="70" y="44"/>
                    </a:lnTo>
                    <a:lnTo>
                      <a:pt x="80" y="43"/>
                    </a:lnTo>
                    <a:lnTo>
                      <a:pt x="88" y="42"/>
                    </a:lnTo>
                    <a:lnTo>
                      <a:pt x="95" y="40"/>
                    </a:lnTo>
                    <a:lnTo>
                      <a:pt x="101" y="38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8" y="32"/>
                    </a:lnTo>
                    <a:lnTo>
                      <a:pt x="99" y="32"/>
                    </a:lnTo>
                    <a:lnTo>
                      <a:pt x="98" y="32"/>
                    </a:lnTo>
                    <a:lnTo>
                      <a:pt x="98" y="30"/>
                    </a:lnTo>
                    <a:lnTo>
                      <a:pt x="99" y="29"/>
                    </a:lnTo>
                    <a:lnTo>
                      <a:pt x="97" y="30"/>
                    </a:lnTo>
                    <a:lnTo>
                      <a:pt x="92" y="31"/>
                    </a:lnTo>
                    <a:lnTo>
                      <a:pt x="86" y="33"/>
                    </a:lnTo>
                    <a:lnTo>
                      <a:pt x="79" y="34"/>
                    </a:lnTo>
                    <a:lnTo>
                      <a:pt x="70" y="36"/>
                    </a:lnTo>
                    <a:lnTo>
                      <a:pt x="61" y="36"/>
                    </a:lnTo>
                    <a:lnTo>
                      <a:pt x="50" y="34"/>
                    </a:lnTo>
                    <a:lnTo>
                      <a:pt x="40" y="33"/>
                    </a:lnTo>
                    <a:lnTo>
                      <a:pt x="32" y="31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10" y="9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0" name="Freeform 1126"/>
              <p:cNvSpPr>
                <a:spLocks noChangeArrowheads="1"/>
              </p:cNvSpPr>
              <p:nvPr/>
            </p:nvSpPr>
            <p:spPr bwMode="auto">
              <a:xfrm>
                <a:off x="2958" y="4249"/>
                <a:ext cx="51" cy="2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63881 61568"/>
                  <a:gd name="G5" fmla="*/ 1 63095 51712"/>
                  <a:gd name="G6" fmla="*/ G5 1 180"/>
                  <a:gd name="G7" fmla="*/ G4 1 G6"/>
                  <a:gd name="G8" fmla="+- 9 0 0"/>
                  <a:gd name="G9" fmla="*/ 1 60005 2304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2770 w 51"/>
                  <a:gd name="T1" fmla="*/ 165283 h 16"/>
                  <a:gd name="T2" fmla="*/ 2616 w 51"/>
                  <a:gd name="T3" fmla="*/ 2038 h 16"/>
                  <a:gd name="T4" fmla="*/ 2471 w 51"/>
                  <a:gd name="T5" fmla="*/ 1217 h 16"/>
                  <a:gd name="T6" fmla="*/ 2136 w 51"/>
                  <a:gd name="T7" fmla="*/ 726 h 16"/>
                  <a:gd name="T8" fmla="*/ 1905 w 51"/>
                  <a:gd name="T9" fmla="*/ 0 h 16"/>
                  <a:gd name="T10" fmla="*/ 1603 w 51"/>
                  <a:gd name="T11" fmla="*/ 0 h 16"/>
                  <a:gd name="T12" fmla="*/ 1016 w 51"/>
                  <a:gd name="T13" fmla="*/ 726 h 16"/>
                  <a:gd name="T14" fmla="*/ 682 w 51"/>
                  <a:gd name="T15" fmla="*/ 1851 h 16"/>
                  <a:gd name="T16" fmla="*/ 8 w 51"/>
                  <a:gd name="T17" fmla="*/ 3921 h 16"/>
                  <a:gd name="T18" fmla="*/ 2 w 51"/>
                  <a:gd name="T19" fmla="*/ 198122 h 16"/>
                  <a:gd name="T20" fmla="*/ 0 w 51"/>
                  <a:gd name="T21" fmla="*/ 268127 h 16"/>
                  <a:gd name="T22" fmla="*/ 542 w 51"/>
                  <a:gd name="T23" fmla="*/ 268127 h 16"/>
                  <a:gd name="T24" fmla="*/ 644 w 51"/>
                  <a:gd name="T25" fmla="*/ 237741 h 16"/>
                  <a:gd name="T26" fmla="*/ 857 w 51"/>
                  <a:gd name="T27" fmla="*/ 210585 h 16"/>
                  <a:gd name="T28" fmla="*/ 1139 w 51"/>
                  <a:gd name="T29" fmla="*/ 186690 h 16"/>
                  <a:gd name="T30" fmla="*/ 1603 w 51"/>
                  <a:gd name="T31" fmla="*/ 175896 h 16"/>
                  <a:gd name="T32" fmla="*/ 1903 w 51"/>
                  <a:gd name="T33" fmla="*/ 175896 h 16"/>
                  <a:gd name="T34" fmla="*/ 2017 w 51"/>
                  <a:gd name="T35" fmla="*/ 186690 h 16"/>
                  <a:gd name="T36" fmla="*/ 2136 w 51"/>
                  <a:gd name="T37" fmla="*/ 186690 h 16"/>
                  <a:gd name="T38" fmla="*/ 2393 w 51"/>
                  <a:gd name="T39" fmla="*/ 210585 h 16"/>
                  <a:gd name="T40" fmla="*/ 2471 w 51"/>
                  <a:gd name="T41" fmla="*/ 237741 h 16"/>
                  <a:gd name="T42" fmla="*/ 2770 w 51"/>
                  <a:gd name="T43" fmla="*/ 165283 h 16"/>
                  <a:gd name="T44" fmla="*/ 0 w 51"/>
                  <a:gd name="T45" fmla="*/ 0 h 16"/>
                  <a:gd name="T46" fmla="*/ 51 w 51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16">
                    <a:moveTo>
                      <a:pt x="51" y="8"/>
                    </a:moveTo>
                    <a:lnTo>
                      <a:pt x="48" y="4"/>
                    </a:lnTo>
                    <a:lnTo>
                      <a:pt x="45" y="2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0" y="1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9" y="9"/>
                    </a:lnTo>
                    <a:lnTo>
                      <a:pt x="35" y="9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5" y="14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1" name="Freeform 1127"/>
              <p:cNvSpPr>
                <a:spLocks noChangeArrowheads="1"/>
              </p:cNvSpPr>
              <p:nvPr/>
            </p:nvSpPr>
            <p:spPr bwMode="auto">
              <a:xfrm>
                <a:off x="3007" y="4258"/>
                <a:ext cx="56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 0 0"/>
                  <a:gd name="G5" fmla="+- 13 0 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*/ 1 0 51712"/>
                  <a:gd name="G21" fmla="*/ 1 0 51712"/>
                  <a:gd name="T0" fmla="*/ 2170 w 56"/>
                  <a:gd name="T1" fmla="*/ 110687 h 40"/>
                  <a:gd name="T2" fmla="*/ 1985 w 56"/>
                  <a:gd name="T3" fmla="*/ 109312 h 40"/>
                  <a:gd name="T4" fmla="*/ 1856 w 56"/>
                  <a:gd name="T5" fmla="*/ 101896 h 40"/>
                  <a:gd name="T6" fmla="*/ 1587 w 56"/>
                  <a:gd name="T7" fmla="*/ 88986 h 40"/>
                  <a:gd name="T8" fmla="*/ 1302 w 56"/>
                  <a:gd name="T9" fmla="*/ 81875 h 40"/>
                  <a:gd name="T10" fmla="*/ 1002 w 56"/>
                  <a:gd name="T11" fmla="*/ 61534 h 40"/>
                  <a:gd name="T12" fmla="*/ 696 w 56"/>
                  <a:gd name="T13" fmla="*/ 46116 h 40"/>
                  <a:gd name="T14" fmla="*/ 483 w 56"/>
                  <a:gd name="T15" fmla="*/ 1218 h 40"/>
                  <a:gd name="T16" fmla="*/ 6 w 56"/>
                  <a:gd name="T17" fmla="*/ 0 h 40"/>
                  <a:gd name="T18" fmla="*/ 0 w 56"/>
                  <a:gd name="T19" fmla="*/ 1218 h 40"/>
                  <a:gd name="T20" fmla="*/ 6 w 56"/>
                  <a:gd name="T21" fmla="*/ 46116 h 40"/>
                  <a:gd name="T22" fmla="*/ 509 w 56"/>
                  <a:gd name="T23" fmla="*/ 71106 h 40"/>
                  <a:gd name="T24" fmla="*/ 813 w 56"/>
                  <a:gd name="T25" fmla="*/ 88986 h 40"/>
                  <a:gd name="T26" fmla="*/ 1160 w 56"/>
                  <a:gd name="T27" fmla="*/ 109312 h 40"/>
                  <a:gd name="T28" fmla="*/ 1429 w 56"/>
                  <a:gd name="T29" fmla="*/ 126540 h 40"/>
                  <a:gd name="T30" fmla="*/ 1691 w 56"/>
                  <a:gd name="T31" fmla="*/ 136127 h 40"/>
                  <a:gd name="T32" fmla="*/ 1877 w 56"/>
                  <a:gd name="T33" fmla="*/ 137736 h 40"/>
                  <a:gd name="T34" fmla="*/ 2060 w 56"/>
                  <a:gd name="T35" fmla="*/ 146461 h 40"/>
                  <a:gd name="T36" fmla="*/ 2170 w 56"/>
                  <a:gd name="T37" fmla="*/ 110687 h 40"/>
                  <a:gd name="T38" fmla="*/ 0 w 56"/>
                  <a:gd name="T39" fmla="*/ 0 h 40"/>
                  <a:gd name="T40" fmla="*/ 56 w 56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40">
                    <a:moveTo>
                      <a:pt x="56" y="31"/>
                    </a:moveTo>
                    <a:lnTo>
                      <a:pt x="52" y="30"/>
                    </a:lnTo>
                    <a:lnTo>
                      <a:pt x="47" y="28"/>
                    </a:lnTo>
                    <a:lnTo>
                      <a:pt x="41" y="25"/>
                    </a:lnTo>
                    <a:lnTo>
                      <a:pt x="34" y="22"/>
                    </a:lnTo>
                    <a:lnTo>
                      <a:pt x="26" y="17"/>
                    </a:lnTo>
                    <a:lnTo>
                      <a:pt x="19" y="13"/>
                    </a:lnTo>
                    <a:lnTo>
                      <a:pt x="12" y="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" y="13"/>
                    </a:lnTo>
                    <a:lnTo>
                      <a:pt x="13" y="19"/>
                    </a:lnTo>
                    <a:lnTo>
                      <a:pt x="22" y="25"/>
                    </a:lnTo>
                    <a:lnTo>
                      <a:pt x="29" y="30"/>
                    </a:lnTo>
                    <a:lnTo>
                      <a:pt x="37" y="34"/>
                    </a:lnTo>
                    <a:lnTo>
                      <a:pt x="44" y="37"/>
                    </a:lnTo>
                    <a:lnTo>
                      <a:pt x="48" y="38"/>
                    </a:lnTo>
                    <a:lnTo>
                      <a:pt x="53" y="40"/>
                    </a:lnTo>
                    <a:lnTo>
                      <a:pt x="56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2" name="Freeform 1128"/>
              <p:cNvSpPr>
                <a:spLocks noChangeArrowheads="1"/>
              </p:cNvSpPr>
              <p:nvPr/>
            </p:nvSpPr>
            <p:spPr bwMode="auto">
              <a:xfrm>
                <a:off x="2762" y="4252"/>
                <a:ext cx="70" cy="60"/>
              </a:xfrm>
              <a:custGeom>
                <a:avLst/>
                <a:gdLst>
                  <a:gd name="G0" fmla="+- 46 0 0"/>
                  <a:gd name="G1" fmla="+- 65535 0 0"/>
                  <a:gd name="G2" fmla="+- 54 0 0"/>
                  <a:gd name="G3" fmla="*/ 1 25689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37933 44192"/>
                  <a:gd name="G16" fmla="*/ 1 27117 45696"/>
                  <a:gd name="G17" fmla="*/ 1 63095 51712"/>
                  <a:gd name="G18" fmla="*/ G17 1 180"/>
                  <a:gd name="G19" fmla="*/ G16 1 G18"/>
                  <a:gd name="G20" fmla="+- 46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4695 0 0"/>
                  <a:gd name="G36" fmla="+- 1 0 0"/>
                  <a:gd name="G37" fmla="+- 31682 0 0"/>
                  <a:gd name="G38" fmla="+- 31216 0 0"/>
                  <a:gd name="G39" fmla="+- 30877 0 0"/>
                  <a:gd name="G40" fmla="+- 30641 0 0"/>
                  <a:gd name="T0" fmla="*/ 3 w 69"/>
                  <a:gd name="T1" fmla="*/ 28906 h 56"/>
                  <a:gd name="T2" fmla="*/ 0 w 69"/>
                  <a:gd name="T3" fmla="*/ 30841 h 56"/>
                  <a:gd name="T4" fmla="*/ 0 w 69"/>
                  <a:gd name="T5" fmla="*/ 32785 h 56"/>
                  <a:gd name="T6" fmla="*/ 1 w 69"/>
                  <a:gd name="T7" fmla="*/ 33855 h 56"/>
                  <a:gd name="T8" fmla="*/ 5 w 69"/>
                  <a:gd name="T9" fmla="*/ 34325 h 56"/>
                  <a:gd name="T10" fmla="*/ 566 w 69"/>
                  <a:gd name="T11" fmla="*/ 35225 h 56"/>
                  <a:gd name="T12" fmla="*/ 795 w 69"/>
                  <a:gd name="T13" fmla="*/ 35690 h 56"/>
                  <a:gd name="T14" fmla="*/ 1181 w 69"/>
                  <a:gd name="T15" fmla="*/ 35690 h 56"/>
                  <a:gd name="T16" fmla="*/ 1572 w 69"/>
                  <a:gd name="T17" fmla="*/ 35690 h 56"/>
                  <a:gd name="T18" fmla="*/ 1961 w 69"/>
                  <a:gd name="T19" fmla="*/ 34325 h 56"/>
                  <a:gd name="T20" fmla="*/ 2332 w 69"/>
                  <a:gd name="T21" fmla="*/ 33573 h 56"/>
                  <a:gd name="T22" fmla="*/ 2750 w 69"/>
                  <a:gd name="T23" fmla="*/ 30841 h 56"/>
                  <a:gd name="T24" fmla="*/ 3078 w 69"/>
                  <a:gd name="T25" fmla="*/ 28293 h 56"/>
                  <a:gd name="T26" fmla="*/ 3269 w 69"/>
                  <a:gd name="T27" fmla="*/ 24356 h 56"/>
                  <a:gd name="T28" fmla="*/ 3525 w 69"/>
                  <a:gd name="T29" fmla="*/ 20112 h 56"/>
                  <a:gd name="T30" fmla="*/ 3525 w 69"/>
                  <a:gd name="T31" fmla="*/ 18458 h 56"/>
                  <a:gd name="T32" fmla="*/ 3537 w 69"/>
                  <a:gd name="T33" fmla="*/ 14279 h 56"/>
                  <a:gd name="T34" fmla="*/ 3537 w 69"/>
                  <a:gd name="T35" fmla="*/ 12031 h 56"/>
                  <a:gd name="T36" fmla="*/ 3525 w 69"/>
                  <a:gd name="T37" fmla="*/ 7266 h 56"/>
                  <a:gd name="T38" fmla="*/ 3445 w 69"/>
                  <a:gd name="T39" fmla="*/ 4724 h 56"/>
                  <a:gd name="T40" fmla="*/ 3256 w 69"/>
                  <a:gd name="T41" fmla="*/ 3 h 56"/>
                  <a:gd name="T42" fmla="*/ 2921 w 69"/>
                  <a:gd name="T43" fmla="*/ 1 h 56"/>
                  <a:gd name="T44" fmla="*/ 2668 w 69"/>
                  <a:gd name="T45" fmla="*/ 0 h 56"/>
                  <a:gd name="T46" fmla="*/ 2332 w 69"/>
                  <a:gd name="T47" fmla="*/ 1 h 56"/>
                  <a:gd name="T48" fmla="*/ 2075 w 69"/>
                  <a:gd name="T49" fmla="*/ 4368 h 56"/>
                  <a:gd name="T50" fmla="*/ 1759 w 69"/>
                  <a:gd name="T51" fmla="*/ 6643 h 56"/>
                  <a:gd name="T52" fmla="*/ 1572 w 69"/>
                  <a:gd name="T53" fmla="*/ 12120 h 56"/>
                  <a:gd name="T54" fmla="*/ 1405 w 69"/>
                  <a:gd name="T55" fmla="*/ 18458 h 56"/>
                  <a:gd name="T56" fmla="*/ 1181 w 69"/>
                  <a:gd name="T57" fmla="*/ 20526 h 56"/>
                  <a:gd name="T58" fmla="*/ 997 w 69"/>
                  <a:gd name="T59" fmla="*/ 23868 h 56"/>
                  <a:gd name="T60" fmla="*/ 795 w 69"/>
                  <a:gd name="T61" fmla="*/ 26194 h 56"/>
                  <a:gd name="T62" fmla="*/ 671 w 69"/>
                  <a:gd name="T63" fmla="*/ 27640 h 56"/>
                  <a:gd name="T64" fmla="*/ 8 w 69"/>
                  <a:gd name="T65" fmla="*/ 28547 h 56"/>
                  <a:gd name="T66" fmla="*/ 6 w 69"/>
                  <a:gd name="T67" fmla="*/ 28906 h 56"/>
                  <a:gd name="T68" fmla="*/ 3 w 69"/>
                  <a:gd name="T69" fmla="*/ 28906 h 56"/>
                  <a:gd name="T70" fmla="*/ 0 w 69"/>
                  <a:gd name="T71" fmla="*/ 0 h 56"/>
                  <a:gd name="T72" fmla="*/ 69 w 69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9" h="56">
                    <a:moveTo>
                      <a:pt x="3" y="46"/>
                    </a:moveTo>
                    <a:lnTo>
                      <a:pt x="0" y="48"/>
                    </a:lnTo>
                    <a:lnTo>
                      <a:pt x="0" y="51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10" y="55"/>
                    </a:lnTo>
                    <a:lnTo>
                      <a:pt x="16" y="56"/>
                    </a:lnTo>
                    <a:lnTo>
                      <a:pt x="23" y="56"/>
                    </a:lnTo>
                    <a:lnTo>
                      <a:pt x="31" y="56"/>
                    </a:lnTo>
                    <a:lnTo>
                      <a:pt x="38" y="54"/>
                    </a:lnTo>
                    <a:lnTo>
                      <a:pt x="45" y="52"/>
                    </a:lnTo>
                    <a:lnTo>
                      <a:pt x="53" y="48"/>
                    </a:lnTo>
                    <a:lnTo>
                      <a:pt x="59" y="44"/>
                    </a:lnTo>
                    <a:lnTo>
                      <a:pt x="63" y="39"/>
                    </a:lnTo>
                    <a:lnTo>
                      <a:pt x="68" y="31"/>
                    </a:lnTo>
                    <a:lnTo>
                      <a:pt x="68" y="28"/>
                    </a:lnTo>
                    <a:lnTo>
                      <a:pt x="69" y="22"/>
                    </a:lnTo>
                    <a:lnTo>
                      <a:pt x="69" y="18"/>
                    </a:lnTo>
                    <a:lnTo>
                      <a:pt x="68" y="12"/>
                    </a:lnTo>
                    <a:lnTo>
                      <a:pt x="66" y="7"/>
                    </a:lnTo>
                    <a:lnTo>
                      <a:pt x="62" y="3"/>
                    </a:lnTo>
                    <a:lnTo>
                      <a:pt x="57" y="1"/>
                    </a:lnTo>
                    <a:lnTo>
                      <a:pt x="52" y="0"/>
                    </a:lnTo>
                    <a:lnTo>
                      <a:pt x="45" y="1"/>
                    </a:lnTo>
                    <a:lnTo>
                      <a:pt x="40" y="6"/>
                    </a:lnTo>
                    <a:lnTo>
                      <a:pt x="35" y="11"/>
                    </a:lnTo>
                    <a:lnTo>
                      <a:pt x="31" y="19"/>
                    </a:lnTo>
                    <a:lnTo>
                      <a:pt x="27" y="28"/>
                    </a:lnTo>
                    <a:lnTo>
                      <a:pt x="23" y="33"/>
                    </a:lnTo>
                    <a:lnTo>
                      <a:pt x="20" y="37"/>
                    </a:lnTo>
                    <a:lnTo>
                      <a:pt x="16" y="41"/>
                    </a:lnTo>
                    <a:lnTo>
                      <a:pt x="13" y="43"/>
                    </a:lnTo>
                    <a:lnTo>
                      <a:pt x="8" y="45"/>
                    </a:lnTo>
                    <a:lnTo>
                      <a:pt x="6" y="46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3" name="Freeform 1129"/>
              <p:cNvSpPr>
                <a:spLocks noChangeArrowheads="1"/>
              </p:cNvSpPr>
              <p:nvPr/>
            </p:nvSpPr>
            <p:spPr bwMode="auto">
              <a:xfrm>
                <a:off x="2759" y="4263"/>
                <a:ext cx="79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8 0 0"/>
                  <a:gd name="G8" fmla="cos 39 G7"/>
                  <a:gd name="G9" fmla="*/ 1 12797 30784"/>
                  <a:gd name="G10" fmla="*/ 1 63095 51712"/>
                  <a:gd name="G11" fmla="*/ G10 1 180"/>
                  <a:gd name="G12" fmla="*/ G9 1 G11"/>
                  <a:gd name="G13" fmla="+- 6 0 0"/>
                  <a:gd name="G14" fmla="sin 40 G13"/>
                  <a:gd name="G15" fmla="*/ 1 0 51712"/>
                  <a:gd name="G16" fmla="+- 45 0 0"/>
                  <a:gd name="G17" fmla="+- 18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2714 0 0"/>
                  <a:gd name="G41" fmla="+- 1681 0 0"/>
                  <a:gd name="G42" fmla="+- 161 0 0"/>
                  <a:gd name="G43" fmla="+- 63788 0 0"/>
                  <a:gd name="G44" fmla="+- 61675 0 0"/>
                  <a:gd name="G45" fmla="+- 59319 0 0"/>
                  <a:gd name="G46" fmla="+- 57381 0 0"/>
                  <a:gd name="T0" fmla="*/ 5498 w 77"/>
                  <a:gd name="T1" fmla="*/ 2 h 50"/>
                  <a:gd name="T2" fmla="*/ 5594 w 77"/>
                  <a:gd name="T3" fmla="*/ 2880 h 50"/>
                  <a:gd name="T4" fmla="*/ 5594 w 77"/>
                  <a:gd name="T5" fmla="*/ 3913 h 50"/>
                  <a:gd name="T6" fmla="*/ 5498 w 77"/>
                  <a:gd name="T7" fmla="*/ 5337 h 50"/>
                  <a:gd name="T8" fmla="*/ 5498 w 77"/>
                  <a:gd name="T9" fmla="*/ 7246 h 50"/>
                  <a:gd name="T10" fmla="*/ 5226 w 77"/>
                  <a:gd name="T11" fmla="*/ 9087 h 50"/>
                  <a:gd name="T12" fmla="*/ 4907 w 77"/>
                  <a:gd name="T13" fmla="*/ 11124 h 50"/>
                  <a:gd name="T14" fmla="*/ 4552 w 77"/>
                  <a:gd name="T15" fmla="*/ 12707 h 50"/>
                  <a:gd name="T16" fmla="*/ 3949 w 77"/>
                  <a:gd name="T17" fmla="*/ 13705 h 50"/>
                  <a:gd name="T18" fmla="*/ 3364 w 77"/>
                  <a:gd name="T19" fmla="*/ 14439 h 50"/>
                  <a:gd name="T20" fmla="*/ 2884 w 77"/>
                  <a:gd name="T21" fmla="*/ 15161 h 50"/>
                  <a:gd name="T22" fmla="*/ 2242 w 77"/>
                  <a:gd name="T23" fmla="*/ 15161 h 50"/>
                  <a:gd name="T24" fmla="*/ 1663 w 77"/>
                  <a:gd name="T25" fmla="*/ 15161 h 50"/>
                  <a:gd name="T26" fmla="*/ 1141 w 77"/>
                  <a:gd name="T27" fmla="*/ 14805 h 50"/>
                  <a:gd name="T28" fmla="*/ 833 w 77"/>
                  <a:gd name="T29" fmla="*/ 14439 h 50"/>
                  <a:gd name="T30" fmla="*/ 734 w 77"/>
                  <a:gd name="T31" fmla="*/ 13705 h 50"/>
                  <a:gd name="T32" fmla="*/ 734 w 77"/>
                  <a:gd name="T33" fmla="*/ 14439 h 50"/>
                  <a:gd name="T34" fmla="*/ 7 w 77"/>
                  <a:gd name="T35" fmla="*/ 15161 h 50"/>
                  <a:gd name="T36" fmla="*/ 782 w 77"/>
                  <a:gd name="T37" fmla="*/ 14805 h 50"/>
                  <a:gd name="T38" fmla="*/ 6 w 77"/>
                  <a:gd name="T39" fmla="*/ 12029 h 50"/>
                  <a:gd name="T40" fmla="*/ 1 w 77"/>
                  <a:gd name="T41" fmla="*/ 12707 h 50"/>
                  <a:gd name="T42" fmla="*/ 0 w 77"/>
                  <a:gd name="T43" fmla="*/ 15161 h 50"/>
                  <a:gd name="T44" fmla="*/ 3 w 77"/>
                  <a:gd name="T45" fmla="*/ 16854 h 50"/>
                  <a:gd name="T46" fmla="*/ 7 w 77"/>
                  <a:gd name="T47" fmla="*/ 17574 h 50"/>
                  <a:gd name="T48" fmla="*/ 1071 w 77"/>
                  <a:gd name="T49" fmla="*/ 17711 h 50"/>
                  <a:gd name="T50" fmla="*/ 1562 w 77"/>
                  <a:gd name="T51" fmla="*/ 18648 h 50"/>
                  <a:gd name="T52" fmla="*/ 2242 w 77"/>
                  <a:gd name="T53" fmla="*/ 18648 h 50"/>
                  <a:gd name="T54" fmla="*/ 2884 w 77"/>
                  <a:gd name="T55" fmla="*/ 18648 h 50"/>
                  <a:gd name="T56" fmla="*/ 3538 w 77"/>
                  <a:gd name="T57" fmla="*/ 17711 h 50"/>
                  <a:gd name="T58" fmla="*/ 4274 w 77"/>
                  <a:gd name="T59" fmla="*/ 16854 h 50"/>
                  <a:gd name="T60" fmla="*/ 4848 w 77"/>
                  <a:gd name="T61" fmla="*/ 15586 h 50"/>
                  <a:gd name="T62" fmla="*/ 5409 w 77"/>
                  <a:gd name="T63" fmla="*/ 13373 h 50"/>
                  <a:gd name="T64" fmla="*/ 5926 w 77"/>
                  <a:gd name="T65" fmla="*/ 11124 h 50"/>
                  <a:gd name="T66" fmla="*/ 6134 w 77"/>
                  <a:gd name="T67" fmla="*/ 8210 h 50"/>
                  <a:gd name="T68" fmla="*/ 6311 w 77"/>
                  <a:gd name="T69" fmla="*/ 6194 h 50"/>
                  <a:gd name="T70" fmla="*/ 6311 w 77"/>
                  <a:gd name="T71" fmla="*/ 4220 h 50"/>
                  <a:gd name="T72" fmla="*/ 6311 w 77"/>
                  <a:gd name="T73" fmla="*/ 2880 h 50"/>
                  <a:gd name="T74" fmla="*/ 6235 w 77"/>
                  <a:gd name="T75" fmla="*/ 0 h 50"/>
                  <a:gd name="T76" fmla="*/ 5498 w 77"/>
                  <a:gd name="T77" fmla="*/ 2 h 50"/>
                  <a:gd name="T78" fmla="*/ 0 w 77"/>
                  <a:gd name="T79" fmla="*/ 0 h 50"/>
                  <a:gd name="T80" fmla="*/ 77 w 77"/>
                  <a:gd name="T8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7" h="50">
                    <a:moveTo>
                      <a:pt x="67" y="2"/>
                    </a:moveTo>
                    <a:lnTo>
                      <a:pt x="69" y="7"/>
                    </a:lnTo>
                    <a:lnTo>
                      <a:pt x="69" y="11"/>
                    </a:lnTo>
                    <a:lnTo>
                      <a:pt x="67" y="15"/>
                    </a:lnTo>
                    <a:lnTo>
                      <a:pt x="67" y="19"/>
                    </a:lnTo>
                    <a:lnTo>
                      <a:pt x="64" y="25"/>
                    </a:lnTo>
                    <a:lnTo>
                      <a:pt x="60" y="30"/>
                    </a:lnTo>
                    <a:lnTo>
                      <a:pt x="55" y="34"/>
                    </a:lnTo>
                    <a:lnTo>
                      <a:pt x="48" y="37"/>
                    </a:lnTo>
                    <a:lnTo>
                      <a:pt x="41" y="39"/>
                    </a:lnTo>
                    <a:lnTo>
                      <a:pt x="35" y="41"/>
                    </a:lnTo>
                    <a:lnTo>
                      <a:pt x="27" y="41"/>
                    </a:lnTo>
                    <a:lnTo>
                      <a:pt x="21" y="41"/>
                    </a:lnTo>
                    <a:lnTo>
                      <a:pt x="15" y="40"/>
                    </a:lnTo>
                    <a:lnTo>
                      <a:pt x="10" y="39"/>
                    </a:lnTo>
                    <a:lnTo>
                      <a:pt x="8" y="37"/>
                    </a:lnTo>
                    <a:lnTo>
                      <a:pt x="8" y="39"/>
                    </a:lnTo>
                    <a:lnTo>
                      <a:pt x="7" y="41"/>
                    </a:lnTo>
                    <a:lnTo>
                      <a:pt x="9" y="40"/>
                    </a:lnTo>
                    <a:lnTo>
                      <a:pt x="6" y="32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3" y="45"/>
                    </a:lnTo>
                    <a:lnTo>
                      <a:pt x="7" y="47"/>
                    </a:lnTo>
                    <a:lnTo>
                      <a:pt x="14" y="48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35" y="50"/>
                    </a:lnTo>
                    <a:lnTo>
                      <a:pt x="43" y="48"/>
                    </a:lnTo>
                    <a:lnTo>
                      <a:pt x="52" y="45"/>
                    </a:lnTo>
                    <a:lnTo>
                      <a:pt x="59" y="42"/>
                    </a:lnTo>
                    <a:lnTo>
                      <a:pt x="66" y="36"/>
                    </a:lnTo>
                    <a:lnTo>
                      <a:pt x="72" y="30"/>
                    </a:lnTo>
                    <a:lnTo>
                      <a:pt x="75" y="22"/>
                    </a:lnTo>
                    <a:lnTo>
                      <a:pt x="77" y="17"/>
                    </a:lnTo>
                    <a:lnTo>
                      <a:pt x="77" y="12"/>
                    </a:lnTo>
                    <a:lnTo>
                      <a:pt x="77" y="7"/>
                    </a:lnTo>
                    <a:lnTo>
                      <a:pt x="76" y="0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4" name="Freeform 1130"/>
              <p:cNvSpPr>
                <a:spLocks noChangeArrowheads="1"/>
              </p:cNvSpPr>
              <p:nvPr/>
            </p:nvSpPr>
            <p:spPr bwMode="auto">
              <a:xfrm>
                <a:off x="2791" y="4246"/>
                <a:ext cx="46" cy="37"/>
              </a:xfrm>
              <a:custGeom>
                <a:avLst/>
                <a:gdLst>
                  <a:gd name="G0" fmla="+- 12 0 0"/>
                  <a:gd name="G1" fmla="sin 25 G0"/>
                  <a:gd name="G2" fmla="*/ 1 22859 1152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2 0 0"/>
                  <a:gd name="G10" fmla="+- 21 0 0"/>
                  <a:gd name="G11" fmla="sin 25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960 0 0"/>
                  <a:gd name="G23" fmla="*/ 1 1237 2"/>
                  <a:gd name="T0" fmla="*/ 833 w 46"/>
                  <a:gd name="T1" fmla="*/ 238875 h 25"/>
                  <a:gd name="T2" fmla="*/ 960 w 46"/>
                  <a:gd name="T3" fmla="*/ 162475 h 25"/>
                  <a:gd name="T4" fmla="*/ 1237 w 46"/>
                  <a:gd name="T5" fmla="*/ 119453 h 25"/>
                  <a:gd name="T6" fmla="*/ 1809 w 46"/>
                  <a:gd name="T7" fmla="*/ 94774 h 25"/>
                  <a:gd name="T8" fmla="*/ 2187 w 46"/>
                  <a:gd name="T9" fmla="*/ 87773 h 25"/>
                  <a:gd name="T10" fmla="*/ 2482 w 46"/>
                  <a:gd name="T11" fmla="*/ 94774 h 25"/>
                  <a:gd name="T12" fmla="*/ 2769 w 46"/>
                  <a:gd name="T13" fmla="*/ 102374 h 25"/>
                  <a:gd name="T14" fmla="*/ 3000 w 46"/>
                  <a:gd name="T15" fmla="*/ 119453 h 25"/>
                  <a:gd name="T16" fmla="*/ 3142 w 46"/>
                  <a:gd name="T17" fmla="*/ 162475 h 25"/>
                  <a:gd name="T18" fmla="*/ 3862 w 46"/>
                  <a:gd name="T19" fmla="*/ 139358 h 25"/>
                  <a:gd name="T20" fmla="*/ 3629 w 46"/>
                  <a:gd name="T21" fmla="*/ 87773 h 25"/>
                  <a:gd name="T22" fmla="*/ 3347 w 46"/>
                  <a:gd name="T23" fmla="*/ 342 h 25"/>
                  <a:gd name="T24" fmla="*/ 2644 w 46"/>
                  <a:gd name="T25" fmla="*/ 13 h 25"/>
                  <a:gd name="T26" fmla="*/ 2187 w 46"/>
                  <a:gd name="T27" fmla="*/ 0 h 25"/>
                  <a:gd name="T28" fmla="*/ 1404 w 46"/>
                  <a:gd name="T29" fmla="*/ 240 h 25"/>
                  <a:gd name="T30" fmla="*/ 945 w 46"/>
                  <a:gd name="T31" fmla="*/ 581 h 25"/>
                  <a:gd name="T32" fmla="*/ 5 w 46"/>
                  <a:gd name="T33" fmla="*/ 110466 h 25"/>
                  <a:gd name="T34" fmla="*/ 0 w 46"/>
                  <a:gd name="T35" fmla="*/ 214682 h 25"/>
                  <a:gd name="T36" fmla="*/ 833 w 46"/>
                  <a:gd name="T37" fmla="*/ 238875 h 25"/>
                  <a:gd name="T38" fmla="*/ 0 w 46"/>
                  <a:gd name="T39" fmla="*/ 0 h 25"/>
                  <a:gd name="T40" fmla="*/ 46 w 46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46" h="25">
                    <a:moveTo>
                      <a:pt x="9" y="25"/>
                    </a:moveTo>
                    <a:lnTo>
                      <a:pt x="12" y="17"/>
                    </a:lnTo>
                    <a:lnTo>
                      <a:pt x="16" y="13"/>
                    </a:lnTo>
                    <a:lnTo>
                      <a:pt x="22" y="10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6" y="13"/>
                    </a:lnTo>
                    <a:lnTo>
                      <a:pt x="37" y="17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18" y="2"/>
                    </a:lnTo>
                    <a:lnTo>
                      <a:pt x="11" y="5"/>
                    </a:lnTo>
                    <a:lnTo>
                      <a:pt x="5" y="12"/>
                    </a:lnTo>
                    <a:lnTo>
                      <a:pt x="0" y="22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5" name="Freeform 1131"/>
              <p:cNvSpPr>
                <a:spLocks noChangeArrowheads="1"/>
              </p:cNvSpPr>
              <p:nvPr/>
            </p:nvSpPr>
            <p:spPr bwMode="auto">
              <a:xfrm>
                <a:off x="2766" y="4271"/>
                <a:ext cx="32" cy="34"/>
              </a:xfrm>
              <a:custGeom>
                <a:avLst/>
                <a:gdLst>
                  <a:gd name="G0" fmla="+- 33 0 0"/>
                  <a:gd name="G1" fmla="+- 13 0 0"/>
                  <a:gd name="G2" fmla="sin 30 G1"/>
                  <a:gd name="G3" fmla="*/ 1 53407 11520"/>
                  <a:gd name="G4" fmla="+- 1 0 0"/>
                  <a:gd name="G5" fmla="+- 1 0 0"/>
                  <a:gd name="G6" fmla="+- 1 0 0"/>
                  <a:gd name="G7" fmla="*/ 1 0 51712"/>
                  <a:gd name="G8" fmla="+- 5 0 0"/>
                  <a:gd name="G9" fmla="sin 22 G8"/>
                  <a:gd name="G10" fmla="+- 12 0 0"/>
                  <a:gd name="G11" fmla="+- 33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33332 0 0"/>
                  <a:gd name="G23" fmla="+- 36612 0 0"/>
                  <a:gd name="T0" fmla="*/ 3 w 33"/>
                  <a:gd name="T1" fmla="*/ 32209 h 33"/>
                  <a:gd name="T2" fmla="*/ 5 w 33"/>
                  <a:gd name="T3" fmla="*/ 32209 h 33"/>
                  <a:gd name="T4" fmla="*/ 617 w 33"/>
                  <a:gd name="T5" fmla="*/ 29541 h 33"/>
                  <a:gd name="T6" fmla="*/ 781 w 33"/>
                  <a:gd name="T7" fmla="*/ 28447 h 33"/>
                  <a:gd name="T8" fmla="*/ 931 w 33"/>
                  <a:gd name="T9" fmla="*/ 26081 h 33"/>
                  <a:gd name="T10" fmla="*/ 1177 w 33"/>
                  <a:gd name="T11" fmla="*/ 21907 h 33"/>
                  <a:gd name="T12" fmla="*/ 1489 w 33"/>
                  <a:gd name="T13" fmla="*/ 17899 h 33"/>
                  <a:gd name="T14" fmla="*/ 1777 w 33"/>
                  <a:gd name="T15" fmla="*/ 9998 h 33"/>
                  <a:gd name="T16" fmla="*/ 1999 w 33"/>
                  <a:gd name="T17" fmla="*/ 3 h 33"/>
                  <a:gd name="T18" fmla="*/ 1489 w 33"/>
                  <a:gd name="T19" fmla="*/ 0 h 33"/>
                  <a:gd name="T20" fmla="*/ 1248 w 33"/>
                  <a:gd name="T21" fmla="*/ 7079 h 33"/>
                  <a:gd name="T22" fmla="*/ 1047 w 33"/>
                  <a:gd name="T23" fmla="*/ 11927 h 33"/>
                  <a:gd name="T24" fmla="*/ 878 w 33"/>
                  <a:gd name="T25" fmla="*/ 15450 h 33"/>
                  <a:gd name="T26" fmla="*/ 736 w 33"/>
                  <a:gd name="T27" fmla="*/ 18420 h 33"/>
                  <a:gd name="T28" fmla="*/ 617 w 33"/>
                  <a:gd name="T29" fmla="*/ 21338 h 33"/>
                  <a:gd name="T30" fmla="*/ 5 w 33"/>
                  <a:gd name="T31" fmla="*/ 21907 h 33"/>
                  <a:gd name="T32" fmla="*/ 2 w 33"/>
                  <a:gd name="T33" fmla="*/ 23236 h 33"/>
                  <a:gd name="T34" fmla="*/ 0 w 33"/>
                  <a:gd name="T35" fmla="*/ 23924 h 33"/>
                  <a:gd name="T36" fmla="*/ 3 w 33"/>
                  <a:gd name="T37" fmla="*/ 32209 h 33"/>
                  <a:gd name="T38" fmla="*/ 0 w 33"/>
                  <a:gd name="T39" fmla="*/ 0 h 33"/>
                  <a:gd name="T40" fmla="*/ 33 w 33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3" h="33">
                    <a:moveTo>
                      <a:pt x="3" y="33"/>
                    </a:moveTo>
                    <a:lnTo>
                      <a:pt x="5" y="33"/>
                    </a:lnTo>
                    <a:lnTo>
                      <a:pt x="9" y="30"/>
                    </a:lnTo>
                    <a:lnTo>
                      <a:pt x="13" y="29"/>
                    </a:lnTo>
                    <a:lnTo>
                      <a:pt x="16" y="27"/>
                    </a:lnTo>
                    <a:lnTo>
                      <a:pt x="20" y="23"/>
                    </a:lnTo>
                    <a:lnTo>
                      <a:pt x="24" y="18"/>
                    </a:lnTo>
                    <a:lnTo>
                      <a:pt x="29" y="11"/>
                    </a:lnTo>
                    <a:lnTo>
                      <a:pt x="33" y="3"/>
                    </a:lnTo>
                    <a:lnTo>
                      <a:pt x="24" y="0"/>
                    </a:lnTo>
                    <a:lnTo>
                      <a:pt x="21" y="7"/>
                    </a:lnTo>
                    <a:lnTo>
                      <a:pt x="18" y="13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9" y="22"/>
                    </a:lnTo>
                    <a:lnTo>
                      <a:pt x="5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6" name="Freeform 1132"/>
              <p:cNvSpPr>
                <a:spLocks noChangeArrowheads="1"/>
              </p:cNvSpPr>
              <p:nvPr/>
            </p:nvSpPr>
            <p:spPr bwMode="auto">
              <a:xfrm>
                <a:off x="2924" y="4252"/>
                <a:ext cx="67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6 0 0"/>
                  <a:gd name="G7" fmla="cos 45 G6"/>
                  <a:gd name="G8" fmla="+- 32 0 0"/>
                  <a:gd name="G9" fmla="+- 5 0 0"/>
                  <a:gd name="G10" fmla="+- 8 0 0"/>
                  <a:gd name="G11" fmla="*/ 1 45987 45696"/>
                  <a:gd name="G12" fmla="*/ 1 0 5171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8680 0 0"/>
                  <a:gd name="G34" fmla="+- 36798 0 0"/>
                  <a:gd name="G35" fmla="+- 35666 0 0"/>
                  <a:gd name="G36" fmla="+- 35027 0 0"/>
                  <a:gd name="G37" fmla="+- 33814 0 0"/>
                  <a:gd name="G38" fmla="+- 32960 0 0"/>
                  <a:gd name="T0" fmla="*/ 3816 w 66"/>
                  <a:gd name="T1" fmla="*/ 28906 h 56"/>
                  <a:gd name="T2" fmla="*/ 3985 w 66"/>
                  <a:gd name="T3" fmla="*/ 30841 h 56"/>
                  <a:gd name="T4" fmla="*/ 4047 w 66"/>
                  <a:gd name="T5" fmla="*/ 32785 h 56"/>
                  <a:gd name="T6" fmla="*/ 3985 w 66"/>
                  <a:gd name="T7" fmla="*/ 33855 h 56"/>
                  <a:gd name="T8" fmla="*/ 3816 w 66"/>
                  <a:gd name="T9" fmla="*/ 34325 h 56"/>
                  <a:gd name="T10" fmla="*/ 3503 w 66"/>
                  <a:gd name="T11" fmla="*/ 35225 h 56"/>
                  <a:gd name="T12" fmla="*/ 3114 w 66"/>
                  <a:gd name="T13" fmla="*/ 35690 h 56"/>
                  <a:gd name="T14" fmla="*/ 2724 w 66"/>
                  <a:gd name="T15" fmla="*/ 35690 h 56"/>
                  <a:gd name="T16" fmla="*/ 2187 w 66"/>
                  <a:gd name="T17" fmla="*/ 35690 h 56"/>
                  <a:gd name="T18" fmla="*/ 1833 w 66"/>
                  <a:gd name="T19" fmla="*/ 35225 h 56"/>
                  <a:gd name="T20" fmla="*/ 1404 w 66"/>
                  <a:gd name="T21" fmla="*/ 33855 h 56"/>
                  <a:gd name="T22" fmla="*/ 931 w 66"/>
                  <a:gd name="T23" fmla="*/ 31477 h 56"/>
                  <a:gd name="T24" fmla="*/ 654 w 66"/>
                  <a:gd name="T25" fmla="*/ 28547 h 56"/>
                  <a:gd name="T26" fmla="*/ 6 w 66"/>
                  <a:gd name="T27" fmla="*/ 24356 h 56"/>
                  <a:gd name="T28" fmla="*/ 3 w 66"/>
                  <a:gd name="T29" fmla="*/ 20267 h 56"/>
                  <a:gd name="T30" fmla="*/ 2 w 66"/>
                  <a:gd name="T31" fmla="*/ 18458 h 56"/>
                  <a:gd name="T32" fmla="*/ 0 w 66"/>
                  <a:gd name="T33" fmla="*/ 14387 h 56"/>
                  <a:gd name="T34" fmla="*/ 0 w 66"/>
                  <a:gd name="T35" fmla="*/ 12031 h 56"/>
                  <a:gd name="T36" fmla="*/ 2 w 66"/>
                  <a:gd name="T37" fmla="*/ 7266 h 56"/>
                  <a:gd name="T38" fmla="*/ 4 w 66"/>
                  <a:gd name="T39" fmla="*/ 5150 h 56"/>
                  <a:gd name="T40" fmla="*/ 7 w 66"/>
                  <a:gd name="T41" fmla="*/ 3 h 56"/>
                  <a:gd name="T42" fmla="*/ 694 w 66"/>
                  <a:gd name="T43" fmla="*/ 1 h 56"/>
                  <a:gd name="T44" fmla="*/ 931 w 66"/>
                  <a:gd name="T45" fmla="*/ 0 h 56"/>
                  <a:gd name="T46" fmla="*/ 1324 w 66"/>
                  <a:gd name="T47" fmla="*/ 2 h 56"/>
                  <a:gd name="T48" fmla="*/ 1675 w 66"/>
                  <a:gd name="T49" fmla="*/ 4368 h 56"/>
                  <a:gd name="T50" fmla="*/ 1885 w 66"/>
                  <a:gd name="T51" fmla="*/ 6643 h 56"/>
                  <a:gd name="T52" fmla="*/ 2120 w 66"/>
                  <a:gd name="T53" fmla="*/ 12120 h 56"/>
                  <a:gd name="T54" fmla="*/ 2384 w 66"/>
                  <a:gd name="T55" fmla="*/ 18458 h 56"/>
                  <a:gd name="T56" fmla="*/ 2681 w 66"/>
                  <a:gd name="T57" fmla="*/ 20526 h 56"/>
                  <a:gd name="T58" fmla="*/ 2843 w 66"/>
                  <a:gd name="T59" fmla="*/ 23868 h 56"/>
                  <a:gd name="T60" fmla="*/ 3064 w 66"/>
                  <a:gd name="T61" fmla="*/ 26194 h 56"/>
                  <a:gd name="T62" fmla="*/ 3250 w 66"/>
                  <a:gd name="T63" fmla="*/ 27640 h 56"/>
                  <a:gd name="T64" fmla="*/ 3503 w 66"/>
                  <a:gd name="T65" fmla="*/ 28547 h 56"/>
                  <a:gd name="T66" fmla="*/ 3715 w 66"/>
                  <a:gd name="T67" fmla="*/ 28906 h 56"/>
                  <a:gd name="T68" fmla="*/ 3816 w 66"/>
                  <a:gd name="T69" fmla="*/ 28906 h 56"/>
                  <a:gd name="T70" fmla="*/ 0 w 66"/>
                  <a:gd name="T71" fmla="*/ 0 h 56"/>
                  <a:gd name="T72" fmla="*/ 66 w 66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6" h="56">
                    <a:moveTo>
                      <a:pt x="62" y="46"/>
                    </a:moveTo>
                    <a:lnTo>
                      <a:pt x="65" y="48"/>
                    </a:lnTo>
                    <a:lnTo>
                      <a:pt x="66" y="51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7" y="55"/>
                    </a:lnTo>
                    <a:lnTo>
                      <a:pt x="51" y="56"/>
                    </a:lnTo>
                    <a:lnTo>
                      <a:pt x="44" y="56"/>
                    </a:lnTo>
                    <a:lnTo>
                      <a:pt x="36" y="56"/>
                    </a:lnTo>
                    <a:lnTo>
                      <a:pt x="30" y="55"/>
                    </a:lnTo>
                    <a:lnTo>
                      <a:pt x="23" y="53"/>
                    </a:lnTo>
                    <a:lnTo>
                      <a:pt x="16" y="50"/>
                    </a:lnTo>
                    <a:lnTo>
                      <a:pt x="10" y="45"/>
                    </a:lnTo>
                    <a:lnTo>
                      <a:pt x="6" y="39"/>
                    </a:lnTo>
                    <a:lnTo>
                      <a:pt x="3" y="32"/>
                    </a:lnTo>
                    <a:lnTo>
                      <a:pt x="2" y="28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6"/>
                    </a:lnTo>
                    <a:lnTo>
                      <a:pt x="31" y="11"/>
                    </a:lnTo>
                    <a:lnTo>
                      <a:pt x="35" y="19"/>
                    </a:lnTo>
                    <a:lnTo>
                      <a:pt x="39" y="28"/>
                    </a:lnTo>
                    <a:lnTo>
                      <a:pt x="43" y="33"/>
                    </a:lnTo>
                    <a:lnTo>
                      <a:pt x="46" y="37"/>
                    </a:lnTo>
                    <a:lnTo>
                      <a:pt x="50" y="41"/>
                    </a:lnTo>
                    <a:lnTo>
                      <a:pt x="53" y="43"/>
                    </a:lnTo>
                    <a:lnTo>
                      <a:pt x="57" y="45"/>
                    </a:lnTo>
                    <a:lnTo>
                      <a:pt x="60" y="46"/>
                    </a:lnTo>
                    <a:lnTo>
                      <a:pt x="62" y="4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7" name="Freeform 1133"/>
              <p:cNvSpPr>
                <a:spLocks noChangeArrowheads="1"/>
              </p:cNvSpPr>
              <p:nvPr/>
            </p:nvSpPr>
            <p:spPr bwMode="auto">
              <a:xfrm>
                <a:off x="2921" y="4265"/>
                <a:ext cx="75" cy="52"/>
              </a:xfrm>
              <a:custGeom>
                <a:avLst/>
                <a:gdLst>
                  <a:gd name="G0" fmla="*/ 1 0 51712"/>
                  <a:gd name="G1" fmla="+- 65531 0 0"/>
                  <a:gd name="G2" fmla="*/ 1 27 2"/>
                  <a:gd name="G3" fmla="*/ 1 26555 6156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19369 51712"/>
                  <a:gd name="G17" fmla="+- 10 0 0"/>
                  <a:gd name="G18" fmla="cos 14 G17"/>
                  <a:gd name="G19" fmla="+- 10 0 0"/>
                  <a:gd name="G20" fmla="cos 7 G19"/>
                  <a:gd name="G21" fmla="*/ 1 0 51712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65427 0 0"/>
                  <a:gd name="G38" fmla="+- 61105 0 0"/>
                  <a:gd name="G39" fmla="+- 58480 0 0"/>
                  <a:gd name="G40" fmla="+- 56634 0 0"/>
                  <a:gd name="G41" fmla="+- 53020 0 0"/>
                  <a:gd name="G42" fmla="+- 51165 0 0"/>
                  <a:gd name="G43" fmla="+- 49048 0 0"/>
                  <a:gd name="T0" fmla="*/ 1 w 74"/>
                  <a:gd name="T1" fmla="*/ 0 h 49"/>
                  <a:gd name="T2" fmla="*/ 0 w 74"/>
                  <a:gd name="T3" fmla="*/ 109 h 49"/>
                  <a:gd name="T4" fmla="*/ 0 w 74"/>
                  <a:gd name="T5" fmla="*/ 4431 h 49"/>
                  <a:gd name="T6" fmla="*/ 1 w 74"/>
                  <a:gd name="T7" fmla="*/ 7057 h 49"/>
                  <a:gd name="T8" fmla="*/ 2 w 74"/>
                  <a:gd name="T9" fmla="*/ 8904 h 49"/>
                  <a:gd name="T10" fmla="*/ 6 w 74"/>
                  <a:gd name="T11" fmla="*/ 12522 h 49"/>
                  <a:gd name="T12" fmla="*/ 461 w 74"/>
                  <a:gd name="T13" fmla="*/ 14832 h 49"/>
                  <a:gd name="T14" fmla="*/ 632 w 74"/>
                  <a:gd name="T15" fmla="*/ 17120 h 49"/>
                  <a:gd name="T16" fmla="*/ 962 w 74"/>
                  <a:gd name="T17" fmla="*/ 18760 h 49"/>
                  <a:gd name="T18" fmla="*/ 1319 w 74"/>
                  <a:gd name="T19" fmla="*/ 19572 h 49"/>
                  <a:gd name="T20" fmla="*/ 1545 w 74"/>
                  <a:gd name="T21" fmla="*/ 20305 h 49"/>
                  <a:gd name="T22" fmla="*/ 1908 w 74"/>
                  <a:gd name="T23" fmla="*/ 20305 h 49"/>
                  <a:gd name="T24" fmla="*/ 2176 w 74"/>
                  <a:gd name="T25" fmla="*/ 20305 h 49"/>
                  <a:gd name="T26" fmla="*/ 2480 w 74"/>
                  <a:gd name="T27" fmla="*/ 19572 h 49"/>
                  <a:gd name="T28" fmla="*/ 2687 w 74"/>
                  <a:gd name="T29" fmla="*/ 19439 h 49"/>
                  <a:gd name="T30" fmla="*/ 2832 w 74"/>
                  <a:gd name="T31" fmla="*/ 18521 h 49"/>
                  <a:gd name="T32" fmla="*/ 2907 w 74"/>
                  <a:gd name="T33" fmla="*/ 16719 h 49"/>
                  <a:gd name="T34" fmla="*/ 2883 w 74"/>
                  <a:gd name="T35" fmla="*/ 13722 h 49"/>
                  <a:gd name="T36" fmla="*/ 2735 w 74"/>
                  <a:gd name="T37" fmla="*/ 13224 h 49"/>
                  <a:gd name="T38" fmla="*/ 2614 w 74"/>
                  <a:gd name="T39" fmla="*/ 16041 h 49"/>
                  <a:gd name="T40" fmla="*/ 2617 w 74"/>
                  <a:gd name="T41" fmla="*/ 16719 h 49"/>
                  <a:gd name="T42" fmla="*/ 2617 w 74"/>
                  <a:gd name="T43" fmla="*/ 15830 h 49"/>
                  <a:gd name="T44" fmla="*/ 2617 w 74"/>
                  <a:gd name="T45" fmla="*/ 14832 h 49"/>
                  <a:gd name="T46" fmla="*/ 2549 w 74"/>
                  <a:gd name="T47" fmla="*/ 15830 h 49"/>
                  <a:gd name="T48" fmla="*/ 2353 w 74"/>
                  <a:gd name="T49" fmla="*/ 16041 h 49"/>
                  <a:gd name="T50" fmla="*/ 2120 w 74"/>
                  <a:gd name="T51" fmla="*/ 16719 h 49"/>
                  <a:gd name="T52" fmla="*/ 1908 w 74"/>
                  <a:gd name="T53" fmla="*/ 16719 h 49"/>
                  <a:gd name="T54" fmla="*/ 1629 w 74"/>
                  <a:gd name="T55" fmla="*/ 16719 h 49"/>
                  <a:gd name="T56" fmla="*/ 1320 w 74"/>
                  <a:gd name="T57" fmla="*/ 16041 h 49"/>
                  <a:gd name="T58" fmla="*/ 1127 w 74"/>
                  <a:gd name="T59" fmla="*/ 14832 h 49"/>
                  <a:gd name="T60" fmla="*/ 822 w 74"/>
                  <a:gd name="T61" fmla="*/ 13722 h 49"/>
                  <a:gd name="T62" fmla="*/ 632 w 74"/>
                  <a:gd name="T63" fmla="*/ 12522 h 49"/>
                  <a:gd name="T64" fmla="*/ 512 w 74"/>
                  <a:gd name="T65" fmla="*/ 9900 h 49"/>
                  <a:gd name="T66" fmla="*/ 461 w 74"/>
                  <a:gd name="T67" fmla="*/ 7643 h 49"/>
                  <a:gd name="T68" fmla="*/ 437 w 74"/>
                  <a:gd name="T69" fmla="*/ 5587 h 49"/>
                  <a:gd name="T70" fmla="*/ 437 w 74"/>
                  <a:gd name="T71" fmla="*/ 4431 h 49"/>
                  <a:gd name="T72" fmla="*/ 437 w 74"/>
                  <a:gd name="T73" fmla="*/ 3234 h 49"/>
                  <a:gd name="T74" fmla="*/ 437 w 74"/>
                  <a:gd name="T75" fmla="*/ 1 h 49"/>
                  <a:gd name="T76" fmla="*/ 1 w 74"/>
                  <a:gd name="T77" fmla="*/ 0 h 49"/>
                  <a:gd name="T78" fmla="*/ 0 w 74"/>
                  <a:gd name="T79" fmla="*/ 0 h 49"/>
                  <a:gd name="T80" fmla="*/ 74 w 74"/>
                  <a:gd name="T8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49">
                    <a:moveTo>
                      <a:pt x="1" y="0"/>
                    </a:move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2" y="21"/>
                    </a:lnTo>
                    <a:lnTo>
                      <a:pt x="6" y="30"/>
                    </a:lnTo>
                    <a:lnTo>
                      <a:pt x="11" y="36"/>
                    </a:lnTo>
                    <a:lnTo>
                      <a:pt x="17" y="41"/>
                    </a:lnTo>
                    <a:lnTo>
                      <a:pt x="25" y="45"/>
                    </a:lnTo>
                    <a:lnTo>
                      <a:pt x="33" y="47"/>
                    </a:lnTo>
                    <a:lnTo>
                      <a:pt x="40" y="49"/>
                    </a:lnTo>
                    <a:lnTo>
                      <a:pt x="48" y="49"/>
                    </a:lnTo>
                    <a:lnTo>
                      <a:pt x="55" y="49"/>
                    </a:lnTo>
                    <a:lnTo>
                      <a:pt x="62" y="47"/>
                    </a:lnTo>
                    <a:lnTo>
                      <a:pt x="67" y="46"/>
                    </a:lnTo>
                    <a:lnTo>
                      <a:pt x="71" y="44"/>
                    </a:lnTo>
                    <a:lnTo>
                      <a:pt x="74" y="40"/>
                    </a:lnTo>
                    <a:lnTo>
                      <a:pt x="72" y="33"/>
                    </a:lnTo>
                    <a:lnTo>
                      <a:pt x="68" y="31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4" y="38"/>
                    </a:lnTo>
                    <a:lnTo>
                      <a:pt x="59" y="39"/>
                    </a:lnTo>
                    <a:lnTo>
                      <a:pt x="54" y="40"/>
                    </a:lnTo>
                    <a:lnTo>
                      <a:pt x="48" y="40"/>
                    </a:lnTo>
                    <a:lnTo>
                      <a:pt x="42" y="40"/>
                    </a:lnTo>
                    <a:lnTo>
                      <a:pt x="34" y="39"/>
                    </a:lnTo>
                    <a:lnTo>
                      <a:pt x="28" y="36"/>
                    </a:lnTo>
                    <a:lnTo>
                      <a:pt x="22" y="33"/>
                    </a:lnTo>
                    <a:lnTo>
                      <a:pt x="17" y="30"/>
                    </a:lnTo>
                    <a:lnTo>
                      <a:pt x="13" y="24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8" name="Freeform 1134"/>
              <p:cNvSpPr>
                <a:spLocks noChangeArrowheads="1"/>
              </p:cNvSpPr>
              <p:nvPr/>
            </p:nvSpPr>
            <p:spPr bwMode="auto">
              <a:xfrm>
                <a:off x="2921" y="4246"/>
                <a:ext cx="43" cy="3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761 51712"/>
                  <a:gd name="G4" fmla="+- 8 0 0"/>
                  <a:gd name="G5" fmla="+- 13 0 0"/>
                  <a:gd name="G6" fmla="cos 14 G5"/>
                  <a:gd name="G7" fmla="*/ 1 61241 25856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252 0 0"/>
                  <a:gd name="G22" fmla="*/ 1 0 51712"/>
                  <a:gd name="T0" fmla="*/ 4745 w 43"/>
                  <a:gd name="T1" fmla="*/ 214682 h 25"/>
                  <a:gd name="T2" fmla="*/ 4252 w 43"/>
                  <a:gd name="T3" fmla="*/ 119453 h 25"/>
                  <a:gd name="T4" fmla="*/ 3610 w 43"/>
                  <a:gd name="T5" fmla="*/ 626 h 25"/>
                  <a:gd name="T6" fmla="*/ 2949 w 43"/>
                  <a:gd name="T7" fmla="*/ 240 h 25"/>
                  <a:gd name="T8" fmla="*/ 2105 w 43"/>
                  <a:gd name="T9" fmla="*/ 0 h 25"/>
                  <a:gd name="T10" fmla="*/ 1405 w 43"/>
                  <a:gd name="T11" fmla="*/ 13 h 25"/>
                  <a:gd name="T12" fmla="*/ 7 w 43"/>
                  <a:gd name="T13" fmla="*/ 454 h 25"/>
                  <a:gd name="T14" fmla="*/ 2 w 43"/>
                  <a:gd name="T15" fmla="*/ 94774 h 25"/>
                  <a:gd name="T16" fmla="*/ 0 w 43"/>
                  <a:gd name="T17" fmla="*/ 150427 h 25"/>
                  <a:gd name="T18" fmla="*/ 1072 w 43"/>
                  <a:gd name="T19" fmla="*/ 162475 h 25"/>
                  <a:gd name="T20" fmla="*/ 1147 w 43"/>
                  <a:gd name="T21" fmla="*/ 128965 h 25"/>
                  <a:gd name="T22" fmla="*/ 1405 w 43"/>
                  <a:gd name="T23" fmla="*/ 102374 h 25"/>
                  <a:gd name="T24" fmla="*/ 1608 w 43"/>
                  <a:gd name="T25" fmla="*/ 94774 h 25"/>
                  <a:gd name="T26" fmla="*/ 1968 w 43"/>
                  <a:gd name="T27" fmla="*/ 87773 h 25"/>
                  <a:gd name="T28" fmla="*/ 2587 w 43"/>
                  <a:gd name="T29" fmla="*/ 94774 h 25"/>
                  <a:gd name="T30" fmla="*/ 2960 w 43"/>
                  <a:gd name="T31" fmla="*/ 119453 h 25"/>
                  <a:gd name="T32" fmla="*/ 3388 w 43"/>
                  <a:gd name="T33" fmla="*/ 162475 h 25"/>
                  <a:gd name="T34" fmla="*/ 3862 w 43"/>
                  <a:gd name="T35" fmla="*/ 238875 h 25"/>
                  <a:gd name="T36" fmla="*/ 4745 w 43"/>
                  <a:gd name="T37" fmla="*/ 214682 h 25"/>
                  <a:gd name="T38" fmla="*/ 0 w 43"/>
                  <a:gd name="T39" fmla="*/ 0 h 25"/>
                  <a:gd name="T40" fmla="*/ 43 w 43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43" h="25">
                    <a:moveTo>
                      <a:pt x="43" y="22"/>
                    </a:moveTo>
                    <a:lnTo>
                      <a:pt x="38" y="13"/>
                    </a:lnTo>
                    <a:lnTo>
                      <a:pt x="32" y="6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7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8" y="9"/>
                    </a:lnTo>
                    <a:lnTo>
                      <a:pt x="23" y="10"/>
                    </a:lnTo>
                    <a:lnTo>
                      <a:pt x="27" y="13"/>
                    </a:lnTo>
                    <a:lnTo>
                      <a:pt x="31" y="17"/>
                    </a:lnTo>
                    <a:lnTo>
                      <a:pt x="34" y="25"/>
                    </a:lnTo>
                    <a:lnTo>
                      <a:pt x="43" y="2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9" name="Freeform 1135"/>
              <p:cNvSpPr>
                <a:spLocks noChangeArrowheads="1"/>
              </p:cNvSpPr>
              <p:nvPr/>
            </p:nvSpPr>
            <p:spPr bwMode="auto">
              <a:xfrm>
                <a:off x="2957" y="4271"/>
                <a:ext cx="32" cy="3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0 51712"/>
                  <a:gd name="G6" fmla="sin G4 G5"/>
                  <a:gd name="G7" fmla="+- 11 0 0"/>
                  <a:gd name="G8" fmla="*/ 1 46579 51712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4133 0 0"/>
                  <a:gd name="G23" fmla="+- 45357 0 0"/>
                  <a:gd name="T0" fmla="*/ 1999 w 33"/>
                  <a:gd name="T1" fmla="*/ 23924 h 33"/>
                  <a:gd name="T2" fmla="*/ 1833 w 33"/>
                  <a:gd name="T3" fmla="*/ 23236 h 33"/>
                  <a:gd name="T4" fmla="*/ 1728 w 33"/>
                  <a:gd name="T5" fmla="*/ 21907 h 33"/>
                  <a:gd name="T6" fmla="*/ 1489 w 33"/>
                  <a:gd name="T7" fmla="*/ 21338 h 33"/>
                  <a:gd name="T8" fmla="*/ 1248 w 33"/>
                  <a:gd name="T9" fmla="*/ 18420 h 33"/>
                  <a:gd name="T10" fmla="*/ 1047 w 33"/>
                  <a:gd name="T11" fmla="*/ 15450 h 33"/>
                  <a:gd name="T12" fmla="*/ 878 w 33"/>
                  <a:gd name="T13" fmla="*/ 11927 h 33"/>
                  <a:gd name="T14" fmla="*/ 736 w 33"/>
                  <a:gd name="T15" fmla="*/ 7079 h 33"/>
                  <a:gd name="T16" fmla="*/ 617 w 33"/>
                  <a:gd name="T17" fmla="*/ 0 h 33"/>
                  <a:gd name="T18" fmla="*/ 0 w 33"/>
                  <a:gd name="T19" fmla="*/ 3 h 33"/>
                  <a:gd name="T20" fmla="*/ 3 w 33"/>
                  <a:gd name="T21" fmla="*/ 9998 h 33"/>
                  <a:gd name="T22" fmla="*/ 8 w 33"/>
                  <a:gd name="T23" fmla="*/ 17899 h 33"/>
                  <a:gd name="T24" fmla="*/ 736 w 33"/>
                  <a:gd name="T25" fmla="*/ 21907 h 33"/>
                  <a:gd name="T26" fmla="*/ 931 w 33"/>
                  <a:gd name="T27" fmla="*/ 26081 h 33"/>
                  <a:gd name="T28" fmla="*/ 1177 w 33"/>
                  <a:gd name="T29" fmla="*/ 28447 h 33"/>
                  <a:gd name="T30" fmla="*/ 1489 w 33"/>
                  <a:gd name="T31" fmla="*/ 29541 h 33"/>
                  <a:gd name="T32" fmla="*/ 1728 w 33"/>
                  <a:gd name="T33" fmla="*/ 32209 h 33"/>
                  <a:gd name="T34" fmla="*/ 1833 w 33"/>
                  <a:gd name="T35" fmla="*/ 32209 h 33"/>
                  <a:gd name="T36" fmla="*/ 1999 w 33"/>
                  <a:gd name="T37" fmla="*/ 23924 h 33"/>
                  <a:gd name="T38" fmla="*/ 0 w 33"/>
                  <a:gd name="T39" fmla="*/ 0 h 33"/>
                  <a:gd name="T40" fmla="*/ 33 w 33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3" h="33">
                    <a:moveTo>
                      <a:pt x="33" y="25"/>
                    </a:moveTo>
                    <a:lnTo>
                      <a:pt x="30" y="24"/>
                    </a:lnTo>
                    <a:lnTo>
                      <a:pt x="28" y="23"/>
                    </a:lnTo>
                    <a:lnTo>
                      <a:pt x="24" y="22"/>
                    </a:lnTo>
                    <a:lnTo>
                      <a:pt x="21" y="19"/>
                    </a:lnTo>
                    <a:lnTo>
                      <a:pt x="18" y="16"/>
                    </a:lnTo>
                    <a:lnTo>
                      <a:pt x="15" y="13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8" y="18"/>
                    </a:lnTo>
                    <a:lnTo>
                      <a:pt x="12" y="23"/>
                    </a:lnTo>
                    <a:lnTo>
                      <a:pt x="16" y="27"/>
                    </a:lnTo>
                    <a:lnTo>
                      <a:pt x="20" y="29"/>
                    </a:lnTo>
                    <a:lnTo>
                      <a:pt x="24" y="30"/>
                    </a:lnTo>
                    <a:lnTo>
                      <a:pt x="28" y="33"/>
                    </a:lnTo>
                    <a:lnTo>
                      <a:pt x="30" y="33"/>
                    </a:lnTo>
                    <a:lnTo>
                      <a:pt x="33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0" name="Freeform 1136"/>
              <p:cNvSpPr>
                <a:spLocks noChangeArrowheads="1"/>
              </p:cNvSpPr>
              <p:nvPr/>
            </p:nvSpPr>
            <p:spPr bwMode="auto">
              <a:xfrm>
                <a:off x="2891" y="4213"/>
                <a:ext cx="61" cy="8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3 0 0"/>
                  <a:gd name="G5" fmla="*/ 1 0 51712"/>
                  <a:gd name="G6" fmla="+- 12 0 0"/>
                  <a:gd name="G7" fmla="*/ 1 53835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47257 0 0"/>
                  <a:gd name="G39" fmla="+- 46977 0 0"/>
                  <a:gd name="G40" fmla="+- 46971 0 0"/>
                  <a:gd name="G41" fmla="+- 46568 0 0"/>
                  <a:gd name="G42" fmla="+- 46907 0 0"/>
                  <a:gd name="G43" fmla="+- 47993 0 0"/>
                  <a:gd name="G44" fmla="+- 49018 0 0"/>
                  <a:gd name="T0" fmla="*/ 3116 w 60"/>
                  <a:gd name="T1" fmla="*/ 20288 h 76"/>
                  <a:gd name="T2" fmla="*/ 3324 w 60"/>
                  <a:gd name="T3" fmla="*/ 21603 h 76"/>
                  <a:gd name="T4" fmla="*/ 3324 w 60"/>
                  <a:gd name="T5" fmla="*/ 21883 h 76"/>
                  <a:gd name="T6" fmla="*/ 3322 w 60"/>
                  <a:gd name="T7" fmla="*/ 21887 h 76"/>
                  <a:gd name="T8" fmla="*/ 2919 w 60"/>
                  <a:gd name="T9" fmla="*/ 21887 h 76"/>
                  <a:gd name="T10" fmla="*/ 2256 w 60"/>
                  <a:gd name="T11" fmla="*/ 20885 h 76"/>
                  <a:gd name="T12" fmla="*/ 1263 w 60"/>
                  <a:gd name="T13" fmla="*/ 18806 h 76"/>
                  <a:gd name="T14" fmla="*/ 915 w 60"/>
                  <a:gd name="T15" fmla="*/ 17433 h 76"/>
                  <a:gd name="T16" fmla="*/ 6 w 60"/>
                  <a:gd name="T17" fmla="*/ 15940 h 76"/>
                  <a:gd name="T18" fmla="*/ 3 w 60"/>
                  <a:gd name="T19" fmla="*/ 13858 h 76"/>
                  <a:gd name="T20" fmla="*/ 1 w 60"/>
                  <a:gd name="T21" fmla="*/ 12188 h 76"/>
                  <a:gd name="T22" fmla="*/ 0 w 60"/>
                  <a:gd name="T23" fmla="*/ 9818 h 76"/>
                  <a:gd name="T24" fmla="*/ 0 w 60"/>
                  <a:gd name="T25" fmla="*/ 7165 h 76"/>
                  <a:gd name="T26" fmla="*/ 3 w 60"/>
                  <a:gd name="T27" fmla="*/ 4553 h 76"/>
                  <a:gd name="T28" fmla="*/ 804 w 60"/>
                  <a:gd name="T29" fmla="*/ 2470 h 76"/>
                  <a:gd name="T30" fmla="*/ 976 w 60"/>
                  <a:gd name="T31" fmla="*/ 3 h 76"/>
                  <a:gd name="T32" fmla="*/ 1437 w 60"/>
                  <a:gd name="T33" fmla="*/ 1 h 76"/>
                  <a:gd name="T34" fmla="*/ 1984 w 60"/>
                  <a:gd name="T35" fmla="*/ 0 h 76"/>
                  <a:gd name="T36" fmla="*/ 2407 w 60"/>
                  <a:gd name="T37" fmla="*/ 0 h 76"/>
                  <a:gd name="T38" fmla="*/ 2919 w 60"/>
                  <a:gd name="T39" fmla="*/ 1 h 76"/>
                  <a:gd name="T40" fmla="*/ 3546 w 60"/>
                  <a:gd name="T41" fmla="*/ 3 h 76"/>
                  <a:gd name="T42" fmla="*/ 4031 w 60"/>
                  <a:gd name="T43" fmla="*/ 2280 h 76"/>
                  <a:gd name="T44" fmla="*/ 4398 w 60"/>
                  <a:gd name="T45" fmla="*/ 2874 h 76"/>
                  <a:gd name="T46" fmla="*/ 4896 w 60"/>
                  <a:gd name="T47" fmla="*/ 3615 h 76"/>
                  <a:gd name="T48" fmla="*/ 5219 w 60"/>
                  <a:gd name="T49" fmla="*/ 5292 h 76"/>
                  <a:gd name="T50" fmla="*/ 5338 w 60"/>
                  <a:gd name="T51" fmla="*/ 6411 h 76"/>
                  <a:gd name="T52" fmla="*/ 5559 w 60"/>
                  <a:gd name="T53" fmla="*/ 7165 h 76"/>
                  <a:gd name="T54" fmla="*/ 5338 w 60"/>
                  <a:gd name="T55" fmla="*/ 8677 h 76"/>
                  <a:gd name="T56" fmla="*/ 5212 w 60"/>
                  <a:gd name="T57" fmla="*/ 9715 h 76"/>
                  <a:gd name="T58" fmla="*/ 4691 w 60"/>
                  <a:gd name="T59" fmla="*/ 10092 h 76"/>
                  <a:gd name="T60" fmla="*/ 4031 w 60"/>
                  <a:gd name="T61" fmla="*/ 10610 h 76"/>
                  <a:gd name="T62" fmla="*/ 3543 w 60"/>
                  <a:gd name="T63" fmla="*/ 11443 h 76"/>
                  <a:gd name="T64" fmla="*/ 3114 w 60"/>
                  <a:gd name="T65" fmla="*/ 12325 h 76"/>
                  <a:gd name="T66" fmla="*/ 2737 w 60"/>
                  <a:gd name="T67" fmla="*/ 13682 h 76"/>
                  <a:gd name="T68" fmla="*/ 2567 w 60"/>
                  <a:gd name="T69" fmla="*/ 14972 h 76"/>
                  <a:gd name="T70" fmla="*/ 2567 w 60"/>
                  <a:gd name="T71" fmla="*/ 16524 h 76"/>
                  <a:gd name="T72" fmla="*/ 2737 w 60"/>
                  <a:gd name="T73" fmla="*/ 18046 h 76"/>
                  <a:gd name="T74" fmla="*/ 2919 w 60"/>
                  <a:gd name="T75" fmla="*/ 19354 h 76"/>
                  <a:gd name="T76" fmla="*/ 3116 w 60"/>
                  <a:gd name="T77" fmla="*/ 20288 h 76"/>
                  <a:gd name="T78" fmla="*/ 0 w 60"/>
                  <a:gd name="T79" fmla="*/ 0 h 76"/>
                  <a:gd name="T80" fmla="*/ 60 w 60"/>
                  <a:gd name="T8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60" h="76">
                    <a:moveTo>
                      <a:pt x="35" y="70"/>
                    </a:moveTo>
                    <a:lnTo>
                      <a:pt x="37" y="74"/>
                    </a:lnTo>
                    <a:lnTo>
                      <a:pt x="37" y="75"/>
                    </a:lnTo>
                    <a:lnTo>
                      <a:pt x="36" y="76"/>
                    </a:lnTo>
                    <a:lnTo>
                      <a:pt x="32" y="76"/>
                    </a:lnTo>
                    <a:lnTo>
                      <a:pt x="24" y="72"/>
                    </a:lnTo>
                    <a:lnTo>
                      <a:pt x="15" y="65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3" y="16"/>
                    </a:lnTo>
                    <a:lnTo>
                      <a:pt x="8" y="8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9" y="3"/>
                    </a:lnTo>
                    <a:lnTo>
                      <a:pt x="44" y="7"/>
                    </a:lnTo>
                    <a:lnTo>
                      <a:pt x="49" y="10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9" y="22"/>
                    </a:lnTo>
                    <a:lnTo>
                      <a:pt x="60" y="25"/>
                    </a:lnTo>
                    <a:lnTo>
                      <a:pt x="59" y="30"/>
                    </a:lnTo>
                    <a:lnTo>
                      <a:pt x="56" y="33"/>
                    </a:lnTo>
                    <a:lnTo>
                      <a:pt x="52" y="35"/>
                    </a:lnTo>
                    <a:lnTo>
                      <a:pt x="44" y="37"/>
                    </a:lnTo>
                    <a:lnTo>
                      <a:pt x="38" y="40"/>
                    </a:lnTo>
                    <a:lnTo>
                      <a:pt x="34" y="43"/>
                    </a:lnTo>
                    <a:lnTo>
                      <a:pt x="30" y="47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0" y="63"/>
                    </a:lnTo>
                    <a:lnTo>
                      <a:pt x="32" y="67"/>
                    </a:lnTo>
                    <a:lnTo>
                      <a:pt x="35" y="7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1" name="Freeform 1137"/>
              <p:cNvSpPr>
                <a:spLocks noChangeArrowheads="1"/>
              </p:cNvSpPr>
              <p:nvPr/>
            </p:nvSpPr>
            <p:spPr bwMode="auto">
              <a:xfrm>
                <a:off x="2885" y="4217"/>
                <a:ext cx="46" cy="81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+- 65526 0 0"/>
                  <a:gd name="G4" fmla="*/ 1 43 2"/>
                  <a:gd name="G5" fmla="*/ 1 9403 27432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1627 57600"/>
                  <a:gd name="G15" fmla="+- 10 0 0"/>
                  <a:gd name="G16" fmla="sin 30 G15"/>
                  <a:gd name="G17" fmla="*/ 1 4917 57600"/>
                  <a:gd name="G18" fmla="*/ 1 0 51712"/>
                  <a:gd name="G19" fmla="+- 33 0 0"/>
                  <a:gd name="G20" fmla="sin G18 G19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2450 0 0"/>
                  <a:gd name="G35" fmla="+- 59580 0 0"/>
                  <a:gd name="G36" fmla="+- 56859 0 0"/>
                  <a:gd name="G37" fmla="+- 54236 0 0"/>
                  <a:gd name="G38" fmla="+- 52229 0 0"/>
                  <a:gd name="T0" fmla="*/ 833 w 46"/>
                  <a:gd name="T1" fmla="*/ 0 h 76"/>
                  <a:gd name="T2" fmla="*/ 4 w 46"/>
                  <a:gd name="T3" fmla="*/ 3090 h 76"/>
                  <a:gd name="T4" fmla="*/ 0 w 46"/>
                  <a:gd name="T5" fmla="*/ 5956 h 76"/>
                  <a:gd name="T6" fmla="*/ 0 w 46"/>
                  <a:gd name="T7" fmla="*/ 8677 h 76"/>
                  <a:gd name="T8" fmla="*/ 2 w 46"/>
                  <a:gd name="T9" fmla="*/ 11302 h 76"/>
                  <a:gd name="T10" fmla="*/ 4 w 46"/>
                  <a:gd name="T11" fmla="*/ 13311 h 76"/>
                  <a:gd name="T12" fmla="*/ 7 w 46"/>
                  <a:gd name="T13" fmla="*/ 15330 h 76"/>
                  <a:gd name="T14" fmla="*/ 960 w 46"/>
                  <a:gd name="T15" fmla="*/ 17433 h 76"/>
                  <a:gd name="T16" fmla="*/ 1318 w 46"/>
                  <a:gd name="T17" fmla="*/ 18806 h 76"/>
                  <a:gd name="T18" fmla="*/ 2291 w 46"/>
                  <a:gd name="T19" fmla="*/ 20885 h 76"/>
                  <a:gd name="T20" fmla="*/ 3000 w 46"/>
                  <a:gd name="T21" fmla="*/ 21887 h 76"/>
                  <a:gd name="T22" fmla="*/ 3407 w 46"/>
                  <a:gd name="T23" fmla="*/ 21887 h 76"/>
                  <a:gd name="T24" fmla="*/ 3862 w 46"/>
                  <a:gd name="T25" fmla="*/ 21000 h 76"/>
                  <a:gd name="T26" fmla="*/ 3862 w 46"/>
                  <a:gd name="T27" fmla="*/ 19354 h 76"/>
                  <a:gd name="T28" fmla="*/ 3629 w 46"/>
                  <a:gd name="T29" fmla="*/ 18046 h 76"/>
                  <a:gd name="T30" fmla="*/ 3000 w 46"/>
                  <a:gd name="T31" fmla="*/ 20288 h 76"/>
                  <a:gd name="T32" fmla="*/ 3142 w 46"/>
                  <a:gd name="T33" fmla="*/ 20745 h 76"/>
                  <a:gd name="T34" fmla="*/ 3347 w 46"/>
                  <a:gd name="T35" fmla="*/ 19462 h 76"/>
                  <a:gd name="T36" fmla="*/ 3404 w 46"/>
                  <a:gd name="T37" fmla="*/ 19354 h 76"/>
                  <a:gd name="T38" fmla="*/ 3347 w 46"/>
                  <a:gd name="T39" fmla="*/ 19354 h 76"/>
                  <a:gd name="T40" fmla="*/ 2644 w 46"/>
                  <a:gd name="T41" fmla="*/ 18552 h 76"/>
                  <a:gd name="T42" fmla="*/ 1927 w 46"/>
                  <a:gd name="T43" fmla="*/ 16524 h 76"/>
                  <a:gd name="T44" fmla="*/ 1404 w 46"/>
                  <a:gd name="T45" fmla="*/ 15330 h 76"/>
                  <a:gd name="T46" fmla="*/ 1090 w 46"/>
                  <a:gd name="T47" fmla="*/ 14206 h 76"/>
                  <a:gd name="T48" fmla="*/ 960 w 46"/>
                  <a:gd name="T49" fmla="*/ 12188 h 76"/>
                  <a:gd name="T50" fmla="*/ 887 w 46"/>
                  <a:gd name="T51" fmla="*/ 10610 h 76"/>
                  <a:gd name="T52" fmla="*/ 833 w 46"/>
                  <a:gd name="T53" fmla="*/ 8677 h 76"/>
                  <a:gd name="T54" fmla="*/ 887 w 46"/>
                  <a:gd name="T55" fmla="*/ 6411 h 76"/>
                  <a:gd name="T56" fmla="*/ 960 w 46"/>
                  <a:gd name="T57" fmla="*/ 4218 h 76"/>
                  <a:gd name="T58" fmla="*/ 1237 w 46"/>
                  <a:gd name="T59" fmla="*/ 86 h 76"/>
                  <a:gd name="T60" fmla="*/ 833 w 46"/>
                  <a:gd name="T61" fmla="*/ 0 h 76"/>
                  <a:gd name="T62" fmla="*/ 0 w 46"/>
                  <a:gd name="T63" fmla="*/ 0 h 76"/>
                  <a:gd name="T64" fmla="*/ 46 w 46"/>
                  <a:gd name="T65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6" h="76">
                    <a:moveTo>
                      <a:pt x="9" y="0"/>
                    </a:moveTo>
                    <a:lnTo>
                      <a:pt x="4" y="11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" y="39"/>
                    </a:lnTo>
                    <a:lnTo>
                      <a:pt x="4" y="46"/>
                    </a:lnTo>
                    <a:lnTo>
                      <a:pt x="7" y="53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7" y="72"/>
                    </a:lnTo>
                    <a:lnTo>
                      <a:pt x="36" y="76"/>
                    </a:lnTo>
                    <a:lnTo>
                      <a:pt x="41" y="76"/>
                    </a:lnTo>
                    <a:lnTo>
                      <a:pt x="46" y="73"/>
                    </a:lnTo>
                    <a:lnTo>
                      <a:pt x="46" y="67"/>
                    </a:lnTo>
                    <a:lnTo>
                      <a:pt x="44" y="63"/>
                    </a:lnTo>
                    <a:lnTo>
                      <a:pt x="36" y="70"/>
                    </a:lnTo>
                    <a:lnTo>
                      <a:pt x="37" y="71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2" y="64"/>
                    </a:lnTo>
                    <a:lnTo>
                      <a:pt x="23" y="57"/>
                    </a:lnTo>
                    <a:lnTo>
                      <a:pt x="18" y="53"/>
                    </a:lnTo>
                    <a:lnTo>
                      <a:pt x="14" y="49"/>
                    </a:lnTo>
                    <a:lnTo>
                      <a:pt x="12" y="42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10" y="22"/>
                    </a:lnTo>
                    <a:lnTo>
                      <a:pt x="12" y="15"/>
                    </a:lnTo>
                    <a:lnTo>
                      <a:pt x="16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2" name="Freeform 1138"/>
              <p:cNvSpPr>
                <a:spLocks noChangeArrowheads="1"/>
              </p:cNvSpPr>
              <p:nvPr/>
            </p:nvSpPr>
            <p:spPr bwMode="auto">
              <a:xfrm>
                <a:off x="2896" y="4209"/>
                <a:ext cx="60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35979 22848"/>
                  <a:gd name="G8" fmla="+- 1 0 0"/>
                  <a:gd name="G9" fmla="*/ 1 45933 13716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0538 0 0"/>
                  <a:gd name="G33" fmla="+- 61136 0 0"/>
                  <a:gd name="G34" fmla="+- 61962 0 0"/>
                  <a:gd name="G35" fmla="+- 62984 0 0"/>
                  <a:gd name="G36" fmla="+- 63641 0 0"/>
                  <a:gd name="G37" fmla="+- 64428 0 0"/>
                  <a:gd name="T0" fmla="*/ 1234 w 60"/>
                  <a:gd name="T1" fmla="*/ 6908 h 46"/>
                  <a:gd name="T2" fmla="*/ 1500 w 60"/>
                  <a:gd name="T3" fmla="*/ 6498 h 46"/>
                  <a:gd name="T4" fmla="*/ 1700 w 60"/>
                  <a:gd name="T5" fmla="*/ 6100 h 46"/>
                  <a:gd name="T6" fmla="*/ 1801 w 60"/>
                  <a:gd name="T7" fmla="*/ 5375 h 46"/>
                  <a:gd name="T8" fmla="*/ 1824 w 60"/>
                  <a:gd name="T9" fmla="*/ 4376 h 46"/>
                  <a:gd name="T10" fmla="*/ 1801 w 60"/>
                  <a:gd name="T11" fmla="*/ 3696 h 46"/>
                  <a:gd name="T12" fmla="*/ 1715 w 60"/>
                  <a:gd name="T13" fmla="*/ 2823 h 46"/>
                  <a:gd name="T14" fmla="*/ 1633 w 60"/>
                  <a:gd name="T15" fmla="*/ 1945 h 46"/>
                  <a:gd name="T16" fmla="*/ 1481 w 60"/>
                  <a:gd name="T17" fmla="*/ 1507 h 46"/>
                  <a:gd name="T18" fmla="*/ 1279 w 60"/>
                  <a:gd name="T19" fmla="*/ 76 h 46"/>
                  <a:gd name="T20" fmla="*/ 1105 w 60"/>
                  <a:gd name="T21" fmla="*/ 3 h 46"/>
                  <a:gd name="T22" fmla="*/ 921 w 60"/>
                  <a:gd name="T23" fmla="*/ 1 h 46"/>
                  <a:gd name="T24" fmla="*/ 654 w 60"/>
                  <a:gd name="T25" fmla="*/ 0 h 46"/>
                  <a:gd name="T26" fmla="*/ 507 w 60"/>
                  <a:gd name="T27" fmla="*/ 0 h 46"/>
                  <a:gd name="T28" fmla="*/ 365 w 60"/>
                  <a:gd name="T29" fmla="*/ 1 h 46"/>
                  <a:gd name="T30" fmla="*/ 5 w 60"/>
                  <a:gd name="T31" fmla="*/ 4 h 46"/>
                  <a:gd name="T32" fmla="*/ 0 w 60"/>
                  <a:gd name="T33" fmla="*/ 1316 h 46"/>
                  <a:gd name="T34" fmla="*/ 7 w 60"/>
                  <a:gd name="T35" fmla="*/ 1945 h 46"/>
                  <a:gd name="T36" fmla="*/ 365 w 60"/>
                  <a:gd name="T37" fmla="*/ 1689 h 46"/>
                  <a:gd name="T38" fmla="*/ 422 w 60"/>
                  <a:gd name="T39" fmla="*/ 1507 h 46"/>
                  <a:gd name="T40" fmla="*/ 532 w 60"/>
                  <a:gd name="T41" fmla="*/ 1316 h 46"/>
                  <a:gd name="T42" fmla="*/ 623 w 60"/>
                  <a:gd name="T43" fmla="*/ 1316 h 46"/>
                  <a:gd name="T44" fmla="*/ 825 w 60"/>
                  <a:gd name="T45" fmla="*/ 1507 h 46"/>
                  <a:gd name="T46" fmla="*/ 1015 w 60"/>
                  <a:gd name="T47" fmla="*/ 1702 h 46"/>
                  <a:gd name="T48" fmla="*/ 1160 w 60"/>
                  <a:gd name="T49" fmla="*/ 1945 h 46"/>
                  <a:gd name="T50" fmla="*/ 1279 w 60"/>
                  <a:gd name="T51" fmla="*/ 2333 h 46"/>
                  <a:gd name="T52" fmla="*/ 1410 w 60"/>
                  <a:gd name="T53" fmla="*/ 2985 h 46"/>
                  <a:gd name="T54" fmla="*/ 1555 w 60"/>
                  <a:gd name="T55" fmla="*/ 3696 h 46"/>
                  <a:gd name="T56" fmla="*/ 1575 w 60"/>
                  <a:gd name="T57" fmla="*/ 4120 h 46"/>
                  <a:gd name="T58" fmla="*/ 1619 w 60"/>
                  <a:gd name="T59" fmla="*/ 4376 h 46"/>
                  <a:gd name="T60" fmla="*/ 1575 w 60"/>
                  <a:gd name="T61" fmla="*/ 4655 h 46"/>
                  <a:gd name="T62" fmla="*/ 1555 w 60"/>
                  <a:gd name="T63" fmla="*/ 4949 h 46"/>
                  <a:gd name="T64" fmla="*/ 1361 w 60"/>
                  <a:gd name="T65" fmla="*/ 5290 h 46"/>
                  <a:gd name="T66" fmla="*/ 1218 w 60"/>
                  <a:gd name="T67" fmla="*/ 5630 h 46"/>
                  <a:gd name="T68" fmla="*/ 1234 w 60"/>
                  <a:gd name="T69" fmla="*/ 6908 h 46"/>
                  <a:gd name="T70" fmla="*/ 0 w 60"/>
                  <a:gd name="T71" fmla="*/ 0 h 46"/>
                  <a:gd name="T72" fmla="*/ 60 w 60"/>
                  <a:gd name="T7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0" h="46">
                    <a:moveTo>
                      <a:pt x="41" y="46"/>
                    </a:moveTo>
                    <a:lnTo>
                      <a:pt x="49" y="44"/>
                    </a:lnTo>
                    <a:lnTo>
                      <a:pt x="55" y="40"/>
                    </a:lnTo>
                    <a:lnTo>
                      <a:pt x="59" y="36"/>
                    </a:lnTo>
                    <a:lnTo>
                      <a:pt x="60" y="29"/>
                    </a:lnTo>
                    <a:lnTo>
                      <a:pt x="59" y="24"/>
                    </a:lnTo>
                    <a:lnTo>
                      <a:pt x="56" y="19"/>
                    </a:lnTo>
                    <a:lnTo>
                      <a:pt x="53" y="14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7" y="14"/>
                    </a:lnTo>
                    <a:lnTo>
                      <a:pt x="11" y="11"/>
                    </a:lnTo>
                    <a:lnTo>
                      <a:pt x="14" y="9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7" y="9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42" y="17"/>
                    </a:lnTo>
                    <a:lnTo>
                      <a:pt x="46" y="20"/>
                    </a:lnTo>
                    <a:lnTo>
                      <a:pt x="50" y="24"/>
                    </a:lnTo>
                    <a:lnTo>
                      <a:pt x="51" y="27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50" y="33"/>
                    </a:lnTo>
                    <a:lnTo>
                      <a:pt x="45" y="35"/>
                    </a:lnTo>
                    <a:lnTo>
                      <a:pt x="40" y="37"/>
                    </a:lnTo>
                    <a:lnTo>
                      <a:pt x="41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3" name="Freeform 1139"/>
              <p:cNvSpPr>
                <a:spLocks noChangeArrowheads="1"/>
              </p:cNvSpPr>
              <p:nvPr/>
            </p:nvSpPr>
            <p:spPr bwMode="auto">
              <a:xfrm>
                <a:off x="2918" y="4249"/>
                <a:ext cx="19" cy="54"/>
              </a:xfrm>
              <a:custGeom>
                <a:avLst/>
                <a:gdLst>
                  <a:gd name="G0" fmla="+- 14 0 0"/>
                  <a:gd name="G1" fmla="+- 9 0 0"/>
                  <a:gd name="G2" fmla="cos 27 G1"/>
                  <a:gd name="G3" fmla="+- 10 0 0"/>
                  <a:gd name="G4" fmla="sin 20 G3"/>
                  <a:gd name="G5" fmla="*/ 1 59091 25856"/>
                  <a:gd name="G6" fmla="+- 1 0 0"/>
                  <a:gd name="G7" fmla="*/ 1 63581 19264"/>
                  <a:gd name="G8" fmla="*/ 1 0 51712"/>
                  <a:gd name="G9" fmla="+- 65531 0 0"/>
                  <a:gd name="G10" fmla="+- 36 0 0"/>
                  <a:gd name="G11" fmla="+- 3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*/ 1 0 51712"/>
                  <a:gd name="G23" fmla="*/ 1 0 51712"/>
                  <a:gd name="T0" fmla="*/ 10756 w 20"/>
                  <a:gd name="T1" fmla="*/ 102076 h 41"/>
                  <a:gd name="T2" fmla="*/ 8890 w 20"/>
                  <a:gd name="T3" fmla="*/ 95257 h 41"/>
                  <a:gd name="T4" fmla="*/ 7348 w 20"/>
                  <a:gd name="T5" fmla="*/ 80250 h 41"/>
                  <a:gd name="T6" fmla="*/ 6680 w 20"/>
                  <a:gd name="T7" fmla="*/ 71906 h 41"/>
                  <a:gd name="T8" fmla="*/ 6680 w 20"/>
                  <a:gd name="T9" fmla="*/ 60478 h 41"/>
                  <a:gd name="T10" fmla="*/ 7348 w 20"/>
                  <a:gd name="T11" fmla="*/ 45715 h 41"/>
                  <a:gd name="T12" fmla="*/ 8890 w 20"/>
                  <a:gd name="T13" fmla="*/ 36969 h 41"/>
                  <a:gd name="T14" fmla="*/ 11832 w 20"/>
                  <a:gd name="T15" fmla="*/ 32085 h 41"/>
                  <a:gd name="T16" fmla="*/ 15749 w 20"/>
                  <a:gd name="T17" fmla="*/ 28022 h 41"/>
                  <a:gd name="T18" fmla="*/ 14424 w 20"/>
                  <a:gd name="T19" fmla="*/ 0 h 41"/>
                  <a:gd name="T20" fmla="*/ 8083 w 20"/>
                  <a:gd name="T21" fmla="*/ 78 h 41"/>
                  <a:gd name="T22" fmla="*/ 4564 w 20"/>
                  <a:gd name="T23" fmla="*/ 24243 h 41"/>
                  <a:gd name="T24" fmla="*/ 1 w 20"/>
                  <a:gd name="T25" fmla="*/ 34239 h 41"/>
                  <a:gd name="T26" fmla="*/ 0 w 20"/>
                  <a:gd name="T27" fmla="*/ 56295 h 41"/>
                  <a:gd name="T28" fmla="*/ 0 w 20"/>
                  <a:gd name="T29" fmla="*/ 74696 h 41"/>
                  <a:gd name="T30" fmla="*/ 1 w 20"/>
                  <a:gd name="T31" fmla="*/ 92308 h 41"/>
                  <a:gd name="T32" fmla="*/ 3 w 20"/>
                  <a:gd name="T33" fmla="*/ 109358 h 41"/>
                  <a:gd name="T34" fmla="*/ 5020 w 20"/>
                  <a:gd name="T35" fmla="*/ 122621 h 41"/>
                  <a:gd name="T36" fmla="*/ 10756 w 20"/>
                  <a:gd name="T37" fmla="*/ 102076 h 41"/>
                  <a:gd name="T38" fmla="*/ 0 w 20"/>
                  <a:gd name="T39" fmla="*/ 0 h 41"/>
                  <a:gd name="T40" fmla="*/ 20 w 20"/>
                  <a:gd name="T4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0" h="41">
                    <a:moveTo>
                      <a:pt x="14" y="34"/>
                    </a:moveTo>
                    <a:lnTo>
                      <a:pt x="12" y="32"/>
                    </a:lnTo>
                    <a:lnTo>
                      <a:pt x="10" y="2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10" y="16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20" y="9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6"/>
                    </a:lnTo>
                    <a:lnTo>
                      <a:pt x="6" y="41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4" name="Freeform 1140"/>
              <p:cNvSpPr>
                <a:spLocks noChangeArrowheads="1"/>
              </p:cNvSpPr>
              <p:nvPr/>
            </p:nvSpPr>
            <p:spPr bwMode="auto">
              <a:xfrm>
                <a:off x="2862" y="4196"/>
                <a:ext cx="37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*/ 1 37 2"/>
                  <a:gd name="G6" fmla="+- 5 0 0"/>
                  <a:gd name="G7" fmla="+- 8 0 0"/>
                  <a:gd name="G8" fmla="*/ 1 579 512"/>
                  <a:gd name="G9" fmla="*/ 1 63095 51712"/>
                  <a:gd name="G10" fmla="*/ G9 1 180"/>
                  <a:gd name="G11" fmla="*/ G8 1 G10"/>
                  <a:gd name="G12" fmla="*/ 1 0 5171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15202 0 0"/>
                  <a:gd name="G34" fmla="+- 16135 0 0"/>
                  <a:gd name="G35" fmla="+- 16161 0 0"/>
                  <a:gd name="G36" fmla="+- 16258 0 0"/>
                  <a:gd name="G37" fmla="+- 16530 0 0"/>
                  <a:gd name="G38" fmla="+- 16658 0 0"/>
                  <a:gd name="G39" fmla="+- 15888 0 0"/>
                  <a:gd name="T0" fmla="*/ 1138 w 38"/>
                  <a:gd name="T1" fmla="*/ 16340 h 65"/>
                  <a:gd name="T2" fmla="*/ 1138 w 38"/>
                  <a:gd name="T3" fmla="*/ 17233 h 65"/>
                  <a:gd name="T4" fmla="*/ 1098 w 38"/>
                  <a:gd name="T5" fmla="*/ 17242 h 65"/>
                  <a:gd name="T6" fmla="*/ 1081 w 38"/>
                  <a:gd name="T7" fmla="*/ 17285 h 65"/>
                  <a:gd name="T8" fmla="*/ 1027 w 38"/>
                  <a:gd name="T9" fmla="*/ 17285 h 65"/>
                  <a:gd name="T10" fmla="*/ 755 w 38"/>
                  <a:gd name="T11" fmla="*/ 17242 h 65"/>
                  <a:gd name="T12" fmla="*/ 584 w 38"/>
                  <a:gd name="T13" fmla="*/ 16340 h 65"/>
                  <a:gd name="T14" fmla="*/ 452 w 38"/>
                  <a:gd name="T15" fmla="*/ 14882 h 65"/>
                  <a:gd name="T16" fmla="*/ 6 w 38"/>
                  <a:gd name="T17" fmla="*/ 12826 h 65"/>
                  <a:gd name="T18" fmla="*/ 4 w 38"/>
                  <a:gd name="T19" fmla="*/ 11066 h 65"/>
                  <a:gd name="T20" fmla="*/ 2 w 38"/>
                  <a:gd name="T21" fmla="*/ 9553 h 65"/>
                  <a:gd name="T22" fmla="*/ 1 w 38"/>
                  <a:gd name="T23" fmla="*/ 7657 h 65"/>
                  <a:gd name="T24" fmla="*/ 0 w 38"/>
                  <a:gd name="T25" fmla="*/ 5690 h 65"/>
                  <a:gd name="T26" fmla="*/ 0 w 38"/>
                  <a:gd name="T27" fmla="*/ 4138 h 65"/>
                  <a:gd name="T28" fmla="*/ 2 w 38"/>
                  <a:gd name="T29" fmla="*/ 3078 h 65"/>
                  <a:gd name="T30" fmla="*/ 4 w 38"/>
                  <a:gd name="T31" fmla="*/ 2094 h 65"/>
                  <a:gd name="T32" fmla="*/ 8 w 38"/>
                  <a:gd name="T33" fmla="*/ 4 h 65"/>
                  <a:gd name="T34" fmla="*/ 429 w 38"/>
                  <a:gd name="T35" fmla="*/ 2 h 65"/>
                  <a:gd name="T36" fmla="*/ 527 w 38"/>
                  <a:gd name="T37" fmla="*/ 1 h 65"/>
                  <a:gd name="T38" fmla="*/ 615 w 38"/>
                  <a:gd name="T39" fmla="*/ 0 h 65"/>
                  <a:gd name="T40" fmla="*/ 755 w 38"/>
                  <a:gd name="T41" fmla="*/ 0 h 65"/>
                  <a:gd name="T42" fmla="*/ 976 w 38"/>
                  <a:gd name="T43" fmla="*/ 0 h 65"/>
                  <a:gd name="T44" fmla="*/ 1098 w 38"/>
                  <a:gd name="T45" fmla="*/ 2 h 65"/>
                  <a:gd name="T46" fmla="*/ 1198 w 38"/>
                  <a:gd name="T47" fmla="*/ 4 h 65"/>
                  <a:gd name="T48" fmla="*/ 1281 w 38"/>
                  <a:gd name="T49" fmla="*/ 2094 h 65"/>
                  <a:gd name="T50" fmla="*/ 1327 w 38"/>
                  <a:gd name="T51" fmla="*/ 2661 h 65"/>
                  <a:gd name="T52" fmla="*/ 1348 w 38"/>
                  <a:gd name="T53" fmla="*/ 3856 h 65"/>
                  <a:gd name="T54" fmla="*/ 1327 w 38"/>
                  <a:gd name="T55" fmla="*/ 5690 h 65"/>
                  <a:gd name="T56" fmla="*/ 1281 w 38"/>
                  <a:gd name="T57" fmla="*/ 7537 h 65"/>
                  <a:gd name="T58" fmla="*/ 1217 w 38"/>
                  <a:gd name="T59" fmla="*/ 8233 h 65"/>
                  <a:gd name="T60" fmla="*/ 1198 w 38"/>
                  <a:gd name="T61" fmla="*/ 9547 h 65"/>
                  <a:gd name="T62" fmla="*/ 1156 w 38"/>
                  <a:gd name="T63" fmla="*/ 10290 h 65"/>
                  <a:gd name="T64" fmla="*/ 1138 w 38"/>
                  <a:gd name="T65" fmla="*/ 11073 h 65"/>
                  <a:gd name="T66" fmla="*/ 1098 w 38"/>
                  <a:gd name="T67" fmla="*/ 12826 h 65"/>
                  <a:gd name="T68" fmla="*/ 1098 w 38"/>
                  <a:gd name="T69" fmla="*/ 13835 h 65"/>
                  <a:gd name="T70" fmla="*/ 1098 w 38"/>
                  <a:gd name="T71" fmla="*/ 14882 h 65"/>
                  <a:gd name="T72" fmla="*/ 1138 w 38"/>
                  <a:gd name="T73" fmla="*/ 16340 h 65"/>
                  <a:gd name="T74" fmla="*/ 0 w 38"/>
                  <a:gd name="T75" fmla="*/ 0 h 65"/>
                  <a:gd name="T76" fmla="*/ 38 w 38"/>
                  <a:gd name="T77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38" h="65">
                    <a:moveTo>
                      <a:pt x="31" y="61"/>
                    </a:moveTo>
                    <a:lnTo>
                      <a:pt x="31" y="63"/>
                    </a:lnTo>
                    <a:lnTo>
                      <a:pt x="30" y="64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2" y="64"/>
                    </a:lnTo>
                    <a:lnTo>
                      <a:pt x="17" y="61"/>
                    </a:lnTo>
                    <a:lnTo>
                      <a:pt x="12" y="56"/>
                    </a:lnTo>
                    <a:lnTo>
                      <a:pt x="6" y="47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6" y="7"/>
                    </a:lnTo>
                    <a:lnTo>
                      <a:pt x="37" y="10"/>
                    </a:lnTo>
                    <a:lnTo>
                      <a:pt x="38" y="15"/>
                    </a:lnTo>
                    <a:lnTo>
                      <a:pt x="37" y="21"/>
                    </a:lnTo>
                    <a:lnTo>
                      <a:pt x="36" y="28"/>
                    </a:lnTo>
                    <a:lnTo>
                      <a:pt x="34" y="31"/>
                    </a:lnTo>
                    <a:lnTo>
                      <a:pt x="33" y="35"/>
                    </a:lnTo>
                    <a:lnTo>
                      <a:pt x="32" y="39"/>
                    </a:lnTo>
                    <a:lnTo>
                      <a:pt x="31" y="42"/>
                    </a:lnTo>
                    <a:lnTo>
                      <a:pt x="30" y="47"/>
                    </a:lnTo>
                    <a:lnTo>
                      <a:pt x="30" y="51"/>
                    </a:lnTo>
                    <a:lnTo>
                      <a:pt x="30" y="56"/>
                    </a:lnTo>
                    <a:lnTo>
                      <a:pt x="31" y="6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5" name="Freeform 1141"/>
              <p:cNvSpPr>
                <a:spLocks noChangeArrowheads="1"/>
              </p:cNvSpPr>
              <p:nvPr/>
            </p:nvSpPr>
            <p:spPr bwMode="auto">
              <a:xfrm>
                <a:off x="2859" y="4218"/>
                <a:ext cx="38" cy="55"/>
              </a:xfrm>
              <a:custGeom>
                <a:avLst/>
                <a:gdLst>
                  <a:gd name="G0" fmla="+- 65529 0 0"/>
                  <a:gd name="G1" fmla="+- 10 0 0"/>
                  <a:gd name="G2" fmla="+- 13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8121 51712"/>
                  <a:gd name="G11" fmla="+- 8 0 0"/>
                  <a:gd name="G12" fmla="sin 7 G11"/>
                  <a:gd name="G13" fmla="+- 65535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5535 0 0"/>
                  <a:gd name="G23" fmla="+- 6657 0 0"/>
                  <a:gd name="G24" fmla="+- 12505 0 0"/>
                  <a:gd name="G25" fmla="+- 17548 0 0"/>
                  <a:gd name="T0" fmla="*/ 0 w 39"/>
                  <a:gd name="T1" fmla="*/ 0 h 49"/>
                  <a:gd name="T2" fmla="*/ 1 w 39"/>
                  <a:gd name="T3" fmla="*/ 6659 h 49"/>
                  <a:gd name="T4" fmla="*/ 2 w 39"/>
                  <a:gd name="T5" fmla="*/ 12509 h 49"/>
                  <a:gd name="T6" fmla="*/ 4 w 39"/>
                  <a:gd name="T7" fmla="*/ 17554 h 49"/>
                  <a:gd name="T8" fmla="*/ 6 w 39"/>
                  <a:gd name="T9" fmla="*/ 22207 h 49"/>
                  <a:gd name="T10" fmla="*/ 428 w 39"/>
                  <a:gd name="T11" fmla="*/ 29569 h 49"/>
                  <a:gd name="T12" fmla="*/ 577 w 39"/>
                  <a:gd name="T13" fmla="*/ 34634 h 49"/>
                  <a:gd name="T14" fmla="*/ 779 w 39"/>
                  <a:gd name="T15" fmla="*/ 38334 h 49"/>
                  <a:gd name="T16" fmla="*/ 1048 w 39"/>
                  <a:gd name="T17" fmla="*/ 38848 h 49"/>
                  <a:gd name="T18" fmla="*/ 1159 w 39"/>
                  <a:gd name="T19" fmla="*/ 38848 h 49"/>
                  <a:gd name="T20" fmla="*/ 1222 w 39"/>
                  <a:gd name="T21" fmla="*/ 37441 h 49"/>
                  <a:gd name="T22" fmla="*/ 1280 w 39"/>
                  <a:gd name="T23" fmla="*/ 33189 h 49"/>
                  <a:gd name="T24" fmla="*/ 1280 w 39"/>
                  <a:gd name="T25" fmla="*/ 30688 h 49"/>
                  <a:gd name="T26" fmla="*/ 1048 w 39"/>
                  <a:gd name="T27" fmla="*/ 32761 h 49"/>
                  <a:gd name="T28" fmla="*/ 1048 w 39"/>
                  <a:gd name="T29" fmla="*/ 31978 h 49"/>
                  <a:gd name="T30" fmla="*/ 1051 w 39"/>
                  <a:gd name="T31" fmla="*/ 31978 h 49"/>
                  <a:gd name="T32" fmla="*/ 905 w 39"/>
                  <a:gd name="T33" fmla="*/ 30688 h 49"/>
                  <a:gd name="T34" fmla="*/ 741 w 39"/>
                  <a:gd name="T35" fmla="*/ 29569 h 49"/>
                  <a:gd name="T36" fmla="*/ 577 w 39"/>
                  <a:gd name="T37" fmla="*/ 25302 h 49"/>
                  <a:gd name="T38" fmla="*/ 473 w 39"/>
                  <a:gd name="T39" fmla="*/ 18944 h 49"/>
                  <a:gd name="T40" fmla="*/ 428 w 39"/>
                  <a:gd name="T41" fmla="*/ 15766 h 49"/>
                  <a:gd name="T42" fmla="*/ 368 w 39"/>
                  <a:gd name="T43" fmla="*/ 10681 h 49"/>
                  <a:gd name="T44" fmla="*/ 9 w 39"/>
                  <a:gd name="T45" fmla="*/ 6180 h 49"/>
                  <a:gd name="T46" fmla="*/ 8 w 39"/>
                  <a:gd name="T47" fmla="*/ 0 h 49"/>
                  <a:gd name="T48" fmla="*/ 0 w 39"/>
                  <a:gd name="T49" fmla="*/ 0 h 49"/>
                  <a:gd name="T50" fmla="*/ 0 w 39"/>
                  <a:gd name="T51" fmla="*/ 0 h 49"/>
                  <a:gd name="T52" fmla="*/ 39 w 39"/>
                  <a:gd name="T5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T50" t="T51" r="T52" b="T53"/>
                <a:pathLst>
                  <a:path w="39" h="49">
                    <a:moveTo>
                      <a:pt x="0" y="0"/>
                    </a:moveTo>
                    <a:lnTo>
                      <a:pt x="1" y="8"/>
                    </a:lnTo>
                    <a:lnTo>
                      <a:pt x="2" y="16"/>
                    </a:lnTo>
                    <a:lnTo>
                      <a:pt x="4" y="22"/>
                    </a:lnTo>
                    <a:lnTo>
                      <a:pt x="6" y="28"/>
                    </a:lnTo>
                    <a:lnTo>
                      <a:pt x="13" y="37"/>
                    </a:lnTo>
                    <a:lnTo>
                      <a:pt x="19" y="43"/>
                    </a:lnTo>
                    <a:lnTo>
                      <a:pt x="25" y="48"/>
                    </a:lnTo>
                    <a:lnTo>
                      <a:pt x="31" y="49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39" y="42"/>
                    </a:lnTo>
                    <a:lnTo>
                      <a:pt x="39" y="39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28" y="39"/>
                    </a:lnTo>
                    <a:lnTo>
                      <a:pt x="24" y="37"/>
                    </a:lnTo>
                    <a:lnTo>
                      <a:pt x="19" y="31"/>
                    </a:lnTo>
                    <a:lnTo>
                      <a:pt x="15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9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6" name="Freeform 1142"/>
              <p:cNvSpPr>
                <a:spLocks noChangeArrowheads="1"/>
              </p:cNvSpPr>
              <p:nvPr/>
            </p:nvSpPr>
            <p:spPr bwMode="auto">
              <a:xfrm>
                <a:off x="2859" y="4188"/>
                <a:ext cx="46" cy="3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4487 51712"/>
                  <a:gd name="G7" fmla="*/ 1 63095 51712"/>
                  <a:gd name="G8" fmla="*/ G7 1 180"/>
                  <a:gd name="G9" fmla="*/ G6 1 G8"/>
                  <a:gd name="G10" fmla="*/ 1 15 2"/>
                  <a:gd name="G11" fmla="+- 8 0 0"/>
                  <a:gd name="G12" fmla="*/ 1 1689 49664"/>
                  <a:gd name="G13" fmla="*/ 1 63095 51712"/>
                  <a:gd name="G14" fmla="*/ G13 1 180"/>
                  <a:gd name="G15" fmla="*/ G12 1 G14"/>
                  <a:gd name="G16" fmla="*/ 1 51361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0281 0 0"/>
                  <a:gd name="G39" fmla="+- 62837 0 0"/>
                  <a:gd name="G40" fmla="+- 64764 0 0"/>
                  <a:gd name="G41" fmla="+- 598 0 0"/>
                  <a:gd name="G42" fmla="+- 1038 0 0"/>
                  <a:gd name="G43" fmla="+- 2997 0 0"/>
                  <a:gd name="T0" fmla="*/ 3626 w 46"/>
                  <a:gd name="T1" fmla="*/ 11058 h 35"/>
                  <a:gd name="T2" fmla="*/ 3862 w 46"/>
                  <a:gd name="T3" fmla="*/ 9117 h 35"/>
                  <a:gd name="T4" fmla="*/ 3862 w 46"/>
                  <a:gd name="T5" fmla="*/ 6561 h 35"/>
                  <a:gd name="T6" fmla="*/ 3797 w 46"/>
                  <a:gd name="T7" fmla="*/ 4569 h 35"/>
                  <a:gd name="T8" fmla="*/ 3626 w 46"/>
                  <a:gd name="T9" fmla="*/ 3028 h 35"/>
                  <a:gd name="T10" fmla="*/ 3404 w 46"/>
                  <a:gd name="T11" fmla="*/ 2366 h 35"/>
                  <a:gd name="T12" fmla="*/ 3000 w 46"/>
                  <a:gd name="T13" fmla="*/ 3 h 35"/>
                  <a:gd name="T14" fmla="*/ 2644 w 46"/>
                  <a:gd name="T15" fmla="*/ 1 h 35"/>
                  <a:gd name="T16" fmla="*/ 2291 w 46"/>
                  <a:gd name="T17" fmla="*/ 0 h 35"/>
                  <a:gd name="T18" fmla="*/ 1809 w 46"/>
                  <a:gd name="T19" fmla="*/ 1 h 35"/>
                  <a:gd name="T20" fmla="*/ 1318 w 46"/>
                  <a:gd name="T21" fmla="*/ 2 h 35"/>
                  <a:gd name="T22" fmla="*/ 1023 w 46"/>
                  <a:gd name="T23" fmla="*/ 3 h 35"/>
                  <a:gd name="T24" fmla="*/ 745 w 46"/>
                  <a:gd name="T25" fmla="*/ 2366 h 35"/>
                  <a:gd name="T26" fmla="*/ 4 w 46"/>
                  <a:gd name="T27" fmla="*/ 3288 h 35"/>
                  <a:gd name="T28" fmla="*/ 2 w 46"/>
                  <a:gd name="T29" fmla="*/ 4569 h 35"/>
                  <a:gd name="T30" fmla="*/ 0 w 46"/>
                  <a:gd name="T31" fmla="*/ 6561 h 35"/>
                  <a:gd name="T32" fmla="*/ 0 w 46"/>
                  <a:gd name="T33" fmla="*/ 8397 h 35"/>
                  <a:gd name="T34" fmla="*/ 745 w 46"/>
                  <a:gd name="T35" fmla="*/ 8397 h 35"/>
                  <a:gd name="T36" fmla="*/ 745 w 46"/>
                  <a:gd name="T37" fmla="*/ 7123 h 35"/>
                  <a:gd name="T38" fmla="*/ 833 w 46"/>
                  <a:gd name="T39" fmla="*/ 6043 h 35"/>
                  <a:gd name="T40" fmla="*/ 960 w 46"/>
                  <a:gd name="T41" fmla="*/ 4961 h 35"/>
                  <a:gd name="T42" fmla="*/ 1090 w 46"/>
                  <a:gd name="T43" fmla="*/ 3876 h 35"/>
                  <a:gd name="T44" fmla="*/ 1318 w 46"/>
                  <a:gd name="T45" fmla="*/ 3570 h 35"/>
                  <a:gd name="T46" fmla="*/ 1670 w 46"/>
                  <a:gd name="T47" fmla="*/ 3288 h 35"/>
                  <a:gd name="T48" fmla="*/ 1927 w 46"/>
                  <a:gd name="T49" fmla="*/ 3028 h 35"/>
                  <a:gd name="T50" fmla="*/ 2187 w 46"/>
                  <a:gd name="T51" fmla="*/ 3028 h 35"/>
                  <a:gd name="T52" fmla="*/ 2482 w 46"/>
                  <a:gd name="T53" fmla="*/ 3028 h 35"/>
                  <a:gd name="T54" fmla="*/ 2769 w 46"/>
                  <a:gd name="T55" fmla="*/ 3288 h 35"/>
                  <a:gd name="T56" fmla="*/ 2950 w 46"/>
                  <a:gd name="T57" fmla="*/ 3876 h 35"/>
                  <a:gd name="T58" fmla="*/ 3000 w 46"/>
                  <a:gd name="T59" fmla="*/ 4569 h 35"/>
                  <a:gd name="T60" fmla="*/ 3142 w 46"/>
                  <a:gd name="T61" fmla="*/ 5848 h 35"/>
                  <a:gd name="T62" fmla="*/ 3196 w 46"/>
                  <a:gd name="T63" fmla="*/ 6893 h 35"/>
                  <a:gd name="T64" fmla="*/ 3142 w 46"/>
                  <a:gd name="T65" fmla="*/ 8125 h 35"/>
                  <a:gd name="T66" fmla="*/ 3000 w 46"/>
                  <a:gd name="T67" fmla="*/ 10185 h 35"/>
                  <a:gd name="T68" fmla="*/ 3626 w 46"/>
                  <a:gd name="T69" fmla="*/ 11058 h 35"/>
                  <a:gd name="T70" fmla="*/ 0 w 46"/>
                  <a:gd name="T71" fmla="*/ 0 h 35"/>
                  <a:gd name="T72" fmla="*/ 46 w 46"/>
                  <a:gd name="T7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46" h="35">
                    <a:moveTo>
                      <a:pt x="43" y="35"/>
                    </a:moveTo>
                    <a:lnTo>
                      <a:pt x="46" y="29"/>
                    </a:lnTo>
                    <a:lnTo>
                      <a:pt x="46" y="21"/>
                    </a:lnTo>
                    <a:lnTo>
                      <a:pt x="45" y="15"/>
                    </a:lnTo>
                    <a:lnTo>
                      <a:pt x="43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7" y="2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8" y="27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4" y="13"/>
                    </a:lnTo>
                    <a:lnTo>
                      <a:pt x="17" y="12"/>
                    </a:lnTo>
                    <a:lnTo>
                      <a:pt x="20" y="11"/>
                    </a:lnTo>
                    <a:lnTo>
                      <a:pt x="23" y="10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8"/>
                    </a:lnTo>
                    <a:lnTo>
                      <a:pt x="38" y="22"/>
                    </a:lnTo>
                    <a:lnTo>
                      <a:pt x="37" y="26"/>
                    </a:lnTo>
                    <a:lnTo>
                      <a:pt x="36" y="32"/>
                    </a:lnTo>
                    <a:lnTo>
                      <a:pt x="43" y="3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7" name="Freeform 1143"/>
              <p:cNvSpPr>
                <a:spLocks noChangeArrowheads="1"/>
              </p:cNvSpPr>
              <p:nvPr/>
            </p:nvSpPr>
            <p:spPr bwMode="auto">
              <a:xfrm>
                <a:off x="2887" y="4224"/>
                <a:ext cx="11" cy="49"/>
              </a:xfrm>
              <a:custGeom>
                <a:avLst/>
                <a:gdLst>
                  <a:gd name="G0" fmla="+- 8 0 0"/>
                  <a:gd name="G1" fmla="sin 34 G0"/>
                  <a:gd name="G2" fmla="*/ 1 64201 25856"/>
                  <a:gd name="G3" fmla="*/ 1 63095 51712"/>
                  <a:gd name="G4" fmla="*/ G3 1 180"/>
                  <a:gd name="G5" fmla="*/ G2 1 G4"/>
                  <a:gd name="G6" fmla="+- 10 0 0"/>
                  <a:gd name="G7" fmla="sin 17 G6"/>
                  <a:gd name="G8" fmla="*/ 1 847 640"/>
                  <a:gd name="G9" fmla="*/ 1 21231 49664"/>
                  <a:gd name="G10" fmla="+- 3 0 0"/>
                  <a:gd name="G11" fmla="*/ 1 13 2"/>
                  <a:gd name="G12" fmla="+- 65531 0 0"/>
                  <a:gd name="G13" fmla="+- 65532 0 0"/>
                  <a:gd name="G14" fmla="+- 21 0 0"/>
                  <a:gd name="G15" fmla="sin 34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*/ 1 1525 2"/>
                  <a:gd name="G27" fmla="*/ 1 0 51712"/>
                  <a:gd name="T0" fmla="*/ 1642 w 13"/>
                  <a:gd name="T1" fmla="*/ 143865 h 36"/>
                  <a:gd name="T2" fmla="*/ 1525 w 13"/>
                  <a:gd name="T3" fmla="*/ 124918 h 36"/>
                  <a:gd name="T4" fmla="*/ 1525 w 13"/>
                  <a:gd name="T5" fmla="*/ 104429 h 36"/>
                  <a:gd name="T6" fmla="*/ 1525 w 13"/>
                  <a:gd name="T7" fmla="*/ 88937 h 36"/>
                  <a:gd name="T8" fmla="*/ 1642 w 13"/>
                  <a:gd name="T9" fmla="*/ 71334 h 36"/>
                  <a:gd name="T10" fmla="*/ 1768 w 13"/>
                  <a:gd name="T11" fmla="*/ 56117 h 36"/>
                  <a:gd name="T12" fmla="*/ 1904 w 13"/>
                  <a:gd name="T13" fmla="*/ 44129 h 36"/>
                  <a:gd name="T14" fmla="*/ 2050 w 13"/>
                  <a:gd name="T15" fmla="*/ 248 h 36"/>
                  <a:gd name="T16" fmla="*/ 2208 w 13"/>
                  <a:gd name="T17" fmla="*/ 139 h 36"/>
                  <a:gd name="T18" fmla="*/ 6 w 13"/>
                  <a:gd name="T19" fmla="*/ 0 h 36"/>
                  <a:gd name="T20" fmla="*/ 4 w 13"/>
                  <a:gd name="T21" fmla="*/ 139 h 36"/>
                  <a:gd name="T22" fmla="*/ 3 w 13"/>
                  <a:gd name="T23" fmla="*/ 34749 h 36"/>
                  <a:gd name="T24" fmla="*/ 2 w 13"/>
                  <a:gd name="T25" fmla="*/ 47826 h 36"/>
                  <a:gd name="T26" fmla="*/ 1 w 13"/>
                  <a:gd name="T27" fmla="*/ 60831 h 36"/>
                  <a:gd name="T28" fmla="*/ 0 w 13"/>
                  <a:gd name="T29" fmla="*/ 83737 h 36"/>
                  <a:gd name="T30" fmla="*/ 0 w 13"/>
                  <a:gd name="T31" fmla="*/ 104429 h 36"/>
                  <a:gd name="T32" fmla="*/ 0 w 13"/>
                  <a:gd name="T33" fmla="*/ 132781 h 36"/>
                  <a:gd name="T34" fmla="*/ 1 w 13"/>
                  <a:gd name="T35" fmla="*/ 152270 h 36"/>
                  <a:gd name="T36" fmla="*/ 1642 w 13"/>
                  <a:gd name="T37" fmla="*/ 143865 h 36"/>
                  <a:gd name="T38" fmla="*/ 0 w 13"/>
                  <a:gd name="T39" fmla="*/ 0 h 36"/>
                  <a:gd name="T40" fmla="*/ 13 w 13"/>
                  <a:gd name="T4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3" h="36">
                    <a:moveTo>
                      <a:pt x="9" y="34"/>
                    </a:moveTo>
                    <a:lnTo>
                      <a:pt x="8" y="30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1" y="11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8" name="Freeform 1144"/>
              <p:cNvSpPr>
                <a:spLocks noChangeArrowheads="1"/>
              </p:cNvSpPr>
              <p:nvPr/>
            </p:nvSpPr>
            <p:spPr bwMode="auto">
              <a:xfrm>
                <a:off x="2827" y="4184"/>
                <a:ext cx="42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59 256"/>
                  <a:gd name="G5" fmla="+- 6 0 0"/>
                  <a:gd name="G6" fmla="sin 45 G5"/>
                  <a:gd name="G7" fmla="*/ 1 33 2"/>
                  <a:gd name="G8" fmla="+- 3 0 0"/>
                  <a:gd name="G9" fmla="+- 8 0 0"/>
                  <a:gd name="G10" fmla="+- 15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64055 0 0"/>
                  <a:gd name="G32" fmla="+- 63978 0 0"/>
                  <a:gd name="G33" fmla="+- 64283 0 0"/>
                  <a:gd name="G34" fmla="+- 64386 0 0"/>
                  <a:gd name="G35" fmla="+- 65149 0 0"/>
                  <a:gd name="G36" fmla="+- 597 0 0"/>
                  <a:gd name="G37" fmla="+- 1123 0 0"/>
                  <a:gd name="T0" fmla="*/ 4876 w 42"/>
                  <a:gd name="T1" fmla="*/ 3449 h 61"/>
                  <a:gd name="T2" fmla="*/ 4930 w 42"/>
                  <a:gd name="T3" fmla="*/ 3666 h 61"/>
                  <a:gd name="T4" fmla="*/ 5224 w 42"/>
                  <a:gd name="T5" fmla="*/ 3677 h 61"/>
                  <a:gd name="T6" fmla="*/ 4930 w 42"/>
                  <a:gd name="T7" fmla="*/ 3726 h 61"/>
                  <a:gd name="T8" fmla="*/ 4876 w 42"/>
                  <a:gd name="T9" fmla="*/ 3726 h 61"/>
                  <a:gd name="T10" fmla="*/ 4113 w 42"/>
                  <a:gd name="T11" fmla="*/ 3726 h 61"/>
                  <a:gd name="T12" fmla="*/ 3129 w 42"/>
                  <a:gd name="T13" fmla="*/ 3666 h 61"/>
                  <a:gd name="T14" fmla="*/ 2543 w 42"/>
                  <a:gd name="T15" fmla="*/ 3447 h 61"/>
                  <a:gd name="T16" fmla="*/ 1930 w 42"/>
                  <a:gd name="T17" fmla="*/ 3182 h 61"/>
                  <a:gd name="T18" fmla="*/ 1465 w 42"/>
                  <a:gd name="T19" fmla="*/ 2946 h 61"/>
                  <a:gd name="T20" fmla="*/ 1191 w 42"/>
                  <a:gd name="T21" fmla="*/ 2720 h 61"/>
                  <a:gd name="T22" fmla="*/ 6 w 42"/>
                  <a:gd name="T23" fmla="*/ 2325 h 61"/>
                  <a:gd name="T24" fmla="*/ 2 w 42"/>
                  <a:gd name="T25" fmla="*/ 1987 h 61"/>
                  <a:gd name="T26" fmla="*/ 0 w 42"/>
                  <a:gd name="T27" fmla="*/ 1545 h 61"/>
                  <a:gd name="T28" fmla="*/ 0 w 42"/>
                  <a:gd name="T29" fmla="*/ 1047 h 61"/>
                  <a:gd name="T30" fmla="*/ 0 w 42"/>
                  <a:gd name="T31" fmla="*/ 829 h 61"/>
                  <a:gd name="T32" fmla="*/ 2 w 42"/>
                  <a:gd name="T33" fmla="*/ 649 h 61"/>
                  <a:gd name="T34" fmla="*/ 5 w 42"/>
                  <a:gd name="T35" fmla="*/ 516 h 61"/>
                  <a:gd name="T36" fmla="*/ 19 w 42"/>
                  <a:gd name="T37" fmla="*/ 5 h 61"/>
                  <a:gd name="T38" fmla="*/ 1682 w 42"/>
                  <a:gd name="T39" fmla="*/ 2 h 61"/>
                  <a:gd name="T40" fmla="*/ 2725 w 42"/>
                  <a:gd name="T41" fmla="*/ 0 h 61"/>
                  <a:gd name="T42" fmla="*/ 3129 w 42"/>
                  <a:gd name="T43" fmla="*/ 0 h 61"/>
                  <a:gd name="T44" fmla="*/ 3583 w 42"/>
                  <a:gd name="T45" fmla="*/ 0 h 61"/>
                  <a:gd name="T46" fmla="*/ 3839 w 42"/>
                  <a:gd name="T47" fmla="*/ 1 h 61"/>
                  <a:gd name="T48" fmla="*/ 4248 w 42"/>
                  <a:gd name="T49" fmla="*/ 2 h 61"/>
                  <a:gd name="T50" fmla="*/ 4551 w 42"/>
                  <a:gd name="T51" fmla="*/ 3 h 61"/>
                  <a:gd name="T52" fmla="*/ 4601 w 42"/>
                  <a:gd name="T53" fmla="*/ 16 h 61"/>
                  <a:gd name="T54" fmla="*/ 4601 w 42"/>
                  <a:gd name="T55" fmla="*/ 604 h 61"/>
                  <a:gd name="T56" fmla="*/ 4551 w 42"/>
                  <a:gd name="T57" fmla="*/ 829 h 61"/>
                  <a:gd name="T58" fmla="*/ 4248 w 42"/>
                  <a:gd name="T59" fmla="*/ 1223 h 61"/>
                  <a:gd name="T60" fmla="*/ 4113 w 42"/>
                  <a:gd name="T61" fmla="*/ 1569 h 61"/>
                  <a:gd name="T62" fmla="*/ 3965 w 42"/>
                  <a:gd name="T63" fmla="*/ 1987 h 61"/>
                  <a:gd name="T64" fmla="*/ 3965 w 42"/>
                  <a:gd name="T65" fmla="*/ 2325 h 61"/>
                  <a:gd name="T66" fmla="*/ 4113 w 42"/>
                  <a:gd name="T67" fmla="*/ 2720 h 61"/>
                  <a:gd name="T68" fmla="*/ 4248 w 42"/>
                  <a:gd name="T69" fmla="*/ 2946 h 61"/>
                  <a:gd name="T70" fmla="*/ 4551 w 42"/>
                  <a:gd name="T71" fmla="*/ 3185 h 61"/>
                  <a:gd name="T72" fmla="*/ 4876 w 42"/>
                  <a:gd name="T73" fmla="*/ 3449 h 61"/>
                  <a:gd name="T74" fmla="*/ 0 w 42"/>
                  <a:gd name="T75" fmla="*/ 0 h 61"/>
                  <a:gd name="T76" fmla="*/ 42 w 42"/>
                  <a:gd name="T7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42" h="61">
                    <a:moveTo>
                      <a:pt x="39" y="57"/>
                    </a:moveTo>
                    <a:lnTo>
                      <a:pt x="40" y="59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9" y="61"/>
                    </a:lnTo>
                    <a:lnTo>
                      <a:pt x="33" y="61"/>
                    </a:lnTo>
                    <a:lnTo>
                      <a:pt x="25" y="59"/>
                    </a:lnTo>
                    <a:lnTo>
                      <a:pt x="20" y="56"/>
                    </a:lnTo>
                    <a:lnTo>
                      <a:pt x="16" y="52"/>
                    </a:lnTo>
                    <a:lnTo>
                      <a:pt x="12" y="49"/>
                    </a:lnTo>
                    <a:lnTo>
                      <a:pt x="9" y="45"/>
                    </a:lnTo>
                    <a:lnTo>
                      <a:pt x="6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4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6" y="3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6" y="14"/>
                    </a:lnTo>
                    <a:lnTo>
                      <a:pt x="34" y="19"/>
                    </a:lnTo>
                    <a:lnTo>
                      <a:pt x="33" y="26"/>
                    </a:lnTo>
                    <a:lnTo>
                      <a:pt x="32" y="33"/>
                    </a:lnTo>
                    <a:lnTo>
                      <a:pt x="32" y="39"/>
                    </a:lnTo>
                    <a:lnTo>
                      <a:pt x="33" y="45"/>
                    </a:lnTo>
                    <a:lnTo>
                      <a:pt x="34" y="49"/>
                    </a:lnTo>
                    <a:lnTo>
                      <a:pt x="36" y="53"/>
                    </a:lnTo>
                    <a:lnTo>
                      <a:pt x="3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69" name="Freeform 1145"/>
              <p:cNvSpPr>
                <a:spLocks noChangeArrowheads="1"/>
              </p:cNvSpPr>
              <p:nvPr/>
            </p:nvSpPr>
            <p:spPr bwMode="auto">
              <a:xfrm>
                <a:off x="2823" y="4203"/>
                <a:ext cx="50" cy="53"/>
              </a:xfrm>
              <a:custGeom>
                <a:avLst/>
                <a:gdLst>
                  <a:gd name="G0" fmla="+- 65527 0 0"/>
                  <a:gd name="G1" fmla="+- 11 0 0"/>
                  <a:gd name="G2" fmla="+- 13 0 0"/>
                  <a:gd name="G3" fmla="sin 30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11605 45696"/>
                  <a:gd name="G15" fmla="+- 9 0 0"/>
                  <a:gd name="G16" fmla="cos 8 G15"/>
                  <a:gd name="G17" fmla="+- 65533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62190 0 0"/>
                  <a:gd name="G32" fmla="+- 59344 0 0"/>
                  <a:gd name="G33" fmla="+- 56707 0 0"/>
                  <a:gd name="G34" fmla="+- 55010 0 0"/>
                  <a:gd name="G35" fmla="+- 53293 0 0"/>
                  <a:gd name="T0" fmla="*/ 0 w 50"/>
                  <a:gd name="T1" fmla="*/ 0 h 50"/>
                  <a:gd name="T2" fmla="*/ 0 w 50"/>
                  <a:gd name="T3" fmla="*/ 3346 h 50"/>
                  <a:gd name="T4" fmla="*/ 2 w 50"/>
                  <a:gd name="T5" fmla="*/ 6194 h 50"/>
                  <a:gd name="T6" fmla="*/ 5 w 50"/>
                  <a:gd name="T7" fmla="*/ 8834 h 50"/>
                  <a:gd name="T8" fmla="*/ 598 w 50"/>
                  <a:gd name="T9" fmla="*/ 11124 h 50"/>
                  <a:gd name="T10" fmla="*/ 755 w 50"/>
                  <a:gd name="T11" fmla="*/ 12998 h 50"/>
                  <a:gd name="T12" fmla="*/ 1010 w 50"/>
                  <a:gd name="T13" fmla="*/ 14805 h 50"/>
                  <a:gd name="T14" fmla="*/ 1275 w 50"/>
                  <a:gd name="T15" fmla="*/ 15998 h 50"/>
                  <a:gd name="T16" fmla="*/ 1682 w 50"/>
                  <a:gd name="T17" fmla="*/ 16854 h 50"/>
                  <a:gd name="T18" fmla="*/ 2123 w 50"/>
                  <a:gd name="T19" fmla="*/ 18203 h 50"/>
                  <a:gd name="T20" fmla="*/ 2566 w 50"/>
                  <a:gd name="T21" fmla="*/ 18648 h 50"/>
                  <a:gd name="T22" fmla="*/ 2841 w 50"/>
                  <a:gd name="T23" fmla="*/ 17574 h 50"/>
                  <a:gd name="T24" fmla="*/ 2973 w 50"/>
                  <a:gd name="T25" fmla="*/ 15998 h 50"/>
                  <a:gd name="T26" fmla="*/ 2883 w 50"/>
                  <a:gd name="T27" fmla="*/ 14439 h 50"/>
                  <a:gd name="T28" fmla="*/ 2720 w 50"/>
                  <a:gd name="T29" fmla="*/ 12998 h 50"/>
                  <a:gd name="T30" fmla="*/ 2385 w 50"/>
                  <a:gd name="T31" fmla="*/ 15998 h 50"/>
                  <a:gd name="T32" fmla="*/ 2421 w 50"/>
                  <a:gd name="T33" fmla="*/ 16369 h 50"/>
                  <a:gd name="T34" fmla="*/ 2421 w 50"/>
                  <a:gd name="T35" fmla="*/ 15998 h 50"/>
                  <a:gd name="T36" fmla="*/ 2528 w 50"/>
                  <a:gd name="T37" fmla="*/ 14805 h 50"/>
                  <a:gd name="T38" fmla="*/ 2566 w 50"/>
                  <a:gd name="T39" fmla="*/ 14805 h 50"/>
                  <a:gd name="T40" fmla="*/ 2250 w 50"/>
                  <a:gd name="T41" fmla="*/ 14805 h 50"/>
                  <a:gd name="T42" fmla="*/ 1809 w 50"/>
                  <a:gd name="T43" fmla="*/ 14049 h 50"/>
                  <a:gd name="T44" fmla="*/ 1682 w 50"/>
                  <a:gd name="T45" fmla="*/ 12998 h 50"/>
                  <a:gd name="T46" fmla="*/ 1352 w 50"/>
                  <a:gd name="T47" fmla="*/ 12029 h 50"/>
                  <a:gd name="T48" fmla="*/ 1071 w 50"/>
                  <a:gd name="T49" fmla="*/ 10632 h 50"/>
                  <a:gd name="T50" fmla="*/ 899 w 50"/>
                  <a:gd name="T51" fmla="*/ 8834 h 50"/>
                  <a:gd name="T52" fmla="*/ 755 w 50"/>
                  <a:gd name="T53" fmla="*/ 7597 h 50"/>
                  <a:gd name="T54" fmla="*/ 672 w 50"/>
                  <a:gd name="T55" fmla="*/ 4908 h 50"/>
                  <a:gd name="T56" fmla="*/ 634 w 50"/>
                  <a:gd name="T57" fmla="*/ 3113 h 50"/>
                  <a:gd name="T58" fmla="*/ 598 w 50"/>
                  <a:gd name="T59" fmla="*/ 0 h 50"/>
                  <a:gd name="T60" fmla="*/ 0 w 50"/>
                  <a:gd name="T61" fmla="*/ 0 h 50"/>
                  <a:gd name="T62" fmla="*/ 0 w 50"/>
                  <a:gd name="T63" fmla="*/ 0 h 50"/>
                  <a:gd name="T64" fmla="*/ 50 w 50"/>
                  <a:gd name="T6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50" h="50">
                    <a:moveTo>
                      <a:pt x="0" y="0"/>
                    </a:moveTo>
                    <a:lnTo>
                      <a:pt x="0" y="9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8" y="40"/>
                    </a:lnTo>
                    <a:lnTo>
                      <a:pt x="22" y="43"/>
                    </a:lnTo>
                    <a:lnTo>
                      <a:pt x="28" y="45"/>
                    </a:lnTo>
                    <a:lnTo>
                      <a:pt x="36" y="49"/>
                    </a:lnTo>
                    <a:lnTo>
                      <a:pt x="43" y="50"/>
                    </a:lnTo>
                    <a:lnTo>
                      <a:pt x="48" y="47"/>
                    </a:lnTo>
                    <a:lnTo>
                      <a:pt x="50" y="43"/>
                    </a:lnTo>
                    <a:lnTo>
                      <a:pt x="49" y="39"/>
                    </a:lnTo>
                    <a:lnTo>
                      <a:pt x="46" y="35"/>
                    </a:lnTo>
                    <a:lnTo>
                      <a:pt x="40" y="43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38" y="40"/>
                    </a:lnTo>
                    <a:lnTo>
                      <a:pt x="31" y="38"/>
                    </a:lnTo>
                    <a:lnTo>
                      <a:pt x="28" y="35"/>
                    </a:lnTo>
                    <a:lnTo>
                      <a:pt x="23" y="32"/>
                    </a:lnTo>
                    <a:lnTo>
                      <a:pt x="19" y="29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70" name="Freeform 1146"/>
              <p:cNvSpPr>
                <a:spLocks noChangeArrowheads="1"/>
              </p:cNvSpPr>
              <p:nvPr/>
            </p:nvSpPr>
            <p:spPr bwMode="auto">
              <a:xfrm>
                <a:off x="2823" y="4178"/>
                <a:ext cx="46" cy="2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5 0 0"/>
                  <a:gd name="G6" fmla="sin 7 G5"/>
                  <a:gd name="G7" fmla="*/ 1 13 2"/>
                  <a:gd name="G8" fmla="+- 9 0 0"/>
                  <a:gd name="G9" fmla="+- 10 0 0"/>
                  <a:gd name="G10" fmla="sin 20 G9"/>
                  <a:gd name="G11" fmla="*/ 1 40361 60354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62986 0 0"/>
                  <a:gd name="G32" fmla="+- 65248 0 0"/>
                  <a:gd name="G33" fmla="+- 696 0 0"/>
                  <a:gd name="G34" fmla="+- 3402 0 0"/>
                  <a:gd name="G35" fmla="+- 3141 0 0"/>
                  <a:gd name="T0" fmla="*/ 3629 w 46"/>
                  <a:gd name="T1" fmla="*/ 8824 h 22"/>
                  <a:gd name="T2" fmla="*/ 3862 w 46"/>
                  <a:gd name="T3" fmla="*/ 6412 h 22"/>
                  <a:gd name="T4" fmla="*/ 3862 w 46"/>
                  <a:gd name="T5" fmla="*/ 4150 h 22"/>
                  <a:gd name="T6" fmla="*/ 3626 w 46"/>
                  <a:gd name="T7" fmla="*/ 2930 h 22"/>
                  <a:gd name="T8" fmla="*/ 3404 w 46"/>
                  <a:gd name="T9" fmla="*/ 2 h 22"/>
                  <a:gd name="T10" fmla="*/ 3142 w 46"/>
                  <a:gd name="T11" fmla="*/ 1 h 22"/>
                  <a:gd name="T12" fmla="*/ 2769 w 46"/>
                  <a:gd name="T13" fmla="*/ 0 h 22"/>
                  <a:gd name="T14" fmla="*/ 2440 w 46"/>
                  <a:gd name="T15" fmla="*/ 0 h 22"/>
                  <a:gd name="T16" fmla="*/ 2053 w 46"/>
                  <a:gd name="T17" fmla="*/ 0 h 22"/>
                  <a:gd name="T18" fmla="*/ 1237 w 46"/>
                  <a:gd name="T19" fmla="*/ 2 h 22"/>
                  <a:gd name="T20" fmla="*/ 833 w 46"/>
                  <a:gd name="T21" fmla="*/ 3196 h 22"/>
                  <a:gd name="T22" fmla="*/ 5 w 46"/>
                  <a:gd name="T23" fmla="*/ 4150 h 22"/>
                  <a:gd name="T24" fmla="*/ 2 w 46"/>
                  <a:gd name="T25" fmla="*/ 5388 h 22"/>
                  <a:gd name="T26" fmla="*/ 0 w 46"/>
                  <a:gd name="T27" fmla="*/ 8089 h 22"/>
                  <a:gd name="T28" fmla="*/ 0 w 46"/>
                  <a:gd name="T29" fmla="*/ 9626 h 22"/>
                  <a:gd name="T30" fmla="*/ 833 w 46"/>
                  <a:gd name="T31" fmla="*/ 9626 h 22"/>
                  <a:gd name="T32" fmla="*/ 833 w 46"/>
                  <a:gd name="T33" fmla="*/ 8824 h 22"/>
                  <a:gd name="T34" fmla="*/ 887 w 46"/>
                  <a:gd name="T35" fmla="*/ 8089 h 22"/>
                  <a:gd name="T36" fmla="*/ 945 w 46"/>
                  <a:gd name="T37" fmla="*/ 7631 h 22"/>
                  <a:gd name="T38" fmla="*/ 1023 w 46"/>
                  <a:gd name="T39" fmla="*/ 6412 h 22"/>
                  <a:gd name="T40" fmla="*/ 1568 w 46"/>
                  <a:gd name="T41" fmla="*/ 4527 h 22"/>
                  <a:gd name="T42" fmla="*/ 2187 w 46"/>
                  <a:gd name="T43" fmla="*/ 3804 h 22"/>
                  <a:gd name="T44" fmla="*/ 2440 w 46"/>
                  <a:gd name="T45" fmla="*/ 3804 h 22"/>
                  <a:gd name="T46" fmla="*/ 2644 w 46"/>
                  <a:gd name="T47" fmla="*/ 3804 h 22"/>
                  <a:gd name="T48" fmla="*/ 2816 w 46"/>
                  <a:gd name="T49" fmla="*/ 3804 h 22"/>
                  <a:gd name="T50" fmla="*/ 2950 w 46"/>
                  <a:gd name="T51" fmla="*/ 4150 h 22"/>
                  <a:gd name="T52" fmla="*/ 3000 w 46"/>
                  <a:gd name="T53" fmla="*/ 4527 h 22"/>
                  <a:gd name="T54" fmla="*/ 3142 w 46"/>
                  <a:gd name="T55" fmla="*/ 4939 h 22"/>
                  <a:gd name="T56" fmla="*/ 3142 w 46"/>
                  <a:gd name="T57" fmla="*/ 5388 h 22"/>
                  <a:gd name="T58" fmla="*/ 3000 w 46"/>
                  <a:gd name="T59" fmla="*/ 7631 h 22"/>
                  <a:gd name="T60" fmla="*/ 3629 w 46"/>
                  <a:gd name="T61" fmla="*/ 8824 h 22"/>
                  <a:gd name="T62" fmla="*/ 0 w 46"/>
                  <a:gd name="T63" fmla="*/ 0 h 22"/>
                  <a:gd name="T64" fmla="*/ 46 w 46"/>
                  <a:gd name="T6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6" h="22">
                    <a:moveTo>
                      <a:pt x="44" y="20"/>
                    </a:moveTo>
                    <a:lnTo>
                      <a:pt x="46" y="15"/>
                    </a:lnTo>
                    <a:lnTo>
                      <a:pt x="46" y="10"/>
                    </a:lnTo>
                    <a:lnTo>
                      <a:pt x="43" y="6"/>
                    </a:lnTo>
                    <a:lnTo>
                      <a:pt x="40" y="2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3" y="15"/>
                    </a:lnTo>
                    <a:lnTo>
                      <a:pt x="19" y="11"/>
                    </a:lnTo>
                    <a:lnTo>
                      <a:pt x="26" y="9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6" y="17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71" name="Freeform 1147"/>
              <p:cNvSpPr>
                <a:spLocks noChangeArrowheads="1"/>
              </p:cNvSpPr>
              <p:nvPr/>
            </p:nvSpPr>
            <p:spPr bwMode="auto">
              <a:xfrm>
                <a:off x="2856" y="4198"/>
                <a:ext cx="12" cy="50"/>
              </a:xfrm>
              <a:custGeom>
                <a:avLst/>
                <a:gdLst>
                  <a:gd name="G0" fmla="+- 12 0 0"/>
                  <a:gd name="G1" fmla="+- 9 0 0"/>
                  <a:gd name="G2" fmla="cos 36 G1"/>
                  <a:gd name="G3" fmla="*/ 1 52629 57600"/>
                  <a:gd name="G4" fmla="*/ 1 63095 51712"/>
                  <a:gd name="G5" fmla="*/ G4 1 180"/>
                  <a:gd name="G6" fmla="*/ G3 1 G5"/>
                  <a:gd name="G7" fmla="+- 10 0 0"/>
                  <a:gd name="G8" fmla="sin 15 G7"/>
                  <a:gd name="G9" fmla="*/ 1 0 51712"/>
                  <a:gd name="G10" fmla="+- 3 0 0"/>
                  <a:gd name="G11" fmla="+- 65530 0 0"/>
                  <a:gd name="G12" fmla="*/ 1 47727 22848"/>
                  <a:gd name="G13" fmla="+- 44 0 0"/>
                  <a:gd name="G14" fmla="+- 37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48497 0 0"/>
                  <a:gd name="G26" fmla="+- 49840 0 0"/>
                  <a:gd name="T0" fmla="*/ 1682 w 14"/>
                  <a:gd name="T1" fmla="*/ 18827 h 48"/>
                  <a:gd name="T2" fmla="*/ 1367 w 14"/>
                  <a:gd name="T3" fmla="*/ 18406 h 48"/>
                  <a:gd name="T4" fmla="*/ 1276 w 14"/>
                  <a:gd name="T5" fmla="*/ 16972 h 48"/>
                  <a:gd name="T6" fmla="*/ 1191 w 14"/>
                  <a:gd name="T7" fmla="*/ 15562 h 48"/>
                  <a:gd name="T8" fmla="*/ 1112 w 14"/>
                  <a:gd name="T9" fmla="*/ 12617 h 48"/>
                  <a:gd name="T10" fmla="*/ 1112 w 14"/>
                  <a:gd name="T11" fmla="*/ 9903 h 48"/>
                  <a:gd name="T12" fmla="*/ 1191 w 14"/>
                  <a:gd name="T13" fmla="*/ 6964 h 48"/>
                  <a:gd name="T14" fmla="*/ 1276 w 14"/>
                  <a:gd name="T15" fmla="*/ 4679 h 48"/>
                  <a:gd name="T16" fmla="*/ 1465 w 14"/>
                  <a:gd name="T17" fmla="*/ 3 h 48"/>
                  <a:gd name="T18" fmla="*/ 4 w 14"/>
                  <a:gd name="T19" fmla="*/ 0 h 48"/>
                  <a:gd name="T20" fmla="*/ 2 w 14"/>
                  <a:gd name="T21" fmla="*/ 3398 h 48"/>
                  <a:gd name="T22" fmla="*/ 0 w 14"/>
                  <a:gd name="T23" fmla="*/ 6435 h 48"/>
                  <a:gd name="T24" fmla="*/ 0 w 14"/>
                  <a:gd name="T25" fmla="*/ 9903 h 48"/>
                  <a:gd name="T26" fmla="*/ 0 w 14"/>
                  <a:gd name="T27" fmla="*/ 12617 h 48"/>
                  <a:gd name="T28" fmla="*/ 1 w 14"/>
                  <a:gd name="T29" fmla="*/ 16037 h 48"/>
                  <a:gd name="T30" fmla="*/ 2 w 14"/>
                  <a:gd name="T31" fmla="*/ 18406 h 48"/>
                  <a:gd name="T32" fmla="*/ 5 w 14"/>
                  <a:gd name="T33" fmla="*/ 21409 h 48"/>
                  <a:gd name="T34" fmla="*/ 1112 w 14"/>
                  <a:gd name="T35" fmla="*/ 23212 h 48"/>
                  <a:gd name="T36" fmla="*/ 1682 w 14"/>
                  <a:gd name="T37" fmla="*/ 18827 h 48"/>
                  <a:gd name="T38" fmla="*/ 0 w 14"/>
                  <a:gd name="T39" fmla="*/ 0 h 48"/>
                  <a:gd name="T40" fmla="*/ 14 w 14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4" h="48">
                    <a:moveTo>
                      <a:pt x="14" y="40"/>
                    </a:moveTo>
                    <a:lnTo>
                      <a:pt x="11" y="39"/>
                    </a:lnTo>
                    <a:lnTo>
                      <a:pt x="10" y="36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2" y="3"/>
                    </a:lnTo>
                    <a:lnTo>
                      <a:pt x="4" y="0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39"/>
                    </a:lnTo>
                    <a:lnTo>
                      <a:pt x="5" y="44"/>
                    </a:lnTo>
                    <a:lnTo>
                      <a:pt x="8" y="48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72" name="Freeform 1148"/>
              <p:cNvSpPr>
                <a:spLocks noChangeArrowheads="1"/>
              </p:cNvSpPr>
              <p:nvPr/>
            </p:nvSpPr>
            <p:spPr bwMode="auto">
              <a:xfrm>
                <a:off x="2796" y="4171"/>
                <a:ext cx="37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64127 51712"/>
                  <a:gd name="G5" fmla="+- 3 0 0"/>
                  <a:gd name="G6" fmla="*/ 1 0 51712"/>
                  <a:gd name="G7" fmla="+- 3 0 0"/>
                  <a:gd name="G8" fmla="+- 4 0 0"/>
                  <a:gd name="G9" fmla="+- 1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3702 0 0"/>
                  <a:gd name="G31" fmla="+- 4104 0 0"/>
                  <a:gd name="G32" fmla="+- 4193 0 0"/>
                  <a:gd name="G33" fmla="+- 4267 0 0"/>
                  <a:gd name="G34" fmla="+- 4503 0 0"/>
                  <a:gd name="G35" fmla="+- 4829 0 0"/>
                  <a:gd name="G36" fmla="+- 4861 0 0"/>
                  <a:gd name="T0" fmla="*/ 1281 w 38"/>
                  <a:gd name="T1" fmla="*/ 5050 h 59"/>
                  <a:gd name="T2" fmla="*/ 1348 w 38"/>
                  <a:gd name="T3" fmla="*/ 5452 h 59"/>
                  <a:gd name="T4" fmla="*/ 1348 w 38"/>
                  <a:gd name="T5" fmla="*/ 5520 h 59"/>
                  <a:gd name="T6" fmla="*/ 1327 w 38"/>
                  <a:gd name="T7" fmla="*/ 5548 h 59"/>
                  <a:gd name="T8" fmla="*/ 1281 w 38"/>
                  <a:gd name="T9" fmla="*/ 5584 h 59"/>
                  <a:gd name="T10" fmla="*/ 1081 w 38"/>
                  <a:gd name="T11" fmla="*/ 5584 h 59"/>
                  <a:gd name="T12" fmla="*/ 755 w 38"/>
                  <a:gd name="T13" fmla="*/ 5476 h 59"/>
                  <a:gd name="T14" fmla="*/ 615 w 38"/>
                  <a:gd name="T15" fmla="*/ 5087 h 59"/>
                  <a:gd name="T16" fmla="*/ 476 w 38"/>
                  <a:gd name="T17" fmla="*/ 5024 h 59"/>
                  <a:gd name="T18" fmla="*/ 9 w 38"/>
                  <a:gd name="T19" fmla="*/ 4633 h 59"/>
                  <a:gd name="T20" fmla="*/ 6 w 38"/>
                  <a:gd name="T21" fmla="*/ 4033 h 59"/>
                  <a:gd name="T22" fmla="*/ 3 w 38"/>
                  <a:gd name="T23" fmla="*/ 3636 h 59"/>
                  <a:gd name="T24" fmla="*/ 1 w 38"/>
                  <a:gd name="T25" fmla="*/ 3082 h 59"/>
                  <a:gd name="T26" fmla="*/ 0 w 38"/>
                  <a:gd name="T27" fmla="*/ 2289 h 59"/>
                  <a:gd name="T28" fmla="*/ 0 w 38"/>
                  <a:gd name="T29" fmla="*/ 1397 h 59"/>
                  <a:gd name="T30" fmla="*/ 0 w 38"/>
                  <a:gd name="T31" fmla="*/ 1101 h 59"/>
                  <a:gd name="T32" fmla="*/ 1 w 38"/>
                  <a:gd name="T33" fmla="*/ 788 h 59"/>
                  <a:gd name="T34" fmla="*/ 3 w 38"/>
                  <a:gd name="T35" fmla="*/ 673 h 59"/>
                  <a:gd name="T36" fmla="*/ 6 w 38"/>
                  <a:gd name="T37" fmla="*/ 4 h 59"/>
                  <a:gd name="T38" fmla="*/ 429 w 38"/>
                  <a:gd name="T39" fmla="*/ 1 h 59"/>
                  <a:gd name="T40" fmla="*/ 647 w 38"/>
                  <a:gd name="T41" fmla="*/ 0 h 59"/>
                  <a:gd name="T42" fmla="*/ 755 w 38"/>
                  <a:gd name="T43" fmla="*/ 0 h 59"/>
                  <a:gd name="T44" fmla="*/ 881 w 38"/>
                  <a:gd name="T45" fmla="*/ 1 h 59"/>
                  <a:gd name="T46" fmla="*/ 1027 w 38"/>
                  <a:gd name="T47" fmla="*/ 2 h 59"/>
                  <a:gd name="T48" fmla="*/ 1098 w 38"/>
                  <a:gd name="T49" fmla="*/ 4 h 59"/>
                  <a:gd name="T50" fmla="*/ 1138 w 38"/>
                  <a:gd name="T51" fmla="*/ 673 h 59"/>
                  <a:gd name="T52" fmla="*/ 1217 w 38"/>
                  <a:gd name="T53" fmla="*/ 938 h 59"/>
                  <a:gd name="T54" fmla="*/ 1217 w 38"/>
                  <a:gd name="T55" fmla="*/ 1188 h 59"/>
                  <a:gd name="T56" fmla="*/ 1156 w 38"/>
                  <a:gd name="T57" fmla="*/ 1647 h 59"/>
                  <a:gd name="T58" fmla="*/ 1138 w 38"/>
                  <a:gd name="T59" fmla="*/ 2289 h 59"/>
                  <a:gd name="T60" fmla="*/ 1098 w 38"/>
                  <a:gd name="T61" fmla="*/ 2910 h 59"/>
                  <a:gd name="T62" fmla="*/ 1098 w 38"/>
                  <a:gd name="T63" fmla="*/ 3362 h 59"/>
                  <a:gd name="T64" fmla="*/ 1138 w 38"/>
                  <a:gd name="T65" fmla="*/ 3943 h 59"/>
                  <a:gd name="T66" fmla="*/ 1138 w 38"/>
                  <a:gd name="T67" fmla="*/ 4287 h 59"/>
                  <a:gd name="T68" fmla="*/ 1156 w 38"/>
                  <a:gd name="T69" fmla="*/ 4653 h 59"/>
                  <a:gd name="T70" fmla="*/ 1261 w 38"/>
                  <a:gd name="T71" fmla="*/ 4748 h 59"/>
                  <a:gd name="T72" fmla="*/ 1281 w 38"/>
                  <a:gd name="T73" fmla="*/ 5050 h 59"/>
                  <a:gd name="T74" fmla="*/ 0 w 38"/>
                  <a:gd name="T75" fmla="*/ 0 h 59"/>
                  <a:gd name="T76" fmla="*/ 38 w 38"/>
                  <a:gd name="T7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38" h="59">
                    <a:moveTo>
                      <a:pt x="36" y="52"/>
                    </a:moveTo>
                    <a:lnTo>
                      <a:pt x="38" y="55"/>
                    </a:lnTo>
                    <a:lnTo>
                      <a:pt x="38" y="57"/>
                    </a:lnTo>
                    <a:lnTo>
                      <a:pt x="37" y="58"/>
                    </a:lnTo>
                    <a:lnTo>
                      <a:pt x="36" y="59"/>
                    </a:lnTo>
                    <a:lnTo>
                      <a:pt x="29" y="59"/>
                    </a:lnTo>
                    <a:lnTo>
                      <a:pt x="22" y="56"/>
                    </a:lnTo>
                    <a:lnTo>
                      <a:pt x="18" y="53"/>
                    </a:lnTo>
                    <a:lnTo>
                      <a:pt x="13" y="51"/>
                    </a:lnTo>
                    <a:lnTo>
                      <a:pt x="9" y="47"/>
                    </a:lnTo>
                    <a:lnTo>
                      <a:pt x="6" y="42"/>
                    </a:lnTo>
                    <a:lnTo>
                      <a:pt x="3" y="37"/>
                    </a:lnTo>
                    <a:lnTo>
                      <a:pt x="1" y="31"/>
                    </a:lnTo>
                    <a:lnTo>
                      <a:pt x="0" y="24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1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1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1" y="6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2" y="17"/>
                    </a:lnTo>
                    <a:lnTo>
                      <a:pt x="31" y="24"/>
                    </a:lnTo>
                    <a:lnTo>
                      <a:pt x="30" y="30"/>
                    </a:lnTo>
                    <a:lnTo>
                      <a:pt x="30" y="35"/>
                    </a:lnTo>
                    <a:lnTo>
                      <a:pt x="31" y="40"/>
                    </a:lnTo>
                    <a:lnTo>
                      <a:pt x="31" y="44"/>
                    </a:lnTo>
                    <a:lnTo>
                      <a:pt x="32" y="48"/>
                    </a:lnTo>
                    <a:lnTo>
                      <a:pt x="35" y="50"/>
                    </a:lnTo>
                    <a:lnTo>
                      <a:pt x="36" y="5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73" name="Freeform 1149"/>
              <p:cNvSpPr>
                <a:spLocks noChangeArrowheads="1"/>
              </p:cNvSpPr>
              <p:nvPr/>
            </p:nvSpPr>
            <p:spPr bwMode="auto">
              <a:xfrm>
                <a:off x="2790" y="4188"/>
                <a:ext cx="48" cy="50"/>
              </a:xfrm>
              <a:custGeom>
                <a:avLst/>
                <a:gdLst>
                  <a:gd name="G0" fmla="+- 65528 0 0"/>
                  <a:gd name="G1" fmla="+- 12 0 0"/>
                  <a:gd name="G2" fmla="+- 12 0 0"/>
                  <a:gd name="G3" fmla="sin 31 G2"/>
                  <a:gd name="G4" fmla="*/ 1 20747 517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61665 51712"/>
                  <a:gd name="G14" fmla="*/ 1 51775 51712"/>
                  <a:gd name="G15" fmla="*/ 1 0 51712"/>
                  <a:gd name="G16" fmla="cos 1 G15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60075 5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T0" fmla="*/ 0 w 48"/>
                  <a:gd name="T1" fmla="*/ 0 h 48"/>
                  <a:gd name="T2" fmla="*/ 1 w 48"/>
                  <a:gd name="T3" fmla="*/ 4315 h 48"/>
                  <a:gd name="T4" fmla="*/ 2 w 48"/>
                  <a:gd name="T5" fmla="*/ 8903 h 48"/>
                  <a:gd name="T6" fmla="*/ 6 w 48"/>
                  <a:gd name="T7" fmla="*/ 11283 h 48"/>
                  <a:gd name="T8" fmla="*/ 709 w 48"/>
                  <a:gd name="T9" fmla="*/ 14787 h 48"/>
                  <a:gd name="T10" fmla="*/ 850 w 48"/>
                  <a:gd name="T11" fmla="*/ 16842 h 48"/>
                  <a:gd name="T12" fmla="*/ 1083 w 48"/>
                  <a:gd name="T13" fmla="*/ 18827 h 48"/>
                  <a:gd name="T14" fmla="*/ 1558 w 48"/>
                  <a:gd name="T15" fmla="*/ 20401 h 48"/>
                  <a:gd name="T16" fmla="*/ 1868 w 48"/>
                  <a:gd name="T17" fmla="*/ 21462 h 48"/>
                  <a:gd name="T18" fmla="*/ 2381 w 48"/>
                  <a:gd name="T19" fmla="*/ 23212 h 48"/>
                  <a:gd name="T20" fmla="*/ 2965 w 48"/>
                  <a:gd name="T21" fmla="*/ 23212 h 48"/>
                  <a:gd name="T22" fmla="*/ 3225 w 48"/>
                  <a:gd name="T23" fmla="*/ 21592 h 48"/>
                  <a:gd name="T24" fmla="*/ 3347 w 48"/>
                  <a:gd name="T25" fmla="*/ 19917 h 48"/>
                  <a:gd name="T26" fmla="*/ 3347 w 48"/>
                  <a:gd name="T27" fmla="*/ 17373 h 48"/>
                  <a:gd name="T28" fmla="*/ 3150 w 48"/>
                  <a:gd name="T29" fmla="*/ 16037 h 48"/>
                  <a:gd name="T30" fmla="*/ 2856 w 48"/>
                  <a:gd name="T31" fmla="*/ 19768 h 48"/>
                  <a:gd name="T32" fmla="*/ 2856 w 48"/>
                  <a:gd name="T33" fmla="*/ 19917 h 48"/>
                  <a:gd name="T34" fmla="*/ 2856 w 48"/>
                  <a:gd name="T35" fmla="*/ 19768 h 48"/>
                  <a:gd name="T36" fmla="*/ 2860 w 48"/>
                  <a:gd name="T37" fmla="*/ 18249 h 48"/>
                  <a:gd name="T38" fmla="*/ 2530 w 48"/>
                  <a:gd name="T39" fmla="*/ 18249 h 48"/>
                  <a:gd name="T40" fmla="*/ 1989 w 48"/>
                  <a:gd name="T41" fmla="*/ 16972 h 48"/>
                  <a:gd name="T42" fmla="*/ 1868 w 48"/>
                  <a:gd name="T43" fmla="*/ 16842 h 48"/>
                  <a:gd name="T44" fmla="*/ 1655 w 48"/>
                  <a:gd name="T45" fmla="*/ 15562 h 48"/>
                  <a:gd name="T46" fmla="*/ 1223 w 48"/>
                  <a:gd name="T47" fmla="*/ 13673 h 48"/>
                  <a:gd name="T48" fmla="*/ 1083 w 48"/>
                  <a:gd name="T49" fmla="*/ 11659 h 48"/>
                  <a:gd name="T50" fmla="*/ 903 w 48"/>
                  <a:gd name="T51" fmla="*/ 9903 h 48"/>
                  <a:gd name="T52" fmla="*/ 800 w 48"/>
                  <a:gd name="T53" fmla="*/ 6435 h 48"/>
                  <a:gd name="T54" fmla="*/ 753 w 48"/>
                  <a:gd name="T55" fmla="*/ 3995 h 48"/>
                  <a:gd name="T56" fmla="*/ 753 w 48"/>
                  <a:gd name="T57" fmla="*/ 1 h 48"/>
                  <a:gd name="T58" fmla="*/ 0 w 48"/>
                  <a:gd name="T59" fmla="*/ 0 h 48"/>
                  <a:gd name="T60" fmla="*/ 0 w 48"/>
                  <a:gd name="T61" fmla="*/ 0 h 48"/>
                  <a:gd name="T62" fmla="*/ 48 w 48"/>
                  <a:gd name="T6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48" h="48">
                    <a:moveTo>
                      <a:pt x="0" y="0"/>
                    </a:moveTo>
                    <a:lnTo>
                      <a:pt x="1" y="9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9" y="31"/>
                    </a:lnTo>
                    <a:lnTo>
                      <a:pt x="12" y="35"/>
                    </a:lnTo>
                    <a:lnTo>
                      <a:pt x="16" y="40"/>
                    </a:lnTo>
                    <a:lnTo>
                      <a:pt x="22" y="43"/>
                    </a:lnTo>
                    <a:lnTo>
                      <a:pt x="26" y="45"/>
                    </a:lnTo>
                    <a:lnTo>
                      <a:pt x="34" y="48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48" y="37"/>
                    </a:lnTo>
                    <a:lnTo>
                      <a:pt x="45" y="34"/>
                    </a:lnTo>
                    <a:lnTo>
                      <a:pt x="40" y="41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1" y="38"/>
                    </a:lnTo>
                    <a:lnTo>
                      <a:pt x="36" y="38"/>
                    </a:lnTo>
                    <a:lnTo>
                      <a:pt x="29" y="36"/>
                    </a:lnTo>
                    <a:lnTo>
                      <a:pt x="26" y="35"/>
                    </a:lnTo>
                    <a:lnTo>
                      <a:pt x="23" y="32"/>
                    </a:lnTo>
                    <a:lnTo>
                      <a:pt x="18" y="29"/>
                    </a:lnTo>
                    <a:lnTo>
                      <a:pt x="16" y="25"/>
                    </a:lnTo>
                    <a:lnTo>
                      <a:pt x="13" y="21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74" name="Freeform 1150"/>
              <p:cNvSpPr>
                <a:spLocks noChangeArrowheads="1"/>
              </p:cNvSpPr>
              <p:nvPr/>
            </p:nvSpPr>
            <p:spPr bwMode="auto">
              <a:xfrm>
                <a:off x="2790" y="4166"/>
                <a:ext cx="44" cy="2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6 0 0"/>
                  <a:gd name="G6" fmla="sin 5 G5"/>
                  <a:gd name="G7" fmla="+- 1 0 0"/>
                  <a:gd name="G8" fmla="+- 9 0 0"/>
                  <a:gd name="G9" fmla="+- 11 0 0"/>
                  <a:gd name="G10" fmla="cos 18 G9"/>
                  <a:gd name="G11" fmla="*/ 1 20681 45696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63224 0 0"/>
                  <a:gd name="G32" fmla="+- 279 0 0"/>
                  <a:gd name="G33" fmla="+- 1277 0 0"/>
                  <a:gd name="G34" fmla="+- 1698 0 0"/>
                  <a:gd name="G35" fmla="+- 3643 0 0"/>
                  <a:gd name="T0" fmla="*/ 4296 w 44"/>
                  <a:gd name="T1" fmla="*/ 7985 h 23"/>
                  <a:gd name="T2" fmla="*/ 4446 w 44"/>
                  <a:gd name="T3" fmla="*/ 6758 h 23"/>
                  <a:gd name="T4" fmla="*/ 4446 w 44"/>
                  <a:gd name="T5" fmla="*/ 4167 h 23"/>
                  <a:gd name="T6" fmla="*/ 4262 w 44"/>
                  <a:gd name="T7" fmla="*/ 2985 h 23"/>
                  <a:gd name="T8" fmla="*/ 4022 w 44"/>
                  <a:gd name="T9" fmla="*/ 2324 h 23"/>
                  <a:gd name="T10" fmla="*/ 3647 w 44"/>
                  <a:gd name="T11" fmla="*/ 4 h 23"/>
                  <a:gd name="T12" fmla="*/ 3196 w 44"/>
                  <a:gd name="T13" fmla="*/ 1 h 23"/>
                  <a:gd name="T14" fmla="*/ 2892 w 44"/>
                  <a:gd name="T15" fmla="*/ 0 h 23"/>
                  <a:gd name="T16" fmla="*/ 2455 w 44"/>
                  <a:gd name="T17" fmla="*/ 0 h 23"/>
                  <a:gd name="T18" fmla="*/ 1547 w 44"/>
                  <a:gd name="T19" fmla="*/ 1 h 23"/>
                  <a:gd name="T20" fmla="*/ 975 w 44"/>
                  <a:gd name="T21" fmla="*/ 5 h 23"/>
                  <a:gd name="T22" fmla="*/ 6 w 44"/>
                  <a:gd name="T23" fmla="*/ 2746 h 23"/>
                  <a:gd name="T24" fmla="*/ 4 w 44"/>
                  <a:gd name="T25" fmla="*/ 3527 h 23"/>
                  <a:gd name="T26" fmla="*/ 1 w 44"/>
                  <a:gd name="T27" fmla="*/ 5351 h 23"/>
                  <a:gd name="T28" fmla="*/ 0 w 44"/>
                  <a:gd name="T29" fmla="*/ 6872 h 23"/>
                  <a:gd name="T30" fmla="*/ 1041 w 44"/>
                  <a:gd name="T31" fmla="*/ 7346 h 23"/>
                  <a:gd name="T32" fmla="*/ 1041 w 44"/>
                  <a:gd name="T33" fmla="*/ 6322 h 23"/>
                  <a:gd name="T34" fmla="*/ 1112 w 44"/>
                  <a:gd name="T35" fmla="*/ 5351 h 23"/>
                  <a:gd name="T36" fmla="*/ 1188 w 44"/>
                  <a:gd name="T37" fmla="*/ 4167 h 23"/>
                  <a:gd name="T38" fmla="*/ 1356 w 44"/>
                  <a:gd name="T39" fmla="*/ 3834 h 23"/>
                  <a:gd name="T40" fmla="*/ 1885 w 44"/>
                  <a:gd name="T41" fmla="*/ 3245 h 23"/>
                  <a:gd name="T42" fmla="*/ 2534 w 44"/>
                  <a:gd name="T43" fmla="*/ 2985 h 23"/>
                  <a:gd name="T44" fmla="*/ 2707 w 44"/>
                  <a:gd name="T45" fmla="*/ 2985 h 23"/>
                  <a:gd name="T46" fmla="*/ 2892 w 44"/>
                  <a:gd name="T47" fmla="*/ 3245 h 23"/>
                  <a:gd name="T48" fmla="*/ 3089 w 44"/>
                  <a:gd name="T49" fmla="*/ 3527 h 23"/>
                  <a:gd name="T50" fmla="*/ 3300 w 44"/>
                  <a:gd name="T51" fmla="*/ 3834 h 23"/>
                  <a:gd name="T52" fmla="*/ 3414 w 44"/>
                  <a:gd name="T53" fmla="*/ 4167 h 23"/>
                  <a:gd name="T54" fmla="*/ 3414 w 44"/>
                  <a:gd name="T55" fmla="*/ 5351 h 23"/>
                  <a:gd name="T56" fmla="*/ 3525 w 44"/>
                  <a:gd name="T57" fmla="*/ 6322 h 23"/>
                  <a:gd name="T58" fmla="*/ 3414 w 44"/>
                  <a:gd name="T59" fmla="*/ 7346 h 23"/>
                  <a:gd name="T60" fmla="*/ 4296 w 44"/>
                  <a:gd name="T61" fmla="*/ 7985 h 23"/>
                  <a:gd name="T62" fmla="*/ 0 w 44"/>
                  <a:gd name="T63" fmla="*/ 0 h 23"/>
                  <a:gd name="T64" fmla="*/ 44 w 44"/>
                  <a:gd name="T6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4" h="23">
                    <a:moveTo>
                      <a:pt x="43" y="23"/>
                    </a:moveTo>
                    <a:lnTo>
                      <a:pt x="44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1"/>
                    </a:lnTo>
                    <a:lnTo>
                      <a:pt x="9" y="5"/>
                    </a:lnTo>
                    <a:lnTo>
                      <a:pt x="6" y="8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1" y="16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9" y="10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10"/>
                    </a:lnTo>
                    <a:lnTo>
                      <a:pt x="31" y="11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4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75" name="Freeform 1151"/>
              <p:cNvSpPr>
                <a:spLocks noChangeArrowheads="1"/>
              </p:cNvSpPr>
              <p:nvPr/>
            </p:nvSpPr>
            <p:spPr bwMode="auto">
              <a:xfrm>
                <a:off x="2823" y="4190"/>
                <a:ext cx="11" cy="41"/>
              </a:xfrm>
              <a:custGeom>
                <a:avLst/>
                <a:gdLst>
                  <a:gd name="G0" fmla="*/ 1 813 30784"/>
                  <a:gd name="G1" fmla="*/ 1 40929 61568"/>
                  <a:gd name="G2" fmla="+- 9 0 0"/>
                  <a:gd name="G3" fmla="cos 23 G2"/>
                  <a:gd name="G4" fmla="+- 10 0 0"/>
                  <a:gd name="G5" fmla="cos 14 G4"/>
                  <a:gd name="G6" fmla="+- 2 0 0"/>
                  <a:gd name="G7" fmla="*/ 1 0 51712"/>
                  <a:gd name="G8" fmla="+- 65532 0 0"/>
                  <a:gd name="G9" fmla="*/ 1 15097 51712"/>
                  <a:gd name="G10" fmla="+- 8 0 0"/>
                  <a:gd name="G11" fmla="*/ 1 813 30784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57633 0 0"/>
                  <a:gd name="G23" fmla="+- 58207 0 0"/>
                  <a:gd name="T0" fmla="*/ 2208 w 13"/>
                  <a:gd name="T1" fmla="*/ 10054 h 40"/>
                  <a:gd name="T2" fmla="*/ 2050 w 13"/>
                  <a:gd name="T3" fmla="*/ 9953 h 40"/>
                  <a:gd name="T4" fmla="*/ 1904 w 13"/>
                  <a:gd name="T5" fmla="*/ 9233 h 40"/>
                  <a:gd name="T6" fmla="*/ 1768 w 13"/>
                  <a:gd name="T7" fmla="*/ 7989 h 40"/>
                  <a:gd name="T8" fmla="*/ 1768 w 13"/>
                  <a:gd name="T9" fmla="*/ 7021 h 40"/>
                  <a:gd name="T10" fmla="*/ 1642 w 13"/>
                  <a:gd name="T11" fmla="*/ 6003 h 40"/>
                  <a:gd name="T12" fmla="*/ 1768 w 13"/>
                  <a:gd name="T13" fmla="*/ 4152 h 40"/>
                  <a:gd name="T14" fmla="*/ 1768 w 13"/>
                  <a:gd name="T15" fmla="*/ 2886 h 40"/>
                  <a:gd name="T16" fmla="*/ 1904 w 13"/>
                  <a:gd name="T17" fmla="*/ 2 h 40"/>
                  <a:gd name="T18" fmla="*/ 2 w 13"/>
                  <a:gd name="T19" fmla="*/ 0 h 40"/>
                  <a:gd name="T20" fmla="*/ 1 w 13"/>
                  <a:gd name="T21" fmla="*/ 2707 h 40"/>
                  <a:gd name="T22" fmla="*/ 0 w 13"/>
                  <a:gd name="T23" fmla="*/ 3896 h 40"/>
                  <a:gd name="T24" fmla="*/ 0 w 13"/>
                  <a:gd name="T25" fmla="*/ 6446 h 40"/>
                  <a:gd name="T26" fmla="*/ 0 w 13"/>
                  <a:gd name="T27" fmla="*/ 7463 h 40"/>
                  <a:gd name="T28" fmla="*/ 1 w 13"/>
                  <a:gd name="T29" fmla="*/ 8695 h 40"/>
                  <a:gd name="T30" fmla="*/ 3 w 13"/>
                  <a:gd name="T31" fmla="*/ 10054 h 40"/>
                  <a:gd name="T32" fmla="*/ 4 w 13"/>
                  <a:gd name="T33" fmla="*/ 10971 h 40"/>
                  <a:gd name="T34" fmla="*/ 1525 w 13"/>
                  <a:gd name="T35" fmla="*/ 12366 h 40"/>
                  <a:gd name="T36" fmla="*/ 2208 w 13"/>
                  <a:gd name="T37" fmla="*/ 10054 h 40"/>
                  <a:gd name="T38" fmla="*/ 0 w 13"/>
                  <a:gd name="T39" fmla="*/ 0 h 40"/>
                  <a:gd name="T40" fmla="*/ 13 w 13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3" h="40">
                    <a:moveTo>
                      <a:pt x="13" y="33"/>
                    </a:moveTo>
                    <a:lnTo>
                      <a:pt x="12" y="32"/>
                    </a:lnTo>
                    <a:lnTo>
                      <a:pt x="11" y="30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9" y="19"/>
                    </a:lnTo>
                    <a:lnTo>
                      <a:pt x="10" y="14"/>
                    </a:lnTo>
                    <a:lnTo>
                      <a:pt x="10" y="9"/>
                    </a:lnTo>
                    <a:lnTo>
                      <a:pt x="11" y="2"/>
                    </a:lnTo>
                    <a:lnTo>
                      <a:pt x="2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13" y="3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76" name="Freeform 1152"/>
              <p:cNvSpPr>
                <a:spLocks noChangeArrowheads="1"/>
              </p:cNvSpPr>
              <p:nvPr/>
            </p:nvSpPr>
            <p:spPr bwMode="auto">
              <a:xfrm>
                <a:off x="2757" y="4163"/>
                <a:ext cx="54" cy="5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2159 30784"/>
                  <a:gd name="G7" fmla="+- 1 0 0"/>
                  <a:gd name="G8" fmla="+- 6 0 0"/>
                  <a:gd name="G9" fmla="*/ 1 21 2"/>
                  <a:gd name="G10" fmla="+- 12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73 0 0"/>
                  <a:gd name="G36" fmla="+- 65519 0 0"/>
                  <a:gd name="G37" fmla="+- 65472 0 0"/>
                  <a:gd name="G38" fmla="+- 65267 0 0"/>
                  <a:gd name="G39" fmla="+- 65088 0 0"/>
                  <a:gd name="G40" fmla="+- 64877 0 0"/>
                  <a:gd name="G41" fmla="+- 64638 0 0"/>
                  <a:gd name="T0" fmla="*/ 2349 w 54"/>
                  <a:gd name="T1" fmla="*/ 2176 h 68"/>
                  <a:gd name="T2" fmla="*/ 2350 w 54"/>
                  <a:gd name="T3" fmla="*/ 2277 h 68"/>
                  <a:gd name="T4" fmla="*/ 2350 w 54"/>
                  <a:gd name="T5" fmla="*/ 2367 h 68"/>
                  <a:gd name="T6" fmla="*/ 2349 w 54"/>
                  <a:gd name="T7" fmla="*/ 2413 h 68"/>
                  <a:gd name="T8" fmla="*/ 2174 w 54"/>
                  <a:gd name="T9" fmla="*/ 2443 h 68"/>
                  <a:gd name="T10" fmla="*/ 2060 w 54"/>
                  <a:gd name="T11" fmla="*/ 2508 h 68"/>
                  <a:gd name="T12" fmla="*/ 1849 w 54"/>
                  <a:gd name="T13" fmla="*/ 2508 h 68"/>
                  <a:gd name="T14" fmla="*/ 1610 w 54"/>
                  <a:gd name="T15" fmla="*/ 2508 h 68"/>
                  <a:gd name="T16" fmla="*/ 1369 w 54"/>
                  <a:gd name="T17" fmla="*/ 2443 h 68"/>
                  <a:gd name="T18" fmla="*/ 1138 w 54"/>
                  <a:gd name="T19" fmla="*/ 2368 h 68"/>
                  <a:gd name="T20" fmla="*/ 868 w 54"/>
                  <a:gd name="T21" fmla="*/ 2332 h 68"/>
                  <a:gd name="T22" fmla="*/ 662 w 54"/>
                  <a:gd name="T23" fmla="*/ 2176 h 68"/>
                  <a:gd name="T24" fmla="*/ 505 w 54"/>
                  <a:gd name="T25" fmla="*/ 2019 h 68"/>
                  <a:gd name="T26" fmla="*/ 7 w 54"/>
                  <a:gd name="T27" fmla="*/ 1784 h 68"/>
                  <a:gd name="T28" fmla="*/ 4 w 54"/>
                  <a:gd name="T29" fmla="*/ 1545 h 68"/>
                  <a:gd name="T30" fmla="*/ 1 w 54"/>
                  <a:gd name="T31" fmla="*/ 1288 h 68"/>
                  <a:gd name="T32" fmla="*/ 0 w 54"/>
                  <a:gd name="T33" fmla="*/ 942 h 68"/>
                  <a:gd name="T34" fmla="*/ 1 w 54"/>
                  <a:gd name="T35" fmla="*/ 788 h 68"/>
                  <a:gd name="T36" fmla="*/ 2 w 54"/>
                  <a:gd name="T37" fmla="*/ 591 h 68"/>
                  <a:gd name="T38" fmla="*/ 4 w 54"/>
                  <a:gd name="T39" fmla="*/ 447 h 68"/>
                  <a:gd name="T40" fmla="*/ 6 w 54"/>
                  <a:gd name="T41" fmla="*/ 362 h 68"/>
                  <a:gd name="T42" fmla="*/ 533 w 54"/>
                  <a:gd name="T43" fmla="*/ 4 h 68"/>
                  <a:gd name="T44" fmla="*/ 822 w 54"/>
                  <a:gd name="T45" fmla="*/ 1 h 68"/>
                  <a:gd name="T46" fmla="*/ 990 w 54"/>
                  <a:gd name="T47" fmla="*/ 0 h 68"/>
                  <a:gd name="T48" fmla="*/ 1201 w 54"/>
                  <a:gd name="T49" fmla="*/ 0 h 68"/>
                  <a:gd name="T50" fmla="*/ 1297 w 54"/>
                  <a:gd name="T51" fmla="*/ 1 h 68"/>
                  <a:gd name="T52" fmla="*/ 1412 w 54"/>
                  <a:gd name="T53" fmla="*/ 3 h 68"/>
                  <a:gd name="T54" fmla="*/ 1525 w 54"/>
                  <a:gd name="T55" fmla="*/ 14 h 68"/>
                  <a:gd name="T56" fmla="*/ 1573 w 54"/>
                  <a:gd name="T57" fmla="*/ 339 h 68"/>
                  <a:gd name="T58" fmla="*/ 1573 w 54"/>
                  <a:gd name="T59" fmla="*/ 478 h 68"/>
                  <a:gd name="T60" fmla="*/ 1573 w 54"/>
                  <a:gd name="T61" fmla="*/ 732 h 68"/>
                  <a:gd name="T62" fmla="*/ 1525 w 54"/>
                  <a:gd name="T63" fmla="*/ 942 h 68"/>
                  <a:gd name="T64" fmla="*/ 1573 w 54"/>
                  <a:gd name="T65" fmla="*/ 1200 h 68"/>
                  <a:gd name="T66" fmla="*/ 1660 w 54"/>
                  <a:gd name="T67" fmla="*/ 1440 h 68"/>
                  <a:gd name="T68" fmla="*/ 1793 w 54"/>
                  <a:gd name="T69" fmla="*/ 1657 h 68"/>
                  <a:gd name="T70" fmla="*/ 1952 w 54"/>
                  <a:gd name="T71" fmla="*/ 1784 h 68"/>
                  <a:gd name="T72" fmla="*/ 2108 w 54"/>
                  <a:gd name="T73" fmla="*/ 1974 h 68"/>
                  <a:gd name="T74" fmla="*/ 2225 w 54"/>
                  <a:gd name="T75" fmla="*/ 2057 h 68"/>
                  <a:gd name="T76" fmla="*/ 2349 w 54"/>
                  <a:gd name="T77" fmla="*/ 2176 h 68"/>
                  <a:gd name="T78" fmla="*/ 0 w 54"/>
                  <a:gd name="T79" fmla="*/ 0 h 68"/>
                  <a:gd name="T80" fmla="*/ 54 w 54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54" h="68">
                    <a:moveTo>
                      <a:pt x="53" y="59"/>
                    </a:moveTo>
                    <a:lnTo>
                      <a:pt x="54" y="62"/>
                    </a:lnTo>
                    <a:lnTo>
                      <a:pt x="54" y="64"/>
                    </a:lnTo>
                    <a:lnTo>
                      <a:pt x="53" y="66"/>
                    </a:lnTo>
                    <a:lnTo>
                      <a:pt x="49" y="67"/>
                    </a:lnTo>
                    <a:lnTo>
                      <a:pt x="46" y="68"/>
                    </a:lnTo>
                    <a:lnTo>
                      <a:pt x="42" y="68"/>
                    </a:lnTo>
                    <a:lnTo>
                      <a:pt x="37" y="68"/>
                    </a:lnTo>
                    <a:lnTo>
                      <a:pt x="31" y="67"/>
                    </a:lnTo>
                    <a:lnTo>
                      <a:pt x="26" y="65"/>
                    </a:lnTo>
                    <a:lnTo>
                      <a:pt x="21" y="63"/>
                    </a:lnTo>
                    <a:lnTo>
                      <a:pt x="16" y="59"/>
                    </a:lnTo>
                    <a:lnTo>
                      <a:pt x="11" y="55"/>
                    </a:lnTo>
                    <a:lnTo>
                      <a:pt x="7" y="49"/>
                    </a:lnTo>
                    <a:lnTo>
                      <a:pt x="4" y="43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36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5" y="26"/>
                    </a:lnTo>
                    <a:lnTo>
                      <a:pt x="36" y="33"/>
                    </a:lnTo>
                    <a:lnTo>
                      <a:pt x="38" y="40"/>
                    </a:lnTo>
                    <a:lnTo>
                      <a:pt x="41" y="45"/>
                    </a:lnTo>
                    <a:lnTo>
                      <a:pt x="44" y="49"/>
                    </a:lnTo>
                    <a:lnTo>
                      <a:pt x="47" y="54"/>
                    </a:lnTo>
                    <a:lnTo>
                      <a:pt x="50" y="57"/>
                    </a:lnTo>
                    <a:lnTo>
                      <a:pt x="53" y="59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77" name="Freeform 1153"/>
              <p:cNvSpPr>
                <a:spLocks noChangeArrowheads="1"/>
              </p:cNvSpPr>
              <p:nvPr/>
            </p:nvSpPr>
            <p:spPr bwMode="auto">
              <a:xfrm>
                <a:off x="2752" y="4192"/>
                <a:ext cx="64" cy="50"/>
              </a:xfrm>
              <a:custGeom>
                <a:avLst/>
                <a:gdLst>
                  <a:gd name="G0" fmla="+- 65527 0 0"/>
                  <a:gd name="G1" fmla="+- 19 0 0"/>
                  <a:gd name="G2" fmla="*/ 1 17479 25856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0 51712"/>
                  <a:gd name="G15" fmla="+- 10 0 0"/>
                  <a:gd name="G16" fmla="cos 9 G15"/>
                  <a:gd name="G17" fmla="*/ 1 0 51712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50009 48160"/>
                  <a:gd name="G27" fmla="+- 1 0 0"/>
                  <a:gd name="G28" fmla="*/ 1 0 51712"/>
                  <a:gd name="G29" fmla="+- 5063 0 0"/>
                  <a:gd name="G30" fmla="+- 8476 0 0"/>
                  <a:gd name="G31" fmla="+- 11748 0 0"/>
                  <a:gd name="G32" fmla="+- 14477 0 0"/>
                  <a:gd name="G33" fmla="+- 16430 0 0"/>
                  <a:gd name="T0" fmla="*/ 0 w 63"/>
                  <a:gd name="T1" fmla="*/ 1 h 48"/>
                  <a:gd name="T2" fmla="*/ 1 w 63"/>
                  <a:gd name="T3" fmla="*/ 5068 h 48"/>
                  <a:gd name="T4" fmla="*/ 5 w 63"/>
                  <a:gd name="T5" fmla="*/ 9155 h 48"/>
                  <a:gd name="T6" fmla="*/ 679 w 63"/>
                  <a:gd name="T7" fmla="*/ 12617 h 48"/>
                  <a:gd name="T8" fmla="*/ 869 w 63"/>
                  <a:gd name="T9" fmla="*/ 15659 h 48"/>
                  <a:gd name="T10" fmla="*/ 1182 w 63"/>
                  <a:gd name="T11" fmla="*/ 18249 h 48"/>
                  <a:gd name="T12" fmla="*/ 1819 w 63"/>
                  <a:gd name="T13" fmla="*/ 19917 h 48"/>
                  <a:gd name="T14" fmla="*/ 2149 w 63"/>
                  <a:gd name="T15" fmla="*/ 21409 h 48"/>
                  <a:gd name="T16" fmla="*/ 2584 w 63"/>
                  <a:gd name="T17" fmla="*/ 21592 h 48"/>
                  <a:gd name="T18" fmla="*/ 3142 w 63"/>
                  <a:gd name="T19" fmla="*/ 23212 h 48"/>
                  <a:gd name="T20" fmla="*/ 3515 w 63"/>
                  <a:gd name="T21" fmla="*/ 23212 h 48"/>
                  <a:gd name="T22" fmla="*/ 3779 w 63"/>
                  <a:gd name="T23" fmla="*/ 23212 h 48"/>
                  <a:gd name="T24" fmla="*/ 4050 w 63"/>
                  <a:gd name="T25" fmla="*/ 21592 h 48"/>
                  <a:gd name="T26" fmla="*/ 4495 w 63"/>
                  <a:gd name="T27" fmla="*/ 21409 h 48"/>
                  <a:gd name="T28" fmla="*/ 4672 w 63"/>
                  <a:gd name="T29" fmla="*/ 19768 h 48"/>
                  <a:gd name="T30" fmla="*/ 4672 w 63"/>
                  <a:gd name="T31" fmla="*/ 16842 h 48"/>
                  <a:gd name="T32" fmla="*/ 4545 w 63"/>
                  <a:gd name="T33" fmla="*/ 14787 h 48"/>
                  <a:gd name="T34" fmla="*/ 4019 w 63"/>
                  <a:gd name="T35" fmla="*/ 18249 h 48"/>
                  <a:gd name="T36" fmla="*/ 4019 w 63"/>
                  <a:gd name="T37" fmla="*/ 17373 h 48"/>
                  <a:gd name="T38" fmla="*/ 3975 w 63"/>
                  <a:gd name="T39" fmla="*/ 18249 h 48"/>
                  <a:gd name="T40" fmla="*/ 3738 w 63"/>
                  <a:gd name="T41" fmla="*/ 18406 h 48"/>
                  <a:gd name="T42" fmla="*/ 3515 w 63"/>
                  <a:gd name="T43" fmla="*/ 18406 h 48"/>
                  <a:gd name="T44" fmla="*/ 3166 w 63"/>
                  <a:gd name="T45" fmla="*/ 18406 h 48"/>
                  <a:gd name="T46" fmla="*/ 2748 w 63"/>
                  <a:gd name="T47" fmla="*/ 18249 h 48"/>
                  <a:gd name="T48" fmla="*/ 2327 w 63"/>
                  <a:gd name="T49" fmla="*/ 16842 h 48"/>
                  <a:gd name="T50" fmla="*/ 2057 w 63"/>
                  <a:gd name="T51" fmla="*/ 15659 h 48"/>
                  <a:gd name="T52" fmla="*/ 1819 w 63"/>
                  <a:gd name="T53" fmla="*/ 14356 h 48"/>
                  <a:gd name="T54" fmla="*/ 1337 w 63"/>
                  <a:gd name="T55" fmla="*/ 12617 h 48"/>
                  <a:gd name="T56" fmla="*/ 1045 w 63"/>
                  <a:gd name="T57" fmla="*/ 10442 h 48"/>
                  <a:gd name="T58" fmla="*/ 869 w 63"/>
                  <a:gd name="T59" fmla="*/ 7548 h 48"/>
                  <a:gd name="T60" fmla="*/ 768 w 63"/>
                  <a:gd name="T61" fmla="*/ 4315 h 48"/>
                  <a:gd name="T62" fmla="*/ 768 w 63"/>
                  <a:gd name="T63" fmla="*/ 0 h 48"/>
                  <a:gd name="T64" fmla="*/ 0 w 63"/>
                  <a:gd name="T65" fmla="*/ 1 h 48"/>
                  <a:gd name="T66" fmla="*/ 0 w 63"/>
                  <a:gd name="T67" fmla="*/ 0 h 48"/>
                  <a:gd name="T68" fmla="*/ 63 w 63"/>
                  <a:gd name="T6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63" h="48">
                    <a:moveTo>
                      <a:pt x="0" y="1"/>
                    </a:moveTo>
                    <a:lnTo>
                      <a:pt x="1" y="11"/>
                    </a:lnTo>
                    <a:lnTo>
                      <a:pt x="5" y="19"/>
                    </a:lnTo>
                    <a:lnTo>
                      <a:pt x="8" y="27"/>
                    </a:lnTo>
                    <a:lnTo>
                      <a:pt x="12" y="33"/>
                    </a:lnTo>
                    <a:lnTo>
                      <a:pt x="17" y="38"/>
                    </a:lnTo>
                    <a:lnTo>
                      <a:pt x="24" y="42"/>
                    </a:lnTo>
                    <a:lnTo>
                      <a:pt x="29" y="44"/>
                    </a:lnTo>
                    <a:lnTo>
                      <a:pt x="35" y="46"/>
                    </a:lnTo>
                    <a:lnTo>
                      <a:pt x="42" y="48"/>
                    </a:lnTo>
                    <a:lnTo>
                      <a:pt x="47" y="48"/>
                    </a:lnTo>
                    <a:lnTo>
                      <a:pt x="51" y="48"/>
                    </a:lnTo>
                    <a:lnTo>
                      <a:pt x="55" y="46"/>
                    </a:lnTo>
                    <a:lnTo>
                      <a:pt x="60" y="44"/>
                    </a:lnTo>
                    <a:lnTo>
                      <a:pt x="63" y="41"/>
                    </a:lnTo>
                    <a:lnTo>
                      <a:pt x="63" y="35"/>
                    </a:lnTo>
                    <a:lnTo>
                      <a:pt x="61" y="31"/>
                    </a:lnTo>
                    <a:lnTo>
                      <a:pt x="54" y="38"/>
                    </a:lnTo>
                    <a:lnTo>
                      <a:pt x="54" y="37"/>
                    </a:lnTo>
                    <a:lnTo>
                      <a:pt x="53" y="38"/>
                    </a:lnTo>
                    <a:lnTo>
                      <a:pt x="50" y="39"/>
                    </a:lnTo>
                    <a:lnTo>
                      <a:pt x="47" y="39"/>
                    </a:lnTo>
                    <a:lnTo>
                      <a:pt x="43" y="39"/>
                    </a:lnTo>
                    <a:lnTo>
                      <a:pt x="37" y="38"/>
                    </a:lnTo>
                    <a:lnTo>
                      <a:pt x="32" y="35"/>
                    </a:lnTo>
                    <a:lnTo>
                      <a:pt x="28" y="33"/>
                    </a:lnTo>
                    <a:lnTo>
                      <a:pt x="24" y="30"/>
                    </a:lnTo>
                    <a:lnTo>
                      <a:pt x="19" y="27"/>
                    </a:lnTo>
                    <a:lnTo>
                      <a:pt x="15" y="22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78" name="Freeform 1154"/>
              <p:cNvSpPr>
                <a:spLocks noChangeArrowheads="1"/>
              </p:cNvSpPr>
              <p:nvPr/>
            </p:nvSpPr>
            <p:spPr bwMode="auto">
              <a:xfrm>
                <a:off x="2752" y="4159"/>
                <a:ext cx="46" cy="2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0669 57600"/>
                  <a:gd name="G6" fmla="*/ 1 63095 51712"/>
                  <a:gd name="G7" fmla="*/ G6 1 180"/>
                  <a:gd name="G8" fmla="*/ G5 1 G7"/>
                  <a:gd name="G9" fmla="+- 19 0 0"/>
                  <a:gd name="G10" fmla="+- 11 0 0"/>
                  <a:gd name="G11" fmla="+- 11 0 0"/>
                  <a:gd name="G12" fmla="cos 26 G11"/>
                  <a:gd name="G13" fmla="*/ 1 29757 517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2329 0 0"/>
                  <a:gd name="G34" fmla="+- 2687 0 0"/>
                  <a:gd name="G35" fmla="+- 3619 0 0"/>
                  <a:gd name="G36" fmla="+- 3403 0 0"/>
                  <a:gd name="G37" fmla="+- 2999 0 0"/>
                  <a:gd name="T0" fmla="*/ 3797 w 46"/>
                  <a:gd name="T1" fmla="*/ 2257 h 30"/>
                  <a:gd name="T2" fmla="*/ 3862 w 46"/>
                  <a:gd name="T3" fmla="*/ 1533 h 30"/>
                  <a:gd name="T4" fmla="*/ 3797 w 46"/>
                  <a:gd name="T5" fmla="*/ 1110 h 30"/>
                  <a:gd name="T6" fmla="*/ 3626 w 46"/>
                  <a:gd name="T7" fmla="*/ 7 h 30"/>
                  <a:gd name="T8" fmla="*/ 3407 w 46"/>
                  <a:gd name="T9" fmla="*/ 4 h 30"/>
                  <a:gd name="T10" fmla="*/ 3000 w 46"/>
                  <a:gd name="T11" fmla="*/ 1 h 30"/>
                  <a:gd name="T12" fmla="*/ 2644 w 46"/>
                  <a:gd name="T13" fmla="*/ 0 h 30"/>
                  <a:gd name="T14" fmla="*/ 2330 w 46"/>
                  <a:gd name="T15" fmla="*/ 0 h 30"/>
                  <a:gd name="T16" fmla="*/ 2053 w 46"/>
                  <a:gd name="T17" fmla="*/ 1 h 30"/>
                  <a:gd name="T18" fmla="*/ 1161 w 46"/>
                  <a:gd name="T19" fmla="*/ 4 h 30"/>
                  <a:gd name="T20" fmla="*/ 745 w 46"/>
                  <a:gd name="T21" fmla="*/ 976 h 30"/>
                  <a:gd name="T22" fmla="*/ 5 w 46"/>
                  <a:gd name="T23" fmla="*/ 1263 h 30"/>
                  <a:gd name="T24" fmla="*/ 3 w 46"/>
                  <a:gd name="T25" fmla="*/ 1635 h 30"/>
                  <a:gd name="T26" fmla="*/ 1 w 46"/>
                  <a:gd name="T27" fmla="*/ 2257 h 30"/>
                  <a:gd name="T28" fmla="*/ 0 w 46"/>
                  <a:gd name="T29" fmla="*/ 2737 h 30"/>
                  <a:gd name="T30" fmla="*/ 887 w 46"/>
                  <a:gd name="T31" fmla="*/ 2567 h 30"/>
                  <a:gd name="T32" fmla="*/ 887 w 46"/>
                  <a:gd name="T33" fmla="*/ 2406 h 30"/>
                  <a:gd name="T34" fmla="*/ 945 w 46"/>
                  <a:gd name="T35" fmla="*/ 2116 h 30"/>
                  <a:gd name="T36" fmla="*/ 960 w 46"/>
                  <a:gd name="T37" fmla="*/ 1635 h 30"/>
                  <a:gd name="T38" fmla="*/ 1090 w 46"/>
                  <a:gd name="T39" fmla="*/ 1437 h 30"/>
                  <a:gd name="T40" fmla="*/ 1568 w 46"/>
                  <a:gd name="T41" fmla="*/ 1041 h 30"/>
                  <a:gd name="T42" fmla="*/ 2187 w 46"/>
                  <a:gd name="T43" fmla="*/ 915 h 30"/>
                  <a:gd name="T44" fmla="*/ 2440 w 46"/>
                  <a:gd name="T45" fmla="*/ 804 h 30"/>
                  <a:gd name="T46" fmla="*/ 2599 w 46"/>
                  <a:gd name="T47" fmla="*/ 804 h 30"/>
                  <a:gd name="T48" fmla="*/ 2769 w 46"/>
                  <a:gd name="T49" fmla="*/ 915 h 30"/>
                  <a:gd name="T50" fmla="*/ 2816 w 46"/>
                  <a:gd name="T51" fmla="*/ 976 h 30"/>
                  <a:gd name="T52" fmla="*/ 2950 w 46"/>
                  <a:gd name="T53" fmla="*/ 1041 h 30"/>
                  <a:gd name="T54" fmla="*/ 3000 w 46"/>
                  <a:gd name="T55" fmla="*/ 1184 h 30"/>
                  <a:gd name="T56" fmla="*/ 3000 w 46"/>
                  <a:gd name="T57" fmla="*/ 1533 h 30"/>
                  <a:gd name="T58" fmla="*/ 3000 w 46"/>
                  <a:gd name="T59" fmla="*/ 2116 h 30"/>
                  <a:gd name="T60" fmla="*/ 3797 w 46"/>
                  <a:gd name="T61" fmla="*/ 2257 h 30"/>
                  <a:gd name="T62" fmla="*/ 0 w 46"/>
                  <a:gd name="T63" fmla="*/ 0 h 30"/>
                  <a:gd name="T64" fmla="*/ 46 w 46"/>
                  <a:gd name="T6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6" h="30">
                    <a:moveTo>
                      <a:pt x="45" y="25"/>
                    </a:moveTo>
                    <a:lnTo>
                      <a:pt x="46" y="18"/>
                    </a:lnTo>
                    <a:lnTo>
                      <a:pt x="45" y="13"/>
                    </a:lnTo>
                    <a:lnTo>
                      <a:pt x="43" y="7"/>
                    </a:lnTo>
                    <a:lnTo>
                      <a:pt x="41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15" y="4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11" y="23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9" y="12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6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79" name="Freeform 1155"/>
              <p:cNvSpPr>
                <a:spLocks noChangeArrowheads="1"/>
              </p:cNvSpPr>
              <p:nvPr/>
            </p:nvSpPr>
            <p:spPr bwMode="auto">
              <a:xfrm>
                <a:off x="2789" y="4184"/>
                <a:ext cx="24" cy="46"/>
              </a:xfrm>
              <a:custGeom>
                <a:avLst/>
                <a:gdLst>
                  <a:gd name="G0" fmla="+- 1 0 0"/>
                  <a:gd name="G1" fmla="+- 1 0 0"/>
                  <a:gd name="G2" fmla="+- 18 0 0"/>
                  <a:gd name="G3" fmla="+- 10 0 0"/>
                  <a:gd name="G4" fmla="cos 14 G3"/>
                  <a:gd name="G5" fmla="*/ 1 63095 51712"/>
                  <a:gd name="G6" fmla="*/ G5 1 180"/>
                  <a:gd name="G7" fmla="cos 2 G6"/>
                  <a:gd name="G8" fmla="+- 65531 0 0"/>
                  <a:gd name="G9" fmla="+- 23 0 0"/>
                  <a:gd name="G10" fmla="+- 14 0 0"/>
                  <a:gd name="G11" fmla="cos 34 G10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38049 0 0"/>
                  <a:gd name="G25" fmla="+- 40289 0 0"/>
                  <a:gd name="T0" fmla="*/ 349 w 26"/>
                  <a:gd name="T1" fmla="*/ 29496 h 44"/>
                  <a:gd name="T2" fmla="*/ 324 w 26"/>
                  <a:gd name="T3" fmla="*/ 27811 h 44"/>
                  <a:gd name="T4" fmla="*/ 278 w 26"/>
                  <a:gd name="T5" fmla="*/ 25525 h 44"/>
                  <a:gd name="T6" fmla="*/ 248 w 26"/>
                  <a:gd name="T7" fmla="*/ 22716 h 44"/>
                  <a:gd name="T8" fmla="*/ 221 w 26"/>
                  <a:gd name="T9" fmla="*/ 19102 h 44"/>
                  <a:gd name="T10" fmla="*/ 12 w 26"/>
                  <a:gd name="T11" fmla="*/ 14704 h 44"/>
                  <a:gd name="T12" fmla="*/ 10 w 26"/>
                  <a:gd name="T13" fmla="*/ 10636 h 44"/>
                  <a:gd name="T14" fmla="*/ 10 w 26"/>
                  <a:gd name="T15" fmla="*/ 5804 h 44"/>
                  <a:gd name="T16" fmla="*/ 10 w 26"/>
                  <a:gd name="T17" fmla="*/ 2 h 44"/>
                  <a:gd name="T18" fmla="*/ 1 w 26"/>
                  <a:gd name="T19" fmla="*/ 0 h 44"/>
                  <a:gd name="T20" fmla="*/ 0 w 26"/>
                  <a:gd name="T21" fmla="*/ 6912 h 44"/>
                  <a:gd name="T22" fmla="*/ 1 w 26"/>
                  <a:gd name="T23" fmla="*/ 11623 h 44"/>
                  <a:gd name="T24" fmla="*/ 3 w 26"/>
                  <a:gd name="T25" fmla="*/ 18021 h 44"/>
                  <a:gd name="T26" fmla="*/ 7 w 26"/>
                  <a:gd name="T27" fmla="*/ 22716 h 44"/>
                  <a:gd name="T28" fmla="*/ 10 w 26"/>
                  <a:gd name="T29" fmla="*/ 27056 h 44"/>
                  <a:gd name="T30" fmla="*/ 221 w 26"/>
                  <a:gd name="T31" fmla="*/ 30353 h 44"/>
                  <a:gd name="T32" fmla="*/ 248 w 26"/>
                  <a:gd name="T33" fmla="*/ 33124 h 44"/>
                  <a:gd name="T34" fmla="*/ 268 w 26"/>
                  <a:gd name="T35" fmla="*/ 35113 h 44"/>
                  <a:gd name="T36" fmla="*/ 349 w 26"/>
                  <a:gd name="T37" fmla="*/ 29496 h 44"/>
                  <a:gd name="T38" fmla="*/ 0 w 26"/>
                  <a:gd name="T39" fmla="*/ 0 h 44"/>
                  <a:gd name="T40" fmla="*/ 26 w 26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6" h="44">
                    <a:moveTo>
                      <a:pt x="26" y="37"/>
                    </a:moveTo>
                    <a:lnTo>
                      <a:pt x="24" y="35"/>
                    </a:lnTo>
                    <a:lnTo>
                      <a:pt x="20" y="32"/>
                    </a:lnTo>
                    <a:lnTo>
                      <a:pt x="17" y="28"/>
                    </a:lnTo>
                    <a:lnTo>
                      <a:pt x="14" y="24"/>
                    </a:lnTo>
                    <a:lnTo>
                      <a:pt x="12" y="18"/>
                    </a:lnTo>
                    <a:lnTo>
                      <a:pt x="10" y="14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3" y="23"/>
                    </a:lnTo>
                    <a:lnTo>
                      <a:pt x="7" y="28"/>
                    </a:lnTo>
                    <a:lnTo>
                      <a:pt x="10" y="34"/>
                    </a:lnTo>
                    <a:lnTo>
                      <a:pt x="14" y="38"/>
                    </a:lnTo>
                    <a:lnTo>
                      <a:pt x="17" y="41"/>
                    </a:lnTo>
                    <a:lnTo>
                      <a:pt x="19" y="44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80" name="Freeform 1156"/>
              <p:cNvSpPr>
                <a:spLocks noChangeArrowheads="1"/>
              </p:cNvSpPr>
              <p:nvPr/>
            </p:nvSpPr>
            <p:spPr bwMode="auto">
              <a:xfrm>
                <a:off x="2713" y="4161"/>
                <a:ext cx="50" cy="5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14553 61568"/>
                  <a:gd name="G7" fmla="*/ 1 48531 51712"/>
                  <a:gd name="G8" fmla="*/ 1 63095 51712"/>
                  <a:gd name="G9" fmla="*/ G8 1 180"/>
                  <a:gd name="G10" fmla="*/ G7 1 G9"/>
                  <a:gd name="G11" fmla="*/ 1 0 51712"/>
                  <a:gd name="G12" fmla="+- 7 0 0"/>
                  <a:gd name="G13" fmla="+- 13 0 0"/>
                  <a:gd name="G14" fmla="*/ 1 28805 49664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50009 48160"/>
                  <a:gd name="G35" fmla="+- 1 0 0"/>
                  <a:gd name="G36" fmla="+- 64661 0 0"/>
                  <a:gd name="G37" fmla="+- 64719 0 0"/>
                  <a:gd name="G38" fmla="+- 64871 0 0"/>
                  <a:gd name="G39" fmla="+- 65020 0 0"/>
                  <a:gd name="G40" fmla="+- 65330 0 0"/>
                  <a:gd name="G41" fmla="+- 65510 0 0"/>
                  <a:gd name="G42" fmla="+- 351 0 0"/>
                  <a:gd name="G43" fmla="+- 657 0 0"/>
                  <a:gd name="T0" fmla="*/ 2841 w 50"/>
                  <a:gd name="T1" fmla="*/ 2008 h 66"/>
                  <a:gd name="T2" fmla="*/ 2883 w 50"/>
                  <a:gd name="T3" fmla="*/ 2156 h 66"/>
                  <a:gd name="T4" fmla="*/ 2973 w 50"/>
                  <a:gd name="T5" fmla="*/ 2218 h 66"/>
                  <a:gd name="T6" fmla="*/ 2883 w 50"/>
                  <a:gd name="T7" fmla="*/ 2325 h 66"/>
                  <a:gd name="T8" fmla="*/ 2841 w 50"/>
                  <a:gd name="T9" fmla="*/ 2474 h 66"/>
                  <a:gd name="T10" fmla="*/ 2680 w 50"/>
                  <a:gd name="T11" fmla="*/ 2502 h 66"/>
                  <a:gd name="T12" fmla="*/ 2528 w 50"/>
                  <a:gd name="T13" fmla="*/ 2635 h 66"/>
                  <a:gd name="T14" fmla="*/ 2284 w 50"/>
                  <a:gd name="T15" fmla="*/ 2660 h 66"/>
                  <a:gd name="T16" fmla="*/ 2003 w 50"/>
                  <a:gd name="T17" fmla="*/ 2685 h 66"/>
                  <a:gd name="T18" fmla="*/ 1783 w 50"/>
                  <a:gd name="T19" fmla="*/ 2685 h 66"/>
                  <a:gd name="T20" fmla="*/ 1587 w 50"/>
                  <a:gd name="T21" fmla="*/ 2660 h 66"/>
                  <a:gd name="T22" fmla="*/ 1203 w 50"/>
                  <a:gd name="T23" fmla="*/ 2502 h 66"/>
                  <a:gd name="T24" fmla="*/ 899 w 50"/>
                  <a:gd name="T25" fmla="*/ 2389 h 66"/>
                  <a:gd name="T26" fmla="*/ 712 w 50"/>
                  <a:gd name="T27" fmla="*/ 2218 h 66"/>
                  <a:gd name="T28" fmla="*/ 8 w 50"/>
                  <a:gd name="T29" fmla="*/ 2008 h 66"/>
                  <a:gd name="T30" fmla="*/ 5 w 50"/>
                  <a:gd name="T31" fmla="*/ 1730 h 66"/>
                  <a:gd name="T32" fmla="*/ 1 w 50"/>
                  <a:gd name="T33" fmla="*/ 1391 h 66"/>
                  <a:gd name="T34" fmla="*/ 0 w 50"/>
                  <a:gd name="T35" fmla="*/ 1108 h 66"/>
                  <a:gd name="T36" fmla="*/ 0 w 50"/>
                  <a:gd name="T37" fmla="*/ 959 h 66"/>
                  <a:gd name="T38" fmla="*/ 1 w 50"/>
                  <a:gd name="T39" fmla="*/ 669 h 66"/>
                  <a:gd name="T40" fmla="*/ 5 w 50"/>
                  <a:gd name="T41" fmla="*/ 496 h 66"/>
                  <a:gd name="T42" fmla="*/ 7 w 50"/>
                  <a:gd name="T43" fmla="*/ 400 h 66"/>
                  <a:gd name="T44" fmla="*/ 672 w 50"/>
                  <a:gd name="T45" fmla="*/ 14 h 66"/>
                  <a:gd name="T46" fmla="*/ 848 w 50"/>
                  <a:gd name="T47" fmla="*/ 3 h 66"/>
                  <a:gd name="T48" fmla="*/ 1071 w 50"/>
                  <a:gd name="T49" fmla="*/ 2 h 66"/>
                  <a:gd name="T50" fmla="*/ 1433 w 50"/>
                  <a:gd name="T51" fmla="*/ 1 h 66"/>
                  <a:gd name="T52" fmla="*/ 1682 w 50"/>
                  <a:gd name="T53" fmla="*/ 0 h 66"/>
                  <a:gd name="T54" fmla="*/ 1890 w 50"/>
                  <a:gd name="T55" fmla="*/ 1 h 66"/>
                  <a:gd name="T56" fmla="*/ 2033 w 50"/>
                  <a:gd name="T57" fmla="*/ 2 h 66"/>
                  <a:gd name="T58" fmla="*/ 2284 w 50"/>
                  <a:gd name="T59" fmla="*/ 4 h 66"/>
                  <a:gd name="T60" fmla="*/ 2421 w 50"/>
                  <a:gd name="T61" fmla="*/ 345 h 66"/>
                  <a:gd name="T62" fmla="*/ 2528 w 50"/>
                  <a:gd name="T63" fmla="*/ 465 h 66"/>
                  <a:gd name="T64" fmla="*/ 2528 w 50"/>
                  <a:gd name="T65" fmla="*/ 669 h 66"/>
                  <a:gd name="T66" fmla="*/ 2421 w 50"/>
                  <a:gd name="T67" fmla="*/ 964 h 66"/>
                  <a:gd name="T68" fmla="*/ 2421 w 50"/>
                  <a:gd name="T69" fmla="*/ 1202 h 66"/>
                  <a:gd name="T70" fmla="*/ 2421 w 50"/>
                  <a:gd name="T71" fmla="*/ 1434 h 66"/>
                  <a:gd name="T72" fmla="*/ 2528 w 50"/>
                  <a:gd name="T73" fmla="*/ 1539 h 66"/>
                  <a:gd name="T74" fmla="*/ 2566 w 50"/>
                  <a:gd name="T75" fmla="*/ 1730 h 66"/>
                  <a:gd name="T76" fmla="*/ 2646 w 50"/>
                  <a:gd name="T77" fmla="*/ 1843 h 66"/>
                  <a:gd name="T78" fmla="*/ 2720 w 50"/>
                  <a:gd name="T79" fmla="*/ 1917 h 66"/>
                  <a:gd name="T80" fmla="*/ 2841 w 50"/>
                  <a:gd name="T81" fmla="*/ 2008 h 66"/>
                  <a:gd name="T82" fmla="*/ 0 w 50"/>
                  <a:gd name="T83" fmla="*/ 0 h 66"/>
                  <a:gd name="T84" fmla="*/ 50 w 50"/>
                  <a:gd name="T8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50" h="66">
                    <a:moveTo>
                      <a:pt x="48" y="49"/>
                    </a:moveTo>
                    <a:lnTo>
                      <a:pt x="49" y="53"/>
                    </a:lnTo>
                    <a:lnTo>
                      <a:pt x="50" y="55"/>
                    </a:lnTo>
                    <a:lnTo>
                      <a:pt x="49" y="58"/>
                    </a:lnTo>
                    <a:lnTo>
                      <a:pt x="48" y="60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39" y="65"/>
                    </a:lnTo>
                    <a:lnTo>
                      <a:pt x="34" y="66"/>
                    </a:lnTo>
                    <a:lnTo>
                      <a:pt x="30" y="66"/>
                    </a:lnTo>
                    <a:lnTo>
                      <a:pt x="26" y="65"/>
                    </a:lnTo>
                    <a:lnTo>
                      <a:pt x="21" y="62"/>
                    </a:lnTo>
                    <a:lnTo>
                      <a:pt x="16" y="59"/>
                    </a:lnTo>
                    <a:lnTo>
                      <a:pt x="12" y="55"/>
                    </a:lnTo>
                    <a:lnTo>
                      <a:pt x="8" y="49"/>
                    </a:lnTo>
                    <a:lnTo>
                      <a:pt x="5" y="43"/>
                    </a:lnTo>
                    <a:lnTo>
                      <a:pt x="1" y="34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7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2" y="17"/>
                    </a:lnTo>
                    <a:lnTo>
                      <a:pt x="41" y="24"/>
                    </a:lnTo>
                    <a:lnTo>
                      <a:pt x="41" y="30"/>
                    </a:lnTo>
                    <a:lnTo>
                      <a:pt x="41" y="35"/>
                    </a:lnTo>
                    <a:lnTo>
                      <a:pt x="42" y="38"/>
                    </a:lnTo>
                    <a:lnTo>
                      <a:pt x="43" y="43"/>
                    </a:lnTo>
                    <a:lnTo>
                      <a:pt x="44" y="45"/>
                    </a:lnTo>
                    <a:lnTo>
                      <a:pt x="46" y="47"/>
                    </a:lnTo>
                    <a:lnTo>
                      <a:pt x="48" y="49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81" name="Freeform 1157"/>
              <p:cNvSpPr>
                <a:spLocks noChangeArrowheads="1"/>
              </p:cNvSpPr>
              <p:nvPr/>
            </p:nvSpPr>
            <p:spPr bwMode="auto">
              <a:xfrm>
                <a:off x="2711" y="4198"/>
                <a:ext cx="58" cy="37"/>
              </a:xfrm>
              <a:custGeom>
                <a:avLst/>
                <a:gdLst>
                  <a:gd name="G0" fmla="+- 65530 0 0"/>
                  <a:gd name="G1" fmla="*/ 1 63971 49664"/>
                  <a:gd name="G2" fmla="*/ 1 63095 5171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+- 65535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3084 0 0"/>
                  <a:gd name="G36" fmla="+- 62311 0 0"/>
                  <a:gd name="G37" fmla="+- 61074 0 0"/>
                  <a:gd name="G38" fmla="+- 60634 0 0"/>
                  <a:gd name="G39" fmla="+- 60245 0 0"/>
                  <a:gd name="G40" fmla="+- 60344 0 0"/>
                  <a:gd name="T0" fmla="*/ 0 w 57"/>
                  <a:gd name="T1" fmla="*/ 2 h 37"/>
                  <a:gd name="T2" fmla="*/ 3 w 57"/>
                  <a:gd name="T3" fmla="*/ 2455 h 37"/>
                  <a:gd name="T4" fmla="*/ 1013 w 57"/>
                  <a:gd name="T5" fmla="*/ 4238 h 37"/>
                  <a:gd name="T6" fmla="*/ 1328 w 57"/>
                  <a:gd name="T7" fmla="*/ 5790 h 37"/>
                  <a:gd name="T8" fmla="*/ 1864 w 57"/>
                  <a:gd name="T9" fmla="*/ 6766 h 37"/>
                  <a:gd name="T10" fmla="*/ 2617 w 57"/>
                  <a:gd name="T11" fmla="*/ 7908 h 37"/>
                  <a:gd name="T12" fmla="*/ 3208 w 57"/>
                  <a:gd name="T13" fmla="*/ 8400 h 37"/>
                  <a:gd name="T14" fmla="*/ 3718 w 57"/>
                  <a:gd name="T15" fmla="*/ 8549 h 37"/>
                  <a:gd name="T16" fmla="*/ 4258 w 57"/>
                  <a:gd name="T17" fmla="*/ 8549 h 37"/>
                  <a:gd name="T18" fmla="*/ 4877 w 57"/>
                  <a:gd name="T19" fmla="*/ 8400 h 37"/>
                  <a:gd name="T20" fmla="*/ 5496 w 57"/>
                  <a:gd name="T21" fmla="*/ 8352 h 37"/>
                  <a:gd name="T22" fmla="*/ 5906 w 57"/>
                  <a:gd name="T23" fmla="*/ 7770 h 37"/>
                  <a:gd name="T24" fmla="*/ 6295 w 57"/>
                  <a:gd name="T25" fmla="*/ 6766 h 37"/>
                  <a:gd name="T26" fmla="*/ 6396 w 57"/>
                  <a:gd name="T27" fmla="*/ 6115 h 37"/>
                  <a:gd name="T28" fmla="*/ 6597 w 57"/>
                  <a:gd name="T29" fmla="*/ 5232 h 37"/>
                  <a:gd name="T30" fmla="*/ 6396 w 57"/>
                  <a:gd name="T31" fmla="*/ 3920 h 37"/>
                  <a:gd name="T32" fmla="*/ 6295 w 57"/>
                  <a:gd name="T33" fmla="*/ 3102 h 37"/>
                  <a:gd name="T34" fmla="*/ 5519 w 57"/>
                  <a:gd name="T35" fmla="*/ 4840 h 37"/>
                  <a:gd name="T36" fmla="*/ 5519 w 57"/>
                  <a:gd name="T37" fmla="*/ 4954 h 37"/>
                  <a:gd name="T38" fmla="*/ 5519 w 57"/>
                  <a:gd name="T39" fmla="*/ 5232 h 37"/>
                  <a:gd name="T40" fmla="*/ 5519 w 57"/>
                  <a:gd name="T41" fmla="*/ 5356 h 37"/>
                  <a:gd name="T42" fmla="*/ 5496 w 57"/>
                  <a:gd name="T43" fmla="*/ 5656 h 37"/>
                  <a:gd name="T44" fmla="*/ 5219 w 57"/>
                  <a:gd name="T45" fmla="*/ 5790 h 37"/>
                  <a:gd name="T46" fmla="*/ 5136 w 57"/>
                  <a:gd name="T47" fmla="*/ 6115 h 37"/>
                  <a:gd name="T48" fmla="*/ 4557 w 57"/>
                  <a:gd name="T49" fmla="*/ 6259 h 37"/>
                  <a:gd name="T50" fmla="*/ 4258 w 57"/>
                  <a:gd name="T51" fmla="*/ 6611 h 37"/>
                  <a:gd name="T52" fmla="*/ 3932 w 57"/>
                  <a:gd name="T53" fmla="*/ 6611 h 37"/>
                  <a:gd name="T54" fmla="*/ 3433 w 57"/>
                  <a:gd name="T55" fmla="*/ 6259 h 37"/>
                  <a:gd name="T56" fmla="*/ 2998 w 57"/>
                  <a:gd name="T57" fmla="*/ 5790 h 37"/>
                  <a:gd name="T58" fmla="*/ 2617 w 57"/>
                  <a:gd name="T59" fmla="*/ 5356 h 37"/>
                  <a:gd name="T60" fmla="*/ 1995 w 57"/>
                  <a:gd name="T61" fmla="*/ 4840 h 37"/>
                  <a:gd name="T62" fmla="*/ 1628 w 57"/>
                  <a:gd name="T63" fmla="*/ 3102 h 37"/>
                  <a:gd name="T64" fmla="*/ 1328 w 57"/>
                  <a:gd name="T65" fmla="*/ 1797 h 37"/>
                  <a:gd name="T66" fmla="*/ 1084 w 57"/>
                  <a:gd name="T67" fmla="*/ 0 h 37"/>
                  <a:gd name="T68" fmla="*/ 0 w 57"/>
                  <a:gd name="T69" fmla="*/ 2 h 37"/>
                  <a:gd name="T70" fmla="*/ 0 w 57"/>
                  <a:gd name="T71" fmla="*/ 0 h 37"/>
                  <a:gd name="T72" fmla="*/ 57 w 57"/>
                  <a:gd name="T7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7" h="37">
                    <a:moveTo>
                      <a:pt x="0" y="2"/>
                    </a:moveTo>
                    <a:lnTo>
                      <a:pt x="3" y="11"/>
                    </a:lnTo>
                    <a:lnTo>
                      <a:pt x="8" y="18"/>
                    </a:lnTo>
                    <a:lnTo>
                      <a:pt x="12" y="25"/>
                    </a:lnTo>
                    <a:lnTo>
                      <a:pt x="17" y="29"/>
                    </a:lnTo>
                    <a:lnTo>
                      <a:pt x="22" y="34"/>
                    </a:lnTo>
                    <a:lnTo>
                      <a:pt x="28" y="36"/>
                    </a:lnTo>
                    <a:lnTo>
                      <a:pt x="33" y="37"/>
                    </a:lnTo>
                    <a:lnTo>
                      <a:pt x="37" y="37"/>
                    </a:lnTo>
                    <a:lnTo>
                      <a:pt x="43" y="36"/>
                    </a:lnTo>
                    <a:lnTo>
                      <a:pt x="47" y="35"/>
                    </a:lnTo>
                    <a:lnTo>
                      <a:pt x="51" y="33"/>
                    </a:lnTo>
                    <a:lnTo>
                      <a:pt x="54" y="29"/>
                    </a:lnTo>
                    <a:lnTo>
                      <a:pt x="56" y="26"/>
                    </a:lnTo>
                    <a:lnTo>
                      <a:pt x="57" y="22"/>
                    </a:lnTo>
                    <a:lnTo>
                      <a:pt x="56" y="17"/>
                    </a:lnTo>
                    <a:lnTo>
                      <a:pt x="54" y="14"/>
                    </a:lnTo>
                    <a:lnTo>
                      <a:pt x="48" y="20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6" y="25"/>
                    </a:lnTo>
                    <a:lnTo>
                      <a:pt x="44" y="26"/>
                    </a:lnTo>
                    <a:lnTo>
                      <a:pt x="40" y="27"/>
                    </a:lnTo>
                    <a:lnTo>
                      <a:pt x="37" y="28"/>
                    </a:lnTo>
                    <a:lnTo>
                      <a:pt x="34" y="28"/>
                    </a:lnTo>
                    <a:lnTo>
                      <a:pt x="30" y="27"/>
                    </a:lnTo>
                    <a:lnTo>
                      <a:pt x="26" y="25"/>
                    </a:lnTo>
                    <a:lnTo>
                      <a:pt x="22" y="23"/>
                    </a:lnTo>
                    <a:lnTo>
                      <a:pt x="18" y="20"/>
                    </a:lnTo>
                    <a:lnTo>
                      <a:pt x="15" y="14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82" name="Freeform 1158"/>
              <p:cNvSpPr>
                <a:spLocks noChangeArrowheads="1"/>
              </p:cNvSpPr>
              <p:nvPr/>
            </p:nvSpPr>
            <p:spPr bwMode="auto">
              <a:xfrm>
                <a:off x="2710" y="4156"/>
                <a:ext cx="50" cy="4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0207 22848"/>
                  <a:gd name="G6" fmla="+- 1 0 0"/>
                  <a:gd name="G7" fmla="+- 65530 0 0"/>
                  <a:gd name="G8" fmla="*/ 1 20001 51712"/>
                  <a:gd name="G9" fmla="+- 9 0 0"/>
                  <a:gd name="G10" fmla="sin 32 G9"/>
                  <a:gd name="G11" fmla="+- 12 0 0"/>
                  <a:gd name="G12" fmla="cos 25 G11"/>
                  <a:gd name="G13" fmla="+- 20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3702 0 0"/>
                  <a:gd name="G35" fmla="+- 65290 0 0"/>
                  <a:gd name="G36" fmla="+- 2619 0 0"/>
                  <a:gd name="G37" fmla="+- 2418 0 0"/>
                  <a:gd name="G38" fmla="+- 2153 0 0"/>
                  <a:gd name="G39" fmla="+- 1890 0 0"/>
                  <a:gd name="T0" fmla="*/ 2973 w 50"/>
                  <a:gd name="T1" fmla="*/ 6909 h 40"/>
                  <a:gd name="T2" fmla="*/ 2973 w 50"/>
                  <a:gd name="T3" fmla="*/ 4807 h 40"/>
                  <a:gd name="T4" fmla="*/ 2883 w 50"/>
                  <a:gd name="T5" fmla="*/ 3129 h 40"/>
                  <a:gd name="T6" fmla="*/ 2720 w 50"/>
                  <a:gd name="T7" fmla="*/ 101 h 40"/>
                  <a:gd name="T8" fmla="*/ 2421 w 50"/>
                  <a:gd name="T9" fmla="*/ 3 h 40"/>
                  <a:gd name="T10" fmla="*/ 2155 w 50"/>
                  <a:gd name="T11" fmla="*/ 2 h 40"/>
                  <a:gd name="T12" fmla="*/ 1890 w 50"/>
                  <a:gd name="T13" fmla="*/ 0 h 40"/>
                  <a:gd name="T14" fmla="*/ 1610 w 50"/>
                  <a:gd name="T15" fmla="*/ 0 h 40"/>
                  <a:gd name="T16" fmla="*/ 1275 w 50"/>
                  <a:gd name="T17" fmla="*/ 3 h 40"/>
                  <a:gd name="T18" fmla="*/ 953 w 50"/>
                  <a:gd name="T19" fmla="*/ 92 h 40"/>
                  <a:gd name="T20" fmla="*/ 712 w 50"/>
                  <a:gd name="T21" fmla="*/ 2500 h 40"/>
                  <a:gd name="T22" fmla="*/ 8 w 50"/>
                  <a:gd name="T23" fmla="*/ 3349 h 40"/>
                  <a:gd name="T24" fmla="*/ 4 w 50"/>
                  <a:gd name="T25" fmla="*/ 4807 h 40"/>
                  <a:gd name="T26" fmla="*/ 1 w 50"/>
                  <a:gd name="T27" fmla="*/ 6524 h 40"/>
                  <a:gd name="T28" fmla="*/ 0 w 50"/>
                  <a:gd name="T29" fmla="*/ 8090 h 40"/>
                  <a:gd name="T30" fmla="*/ 0 w 50"/>
                  <a:gd name="T31" fmla="*/ 10054 h 40"/>
                  <a:gd name="T32" fmla="*/ 1 w 50"/>
                  <a:gd name="T33" fmla="*/ 12366 h 40"/>
                  <a:gd name="T34" fmla="*/ 634 w 50"/>
                  <a:gd name="T35" fmla="*/ 11630 h 40"/>
                  <a:gd name="T36" fmla="*/ 598 w 50"/>
                  <a:gd name="T37" fmla="*/ 9953 h 40"/>
                  <a:gd name="T38" fmla="*/ 598 w 50"/>
                  <a:gd name="T39" fmla="*/ 8605 h 40"/>
                  <a:gd name="T40" fmla="*/ 634 w 50"/>
                  <a:gd name="T41" fmla="*/ 7515 h 40"/>
                  <a:gd name="T42" fmla="*/ 712 w 50"/>
                  <a:gd name="T43" fmla="*/ 6446 h 40"/>
                  <a:gd name="T44" fmla="*/ 800 w 50"/>
                  <a:gd name="T45" fmla="*/ 5609 h 40"/>
                  <a:gd name="T46" fmla="*/ 953 w 50"/>
                  <a:gd name="T47" fmla="*/ 4484 h 40"/>
                  <a:gd name="T48" fmla="*/ 1203 w 50"/>
                  <a:gd name="T49" fmla="*/ 3896 h 40"/>
                  <a:gd name="T50" fmla="*/ 1519 w 50"/>
                  <a:gd name="T51" fmla="*/ 3349 h 40"/>
                  <a:gd name="T52" fmla="*/ 1707 w 50"/>
                  <a:gd name="T53" fmla="*/ 3129 h 40"/>
                  <a:gd name="T54" fmla="*/ 1890 w 50"/>
                  <a:gd name="T55" fmla="*/ 2886 h 40"/>
                  <a:gd name="T56" fmla="*/ 2033 w 50"/>
                  <a:gd name="T57" fmla="*/ 3129 h 40"/>
                  <a:gd name="T58" fmla="*/ 2155 w 50"/>
                  <a:gd name="T59" fmla="*/ 3349 h 40"/>
                  <a:gd name="T60" fmla="*/ 2284 w 50"/>
                  <a:gd name="T61" fmla="*/ 3896 h 40"/>
                  <a:gd name="T62" fmla="*/ 2385 w 50"/>
                  <a:gd name="T63" fmla="*/ 4484 h 40"/>
                  <a:gd name="T64" fmla="*/ 2421 w 50"/>
                  <a:gd name="T65" fmla="*/ 5194 h 40"/>
                  <a:gd name="T66" fmla="*/ 2385 w 50"/>
                  <a:gd name="T67" fmla="*/ 6524 h 40"/>
                  <a:gd name="T68" fmla="*/ 2973 w 50"/>
                  <a:gd name="T69" fmla="*/ 6909 h 40"/>
                  <a:gd name="T70" fmla="*/ 0 w 50"/>
                  <a:gd name="T71" fmla="*/ 0 h 40"/>
                  <a:gd name="T72" fmla="*/ 50 w 50"/>
                  <a:gd name="T7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0" h="40">
                    <a:moveTo>
                      <a:pt x="50" y="22"/>
                    </a:moveTo>
                    <a:lnTo>
                      <a:pt x="50" y="16"/>
                    </a:lnTo>
                    <a:lnTo>
                      <a:pt x="49" y="10"/>
                    </a:lnTo>
                    <a:lnTo>
                      <a:pt x="46" y="6"/>
                    </a:lnTo>
                    <a:lnTo>
                      <a:pt x="41" y="3"/>
                    </a:lnTo>
                    <a:lnTo>
                      <a:pt x="37" y="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4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40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9" y="28"/>
                    </a:lnTo>
                    <a:lnTo>
                      <a:pt x="10" y="25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21" y="13"/>
                    </a:lnTo>
                    <a:lnTo>
                      <a:pt x="25" y="11"/>
                    </a:lnTo>
                    <a:lnTo>
                      <a:pt x="29" y="10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7" y="11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1" y="17"/>
                    </a:lnTo>
                    <a:lnTo>
                      <a:pt x="40" y="21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83" name="Freeform 1159"/>
              <p:cNvSpPr>
                <a:spLocks noChangeArrowheads="1"/>
              </p:cNvSpPr>
              <p:nvPr/>
            </p:nvSpPr>
            <p:spPr bwMode="auto">
              <a:xfrm>
                <a:off x="2752" y="4179"/>
                <a:ext cx="13" cy="38"/>
              </a:xfrm>
              <a:custGeom>
                <a:avLst/>
                <a:gdLst>
                  <a:gd name="G0" fmla="*/ 1 0 51712"/>
                  <a:gd name="G1" fmla="*/ 1 45567 51712"/>
                  <a:gd name="G2" fmla="+- 9 0 0"/>
                  <a:gd name="G3" fmla="cos 21 G2"/>
                  <a:gd name="G4" fmla="+- 9 0 0"/>
                  <a:gd name="G5" fmla="sin 14 G4"/>
                  <a:gd name="G6" fmla="*/ 1 0 51712"/>
                  <a:gd name="G7" fmla="cos 1 G6"/>
                  <a:gd name="G8" fmla="+- 65530 0 0"/>
                  <a:gd name="G9" fmla="+- 65532 0 0"/>
                  <a:gd name="G10" fmla="+- 28 0 0"/>
                  <a:gd name="G11" fmla="*/ 1 34177 25856"/>
                  <a:gd name="G12" fmla="*/ 1 0 51712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812 0 0"/>
                  <a:gd name="G24" fmla="+- 53804 0 0"/>
                  <a:gd name="T0" fmla="*/ 1263 w 15"/>
                  <a:gd name="T1" fmla="*/ 14943 h 37"/>
                  <a:gd name="T2" fmla="*/ 1110 w 15"/>
                  <a:gd name="T3" fmla="*/ 13834 h 37"/>
                  <a:gd name="T4" fmla="*/ 1041 w 15"/>
                  <a:gd name="T5" fmla="*/ 12773 h 37"/>
                  <a:gd name="T6" fmla="*/ 976 w 15"/>
                  <a:gd name="T7" fmla="*/ 11590 h 37"/>
                  <a:gd name="T8" fmla="*/ 915 w 15"/>
                  <a:gd name="T9" fmla="*/ 10134 h 37"/>
                  <a:gd name="T10" fmla="*/ 858 w 15"/>
                  <a:gd name="T11" fmla="*/ 8671 h 37"/>
                  <a:gd name="T12" fmla="*/ 858 w 15"/>
                  <a:gd name="T13" fmla="*/ 6354 h 37"/>
                  <a:gd name="T14" fmla="*/ 858 w 15"/>
                  <a:gd name="T15" fmla="*/ 3979 h 37"/>
                  <a:gd name="T16" fmla="*/ 915 w 15"/>
                  <a:gd name="T17" fmla="*/ 1 h 37"/>
                  <a:gd name="T18" fmla="*/ 0 w 15"/>
                  <a:gd name="T19" fmla="*/ 0 h 37"/>
                  <a:gd name="T20" fmla="*/ 0 w 15"/>
                  <a:gd name="T21" fmla="*/ 3979 h 37"/>
                  <a:gd name="T22" fmla="*/ 0 w 15"/>
                  <a:gd name="T23" fmla="*/ 6354 h 37"/>
                  <a:gd name="T24" fmla="*/ 0 w 15"/>
                  <a:gd name="T25" fmla="*/ 9356 h 37"/>
                  <a:gd name="T26" fmla="*/ 1 w 15"/>
                  <a:gd name="T27" fmla="*/ 11590 h 37"/>
                  <a:gd name="T28" fmla="*/ 3 w 15"/>
                  <a:gd name="T29" fmla="*/ 13564 h 37"/>
                  <a:gd name="T30" fmla="*/ 5 w 15"/>
                  <a:gd name="T31" fmla="*/ 14943 h 37"/>
                  <a:gd name="T32" fmla="*/ 7 w 15"/>
                  <a:gd name="T33" fmla="*/ 16165 h 37"/>
                  <a:gd name="T34" fmla="*/ 858 w 15"/>
                  <a:gd name="T35" fmla="*/ 17489 h 37"/>
                  <a:gd name="T36" fmla="*/ 1263 w 15"/>
                  <a:gd name="T37" fmla="*/ 14943 h 37"/>
                  <a:gd name="T38" fmla="*/ 0 w 15"/>
                  <a:gd name="T39" fmla="*/ 0 h 37"/>
                  <a:gd name="T40" fmla="*/ 15 w 15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5" h="37">
                    <a:moveTo>
                      <a:pt x="15" y="31"/>
                    </a:moveTo>
                    <a:lnTo>
                      <a:pt x="13" y="29"/>
                    </a:lnTo>
                    <a:lnTo>
                      <a:pt x="12" y="27"/>
                    </a:lnTo>
                    <a:lnTo>
                      <a:pt x="11" y="24"/>
                    </a:lnTo>
                    <a:lnTo>
                      <a:pt x="10" y="21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9" y="8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9" y="37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84" name="Freeform 1160"/>
              <p:cNvSpPr>
                <a:spLocks noChangeArrowheads="1"/>
              </p:cNvSpPr>
              <p:nvPr/>
            </p:nvSpPr>
            <p:spPr bwMode="auto">
              <a:xfrm>
                <a:off x="2678" y="4161"/>
                <a:ext cx="46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7691 45696"/>
                  <a:gd name="G6" fmla="+- 5 0 0"/>
                  <a:gd name="G7" fmla="sin 46 G6"/>
                  <a:gd name="G8" fmla="+- 17 0 0"/>
                  <a:gd name="G9" fmla="*/ 1 38153 51712"/>
                  <a:gd name="G10" fmla="+- 14 0 0"/>
                  <a:gd name="G11" fmla="*/ 1 63375 4419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4248 0 0"/>
                  <a:gd name="G37" fmla="+- 63946 0 0"/>
                  <a:gd name="G38" fmla="+- 63922 0 0"/>
                  <a:gd name="G39" fmla="+- 63645 0 0"/>
                  <a:gd name="G40" fmla="+- 63392 0 0"/>
                  <a:gd name="G41" fmla="+- 62721 0 0"/>
                  <a:gd name="G42" fmla="+- 62392 0 0"/>
                  <a:gd name="T0" fmla="*/ 3797 w 46"/>
                  <a:gd name="T1" fmla="*/ 5150 h 59"/>
                  <a:gd name="T2" fmla="*/ 3862 w 46"/>
                  <a:gd name="T3" fmla="*/ 5150 h 59"/>
                  <a:gd name="T4" fmla="*/ 3862 w 46"/>
                  <a:gd name="T5" fmla="*/ 5452 h 59"/>
                  <a:gd name="T6" fmla="*/ 3862 w 46"/>
                  <a:gd name="T7" fmla="*/ 5476 h 59"/>
                  <a:gd name="T8" fmla="*/ 3629 w 46"/>
                  <a:gd name="T9" fmla="*/ 5520 h 59"/>
                  <a:gd name="T10" fmla="*/ 3404 w 46"/>
                  <a:gd name="T11" fmla="*/ 5548 h 59"/>
                  <a:gd name="T12" fmla="*/ 2769 w 46"/>
                  <a:gd name="T13" fmla="*/ 5584 h 59"/>
                  <a:gd name="T14" fmla="*/ 2440 w 46"/>
                  <a:gd name="T15" fmla="*/ 5584 h 59"/>
                  <a:gd name="T16" fmla="*/ 2151 w 46"/>
                  <a:gd name="T17" fmla="*/ 5548 h 59"/>
                  <a:gd name="T18" fmla="*/ 1698 w 46"/>
                  <a:gd name="T19" fmla="*/ 5476 h 59"/>
                  <a:gd name="T20" fmla="*/ 1237 w 46"/>
                  <a:gd name="T21" fmla="*/ 5150 h 59"/>
                  <a:gd name="T22" fmla="*/ 960 w 46"/>
                  <a:gd name="T23" fmla="*/ 4748 h 59"/>
                  <a:gd name="T24" fmla="*/ 833 w 46"/>
                  <a:gd name="T25" fmla="*/ 4378 h 59"/>
                  <a:gd name="T26" fmla="*/ 5 w 46"/>
                  <a:gd name="T27" fmla="*/ 3943 h 59"/>
                  <a:gd name="T28" fmla="*/ 2 w 46"/>
                  <a:gd name="T29" fmla="*/ 3345 h 59"/>
                  <a:gd name="T30" fmla="*/ 0 w 46"/>
                  <a:gd name="T31" fmla="*/ 2687 h 59"/>
                  <a:gd name="T32" fmla="*/ 1 w 46"/>
                  <a:gd name="T33" fmla="*/ 2224 h 59"/>
                  <a:gd name="T34" fmla="*/ 2 w 46"/>
                  <a:gd name="T35" fmla="*/ 1891 h 59"/>
                  <a:gd name="T36" fmla="*/ 5 w 46"/>
                  <a:gd name="T37" fmla="*/ 1286 h 59"/>
                  <a:gd name="T38" fmla="*/ 745 w 46"/>
                  <a:gd name="T39" fmla="*/ 1012 h 59"/>
                  <a:gd name="T40" fmla="*/ 1023 w 46"/>
                  <a:gd name="T41" fmla="*/ 673 h 59"/>
                  <a:gd name="T42" fmla="*/ 1404 w 46"/>
                  <a:gd name="T43" fmla="*/ 4 h 59"/>
                  <a:gd name="T44" fmla="*/ 1927 w 46"/>
                  <a:gd name="T45" fmla="*/ 2 h 59"/>
                  <a:gd name="T46" fmla="*/ 2330 w 46"/>
                  <a:gd name="T47" fmla="*/ 1 h 59"/>
                  <a:gd name="T48" fmla="*/ 2644 w 46"/>
                  <a:gd name="T49" fmla="*/ 0 h 59"/>
                  <a:gd name="T50" fmla="*/ 3142 w 46"/>
                  <a:gd name="T51" fmla="*/ 0 h 59"/>
                  <a:gd name="T52" fmla="*/ 3404 w 46"/>
                  <a:gd name="T53" fmla="*/ 1 h 59"/>
                  <a:gd name="T54" fmla="*/ 3565 w 46"/>
                  <a:gd name="T55" fmla="*/ 3 h 59"/>
                  <a:gd name="T56" fmla="*/ 3565 w 46"/>
                  <a:gd name="T57" fmla="*/ 673 h 59"/>
                  <a:gd name="T58" fmla="*/ 3407 w 46"/>
                  <a:gd name="T59" fmla="*/ 938 h 59"/>
                  <a:gd name="T60" fmla="*/ 3347 w 46"/>
                  <a:gd name="T61" fmla="*/ 1397 h 59"/>
                  <a:gd name="T62" fmla="*/ 2816 w 46"/>
                  <a:gd name="T63" fmla="*/ 2104 h 59"/>
                  <a:gd name="T64" fmla="*/ 2769 w 46"/>
                  <a:gd name="T65" fmla="*/ 2687 h 59"/>
                  <a:gd name="T66" fmla="*/ 2644 w 46"/>
                  <a:gd name="T67" fmla="*/ 3362 h 59"/>
                  <a:gd name="T68" fmla="*/ 2769 w 46"/>
                  <a:gd name="T69" fmla="*/ 3943 h 59"/>
                  <a:gd name="T70" fmla="*/ 2950 w 46"/>
                  <a:gd name="T71" fmla="*/ 4319 h 59"/>
                  <a:gd name="T72" fmla="*/ 3347 w 46"/>
                  <a:gd name="T73" fmla="*/ 4692 h 59"/>
                  <a:gd name="T74" fmla="*/ 3565 w 46"/>
                  <a:gd name="T75" fmla="*/ 5087 h 59"/>
                  <a:gd name="T76" fmla="*/ 3797 w 46"/>
                  <a:gd name="T77" fmla="*/ 5150 h 59"/>
                  <a:gd name="T78" fmla="*/ 0 w 46"/>
                  <a:gd name="T79" fmla="*/ 0 h 59"/>
                  <a:gd name="T80" fmla="*/ 46 w 46"/>
                  <a:gd name="T8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46" h="59">
                    <a:moveTo>
                      <a:pt x="45" y="54"/>
                    </a:moveTo>
                    <a:lnTo>
                      <a:pt x="46" y="54"/>
                    </a:lnTo>
                    <a:lnTo>
                      <a:pt x="46" y="55"/>
                    </a:lnTo>
                    <a:lnTo>
                      <a:pt x="46" y="56"/>
                    </a:lnTo>
                    <a:lnTo>
                      <a:pt x="44" y="57"/>
                    </a:lnTo>
                    <a:lnTo>
                      <a:pt x="40" y="58"/>
                    </a:lnTo>
                    <a:lnTo>
                      <a:pt x="33" y="59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6" y="54"/>
                    </a:lnTo>
                    <a:lnTo>
                      <a:pt x="12" y="50"/>
                    </a:lnTo>
                    <a:lnTo>
                      <a:pt x="9" y="46"/>
                    </a:lnTo>
                    <a:lnTo>
                      <a:pt x="5" y="40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3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41" y="10"/>
                    </a:lnTo>
                    <a:lnTo>
                      <a:pt x="39" y="15"/>
                    </a:lnTo>
                    <a:lnTo>
                      <a:pt x="34" y="22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33" y="40"/>
                    </a:lnTo>
                    <a:lnTo>
                      <a:pt x="35" y="45"/>
                    </a:lnTo>
                    <a:lnTo>
                      <a:pt x="39" y="49"/>
                    </a:lnTo>
                    <a:lnTo>
                      <a:pt x="42" y="53"/>
                    </a:lnTo>
                    <a:lnTo>
                      <a:pt x="45" y="5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85" name="Freeform 1161"/>
              <p:cNvSpPr>
                <a:spLocks noChangeArrowheads="1"/>
              </p:cNvSpPr>
              <p:nvPr/>
            </p:nvSpPr>
            <p:spPr bwMode="auto">
              <a:xfrm>
                <a:off x="2674" y="4198"/>
                <a:ext cx="53" cy="31"/>
              </a:xfrm>
              <a:custGeom>
                <a:avLst/>
                <a:gdLst>
                  <a:gd name="G0" fmla="+- 65534 0 0"/>
                  <a:gd name="G1" fmla="*/ 1 5245 51712"/>
                  <a:gd name="G2" fmla="*/ 1 63095 5171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0 51712"/>
                  <a:gd name="G18" fmla="*/ 1 0 51712"/>
                  <a:gd name="G19" fmla="sin G17 G18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60075 5"/>
                  <a:gd name="G29" fmla="+- 1 0 0"/>
                  <a:gd name="G30" fmla="*/ 1 0 51712"/>
                  <a:gd name="G31" fmla="+- 1 0 0"/>
                  <a:gd name="G32" fmla="+- 1 0 0"/>
                  <a:gd name="G33" fmla="+- 1 0 0"/>
                  <a:gd name="G34" fmla="*/ 1 0 51712"/>
                  <a:gd name="T0" fmla="*/ 0 w 53"/>
                  <a:gd name="T1" fmla="*/ 4 h 32"/>
                  <a:gd name="T2" fmla="*/ 5 w 53"/>
                  <a:gd name="T3" fmla="*/ 754 h 32"/>
                  <a:gd name="T4" fmla="*/ 8 w 53"/>
                  <a:gd name="T5" fmla="*/ 1085 h 32"/>
                  <a:gd name="T6" fmla="*/ 608 w 53"/>
                  <a:gd name="T7" fmla="*/ 1469 h 32"/>
                  <a:gd name="T8" fmla="*/ 757 w 53"/>
                  <a:gd name="T9" fmla="*/ 1807 h 32"/>
                  <a:gd name="T10" fmla="*/ 1053 w 53"/>
                  <a:gd name="T11" fmla="*/ 1916 h 32"/>
                  <a:gd name="T12" fmla="*/ 1313 w 53"/>
                  <a:gd name="T13" fmla="*/ 2036 h 32"/>
                  <a:gd name="T14" fmla="*/ 1466 w 53"/>
                  <a:gd name="T15" fmla="*/ 2162 h 32"/>
                  <a:gd name="T16" fmla="*/ 1653 w 53"/>
                  <a:gd name="T17" fmla="*/ 2162 h 32"/>
                  <a:gd name="T18" fmla="*/ 2060 w 53"/>
                  <a:gd name="T19" fmla="*/ 2036 h 32"/>
                  <a:gd name="T20" fmla="*/ 2300 w 53"/>
                  <a:gd name="T21" fmla="*/ 1989 h 32"/>
                  <a:gd name="T22" fmla="*/ 2430 w 53"/>
                  <a:gd name="T23" fmla="*/ 1873 h 32"/>
                  <a:gd name="T24" fmla="*/ 2467 w 53"/>
                  <a:gd name="T25" fmla="*/ 1659 h 32"/>
                  <a:gd name="T26" fmla="*/ 2430 w 53"/>
                  <a:gd name="T27" fmla="*/ 1153 h 32"/>
                  <a:gd name="T28" fmla="*/ 2300 w 53"/>
                  <a:gd name="T29" fmla="*/ 1085 h 32"/>
                  <a:gd name="T30" fmla="*/ 2210 w 53"/>
                  <a:gd name="T31" fmla="*/ 1807 h 32"/>
                  <a:gd name="T32" fmla="*/ 2177 w 53"/>
                  <a:gd name="T33" fmla="*/ 1807 h 32"/>
                  <a:gd name="T34" fmla="*/ 2155 w 53"/>
                  <a:gd name="T35" fmla="*/ 1469 h 32"/>
                  <a:gd name="T36" fmla="*/ 2177 w 53"/>
                  <a:gd name="T37" fmla="*/ 1383 h 32"/>
                  <a:gd name="T38" fmla="*/ 1950 w 53"/>
                  <a:gd name="T39" fmla="*/ 1469 h 32"/>
                  <a:gd name="T40" fmla="*/ 1653 w 53"/>
                  <a:gd name="T41" fmla="*/ 1561 h 32"/>
                  <a:gd name="T42" fmla="*/ 1549 w 53"/>
                  <a:gd name="T43" fmla="*/ 1561 h 32"/>
                  <a:gd name="T44" fmla="*/ 1387 w 53"/>
                  <a:gd name="T45" fmla="*/ 1469 h 32"/>
                  <a:gd name="T46" fmla="*/ 1243 w 53"/>
                  <a:gd name="T47" fmla="*/ 1383 h 32"/>
                  <a:gd name="T48" fmla="*/ 1053 w 53"/>
                  <a:gd name="T49" fmla="*/ 1153 h 32"/>
                  <a:gd name="T50" fmla="*/ 800 w 53"/>
                  <a:gd name="T51" fmla="*/ 960 h 32"/>
                  <a:gd name="T52" fmla="*/ 678 w 53"/>
                  <a:gd name="T53" fmla="*/ 801 h 32"/>
                  <a:gd name="T54" fmla="*/ 575 w 53"/>
                  <a:gd name="T55" fmla="*/ 6 h 32"/>
                  <a:gd name="T56" fmla="*/ 487 w 53"/>
                  <a:gd name="T57" fmla="*/ 0 h 32"/>
                  <a:gd name="T58" fmla="*/ 0 w 53"/>
                  <a:gd name="T59" fmla="*/ 4 h 32"/>
                  <a:gd name="T60" fmla="*/ 0 w 53"/>
                  <a:gd name="T61" fmla="*/ 0 h 32"/>
                  <a:gd name="T62" fmla="*/ 53 w 53"/>
                  <a:gd name="T6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53" h="32">
                    <a:moveTo>
                      <a:pt x="0" y="4"/>
                    </a:moveTo>
                    <a:lnTo>
                      <a:pt x="5" y="11"/>
                    </a:lnTo>
                    <a:lnTo>
                      <a:pt x="8" y="17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3" y="28"/>
                    </a:lnTo>
                    <a:lnTo>
                      <a:pt x="27" y="30"/>
                    </a:lnTo>
                    <a:lnTo>
                      <a:pt x="31" y="32"/>
                    </a:lnTo>
                    <a:lnTo>
                      <a:pt x="36" y="32"/>
                    </a:lnTo>
                    <a:lnTo>
                      <a:pt x="44" y="30"/>
                    </a:lnTo>
                    <a:lnTo>
                      <a:pt x="49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2" y="18"/>
                    </a:lnTo>
                    <a:lnTo>
                      <a:pt x="49" y="17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2"/>
                    </a:lnTo>
                    <a:lnTo>
                      <a:pt x="46" y="21"/>
                    </a:lnTo>
                    <a:lnTo>
                      <a:pt x="42" y="22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5" y="12"/>
                    </a:lnTo>
                    <a:lnTo>
                      <a:pt x="12" y="6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86" name="Freeform 1162"/>
              <p:cNvSpPr>
                <a:spLocks noChangeArrowheads="1"/>
              </p:cNvSpPr>
              <p:nvPr/>
            </p:nvSpPr>
            <p:spPr bwMode="auto">
              <a:xfrm>
                <a:off x="2673" y="4156"/>
                <a:ext cx="52" cy="4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225 51712"/>
                  <a:gd name="G6" fmla="*/ 1 48571 25856"/>
                  <a:gd name="G7" fmla="*/ 1 0 51712"/>
                  <a:gd name="G8" fmla="+- 26 0 0"/>
                  <a:gd name="G9" fmla="+- 10 0 0"/>
                  <a:gd name="G10" fmla="cos 33 G9"/>
                  <a:gd name="G11" fmla="*/ 1 7589 45696"/>
                  <a:gd name="G12" fmla="*/ 1 19389 49664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50009 48160"/>
                  <a:gd name="G27" fmla="+- 1 0 0"/>
                  <a:gd name="G28" fmla="+- 3505 0 0"/>
                  <a:gd name="G29" fmla="+- 1794 0 0"/>
                  <a:gd name="G30" fmla="+- 344 0 0"/>
                  <a:gd name="G31" fmla="+- 63223 0 0"/>
                  <a:gd name="G32" fmla="+- 63386 0 0"/>
                  <a:gd name="G33" fmla="+- 63692 0 0"/>
                  <a:gd name="T0" fmla="*/ 2408 w 52"/>
                  <a:gd name="T1" fmla="*/ 6052 h 41"/>
                  <a:gd name="T2" fmla="*/ 2547 w 52"/>
                  <a:gd name="T3" fmla="*/ 4423 h 41"/>
                  <a:gd name="T4" fmla="*/ 2629 w 52"/>
                  <a:gd name="T5" fmla="*/ 2891 h 41"/>
                  <a:gd name="T6" fmla="*/ 2547 w 52"/>
                  <a:gd name="T7" fmla="*/ 95 h 41"/>
                  <a:gd name="T8" fmla="*/ 2408 w 52"/>
                  <a:gd name="T9" fmla="*/ 3 h 41"/>
                  <a:gd name="T10" fmla="*/ 2153 w 52"/>
                  <a:gd name="T11" fmla="*/ 0 h 41"/>
                  <a:gd name="T12" fmla="*/ 1844 w 52"/>
                  <a:gd name="T13" fmla="*/ 0 h 41"/>
                  <a:gd name="T14" fmla="*/ 1627 w 52"/>
                  <a:gd name="T15" fmla="*/ 2 h 41"/>
                  <a:gd name="T16" fmla="*/ 1393 w 52"/>
                  <a:gd name="T17" fmla="*/ 3 h 41"/>
                  <a:gd name="T18" fmla="*/ 982 w 52"/>
                  <a:gd name="T19" fmla="*/ 5 h 41"/>
                  <a:gd name="T20" fmla="*/ 741 w 52"/>
                  <a:gd name="T21" fmla="*/ 2336 h 41"/>
                  <a:gd name="T22" fmla="*/ 593 w 52"/>
                  <a:gd name="T23" fmla="*/ 2891 h 41"/>
                  <a:gd name="T24" fmla="*/ 7 w 52"/>
                  <a:gd name="T25" fmla="*/ 4129 h 41"/>
                  <a:gd name="T26" fmla="*/ 2 w 52"/>
                  <a:gd name="T27" fmla="*/ 5854 h 41"/>
                  <a:gd name="T28" fmla="*/ 1 w 52"/>
                  <a:gd name="T29" fmla="*/ 7467 h 41"/>
                  <a:gd name="T30" fmla="*/ 0 w 52"/>
                  <a:gd name="T31" fmla="*/ 9597 h 41"/>
                  <a:gd name="T32" fmla="*/ 2 w 52"/>
                  <a:gd name="T33" fmla="*/ 11071 h 41"/>
                  <a:gd name="T34" fmla="*/ 593 w 52"/>
                  <a:gd name="T35" fmla="*/ 9978 h 41"/>
                  <a:gd name="T36" fmla="*/ 561 w 52"/>
                  <a:gd name="T37" fmla="*/ 8964 h 41"/>
                  <a:gd name="T38" fmla="*/ 561 w 52"/>
                  <a:gd name="T39" fmla="*/ 7770 h 41"/>
                  <a:gd name="T40" fmla="*/ 593 w 52"/>
                  <a:gd name="T41" fmla="*/ 6966 h 41"/>
                  <a:gd name="T42" fmla="*/ 663 w 52"/>
                  <a:gd name="T43" fmla="*/ 6052 h 41"/>
                  <a:gd name="T44" fmla="*/ 784 w 52"/>
                  <a:gd name="T45" fmla="*/ 5077 h 41"/>
                  <a:gd name="T46" fmla="*/ 982 w 52"/>
                  <a:gd name="T47" fmla="*/ 4129 h 41"/>
                  <a:gd name="T48" fmla="*/ 1300 w 52"/>
                  <a:gd name="T49" fmla="*/ 3560 h 41"/>
                  <a:gd name="T50" fmla="*/ 1473 w 52"/>
                  <a:gd name="T51" fmla="*/ 2891 h 41"/>
                  <a:gd name="T52" fmla="*/ 1648 w 52"/>
                  <a:gd name="T53" fmla="*/ 2707 h 41"/>
                  <a:gd name="T54" fmla="*/ 1844 w 52"/>
                  <a:gd name="T55" fmla="*/ 2531 h 41"/>
                  <a:gd name="T56" fmla="*/ 2036 w 52"/>
                  <a:gd name="T57" fmla="*/ 2531 h 41"/>
                  <a:gd name="T58" fmla="*/ 2182 w 52"/>
                  <a:gd name="T59" fmla="*/ 2707 h 41"/>
                  <a:gd name="T60" fmla="*/ 2182 w 52"/>
                  <a:gd name="T61" fmla="*/ 3560 h 41"/>
                  <a:gd name="T62" fmla="*/ 1950 w 52"/>
                  <a:gd name="T63" fmla="*/ 4423 h 41"/>
                  <a:gd name="T64" fmla="*/ 2408 w 52"/>
                  <a:gd name="T65" fmla="*/ 6052 h 41"/>
                  <a:gd name="T66" fmla="*/ 0 w 52"/>
                  <a:gd name="T67" fmla="*/ 0 h 41"/>
                  <a:gd name="T68" fmla="*/ 52 w 52"/>
                  <a:gd name="T6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52" h="41">
                    <a:moveTo>
                      <a:pt x="47" y="22"/>
                    </a:moveTo>
                    <a:lnTo>
                      <a:pt x="50" y="17"/>
                    </a:lnTo>
                    <a:lnTo>
                      <a:pt x="52" y="11"/>
                    </a:lnTo>
                    <a:lnTo>
                      <a:pt x="50" y="6"/>
                    </a:lnTo>
                    <a:lnTo>
                      <a:pt x="47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2" y="21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11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6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25" y="14"/>
                    </a:lnTo>
                    <a:lnTo>
                      <a:pt x="29" y="11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0" y="9"/>
                    </a:lnTo>
                    <a:lnTo>
                      <a:pt x="43" y="10"/>
                    </a:lnTo>
                    <a:lnTo>
                      <a:pt x="43" y="14"/>
                    </a:lnTo>
                    <a:lnTo>
                      <a:pt x="39" y="17"/>
                    </a:lnTo>
                    <a:lnTo>
                      <a:pt x="47" y="2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87" name="Freeform 1163"/>
              <p:cNvSpPr>
                <a:spLocks noChangeArrowheads="1"/>
              </p:cNvSpPr>
              <p:nvPr/>
            </p:nvSpPr>
            <p:spPr bwMode="auto">
              <a:xfrm>
                <a:off x="2707" y="4174"/>
                <a:ext cx="16" cy="48"/>
              </a:xfrm>
              <a:custGeom>
                <a:avLst/>
                <a:gdLst>
                  <a:gd name="G0" fmla="+- 1 0 0"/>
                  <a:gd name="G1" fmla="+- 15 0 0"/>
                  <a:gd name="G2" fmla="+- 9 0 0"/>
                  <a:gd name="G3" fmla="cos 27 G2"/>
                  <a:gd name="G4" fmla="+- 11 0 0"/>
                  <a:gd name="G5" fmla="cos 18 G4"/>
                  <a:gd name="G6" fmla="+- 11 0 0"/>
                  <a:gd name="G7" fmla="+- 4 0 0"/>
                  <a:gd name="G8" fmla="+- 65530 0 0"/>
                  <a:gd name="G9" fmla="+- 35 0 0"/>
                  <a:gd name="G10" fmla="*/ 1 49781 25178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4336 0 0"/>
                  <a:gd name="G23" fmla="+- 45949 0 0"/>
                  <a:gd name="T0" fmla="*/ 724 w 18"/>
                  <a:gd name="T1" fmla="*/ 21954 h 46"/>
                  <a:gd name="T2" fmla="*/ 650 w 18"/>
                  <a:gd name="T3" fmla="*/ 21850 h 46"/>
                  <a:gd name="T4" fmla="*/ 584 w 18"/>
                  <a:gd name="T5" fmla="*/ 20171 h 46"/>
                  <a:gd name="T6" fmla="*/ 524 w 18"/>
                  <a:gd name="T7" fmla="*/ 18560 h 46"/>
                  <a:gd name="T8" fmla="*/ 470 w 18"/>
                  <a:gd name="T9" fmla="*/ 16740 h 46"/>
                  <a:gd name="T10" fmla="*/ 445 w 18"/>
                  <a:gd name="T11" fmla="*/ 13250 h 46"/>
                  <a:gd name="T12" fmla="*/ 470 w 18"/>
                  <a:gd name="T13" fmla="*/ 11199 h 46"/>
                  <a:gd name="T14" fmla="*/ 496 w 18"/>
                  <a:gd name="T15" fmla="*/ 6821 h 46"/>
                  <a:gd name="T16" fmla="*/ 584 w 18"/>
                  <a:gd name="T17" fmla="*/ 113 h 46"/>
                  <a:gd name="T18" fmla="*/ 6 w 18"/>
                  <a:gd name="T19" fmla="*/ 0 h 46"/>
                  <a:gd name="T20" fmla="*/ 2 w 18"/>
                  <a:gd name="T21" fmla="*/ 4916 h 46"/>
                  <a:gd name="T22" fmla="*/ 0 w 18"/>
                  <a:gd name="T23" fmla="*/ 8763 h 46"/>
                  <a:gd name="T24" fmla="*/ 0 w 18"/>
                  <a:gd name="T25" fmla="*/ 14192 h 46"/>
                  <a:gd name="T26" fmla="*/ 1 w 18"/>
                  <a:gd name="T27" fmla="*/ 18504 h 46"/>
                  <a:gd name="T28" fmla="*/ 3 w 18"/>
                  <a:gd name="T29" fmla="*/ 21495 h 46"/>
                  <a:gd name="T30" fmla="*/ 6 w 18"/>
                  <a:gd name="T31" fmla="*/ 25410 h 46"/>
                  <a:gd name="T32" fmla="*/ 496 w 18"/>
                  <a:gd name="T33" fmla="*/ 26596 h 46"/>
                  <a:gd name="T34" fmla="*/ 650 w 18"/>
                  <a:gd name="T35" fmla="*/ 28084 h 46"/>
                  <a:gd name="T36" fmla="*/ 724 w 18"/>
                  <a:gd name="T37" fmla="*/ 21954 h 46"/>
                  <a:gd name="T38" fmla="*/ 0 w 18"/>
                  <a:gd name="T39" fmla="*/ 0 h 46"/>
                  <a:gd name="T40" fmla="*/ 18 w 18"/>
                  <a:gd name="T4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46">
                    <a:moveTo>
                      <a:pt x="18" y="37"/>
                    </a:moveTo>
                    <a:lnTo>
                      <a:pt x="16" y="36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0" y="27"/>
                    </a:lnTo>
                    <a:lnTo>
                      <a:pt x="9" y="22"/>
                    </a:lnTo>
                    <a:lnTo>
                      <a:pt x="10" y="18"/>
                    </a:lnTo>
                    <a:lnTo>
                      <a:pt x="11" y="12"/>
                    </a:lnTo>
                    <a:lnTo>
                      <a:pt x="14" y="5"/>
                    </a:lnTo>
                    <a:lnTo>
                      <a:pt x="6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5"/>
                    </a:lnTo>
                    <a:lnTo>
                      <a:pt x="6" y="41"/>
                    </a:lnTo>
                    <a:lnTo>
                      <a:pt x="11" y="44"/>
                    </a:lnTo>
                    <a:lnTo>
                      <a:pt x="16" y="46"/>
                    </a:lnTo>
                    <a:lnTo>
                      <a:pt x="18" y="3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88" name="Freeform 1164"/>
              <p:cNvSpPr>
                <a:spLocks noChangeArrowheads="1"/>
              </p:cNvSpPr>
              <p:nvPr/>
            </p:nvSpPr>
            <p:spPr bwMode="auto">
              <a:xfrm>
                <a:off x="3150" y="4160"/>
                <a:ext cx="70" cy="54"/>
              </a:xfrm>
              <a:custGeom>
                <a:avLst/>
                <a:gdLst>
                  <a:gd name="G0" fmla="*/ 1 63513 57600"/>
                  <a:gd name="G1" fmla="+- 6 0 0"/>
                  <a:gd name="G2" fmla="sin 50 G1"/>
                  <a:gd name="G3" fmla="+- 48 0 0"/>
                  <a:gd name="G4" fmla="+- 2 0 0"/>
                  <a:gd name="G5" fmla="+- 9 0 0"/>
                  <a:gd name="G6" fmla="+- 22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31641 48160"/>
                  <a:gd name="G28" fmla="*/ 1 17893 51712"/>
                  <a:gd name="G29" fmla="*/ 1 60285 49664"/>
                  <a:gd name="G30" fmla="*/ 1 62967 45696"/>
                  <a:gd name="G31" fmla="*/ 1 16385 2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*/ 1 0 51712"/>
                  <a:gd name="G48" fmla="*/ 1 63095 51712"/>
                  <a:gd name="G49" fmla="*/ G48 1 180"/>
                  <a:gd name="G50" fmla="*/ G47 1 G49"/>
                  <a:gd name="G51" fmla="+- 63058 0 0"/>
                  <a:gd name="G52" fmla="+- 63027 0 0"/>
                  <a:gd name="G53" fmla="+- 62596 0 0"/>
                  <a:gd name="G54" fmla="+- 62600 0 0"/>
                  <a:gd name="G55" fmla="+- 62630 0 0"/>
                  <a:gd name="G56" fmla="+- 62722 0 0"/>
                  <a:gd name="G57" fmla="+- 62817 0 0"/>
                  <a:gd name="G58" fmla="+- 62823 0 0"/>
                  <a:gd name="G59" fmla="+- 63384 0 0"/>
                  <a:gd name="G60" fmla="+- 63736 0 0"/>
                  <a:gd name="G61" fmla="+- 64158 0 0"/>
                  <a:gd name="G62" fmla="+- 64597 0 0"/>
                  <a:gd name="T0" fmla="*/ 599 w 69"/>
                  <a:gd name="T1" fmla="*/ 3142 h 61"/>
                  <a:gd name="T2" fmla="*/ 566 w 69"/>
                  <a:gd name="T3" fmla="*/ 3044 h 61"/>
                  <a:gd name="T4" fmla="*/ 535 w 69"/>
                  <a:gd name="T5" fmla="*/ 3044 h 61"/>
                  <a:gd name="T6" fmla="*/ 6 w 69"/>
                  <a:gd name="T7" fmla="*/ 2946 h 61"/>
                  <a:gd name="T8" fmla="*/ 3 w 69"/>
                  <a:gd name="T9" fmla="*/ 2939 h 61"/>
                  <a:gd name="T10" fmla="*/ 1 w 69"/>
                  <a:gd name="T11" fmla="*/ 2907 h 61"/>
                  <a:gd name="T12" fmla="*/ 0 w 69"/>
                  <a:gd name="T13" fmla="*/ 2814 h 61"/>
                  <a:gd name="T14" fmla="*/ 1 w 69"/>
                  <a:gd name="T15" fmla="*/ 2720 h 61"/>
                  <a:gd name="T16" fmla="*/ 4 w 69"/>
                  <a:gd name="T17" fmla="*/ 2717 h 61"/>
                  <a:gd name="T18" fmla="*/ 535 w 69"/>
                  <a:gd name="T19" fmla="*/ 2687 h 61"/>
                  <a:gd name="T20" fmla="*/ 710 w 69"/>
                  <a:gd name="T21" fmla="*/ 2510 h 61"/>
                  <a:gd name="T22" fmla="*/ 942 w 69"/>
                  <a:gd name="T23" fmla="*/ 2320 h 61"/>
                  <a:gd name="T24" fmla="*/ 1181 w 69"/>
                  <a:gd name="T25" fmla="*/ 2120 h 61"/>
                  <a:gd name="T26" fmla="*/ 1479 w 69"/>
                  <a:gd name="T27" fmla="*/ 1812 h 61"/>
                  <a:gd name="T28" fmla="*/ 1565 w 69"/>
                  <a:gd name="T29" fmla="*/ 1447 h 61"/>
                  <a:gd name="T30" fmla="*/ 1656 w 69"/>
                  <a:gd name="T31" fmla="*/ 1047 h 61"/>
                  <a:gd name="T32" fmla="*/ 1656 w 69"/>
                  <a:gd name="T33" fmla="*/ 604 h 61"/>
                  <a:gd name="T34" fmla="*/ 1572 w 69"/>
                  <a:gd name="T35" fmla="*/ 560 h 61"/>
                  <a:gd name="T36" fmla="*/ 1565 w 69"/>
                  <a:gd name="T37" fmla="*/ 475 h 61"/>
                  <a:gd name="T38" fmla="*/ 1479 w 69"/>
                  <a:gd name="T39" fmla="*/ 5 h 61"/>
                  <a:gd name="T40" fmla="*/ 1398 w 69"/>
                  <a:gd name="T41" fmla="*/ 4 h 61"/>
                  <a:gd name="T42" fmla="*/ 1181 w 69"/>
                  <a:gd name="T43" fmla="*/ 3 h 61"/>
                  <a:gd name="T44" fmla="*/ 1116 w 69"/>
                  <a:gd name="T45" fmla="*/ 2 h 61"/>
                  <a:gd name="T46" fmla="*/ 1116 w 69"/>
                  <a:gd name="T47" fmla="*/ 1 h 61"/>
                  <a:gd name="T48" fmla="*/ 1181 w 69"/>
                  <a:gd name="T49" fmla="*/ 1 h 61"/>
                  <a:gd name="T50" fmla="*/ 1663 w 69"/>
                  <a:gd name="T51" fmla="*/ 0 h 61"/>
                  <a:gd name="T52" fmla="*/ 2204 w 69"/>
                  <a:gd name="T53" fmla="*/ 1 h 61"/>
                  <a:gd name="T54" fmla="*/ 2668 w 69"/>
                  <a:gd name="T55" fmla="*/ 3 h 61"/>
                  <a:gd name="T56" fmla="*/ 3160 w 69"/>
                  <a:gd name="T57" fmla="*/ 5 h 61"/>
                  <a:gd name="T58" fmla="*/ 3459 w 69"/>
                  <a:gd name="T59" fmla="*/ 560 h 61"/>
                  <a:gd name="T60" fmla="*/ 3537 w 69"/>
                  <a:gd name="T61" fmla="*/ 705 h 61"/>
                  <a:gd name="T62" fmla="*/ 3537 w 69"/>
                  <a:gd name="T63" fmla="*/ 762 h 61"/>
                  <a:gd name="T64" fmla="*/ 3525 w 69"/>
                  <a:gd name="T65" fmla="*/ 829 h 61"/>
                  <a:gd name="T66" fmla="*/ 3343 w 69"/>
                  <a:gd name="T67" fmla="*/ 893 h 61"/>
                  <a:gd name="T68" fmla="*/ 3160 w 69"/>
                  <a:gd name="T69" fmla="*/ 893 h 61"/>
                  <a:gd name="T70" fmla="*/ 2921 w 69"/>
                  <a:gd name="T71" fmla="*/ 965 h 61"/>
                  <a:gd name="T72" fmla="*/ 2750 w 69"/>
                  <a:gd name="T73" fmla="*/ 1234 h 61"/>
                  <a:gd name="T74" fmla="*/ 2467 w 69"/>
                  <a:gd name="T75" fmla="*/ 1432 h 61"/>
                  <a:gd name="T76" fmla="*/ 2322 w 69"/>
                  <a:gd name="T77" fmla="*/ 1694 h 61"/>
                  <a:gd name="T78" fmla="*/ 1969 w 69"/>
                  <a:gd name="T79" fmla="*/ 2120 h 61"/>
                  <a:gd name="T80" fmla="*/ 1759 w 69"/>
                  <a:gd name="T81" fmla="*/ 2325 h 61"/>
                  <a:gd name="T82" fmla="*/ 1663 w 69"/>
                  <a:gd name="T83" fmla="*/ 2720 h 61"/>
                  <a:gd name="T84" fmla="*/ 1656 w 69"/>
                  <a:gd name="T85" fmla="*/ 2946 h 61"/>
                  <a:gd name="T86" fmla="*/ 1572 w 69"/>
                  <a:gd name="T87" fmla="*/ 3182 h 61"/>
                  <a:gd name="T88" fmla="*/ 1565 w 69"/>
                  <a:gd name="T89" fmla="*/ 3401 h 61"/>
                  <a:gd name="T90" fmla="*/ 1486 w 69"/>
                  <a:gd name="T91" fmla="*/ 3449 h 61"/>
                  <a:gd name="T92" fmla="*/ 1405 w 69"/>
                  <a:gd name="T93" fmla="*/ 3564 h 61"/>
                  <a:gd name="T94" fmla="*/ 1321 w 69"/>
                  <a:gd name="T95" fmla="*/ 3666 h 61"/>
                  <a:gd name="T96" fmla="*/ 1055 w 69"/>
                  <a:gd name="T97" fmla="*/ 3677 h 61"/>
                  <a:gd name="T98" fmla="*/ 890 w 69"/>
                  <a:gd name="T99" fmla="*/ 3677 h 61"/>
                  <a:gd name="T100" fmla="*/ 751 w 69"/>
                  <a:gd name="T101" fmla="*/ 3726 h 61"/>
                  <a:gd name="T102" fmla="*/ 710 w 69"/>
                  <a:gd name="T103" fmla="*/ 3677 h 61"/>
                  <a:gd name="T104" fmla="*/ 671 w 69"/>
                  <a:gd name="T105" fmla="*/ 3666 h 61"/>
                  <a:gd name="T106" fmla="*/ 671 w 69"/>
                  <a:gd name="T107" fmla="*/ 3564 h 61"/>
                  <a:gd name="T108" fmla="*/ 634 w 69"/>
                  <a:gd name="T109" fmla="*/ 3449 h 61"/>
                  <a:gd name="T110" fmla="*/ 634 w 69"/>
                  <a:gd name="T111" fmla="*/ 3401 h 61"/>
                  <a:gd name="T112" fmla="*/ 634 w 69"/>
                  <a:gd name="T113" fmla="*/ 3293 h 61"/>
                  <a:gd name="T114" fmla="*/ 634 w 69"/>
                  <a:gd name="T115" fmla="*/ 3182 h 61"/>
                  <a:gd name="T116" fmla="*/ 599 w 69"/>
                  <a:gd name="T117" fmla="*/ 3142 h 61"/>
                  <a:gd name="T118" fmla="*/ 0 w 69"/>
                  <a:gd name="T119" fmla="*/ 0 h 61"/>
                  <a:gd name="T120" fmla="*/ 69 w 69"/>
                  <a:gd name="T1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T118" t="T119" r="T120" b="T121"/>
                <a:pathLst>
                  <a:path w="69" h="61">
                    <a:moveTo>
                      <a:pt x="11" y="51"/>
                    </a:moveTo>
                    <a:lnTo>
                      <a:pt x="10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3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4" y="44"/>
                    </a:lnTo>
                    <a:lnTo>
                      <a:pt x="9" y="43"/>
                    </a:lnTo>
                    <a:lnTo>
                      <a:pt x="14" y="41"/>
                    </a:lnTo>
                    <a:lnTo>
                      <a:pt x="19" y="38"/>
                    </a:lnTo>
                    <a:lnTo>
                      <a:pt x="23" y="34"/>
                    </a:lnTo>
                    <a:lnTo>
                      <a:pt x="28" y="29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3" y="1"/>
                    </a:lnTo>
                    <a:lnTo>
                      <a:pt x="52" y="3"/>
                    </a:lnTo>
                    <a:lnTo>
                      <a:pt x="61" y="5"/>
                    </a:lnTo>
                    <a:lnTo>
                      <a:pt x="67" y="9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8" y="14"/>
                    </a:lnTo>
                    <a:lnTo>
                      <a:pt x="65" y="15"/>
                    </a:lnTo>
                    <a:lnTo>
                      <a:pt x="61" y="15"/>
                    </a:lnTo>
                    <a:lnTo>
                      <a:pt x="57" y="16"/>
                    </a:lnTo>
                    <a:lnTo>
                      <a:pt x="53" y="20"/>
                    </a:lnTo>
                    <a:lnTo>
                      <a:pt x="48" y="23"/>
                    </a:lnTo>
                    <a:lnTo>
                      <a:pt x="44" y="28"/>
                    </a:lnTo>
                    <a:lnTo>
                      <a:pt x="39" y="34"/>
                    </a:lnTo>
                    <a:lnTo>
                      <a:pt x="35" y="39"/>
                    </a:lnTo>
                    <a:lnTo>
                      <a:pt x="33" y="45"/>
                    </a:lnTo>
                    <a:lnTo>
                      <a:pt x="32" y="49"/>
                    </a:lnTo>
                    <a:lnTo>
                      <a:pt x="31" y="52"/>
                    </a:lnTo>
                    <a:lnTo>
                      <a:pt x="30" y="55"/>
                    </a:lnTo>
                    <a:lnTo>
                      <a:pt x="29" y="57"/>
                    </a:lnTo>
                    <a:lnTo>
                      <a:pt x="27" y="58"/>
                    </a:lnTo>
                    <a:lnTo>
                      <a:pt x="25" y="59"/>
                    </a:lnTo>
                    <a:lnTo>
                      <a:pt x="21" y="60"/>
                    </a:lnTo>
                    <a:lnTo>
                      <a:pt x="18" y="60"/>
                    </a:lnTo>
                    <a:lnTo>
                      <a:pt x="15" y="61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89" name="Freeform 1165"/>
              <p:cNvSpPr>
                <a:spLocks noChangeArrowheads="1"/>
              </p:cNvSpPr>
              <p:nvPr/>
            </p:nvSpPr>
            <p:spPr bwMode="auto">
              <a:xfrm>
                <a:off x="3146" y="4203"/>
                <a:ext cx="16" cy="14"/>
              </a:xfrm>
              <a:custGeom>
                <a:avLst/>
                <a:gdLst>
                  <a:gd name="G0" fmla="*/ 1 28667 45696"/>
                  <a:gd name="G1" fmla="+- 65535 0 0"/>
                  <a:gd name="G2" fmla="+- 12 0 0"/>
                  <a:gd name="G3" fmla="*/ 1 17785 51712"/>
                  <a:gd name="G4" fmla="*/ 1 54891 51712"/>
                  <a:gd name="G5" fmla="*/ 1 1943 51712"/>
                  <a:gd name="G6" fmla="*/ 1 24955 54864"/>
                  <a:gd name="G7" fmla="*/ 1 31183 25856"/>
                  <a:gd name="G8" fmla="*/ 1 63095 51712"/>
                  <a:gd name="G9" fmla="*/ G8 1 180"/>
                  <a:gd name="G10" fmla="*/ G7 1 G9"/>
                  <a:gd name="G11" fmla="*/ 1 30529 51712"/>
                  <a:gd name="G12" fmla="*/ 1 55595 49664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3 0 0"/>
                  <a:gd name="G24" fmla="+- 65529 0 0"/>
                  <a:gd name="T0" fmla="*/ 7 w 18"/>
                  <a:gd name="T1" fmla="*/ 0 h 16"/>
                  <a:gd name="T2" fmla="*/ 4 w 18"/>
                  <a:gd name="T3" fmla="*/ 1 h 16"/>
                  <a:gd name="T4" fmla="*/ 0 w 18"/>
                  <a:gd name="T5" fmla="*/ 7 h 16"/>
                  <a:gd name="T6" fmla="*/ 3 w 18"/>
                  <a:gd name="T7" fmla="*/ 754 h 16"/>
                  <a:gd name="T8" fmla="*/ 5 w 18"/>
                  <a:gd name="T9" fmla="*/ 801 h 16"/>
                  <a:gd name="T10" fmla="*/ 8 w 18"/>
                  <a:gd name="T11" fmla="*/ 851 h 16"/>
                  <a:gd name="T12" fmla="*/ 496 w 18"/>
                  <a:gd name="T13" fmla="*/ 1021 h 16"/>
                  <a:gd name="T14" fmla="*/ 553 w 18"/>
                  <a:gd name="T15" fmla="*/ 1021 h 16"/>
                  <a:gd name="T16" fmla="*/ 524 w 18"/>
                  <a:gd name="T17" fmla="*/ 1021 h 16"/>
                  <a:gd name="T18" fmla="*/ 724 w 18"/>
                  <a:gd name="T19" fmla="*/ 668 h 16"/>
                  <a:gd name="T20" fmla="*/ 650 w 18"/>
                  <a:gd name="T21" fmla="*/ 629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470 w 18"/>
                  <a:gd name="T31" fmla="*/ 6 h 16"/>
                  <a:gd name="T32" fmla="*/ 7 w 18"/>
                  <a:gd name="T33" fmla="*/ 710 h 16"/>
                  <a:gd name="T34" fmla="*/ 8 w 18"/>
                  <a:gd name="T35" fmla="*/ 668 h 16"/>
                  <a:gd name="T36" fmla="*/ 7 w 18"/>
                  <a:gd name="T37" fmla="*/ 0 h 16"/>
                  <a:gd name="T38" fmla="*/ 0 w 18"/>
                  <a:gd name="T39" fmla="*/ 0 h 16"/>
                  <a:gd name="T40" fmla="*/ 18 w 18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16">
                    <a:moveTo>
                      <a:pt x="7" y="0"/>
                    </a:moveTo>
                    <a:lnTo>
                      <a:pt x="4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8" y="13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8" y="9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90" name="Freeform 1166"/>
              <p:cNvSpPr>
                <a:spLocks noChangeArrowheads="1"/>
              </p:cNvSpPr>
              <p:nvPr/>
            </p:nvSpPr>
            <p:spPr bwMode="auto">
              <a:xfrm>
                <a:off x="3154" y="4171"/>
                <a:ext cx="32" cy="3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sin 27 G3"/>
                  <a:gd name="G5" fmla="+- 65528 0 0"/>
                  <a:gd name="G6" fmla="*/ 1 15599 30784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3869 0 0"/>
                  <a:gd name="G22" fmla="+- 62215 0 0"/>
                  <a:gd name="T0" fmla="*/ 1579 w 33"/>
                  <a:gd name="T1" fmla="*/ 1 h 38"/>
                  <a:gd name="T2" fmla="*/ 1579 w 33"/>
                  <a:gd name="T3" fmla="*/ 3246 h 38"/>
                  <a:gd name="T4" fmla="*/ 1404 w 33"/>
                  <a:gd name="T5" fmla="*/ 4725 h 38"/>
                  <a:gd name="T6" fmla="*/ 1177 w 33"/>
                  <a:gd name="T7" fmla="*/ 6942 h 38"/>
                  <a:gd name="T8" fmla="*/ 987 w 33"/>
                  <a:gd name="T9" fmla="*/ 8706 h 38"/>
                  <a:gd name="T10" fmla="*/ 781 w 33"/>
                  <a:gd name="T11" fmla="*/ 10168 h 38"/>
                  <a:gd name="T12" fmla="*/ 617 w 33"/>
                  <a:gd name="T13" fmla="*/ 10929 h 38"/>
                  <a:gd name="T14" fmla="*/ 5 w 33"/>
                  <a:gd name="T15" fmla="*/ 11395 h 38"/>
                  <a:gd name="T16" fmla="*/ 0 w 33"/>
                  <a:gd name="T17" fmla="*/ 11790 h 38"/>
                  <a:gd name="T18" fmla="*/ 1 w 33"/>
                  <a:gd name="T19" fmla="*/ 15402 h 38"/>
                  <a:gd name="T20" fmla="*/ 7 w 33"/>
                  <a:gd name="T21" fmla="*/ 14998 h 38"/>
                  <a:gd name="T22" fmla="*/ 781 w 33"/>
                  <a:gd name="T23" fmla="*/ 14274 h 38"/>
                  <a:gd name="T24" fmla="*/ 1047 w 33"/>
                  <a:gd name="T25" fmla="*/ 12729 h 38"/>
                  <a:gd name="T26" fmla="*/ 1489 w 33"/>
                  <a:gd name="T27" fmla="*/ 10929 h 38"/>
                  <a:gd name="T28" fmla="*/ 1728 w 33"/>
                  <a:gd name="T29" fmla="*/ 9054 h 38"/>
                  <a:gd name="T30" fmla="*/ 1885 w 33"/>
                  <a:gd name="T31" fmla="*/ 5953 h 38"/>
                  <a:gd name="T32" fmla="*/ 1999 w 33"/>
                  <a:gd name="T33" fmla="*/ 3496 h 38"/>
                  <a:gd name="T34" fmla="*/ 1999 w 33"/>
                  <a:gd name="T35" fmla="*/ 0 h 38"/>
                  <a:gd name="T36" fmla="*/ 1579 w 33"/>
                  <a:gd name="T37" fmla="*/ 1 h 38"/>
                  <a:gd name="T38" fmla="*/ 0 w 33"/>
                  <a:gd name="T39" fmla="*/ 0 h 38"/>
                  <a:gd name="T40" fmla="*/ 33 w 33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3" h="38">
                    <a:moveTo>
                      <a:pt x="25" y="1"/>
                    </a:moveTo>
                    <a:lnTo>
                      <a:pt x="25" y="7"/>
                    </a:lnTo>
                    <a:lnTo>
                      <a:pt x="23" y="12"/>
                    </a:lnTo>
                    <a:lnTo>
                      <a:pt x="20" y="17"/>
                    </a:lnTo>
                    <a:lnTo>
                      <a:pt x="17" y="21"/>
                    </a:lnTo>
                    <a:lnTo>
                      <a:pt x="13" y="25"/>
                    </a:lnTo>
                    <a:lnTo>
                      <a:pt x="9" y="27"/>
                    </a:lnTo>
                    <a:lnTo>
                      <a:pt x="5" y="28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7" y="37"/>
                    </a:lnTo>
                    <a:lnTo>
                      <a:pt x="13" y="35"/>
                    </a:lnTo>
                    <a:lnTo>
                      <a:pt x="18" y="31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1" y="15"/>
                    </a:lnTo>
                    <a:lnTo>
                      <a:pt x="33" y="8"/>
                    </a:lnTo>
                    <a:lnTo>
                      <a:pt x="33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91" name="Freeform 1167"/>
              <p:cNvSpPr>
                <a:spLocks noChangeArrowheads="1"/>
              </p:cNvSpPr>
              <p:nvPr/>
            </p:nvSpPr>
            <p:spPr bwMode="auto">
              <a:xfrm>
                <a:off x="3170" y="4156"/>
                <a:ext cx="16" cy="14"/>
              </a:xfrm>
              <a:custGeom>
                <a:avLst/>
                <a:gdLst>
                  <a:gd name="G0" fmla="*/ 1 0 51712"/>
                  <a:gd name="G1" fmla="*/ 1 0 51712"/>
                  <a:gd name="G2" fmla="+- 7 0 0"/>
                  <a:gd name="G3" fmla="+- 10 0 0"/>
                  <a:gd name="G4" fmla="sin 15 G3"/>
                  <a:gd name="G5" fmla="+- 18 0 0"/>
                  <a:gd name="G6" fmla="cos 15 G5"/>
                  <a:gd name="G7" fmla="*/ 1 32323 51712"/>
                  <a:gd name="G8" fmla="*/ 1 24955 54864"/>
                  <a:gd name="G9" fmla="*/ 1 21561 45696"/>
                  <a:gd name="G10" fmla="*/ 1 63095 51712"/>
                  <a:gd name="G11" fmla="*/ G10 1 180"/>
                  <a:gd name="G12" fmla="*/ G9 1 G11"/>
                  <a:gd name="G13" fmla="*/ 1 9887 51712"/>
                  <a:gd name="G14" fmla="*/ 1 63095 51712"/>
                  <a:gd name="G15" fmla="*/ G14 1 180"/>
                  <a:gd name="G16" fmla="*/ G13 1 G15"/>
                  <a:gd name="G17" fmla="*/ 1 0 51712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65533 0 0"/>
                  <a:gd name="G29" fmla="+- 64907 0 0"/>
                  <a:gd name="T0" fmla="*/ 4 w 18"/>
                  <a:gd name="T1" fmla="*/ 0 h 16"/>
                  <a:gd name="T2" fmla="*/ 0 w 18"/>
                  <a:gd name="T3" fmla="*/ 3 h 16"/>
                  <a:gd name="T4" fmla="*/ 0 w 18"/>
                  <a:gd name="T5" fmla="*/ 629 h 16"/>
                  <a:gd name="T6" fmla="*/ 2 w 18"/>
                  <a:gd name="T7" fmla="*/ 710 h 16"/>
                  <a:gd name="T8" fmla="*/ 4 w 18"/>
                  <a:gd name="T9" fmla="*/ 754 h 16"/>
                  <a:gd name="T10" fmla="*/ 7 w 18"/>
                  <a:gd name="T11" fmla="*/ 904 h 16"/>
                  <a:gd name="T12" fmla="*/ 445 w 18"/>
                  <a:gd name="T13" fmla="*/ 960 h 16"/>
                  <a:gd name="T14" fmla="*/ 470 w 18"/>
                  <a:gd name="T15" fmla="*/ 1021 h 16"/>
                  <a:gd name="T16" fmla="*/ 470 w 18"/>
                  <a:gd name="T17" fmla="*/ 960 h 16"/>
                  <a:gd name="T18" fmla="*/ 724 w 18"/>
                  <a:gd name="T19" fmla="*/ 904 h 16"/>
                  <a:gd name="T20" fmla="*/ 650 w 18"/>
                  <a:gd name="T21" fmla="*/ 710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8 w 18"/>
                  <a:gd name="T31" fmla="*/ 3 h 16"/>
                  <a:gd name="T32" fmla="*/ 8 w 18"/>
                  <a:gd name="T33" fmla="*/ 629 h 16"/>
                  <a:gd name="T34" fmla="*/ 7 w 18"/>
                  <a:gd name="T35" fmla="*/ 668 h 16"/>
                  <a:gd name="T36" fmla="*/ 4 w 18"/>
                  <a:gd name="T37" fmla="*/ 0 h 16"/>
                  <a:gd name="T38" fmla="*/ 0 w 18"/>
                  <a:gd name="T39" fmla="*/ 0 h 16"/>
                  <a:gd name="T40" fmla="*/ 18 w 18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16">
                    <a:moveTo>
                      <a:pt x="4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7" y="14"/>
                    </a:lnTo>
                    <a:lnTo>
                      <a:pt x="9" y="15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8" y="14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92" name="Freeform 1168"/>
              <p:cNvSpPr>
                <a:spLocks noChangeArrowheads="1"/>
              </p:cNvSpPr>
              <p:nvPr/>
            </p:nvSpPr>
            <p:spPr bwMode="auto">
              <a:xfrm>
                <a:off x="3174" y="4155"/>
                <a:ext cx="51" cy="2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65530 0 0"/>
                  <a:gd name="G6" fmla="*/ 1 50471 61568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2136 w 51"/>
                  <a:gd name="T1" fmla="*/ 5350 h 25"/>
                  <a:gd name="T2" fmla="*/ 2395 w 51"/>
                  <a:gd name="T3" fmla="*/ 5350 h 25"/>
                  <a:gd name="T4" fmla="*/ 2536 w 51"/>
                  <a:gd name="T5" fmla="*/ 4954 h 25"/>
                  <a:gd name="T6" fmla="*/ 2685 w 51"/>
                  <a:gd name="T7" fmla="*/ 4451 h 25"/>
                  <a:gd name="T8" fmla="*/ 2770 w 51"/>
                  <a:gd name="T9" fmla="*/ 2890 h 25"/>
                  <a:gd name="T10" fmla="*/ 2536 w 51"/>
                  <a:gd name="T11" fmla="*/ 1967 h 25"/>
                  <a:gd name="T12" fmla="*/ 2260 w 51"/>
                  <a:gd name="T13" fmla="*/ 6 h 25"/>
                  <a:gd name="T14" fmla="*/ 1697 w 51"/>
                  <a:gd name="T15" fmla="*/ 3 h 25"/>
                  <a:gd name="T16" fmla="*/ 1139 w 51"/>
                  <a:gd name="T17" fmla="*/ 1 h 25"/>
                  <a:gd name="T18" fmla="*/ 608 w 51"/>
                  <a:gd name="T19" fmla="*/ 0 h 25"/>
                  <a:gd name="T20" fmla="*/ 0 w 51"/>
                  <a:gd name="T21" fmla="*/ 1 h 25"/>
                  <a:gd name="T22" fmla="*/ 3 w 51"/>
                  <a:gd name="T23" fmla="*/ 2124 h 25"/>
                  <a:gd name="T24" fmla="*/ 608 w 51"/>
                  <a:gd name="T25" fmla="*/ 1967 h 25"/>
                  <a:gd name="T26" fmla="*/ 1076 w 51"/>
                  <a:gd name="T27" fmla="*/ 2124 h 25"/>
                  <a:gd name="T28" fmla="*/ 1603 w 51"/>
                  <a:gd name="T29" fmla="*/ 2478 h 25"/>
                  <a:gd name="T30" fmla="*/ 2015 w 51"/>
                  <a:gd name="T31" fmla="*/ 3121 h 25"/>
                  <a:gd name="T32" fmla="*/ 2262 w 51"/>
                  <a:gd name="T33" fmla="*/ 3641 h 25"/>
                  <a:gd name="T34" fmla="*/ 2395 w 51"/>
                  <a:gd name="T35" fmla="*/ 4247 h 25"/>
                  <a:gd name="T36" fmla="*/ 2395 w 51"/>
                  <a:gd name="T37" fmla="*/ 3121 h 25"/>
                  <a:gd name="T38" fmla="*/ 2262 w 51"/>
                  <a:gd name="T39" fmla="*/ 3371 h 25"/>
                  <a:gd name="T40" fmla="*/ 2134 w 51"/>
                  <a:gd name="T41" fmla="*/ 3371 h 25"/>
                  <a:gd name="T42" fmla="*/ 2136 w 51"/>
                  <a:gd name="T43" fmla="*/ 5350 h 25"/>
                  <a:gd name="T44" fmla="*/ 0 w 51"/>
                  <a:gd name="T45" fmla="*/ 0 h 25"/>
                  <a:gd name="T46" fmla="*/ 51 w 51"/>
                  <a:gd name="T4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25">
                    <a:moveTo>
                      <a:pt x="40" y="25"/>
                    </a:moveTo>
                    <a:lnTo>
                      <a:pt x="44" y="25"/>
                    </a:lnTo>
                    <a:lnTo>
                      <a:pt x="47" y="23"/>
                    </a:lnTo>
                    <a:lnTo>
                      <a:pt x="50" y="20"/>
                    </a:lnTo>
                    <a:lnTo>
                      <a:pt x="51" y="14"/>
                    </a:lnTo>
                    <a:lnTo>
                      <a:pt x="47" y="9"/>
                    </a:lnTo>
                    <a:lnTo>
                      <a:pt x="41" y="6"/>
                    </a:lnTo>
                    <a:lnTo>
                      <a:pt x="31" y="3"/>
                    </a:lnTo>
                    <a:lnTo>
                      <a:pt x="22" y="1"/>
                    </a:lnTo>
                    <a:lnTo>
                      <a:pt x="11" y="0"/>
                    </a:lnTo>
                    <a:lnTo>
                      <a:pt x="0" y="1"/>
                    </a:lnTo>
                    <a:lnTo>
                      <a:pt x="3" y="10"/>
                    </a:lnTo>
                    <a:lnTo>
                      <a:pt x="11" y="9"/>
                    </a:lnTo>
                    <a:lnTo>
                      <a:pt x="21" y="10"/>
                    </a:lnTo>
                    <a:lnTo>
                      <a:pt x="29" y="12"/>
                    </a:lnTo>
                    <a:lnTo>
                      <a:pt x="37" y="15"/>
                    </a:lnTo>
                    <a:lnTo>
                      <a:pt x="42" y="17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6"/>
                    </a:lnTo>
                    <a:lnTo>
                      <a:pt x="39" y="16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93" name="Freeform 1169"/>
              <p:cNvSpPr>
                <a:spLocks noChangeArrowheads="1"/>
              </p:cNvSpPr>
              <p:nvPr/>
            </p:nvSpPr>
            <p:spPr bwMode="auto">
              <a:xfrm>
                <a:off x="3180" y="4172"/>
                <a:ext cx="33" cy="38"/>
              </a:xfrm>
              <a:custGeom>
                <a:avLst/>
                <a:gdLst>
                  <a:gd name="G0" fmla="*/ 1 48585 9632"/>
                  <a:gd name="G1" fmla="*/ 1 63095 51712"/>
                  <a:gd name="G2" fmla="*/ G1 1 180"/>
                  <a:gd name="G3" fmla="*/ G0 1 G2"/>
                  <a:gd name="G4" fmla="*/ 1 22311 4966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23919 48160"/>
                  <a:gd name="G11" fmla="*/ 1 0 51712"/>
                  <a:gd name="G12" fmla="*/ 1 64387 25856"/>
                  <a:gd name="G13" fmla="*/ 1 63095 51712"/>
                  <a:gd name="G14" fmla="*/ G13 1 180"/>
                  <a:gd name="G15" fmla="*/ G12 1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8976 0 0"/>
                  <a:gd name="G27" fmla="+- 60044 0 0"/>
                  <a:gd name="T0" fmla="*/ 8 w 34"/>
                  <a:gd name="T1" fmla="*/ 7663 h 38"/>
                  <a:gd name="T2" fmla="*/ 542 w 34"/>
                  <a:gd name="T3" fmla="*/ 7102 h 38"/>
                  <a:gd name="T4" fmla="*/ 608 w 34"/>
                  <a:gd name="T5" fmla="*/ 6100 h 38"/>
                  <a:gd name="T6" fmla="*/ 764 w 34"/>
                  <a:gd name="T7" fmla="*/ 5040 h 38"/>
                  <a:gd name="T8" fmla="*/ 960 w 34"/>
                  <a:gd name="T9" fmla="*/ 4329 h 38"/>
                  <a:gd name="T10" fmla="*/ 1206 w 34"/>
                  <a:gd name="T11" fmla="*/ 2960 h 38"/>
                  <a:gd name="T12" fmla="*/ 1514 w 34"/>
                  <a:gd name="T13" fmla="*/ 2356 h 38"/>
                  <a:gd name="T14" fmla="*/ 1697 w 34"/>
                  <a:gd name="T15" fmla="*/ 2024 h 38"/>
                  <a:gd name="T16" fmla="*/ 1799 w 34"/>
                  <a:gd name="T17" fmla="*/ 1876 h 38"/>
                  <a:gd name="T18" fmla="*/ 1797 w 34"/>
                  <a:gd name="T19" fmla="*/ 0 h 38"/>
                  <a:gd name="T20" fmla="*/ 1514 w 34"/>
                  <a:gd name="T21" fmla="*/ 1 h 38"/>
                  <a:gd name="T22" fmla="*/ 1206 w 34"/>
                  <a:gd name="T23" fmla="*/ 4 h 38"/>
                  <a:gd name="T24" fmla="*/ 907 w 34"/>
                  <a:gd name="T25" fmla="*/ 1876 h 38"/>
                  <a:gd name="T26" fmla="*/ 644 w 34"/>
                  <a:gd name="T27" fmla="*/ 2743 h 38"/>
                  <a:gd name="T28" fmla="*/ 7 w 34"/>
                  <a:gd name="T29" fmla="*/ 4173 h 38"/>
                  <a:gd name="T30" fmla="*/ 3 w 34"/>
                  <a:gd name="T31" fmla="*/ 5040 h 38"/>
                  <a:gd name="T32" fmla="*/ 1 w 34"/>
                  <a:gd name="T33" fmla="*/ 6582 h 38"/>
                  <a:gd name="T34" fmla="*/ 0 w 34"/>
                  <a:gd name="T35" fmla="*/ 7663 h 38"/>
                  <a:gd name="T36" fmla="*/ 8 w 34"/>
                  <a:gd name="T37" fmla="*/ 7663 h 38"/>
                  <a:gd name="T38" fmla="*/ 0 w 34"/>
                  <a:gd name="T39" fmla="*/ 0 h 38"/>
                  <a:gd name="T40" fmla="*/ 34 w 34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4" h="38">
                    <a:moveTo>
                      <a:pt x="8" y="38"/>
                    </a:moveTo>
                    <a:lnTo>
                      <a:pt x="9" y="35"/>
                    </a:lnTo>
                    <a:lnTo>
                      <a:pt x="11" y="30"/>
                    </a:lnTo>
                    <a:lnTo>
                      <a:pt x="15" y="25"/>
                    </a:lnTo>
                    <a:lnTo>
                      <a:pt x="19" y="21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31" y="10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3" y="4"/>
                    </a:lnTo>
                    <a:lnTo>
                      <a:pt x="18" y="9"/>
                    </a:lnTo>
                    <a:lnTo>
                      <a:pt x="12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94" name="Freeform 1170"/>
              <p:cNvSpPr>
                <a:spLocks noChangeArrowheads="1"/>
              </p:cNvSpPr>
              <p:nvPr/>
            </p:nvSpPr>
            <p:spPr bwMode="auto">
              <a:xfrm>
                <a:off x="3167" y="4215"/>
                <a:ext cx="19" cy="15"/>
              </a:xfrm>
              <a:custGeom>
                <a:avLst/>
                <a:gdLst>
                  <a:gd name="G0" fmla="+- 4 0 0"/>
                  <a:gd name="G1" fmla="*/ 1 59201 51712"/>
                  <a:gd name="G2" fmla="+- 19 0 0"/>
                  <a:gd name="G3" fmla="+- 1 0 0"/>
                  <a:gd name="G4" fmla="+- 1 0 0"/>
                  <a:gd name="G5" fmla="*/ 1 18537 45696"/>
                  <a:gd name="G6" fmla="*/ 1 18457 51712"/>
                  <a:gd name="G7" fmla="*/ 1 2291 19264"/>
                  <a:gd name="G8" fmla="+- 7 0 0"/>
                  <a:gd name="G9" fmla="+- 14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4683 0 0"/>
                  <a:gd name="G21" fmla="+- 64734 0 0"/>
                  <a:gd name="T0" fmla="*/ 0 w 21"/>
                  <a:gd name="T1" fmla="*/ 857 h 17"/>
                  <a:gd name="T2" fmla="*/ 4 w 21"/>
                  <a:gd name="T3" fmla="*/ 857 h 17"/>
                  <a:gd name="T4" fmla="*/ 7 w 21"/>
                  <a:gd name="T5" fmla="*/ 809 h 17"/>
                  <a:gd name="T6" fmla="*/ 322 w 21"/>
                  <a:gd name="T7" fmla="*/ 722 h 17"/>
                  <a:gd name="T8" fmla="*/ 370 w 21"/>
                  <a:gd name="T9" fmla="*/ 682 h 17"/>
                  <a:gd name="T10" fmla="*/ 425 w 21"/>
                  <a:gd name="T11" fmla="*/ 608 h 17"/>
                  <a:gd name="T12" fmla="*/ 466 w 21"/>
                  <a:gd name="T13" fmla="*/ 8 h 17"/>
                  <a:gd name="T14" fmla="*/ 488 w 21"/>
                  <a:gd name="T15" fmla="*/ 5 h 17"/>
                  <a:gd name="T16" fmla="*/ 511 w 21"/>
                  <a:gd name="T17" fmla="*/ 0 h 17"/>
                  <a:gd name="T18" fmla="*/ 353 w 21"/>
                  <a:gd name="T19" fmla="*/ 0 h 17"/>
                  <a:gd name="T20" fmla="*/ 337 w 21"/>
                  <a:gd name="T21" fmla="*/ 2 h 17"/>
                  <a:gd name="T22" fmla="*/ 337 w 21"/>
                  <a:gd name="T23" fmla="*/ 3 h 17"/>
                  <a:gd name="T24" fmla="*/ 322 w 21"/>
                  <a:gd name="T25" fmla="*/ 5 h 17"/>
                  <a:gd name="T26" fmla="*/ 10 w 21"/>
                  <a:gd name="T27" fmla="*/ 6 h 17"/>
                  <a:gd name="T28" fmla="*/ 7 w 21"/>
                  <a:gd name="T29" fmla="*/ 6 h 17"/>
                  <a:gd name="T30" fmla="*/ 5 w 21"/>
                  <a:gd name="T31" fmla="*/ 7 h 17"/>
                  <a:gd name="T32" fmla="*/ 3 w 21"/>
                  <a:gd name="T33" fmla="*/ 7 h 17"/>
                  <a:gd name="T34" fmla="*/ 0 w 21"/>
                  <a:gd name="T35" fmla="*/ 7 h 17"/>
                  <a:gd name="T36" fmla="*/ 0 w 21"/>
                  <a:gd name="T37" fmla="*/ 857 h 17"/>
                  <a:gd name="T38" fmla="*/ 0 w 21"/>
                  <a:gd name="T39" fmla="*/ 0 h 17"/>
                  <a:gd name="T40" fmla="*/ 21 w 21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1" h="17">
                    <a:moveTo>
                      <a:pt x="0" y="17"/>
                    </a:moveTo>
                    <a:lnTo>
                      <a:pt x="4" y="17"/>
                    </a:lnTo>
                    <a:lnTo>
                      <a:pt x="7" y="16"/>
                    </a:lnTo>
                    <a:lnTo>
                      <a:pt x="11" y="14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19" y="8"/>
                    </a:lnTo>
                    <a:lnTo>
                      <a:pt x="20" y="5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95" name="Freeform 1171"/>
              <p:cNvSpPr>
                <a:spLocks noChangeArrowheads="1"/>
              </p:cNvSpPr>
              <p:nvPr/>
            </p:nvSpPr>
            <p:spPr bwMode="auto">
              <a:xfrm>
                <a:off x="3159" y="4214"/>
                <a:ext cx="7" cy="17"/>
              </a:xfrm>
              <a:custGeom>
                <a:avLst/>
                <a:gdLst>
                  <a:gd name="G0" fmla="+- 1 0 0"/>
                  <a:gd name="G1" fmla="+- 65535 0 0"/>
                  <a:gd name="G2" fmla="*/ 1 9083 45696"/>
                  <a:gd name="G3" fmla="+- 7 0 0"/>
                  <a:gd name="G4" fmla="*/ 1 24973 19264"/>
                  <a:gd name="G5" fmla="+- 8 0 0"/>
                  <a:gd name="G6" fmla="sin 9 G5"/>
                  <a:gd name="G7" fmla="*/ 1 39643 51712"/>
                  <a:gd name="G8" fmla="*/ 1 63095 51712"/>
                  <a:gd name="G9" fmla="*/ G8 1 180"/>
                  <a:gd name="G10" fmla="*/ G7 1 G9"/>
                  <a:gd name="G11" fmla="*/ 1 6625 25856"/>
                  <a:gd name="G12" fmla="*/ 1 63095 51712"/>
                  <a:gd name="G13" fmla="*/ G12 1 180"/>
                  <a:gd name="G14" fmla="*/ G11 1 G13"/>
                  <a:gd name="G15" fmla="+- 6 0 0"/>
                  <a:gd name="G16" fmla="*/ 1 16385 2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11047 0 0"/>
                  <a:gd name="G23" fmla="+- 9942 0 0"/>
                  <a:gd name="T0" fmla="*/ 0 w 9"/>
                  <a:gd name="T1" fmla="*/ 11047 h 18"/>
                  <a:gd name="T2" fmla="*/ 0 w 9"/>
                  <a:gd name="T3" fmla="*/ 9942 h 18"/>
                  <a:gd name="T4" fmla="*/ 0 w 9"/>
                  <a:gd name="T5" fmla="*/ 12274 h 18"/>
                  <a:gd name="T6" fmla="*/ 0 w 9"/>
                  <a:gd name="T7" fmla="*/ 13638 h 18"/>
                  <a:gd name="T8" fmla="*/ 1 w 9"/>
                  <a:gd name="T9" fmla="*/ 16837 h 18"/>
                  <a:gd name="T10" fmla="*/ 2 w 9"/>
                  <a:gd name="T11" fmla="*/ 23097 h 18"/>
                  <a:gd name="T12" fmla="*/ 4 w 9"/>
                  <a:gd name="T13" fmla="*/ 26744 h 18"/>
                  <a:gd name="T14" fmla="*/ 11047 w 9"/>
                  <a:gd name="T15" fmla="*/ 28514 h 18"/>
                  <a:gd name="T16" fmla="*/ 11047 w 9"/>
                  <a:gd name="T17" fmla="*/ 12274 h 18"/>
                  <a:gd name="T18" fmla="*/ 12274 w 9"/>
                  <a:gd name="T19" fmla="*/ 13638 h 18"/>
                  <a:gd name="T20" fmla="*/ 13638 w 9"/>
                  <a:gd name="T21" fmla="*/ 13638 h 18"/>
                  <a:gd name="T22" fmla="*/ 12274 w 9"/>
                  <a:gd name="T23" fmla="*/ 12274 h 18"/>
                  <a:gd name="T24" fmla="*/ 12274 w 9"/>
                  <a:gd name="T25" fmla="*/ 11047 h 18"/>
                  <a:gd name="T26" fmla="*/ 12274 w 9"/>
                  <a:gd name="T27" fmla="*/ 4 h 18"/>
                  <a:gd name="T28" fmla="*/ 12274 w 9"/>
                  <a:gd name="T29" fmla="*/ 2 h 18"/>
                  <a:gd name="T30" fmla="*/ 9942 w 9"/>
                  <a:gd name="T31" fmla="*/ 0 h 18"/>
                  <a:gd name="T32" fmla="*/ 0 w 9"/>
                  <a:gd name="T33" fmla="*/ 11047 h 18"/>
                  <a:gd name="T34" fmla="*/ 0 w 9"/>
                  <a:gd name="T35" fmla="*/ 0 h 18"/>
                  <a:gd name="T36" fmla="*/ 9 w 9"/>
                  <a:gd name="T3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T34" t="T35" r="T36" b="T37"/>
                <a:pathLst>
                  <a:path w="9" h="18">
                    <a:moveTo>
                      <a:pt x="0" y="7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7" y="1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96" name="Freeform 1172"/>
              <p:cNvSpPr>
                <a:spLocks noChangeArrowheads="1"/>
              </p:cNvSpPr>
              <p:nvPr/>
            </p:nvSpPr>
            <p:spPr bwMode="auto">
              <a:xfrm>
                <a:off x="3097" y="4141"/>
                <a:ext cx="58" cy="4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8 0 0"/>
                  <a:gd name="G9" fmla="sin 29 G8"/>
                  <a:gd name="G10" fmla="*/ 1 10851 51712"/>
                  <a:gd name="G11" fmla="*/ 1 63095 51712"/>
                  <a:gd name="G12" fmla="*/ G11 1 180"/>
                  <a:gd name="G13" fmla="*/ G10 1 G12"/>
                  <a:gd name="G14" fmla="+- 5 0 0"/>
                  <a:gd name="G15" fmla="+- 4 0 0"/>
                  <a:gd name="G16" fmla="+- 16 0 0"/>
                  <a:gd name="G17" fmla="+- 9 0 0"/>
                  <a:gd name="G18" fmla="*/ 1 34585 49664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32768 5"/>
                  <a:gd name="G31" fmla="+- 1 0 0"/>
                  <a:gd name="G32" fmla="+- 449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T0" fmla="*/ 432 w 70"/>
                  <a:gd name="T1" fmla="*/ 0 h 29"/>
                  <a:gd name="T2" fmla="*/ 449 w 70"/>
                  <a:gd name="T3" fmla="*/ 211 h 29"/>
                  <a:gd name="T4" fmla="*/ 476 w 70"/>
                  <a:gd name="T5" fmla="*/ 2663 h 29"/>
                  <a:gd name="T6" fmla="*/ 483 w 70"/>
                  <a:gd name="T7" fmla="*/ 3259 h 29"/>
                  <a:gd name="T8" fmla="*/ 503 w 70"/>
                  <a:gd name="T9" fmla="*/ 66477 h 29"/>
                  <a:gd name="T10" fmla="*/ 511 w 70"/>
                  <a:gd name="T11" fmla="*/ 71171 h 29"/>
                  <a:gd name="T12" fmla="*/ 532 w 70"/>
                  <a:gd name="T13" fmla="*/ 76286 h 29"/>
                  <a:gd name="T14" fmla="*/ 551 w 70"/>
                  <a:gd name="T15" fmla="*/ 76286 h 29"/>
                  <a:gd name="T16" fmla="*/ 569 w 70"/>
                  <a:gd name="T17" fmla="*/ 66477 h 29"/>
                  <a:gd name="T18" fmla="*/ 587 w 70"/>
                  <a:gd name="T19" fmla="*/ 62272 h 29"/>
                  <a:gd name="T20" fmla="*/ 583 w 70"/>
                  <a:gd name="T21" fmla="*/ 66477 h 29"/>
                  <a:gd name="T22" fmla="*/ 554 w 70"/>
                  <a:gd name="T23" fmla="*/ 76286 h 29"/>
                  <a:gd name="T24" fmla="*/ 503 w 70"/>
                  <a:gd name="T25" fmla="*/ 92900 h 29"/>
                  <a:gd name="T26" fmla="*/ 426 w 70"/>
                  <a:gd name="T27" fmla="*/ 129470 h 29"/>
                  <a:gd name="T28" fmla="*/ 336 w 70"/>
                  <a:gd name="T29" fmla="*/ 158431 h 29"/>
                  <a:gd name="T30" fmla="*/ 219 w 70"/>
                  <a:gd name="T31" fmla="*/ 193160 h 29"/>
                  <a:gd name="T32" fmla="*/ 85 w 70"/>
                  <a:gd name="T33" fmla="*/ 205909 h 29"/>
                  <a:gd name="T34" fmla="*/ 4 w 70"/>
                  <a:gd name="T35" fmla="*/ 205909 h 29"/>
                  <a:gd name="T36" fmla="*/ 4 w 70"/>
                  <a:gd name="T37" fmla="*/ 193306 h 29"/>
                  <a:gd name="T38" fmla="*/ 4 w 70"/>
                  <a:gd name="T39" fmla="*/ 180199 h 29"/>
                  <a:gd name="T40" fmla="*/ 4 w 70"/>
                  <a:gd name="T41" fmla="*/ 158431 h 29"/>
                  <a:gd name="T42" fmla="*/ 4 w 70"/>
                  <a:gd name="T43" fmla="*/ 138558 h 29"/>
                  <a:gd name="T44" fmla="*/ 3 w 70"/>
                  <a:gd name="T45" fmla="*/ 121315 h 29"/>
                  <a:gd name="T46" fmla="*/ 3 w 70"/>
                  <a:gd name="T47" fmla="*/ 105947 h 29"/>
                  <a:gd name="T48" fmla="*/ 3 w 70"/>
                  <a:gd name="T49" fmla="*/ 105947 h 29"/>
                  <a:gd name="T50" fmla="*/ 0 w 70"/>
                  <a:gd name="T51" fmla="*/ 92900 h 29"/>
                  <a:gd name="T52" fmla="*/ 0 w 70"/>
                  <a:gd name="T53" fmla="*/ 92900 h 29"/>
                  <a:gd name="T54" fmla="*/ 2 w 70"/>
                  <a:gd name="T55" fmla="*/ 86723 h 29"/>
                  <a:gd name="T56" fmla="*/ 4 w 70"/>
                  <a:gd name="T57" fmla="*/ 86723 h 29"/>
                  <a:gd name="T58" fmla="*/ 100 w 70"/>
                  <a:gd name="T59" fmla="*/ 76286 h 29"/>
                  <a:gd name="T60" fmla="*/ 185 w 70"/>
                  <a:gd name="T61" fmla="*/ 71171 h 29"/>
                  <a:gd name="T62" fmla="*/ 272 w 70"/>
                  <a:gd name="T63" fmla="*/ 62272 h 29"/>
                  <a:gd name="T64" fmla="*/ 359 w 70"/>
                  <a:gd name="T65" fmla="*/ 2663 h 29"/>
                  <a:gd name="T66" fmla="*/ 420 w 70"/>
                  <a:gd name="T67" fmla="*/ 211 h 29"/>
                  <a:gd name="T68" fmla="*/ 432 w 70"/>
                  <a:gd name="T69" fmla="*/ 0 h 29"/>
                  <a:gd name="T70" fmla="*/ 0 w 70"/>
                  <a:gd name="T71" fmla="*/ 0 h 29"/>
                  <a:gd name="T72" fmla="*/ 70 w 70"/>
                  <a:gd name="T7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70" h="29">
                    <a:moveTo>
                      <a:pt x="52" y="0"/>
                    </a:moveTo>
                    <a:lnTo>
                      <a:pt x="54" y="2"/>
                    </a:lnTo>
                    <a:lnTo>
                      <a:pt x="57" y="5"/>
                    </a:lnTo>
                    <a:lnTo>
                      <a:pt x="58" y="7"/>
                    </a:lnTo>
                    <a:lnTo>
                      <a:pt x="60" y="9"/>
                    </a:lnTo>
                    <a:lnTo>
                      <a:pt x="61" y="10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8" y="9"/>
                    </a:lnTo>
                    <a:lnTo>
                      <a:pt x="70" y="8"/>
                    </a:lnTo>
                    <a:lnTo>
                      <a:pt x="69" y="9"/>
                    </a:lnTo>
                    <a:lnTo>
                      <a:pt x="66" y="11"/>
                    </a:lnTo>
                    <a:lnTo>
                      <a:pt x="60" y="14"/>
                    </a:lnTo>
                    <a:lnTo>
                      <a:pt x="51" y="19"/>
                    </a:lnTo>
                    <a:lnTo>
                      <a:pt x="40" y="22"/>
                    </a:lnTo>
                    <a:lnTo>
                      <a:pt x="26" y="27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23" y="10"/>
                    </a:lnTo>
                    <a:lnTo>
                      <a:pt x="33" y="8"/>
                    </a:lnTo>
                    <a:lnTo>
                      <a:pt x="43" y="5"/>
                    </a:lnTo>
                    <a:lnTo>
                      <a:pt x="50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97" name="Freeform 1173"/>
              <p:cNvSpPr>
                <a:spLocks noChangeArrowheads="1"/>
              </p:cNvSpPr>
              <p:nvPr/>
            </p:nvSpPr>
            <p:spPr bwMode="auto">
              <a:xfrm>
                <a:off x="3150" y="4138"/>
                <a:ext cx="18" cy="31"/>
              </a:xfrm>
              <a:custGeom>
                <a:avLst/>
                <a:gdLst>
                  <a:gd name="G0" fmla="*/ 1 23033 51712"/>
                  <a:gd name="G1" fmla="*/ 1 8353 44808"/>
                  <a:gd name="G2" fmla="*/ 1 51237 25856"/>
                  <a:gd name="G3" fmla="*/ 1 21561 45696"/>
                  <a:gd name="G4" fmla="*/ 1 63095 51712"/>
                  <a:gd name="G5" fmla="*/ G4 1 180"/>
                  <a:gd name="G6" fmla="*/ G3 1 G5"/>
                  <a:gd name="G7" fmla="*/ 1 0 51712"/>
                  <a:gd name="G8" fmla="*/ 1 15 2"/>
                  <a:gd name="G9" fmla="+- 15 0 0"/>
                  <a:gd name="G10" fmla="*/ 1 13317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3641 10"/>
                  <a:gd name="G18" fmla="+- 1 0 0"/>
                  <a:gd name="G19" fmla="+- 1 0 0"/>
                  <a:gd name="G20" fmla="+- 1 0 0"/>
                  <a:gd name="T0" fmla="*/ 443 w 20"/>
                  <a:gd name="T1" fmla="*/ 1022112 h 19"/>
                  <a:gd name="T2" fmla="*/ 422 w 20"/>
                  <a:gd name="T3" fmla="*/ 1129772 h 19"/>
                  <a:gd name="T4" fmla="*/ 402 w 20"/>
                  <a:gd name="T5" fmla="*/ 1129772 h 19"/>
                  <a:gd name="T6" fmla="*/ 402 w 20"/>
                  <a:gd name="T7" fmla="*/ 1022112 h 19"/>
                  <a:gd name="T8" fmla="*/ 383 w 20"/>
                  <a:gd name="T9" fmla="*/ 924929 h 19"/>
                  <a:gd name="T10" fmla="*/ 300 w 20"/>
                  <a:gd name="T11" fmla="*/ 684672 h 19"/>
                  <a:gd name="T12" fmla="*/ 8 w 20"/>
                  <a:gd name="T13" fmla="*/ 796 h 19"/>
                  <a:gd name="T14" fmla="*/ 4 w 20"/>
                  <a:gd name="T15" fmla="*/ 0 h 19"/>
                  <a:gd name="T16" fmla="*/ 0 w 20"/>
                  <a:gd name="T17" fmla="*/ 924929 h 19"/>
                  <a:gd name="T18" fmla="*/ 1 w 20"/>
                  <a:gd name="T19" fmla="*/ 1022112 h 19"/>
                  <a:gd name="T20" fmla="*/ 2 w 20"/>
                  <a:gd name="T21" fmla="*/ 1248904 h 19"/>
                  <a:gd name="T22" fmla="*/ 4 w 20"/>
                  <a:gd name="T23" fmla="*/ 1525265 h 19"/>
                  <a:gd name="T24" fmla="*/ 5 w 20"/>
                  <a:gd name="T25" fmla="*/ 1863355 h 19"/>
                  <a:gd name="T26" fmla="*/ 9 w 20"/>
                  <a:gd name="T27" fmla="*/ 2059747 h 19"/>
                  <a:gd name="T28" fmla="*/ 383 w 20"/>
                  <a:gd name="T29" fmla="*/ 2276669 h 19"/>
                  <a:gd name="T30" fmla="*/ 465 w 20"/>
                  <a:gd name="T31" fmla="*/ 2276669 h 19"/>
                  <a:gd name="T32" fmla="*/ 565 w 20"/>
                  <a:gd name="T33" fmla="*/ 1948851 h 19"/>
                  <a:gd name="T34" fmla="*/ 443 w 20"/>
                  <a:gd name="T35" fmla="*/ 1022112 h 19"/>
                  <a:gd name="T36" fmla="*/ 0 w 20"/>
                  <a:gd name="T37" fmla="*/ 0 h 19"/>
                  <a:gd name="T38" fmla="*/ 20 w 20"/>
                  <a:gd name="T3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20" h="19">
                    <a:moveTo>
                      <a:pt x="15" y="9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9" y="17"/>
                    </a:lnTo>
                    <a:lnTo>
                      <a:pt x="12" y="19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98" name="Freeform 1174"/>
              <p:cNvSpPr>
                <a:spLocks noChangeArrowheads="1"/>
              </p:cNvSpPr>
              <p:nvPr/>
            </p:nvSpPr>
            <p:spPr bwMode="auto">
              <a:xfrm>
                <a:off x="3106" y="4144"/>
                <a:ext cx="50" cy="44"/>
              </a:xfrm>
              <a:custGeom>
                <a:avLst/>
                <a:gdLst>
                  <a:gd name="G0" fmla="*/ 1 53705 61568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217 8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*/ 1 0 51712"/>
                  <a:gd name="G21" fmla="*/ 1 0 51712"/>
                  <a:gd name="T0" fmla="*/ 1 w 62"/>
                  <a:gd name="T1" fmla="*/ 445330 h 31"/>
                  <a:gd name="T2" fmla="*/ 184 w 62"/>
                  <a:gd name="T3" fmla="*/ 406091 h 31"/>
                  <a:gd name="T4" fmla="*/ 345 w 62"/>
                  <a:gd name="T5" fmla="*/ 341206 h 31"/>
                  <a:gd name="T6" fmla="*/ 471 w 62"/>
                  <a:gd name="T7" fmla="*/ 283657 h 31"/>
                  <a:gd name="T8" fmla="*/ 573 w 62"/>
                  <a:gd name="T9" fmla="*/ 235852 h 31"/>
                  <a:gd name="T10" fmla="*/ 642 w 62"/>
                  <a:gd name="T11" fmla="*/ 178790 h 31"/>
                  <a:gd name="T12" fmla="*/ 674 w 62"/>
                  <a:gd name="T13" fmla="*/ 123515 h 31"/>
                  <a:gd name="T14" fmla="*/ 642 w 62"/>
                  <a:gd name="T15" fmla="*/ 0 h 31"/>
                  <a:gd name="T16" fmla="*/ 610 w 62"/>
                  <a:gd name="T17" fmla="*/ 191 h 31"/>
                  <a:gd name="T18" fmla="*/ 655 w 62"/>
                  <a:gd name="T19" fmla="*/ 135510 h 31"/>
                  <a:gd name="T20" fmla="*/ 674 w 62"/>
                  <a:gd name="T21" fmla="*/ 123515 h 31"/>
                  <a:gd name="T22" fmla="*/ 615 w 62"/>
                  <a:gd name="T23" fmla="*/ 191 h 31"/>
                  <a:gd name="T24" fmla="*/ 604 w 62"/>
                  <a:gd name="T25" fmla="*/ 249 h 31"/>
                  <a:gd name="T26" fmla="*/ 533 w 62"/>
                  <a:gd name="T27" fmla="*/ 102753 h 31"/>
                  <a:gd name="T28" fmla="*/ 442 w 62"/>
                  <a:gd name="T29" fmla="*/ 148572 h 31"/>
                  <a:gd name="T30" fmla="*/ 324 w 62"/>
                  <a:gd name="T31" fmla="*/ 215067 h 31"/>
                  <a:gd name="T32" fmla="*/ 162 w 62"/>
                  <a:gd name="T33" fmla="*/ 273586 h 31"/>
                  <a:gd name="T34" fmla="*/ 0 w 62"/>
                  <a:gd name="T35" fmla="*/ 300027 h 31"/>
                  <a:gd name="T36" fmla="*/ 1 w 62"/>
                  <a:gd name="T37" fmla="*/ 445330 h 31"/>
                  <a:gd name="T38" fmla="*/ 0 w 62"/>
                  <a:gd name="T39" fmla="*/ 0 h 31"/>
                  <a:gd name="T40" fmla="*/ 62 w 62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2" h="31">
                    <a:moveTo>
                      <a:pt x="1" y="31"/>
                    </a:moveTo>
                    <a:lnTo>
                      <a:pt x="18" y="28"/>
                    </a:lnTo>
                    <a:lnTo>
                      <a:pt x="32" y="24"/>
                    </a:lnTo>
                    <a:lnTo>
                      <a:pt x="43" y="20"/>
                    </a:lnTo>
                    <a:lnTo>
                      <a:pt x="53" y="16"/>
                    </a:lnTo>
                    <a:lnTo>
                      <a:pt x="59" y="13"/>
                    </a:lnTo>
                    <a:lnTo>
                      <a:pt x="62" y="9"/>
                    </a:lnTo>
                    <a:lnTo>
                      <a:pt x="59" y="0"/>
                    </a:lnTo>
                    <a:lnTo>
                      <a:pt x="56" y="3"/>
                    </a:lnTo>
                    <a:lnTo>
                      <a:pt x="61" y="10"/>
                    </a:lnTo>
                    <a:lnTo>
                      <a:pt x="62" y="9"/>
                    </a:lnTo>
                    <a:lnTo>
                      <a:pt x="57" y="3"/>
                    </a:lnTo>
                    <a:lnTo>
                      <a:pt x="55" y="4"/>
                    </a:lnTo>
                    <a:lnTo>
                      <a:pt x="49" y="7"/>
                    </a:lnTo>
                    <a:lnTo>
                      <a:pt x="40" y="11"/>
                    </a:lnTo>
                    <a:lnTo>
                      <a:pt x="30" y="15"/>
                    </a:lnTo>
                    <a:lnTo>
                      <a:pt x="16" y="19"/>
                    </a:lnTo>
                    <a:lnTo>
                      <a:pt x="0" y="21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99" name="Freeform 1175"/>
              <p:cNvSpPr>
                <a:spLocks noChangeArrowheads="1"/>
              </p:cNvSpPr>
              <p:nvPr/>
            </p:nvSpPr>
            <p:spPr bwMode="auto">
              <a:xfrm>
                <a:off x="3096" y="4152"/>
                <a:ext cx="8" cy="23"/>
              </a:xfrm>
              <a:custGeom>
                <a:avLst/>
                <a:gdLst>
                  <a:gd name="G0" fmla="+- 10 0 0"/>
                  <a:gd name="G1" fmla="*/ 1 62811 11520"/>
                  <a:gd name="G2" fmla="+- 13 0 0"/>
                  <a:gd name="G3" fmla="+- 19 0 0"/>
                  <a:gd name="G4" fmla="*/ 1 34011 22848"/>
                  <a:gd name="G5" fmla="*/ 1 63743 51712"/>
                  <a:gd name="G6" fmla="*/ 1 42659 45696"/>
                  <a:gd name="G7" fmla="+- 8 0 0"/>
                  <a:gd name="G8" fmla="sin 6 G7"/>
                  <a:gd name="G9" fmla="*/ 1 0 51712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3641 10"/>
                  <a:gd name="G16" fmla="+- 1 0 0"/>
                  <a:gd name="G17" fmla="+- 1 0 0"/>
                  <a:gd name="G18" fmla="+- 1 0 0"/>
                  <a:gd name="T0" fmla="*/ 3 w 12"/>
                  <a:gd name="T1" fmla="*/ 2693 h 24"/>
                  <a:gd name="T2" fmla="*/ 0 w 12"/>
                  <a:gd name="T3" fmla="*/ 2486 h 24"/>
                  <a:gd name="T4" fmla="*/ 1 w 12"/>
                  <a:gd name="T5" fmla="*/ 2693 h 24"/>
                  <a:gd name="T6" fmla="*/ 1 w 12"/>
                  <a:gd name="T7" fmla="*/ 2917 h 24"/>
                  <a:gd name="T8" fmla="*/ 3 w 12"/>
                  <a:gd name="T9" fmla="*/ 3423 h 24"/>
                  <a:gd name="T10" fmla="*/ 4 w 12"/>
                  <a:gd name="T11" fmla="*/ 4715 h 24"/>
                  <a:gd name="T12" fmla="*/ 5 w 12"/>
                  <a:gd name="T13" fmla="*/ 5272 h 24"/>
                  <a:gd name="T14" fmla="*/ 284 w 12"/>
                  <a:gd name="T15" fmla="*/ 5995 h 24"/>
                  <a:gd name="T16" fmla="*/ 393 w 12"/>
                  <a:gd name="T17" fmla="*/ 6495 h 24"/>
                  <a:gd name="T18" fmla="*/ 362 w 12"/>
                  <a:gd name="T19" fmla="*/ 3708 h 24"/>
                  <a:gd name="T20" fmla="*/ 426 w 12"/>
                  <a:gd name="T21" fmla="*/ 4017 h 24"/>
                  <a:gd name="T22" fmla="*/ 426 w 12"/>
                  <a:gd name="T23" fmla="*/ 3423 h 24"/>
                  <a:gd name="T24" fmla="*/ 393 w 12"/>
                  <a:gd name="T25" fmla="*/ 2917 h 24"/>
                  <a:gd name="T26" fmla="*/ 362 w 12"/>
                  <a:gd name="T27" fmla="*/ 2486 h 24"/>
                  <a:gd name="T28" fmla="*/ 336 w 12"/>
                  <a:gd name="T29" fmla="*/ 1955 h 24"/>
                  <a:gd name="T30" fmla="*/ 310 w 12"/>
                  <a:gd name="T31" fmla="*/ 2 h 24"/>
                  <a:gd name="T32" fmla="*/ 4 w 12"/>
                  <a:gd name="T33" fmla="*/ 0 h 24"/>
                  <a:gd name="T34" fmla="*/ 3 w 12"/>
                  <a:gd name="T35" fmla="*/ 2693 h 24"/>
                  <a:gd name="T36" fmla="*/ 0 w 12"/>
                  <a:gd name="T37" fmla="*/ 0 h 24"/>
                  <a:gd name="T38" fmla="*/ 12 w 12"/>
                  <a:gd name="T3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2" h="24">
                    <a:moveTo>
                      <a:pt x="3" y="1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11" y="24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0" name="Freeform 1176"/>
              <p:cNvSpPr>
                <a:spLocks noChangeArrowheads="1"/>
              </p:cNvSpPr>
              <p:nvPr/>
            </p:nvSpPr>
            <p:spPr bwMode="auto">
              <a:xfrm>
                <a:off x="3094" y="4138"/>
                <a:ext cx="48" cy="3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+- 12 0 0"/>
                  <a:gd name="G5" fmla="*/ 1 22115 57600"/>
                  <a:gd name="G6" fmla="+- 5 0 0"/>
                  <a:gd name="G7" fmla="+- 8 0 0"/>
                  <a:gd name="G8" fmla="*/ 1 24537 2304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773 45696"/>
                  <a:gd name="G19" fmla="+- 1 0 0"/>
                  <a:gd name="G20" fmla="+- 1 0 0"/>
                  <a:gd name="G21" fmla="+- 1 0 0"/>
                  <a:gd name="G22" fmla="+- 1 0 0"/>
                  <a:gd name="G23" fmla="*/ 1 489 2"/>
                  <a:gd name="T0" fmla="*/ 664 w 60"/>
                  <a:gd name="T1" fmla="*/ 0 h 23"/>
                  <a:gd name="T2" fmla="*/ 584 w 60"/>
                  <a:gd name="T3" fmla="*/ 696 h 23"/>
                  <a:gd name="T4" fmla="*/ 584 w 60"/>
                  <a:gd name="T5" fmla="*/ 316 h 23"/>
                  <a:gd name="T6" fmla="*/ 514 w 60"/>
                  <a:gd name="T7" fmla="*/ 489 h 23"/>
                  <a:gd name="T8" fmla="*/ 397 w 60"/>
                  <a:gd name="T9" fmla="*/ 740 h 23"/>
                  <a:gd name="T10" fmla="*/ 286 w 60"/>
                  <a:gd name="T11" fmla="*/ 158528 h 23"/>
                  <a:gd name="T12" fmla="*/ 151 w 60"/>
                  <a:gd name="T13" fmla="*/ 187193 h 23"/>
                  <a:gd name="T14" fmla="*/ 3 w 60"/>
                  <a:gd name="T15" fmla="*/ 221291 h 23"/>
                  <a:gd name="T16" fmla="*/ 3 w 60"/>
                  <a:gd name="T17" fmla="*/ 221291 h 23"/>
                  <a:gd name="T18" fmla="*/ 0 w 60"/>
                  <a:gd name="T19" fmla="*/ 261523 h 23"/>
                  <a:gd name="T20" fmla="*/ 1 w 60"/>
                  <a:gd name="T21" fmla="*/ 431328 h 23"/>
                  <a:gd name="T22" fmla="*/ 3 w 60"/>
                  <a:gd name="T23" fmla="*/ 461204 h 23"/>
                  <a:gd name="T24" fmla="*/ 3 w 60"/>
                  <a:gd name="T25" fmla="*/ 240634 h 23"/>
                  <a:gd name="T26" fmla="*/ 3 w 60"/>
                  <a:gd name="T27" fmla="*/ 240634 h 23"/>
                  <a:gd name="T28" fmla="*/ 3 w 60"/>
                  <a:gd name="T29" fmla="*/ 424189 h 23"/>
                  <a:gd name="T30" fmla="*/ 103 w 60"/>
                  <a:gd name="T31" fmla="*/ 424189 h 23"/>
                  <a:gd name="T32" fmla="*/ 172 w 60"/>
                  <a:gd name="T33" fmla="*/ 390260 h 23"/>
                  <a:gd name="T34" fmla="*/ 306 w 60"/>
                  <a:gd name="T35" fmla="*/ 335832 h 23"/>
                  <a:gd name="T36" fmla="*/ 423 w 60"/>
                  <a:gd name="T37" fmla="*/ 284273 h 23"/>
                  <a:gd name="T38" fmla="*/ 548 w 60"/>
                  <a:gd name="T39" fmla="*/ 221291 h 23"/>
                  <a:gd name="T40" fmla="*/ 623 w 60"/>
                  <a:gd name="T41" fmla="*/ 187193 h 23"/>
                  <a:gd name="T42" fmla="*/ 708 w 60"/>
                  <a:gd name="T43" fmla="*/ 316 h 23"/>
                  <a:gd name="T44" fmla="*/ 623 w 60"/>
                  <a:gd name="T45" fmla="*/ 158528 h 23"/>
                  <a:gd name="T46" fmla="*/ 664 w 60"/>
                  <a:gd name="T47" fmla="*/ 0 h 23"/>
                  <a:gd name="T48" fmla="*/ 0 w 60"/>
                  <a:gd name="T49" fmla="*/ 0 h 23"/>
                  <a:gd name="T50" fmla="*/ 60 w 60"/>
                  <a:gd name="T5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T48" t="T49" r="T50" b="T51"/>
                <a:pathLst>
                  <a:path w="60" h="23">
                    <a:moveTo>
                      <a:pt x="57" y="0"/>
                    </a:moveTo>
                    <a:lnTo>
                      <a:pt x="51" y="4"/>
                    </a:lnTo>
                    <a:lnTo>
                      <a:pt x="51" y="2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4" y="10"/>
                    </a:lnTo>
                    <a:lnTo>
                      <a:pt x="7" y="12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1" y="22"/>
                    </a:lnTo>
                    <a:lnTo>
                      <a:pt x="5" y="2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6" y="19"/>
                    </a:lnTo>
                    <a:lnTo>
                      <a:pt x="26" y="17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4" y="10"/>
                    </a:lnTo>
                    <a:lnTo>
                      <a:pt x="60" y="2"/>
                    </a:lnTo>
                    <a:lnTo>
                      <a:pt x="53" y="8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1" name="Freeform 1177"/>
              <p:cNvSpPr>
                <a:spLocks noChangeArrowheads="1"/>
              </p:cNvSpPr>
              <p:nvPr/>
            </p:nvSpPr>
            <p:spPr bwMode="auto">
              <a:xfrm>
                <a:off x="2983" y="4152"/>
                <a:ext cx="78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cos 52 G7"/>
                  <a:gd name="G9" fmla="+- 18 0 0"/>
                  <a:gd name="G10" fmla="+- 7 0 0"/>
                  <a:gd name="G11" fmla="+- 6 0 0"/>
                  <a:gd name="G12" fmla="+- 13 0 0"/>
                  <a:gd name="G13" fmla="sin 11 G12"/>
                  <a:gd name="G14" fmla="*/ 1 22787 45696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1118 0 0"/>
                  <a:gd name="G36" fmla="+- 61235 0 0"/>
                  <a:gd name="G37" fmla="+- 61658 0 0"/>
                  <a:gd name="G38" fmla="+- 61821 0 0"/>
                  <a:gd name="G39" fmla="+- 62303 0 0"/>
                  <a:gd name="G40" fmla="+- 62787 0 0"/>
                  <a:gd name="G41" fmla="+- 63233 0 0"/>
                  <a:gd name="G42" fmla="+- 64116 0 0"/>
                  <a:gd name="T0" fmla="*/ 6259 w 76"/>
                  <a:gd name="T1" fmla="*/ 2170 h 64"/>
                  <a:gd name="T2" fmla="*/ 6588 w 76"/>
                  <a:gd name="T3" fmla="*/ 2287 h 64"/>
                  <a:gd name="T4" fmla="*/ 6588 w 76"/>
                  <a:gd name="T5" fmla="*/ 2381 h 64"/>
                  <a:gd name="T6" fmla="*/ 6259 w 76"/>
                  <a:gd name="T7" fmla="*/ 2466 h 64"/>
                  <a:gd name="T8" fmla="*/ 6181 w 76"/>
                  <a:gd name="T9" fmla="*/ 2566 h 64"/>
                  <a:gd name="T10" fmla="*/ 5799 w 76"/>
                  <a:gd name="T11" fmla="*/ 2658 h 64"/>
                  <a:gd name="T12" fmla="*/ 5407 w 76"/>
                  <a:gd name="T13" fmla="*/ 2724 h 64"/>
                  <a:gd name="T14" fmla="*/ 5027 w 76"/>
                  <a:gd name="T15" fmla="*/ 2832 h 64"/>
                  <a:gd name="T16" fmla="*/ 4252 w 76"/>
                  <a:gd name="T17" fmla="*/ 2870 h 64"/>
                  <a:gd name="T18" fmla="*/ 3713 w 76"/>
                  <a:gd name="T19" fmla="*/ 2870 h 64"/>
                  <a:gd name="T20" fmla="*/ 3093 w 76"/>
                  <a:gd name="T21" fmla="*/ 2870 h 64"/>
                  <a:gd name="T22" fmla="*/ 2516 w 76"/>
                  <a:gd name="T23" fmla="*/ 2832 h 64"/>
                  <a:gd name="T24" fmla="*/ 2078 w 76"/>
                  <a:gd name="T25" fmla="*/ 2658 h 64"/>
                  <a:gd name="T26" fmla="*/ 1331 w 76"/>
                  <a:gd name="T27" fmla="*/ 2524 h 64"/>
                  <a:gd name="T28" fmla="*/ 908 w 76"/>
                  <a:gd name="T29" fmla="*/ 2343 h 64"/>
                  <a:gd name="T30" fmla="*/ 6 w 76"/>
                  <a:gd name="T31" fmla="*/ 2050 h 64"/>
                  <a:gd name="T32" fmla="*/ 2 w 76"/>
                  <a:gd name="T33" fmla="*/ 1635 h 64"/>
                  <a:gd name="T34" fmla="*/ 0 w 76"/>
                  <a:gd name="T35" fmla="*/ 1455 h 64"/>
                  <a:gd name="T36" fmla="*/ 0 w 76"/>
                  <a:gd name="T37" fmla="*/ 1254 h 64"/>
                  <a:gd name="T38" fmla="*/ 2 w 76"/>
                  <a:gd name="T39" fmla="*/ 1042 h 64"/>
                  <a:gd name="T40" fmla="*/ 4 w 76"/>
                  <a:gd name="T41" fmla="*/ 863 h 64"/>
                  <a:gd name="T42" fmla="*/ 6 w 76"/>
                  <a:gd name="T43" fmla="*/ 593 h 64"/>
                  <a:gd name="T44" fmla="*/ 852 w 76"/>
                  <a:gd name="T45" fmla="*/ 468 h 64"/>
                  <a:gd name="T46" fmla="*/ 1100 w 76"/>
                  <a:gd name="T47" fmla="*/ 353 h 64"/>
                  <a:gd name="T48" fmla="*/ 1331 w 76"/>
                  <a:gd name="T49" fmla="*/ 4 h 64"/>
                  <a:gd name="T50" fmla="*/ 1830 w 76"/>
                  <a:gd name="T51" fmla="*/ 2 h 64"/>
                  <a:gd name="T52" fmla="*/ 2215 w 76"/>
                  <a:gd name="T53" fmla="*/ 0 h 64"/>
                  <a:gd name="T54" fmla="*/ 2516 w 76"/>
                  <a:gd name="T55" fmla="*/ 0 h 64"/>
                  <a:gd name="T56" fmla="*/ 2858 w 76"/>
                  <a:gd name="T57" fmla="*/ 0 h 64"/>
                  <a:gd name="T58" fmla="*/ 3093 w 76"/>
                  <a:gd name="T59" fmla="*/ 2 h 64"/>
                  <a:gd name="T60" fmla="*/ 3484 w 76"/>
                  <a:gd name="T61" fmla="*/ 4 h 64"/>
                  <a:gd name="T62" fmla="*/ 3688 w 76"/>
                  <a:gd name="T63" fmla="*/ 404 h 64"/>
                  <a:gd name="T64" fmla="*/ 3713 w 76"/>
                  <a:gd name="T65" fmla="*/ 593 h 64"/>
                  <a:gd name="T66" fmla="*/ 3931 w 76"/>
                  <a:gd name="T67" fmla="*/ 998 h 64"/>
                  <a:gd name="T68" fmla="*/ 4190 w 76"/>
                  <a:gd name="T69" fmla="*/ 1254 h 64"/>
                  <a:gd name="T70" fmla="*/ 4494 w 76"/>
                  <a:gd name="T71" fmla="*/ 1516 h 64"/>
                  <a:gd name="T72" fmla="*/ 5027 w 76"/>
                  <a:gd name="T73" fmla="*/ 1676 h 64"/>
                  <a:gd name="T74" fmla="*/ 5407 w 76"/>
                  <a:gd name="T75" fmla="*/ 1902 h 64"/>
                  <a:gd name="T76" fmla="*/ 5763 w 76"/>
                  <a:gd name="T77" fmla="*/ 1965 h 64"/>
                  <a:gd name="T78" fmla="*/ 6142 w 76"/>
                  <a:gd name="T79" fmla="*/ 2104 h 64"/>
                  <a:gd name="T80" fmla="*/ 6259 w 76"/>
                  <a:gd name="T81" fmla="*/ 2170 h 64"/>
                  <a:gd name="T82" fmla="*/ 0 w 76"/>
                  <a:gd name="T83" fmla="*/ 0 h 64"/>
                  <a:gd name="T84" fmla="*/ 76 w 76"/>
                  <a:gd name="T8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76" h="64">
                    <a:moveTo>
                      <a:pt x="73" y="48"/>
                    </a:moveTo>
                    <a:lnTo>
                      <a:pt x="76" y="51"/>
                    </a:lnTo>
                    <a:lnTo>
                      <a:pt x="76" y="53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67" y="59"/>
                    </a:lnTo>
                    <a:lnTo>
                      <a:pt x="62" y="60"/>
                    </a:lnTo>
                    <a:lnTo>
                      <a:pt x="57" y="63"/>
                    </a:lnTo>
                    <a:lnTo>
                      <a:pt x="50" y="64"/>
                    </a:lnTo>
                    <a:lnTo>
                      <a:pt x="43" y="64"/>
                    </a:lnTo>
                    <a:lnTo>
                      <a:pt x="36" y="64"/>
                    </a:lnTo>
                    <a:lnTo>
                      <a:pt x="29" y="63"/>
                    </a:lnTo>
                    <a:lnTo>
                      <a:pt x="23" y="59"/>
                    </a:lnTo>
                    <a:lnTo>
                      <a:pt x="16" y="56"/>
                    </a:lnTo>
                    <a:lnTo>
                      <a:pt x="10" y="52"/>
                    </a:lnTo>
                    <a:lnTo>
                      <a:pt x="6" y="45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3" y="7"/>
                    </a:lnTo>
                    <a:lnTo>
                      <a:pt x="16" y="4"/>
                    </a:lnTo>
                    <a:lnTo>
                      <a:pt x="21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2" y="9"/>
                    </a:lnTo>
                    <a:lnTo>
                      <a:pt x="43" y="14"/>
                    </a:lnTo>
                    <a:lnTo>
                      <a:pt x="45" y="22"/>
                    </a:lnTo>
                    <a:lnTo>
                      <a:pt x="48" y="28"/>
                    </a:lnTo>
                    <a:lnTo>
                      <a:pt x="52" y="33"/>
                    </a:lnTo>
                    <a:lnTo>
                      <a:pt x="57" y="37"/>
                    </a:lnTo>
                    <a:lnTo>
                      <a:pt x="62" y="42"/>
                    </a:lnTo>
                    <a:lnTo>
                      <a:pt x="66" y="44"/>
                    </a:lnTo>
                    <a:lnTo>
                      <a:pt x="70" y="46"/>
                    </a:lnTo>
                    <a:lnTo>
                      <a:pt x="73" y="4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2" name="Freeform 1178"/>
              <p:cNvSpPr>
                <a:spLocks noChangeArrowheads="1"/>
              </p:cNvSpPr>
              <p:nvPr/>
            </p:nvSpPr>
            <p:spPr bwMode="auto">
              <a:xfrm>
                <a:off x="2979" y="4192"/>
                <a:ext cx="85" cy="34"/>
              </a:xfrm>
              <a:custGeom>
                <a:avLst/>
                <a:gdLst>
                  <a:gd name="G0" fmla="+- 65533 0 0"/>
                  <a:gd name="G1" fmla="+- 16 0 0"/>
                  <a:gd name="G2" fmla="cos 2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8651 45696"/>
                  <a:gd name="G17" fmla="*/ 1 0 51712"/>
                  <a:gd name="G18" fmla="*/ 1 0 51712"/>
                  <a:gd name="G19" fmla="sin G17 G18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48189 10"/>
                  <a:gd name="G30" fmla="+- 1 0 0"/>
                  <a:gd name="G31" fmla="*/ 1 0 51712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T0" fmla="*/ 0 w 83"/>
                  <a:gd name="T1" fmla="*/ 4 h 33"/>
                  <a:gd name="T2" fmla="*/ 5 w 83"/>
                  <a:gd name="T3" fmla="*/ 10921 h 33"/>
                  <a:gd name="T4" fmla="*/ 635 w 83"/>
                  <a:gd name="T5" fmla="*/ 19539 h 33"/>
                  <a:gd name="T6" fmla="*/ 902 w 83"/>
                  <a:gd name="T7" fmla="*/ 23924 h 33"/>
                  <a:gd name="T8" fmla="*/ 1441 w 83"/>
                  <a:gd name="T9" fmla="*/ 28447 h 33"/>
                  <a:gd name="T10" fmla="*/ 1821 w 83"/>
                  <a:gd name="T11" fmla="*/ 31033 h 33"/>
                  <a:gd name="T12" fmla="*/ 2281 w 83"/>
                  <a:gd name="T13" fmla="*/ 32209 h 33"/>
                  <a:gd name="T14" fmla="*/ 2743 w 83"/>
                  <a:gd name="T15" fmla="*/ 32209 h 33"/>
                  <a:gd name="T16" fmla="*/ 3227 w 83"/>
                  <a:gd name="T17" fmla="*/ 32209 h 33"/>
                  <a:gd name="T18" fmla="*/ 3675 w 83"/>
                  <a:gd name="T19" fmla="*/ 31033 h 33"/>
                  <a:gd name="T20" fmla="*/ 4077 w 83"/>
                  <a:gd name="T21" fmla="*/ 29541 h 33"/>
                  <a:gd name="T22" fmla="*/ 4341 w 83"/>
                  <a:gd name="T23" fmla="*/ 28447 h 33"/>
                  <a:gd name="T24" fmla="*/ 4603 w 83"/>
                  <a:gd name="T25" fmla="*/ 23924 h 33"/>
                  <a:gd name="T26" fmla="*/ 4880 w 83"/>
                  <a:gd name="T27" fmla="*/ 21338 h 33"/>
                  <a:gd name="T28" fmla="*/ 4995 w 83"/>
                  <a:gd name="T29" fmla="*/ 18420 h 33"/>
                  <a:gd name="T30" fmla="*/ 4924 w 83"/>
                  <a:gd name="T31" fmla="*/ 11927 h 33"/>
                  <a:gd name="T32" fmla="*/ 4771 w 83"/>
                  <a:gd name="T33" fmla="*/ 8388 h 33"/>
                  <a:gd name="T34" fmla="*/ 4443 w 83"/>
                  <a:gd name="T35" fmla="*/ 17899 h 33"/>
                  <a:gd name="T36" fmla="*/ 4443 w 83"/>
                  <a:gd name="T37" fmla="*/ 15450 h 33"/>
                  <a:gd name="T38" fmla="*/ 4380 w 83"/>
                  <a:gd name="T39" fmla="*/ 16842 h 33"/>
                  <a:gd name="T40" fmla="*/ 4341 w 83"/>
                  <a:gd name="T41" fmla="*/ 17899 h 33"/>
                  <a:gd name="T42" fmla="*/ 4094 w 83"/>
                  <a:gd name="T43" fmla="*/ 19539 h 33"/>
                  <a:gd name="T44" fmla="*/ 3861 w 83"/>
                  <a:gd name="T45" fmla="*/ 21338 h 33"/>
                  <a:gd name="T46" fmla="*/ 3627 w 83"/>
                  <a:gd name="T47" fmla="*/ 21907 h 33"/>
                  <a:gd name="T48" fmla="*/ 3083 w 83"/>
                  <a:gd name="T49" fmla="*/ 23236 h 33"/>
                  <a:gd name="T50" fmla="*/ 2743 w 83"/>
                  <a:gd name="T51" fmla="*/ 23236 h 33"/>
                  <a:gd name="T52" fmla="*/ 2301 w 83"/>
                  <a:gd name="T53" fmla="*/ 23236 h 33"/>
                  <a:gd name="T54" fmla="*/ 1931 w 83"/>
                  <a:gd name="T55" fmla="*/ 21907 h 33"/>
                  <a:gd name="T56" fmla="*/ 1620 w 83"/>
                  <a:gd name="T57" fmla="*/ 20069 h 33"/>
                  <a:gd name="T58" fmla="*/ 1209 w 83"/>
                  <a:gd name="T59" fmla="*/ 17899 h 33"/>
                  <a:gd name="T60" fmla="*/ 902 w 83"/>
                  <a:gd name="T61" fmla="*/ 11927 h 33"/>
                  <a:gd name="T62" fmla="*/ 714 w 83"/>
                  <a:gd name="T63" fmla="*/ 7731 h 33"/>
                  <a:gd name="T64" fmla="*/ 599 w 83"/>
                  <a:gd name="T65" fmla="*/ 0 h 33"/>
                  <a:gd name="T66" fmla="*/ 0 w 83"/>
                  <a:gd name="T67" fmla="*/ 4 h 33"/>
                  <a:gd name="T68" fmla="*/ 0 w 83"/>
                  <a:gd name="T69" fmla="*/ 0 h 33"/>
                  <a:gd name="T70" fmla="*/ 83 w 83"/>
                  <a:gd name="T7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83" h="33">
                    <a:moveTo>
                      <a:pt x="0" y="4"/>
                    </a:moveTo>
                    <a:lnTo>
                      <a:pt x="5" y="12"/>
                    </a:lnTo>
                    <a:lnTo>
                      <a:pt x="10" y="20"/>
                    </a:lnTo>
                    <a:lnTo>
                      <a:pt x="16" y="25"/>
                    </a:lnTo>
                    <a:lnTo>
                      <a:pt x="24" y="29"/>
                    </a:lnTo>
                    <a:lnTo>
                      <a:pt x="31" y="32"/>
                    </a:lnTo>
                    <a:lnTo>
                      <a:pt x="38" y="33"/>
                    </a:lnTo>
                    <a:lnTo>
                      <a:pt x="46" y="33"/>
                    </a:lnTo>
                    <a:lnTo>
                      <a:pt x="53" y="33"/>
                    </a:lnTo>
                    <a:lnTo>
                      <a:pt x="61" y="32"/>
                    </a:lnTo>
                    <a:lnTo>
                      <a:pt x="67" y="30"/>
                    </a:lnTo>
                    <a:lnTo>
                      <a:pt x="72" y="29"/>
                    </a:lnTo>
                    <a:lnTo>
                      <a:pt x="76" y="25"/>
                    </a:lnTo>
                    <a:lnTo>
                      <a:pt x="81" y="22"/>
                    </a:lnTo>
                    <a:lnTo>
                      <a:pt x="83" y="19"/>
                    </a:lnTo>
                    <a:lnTo>
                      <a:pt x="82" y="13"/>
                    </a:lnTo>
                    <a:lnTo>
                      <a:pt x="79" y="9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3" y="17"/>
                    </a:lnTo>
                    <a:lnTo>
                      <a:pt x="72" y="18"/>
                    </a:lnTo>
                    <a:lnTo>
                      <a:pt x="68" y="20"/>
                    </a:lnTo>
                    <a:lnTo>
                      <a:pt x="64" y="22"/>
                    </a:lnTo>
                    <a:lnTo>
                      <a:pt x="59" y="23"/>
                    </a:lnTo>
                    <a:lnTo>
                      <a:pt x="52" y="24"/>
                    </a:lnTo>
                    <a:lnTo>
                      <a:pt x="46" y="24"/>
                    </a:lnTo>
                    <a:lnTo>
                      <a:pt x="39" y="24"/>
                    </a:lnTo>
                    <a:lnTo>
                      <a:pt x="33" y="23"/>
                    </a:lnTo>
                    <a:lnTo>
                      <a:pt x="27" y="21"/>
                    </a:lnTo>
                    <a:lnTo>
                      <a:pt x="21" y="18"/>
                    </a:lnTo>
                    <a:lnTo>
                      <a:pt x="16" y="13"/>
                    </a:lnTo>
                    <a:lnTo>
                      <a:pt x="12" y="8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3" name="Freeform 1179"/>
              <p:cNvSpPr>
                <a:spLocks noChangeArrowheads="1"/>
              </p:cNvSpPr>
              <p:nvPr/>
            </p:nvSpPr>
            <p:spPr bwMode="auto">
              <a:xfrm>
                <a:off x="2979" y="4147"/>
                <a:ext cx="51" cy="4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7 0 0"/>
                  <a:gd name="G6" fmla="cos 12 G5"/>
                  <a:gd name="G7" fmla="+- 21 0 0"/>
                  <a:gd name="G8" fmla="+- 65531 0 0"/>
                  <a:gd name="G9" fmla="*/ 1 40083 61568"/>
                  <a:gd name="G10" fmla="+- 9 0 0"/>
                  <a:gd name="G11" fmla="sin 36 G10"/>
                  <a:gd name="G12" fmla="+- 11 0 0"/>
                  <a:gd name="G13" fmla="cos 28 G12"/>
                  <a:gd name="G14" fmla="+- 2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227 0 0"/>
                  <a:gd name="G36" fmla="+- 2449 0 0"/>
                  <a:gd name="G37" fmla="+- 2391 0 0"/>
                  <a:gd name="G38" fmla="+- 2017 0 0"/>
                  <a:gd name="G39" fmla="+- 1797 0 0"/>
                  <a:gd name="G40" fmla="+- 1516 0 0"/>
                  <a:gd name="T0" fmla="*/ 2770 w 51"/>
                  <a:gd name="T1" fmla="*/ 3666 h 43"/>
                  <a:gd name="T2" fmla="*/ 2685 w 51"/>
                  <a:gd name="T3" fmla="*/ 2458 h 43"/>
                  <a:gd name="T4" fmla="*/ 2536 w 51"/>
                  <a:gd name="T5" fmla="*/ 87 h 43"/>
                  <a:gd name="T6" fmla="*/ 2393 w 51"/>
                  <a:gd name="T7" fmla="*/ 2 h 43"/>
                  <a:gd name="T8" fmla="*/ 2017 w 51"/>
                  <a:gd name="T9" fmla="*/ 0 h 43"/>
                  <a:gd name="T10" fmla="*/ 1797 w 51"/>
                  <a:gd name="T11" fmla="*/ 0 h 43"/>
                  <a:gd name="T12" fmla="*/ 1516 w 51"/>
                  <a:gd name="T13" fmla="*/ 0 h 43"/>
                  <a:gd name="T14" fmla="*/ 1277 w 51"/>
                  <a:gd name="T15" fmla="*/ 2 h 43"/>
                  <a:gd name="T16" fmla="*/ 907 w 51"/>
                  <a:gd name="T17" fmla="*/ 4 h 43"/>
                  <a:gd name="T18" fmla="*/ 722 w 51"/>
                  <a:gd name="T19" fmla="*/ 95 h 43"/>
                  <a:gd name="T20" fmla="*/ 574 w 51"/>
                  <a:gd name="T21" fmla="*/ 2458 h 43"/>
                  <a:gd name="T22" fmla="*/ 7 w 51"/>
                  <a:gd name="T23" fmla="*/ 3213 h 43"/>
                  <a:gd name="T24" fmla="*/ 3 w 51"/>
                  <a:gd name="T25" fmla="*/ 4495 h 43"/>
                  <a:gd name="T26" fmla="*/ 1 w 51"/>
                  <a:gd name="T27" fmla="*/ 5494 h 43"/>
                  <a:gd name="T28" fmla="*/ 0 w 51"/>
                  <a:gd name="T29" fmla="*/ 6729 h 43"/>
                  <a:gd name="T30" fmla="*/ 0 w 51"/>
                  <a:gd name="T31" fmla="*/ 7748 h 43"/>
                  <a:gd name="T32" fmla="*/ 1 w 51"/>
                  <a:gd name="T33" fmla="*/ 8874 h 43"/>
                  <a:gd name="T34" fmla="*/ 574 w 51"/>
                  <a:gd name="T35" fmla="*/ 8238 h 43"/>
                  <a:gd name="T36" fmla="*/ 542 w 51"/>
                  <a:gd name="T37" fmla="*/ 7698 h 43"/>
                  <a:gd name="T38" fmla="*/ 542 w 51"/>
                  <a:gd name="T39" fmla="*/ 6760 h 43"/>
                  <a:gd name="T40" fmla="*/ 574 w 51"/>
                  <a:gd name="T41" fmla="*/ 5870 h 43"/>
                  <a:gd name="T42" fmla="*/ 608 w 51"/>
                  <a:gd name="T43" fmla="*/ 5185 h 43"/>
                  <a:gd name="T44" fmla="*/ 722 w 51"/>
                  <a:gd name="T45" fmla="*/ 4815 h 43"/>
                  <a:gd name="T46" fmla="*/ 809 w 51"/>
                  <a:gd name="T47" fmla="*/ 3442 h 43"/>
                  <a:gd name="T48" fmla="*/ 960 w 51"/>
                  <a:gd name="T49" fmla="*/ 2992 h 43"/>
                  <a:gd name="T50" fmla="*/ 1277 w 51"/>
                  <a:gd name="T51" fmla="*/ 2458 h 43"/>
                  <a:gd name="T52" fmla="*/ 1514 w 51"/>
                  <a:gd name="T53" fmla="*/ 2287 h 43"/>
                  <a:gd name="T54" fmla="*/ 1605 w 51"/>
                  <a:gd name="T55" fmla="*/ 2150 h 43"/>
                  <a:gd name="T56" fmla="*/ 1797 w 51"/>
                  <a:gd name="T57" fmla="*/ 1871 h 43"/>
                  <a:gd name="T58" fmla="*/ 1905 w 51"/>
                  <a:gd name="T59" fmla="*/ 1871 h 43"/>
                  <a:gd name="T60" fmla="*/ 2017 w 51"/>
                  <a:gd name="T61" fmla="*/ 2150 h 43"/>
                  <a:gd name="T62" fmla="*/ 2134 w 51"/>
                  <a:gd name="T63" fmla="*/ 2458 h 43"/>
                  <a:gd name="T64" fmla="*/ 2262 w 51"/>
                  <a:gd name="T65" fmla="*/ 2992 h 43"/>
                  <a:gd name="T66" fmla="*/ 2393 w 51"/>
                  <a:gd name="T67" fmla="*/ 3927 h 43"/>
                  <a:gd name="T68" fmla="*/ 2770 w 51"/>
                  <a:gd name="T69" fmla="*/ 3666 h 43"/>
                  <a:gd name="T70" fmla="*/ 0 w 51"/>
                  <a:gd name="T71" fmla="*/ 0 h 43"/>
                  <a:gd name="T72" fmla="*/ 51 w 51"/>
                  <a:gd name="T7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1" h="43">
                    <a:moveTo>
                      <a:pt x="51" y="18"/>
                    </a:moveTo>
                    <a:lnTo>
                      <a:pt x="50" y="12"/>
                    </a:lnTo>
                    <a:lnTo>
                      <a:pt x="47" y="6"/>
                    </a:lnTo>
                    <a:lnTo>
                      <a:pt x="43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8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1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10" y="39"/>
                    </a:lnTo>
                    <a:lnTo>
                      <a:pt x="9" y="36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5"/>
                    </a:lnTo>
                    <a:lnTo>
                      <a:pt x="14" y="22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4" y="12"/>
                    </a:lnTo>
                    <a:lnTo>
                      <a:pt x="27" y="11"/>
                    </a:lnTo>
                    <a:lnTo>
                      <a:pt x="30" y="10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2" y="15"/>
                    </a:lnTo>
                    <a:lnTo>
                      <a:pt x="43" y="19"/>
                    </a:lnTo>
                    <a:lnTo>
                      <a:pt x="51" y="1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4" name="Freeform 1180"/>
              <p:cNvSpPr>
                <a:spLocks noChangeArrowheads="1"/>
              </p:cNvSpPr>
              <p:nvPr/>
            </p:nvSpPr>
            <p:spPr bwMode="auto">
              <a:xfrm>
                <a:off x="3023" y="4167"/>
                <a:ext cx="36" cy="4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6421 51712"/>
                  <a:gd name="G4" fmla="*/ 1 0 51712"/>
                  <a:gd name="G5" fmla="*/ 1 63095 51712"/>
                  <a:gd name="G6" fmla="*/ G5 1 180"/>
                  <a:gd name="G7" fmla="*/ G4 1 G6"/>
                  <a:gd name="G8" fmla="+- 7 0 0"/>
                  <a:gd name="G9" fmla="+- 14 0 0"/>
                  <a:gd name="G10" fmla="cos 22 G9"/>
                  <a:gd name="G11" fmla="+- 1 0 0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6808 0 0"/>
                  <a:gd name="G25" fmla="+- 57420 0 0"/>
                  <a:gd name="T0" fmla="*/ 1465 w 37"/>
                  <a:gd name="T1" fmla="*/ 10633 h 39"/>
                  <a:gd name="T2" fmla="*/ 1319 w 37"/>
                  <a:gd name="T3" fmla="*/ 10047 h 39"/>
                  <a:gd name="T4" fmla="*/ 1187 w 37"/>
                  <a:gd name="T5" fmla="*/ 9303 h 39"/>
                  <a:gd name="T6" fmla="*/ 962 w 37"/>
                  <a:gd name="T7" fmla="*/ 8045 h 39"/>
                  <a:gd name="T8" fmla="*/ 780 w 37"/>
                  <a:gd name="T9" fmla="*/ 7333 h 39"/>
                  <a:gd name="T10" fmla="*/ 632 w 37"/>
                  <a:gd name="T11" fmla="*/ 5440 h 39"/>
                  <a:gd name="T12" fmla="*/ 486 w 37"/>
                  <a:gd name="T13" fmla="*/ 3761 h 39"/>
                  <a:gd name="T14" fmla="*/ 437 w 37"/>
                  <a:gd name="T15" fmla="*/ 109 h 39"/>
                  <a:gd name="T16" fmla="*/ 8 w 37"/>
                  <a:gd name="T17" fmla="*/ 0 h 39"/>
                  <a:gd name="T18" fmla="*/ 0 w 37"/>
                  <a:gd name="T19" fmla="*/ 1 h 39"/>
                  <a:gd name="T20" fmla="*/ 2 w 37"/>
                  <a:gd name="T21" fmla="*/ 3228 h 39"/>
                  <a:gd name="T22" fmla="*/ 5 w 37"/>
                  <a:gd name="T23" fmla="*/ 5850 h 39"/>
                  <a:gd name="T24" fmla="*/ 437 w 37"/>
                  <a:gd name="T25" fmla="*/ 7905 h 39"/>
                  <a:gd name="T26" fmla="*/ 540 w 37"/>
                  <a:gd name="T27" fmla="*/ 9303 h 39"/>
                  <a:gd name="T28" fmla="*/ 740 w 37"/>
                  <a:gd name="T29" fmla="*/ 10783 h 39"/>
                  <a:gd name="T30" fmla="*/ 962 w 37"/>
                  <a:gd name="T31" fmla="*/ 12352 h 39"/>
                  <a:gd name="T32" fmla="*/ 1187 w 37"/>
                  <a:gd name="T33" fmla="*/ 13287 h 39"/>
                  <a:gd name="T34" fmla="*/ 1252 w 37"/>
                  <a:gd name="T35" fmla="*/ 13502 h 39"/>
                  <a:gd name="T36" fmla="*/ 1465 w 37"/>
                  <a:gd name="T37" fmla="*/ 10633 h 39"/>
                  <a:gd name="T38" fmla="*/ 0 w 37"/>
                  <a:gd name="T39" fmla="*/ 0 h 39"/>
                  <a:gd name="T40" fmla="*/ 37 w 37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7" h="39">
                    <a:moveTo>
                      <a:pt x="37" y="30"/>
                    </a:moveTo>
                    <a:lnTo>
                      <a:pt x="33" y="29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1" y="20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10" y="6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20" y="31"/>
                    </a:lnTo>
                    <a:lnTo>
                      <a:pt x="25" y="34"/>
                    </a:lnTo>
                    <a:lnTo>
                      <a:pt x="29" y="37"/>
                    </a:lnTo>
                    <a:lnTo>
                      <a:pt x="32" y="39"/>
                    </a:lnTo>
                    <a:lnTo>
                      <a:pt x="37" y="3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5" name="Freeform 1181"/>
              <p:cNvSpPr>
                <a:spLocks noChangeArrowheads="1"/>
              </p:cNvSpPr>
              <p:nvPr/>
            </p:nvSpPr>
            <p:spPr bwMode="auto">
              <a:xfrm>
                <a:off x="2943" y="4166"/>
                <a:ext cx="67" cy="5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41867 51712"/>
                  <a:gd name="G8" fmla="*/ 1 35 2"/>
                  <a:gd name="G9" fmla="+- 13 0 0"/>
                  <a:gd name="G10" fmla="+- 9 0 0"/>
                  <a:gd name="G11" fmla="*/ 1 57389 5171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1852 0 0"/>
                  <a:gd name="G36" fmla="+- 1891 0 0"/>
                  <a:gd name="G37" fmla="+- 1829 0 0"/>
                  <a:gd name="G38" fmla="+- 1664 0 0"/>
                  <a:gd name="G39" fmla="+- 1262 0 0"/>
                  <a:gd name="G40" fmla="+- 538 0 0"/>
                  <a:gd name="G41" fmla="+- 276 0 0"/>
                  <a:gd name="T0" fmla="*/ 3816 w 66"/>
                  <a:gd name="T1" fmla="*/ 2063 h 66"/>
                  <a:gd name="T2" fmla="*/ 3985 w 66"/>
                  <a:gd name="T3" fmla="*/ 2133 h 66"/>
                  <a:gd name="T4" fmla="*/ 4047 w 66"/>
                  <a:gd name="T5" fmla="*/ 2156 h 66"/>
                  <a:gd name="T6" fmla="*/ 4047 w 66"/>
                  <a:gd name="T7" fmla="*/ 2218 h 66"/>
                  <a:gd name="T8" fmla="*/ 3985 w 66"/>
                  <a:gd name="T9" fmla="*/ 2321 h 66"/>
                  <a:gd name="T10" fmla="*/ 3757 w 66"/>
                  <a:gd name="T11" fmla="*/ 2495 h 66"/>
                  <a:gd name="T12" fmla="*/ 3198 w 66"/>
                  <a:gd name="T13" fmla="*/ 2660 h 66"/>
                  <a:gd name="T14" fmla="*/ 2936 w 66"/>
                  <a:gd name="T15" fmla="*/ 2660 h 66"/>
                  <a:gd name="T16" fmla="*/ 2681 w 66"/>
                  <a:gd name="T17" fmla="*/ 2685 h 66"/>
                  <a:gd name="T18" fmla="*/ 2187 w 66"/>
                  <a:gd name="T19" fmla="*/ 2660 h 66"/>
                  <a:gd name="T20" fmla="*/ 1885 w 66"/>
                  <a:gd name="T21" fmla="*/ 2635 h 66"/>
                  <a:gd name="T22" fmla="*/ 1579 w 66"/>
                  <a:gd name="T23" fmla="*/ 2502 h 66"/>
                  <a:gd name="T24" fmla="*/ 1047 w 66"/>
                  <a:gd name="T25" fmla="*/ 2321 h 66"/>
                  <a:gd name="T26" fmla="*/ 736 w 66"/>
                  <a:gd name="T27" fmla="*/ 2156 h 66"/>
                  <a:gd name="T28" fmla="*/ 7 w 66"/>
                  <a:gd name="T29" fmla="*/ 1863 h 66"/>
                  <a:gd name="T30" fmla="*/ 3 w 66"/>
                  <a:gd name="T31" fmla="*/ 1656 h 66"/>
                  <a:gd name="T32" fmla="*/ 2 w 66"/>
                  <a:gd name="T33" fmla="*/ 1434 h 66"/>
                  <a:gd name="T34" fmla="*/ 0 w 66"/>
                  <a:gd name="T35" fmla="*/ 1191 h 66"/>
                  <a:gd name="T36" fmla="*/ 2 w 66"/>
                  <a:gd name="T37" fmla="*/ 959 h 66"/>
                  <a:gd name="T38" fmla="*/ 3 w 66"/>
                  <a:gd name="T39" fmla="*/ 776 h 66"/>
                  <a:gd name="T40" fmla="*/ 6 w 66"/>
                  <a:gd name="T41" fmla="*/ 496 h 66"/>
                  <a:gd name="T42" fmla="*/ 617 w 66"/>
                  <a:gd name="T43" fmla="*/ 375 h 66"/>
                  <a:gd name="T44" fmla="*/ 736 w 66"/>
                  <a:gd name="T45" fmla="*/ 14 h 66"/>
                  <a:gd name="T46" fmla="*/ 931 w 66"/>
                  <a:gd name="T47" fmla="*/ 2 h 66"/>
                  <a:gd name="T48" fmla="*/ 1248 w 66"/>
                  <a:gd name="T49" fmla="*/ 1 h 66"/>
                  <a:gd name="T50" fmla="*/ 1579 w 66"/>
                  <a:gd name="T51" fmla="*/ 0 h 66"/>
                  <a:gd name="T52" fmla="*/ 1728 w 66"/>
                  <a:gd name="T53" fmla="*/ 1 h 66"/>
                  <a:gd name="T54" fmla="*/ 1944 w 66"/>
                  <a:gd name="T55" fmla="*/ 2 h 66"/>
                  <a:gd name="T56" fmla="*/ 2120 w 66"/>
                  <a:gd name="T57" fmla="*/ 320 h 66"/>
                  <a:gd name="T58" fmla="*/ 2248 w 66"/>
                  <a:gd name="T59" fmla="*/ 465 h 66"/>
                  <a:gd name="T60" fmla="*/ 2461 w 66"/>
                  <a:gd name="T61" fmla="*/ 776 h 66"/>
                  <a:gd name="T62" fmla="*/ 2528 w 66"/>
                  <a:gd name="T63" fmla="*/ 1108 h 66"/>
                  <a:gd name="T64" fmla="*/ 2681 w 66"/>
                  <a:gd name="T65" fmla="*/ 1292 h 66"/>
                  <a:gd name="T66" fmla="*/ 2843 w 66"/>
                  <a:gd name="T67" fmla="*/ 1539 h 66"/>
                  <a:gd name="T68" fmla="*/ 3015 w 66"/>
                  <a:gd name="T69" fmla="*/ 1716 h 66"/>
                  <a:gd name="T70" fmla="*/ 3198 w 66"/>
                  <a:gd name="T71" fmla="*/ 1843 h 66"/>
                  <a:gd name="T72" fmla="*/ 3503 w 66"/>
                  <a:gd name="T73" fmla="*/ 1917 h 66"/>
                  <a:gd name="T74" fmla="*/ 3715 w 66"/>
                  <a:gd name="T75" fmla="*/ 2009 h 66"/>
                  <a:gd name="T76" fmla="*/ 3816 w 66"/>
                  <a:gd name="T77" fmla="*/ 2063 h 66"/>
                  <a:gd name="T78" fmla="*/ 0 w 66"/>
                  <a:gd name="T79" fmla="*/ 0 h 66"/>
                  <a:gd name="T80" fmla="*/ 66 w 66"/>
                  <a:gd name="T8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66" h="66">
                    <a:moveTo>
                      <a:pt x="62" y="51"/>
                    </a:move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5" y="57"/>
                    </a:lnTo>
                    <a:lnTo>
                      <a:pt x="61" y="61"/>
                    </a:lnTo>
                    <a:lnTo>
                      <a:pt x="52" y="65"/>
                    </a:lnTo>
                    <a:lnTo>
                      <a:pt x="48" y="65"/>
                    </a:lnTo>
                    <a:lnTo>
                      <a:pt x="43" y="66"/>
                    </a:lnTo>
                    <a:lnTo>
                      <a:pt x="36" y="65"/>
                    </a:lnTo>
                    <a:lnTo>
                      <a:pt x="31" y="64"/>
                    </a:lnTo>
                    <a:lnTo>
                      <a:pt x="25" y="62"/>
                    </a:lnTo>
                    <a:lnTo>
                      <a:pt x="18" y="57"/>
                    </a:lnTo>
                    <a:lnTo>
                      <a:pt x="12" y="53"/>
                    </a:lnTo>
                    <a:lnTo>
                      <a:pt x="7" y="46"/>
                    </a:lnTo>
                    <a:lnTo>
                      <a:pt x="3" y="41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2" y="23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40" y="19"/>
                    </a:lnTo>
                    <a:lnTo>
                      <a:pt x="41" y="27"/>
                    </a:lnTo>
                    <a:lnTo>
                      <a:pt x="43" y="32"/>
                    </a:lnTo>
                    <a:lnTo>
                      <a:pt x="46" y="38"/>
                    </a:lnTo>
                    <a:lnTo>
                      <a:pt x="49" y="42"/>
                    </a:lnTo>
                    <a:lnTo>
                      <a:pt x="52" y="45"/>
                    </a:lnTo>
                    <a:lnTo>
                      <a:pt x="57" y="47"/>
                    </a:lnTo>
                    <a:lnTo>
                      <a:pt x="60" y="50"/>
                    </a:lnTo>
                    <a:lnTo>
                      <a:pt x="62" y="5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6" name="Freeform 1182"/>
              <p:cNvSpPr>
                <a:spLocks noChangeArrowheads="1"/>
              </p:cNvSpPr>
              <p:nvPr/>
            </p:nvSpPr>
            <p:spPr bwMode="auto">
              <a:xfrm>
                <a:off x="2946" y="4214"/>
                <a:ext cx="68" cy="27"/>
              </a:xfrm>
              <a:custGeom>
                <a:avLst/>
                <a:gdLst>
                  <a:gd name="G0" fmla="+- 65535 0 0"/>
                  <a:gd name="G1" fmla="*/ 1 812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6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60075 5"/>
                  <a:gd name="G24" fmla="+- 1 0 0"/>
                  <a:gd name="G25" fmla="*/ 1 0 51712"/>
                  <a:gd name="G26" fmla="+- 1 0 0"/>
                  <a:gd name="G27" fmla="+- 1 0 0"/>
                  <a:gd name="G28" fmla="+- 1 0 0"/>
                  <a:gd name="G29" fmla="+- 1 0 0"/>
                  <a:gd name="T0" fmla="*/ 0 w 67"/>
                  <a:gd name="T1" fmla="*/ 6 h 28"/>
                  <a:gd name="T2" fmla="*/ 6 w 67"/>
                  <a:gd name="T3" fmla="*/ 1570 h 28"/>
                  <a:gd name="T4" fmla="*/ 732 w 67"/>
                  <a:gd name="T5" fmla="*/ 2375 h 28"/>
                  <a:gd name="T6" fmla="*/ 1098 w 67"/>
                  <a:gd name="T7" fmla="*/ 2811 h 28"/>
                  <a:gd name="T8" fmla="*/ 1556 w 67"/>
                  <a:gd name="T9" fmla="*/ 3131 h 28"/>
                  <a:gd name="T10" fmla="*/ 1882 w 67"/>
                  <a:gd name="T11" fmla="*/ 3227 h 28"/>
                  <a:gd name="T12" fmla="*/ 2335 w 67"/>
                  <a:gd name="T13" fmla="*/ 3458 h 28"/>
                  <a:gd name="T14" fmla="*/ 2622 w 67"/>
                  <a:gd name="T15" fmla="*/ 3458 h 28"/>
                  <a:gd name="T16" fmla="*/ 2875 w 67"/>
                  <a:gd name="T17" fmla="*/ 3131 h 28"/>
                  <a:gd name="T18" fmla="*/ 3504 w 67"/>
                  <a:gd name="T19" fmla="*/ 2811 h 28"/>
                  <a:gd name="T20" fmla="*/ 3775 w 67"/>
                  <a:gd name="T21" fmla="*/ 2217 h 28"/>
                  <a:gd name="T22" fmla="*/ 3842 w 67"/>
                  <a:gd name="T23" fmla="*/ 1570 h 28"/>
                  <a:gd name="T24" fmla="*/ 3842 w 67"/>
                  <a:gd name="T25" fmla="*/ 1112 h 28"/>
                  <a:gd name="T26" fmla="*/ 3713 w 67"/>
                  <a:gd name="T27" fmla="*/ 4 h 28"/>
                  <a:gd name="T28" fmla="*/ 3504 w 67"/>
                  <a:gd name="T29" fmla="*/ 3 h 28"/>
                  <a:gd name="T30" fmla="*/ 3422 w 67"/>
                  <a:gd name="T31" fmla="*/ 1465 h 28"/>
                  <a:gd name="T32" fmla="*/ 3504 w 67"/>
                  <a:gd name="T33" fmla="*/ 1465 h 28"/>
                  <a:gd name="T34" fmla="*/ 3422 w 67"/>
                  <a:gd name="T35" fmla="*/ 1465 h 28"/>
                  <a:gd name="T36" fmla="*/ 3422 w 67"/>
                  <a:gd name="T37" fmla="*/ 1367 h 28"/>
                  <a:gd name="T38" fmla="*/ 3229 w 67"/>
                  <a:gd name="T39" fmla="*/ 1682 h 28"/>
                  <a:gd name="T40" fmla="*/ 2779 w 67"/>
                  <a:gd name="T41" fmla="*/ 2217 h 28"/>
                  <a:gd name="T42" fmla="*/ 2560 w 67"/>
                  <a:gd name="T43" fmla="*/ 2217 h 28"/>
                  <a:gd name="T44" fmla="*/ 2335 w 67"/>
                  <a:gd name="T45" fmla="*/ 2375 h 28"/>
                  <a:gd name="T46" fmla="*/ 1962 w 67"/>
                  <a:gd name="T47" fmla="*/ 2217 h 28"/>
                  <a:gd name="T48" fmla="*/ 1676 w 67"/>
                  <a:gd name="T49" fmla="*/ 2069 h 28"/>
                  <a:gd name="T50" fmla="*/ 1385 w 67"/>
                  <a:gd name="T51" fmla="*/ 1682 h 28"/>
                  <a:gd name="T52" fmla="*/ 978 w 67"/>
                  <a:gd name="T53" fmla="*/ 1367 h 28"/>
                  <a:gd name="T54" fmla="*/ 691 w 67"/>
                  <a:gd name="T55" fmla="*/ 1038 h 28"/>
                  <a:gd name="T56" fmla="*/ 7 w 67"/>
                  <a:gd name="T57" fmla="*/ 0 h 28"/>
                  <a:gd name="T58" fmla="*/ 0 w 67"/>
                  <a:gd name="T59" fmla="*/ 6 h 28"/>
                  <a:gd name="T60" fmla="*/ 0 w 67"/>
                  <a:gd name="T61" fmla="*/ 0 h 28"/>
                  <a:gd name="T62" fmla="*/ 67 w 67"/>
                  <a:gd name="T6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67" h="28">
                    <a:moveTo>
                      <a:pt x="0" y="6"/>
                    </a:moveTo>
                    <a:lnTo>
                      <a:pt x="6" y="13"/>
                    </a:lnTo>
                    <a:lnTo>
                      <a:pt x="13" y="19"/>
                    </a:lnTo>
                    <a:lnTo>
                      <a:pt x="20" y="22"/>
                    </a:lnTo>
                    <a:lnTo>
                      <a:pt x="26" y="25"/>
                    </a:lnTo>
                    <a:lnTo>
                      <a:pt x="33" y="26"/>
                    </a:lnTo>
                    <a:lnTo>
                      <a:pt x="40" y="28"/>
                    </a:lnTo>
                    <a:lnTo>
                      <a:pt x="45" y="28"/>
                    </a:lnTo>
                    <a:lnTo>
                      <a:pt x="50" y="25"/>
                    </a:lnTo>
                    <a:lnTo>
                      <a:pt x="60" y="22"/>
                    </a:lnTo>
                    <a:lnTo>
                      <a:pt x="65" y="18"/>
                    </a:lnTo>
                    <a:lnTo>
                      <a:pt x="67" y="13"/>
                    </a:lnTo>
                    <a:lnTo>
                      <a:pt x="67" y="8"/>
                    </a:lnTo>
                    <a:lnTo>
                      <a:pt x="64" y="4"/>
                    </a:lnTo>
                    <a:lnTo>
                      <a:pt x="60" y="3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48" y="18"/>
                    </a:lnTo>
                    <a:lnTo>
                      <a:pt x="44" y="18"/>
                    </a:lnTo>
                    <a:lnTo>
                      <a:pt x="40" y="19"/>
                    </a:lnTo>
                    <a:lnTo>
                      <a:pt x="34" y="18"/>
                    </a:lnTo>
                    <a:lnTo>
                      <a:pt x="29" y="17"/>
                    </a:lnTo>
                    <a:lnTo>
                      <a:pt x="24" y="14"/>
                    </a:lnTo>
                    <a:lnTo>
                      <a:pt x="18" y="11"/>
                    </a:lnTo>
                    <a:lnTo>
                      <a:pt x="12" y="7"/>
                    </a:lnTo>
                    <a:lnTo>
                      <a:pt x="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7" name="Freeform 1183"/>
              <p:cNvSpPr>
                <a:spLocks noChangeArrowheads="1"/>
              </p:cNvSpPr>
              <p:nvPr/>
            </p:nvSpPr>
            <p:spPr bwMode="auto">
              <a:xfrm>
                <a:off x="2940" y="4161"/>
                <a:ext cx="48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 0 0"/>
                  <a:gd name="G5" fmla="+- 3 0 0"/>
                  <a:gd name="G6" fmla="*/ 1 0 51712"/>
                  <a:gd name="G7" fmla="*/ 1 49763 61568"/>
                  <a:gd name="G8" fmla="*/ 1 63073 51712"/>
                  <a:gd name="G9" fmla="*/ 1 63961 51712"/>
                  <a:gd name="G10" fmla="+- 10 0 0"/>
                  <a:gd name="G11" fmla="sin 33 G10"/>
                  <a:gd name="G12" fmla="*/ 1 48727 22848"/>
                  <a:gd name="G13" fmla="*/ 1 4647 517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07 0 0"/>
                  <a:gd name="G34" fmla="+- 1149 0 0"/>
                  <a:gd name="G35" fmla="+- 2685 0 0"/>
                  <a:gd name="G36" fmla="+- 2380 0 0"/>
                  <a:gd name="G37" fmla="+- 1989 0 0"/>
                  <a:gd name="G38" fmla="+- 1757 0 0"/>
                  <a:gd name="T0" fmla="*/ 3347 w 48"/>
                  <a:gd name="T1" fmla="*/ 4962 h 53"/>
                  <a:gd name="T2" fmla="*/ 3225 w 48"/>
                  <a:gd name="T3" fmla="*/ 2918 h 53"/>
                  <a:gd name="T4" fmla="*/ 3035 w 48"/>
                  <a:gd name="T5" fmla="*/ 1886 h 53"/>
                  <a:gd name="T6" fmla="*/ 2688 w 48"/>
                  <a:gd name="T7" fmla="*/ 3 h 53"/>
                  <a:gd name="T8" fmla="*/ 2381 w 48"/>
                  <a:gd name="T9" fmla="*/ 1 h 53"/>
                  <a:gd name="T10" fmla="*/ 1989 w 48"/>
                  <a:gd name="T11" fmla="*/ 0 h 53"/>
                  <a:gd name="T12" fmla="*/ 1758 w 48"/>
                  <a:gd name="T13" fmla="*/ 1 h 53"/>
                  <a:gd name="T14" fmla="*/ 1223 w 48"/>
                  <a:gd name="T15" fmla="*/ 3 h 53"/>
                  <a:gd name="T16" fmla="*/ 959 w 48"/>
                  <a:gd name="T17" fmla="*/ 73 h 53"/>
                  <a:gd name="T18" fmla="*/ 753 w 48"/>
                  <a:gd name="T19" fmla="*/ 2188 h 53"/>
                  <a:gd name="T20" fmla="*/ 6 w 48"/>
                  <a:gd name="T21" fmla="*/ 3135 h 53"/>
                  <a:gd name="T22" fmla="*/ 3 w 48"/>
                  <a:gd name="T23" fmla="*/ 4628 h 53"/>
                  <a:gd name="T24" fmla="*/ 1 w 48"/>
                  <a:gd name="T25" fmla="*/ 5741 h 53"/>
                  <a:gd name="T26" fmla="*/ 0 w 48"/>
                  <a:gd name="T27" fmla="*/ 7141 h 53"/>
                  <a:gd name="T28" fmla="*/ 1 w 48"/>
                  <a:gd name="T29" fmla="*/ 8670 h 53"/>
                  <a:gd name="T30" fmla="*/ 3 w 48"/>
                  <a:gd name="T31" fmla="*/ 10073 h 53"/>
                  <a:gd name="T32" fmla="*/ 7 w 48"/>
                  <a:gd name="T33" fmla="*/ 11646 h 53"/>
                  <a:gd name="T34" fmla="*/ 959 w 48"/>
                  <a:gd name="T35" fmla="*/ 10271 h 53"/>
                  <a:gd name="T36" fmla="*/ 800 w 48"/>
                  <a:gd name="T37" fmla="*/ 9358 h 53"/>
                  <a:gd name="T38" fmla="*/ 753 w 48"/>
                  <a:gd name="T39" fmla="*/ 8256 h 53"/>
                  <a:gd name="T40" fmla="*/ 709 w 48"/>
                  <a:gd name="T41" fmla="*/ 7141 h 53"/>
                  <a:gd name="T42" fmla="*/ 753 w 48"/>
                  <a:gd name="T43" fmla="*/ 6062 h 53"/>
                  <a:gd name="T44" fmla="*/ 800 w 48"/>
                  <a:gd name="T45" fmla="*/ 5243 h 53"/>
                  <a:gd name="T46" fmla="*/ 903 w 48"/>
                  <a:gd name="T47" fmla="*/ 4506 h 53"/>
                  <a:gd name="T48" fmla="*/ 1083 w 48"/>
                  <a:gd name="T49" fmla="*/ 3369 h 53"/>
                  <a:gd name="T50" fmla="*/ 1299 w 48"/>
                  <a:gd name="T51" fmla="*/ 2707 h 53"/>
                  <a:gd name="T52" fmla="*/ 1558 w 48"/>
                  <a:gd name="T53" fmla="*/ 2353 h 53"/>
                  <a:gd name="T54" fmla="*/ 1868 w 48"/>
                  <a:gd name="T55" fmla="*/ 2188 h 53"/>
                  <a:gd name="T56" fmla="*/ 1989 w 48"/>
                  <a:gd name="T57" fmla="*/ 2037 h 53"/>
                  <a:gd name="T58" fmla="*/ 2113 w 48"/>
                  <a:gd name="T59" fmla="*/ 2188 h 53"/>
                  <a:gd name="T60" fmla="*/ 2245 w 48"/>
                  <a:gd name="T61" fmla="*/ 2353 h 53"/>
                  <a:gd name="T62" fmla="*/ 2385 w 48"/>
                  <a:gd name="T63" fmla="*/ 2707 h 53"/>
                  <a:gd name="T64" fmla="*/ 2534 w 48"/>
                  <a:gd name="T65" fmla="*/ 3620 h 53"/>
                  <a:gd name="T66" fmla="*/ 2692 w 48"/>
                  <a:gd name="T67" fmla="*/ 5243 h 53"/>
                  <a:gd name="T68" fmla="*/ 3347 w 48"/>
                  <a:gd name="T69" fmla="*/ 4962 h 53"/>
                  <a:gd name="T70" fmla="*/ 0 w 48"/>
                  <a:gd name="T71" fmla="*/ 0 h 53"/>
                  <a:gd name="T72" fmla="*/ 48 w 48"/>
                  <a:gd name="T7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48" h="53">
                    <a:moveTo>
                      <a:pt x="48" y="23"/>
                    </a:moveTo>
                    <a:lnTo>
                      <a:pt x="46" y="14"/>
                    </a:lnTo>
                    <a:lnTo>
                      <a:pt x="43" y="8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18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3" y="46"/>
                    </a:lnTo>
                    <a:lnTo>
                      <a:pt x="7" y="53"/>
                    </a:lnTo>
                    <a:lnTo>
                      <a:pt x="14" y="47"/>
                    </a:lnTo>
                    <a:lnTo>
                      <a:pt x="11" y="43"/>
                    </a:lnTo>
                    <a:lnTo>
                      <a:pt x="10" y="38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4"/>
                    </a:lnTo>
                    <a:lnTo>
                      <a:pt x="13" y="20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1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7" y="17"/>
                    </a:lnTo>
                    <a:lnTo>
                      <a:pt x="39" y="24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8" name="Freeform 1184"/>
              <p:cNvSpPr>
                <a:spLocks noChangeArrowheads="1"/>
              </p:cNvSpPr>
              <p:nvPr/>
            </p:nvSpPr>
            <p:spPr bwMode="auto">
              <a:xfrm>
                <a:off x="2980" y="4187"/>
                <a:ext cx="27" cy="3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9597 33920"/>
                  <a:gd name="G4" fmla="*/ 1 0 51712"/>
                  <a:gd name="G5" fmla="*/ 1 0 51712"/>
                  <a:gd name="G6" fmla="sin G4 G5"/>
                  <a:gd name="G7" fmla="*/ 1 12 5"/>
                  <a:gd name="G8" fmla="*/ 1 27225 49664"/>
                  <a:gd name="G9" fmla="*/ 1 63095 51712"/>
                  <a:gd name="G10" fmla="*/ G9 1 180"/>
                  <a:gd name="G11" fmla="*/ G8 1 G10"/>
                  <a:gd name="G12" fmla="*/ 1 0 51712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61986 0 0"/>
                  <a:gd name="G26" fmla="+- 61900 0 0"/>
                  <a:gd name="T0" fmla="*/ 3458 w 28"/>
                  <a:gd name="T1" fmla="*/ 7202 h 36"/>
                  <a:gd name="T2" fmla="*/ 3227 w 28"/>
                  <a:gd name="T3" fmla="*/ 6777 h 36"/>
                  <a:gd name="T4" fmla="*/ 3012 w 28"/>
                  <a:gd name="T5" fmla="*/ 6648 h 36"/>
                  <a:gd name="T6" fmla="*/ 2545 w 28"/>
                  <a:gd name="T7" fmla="*/ 6137 h 36"/>
                  <a:gd name="T8" fmla="*/ 2069 w 28"/>
                  <a:gd name="T9" fmla="*/ 5333 h 36"/>
                  <a:gd name="T10" fmla="*/ 1682 w 28"/>
                  <a:gd name="T11" fmla="*/ 4194 h 36"/>
                  <a:gd name="T12" fmla="*/ 1465 w 28"/>
                  <a:gd name="T13" fmla="*/ 3044 h 36"/>
                  <a:gd name="T14" fmla="*/ 1276 w 28"/>
                  <a:gd name="T15" fmla="*/ 2040 h 36"/>
                  <a:gd name="T16" fmla="*/ 1191 w 28"/>
                  <a:gd name="T17" fmla="*/ 0 h 36"/>
                  <a:gd name="T18" fmla="*/ 0 w 28"/>
                  <a:gd name="T19" fmla="*/ 1 h 36"/>
                  <a:gd name="T20" fmla="*/ 1 w 28"/>
                  <a:gd name="T21" fmla="*/ 2394 h 36"/>
                  <a:gd name="T22" fmla="*/ 4 w 28"/>
                  <a:gd name="T23" fmla="*/ 3871 h 36"/>
                  <a:gd name="T24" fmla="*/ 1112 w 28"/>
                  <a:gd name="T25" fmla="*/ 5665 h 36"/>
                  <a:gd name="T26" fmla="*/ 1367 w 28"/>
                  <a:gd name="T27" fmla="*/ 6777 h 36"/>
                  <a:gd name="T28" fmla="*/ 1802 w 28"/>
                  <a:gd name="T29" fmla="*/ 7954 h 36"/>
                  <a:gd name="T30" fmla="*/ 2217 w 28"/>
                  <a:gd name="T31" fmla="*/ 8946 h 36"/>
                  <a:gd name="T32" fmla="*/ 2922 w 28"/>
                  <a:gd name="T33" fmla="*/ 9335 h 36"/>
                  <a:gd name="T34" fmla="*/ 3355 w 28"/>
                  <a:gd name="T35" fmla="*/ 9692 h 36"/>
                  <a:gd name="T36" fmla="*/ 3458 w 28"/>
                  <a:gd name="T37" fmla="*/ 7202 h 36"/>
                  <a:gd name="T38" fmla="*/ 0 w 28"/>
                  <a:gd name="T39" fmla="*/ 0 h 36"/>
                  <a:gd name="T40" fmla="*/ 28 w 28"/>
                  <a:gd name="T4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8" h="36">
                    <a:moveTo>
                      <a:pt x="28" y="27"/>
                    </a:moveTo>
                    <a:lnTo>
                      <a:pt x="26" y="26"/>
                    </a:lnTo>
                    <a:lnTo>
                      <a:pt x="24" y="25"/>
                    </a:lnTo>
                    <a:lnTo>
                      <a:pt x="20" y="23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2" y="12"/>
                    </a:lnTo>
                    <a:lnTo>
                      <a:pt x="10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1" y="26"/>
                    </a:lnTo>
                    <a:lnTo>
                      <a:pt x="15" y="30"/>
                    </a:lnTo>
                    <a:lnTo>
                      <a:pt x="18" y="33"/>
                    </a:lnTo>
                    <a:lnTo>
                      <a:pt x="23" y="35"/>
                    </a:lnTo>
                    <a:lnTo>
                      <a:pt x="27" y="36"/>
                    </a:lnTo>
                    <a:lnTo>
                      <a:pt x="28" y="2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09" name="Freeform 1185"/>
              <p:cNvSpPr>
                <a:spLocks noChangeArrowheads="1"/>
              </p:cNvSpPr>
              <p:nvPr/>
            </p:nvSpPr>
            <p:spPr bwMode="auto">
              <a:xfrm>
                <a:off x="2902" y="4188"/>
                <a:ext cx="69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*/ 1 11099 45696"/>
                  <a:gd name="G12" fmla="*/ 1 0 51712"/>
                  <a:gd name="G13" fmla="+- 4 0 0"/>
                  <a:gd name="G14" fmla="+- 1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1773 45696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T0" fmla="*/ 3572 w 68"/>
                  <a:gd name="T1" fmla="*/ 3318 h 60"/>
                  <a:gd name="T2" fmla="*/ 3687 w 68"/>
                  <a:gd name="T3" fmla="*/ 3481 h 60"/>
                  <a:gd name="T4" fmla="*/ 3687 w 68"/>
                  <a:gd name="T5" fmla="*/ 3481 h 60"/>
                  <a:gd name="T6" fmla="*/ 3646 w 68"/>
                  <a:gd name="T7" fmla="*/ 3560 h 60"/>
                  <a:gd name="T8" fmla="*/ 3572 w 68"/>
                  <a:gd name="T9" fmla="*/ 3593 h 60"/>
                  <a:gd name="T10" fmla="*/ 3372 w 68"/>
                  <a:gd name="T11" fmla="*/ 4090 h 60"/>
                  <a:gd name="T12" fmla="*/ 2933 w 68"/>
                  <a:gd name="T13" fmla="*/ 4217 h 60"/>
                  <a:gd name="T14" fmla="*/ 2616 w 68"/>
                  <a:gd name="T15" fmla="*/ 4480 h 60"/>
                  <a:gd name="T16" fmla="*/ 2393 w 68"/>
                  <a:gd name="T17" fmla="*/ 4571 h 60"/>
                  <a:gd name="T18" fmla="*/ 2262 w 68"/>
                  <a:gd name="T19" fmla="*/ 4571 h 60"/>
                  <a:gd name="T20" fmla="*/ 2260 w 68"/>
                  <a:gd name="T21" fmla="*/ 4522 h 60"/>
                  <a:gd name="T22" fmla="*/ 2262 w 68"/>
                  <a:gd name="T23" fmla="*/ 4480 h 60"/>
                  <a:gd name="T24" fmla="*/ 2393 w 68"/>
                  <a:gd name="T25" fmla="*/ 4428 h 60"/>
                  <a:gd name="T26" fmla="*/ 2534 w 68"/>
                  <a:gd name="T27" fmla="*/ 4097 h 60"/>
                  <a:gd name="T28" fmla="*/ 2536 w 68"/>
                  <a:gd name="T29" fmla="*/ 3774 h 60"/>
                  <a:gd name="T30" fmla="*/ 2536 w 68"/>
                  <a:gd name="T31" fmla="*/ 3490 h 60"/>
                  <a:gd name="T32" fmla="*/ 2536 w 68"/>
                  <a:gd name="T33" fmla="*/ 3284 h 60"/>
                  <a:gd name="T34" fmla="*/ 2471 w 68"/>
                  <a:gd name="T35" fmla="*/ 2967 h 60"/>
                  <a:gd name="T36" fmla="*/ 2393 w 68"/>
                  <a:gd name="T37" fmla="*/ 2794 h 60"/>
                  <a:gd name="T38" fmla="*/ 2260 w 68"/>
                  <a:gd name="T39" fmla="*/ 2610 h 60"/>
                  <a:gd name="T40" fmla="*/ 1905 w 68"/>
                  <a:gd name="T41" fmla="*/ 2406 h 60"/>
                  <a:gd name="T42" fmla="*/ 1603 w 68"/>
                  <a:gd name="T43" fmla="*/ 2050 h 60"/>
                  <a:gd name="T44" fmla="*/ 1016 w 68"/>
                  <a:gd name="T45" fmla="*/ 1874 h 60"/>
                  <a:gd name="T46" fmla="*/ 644 w 68"/>
                  <a:gd name="T47" fmla="*/ 1732 h 60"/>
                  <a:gd name="T48" fmla="*/ 5 w 68"/>
                  <a:gd name="T49" fmla="*/ 1613 h 60"/>
                  <a:gd name="T50" fmla="*/ 1 w 68"/>
                  <a:gd name="T51" fmla="*/ 1613 h 60"/>
                  <a:gd name="T52" fmla="*/ 0 w 68"/>
                  <a:gd name="T53" fmla="*/ 1598 h 60"/>
                  <a:gd name="T54" fmla="*/ 0 w 68"/>
                  <a:gd name="T55" fmla="*/ 1474 h 60"/>
                  <a:gd name="T56" fmla="*/ 1 w 68"/>
                  <a:gd name="T57" fmla="*/ 1160 h 60"/>
                  <a:gd name="T58" fmla="*/ 5 w 68"/>
                  <a:gd name="T59" fmla="*/ 844 h 60"/>
                  <a:gd name="T60" fmla="*/ 608 w 68"/>
                  <a:gd name="T61" fmla="*/ 609 h 60"/>
                  <a:gd name="T62" fmla="*/ 907 w 68"/>
                  <a:gd name="T63" fmla="*/ 2 h 60"/>
                  <a:gd name="T64" fmla="*/ 1432 w 68"/>
                  <a:gd name="T65" fmla="*/ 0 h 60"/>
                  <a:gd name="T66" fmla="*/ 1603 w 68"/>
                  <a:gd name="T67" fmla="*/ 0 h 60"/>
                  <a:gd name="T68" fmla="*/ 1699 w 68"/>
                  <a:gd name="T69" fmla="*/ 1 h 60"/>
                  <a:gd name="T70" fmla="*/ 1799 w 68"/>
                  <a:gd name="T71" fmla="*/ 2 h 60"/>
                  <a:gd name="T72" fmla="*/ 1905 w 68"/>
                  <a:gd name="T73" fmla="*/ 4 h 60"/>
                  <a:gd name="T74" fmla="*/ 2134 w 68"/>
                  <a:gd name="T75" fmla="*/ 910 h 60"/>
                  <a:gd name="T76" fmla="*/ 2393 w 68"/>
                  <a:gd name="T77" fmla="*/ 1491 h 60"/>
                  <a:gd name="T78" fmla="*/ 2536 w 68"/>
                  <a:gd name="T79" fmla="*/ 1895 h 60"/>
                  <a:gd name="T80" fmla="*/ 2770 w 68"/>
                  <a:gd name="T81" fmla="*/ 2406 h 60"/>
                  <a:gd name="T82" fmla="*/ 3008 w 68"/>
                  <a:gd name="T83" fmla="*/ 2743 h 60"/>
                  <a:gd name="T84" fmla="*/ 3289 w 68"/>
                  <a:gd name="T85" fmla="*/ 3062 h 60"/>
                  <a:gd name="T86" fmla="*/ 3443 w 68"/>
                  <a:gd name="T87" fmla="*/ 3284 h 60"/>
                  <a:gd name="T88" fmla="*/ 3572 w 68"/>
                  <a:gd name="T89" fmla="*/ 3318 h 60"/>
                  <a:gd name="T90" fmla="*/ 0 w 68"/>
                  <a:gd name="T91" fmla="*/ 0 h 60"/>
                  <a:gd name="T92" fmla="*/ 68 w 68"/>
                  <a:gd name="T9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T90" t="T91" r="T92" b="T93"/>
                <a:pathLst>
                  <a:path w="68" h="60">
                    <a:moveTo>
                      <a:pt x="66" y="43"/>
                    </a:moveTo>
                    <a:lnTo>
                      <a:pt x="68" y="44"/>
                    </a:lnTo>
                    <a:lnTo>
                      <a:pt x="67" y="46"/>
                    </a:lnTo>
                    <a:lnTo>
                      <a:pt x="66" y="47"/>
                    </a:lnTo>
                    <a:lnTo>
                      <a:pt x="61" y="52"/>
                    </a:lnTo>
                    <a:lnTo>
                      <a:pt x="54" y="55"/>
                    </a:lnTo>
                    <a:lnTo>
                      <a:pt x="48" y="58"/>
                    </a:lnTo>
                    <a:lnTo>
                      <a:pt x="43" y="60"/>
                    </a:lnTo>
                    <a:lnTo>
                      <a:pt x="42" y="60"/>
                    </a:lnTo>
                    <a:lnTo>
                      <a:pt x="41" y="59"/>
                    </a:lnTo>
                    <a:lnTo>
                      <a:pt x="42" y="58"/>
                    </a:lnTo>
                    <a:lnTo>
                      <a:pt x="43" y="56"/>
                    </a:lnTo>
                    <a:lnTo>
                      <a:pt x="46" y="53"/>
                    </a:lnTo>
                    <a:lnTo>
                      <a:pt x="47" y="48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5" y="38"/>
                    </a:lnTo>
                    <a:lnTo>
                      <a:pt x="43" y="36"/>
                    </a:lnTo>
                    <a:lnTo>
                      <a:pt x="41" y="34"/>
                    </a:lnTo>
                    <a:lnTo>
                      <a:pt x="36" y="31"/>
                    </a:lnTo>
                    <a:lnTo>
                      <a:pt x="29" y="27"/>
                    </a:lnTo>
                    <a:lnTo>
                      <a:pt x="20" y="24"/>
                    </a:lnTo>
                    <a:lnTo>
                      <a:pt x="12" y="22"/>
                    </a:lnTo>
                    <a:lnTo>
                      <a:pt x="5" y="21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12"/>
                    </a:lnTo>
                    <a:lnTo>
                      <a:pt x="43" y="19"/>
                    </a:lnTo>
                    <a:lnTo>
                      <a:pt x="47" y="25"/>
                    </a:lnTo>
                    <a:lnTo>
                      <a:pt x="51" y="31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3" y="42"/>
                    </a:lnTo>
                    <a:lnTo>
                      <a:pt x="66" y="4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0" name="Freeform 1186"/>
              <p:cNvSpPr>
                <a:spLocks noChangeArrowheads="1"/>
              </p:cNvSpPr>
              <p:nvPr/>
            </p:nvSpPr>
            <p:spPr bwMode="auto">
              <a:xfrm>
                <a:off x="2940" y="4230"/>
                <a:ext cx="35" cy="26"/>
              </a:xfrm>
              <a:custGeom>
                <a:avLst/>
                <a:gdLst>
                  <a:gd name="G0" fmla="+- 15 0 0"/>
                  <a:gd name="G1" fmla="*/ 1 0 51712"/>
                  <a:gd name="G2" fmla="*/ 1 31587 25856"/>
                  <a:gd name="G3" fmla="*/ 1 63095 51712"/>
                  <a:gd name="G4" fmla="*/ G3 1 180"/>
                  <a:gd name="G5" fmla="*/ G2 1 G4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6 0 0"/>
                  <a:gd name="G14" fmla="cos 16 G13"/>
                  <a:gd name="G15" fmla="*/ 1 1295 49664"/>
                  <a:gd name="G16" fmla="+- 10 0 0"/>
                  <a:gd name="G17" fmla="sin 22 G16"/>
                  <a:gd name="G18" fmla="+- 15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62951 0 0"/>
                  <a:gd name="G32" fmla="+- 62142 0 0"/>
                  <a:gd name="G33" fmla="+- 61570 0 0"/>
                  <a:gd name="G34" fmla="+- 61573 0 0"/>
                  <a:gd name="T0" fmla="*/ 3 w 36"/>
                  <a:gd name="T1" fmla="*/ 2087 h 27"/>
                  <a:gd name="T2" fmla="*/ 1 w 36"/>
                  <a:gd name="T3" fmla="*/ 2586 h 27"/>
                  <a:gd name="T4" fmla="*/ 0 w 36"/>
                  <a:gd name="T5" fmla="*/ 3394 h 27"/>
                  <a:gd name="T6" fmla="*/ 5 w 36"/>
                  <a:gd name="T7" fmla="*/ 3971 h 27"/>
                  <a:gd name="T8" fmla="*/ 8 w 36"/>
                  <a:gd name="T9" fmla="*/ 3971 h 27"/>
                  <a:gd name="T10" fmla="*/ 584 w 36"/>
                  <a:gd name="T11" fmla="*/ 3697 h 27"/>
                  <a:gd name="T12" fmla="*/ 806 w 36"/>
                  <a:gd name="T13" fmla="*/ 3205 h 27"/>
                  <a:gd name="T14" fmla="*/ 1178 w 36"/>
                  <a:gd name="T15" fmla="*/ 2408 h 27"/>
                  <a:gd name="T16" fmla="*/ 1385 w 36"/>
                  <a:gd name="T17" fmla="*/ 1943 h 27"/>
                  <a:gd name="T18" fmla="*/ 1502 w 36"/>
                  <a:gd name="T19" fmla="*/ 1460 h 27"/>
                  <a:gd name="T20" fmla="*/ 1543 w 36"/>
                  <a:gd name="T21" fmla="*/ 1178 h 27"/>
                  <a:gd name="T22" fmla="*/ 1462 w 36"/>
                  <a:gd name="T23" fmla="*/ 2 h 27"/>
                  <a:gd name="T24" fmla="*/ 1348 w 36"/>
                  <a:gd name="T25" fmla="*/ 0 h 27"/>
                  <a:gd name="T26" fmla="*/ 1312 w 36"/>
                  <a:gd name="T27" fmla="*/ 1359 h 27"/>
                  <a:gd name="T28" fmla="*/ 1277 w 36"/>
                  <a:gd name="T29" fmla="*/ 1359 h 27"/>
                  <a:gd name="T30" fmla="*/ 1243 w 36"/>
                  <a:gd name="T31" fmla="*/ 6 h 27"/>
                  <a:gd name="T32" fmla="*/ 1243 w 36"/>
                  <a:gd name="T33" fmla="*/ 5 h 27"/>
                  <a:gd name="T34" fmla="*/ 1178 w 36"/>
                  <a:gd name="T35" fmla="*/ 6 h 27"/>
                  <a:gd name="T36" fmla="*/ 948 w 36"/>
                  <a:gd name="T37" fmla="*/ 1359 h 27"/>
                  <a:gd name="T38" fmla="*/ 650 w 36"/>
                  <a:gd name="T39" fmla="*/ 1943 h 27"/>
                  <a:gd name="T40" fmla="*/ 470 w 36"/>
                  <a:gd name="T41" fmla="*/ 2242 h 27"/>
                  <a:gd name="T42" fmla="*/ 6 w 36"/>
                  <a:gd name="T43" fmla="*/ 2586 h 27"/>
                  <a:gd name="T44" fmla="*/ 7 w 36"/>
                  <a:gd name="T45" fmla="*/ 2586 h 27"/>
                  <a:gd name="T46" fmla="*/ 445 w 36"/>
                  <a:gd name="T47" fmla="*/ 3205 h 27"/>
                  <a:gd name="T48" fmla="*/ 445 w 36"/>
                  <a:gd name="T49" fmla="*/ 3394 h 27"/>
                  <a:gd name="T50" fmla="*/ 470 w 36"/>
                  <a:gd name="T51" fmla="*/ 3205 h 27"/>
                  <a:gd name="T52" fmla="*/ 3 w 36"/>
                  <a:gd name="T53" fmla="*/ 2087 h 27"/>
                  <a:gd name="T54" fmla="*/ 0 w 36"/>
                  <a:gd name="T55" fmla="*/ 0 h 27"/>
                  <a:gd name="T56" fmla="*/ 36 w 36"/>
                  <a:gd name="T5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36" h="27">
                    <a:moveTo>
                      <a:pt x="3" y="15"/>
                    </a:moveTo>
                    <a:lnTo>
                      <a:pt x="1" y="18"/>
                    </a:lnTo>
                    <a:lnTo>
                      <a:pt x="0" y="22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14" y="25"/>
                    </a:lnTo>
                    <a:lnTo>
                      <a:pt x="20" y="21"/>
                    </a:lnTo>
                    <a:lnTo>
                      <a:pt x="27" y="17"/>
                    </a:lnTo>
                    <a:lnTo>
                      <a:pt x="32" y="14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16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1" name="Freeform 1187"/>
              <p:cNvSpPr>
                <a:spLocks noChangeArrowheads="1"/>
              </p:cNvSpPr>
              <p:nvPr/>
            </p:nvSpPr>
            <p:spPr bwMode="auto">
              <a:xfrm>
                <a:off x="2907" y="4205"/>
                <a:ext cx="47" cy="43"/>
              </a:xfrm>
              <a:custGeom>
                <a:avLst/>
                <a:gdLst>
                  <a:gd name="G0" fmla="+- 5 0 0"/>
                  <a:gd name="G1" fmla="*/ 1 53977 2304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2 0 0"/>
                  <a:gd name="G13" fmla="+- 6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64395 0 0"/>
                  <a:gd name="G27" fmla="+- 65090 0 0"/>
                  <a:gd name="G28" fmla="+- 65488 0 0"/>
                  <a:gd name="G29" fmla="+- 88 0 0"/>
                  <a:gd name="T0" fmla="*/ 0 w 47"/>
                  <a:gd name="T1" fmla="*/ 1072 h 43"/>
                  <a:gd name="T2" fmla="*/ 6 w 47"/>
                  <a:gd name="T3" fmla="*/ 1147 h 43"/>
                  <a:gd name="T4" fmla="*/ 959 w 47"/>
                  <a:gd name="T5" fmla="*/ 1405 h 43"/>
                  <a:gd name="T6" fmla="*/ 1672 w 47"/>
                  <a:gd name="T7" fmla="*/ 1720 h 43"/>
                  <a:gd name="T8" fmla="*/ 2193 w 47"/>
                  <a:gd name="T9" fmla="*/ 2105 h 43"/>
                  <a:gd name="T10" fmla="*/ 2426 w 47"/>
                  <a:gd name="T11" fmla="*/ 2409 h 43"/>
                  <a:gd name="T12" fmla="*/ 2581 w 47"/>
                  <a:gd name="T13" fmla="*/ 2757 h 43"/>
                  <a:gd name="T14" fmla="*/ 2809 w 47"/>
                  <a:gd name="T15" fmla="*/ 2949 h 43"/>
                  <a:gd name="T16" fmla="*/ 2921 w 47"/>
                  <a:gd name="T17" fmla="*/ 3155 h 43"/>
                  <a:gd name="T18" fmla="*/ 2921 w 47"/>
                  <a:gd name="T19" fmla="*/ 3167 h 43"/>
                  <a:gd name="T20" fmla="*/ 2921 w 47"/>
                  <a:gd name="T21" fmla="*/ 3388 h 43"/>
                  <a:gd name="T22" fmla="*/ 2809 w 47"/>
                  <a:gd name="T23" fmla="*/ 3877 h 43"/>
                  <a:gd name="T24" fmla="*/ 2581 w 47"/>
                  <a:gd name="T25" fmla="*/ 4147 h 43"/>
                  <a:gd name="T26" fmla="*/ 3179 w 47"/>
                  <a:gd name="T27" fmla="*/ 4745 h 43"/>
                  <a:gd name="T28" fmla="*/ 3382 w 47"/>
                  <a:gd name="T29" fmla="*/ 4419 h 43"/>
                  <a:gd name="T30" fmla="*/ 3516 w 47"/>
                  <a:gd name="T31" fmla="*/ 3624 h 43"/>
                  <a:gd name="T32" fmla="*/ 3598 w 47"/>
                  <a:gd name="T33" fmla="*/ 3167 h 43"/>
                  <a:gd name="T34" fmla="*/ 3516 w 47"/>
                  <a:gd name="T35" fmla="*/ 2767 h 43"/>
                  <a:gd name="T36" fmla="*/ 3382 w 47"/>
                  <a:gd name="T37" fmla="*/ 2252 h 43"/>
                  <a:gd name="T38" fmla="*/ 3179 w 47"/>
                  <a:gd name="T39" fmla="*/ 1840 h 43"/>
                  <a:gd name="T40" fmla="*/ 2921 w 47"/>
                  <a:gd name="T41" fmla="*/ 1503 h 43"/>
                  <a:gd name="T42" fmla="*/ 2482 w 47"/>
                  <a:gd name="T43" fmla="*/ 1227 h 43"/>
                  <a:gd name="T44" fmla="*/ 1937 w 47"/>
                  <a:gd name="T45" fmla="*/ 7 h 43"/>
                  <a:gd name="T46" fmla="*/ 1154 w 47"/>
                  <a:gd name="T47" fmla="*/ 4 h 43"/>
                  <a:gd name="T48" fmla="*/ 7 w 47"/>
                  <a:gd name="T49" fmla="*/ 2 h 43"/>
                  <a:gd name="T50" fmla="*/ 0 w 47"/>
                  <a:gd name="T51" fmla="*/ 0 h 43"/>
                  <a:gd name="T52" fmla="*/ 0 w 47"/>
                  <a:gd name="T53" fmla="*/ 1072 h 43"/>
                  <a:gd name="T54" fmla="*/ 0 w 47"/>
                  <a:gd name="T55" fmla="*/ 0 h 43"/>
                  <a:gd name="T56" fmla="*/ 47 w 47"/>
                  <a:gd name="T5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47" h="43">
                    <a:moveTo>
                      <a:pt x="0" y="9"/>
                    </a:moveTo>
                    <a:lnTo>
                      <a:pt x="6" y="10"/>
                    </a:lnTo>
                    <a:lnTo>
                      <a:pt x="13" y="13"/>
                    </a:lnTo>
                    <a:lnTo>
                      <a:pt x="22" y="16"/>
                    </a:lnTo>
                    <a:lnTo>
                      <a:pt x="29" y="19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7" y="26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7" y="35"/>
                    </a:lnTo>
                    <a:lnTo>
                      <a:pt x="34" y="37"/>
                    </a:lnTo>
                    <a:lnTo>
                      <a:pt x="41" y="43"/>
                    </a:lnTo>
                    <a:lnTo>
                      <a:pt x="44" y="39"/>
                    </a:lnTo>
                    <a:lnTo>
                      <a:pt x="46" y="33"/>
                    </a:lnTo>
                    <a:lnTo>
                      <a:pt x="47" y="29"/>
                    </a:lnTo>
                    <a:lnTo>
                      <a:pt x="46" y="25"/>
                    </a:lnTo>
                    <a:lnTo>
                      <a:pt x="44" y="20"/>
                    </a:lnTo>
                    <a:lnTo>
                      <a:pt x="41" y="17"/>
                    </a:lnTo>
                    <a:lnTo>
                      <a:pt x="38" y="14"/>
                    </a:lnTo>
                    <a:lnTo>
                      <a:pt x="33" y="11"/>
                    </a:lnTo>
                    <a:lnTo>
                      <a:pt x="25" y="7"/>
                    </a:lnTo>
                    <a:lnTo>
                      <a:pt x="16" y="4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2" name="Freeform 1188"/>
              <p:cNvSpPr>
                <a:spLocks noChangeArrowheads="1"/>
              </p:cNvSpPr>
              <p:nvPr/>
            </p:nvSpPr>
            <p:spPr bwMode="auto">
              <a:xfrm>
                <a:off x="2899" y="4184"/>
                <a:ext cx="43" cy="2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3375 44192"/>
                  <a:gd name="G4" fmla="*/ 1 0 51712"/>
                  <a:gd name="G5" fmla="*/ 1 36809 49664"/>
                  <a:gd name="G6" fmla="+- 9 0 0"/>
                  <a:gd name="G7" fmla="sin 29 G6"/>
                  <a:gd name="G8" fmla="*/ 1 25925 45696"/>
                  <a:gd name="G9" fmla="*/ 1 63095 51712"/>
                  <a:gd name="G10" fmla="*/ G9 1 180"/>
                  <a:gd name="G11" fmla="*/ G8 1 G10"/>
                  <a:gd name="G12" fmla="+- 12 0 0"/>
                  <a:gd name="G13" fmla="sin 23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60999 2"/>
                  <a:gd name="G26" fmla="+- 1 0 0"/>
                  <a:gd name="G27" fmla="+- 1 0 0"/>
                  <a:gd name="G28" fmla="*/ 1 0 51712"/>
                  <a:gd name="G29" fmla="*/ 1 0 51712"/>
                  <a:gd name="G30" fmla="+- 3167 0 0"/>
                  <a:gd name="T0" fmla="*/ 4745 w 43"/>
                  <a:gd name="T1" fmla="*/ 125 h 29"/>
                  <a:gd name="T2" fmla="*/ 4549 w 43"/>
                  <a:gd name="T3" fmla="*/ 3 h 29"/>
                  <a:gd name="T4" fmla="*/ 4147 w 43"/>
                  <a:gd name="T5" fmla="*/ 1 h 29"/>
                  <a:gd name="T6" fmla="*/ 3624 w 43"/>
                  <a:gd name="T7" fmla="*/ 0 h 29"/>
                  <a:gd name="T8" fmla="*/ 3167 w 43"/>
                  <a:gd name="T9" fmla="*/ 0 h 29"/>
                  <a:gd name="T10" fmla="*/ 2252 w 43"/>
                  <a:gd name="T11" fmla="*/ 2 h 29"/>
                  <a:gd name="T12" fmla="*/ 1405 w 43"/>
                  <a:gd name="T13" fmla="*/ 113 h 29"/>
                  <a:gd name="T14" fmla="*/ 6 w 43"/>
                  <a:gd name="T15" fmla="*/ 3053 h 29"/>
                  <a:gd name="T16" fmla="*/ 1 w 43"/>
                  <a:gd name="T17" fmla="*/ 4275 h 29"/>
                  <a:gd name="T18" fmla="*/ 0 w 43"/>
                  <a:gd name="T19" fmla="*/ 5963 h 29"/>
                  <a:gd name="T20" fmla="*/ 1 w 43"/>
                  <a:gd name="T21" fmla="*/ 6816 h 29"/>
                  <a:gd name="T22" fmla="*/ 4 w 43"/>
                  <a:gd name="T23" fmla="*/ 7746 h 29"/>
                  <a:gd name="T24" fmla="*/ 1072 w 43"/>
                  <a:gd name="T25" fmla="*/ 7746 h 29"/>
                  <a:gd name="T26" fmla="*/ 1072 w 43"/>
                  <a:gd name="T27" fmla="*/ 5218 h 29"/>
                  <a:gd name="T28" fmla="*/ 1002 w 43"/>
                  <a:gd name="T29" fmla="*/ 5218 h 29"/>
                  <a:gd name="T30" fmla="*/ 1072 w 43"/>
                  <a:gd name="T31" fmla="*/ 5963 h 29"/>
                  <a:gd name="T32" fmla="*/ 1072 w 43"/>
                  <a:gd name="T33" fmla="*/ 6355 h 29"/>
                  <a:gd name="T34" fmla="*/ 1313 w 43"/>
                  <a:gd name="T35" fmla="*/ 4567 h 29"/>
                  <a:gd name="T36" fmla="*/ 1840 w 43"/>
                  <a:gd name="T37" fmla="*/ 3494 h 29"/>
                  <a:gd name="T38" fmla="*/ 2757 w 43"/>
                  <a:gd name="T39" fmla="*/ 2869 h 29"/>
                  <a:gd name="T40" fmla="*/ 3388 w 43"/>
                  <a:gd name="T41" fmla="*/ 2342 h 29"/>
                  <a:gd name="T42" fmla="*/ 3624 w 43"/>
                  <a:gd name="T43" fmla="*/ 2342 h 29"/>
                  <a:gd name="T44" fmla="*/ 3862 w 43"/>
                  <a:gd name="T45" fmla="*/ 2679 h 29"/>
                  <a:gd name="T46" fmla="*/ 3877 w 43"/>
                  <a:gd name="T47" fmla="*/ 2679 h 29"/>
                  <a:gd name="T48" fmla="*/ 4131 w 43"/>
                  <a:gd name="T49" fmla="*/ 2869 h 29"/>
                  <a:gd name="T50" fmla="*/ 4745 w 43"/>
                  <a:gd name="T51" fmla="*/ 125 h 29"/>
                  <a:gd name="T52" fmla="*/ 0 w 43"/>
                  <a:gd name="T53" fmla="*/ 0 h 29"/>
                  <a:gd name="T54" fmla="*/ 43 w 43"/>
                  <a:gd name="T5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T52" t="T53" r="T54" b="T55"/>
                <a:pathLst>
                  <a:path w="43" h="29">
                    <a:moveTo>
                      <a:pt x="43" y="7"/>
                    </a:moveTo>
                    <a:lnTo>
                      <a:pt x="41" y="3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13" y="6"/>
                    </a:lnTo>
                    <a:lnTo>
                      <a:pt x="6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9" y="29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7" y="14"/>
                    </a:lnTo>
                    <a:lnTo>
                      <a:pt x="24" y="11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3" name="Freeform 1189"/>
              <p:cNvSpPr>
                <a:spLocks noChangeArrowheads="1"/>
              </p:cNvSpPr>
              <p:nvPr/>
            </p:nvSpPr>
            <p:spPr bwMode="auto">
              <a:xfrm>
                <a:off x="2936" y="4192"/>
                <a:ext cx="34" cy="4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4 0 0"/>
                  <a:gd name="G5" fmla="+- 11 0 0"/>
                  <a:gd name="G6" fmla="*/ 1 29279 5760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40067 0 0"/>
                  <a:gd name="G21" fmla="+- 41493 0 0"/>
                  <a:gd name="T0" fmla="*/ 1678 w 35"/>
                  <a:gd name="T1" fmla="*/ 27811 h 44"/>
                  <a:gd name="T2" fmla="*/ 1587 w 35"/>
                  <a:gd name="T3" fmla="*/ 27056 h 44"/>
                  <a:gd name="T4" fmla="*/ 1482 w 35"/>
                  <a:gd name="T5" fmla="*/ 25525 h 44"/>
                  <a:gd name="T6" fmla="*/ 1343 w 35"/>
                  <a:gd name="T7" fmla="*/ 23382 h 44"/>
                  <a:gd name="T8" fmla="*/ 1017 w 35"/>
                  <a:gd name="T9" fmla="*/ 19102 h 44"/>
                  <a:gd name="T10" fmla="*/ 814 w 35"/>
                  <a:gd name="T11" fmla="*/ 15130 h 44"/>
                  <a:gd name="T12" fmla="*/ 689 w 35"/>
                  <a:gd name="T13" fmla="*/ 9781 h 44"/>
                  <a:gd name="T14" fmla="*/ 552 w 35"/>
                  <a:gd name="T15" fmla="*/ 5804 h 44"/>
                  <a:gd name="T16" fmla="*/ 7 w 35"/>
                  <a:gd name="T17" fmla="*/ 0 h 44"/>
                  <a:gd name="T18" fmla="*/ 0 w 35"/>
                  <a:gd name="T19" fmla="*/ 4 h 44"/>
                  <a:gd name="T20" fmla="*/ 3 w 35"/>
                  <a:gd name="T21" fmla="*/ 8187 h 44"/>
                  <a:gd name="T22" fmla="*/ 7 w 35"/>
                  <a:gd name="T23" fmla="*/ 14704 h 44"/>
                  <a:gd name="T24" fmla="*/ 584 w 35"/>
                  <a:gd name="T25" fmla="*/ 19102 h 44"/>
                  <a:gd name="T26" fmla="*/ 728 w 35"/>
                  <a:gd name="T27" fmla="*/ 24267 h 44"/>
                  <a:gd name="T28" fmla="*/ 910 w 35"/>
                  <a:gd name="T29" fmla="*/ 27811 h 44"/>
                  <a:gd name="T30" fmla="*/ 1136 w 35"/>
                  <a:gd name="T31" fmla="*/ 32194 h 44"/>
                  <a:gd name="T32" fmla="*/ 1420 w 35"/>
                  <a:gd name="T33" fmla="*/ 34376 h 44"/>
                  <a:gd name="T34" fmla="*/ 1657 w 35"/>
                  <a:gd name="T35" fmla="*/ 35113 h 44"/>
                  <a:gd name="T36" fmla="*/ 1678 w 35"/>
                  <a:gd name="T37" fmla="*/ 27811 h 44"/>
                  <a:gd name="T38" fmla="*/ 0 w 35"/>
                  <a:gd name="T39" fmla="*/ 0 h 44"/>
                  <a:gd name="T40" fmla="*/ 35 w 35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5" h="44">
                    <a:moveTo>
                      <a:pt x="35" y="35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2" y="24"/>
                    </a:lnTo>
                    <a:lnTo>
                      <a:pt x="18" y="19"/>
                    </a:lnTo>
                    <a:lnTo>
                      <a:pt x="15" y="13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11"/>
                    </a:lnTo>
                    <a:lnTo>
                      <a:pt x="7" y="18"/>
                    </a:lnTo>
                    <a:lnTo>
                      <a:pt x="12" y="24"/>
                    </a:lnTo>
                    <a:lnTo>
                      <a:pt x="16" y="30"/>
                    </a:lnTo>
                    <a:lnTo>
                      <a:pt x="20" y="35"/>
                    </a:lnTo>
                    <a:lnTo>
                      <a:pt x="24" y="40"/>
                    </a:lnTo>
                    <a:lnTo>
                      <a:pt x="29" y="43"/>
                    </a:lnTo>
                    <a:lnTo>
                      <a:pt x="34" y="44"/>
                    </a:lnTo>
                    <a:lnTo>
                      <a:pt x="35" y="3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4" name="Freeform 1190"/>
              <p:cNvSpPr>
                <a:spLocks noChangeArrowheads="1"/>
              </p:cNvSpPr>
              <p:nvPr/>
            </p:nvSpPr>
            <p:spPr bwMode="auto">
              <a:xfrm>
                <a:off x="2642" y="4151"/>
                <a:ext cx="25" cy="47"/>
              </a:xfrm>
              <a:custGeom>
                <a:avLst/>
                <a:gdLst>
                  <a:gd name="G0" fmla="+- 1 0 0"/>
                  <a:gd name="G1" fmla="*/ 1 0 51712"/>
                  <a:gd name="G2" fmla="*/ 1 5307 45696"/>
                  <a:gd name="G3" fmla="+- 8 0 0"/>
                  <a:gd name="G4" fmla="*/ 1 0 517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3059 5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T0" fmla="*/ 29 w 39"/>
                  <a:gd name="T1" fmla="*/ 30132 h 45"/>
                  <a:gd name="T2" fmla="*/ 1 w 39"/>
                  <a:gd name="T3" fmla="*/ 17443 h 45"/>
                  <a:gd name="T4" fmla="*/ 1 w 39"/>
                  <a:gd name="T5" fmla="*/ 9518 h 45"/>
                  <a:gd name="T6" fmla="*/ 0 w 39"/>
                  <a:gd name="T7" fmla="*/ 6737 h 45"/>
                  <a:gd name="T8" fmla="*/ 1 w 39"/>
                  <a:gd name="T9" fmla="*/ 5199 h 45"/>
                  <a:gd name="T10" fmla="*/ 1 w 39"/>
                  <a:gd name="T11" fmla="*/ 3 h 45"/>
                  <a:gd name="T12" fmla="*/ 1 w 39"/>
                  <a:gd name="T13" fmla="*/ 1 h 45"/>
                  <a:gd name="T14" fmla="*/ 1 w 39"/>
                  <a:gd name="T15" fmla="*/ 0 h 45"/>
                  <a:gd name="T16" fmla="*/ 14 w 39"/>
                  <a:gd name="T17" fmla="*/ 0 h 45"/>
                  <a:gd name="T18" fmla="*/ 18 w 39"/>
                  <a:gd name="T19" fmla="*/ 0 h 45"/>
                  <a:gd name="T20" fmla="*/ 22 w 39"/>
                  <a:gd name="T21" fmla="*/ 1 h 45"/>
                  <a:gd name="T22" fmla="*/ 27 w 39"/>
                  <a:gd name="T23" fmla="*/ 2 h 45"/>
                  <a:gd name="T24" fmla="*/ 34 w 39"/>
                  <a:gd name="T25" fmla="*/ 4 h 45"/>
                  <a:gd name="T26" fmla="*/ 37 w 39"/>
                  <a:gd name="T27" fmla="*/ 5199 h 45"/>
                  <a:gd name="T28" fmla="*/ 40 w 39"/>
                  <a:gd name="T29" fmla="*/ 6188 h 45"/>
                  <a:gd name="T30" fmla="*/ 43 w 39"/>
                  <a:gd name="T31" fmla="*/ 8029 h 45"/>
                  <a:gd name="T32" fmla="*/ 43 w 39"/>
                  <a:gd name="T33" fmla="*/ 10353 h 45"/>
                  <a:gd name="T34" fmla="*/ 43 w 39"/>
                  <a:gd name="T35" fmla="*/ 13347 h 45"/>
                  <a:gd name="T36" fmla="*/ 39 w 39"/>
                  <a:gd name="T37" fmla="*/ 15827 h 45"/>
                  <a:gd name="T38" fmla="*/ 34 w 39"/>
                  <a:gd name="T39" fmla="*/ 20452 h 45"/>
                  <a:gd name="T40" fmla="*/ 30 w 39"/>
                  <a:gd name="T41" fmla="*/ 24047 h 45"/>
                  <a:gd name="T42" fmla="*/ 30 w 39"/>
                  <a:gd name="T43" fmla="*/ 26424 h 45"/>
                  <a:gd name="T44" fmla="*/ 30 w 39"/>
                  <a:gd name="T45" fmla="*/ 29100 h 45"/>
                  <a:gd name="T46" fmla="*/ 32 w 39"/>
                  <a:gd name="T47" fmla="*/ 31004 h 45"/>
                  <a:gd name="T48" fmla="*/ 32 w 39"/>
                  <a:gd name="T49" fmla="*/ 31316 h 45"/>
                  <a:gd name="T50" fmla="*/ 32 w 39"/>
                  <a:gd name="T51" fmla="*/ 31316 h 45"/>
                  <a:gd name="T52" fmla="*/ 29 w 39"/>
                  <a:gd name="T53" fmla="*/ 30132 h 45"/>
                  <a:gd name="T54" fmla="*/ 0 w 39"/>
                  <a:gd name="T55" fmla="*/ 0 h 45"/>
                  <a:gd name="T56" fmla="*/ 39 w 39"/>
                  <a:gd name="T5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39" h="45">
                    <a:moveTo>
                      <a:pt x="27" y="43"/>
                    </a:moveTo>
                    <a:lnTo>
                      <a:pt x="6" y="26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7"/>
                    </a:lnTo>
                    <a:lnTo>
                      <a:pt x="37" y="9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9"/>
                    </a:lnTo>
                    <a:lnTo>
                      <a:pt x="36" y="23"/>
                    </a:lnTo>
                    <a:lnTo>
                      <a:pt x="31" y="29"/>
                    </a:lnTo>
                    <a:lnTo>
                      <a:pt x="28" y="34"/>
                    </a:lnTo>
                    <a:lnTo>
                      <a:pt x="28" y="38"/>
                    </a:lnTo>
                    <a:lnTo>
                      <a:pt x="28" y="42"/>
                    </a:lnTo>
                    <a:lnTo>
                      <a:pt x="29" y="44"/>
                    </a:lnTo>
                    <a:lnTo>
                      <a:pt x="29" y="45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5" name="Freeform 1191"/>
              <p:cNvSpPr>
                <a:spLocks noChangeArrowheads="1"/>
              </p:cNvSpPr>
              <p:nvPr/>
            </p:nvSpPr>
            <p:spPr bwMode="auto">
              <a:xfrm>
                <a:off x="2645" y="4175"/>
                <a:ext cx="14" cy="23"/>
              </a:xfrm>
              <a:custGeom>
                <a:avLst/>
                <a:gdLst>
                  <a:gd name="G0" fmla="+- 65534 0 0"/>
                  <a:gd name="G1" fmla="+- 1 0 0"/>
                  <a:gd name="G2" fmla="+- 1 0 0"/>
                  <a:gd name="G3" fmla="+- 1 0 0"/>
                  <a:gd name="G4" fmla="*/ 1 16385 2"/>
                  <a:gd name="G5" fmla="+- 1 0 0"/>
                  <a:gd name="G6" fmla="+- 1 0 0"/>
                  <a:gd name="T0" fmla="*/ 0 w 28"/>
                  <a:gd name="T1" fmla="*/ 4 h 24"/>
                  <a:gd name="T2" fmla="*/ 1 w 28"/>
                  <a:gd name="T3" fmla="*/ 2118 h 24"/>
                  <a:gd name="T4" fmla="*/ 21 w 28"/>
                  <a:gd name="T5" fmla="*/ 6495 h 24"/>
                  <a:gd name="T6" fmla="*/ 25 w 28"/>
                  <a:gd name="T7" fmla="*/ 4715 h 24"/>
                  <a:gd name="T8" fmla="*/ 1 w 28"/>
                  <a:gd name="T9" fmla="*/ 0 h 24"/>
                  <a:gd name="T10" fmla="*/ 8 w 28"/>
                  <a:gd name="T11" fmla="*/ 1 h 24"/>
                  <a:gd name="T12" fmla="*/ 0 w 28"/>
                  <a:gd name="T13" fmla="*/ 4 h 24"/>
                  <a:gd name="T14" fmla="*/ 0 w 28"/>
                  <a:gd name="T15" fmla="*/ 0 h 24"/>
                  <a:gd name="T16" fmla="*/ 28 w 28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T14" t="T15" r="T16" b="T17"/>
                <a:pathLst>
                  <a:path w="28" h="24">
                    <a:moveTo>
                      <a:pt x="0" y="4"/>
                    </a:moveTo>
                    <a:lnTo>
                      <a:pt x="1" y="7"/>
                    </a:lnTo>
                    <a:lnTo>
                      <a:pt x="23" y="24"/>
                    </a:lnTo>
                    <a:lnTo>
                      <a:pt x="28" y="17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6" name="Freeform 1192"/>
              <p:cNvSpPr>
                <a:spLocks noChangeArrowheads="1"/>
              </p:cNvSpPr>
              <p:nvPr/>
            </p:nvSpPr>
            <p:spPr bwMode="auto">
              <a:xfrm>
                <a:off x="2642" y="4165"/>
                <a:ext cx="5" cy="12"/>
              </a:xfrm>
              <a:custGeom>
                <a:avLst/>
                <a:gdLst>
                  <a:gd name="G0" fmla="+- 65529 0 0"/>
                  <a:gd name="G1" fmla="*/ 1 0 51712"/>
                  <a:gd name="G2" fmla="+- 2 0 0"/>
                  <a:gd name="G3" fmla="*/ 1 16385 2"/>
                  <a:gd name="G4" fmla="*/ 1 50009 48160"/>
                  <a:gd name="T0" fmla="*/ 0 w 12"/>
                  <a:gd name="T1" fmla="*/ 3 h 14"/>
                  <a:gd name="T2" fmla="*/ 1 w 12"/>
                  <a:gd name="T3" fmla="*/ 1682 h 14"/>
                  <a:gd name="T4" fmla="*/ 9 w 12"/>
                  <a:gd name="T5" fmla="*/ 1367 h 14"/>
                  <a:gd name="T6" fmla="*/ 6 w 12"/>
                  <a:gd name="T7" fmla="*/ 0 h 14"/>
                  <a:gd name="T8" fmla="*/ 0 w 12"/>
                  <a:gd name="T9" fmla="*/ 3 h 14"/>
                  <a:gd name="T10" fmla="*/ 0 w 12"/>
                  <a:gd name="T11" fmla="*/ 0 h 14"/>
                  <a:gd name="T12" fmla="*/ 12 w 12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T10" t="T11" r="T12" b="T13"/>
                <a:pathLst>
                  <a:path w="12" h="14">
                    <a:moveTo>
                      <a:pt x="0" y="3"/>
                    </a:moveTo>
                    <a:lnTo>
                      <a:pt x="4" y="14"/>
                    </a:lnTo>
                    <a:lnTo>
                      <a:pt x="12" y="11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7" name="Freeform 1193"/>
              <p:cNvSpPr>
                <a:spLocks noChangeArrowheads="1"/>
              </p:cNvSpPr>
              <p:nvPr/>
            </p:nvSpPr>
            <p:spPr bwMode="auto">
              <a:xfrm>
                <a:off x="2640" y="4147"/>
                <a:ext cx="35" cy="2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*/ 1 57663 57600"/>
                  <a:gd name="G7" fmla="*/ 1 0 51712"/>
                  <a:gd name="G8" fmla="*/ 1 29 2"/>
                  <a:gd name="G9" fmla="*/ 1 31321 25856"/>
                  <a:gd name="G10" fmla="*/ 1 63095 51712"/>
                  <a:gd name="G11" fmla="*/ G10 1 180"/>
                  <a:gd name="G12" fmla="*/ G9 1 G11"/>
                  <a:gd name="G13" fmla="+- 10 0 0"/>
                  <a:gd name="G14" fmla="sin 11 G13"/>
                  <a:gd name="G15" fmla="*/ 1 59343 38528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3507 0 0"/>
                  <a:gd name="G37" fmla="+- 64137 0 0"/>
                  <a:gd name="G38" fmla="+- 64501 0 0"/>
                  <a:gd name="G39" fmla="+- 64775 0 0"/>
                  <a:gd name="G40" fmla="+- 195 0 0"/>
                  <a:gd name="G41" fmla="+- 176 0 0"/>
                  <a:gd name="T0" fmla="*/ 215 w 48"/>
                  <a:gd name="T1" fmla="*/ 2737 h 30"/>
                  <a:gd name="T2" fmla="*/ 228 w 48"/>
                  <a:gd name="T3" fmla="*/ 2257 h 30"/>
                  <a:gd name="T4" fmla="*/ 236 w 48"/>
                  <a:gd name="T5" fmla="*/ 1635 h 30"/>
                  <a:gd name="T6" fmla="*/ 228 w 48"/>
                  <a:gd name="T7" fmla="*/ 1263 h 30"/>
                  <a:gd name="T8" fmla="*/ 215 w 48"/>
                  <a:gd name="T9" fmla="*/ 976 h 30"/>
                  <a:gd name="T10" fmla="*/ 202 w 48"/>
                  <a:gd name="T11" fmla="*/ 7 h 30"/>
                  <a:gd name="T12" fmla="*/ 180 w 48"/>
                  <a:gd name="T13" fmla="*/ 4 h 30"/>
                  <a:gd name="T14" fmla="*/ 150 w 48"/>
                  <a:gd name="T15" fmla="*/ 2 h 30"/>
                  <a:gd name="T16" fmla="*/ 132 w 48"/>
                  <a:gd name="T17" fmla="*/ 1 h 30"/>
                  <a:gd name="T18" fmla="*/ 110 w 48"/>
                  <a:gd name="T19" fmla="*/ 0 h 30"/>
                  <a:gd name="T20" fmla="*/ 77 w 48"/>
                  <a:gd name="T21" fmla="*/ 0 h 30"/>
                  <a:gd name="T22" fmla="*/ 57 w 48"/>
                  <a:gd name="T23" fmla="*/ 0 h 30"/>
                  <a:gd name="T24" fmla="*/ 2 w 48"/>
                  <a:gd name="T25" fmla="*/ 2 h 30"/>
                  <a:gd name="T26" fmla="*/ 2 w 48"/>
                  <a:gd name="T27" fmla="*/ 4 h 30"/>
                  <a:gd name="T28" fmla="*/ 1 w 48"/>
                  <a:gd name="T29" fmla="*/ 858 h 30"/>
                  <a:gd name="T30" fmla="*/ 0 w 48"/>
                  <a:gd name="T31" fmla="*/ 1263 h 30"/>
                  <a:gd name="T32" fmla="*/ 2 w 48"/>
                  <a:gd name="T33" fmla="*/ 1744 h 30"/>
                  <a:gd name="T34" fmla="*/ 50 w 48"/>
                  <a:gd name="T35" fmla="*/ 1437 h 30"/>
                  <a:gd name="T36" fmla="*/ 47 w 48"/>
                  <a:gd name="T37" fmla="*/ 1184 h 30"/>
                  <a:gd name="T38" fmla="*/ 50 w 48"/>
                  <a:gd name="T39" fmla="*/ 1041 h 30"/>
                  <a:gd name="T40" fmla="*/ 50 w 48"/>
                  <a:gd name="T41" fmla="*/ 976 h 30"/>
                  <a:gd name="T42" fmla="*/ 53 w 48"/>
                  <a:gd name="T43" fmla="*/ 858 h 30"/>
                  <a:gd name="T44" fmla="*/ 64 w 48"/>
                  <a:gd name="T45" fmla="*/ 804 h 30"/>
                  <a:gd name="T46" fmla="*/ 77 w 48"/>
                  <a:gd name="T47" fmla="*/ 804 h 30"/>
                  <a:gd name="T48" fmla="*/ 105 w 48"/>
                  <a:gd name="T49" fmla="*/ 804 h 30"/>
                  <a:gd name="T50" fmla="*/ 125 w 48"/>
                  <a:gd name="T51" fmla="*/ 858 h 30"/>
                  <a:gd name="T52" fmla="*/ 141 w 48"/>
                  <a:gd name="T53" fmla="*/ 976 h 30"/>
                  <a:gd name="T54" fmla="*/ 158 w 48"/>
                  <a:gd name="T55" fmla="*/ 1110 h 30"/>
                  <a:gd name="T56" fmla="*/ 169 w 48"/>
                  <a:gd name="T57" fmla="*/ 1184 h 30"/>
                  <a:gd name="T58" fmla="*/ 190 w 48"/>
                  <a:gd name="T59" fmla="*/ 1347 h 30"/>
                  <a:gd name="T60" fmla="*/ 190 w 48"/>
                  <a:gd name="T61" fmla="*/ 1533 h 30"/>
                  <a:gd name="T62" fmla="*/ 190 w 48"/>
                  <a:gd name="T63" fmla="*/ 1635 h 30"/>
                  <a:gd name="T64" fmla="*/ 190 w 48"/>
                  <a:gd name="T65" fmla="*/ 1984 h 30"/>
                  <a:gd name="T66" fmla="*/ 180 w 48"/>
                  <a:gd name="T67" fmla="*/ 2256 h 30"/>
                  <a:gd name="T68" fmla="*/ 215 w 48"/>
                  <a:gd name="T69" fmla="*/ 2737 h 30"/>
                  <a:gd name="T70" fmla="*/ 0 w 48"/>
                  <a:gd name="T71" fmla="*/ 0 h 30"/>
                  <a:gd name="T72" fmla="*/ 48 w 48"/>
                  <a:gd name="T7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48" h="30">
                    <a:moveTo>
                      <a:pt x="43" y="30"/>
                    </a:moveTo>
                    <a:lnTo>
                      <a:pt x="46" y="25"/>
                    </a:lnTo>
                    <a:lnTo>
                      <a:pt x="48" y="19"/>
                    </a:lnTo>
                    <a:lnTo>
                      <a:pt x="47" y="15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1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5" y="9"/>
                    </a:lnTo>
                    <a:lnTo>
                      <a:pt x="28" y="11"/>
                    </a:lnTo>
                    <a:lnTo>
                      <a:pt x="32" y="13"/>
                    </a:lnTo>
                    <a:lnTo>
                      <a:pt x="35" y="14"/>
                    </a:lnTo>
                    <a:lnTo>
                      <a:pt x="38" y="16"/>
                    </a:lnTo>
                    <a:lnTo>
                      <a:pt x="39" y="18"/>
                    </a:lnTo>
                    <a:lnTo>
                      <a:pt x="39" y="19"/>
                    </a:lnTo>
                    <a:lnTo>
                      <a:pt x="39" y="22"/>
                    </a:lnTo>
                    <a:lnTo>
                      <a:pt x="37" y="24"/>
                    </a:lnTo>
                    <a:lnTo>
                      <a:pt x="43" y="3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8" name="Freeform 1194"/>
              <p:cNvSpPr>
                <a:spLocks noChangeArrowheads="1"/>
              </p:cNvSpPr>
              <p:nvPr/>
            </p:nvSpPr>
            <p:spPr bwMode="auto">
              <a:xfrm>
                <a:off x="2667" y="4172"/>
                <a:ext cx="14" cy="27"/>
              </a:xfrm>
              <a:custGeom>
                <a:avLst/>
                <a:gdLst>
                  <a:gd name="G0" fmla="+- 15 0 0"/>
                  <a:gd name="G1" fmla="*/ 1 51799 45696"/>
                  <a:gd name="G2" fmla="+- 10 0 0"/>
                  <a:gd name="G3" fmla="cos 21 G2"/>
                  <a:gd name="G4" fmla="+- 12 0 0"/>
                  <a:gd name="G5" fmla="cos 16 G4"/>
                  <a:gd name="G6" fmla="*/ 1 60965 51712"/>
                  <a:gd name="G7" fmla="+- 1 0 0"/>
                  <a:gd name="G8" fmla="+- 65532 0 0"/>
                  <a:gd name="G9" fmla="*/ 1 27 2"/>
                  <a:gd name="G10" fmla="+- 7 0 0"/>
                  <a:gd name="G11" fmla="cos 21 G10"/>
                  <a:gd name="G12" fmla="+- 24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62081 0 0"/>
                  <a:gd name="G24" fmla="+- 63368 0 0"/>
                  <a:gd name="T0" fmla="*/ 2 w 16"/>
                  <a:gd name="T1" fmla="*/ 3355 h 28"/>
                  <a:gd name="T2" fmla="*/ 3 w 16"/>
                  <a:gd name="T3" fmla="*/ 3458 h 28"/>
                  <a:gd name="T4" fmla="*/ 754 w 16"/>
                  <a:gd name="T5" fmla="*/ 2922 h 28"/>
                  <a:gd name="T6" fmla="*/ 710 w 16"/>
                  <a:gd name="T7" fmla="*/ 2811 h 28"/>
                  <a:gd name="T8" fmla="*/ 710 w 16"/>
                  <a:gd name="T9" fmla="*/ 2727 h 28"/>
                  <a:gd name="T10" fmla="*/ 710 w 16"/>
                  <a:gd name="T11" fmla="*/ 2217 h 28"/>
                  <a:gd name="T12" fmla="*/ 710 w 16"/>
                  <a:gd name="T13" fmla="*/ 1931 h 28"/>
                  <a:gd name="T14" fmla="*/ 801 w 16"/>
                  <a:gd name="T15" fmla="*/ 1465 h 28"/>
                  <a:gd name="T16" fmla="*/ 1021 w 16"/>
                  <a:gd name="T17" fmla="*/ 6 h 28"/>
                  <a:gd name="T18" fmla="*/ 710 w 16"/>
                  <a:gd name="T19" fmla="*/ 0 h 28"/>
                  <a:gd name="T20" fmla="*/ 4 w 16"/>
                  <a:gd name="T21" fmla="*/ 6 h 28"/>
                  <a:gd name="T22" fmla="*/ 1 w 16"/>
                  <a:gd name="T23" fmla="*/ 1570 h 28"/>
                  <a:gd name="T24" fmla="*/ 0 w 16"/>
                  <a:gd name="T25" fmla="*/ 2217 h 28"/>
                  <a:gd name="T26" fmla="*/ 1 w 16"/>
                  <a:gd name="T27" fmla="*/ 2922 h 28"/>
                  <a:gd name="T28" fmla="*/ 2 w 16"/>
                  <a:gd name="T29" fmla="*/ 3131 h 28"/>
                  <a:gd name="T30" fmla="*/ 2 w 16"/>
                  <a:gd name="T31" fmla="*/ 3355 h 28"/>
                  <a:gd name="T32" fmla="*/ 710 w 16"/>
                  <a:gd name="T33" fmla="*/ 2727 h 28"/>
                  <a:gd name="T34" fmla="*/ 7 w 16"/>
                  <a:gd name="T35" fmla="*/ 2545 h 28"/>
                  <a:gd name="T36" fmla="*/ 2 w 16"/>
                  <a:gd name="T37" fmla="*/ 3355 h 28"/>
                  <a:gd name="T38" fmla="*/ 0 w 16"/>
                  <a:gd name="T39" fmla="*/ 0 h 28"/>
                  <a:gd name="T40" fmla="*/ 16 w 16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6" h="28">
                    <a:moveTo>
                      <a:pt x="2" y="27"/>
                    </a:moveTo>
                    <a:lnTo>
                      <a:pt x="3" y="28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6" y="6"/>
                    </a:lnTo>
                    <a:lnTo>
                      <a:pt x="10" y="0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10" y="21"/>
                    </a:lnTo>
                    <a:lnTo>
                      <a:pt x="7" y="2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19" name="Freeform 1195"/>
              <p:cNvSpPr>
                <a:spLocks noChangeArrowheads="1"/>
              </p:cNvSpPr>
              <p:nvPr/>
            </p:nvSpPr>
            <p:spPr bwMode="auto">
              <a:xfrm>
                <a:off x="2829" y="4251"/>
                <a:ext cx="41" cy="54"/>
              </a:xfrm>
              <a:custGeom>
                <a:avLst/>
                <a:gdLst>
                  <a:gd name="G0" fmla="*/ 1 0 51712"/>
                  <a:gd name="G1" fmla="+- 65534 0 0"/>
                  <a:gd name="G2" fmla="+- 8 0 0"/>
                  <a:gd name="G3" fmla="+- 12 0 0"/>
                  <a:gd name="G4" fmla="*/ 1 17923 57600"/>
                  <a:gd name="G5" fmla="*/ 1 5871 45696"/>
                  <a:gd name="G6" fmla="*/ 1 63095 51712"/>
                  <a:gd name="G7" fmla="*/ G6 1 180"/>
                  <a:gd name="G8" fmla="*/ G5 1 G7"/>
                  <a:gd name="G9" fmla="*/ 1 22189 51712"/>
                  <a:gd name="G10" fmla="*/ 1 63095 51712"/>
                  <a:gd name="G11" fmla="*/ G10 1 180"/>
                  <a:gd name="G12" fmla="*/ G9 1 G11"/>
                  <a:gd name="G13" fmla="*/ 1 6121 51712"/>
                  <a:gd name="G14" fmla="+- 40 0 0"/>
                  <a:gd name="G15" fmla="+- 5 0 0"/>
                  <a:gd name="G16" fmla="*/ 1 14019 25856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5415 25856"/>
                  <a:gd name="G27" fmla="*/ 1 38249 38528"/>
                  <a:gd name="G28" fmla="*/ 1 63095 51712"/>
                  <a:gd name="G29" fmla="*/ G28 1 180"/>
                  <a:gd name="G30" fmla="*/ G27 1 G29"/>
                  <a:gd name="G31" fmla="*/ 1 43405 25856"/>
                  <a:gd name="G32" fmla="*/ 1 16385 2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*/ 1 50009 48160"/>
                  <a:gd name="G44" fmla="+- 1 0 0"/>
                  <a:gd name="G45" fmla="+- 1 0 0"/>
                  <a:gd name="G46" fmla="+- 2 0 0"/>
                  <a:gd name="G47" fmla="+- 49 0 0"/>
                  <a:gd name="G48" fmla="+- 17102 0 0"/>
                  <a:gd name="G49" fmla="+- 18662 0 0"/>
                  <a:gd name="G50" fmla="+- 22021 0 0"/>
                  <a:gd name="G51" fmla="+- 25907 0 0"/>
                  <a:gd name="G52" fmla="+- 30622 0 0"/>
                  <a:gd name="G53" fmla="+- 36115 0 0"/>
                  <a:gd name="T0" fmla="*/ 1 w 42"/>
                  <a:gd name="T1" fmla="*/ 1 h 46"/>
                  <a:gd name="T2" fmla="*/ 0 w 42"/>
                  <a:gd name="T3" fmla="*/ 2 h 46"/>
                  <a:gd name="T4" fmla="*/ 0 w 42"/>
                  <a:gd name="T5" fmla="*/ 50 h 46"/>
                  <a:gd name="T6" fmla="*/ 1 w 42"/>
                  <a:gd name="T7" fmla="*/ 17105 h 46"/>
                  <a:gd name="T8" fmla="*/ 3 w 42"/>
                  <a:gd name="T9" fmla="*/ 18666 h 46"/>
                  <a:gd name="T10" fmla="*/ 4 w 42"/>
                  <a:gd name="T11" fmla="*/ 22026 h 46"/>
                  <a:gd name="T12" fmla="*/ 5 w 42"/>
                  <a:gd name="T13" fmla="*/ 25913 h 46"/>
                  <a:gd name="T14" fmla="*/ 6 w 42"/>
                  <a:gd name="T15" fmla="*/ 30629 h 46"/>
                  <a:gd name="T16" fmla="*/ 7 w 42"/>
                  <a:gd name="T17" fmla="*/ 36123 h 46"/>
                  <a:gd name="T18" fmla="*/ 8 w 42"/>
                  <a:gd name="T19" fmla="*/ 45689 h 46"/>
                  <a:gd name="T20" fmla="*/ 8 w 42"/>
                  <a:gd name="T21" fmla="*/ 50338 h 46"/>
                  <a:gd name="T22" fmla="*/ 8 w 42"/>
                  <a:gd name="T23" fmla="*/ 58592 h 46"/>
                  <a:gd name="T24" fmla="*/ 8 w 42"/>
                  <a:gd name="T25" fmla="*/ 69104 h 46"/>
                  <a:gd name="T26" fmla="*/ 7 w 42"/>
                  <a:gd name="T27" fmla="*/ 75234 h 46"/>
                  <a:gd name="T28" fmla="*/ 7 w 42"/>
                  <a:gd name="T29" fmla="*/ 81657 h 46"/>
                  <a:gd name="T30" fmla="*/ 6 w 42"/>
                  <a:gd name="T31" fmla="*/ 83406 h 46"/>
                  <a:gd name="T32" fmla="*/ 5 w 42"/>
                  <a:gd name="T33" fmla="*/ 90650 h 46"/>
                  <a:gd name="T34" fmla="*/ 4 w 42"/>
                  <a:gd name="T35" fmla="*/ 98137 h 46"/>
                  <a:gd name="T36" fmla="*/ 4 w 42"/>
                  <a:gd name="T37" fmla="*/ 101045 h 46"/>
                  <a:gd name="T38" fmla="*/ 5 w 42"/>
                  <a:gd name="T39" fmla="*/ 104951 h 46"/>
                  <a:gd name="T40" fmla="*/ 7 w 42"/>
                  <a:gd name="T41" fmla="*/ 106703 h 46"/>
                  <a:gd name="T42" fmla="*/ 353 w 42"/>
                  <a:gd name="T43" fmla="*/ 104951 h 46"/>
                  <a:gd name="T44" fmla="*/ 488 w 42"/>
                  <a:gd name="T45" fmla="*/ 101045 h 46"/>
                  <a:gd name="T46" fmla="*/ 741 w 42"/>
                  <a:gd name="T47" fmla="*/ 90650 h 46"/>
                  <a:gd name="T48" fmla="*/ 916 w 42"/>
                  <a:gd name="T49" fmla="*/ 76620 h 46"/>
                  <a:gd name="T50" fmla="*/ 981 w 42"/>
                  <a:gd name="T51" fmla="*/ 70515 h 46"/>
                  <a:gd name="T52" fmla="*/ 1054 w 42"/>
                  <a:gd name="T53" fmla="*/ 59522 h 46"/>
                  <a:gd name="T54" fmla="*/ 1077 w 42"/>
                  <a:gd name="T55" fmla="*/ 50338 h 46"/>
                  <a:gd name="T56" fmla="*/ 1077 w 42"/>
                  <a:gd name="T57" fmla="*/ 42541 h 46"/>
                  <a:gd name="T58" fmla="*/ 1054 w 42"/>
                  <a:gd name="T59" fmla="*/ 33303 h 46"/>
                  <a:gd name="T60" fmla="*/ 1028 w 42"/>
                  <a:gd name="T61" fmla="*/ 28120 h 46"/>
                  <a:gd name="T62" fmla="*/ 960 w 42"/>
                  <a:gd name="T63" fmla="*/ 25913 h 46"/>
                  <a:gd name="T64" fmla="*/ 916 w 42"/>
                  <a:gd name="T65" fmla="*/ 23876 h 46"/>
                  <a:gd name="T66" fmla="*/ 874 w 42"/>
                  <a:gd name="T67" fmla="*/ 23876 h 46"/>
                  <a:gd name="T68" fmla="*/ 813 w 42"/>
                  <a:gd name="T69" fmla="*/ 22026 h 46"/>
                  <a:gd name="T70" fmla="*/ 741 w 42"/>
                  <a:gd name="T71" fmla="*/ 20271 h 46"/>
                  <a:gd name="T72" fmla="*/ 707 w 42"/>
                  <a:gd name="T73" fmla="*/ 18666 h 46"/>
                  <a:gd name="T74" fmla="*/ 644 w 42"/>
                  <a:gd name="T75" fmla="*/ 17105 h 46"/>
                  <a:gd name="T76" fmla="*/ 587 w 42"/>
                  <a:gd name="T77" fmla="*/ 50 h 46"/>
                  <a:gd name="T78" fmla="*/ 466 w 42"/>
                  <a:gd name="T79" fmla="*/ 2 h 46"/>
                  <a:gd name="T80" fmla="*/ 406 w 42"/>
                  <a:gd name="T81" fmla="*/ 1 h 46"/>
                  <a:gd name="T82" fmla="*/ 337 w 42"/>
                  <a:gd name="T83" fmla="*/ 0 h 46"/>
                  <a:gd name="T84" fmla="*/ 8 w 42"/>
                  <a:gd name="T85" fmla="*/ 0 h 46"/>
                  <a:gd name="T86" fmla="*/ 5 w 42"/>
                  <a:gd name="T87" fmla="*/ 0 h 46"/>
                  <a:gd name="T88" fmla="*/ 1 w 42"/>
                  <a:gd name="T89" fmla="*/ 1 h 46"/>
                  <a:gd name="T90" fmla="*/ 0 w 42"/>
                  <a:gd name="T91" fmla="*/ 0 h 46"/>
                  <a:gd name="T92" fmla="*/ 42 w 42"/>
                  <a:gd name="T9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T90" t="T91" r="T92" b="T93"/>
                <a:pathLst>
                  <a:path w="42" h="46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5" y="45"/>
                    </a:lnTo>
                    <a:lnTo>
                      <a:pt x="7" y="46"/>
                    </a:lnTo>
                    <a:lnTo>
                      <a:pt x="13" y="45"/>
                    </a:lnTo>
                    <a:lnTo>
                      <a:pt x="20" y="44"/>
                    </a:lnTo>
                    <a:lnTo>
                      <a:pt x="29" y="40"/>
                    </a:lnTo>
                    <a:lnTo>
                      <a:pt x="35" y="34"/>
                    </a:lnTo>
                    <a:lnTo>
                      <a:pt x="38" y="31"/>
                    </a:lnTo>
                    <a:lnTo>
                      <a:pt x="41" y="26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1" y="15"/>
                    </a:lnTo>
                    <a:lnTo>
                      <a:pt x="40" y="13"/>
                    </a:lnTo>
                    <a:lnTo>
                      <a:pt x="37" y="12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29" y="9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24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0" name="Freeform 1196"/>
              <p:cNvSpPr>
                <a:spLocks noChangeArrowheads="1"/>
              </p:cNvSpPr>
              <p:nvPr/>
            </p:nvSpPr>
            <p:spPr bwMode="auto">
              <a:xfrm>
                <a:off x="2825" y="4247"/>
                <a:ext cx="13" cy="32"/>
              </a:xfrm>
              <a:custGeom>
                <a:avLst/>
                <a:gdLst>
                  <a:gd name="G0" fmla="*/ 1 0 51712"/>
                  <a:gd name="G1" fmla="*/ 1 24681 13716"/>
                  <a:gd name="G2" fmla="+- 9 0 0"/>
                  <a:gd name="G3" fmla="cos 8 G2"/>
                  <a:gd name="G4" fmla="+- 3 0 0"/>
                  <a:gd name="G5" fmla="sin 8 G4"/>
                  <a:gd name="G6" fmla="*/ 1 0 51712"/>
                  <a:gd name="G7" fmla="*/ 1 49531 25856"/>
                  <a:gd name="G8" fmla="+- 5 0 0"/>
                  <a:gd name="G9" fmla="*/ 1 45389 57600"/>
                  <a:gd name="G10" fmla="*/ 1 16191 51712"/>
                  <a:gd name="G11" fmla="*/ 1 16385 2"/>
                  <a:gd name="G12" fmla="+- 1 0 0"/>
                  <a:gd name="G13" fmla="+- 1 0 0"/>
                  <a:gd name="G14" fmla="+- 1 0 0"/>
                  <a:gd name="G15" fmla="*/ 1 50009 48160"/>
                  <a:gd name="G16" fmla="+- 1 0 0"/>
                  <a:gd name="G17" fmla="+- 17684 0 0"/>
                  <a:gd name="G18" fmla="+- 64400 0 0"/>
                  <a:gd name="T0" fmla="*/ 1263 w 15"/>
                  <a:gd name="T1" fmla="*/ 1198498 h 20"/>
                  <a:gd name="T2" fmla="*/ 1184 w 15"/>
                  <a:gd name="T3" fmla="*/ 983000 h 20"/>
                  <a:gd name="T4" fmla="*/ 1110 w 15"/>
                  <a:gd name="T5" fmla="*/ 812502 h 20"/>
                  <a:gd name="T6" fmla="*/ 976 w 15"/>
                  <a:gd name="T7" fmla="*/ 671720 h 20"/>
                  <a:gd name="T8" fmla="*/ 915 w 15"/>
                  <a:gd name="T9" fmla="*/ 555364 h 20"/>
                  <a:gd name="T10" fmla="*/ 858 w 15"/>
                  <a:gd name="T11" fmla="*/ 458939 h 20"/>
                  <a:gd name="T12" fmla="*/ 858 w 15"/>
                  <a:gd name="T13" fmla="*/ 555364 h 20"/>
                  <a:gd name="T14" fmla="*/ 3 w 15"/>
                  <a:gd name="T15" fmla="*/ 0 h 20"/>
                  <a:gd name="T16" fmla="*/ 1 w 15"/>
                  <a:gd name="T17" fmla="*/ 1003 h 20"/>
                  <a:gd name="T18" fmla="*/ 0 w 15"/>
                  <a:gd name="T19" fmla="*/ 458939 h 20"/>
                  <a:gd name="T20" fmla="*/ 1 w 15"/>
                  <a:gd name="T21" fmla="*/ 671720 h 20"/>
                  <a:gd name="T22" fmla="*/ 2 w 15"/>
                  <a:gd name="T23" fmla="*/ 893833 h 20"/>
                  <a:gd name="T24" fmla="*/ 4 w 15"/>
                  <a:gd name="T25" fmla="*/ 1081448 h 20"/>
                  <a:gd name="T26" fmla="*/ 5 w 15"/>
                  <a:gd name="T27" fmla="*/ 1189561 h 20"/>
                  <a:gd name="T28" fmla="*/ 7 w 15"/>
                  <a:gd name="T29" fmla="*/ 1308678 h 20"/>
                  <a:gd name="T30" fmla="*/ 7 w 15"/>
                  <a:gd name="T31" fmla="*/ 1439471 h 20"/>
                  <a:gd name="T32" fmla="*/ 1263 w 15"/>
                  <a:gd name="T33" fmla="*/ 1198498 h 20"/>
                  <a:gd name="T34" fmla="*/ 0 w 15"/>
                  <a:gd name="T35" fmla="*/ 0 h 20"/>
                  <a:gd name="T36" fmla="*/ 15 w 15"/>
                  <a:gd name="T3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T34" t="T35" r="T36" b="T37"/>
                <a:pathLst>
                  <a:path w="15" h="20">
                    <a:moveTo>
                      <a:pt x="15" y="17"/>
                    </a:moveTo>
                    <a:lnTo>
                      <a:pt x="14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1" name="Freeform 1197"/>
              <p:cNvSpPr>
                <a:spLocks noChangeArrowheads="1"/>
              </p:cNvSpPr>
              <p:nvPr/>
            </p:nvSpPr>
            <p:spPr bwMode="auto">
              <a:xfrm>
                <a:off x="2829" y="4267"/>
                <a:ext cx="10" cy="28"/>
              </a:xfrm>
              <a:custGeom>
                <a:avLst/>
                <a:gdLst>
                  <a:gd name="G0" fmla="*/ 1 26941 44808"/>
                  <a:gd name="G1" fmla="*/ 1 63095 51712"/>
                  <a:gd name="G2" fmla="*/ G1 1 180"/>
                  <a:gd name="G3" fmla="*/ G0 1 G2"/>
                  <a:gd name="G4" fmla="*/ 1 42997 51712"/>
                  <a:gd name="G5" fmla="*/ 1 45735 57600"/>
                  <a:gd name="G6" fmla="*/ 1 33659 22848"/>
                  <a:gd name="G7" fmla="*/ 1 0 51712"/>
                  <a:gd name="G8" fmla="+- 4 0 0"/>
                  <a:gd name="G9" fmla="+- 4 0 0"/>
                  <a:gd name="G10" fmla="+- 16 0 0"/>
                  <a:gd name="G11" fmla="*/ 1 0 51712"/>
                  <a:gd name="G12" fmla="*/ 1 16601 51712"/>
                  <a:gd name="G13" fmla="*/ 1 63095 51712"/>
                  <a:gd name="G14" fmla="*/ G13 1 180"/>
                  <a:gd name="G15" fmla="*/ G12 1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60142 0 0"/>
                  <a:gd name="G27" fmla="+- 61358 0 0"/>
                  <a:gd name="T0" fmla="*/ 2295 w 12"/>
                  <a:gd name="T1" fmla="*/ 8953 h 28"/>
                  <a:gd name="T2" fmla="*/ 2693 w 12"/>
                  <a:gd name="T3" fmla="*/ 8087 h 28"/>
                  <a:gd name="T4" fmla="*/ 2917 w 12"/>
                  <a:gd name="T5" fmla="*/ 7095 h 28"/>
                  <a:gd name="T6" fmla="*/ 2917 w 12"/>
                  <a:gd name="T7" fmla="*/ 5725 h 28"/>
                  <a:gd name="T8" fmla="*/ 3160 w 12"/>
                  <a:gd name="T9" fmla="*/ 4657 h 28"/>
                  <a:gd name="T10" fmla="*/ 3160 w 12"/>
                  <a:gd name="T11" fmla="*/ 3334 h 28"/>
                  <a:gd name="T12" fmla="*/ 3160 w 12"/>
                  <a:gd name="T13" fmla="*/ 2715 h 28"/>
                  <a:gd name="T14" fmla="*/ 3160 w 12"/>
                  <a:gd name="T15" fmla="*/ 4 h 28"/>
                  <a:gd name="T16" fmla="*/ 2917 w 12"/>
                  <a:gd name="T17" fmla="*/ 0 h 28"/>
                  <a:gd name="T18" fmla="*/ 3 w 12"/>
                  <a:gd name="T19" fmla="*/ 3 h 28"/>
                  <a:gd name="T20" fmla="*/ 4 w 12"/>
                  <a:gd name="T21" fmla="*/ 113 h 28"/>
                  <a:gd name="T22" fmla="*/ 4 w 12"/>
                  <a:gd name="T23" fmla="*/ 2715 h 28"/>
                  <a:gd name="T24" fmla="*/ 4 w 12"/>
                  <a:gd name="T25" fmla="*/ 3334 h 28"/>
                  <a:gd name="T26" fmla="*/ 4 w 12"/>
                  <a:gd name="T27" fmla="*/ 4370 h 28"/>
                  <a:gd name="T28" fmla="*/ 3 w 12"/>
                  <a:gd name="T29" fmla="*/ 5001 h 28"/>
                  <a:gd name="T30" fmla="*/ 3 w 12"/>
                  <a:gd name="T31" fmla="*/ 6140 h 28"/>
                  <a:gd name="T32" fmla="*/ 1 w 12"/>
                  <a:gd name="T33" fmla="*/ 7095 h 28"/>
                  <a:gd name="T34" fmla="*/ 0 w 12"/>
                  <a:gd name="T35" fmla="*/ 7286 h 28"/>
                  <a:gd name="T36" fmla="*/ 2295 w 12"/>
                  <a:gd name="T37" fmla="*/ 8953 h 28"/>
                  <a:gd name="T38" fmla="*/ 0 w 12"/>
                  <a:gd name="T39" fmla="*/ 0 h 28"/>
                  <a:gd name="T40" fmla="*/ 12 w 12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2" h="28">
                    <a:moveTo>
                      <a:pt x="8" y="28"/>
                    </a:moveTo>
                    <a:lnTo>
                      <a:pt x="10" y="25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2" name="Freeform 1198"/>
              <p:cNvSpPr>
                <a:spLocks noChangeArrowheads="1"/>
              </p:cNvSpPr>
              <p:nvPr/>
            </p:nvSpPr>
            <p:spPr bwMode="auto">
              <a:xfrm>
                <a:off x="2828" y="4268"/>
                <a:ext cx="47" cy="3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8 0 0"/>
                  <a:gd name="G5" fmla="sin 25 G4"/>
                  <a:gd name="G6" fmla="+- 9 0 0"/>
                  <a:gd name="G7" fmla="sin 26 G6"/>
                  <a:gd name="G8" fmla="*/ 1 0 51712"/>
                  <a:gd name="G9" fmla="+- 1 0 0"/>
                  <a:gd name="G10" fmla="*/ 1 3743 49664"/>
                  <a:gd name="G11" fmla="*/ 1 63095 51712"/>
                  <a:gd name="G12" fmla="*/ G11 1 180"/>
                  <a:gd name="G13" fmla="*/ G10 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60999 2"/>
                  <a:gd name="G26" fmla="+- 1 0 0"/>
                  <a:gd name="G27" fmla="*/ 1 2921 2"/>
                  <a:gd name="G28" fmla="+- 1 0 0"/>
                  <a:gd name="G29" fmla="*/ 1 0 51712"/>
                  <a:gd name="G30" fmla="+- 2640 0 0"/>
                  <a:gd name="G31" fmla="sin G29 G30"/>
                  <a:gd name="G32" fmla="+- 1 0 0"/>
                  <a:gd name="T0" fmla="*/ 2921 w 47"/>
                  <a:gd name="T1" fmla="*/ 2 h 35"/>
                  <a:gd name="T2" fmla="*/ 2921 w 47"/>
                  <a:gd name="T3" fmla="*/ 2179 h 35"/>
                  <a:gd name="T4" fmla="*/ 2809 w 47"/>
                  <a:gd name="T5" fmla="*/ 2569 h 35"/>
                  <a:gd name="T6" fmla="*/ 2640 w 47"/>
                  <a:gd name="T7" fmla="*/ 3288 h 35"/>
                  <a:gd name="T8" fmla="*/ 2482 w 47"/>
                  <a:gd name="T9" fmla="*/ 4569 h 35"/>
                  <a:gd name="T10" fmla="*/ 2143 w 47"/>
                  <a:gd name="T11" fmla="*/ 6043 h 35"/>
                  <a:gd name="T12" fmla="*/ 1478 w 47"/>
                  <a:gd name="T13" fmla="*/ 7484 h 35"/>
                  <a:gd name="T14" fmla="*/ 959 w 47"/>
                  <a:gd name="T15" fmla="*/ 7734 h 35"/>
                  <a:gd name="T16" fmla="*/ 748 w 47"/>
                  <a:gd name="T17" fmla="*/ 7734 h 35"/>
                  <a:gd name="T18" fmla="*/ 703 w 47"/>
                  <a:gd name="T19" fmla="*/ 7734 h 35"/>
                  <a:gd name="T20" fmla="*/ 748 w 47"/>
                  <a:gd name="T21" fmla="*/ 8125 h 35"/>
                  <a:gd name="T22" fmla="*/ 748 w 47"/>
                  <a:gd name="T23" fmla="*/ 8397 h 35"/>
                  <a:gd name="T24" fmla="*/ 1 w 47"/>
                  <a:gd name="T25" fmla="*/ 6561 h 35"/>
                  <a:gd name="T26" fmla="*/ 0 w 47"/>
                  <a:gd name="T27" fmla="*/ 8125 h 35"/>
                  <a:gd name="T28" fmla="*/ 0 w 47"/>
                  <a:gd name="T29" fmla="*/ 9577 h 35"/>
                  <a:gd name="T30" fmla="*/ 4 w 47"/>
                  <a:gd name="T31" fmla="*/ 10398 h 35"/>
                  <a:gd name="T32" fmla="*/ 703 w 47"/>
                  <a:gd name="T33" fmla="*/ 11058 h 35"/>
                  <a:gd name="T34" fmla="*/ 1085 w 47"/>
                  <a:gd name="T35" fmla="*/ 11058 h 35"/>
                  <a:gd name="T36" fmla="*/ 1893 w 47"/>
                  <a:gd name="T37" fmla="*/ 9898 h 35"/>
                  <a:gd name="T38" fmla="*/ 2426 w 47"/>
                  <a:gd name="T39" fmla="*/ 8397 h 35"/>
                  <a:gd name="T40" fmla="*/ 2988 w 47"/>
                  <a:gd name="T41" fmla="*/ 6561 h 35"/>
                  <a:gd name="T42" fmla="*/ 3305 w 47"/>
                  <a:gd name="T43" fmla="*/ 5386 h 35"/>
                  <a:gd name="T44" fmla="*/ 3516 w 47"/>
                  <a:gd name="T45" fmla="*/ 3876 h 35"/>
                  <a:gd name="T46" fmla="*/ 3598 w 47"/>
                  <a:gd name="T47" fmla="*/ 2366 h 35"/>
                  <a:gd name="T48" fmla="*/ 3598 w 47"/>
                  <a:gd name="T49" fmla="*/ 0 h 35"/>
                  <a:gd name="T50" fmla="*/ 2921 w 47"/>
                  <a:gd name="T51" fmla="*/ 2 h 35"/>
                  <a:gd name="T52" fmla="*/ 0 w 47"/>
                  <a:gd name="T53" fmla="*/ 0 h 35"/>
                  <a:gd name="T54" fmla="*/ 47 w 47"/>
                  <a:gd name="T5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T52" t="T53" r="T54" b="T55"/>
                <a:pathLst>
                  <a:path w="47" h="35">
                    <a:moveTo>
                      <a:pt x="38" y="2"/>
                    </a:moveTo>
                    <a:lnTo>
                      <a:pt x="38" y="6"/>
                    </a:lnTo>
                    <a:lnTo>
                      <a:pt x="37" y="8"/>
                    </a:lnTo>
                    <a:lnTo>
                      <a:pt x="35" y="11"/>
                    </a:lnTo>
                    <a:lnTo>
                      <a:pt x="33" y="15"/>
                    </a:lnTo>
                    <a:lnTo>
                      <a:pt x="28" y="19"/>
                    </a:lnTo>
                    <a:lnTo>
                      <a:pt x="20" y="24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" y="33"/>
                    </a:lnTo>
                    <a:lnTo>
                      <a:pt x="8" y="35"/>
                    </a:lnTo>
                    <a:lnTo>
                      <a:pt x="15" y="35"/>
                    </a:lnTo>
                    <a:lnTo>
                      <a:pt x="24" y="31"/>
                    </a:lnTo>
                    <a:lnTo>
                      <a:pt x="32" y="27"/>
                    </a:lnTo>
                    <a:lnTo>
                      <a:pt x="39" y="21"/>
                    </a:lnTo>
                    <a:lnTo>
                      <a:pt x="43" y="17"/>
                    </a:lnTo>
                    <a:lnTo>
                      <a:pt x="46" y="13"/>
                    </a:lnTo>
                    <a:lnTo>
                      <a:pt x="47" y="7"/>
                    </a:lnTo>
                    <a:lnTo>
                      <a:pt x="47" y="0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3" name="Freeform 1199"/>
              <p:cNvSpPr>
                <a:spLocks noChangeArrowheads="1"/>
              </p:cNvSpPr>
              <p:nvPr/>
            </p:nvSpPr>
            <p:spPr bwMode="auto">
              <a:xfrm>
                <a:off x="2854" y="4255"/>
                <a:ext cx="20" cy="25"/>
              </a:xfrm>
              <a:custGeom>
                <a:avLst/>
                <a:gdLst>
                  <a:gd name="G0" fmla="+- 1 0 0"/>
                  <a:gd name="G1" fmla="+- 9 0 0"/>
                  <a:gd name="G2" fmla="*/ 1 27621 25856"/>
                  <a:gd name="G3" fmla="*/ 1 63095 51712"/>
                  <a:gd name="G4" fmla="*/ G3 1 180"/>
                  <a:gd name="G5" fmla="*/ G2 1 G4"/>
                  <a:gd name="G6" fmla="*/ 1 50843 51712"/>
                  <a:gd name="G7" fmla="*/ 1 5329 22848"/>
                  <a:gd name="G8" fmla="+- 1 0 0"/>
                  <a:gd name="G9" fmla="*/ 1 21491 25856"/>
                  <a:gd name="G10" fmla="+- 8 0 0"/>
                  <a:gd name="G11" fmla="cos 3 G10"/>
                  <a:gd name="G12" fmla="*/ 1 50791 51712"/>
                  <a:gd name="G13" fmla="+- 4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27084 0 0"/>
                  <a:gd name="G25" fmla="*/ 1 15363 51712"/>
                  <a:gd name="T0" fmla="*/ 0 w 22"/>
                  <a:gd name="T1" fmla="*/ 485836 h 14"/>
                  <a:gd name="T2" fmla="*/ 1 w 22"/>
                  <a:gd name="T3" fmla="*/ 485836 h 14"/>
                  <a:gd name="T4" fmla="*/ 3 w 22"/>
                  <a:gd name="T5" fmla="*/ 557618 h 14"/>
                  <a:gd name="T6" fmla="*/ 5 w 22"/>
                  <a:gd name="T7" fmla="*/ 597272 h 14"/>
                  <a:gd name="T8" fmla="*/ 8 w 22"/>
                  <a:gd name="T9" fmla="*/ 640670 h 14"/>
                  <a:gd name="T10" fmla="*/ 10 w 22"/>
                  <a:gd name="T11" fmla="*/ 640670 h 14"/>
                  <a:gd name="T12" fmla="*/ 285 w 22"/>
                  <a:gd name="T13" fmla="*/ 686270 h 14"/>
                  <a:gd name="T14" fmla="*/ 298 w 22"/>
                  <a:gd name="T15" fmla="*/ 686270 h 14"/>
                  <a:gd name="T16" fmla="*/ 312 w 22"/>
                  <a:gd name="T17" fmla="*/ 788828 h 14"/>
                  <a:gd name="T18" fmla="*/ 463 w 22"/>
                  <a:gd name="T19" fmla="*/ 686270 h 14"/>
                  <a:gd name="T20" fmla="*/ 443 w 22"/>
                  <a:gd name="T21" fmla="*/ 557618 h 14"/>
                  <a:gd name="T22" fmla="*/ 406 w 22"/>
                  <a:gd name="T23" fmla="*/ 6214 h 14"/>
                  <a:gd name="T24" fmla="*/ 357 w 22"/>
                  <a:gd name="T25" fmla="*/ 4854 h 14"/>
                  <a:gd name="T26" fmla="*/ 312 w 22"/>
                  <a:gd name="T27" fmla="*/ 3090 h 14"/>
                  <a:gd name="T28" fmla="*/ 10 w 22"/>
                  <a:gd name="T29" fmla="*/ 3090 h 14"/>
                  <a:gd name="T30" fmla="*/ 8 w 22"/>
                  <a:gd name="T31" fmla="*/ 1910 h 14"/>
                  <a:gd name="T32" fmla="*/ 7 w 22"/>
                  <a:gd name="T33" fmla="*/ 1910 h 14"/>
                  <a:gd name="T34" fmla="*/ 7 w 22"/>
                  <a:gd name="T35" fmla="*/ 0 h 14"/>
                  <a:gd name="T36" fmla="*/ 0 w 22"/>
                  <a:gd name="T37" fmla="*/ 485836 h 14"/>
                  <a:gd name="T38" fmla="*/ 0 w 22"/>
                  <a:gd name="T39" fmla="*/ 0 h 14"/>
                  <a:gd name="T40" fmla="*/ 22 w 22"/>
                  <a:gd name="T4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2" h="14">
                    <a:moveTo>
                      <a:pt x="0" y="7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4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4" name="Freeform 1200"/>
              <p:cNvSpPr>
                <a:spLocks noChangeArrowheads="1"/>
              </p:cNvSpPr>
              <p:nvPr/>
            </p:nvSpPr>
            <p:spPr bwMode="auto">
              <a:xfrm>
                <a:off x="2828" y="4246"/>
                <a:ext cx="31" cy="26"/>
              </a:xfrm>
              <a:custGeom>
                <a:avLst/>
                <a:gdLst>
                  <a:gd name="G0" fmla="+- 7 0 0"/>
                  <a:gd name="G1" fmla="+- 12 0 0"/>
                  <a:gd name="G2" fmla="sin 8 G1"/>
                  <a:gd name="G3" fmla="*/ 1 58425 45696"/>
                  <a:gd name="G4" fmla="+- 1 0 0"/>
                  <a:gd name="G5" fmla="+- 1 0 0"/>
                  <a:gd name="G6" fmla="+- 1 0 0"/>
                  <a:gd name="G7" fmla="+- 1 0 0"/>
                  <a:gd name="G8" fmla="+- 9 0 0"/>
                  <a:gd name="G9" fmla="*/ 1 0 51712"/>
                  <a:gd name="G10" fmla="+- 2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*/ 1 0 51712"/>
                  <a:gd name="G22" fmla="*/ 1 0 51712"/>
                  <a:gd name="T0" fmla="*/ 6 w 32"/>
                  <a:gd name="T1" fmla="*/ 317477 h 15"/>
                  <a:gd name="T2" fmla="*/ 7 w 32"/>
                  <a:gd name="T3" fmla="*/ 279036 h 15"/>
                  <a:gd name="T4" fmla="*/ 668 w 32"/>
                  <a:gd name="T5" fmla="*/ 279036 h 15"/>
                  <a:gd name="T6" fmla="*/ 801 w 32"/>
                  <a:gd name="T7" fmla="*/ 279036 h 15"/>
                  <a:gd name="T8" fmla="*/ 1021 w 32"/>
                  <a:gd name="T9" fmla="*/ 317477 h 15"/>
                  <a:gd name="T10" fmla="*/ 1225 w 32"/>
                  <a:gd name="T11" fmla="*/ 338525 h 15"/>
                  <a:gd name="T12" fmla="*/ 1561 w 32"/>
                  <a:gd name="T13" fmla="*/ 385062 h 15"/>
                  <a:gd name="T14" fmla="*/ 1763 w 32"/>
                  <a:gd name="T15" fmla="*/ 410431 h 15"/>
                  <a:gd name="T16" fmla="*/ 1763 w 32"/>
                  <a:gd name="T17" fmla="*/ 437689 h 15"/>
                  <a:gd name="T18" fmla="*/ 2162 w 32"/>
                  <a:gd name="T19" fmla="*/ 279036 h 15"/>
                  <a:gd name="T20" fmla="*/ 2036 w 32"/>
                  <a:gd name="T21" fmla="*/ 4746 h 15"/>
                  <a:gd name="T22" fmla="*/ 1873 w 32"/>
                  <a:gd name="T23" fmla="*/ 2989 h 15"/>
                  <a:gd name="T24" fmla="*/ 1561 w 32"/>
                  <a:gd name="T25" fmla="*/ 2436 h 15"/>
                  <a:gd name="T26" fmla="*/ 1153 w 32"/>
                  <a:gd name="T27" fmla="*/ 988 h 15"/>
                  <a:gd name="T28" fmla="*/ 904 w 32"/>
                  <a:gd name="T29" fmla="*/ 0 h 15"/>
                  <a:gd name="T30" fmla="*/ 668 w 32"/>
                  <a:gd name="T31" fmla="*/ 0 h 15"/>
                  <a:gd name="T32" fmla="*/ 5 w 32"/>
                  <a:gd name="T33" fmla="*/ 0 h 15"/>
                  <a:gd name="T34" fmla="*/ 0 w 32"/>
                  <a:gd name="T35" fmla="*/ 1479 h 15"/>
                  <a:gd name="T36" fmla="*/ 6 w 32"/>
                  <a:gd name="T37" fmla="*/ 317477 h 15"/>
                  <a:gd name="T38" fmla="*/ 0 w 32"/>
                  <a:gd name="T39" fmla="*/ 0 h 15"/>
                  <a:gd name="T40" fmla="*/ 32 w 32"/>
                  <a:gd name="T4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2" h="15">
                    <a:moveTo>
                      <a:pt x="6" y="10"/>
                    </a:move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19" y="11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5" y="15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3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5" name="Freeform 1201"/>
              <p:cNvSpPr>
                <a:spLocks noChangeArrowheads="1"/>
              </p:cNvSpPr>
              <p:nvPr/>
            </p:nvSpPr>
            <p:spPr bwMode="auto">
              <a:xfrm>
                <a:off x="2864" y="4280"/>
                <a:ext cx="20" cy="13"/>
              </a:xfrm>
              <a:custGeom>
                <a:avLst/>
                <a:gdLst>
                  <a:gd name="G0" fmla="*/ 1 53853 51712"/>
                  <a:gd name="G1" fmla="*/ 1 56511 22848"/>
                  <a:gd name="G2" fmla="*/ 1 23403 57600"/>
                  <a:gd name="G3" fmla="+- 3 0 0"/>
                  <a:gd name="G4" fmla="*/ 1 0 51712"/>
                  <a:gd name="G5" fmla="+- 4 0 0"/>
                  <a:gd name="G6" fmla="+- 9 0 0"/>
                  <a:gd name="G7" fmla="*/ 1 40069 44192"/>
                  <a:gd name="G8" fmla="*/ 1 28357 45696"/>
                  <a:gd name="G9" fmla="+- 1 0 0"/>
                  <a:gd name="G10" fmla="*/ 1 50005 61568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5133 0 0"/>
                  <a:gd name="G19" fmla="+- 65179 0 0"/>
                  <a:gd name="G20" fmla="+- 65226 0 0"/>
                  <a:gd name="T0" fmla="*/ 357 w 22"/>
                  <a:gd name="T1" fmla="*/ 3 h 15"/>
                  <a:gd name="T2" fmla="*/ 406 w 22"/>
                  <a:gd name="T3" fmla="*/ 0 h 15"/>
                  <a:gd name="T4" fmla="*/ 357 w 22"/>
                  <a:gd name="T5" fmla="*/ 2 h 15"/>
                  <a:gd name="T6" fmla="*/ 312 w 22"/>
                  <a:gd name="T7" fmla="*/ 2 h 15"/>
                  <a:gd name="T8" fmla="*/ 285 w 22"/>
                  <a:gd name="T9" fmla="*/ 3 h 15"/>
                  <a:gd name="T10" fmla="*/ 9 w 22"/>
                  <a:gd name="T11" fmla="*/ 4 h 15"/>
                  <a:gd name="T12" fmla="*/ 6 w 22"/>
                  <a:gd name="T13" fmla="*/ 4 h 15"/>
                  <a:gd name="T14" fmla="*/ 3 w 22"/>
                  <a:gd name="T15" fmla="*/ 5 h 15"/>
                  <a:gd name="T16" fmla="*/ 1 w 22"/>
                  <a:gd name="T17" fmla="*/ 5 h 15"/>
                  <a:gd name="T18" fmla="*/ 0 w 22"/>
                  <a:gd name="T19" fmla="*/ 5 h 15"/>
                  <a:gd name="T20" fmla="*/ 0 w 22"/>
                  <a:gd name="T21" fmla="*/ 1263 h 15"/>
                  <a:gd name="T22" fmla="*/ 3 w 22"/>
                  <a:gd name="T23" fmla="*/ 1184 h 15"/>
                  <a:gd name="T24" fmla="*/ 6 w 22"/>
                  <a:gd name="T25" fmla="*/ 1184 h 15"/>
                  <a:gd name="T26" fmla="*/ 9 w 22"/>
                  <a:gd name="T27" fmla="*/ 1110 h 15"/>
                  <a:gd name="T28" fmla="*/ 285 w 22"/>
                  <a:gd name="T29" fmla="*/ 1110 h 15"/>
                  <a:gd name="T30" fmla="*/ 312 w 22"/>
                  <a:gd name="T31" fmla="*/ 976 h 15"/>
                  <a:gd name="T32" fmla="*/ 341 w 22"/>
                  <a:gd name="T33" fmla="*/ 915 h 15"/>
                  <a:gd name="T34" fmla="*/ 371 w 22"/>
                  <a:gd name="T35" fmla="*/ 915 h 15"/>
                  <a:gd name="T36" fmla="*/ 406 w 22"/>
                  <a:gd name="T37" fmla="*/ 915 h 15"/>
                  <a:gd name="T38" fmla="*/ 463 w 22"/>
                  <a:gd name="T39" fmla="*/ 858 h 15"/>
                  <a:gd name="T40" fmla="*/ 357 w 22"/>
                  <a:gd name="T41" fmla="*/ 3 h 15"/>
                  <a:gd name="T42" fmla="*/ 0 w 22"/>
                  <a:gd name="T43" fmla="*/ 0 h 15"/>
                  <a:gd name="T44" fmla="*/ 22 w 22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22" h="15">
                    <a:moveTo>
                      <a:pt x="16" y="3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5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2" y="9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6" name="Freeform 1202"/>
              <p:cNvSpPr>
                <a:spLocks noChangeArrowheads="1"/>
              </p:cNvSpPr>
              <p:nvPr/>
            </p:nvSpPr>
            <p:spPr bwMode="auto">
              <a:xfrm>
                <a:off x="2880" y="4276"/>
                <a:ext cx="8" cy="10"/>
              </a:xfrm>
              <a:custGeom>
                <a:avLst/>
                <a:gdLst>
                  <a:gd name="G0" fmla="+- 1 0 0"/>
                  <a:gd name="G1" fmla="*/ 1 0 51712"/>
                  <a:gd name="G2" fmla="+- 6 0 0"/>
                  <a:gd name="G3" fmla="cos 8 G2"/>
                  <a:gd name="G4" fmla="+- 12 0 0"/>
                  <a:gd name="G5" fmla="*/ 1 16385 2"/>
                  <a:gd name="G6" fmla="+- 1 0 0"/>
                  <a:gd name="G7" fmla="+- 1 0 0"/>
                  <a:gd name="T0" fmla="*/ 5020 w 10"/>
                  <a:gd name="T1" fmla="*/ 0 h 12"/>
                  <a:gd name="T2" fmla="*/ 3 w 10"/>
                  <a:gd name="T3" fmla="*/ 1 h 12"/>
                  <a:gd name="T4" fmla="*/ 0 w 10"/>
                  <a:gd name="T5" fmla="*/ 1955 h 12"/>
                  <a:gd name="T6" fmla="*/ 5020 w 10"/>
                  <a:gd name="T7" fmla="*/ 3160 h 12"/>
                  <a:gd name="T8" fmla="*/ 7348 w 10"/>
                  <a:gd name="T9" fmla="*/ 2295 h 12"/>
                  <a:gd name="T10" fmla="*/ 5020 w 10"/>
                  <a:gd name="T11" fmla="*/ 2486 h 12"/>
                  <a:gd name="T12" fmla="*/ 5020 w 10"/>
                  <a:gd name="T13" fmla="*/ 0 h 12"/>
                  <a:gd name="T14" fmla="*/ 0 w 10"/>
                  <a:gd name="T15" fmla="*/ 0 h 12"/>
                  <a:gd name="T16" fmla="*/ 10 w 10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T14" t="T15" r="T16" b="T17"/>
                <a:pathLst>
                  <a:path w="10" h="12">
                    <a:moveTo>
                      <a:pt x="6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7" name="Rectangle 1203"/>
              <p:cNvSpPr>
                <a:spLocks noChangeArrowheads="1"/>
              </p:cNvSpPr>
              <p:nvPr/>
            </p:nvSpPr>
            <p:spPr bwMode="auto">
              <a:xfrm>
                <a:off x="2885" y="4276"/>
                <a:ext cx="0" cy="7"/>
              </a:xfrm>
              <a:prstGeom prst="rect">
                <a:avLst/>
              </a:pr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8" name="Freeform 1204"/>
              <p:cNvSpPr>
                <a:spLocks noChangeArrowheads="1"/>
              </p:cNvSpPr>
              <p:nvPr/>
            </p:nvSpPr>
            <p:spPr bwMode="auto">
              <a:xfrm>
                <a:off x="2884" y="4276"/>
                <a:ext cx="7" cy="7"/>
              </a:xfrm>
              <a:custGeom>
                <a:avLst/>
                <a:gdLst>
                  <a:gd name="G0" fmla="+- 10 0 0"/>
                  <a:gd name="G1" fmla="*/ 1 0 51712"/>
                  <a:gd name="G2" fmla="+- 9 0 0"/>
                  <a:gd name="G3" fmla="+- 9 0 0"/>
                  <a:gd name="G4" fmla="*/ 1 0 51712"/>
                  <a:gd name="G5" fmla="sin 5 G4"/>
                  <a:gd name="G6" fmla="*/ 1 12509 49664"/>
                  <a:gd name="G7" fmla="+- 1 0 0"/>
                  <a:gd name="G8" fmla="+- 1 0 0"/>
                  <a:gd name="G9" fmla="*/ 1 49152 5"/>
                  <a:gd name="G10" fmla="*/ 1 0 51712"/>
                  <a:gd name="T0" fmla="*/ 0 w 9"/>
                  <a:gd name="T1" fmla="*/ 8948 h 9"/>
                  <a:gd name="T2" fmla="*/ 8948 w 9"/>
                  <a:gd name="T3" fmla="*/ 0 h 9"/>
                  <a:gd name="T4" fmla="*/ 4 w 9"/>
                  <a:gd name="T5" fmla="*/ 0 h 9"/>
                  <a:gd name="T6" fmla="*/ 4 w 9"/>
                  <a:gd name="T7" fmla="*/ 13638 h 9"/>
                  <a:gd name="T8" fmla="*/ 8948 w 9"/>
                  <a:gd name="T9" fmla="*/ 13638 h 9"/>
                  <a:gd name="T10" fmla="*/ 13638 w 9"/>
                  <a:gd name="T11" fmla="*/ 8948 h 9"/>
                  <a:gd name="T12" fmla="*/ 8948 w 9"/>
                  <a:gd name="T13" fmla="*/ 13638 h 9"/>
                  <a:gd name="T14" fmla="*/ 13638 w 9"/>
                  <a:gd name="T15" fmla="*/ 13638 h 9"/>
                  <a:gd name="T16" fmla="*/ 13638 w 9"/>
                  <a:gd name="T17" fmla="*/ 8948 h 9"/>
                  <a:gd name="T18" fmla="*/ 0 w 9"/>
                  <a:gd name="T19" fmla="*/ 8948 h 9"/>
                  <a:gd name="T20" fmla="*/ 0 w 9"/>
                  <a:gd name="T21" fmla="*/ 0 h 9"/>
                  <a:gd name="T22" fmla="*/ 9 w 9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9" h="9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9" y="5"/>
                    </a:lnTo>
                    <a:lnTo>
                      <a:pt x="5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29" name="Freeform 1205"/>
              <p:cNvSpPr>
                <a:spLocks noChangeArrowheads="1"/>
              </p:cNvSpPr>
              <p:nvPr/>
            </p:nvSpPr>
            <p:spPr bwMode="auto">
              <a:xfrm>
                <a:off x="2884" y="4261"/>
                <a:ext cx="9" cy="31"/>
              </a:xfrm>
              <a:custGeom>
                <a:avLst/>
                <a:gdLst>
                  <a:gd name="G0" fmla="+- 2 0 0"/>
                  <a:gd name="G1" fmla="+- 5 0 0"/>
                  <a:gd name="G2" fmla="*/ 1 4 5"/>
                  <a:gd name="G3" fmla="+- 65533 0 0"/>
                  <a:gd name="G4" fmla="+- 10 0 0"/>
                  <a:gd name="G5" fmla="sin 19 G4"/>
                  <a:gd name="G6" fmla="+- 10 0 0"/>
                  <a:gd name="G7" fmla="cos 16 G6"/>
                  <a:gd name="G8" fmla="*/ 1 17523 57600"/>
                  <a:gd name="G9" fmla="*/ 1 12063 51712"/>
                  <a:gd name="G10" fmla="+- 9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641 10"/>
                  <a:gd name="G17" fmla="+- 1 0 0"/>
                  <a:gd name="G18" fmla="+- 1 0 0"/>
                  <a:gd name="G19" fmla="+- 1 0 0"/>
                  <a:gd name="T0" fmla="*/ 2930 w 11"/>
                  <a:gd name="T1" fmla="*/ 1022112 h 19"/>
                  <a:gd name="T2" fmla="*/ 2 w 11"/>
                  <a:gd name="T3" fmla="*/ 756892 h 19"/>
                  <a:gd name="T4" fmla="*/ 2 w 11"/>
                  <a:gd name="T5" fmla="*/ 924929 h 19"/>
                  <a:gd name="T6" fmla="*/ 2 w 11"/>
                  <a:gd name="T7" fmla="*/ 1129772 h 19"/>
                  <a:gd name="T8" fmla="*/ 1 w 11"/>
                  <a:gd name="T9" fmla="*/ 1380108 h 19"/>
                  <a:gd name="T10" fmla="*/ 1 w 11"/>
                  <a:gd name="T11" fmla="*/ 1863355 h 19"/>
                  <a:gd name="T12" fmla="*/ 0 w 11"/>
                  <a:gd name="T13" fmla="*/ 1948851 h 19"/>
                  <a:gd name="T14" fmla="*/ 0 w 11"/>
                  <a:gd name="T15" fmla="*/ 2276669 h 19"/>
                  <a:gd name="T16" fmla="*/ 3804 w 11"/>
                  <a:gd name="T17" fmla="*/ 2276669 h 19"/>
                  <a:gd name="T18" fmla="*/ 4150 w 11"/>
                  <a:gd name="T19" fmla="*/ 2276669 h 19"/>
                  <a:gd name="T20" fmla="*/ 4150 w 11"/>
                  <a:gd name="T21" fmla="*/ 1948851 h 19"/>
                  <a:gd name="T22" fmla="*/ 4150 w 11"/>
                  <a:gd name="T23" fmla="*/ 1685969 h 19"/>
                  <a:gd name="T24" fmla="*/ 4527 w 11"/>
                  <a:gd name="T25" fmla="*/ 1380108 h 19"/>
                  <a:gd name="T26" fmla="*/ 4527 w 11"/>
                  <a:gd name="T27" fmla="*/ 1022112 h 19"/>
                  <a:gd name="T28" fmla="*/ 4527 w 11"/>
                  <a:gd name="T29" fmla="*/ 684672 h 19"/>
                  <a:gd name="T30" fmla="*/ 4527 w 11"/>
                  <a:gd name="T31" fmla="*/ 796 h 19"/>
                  <a:gd name="T32" fmla="*/ 2930 w 11"/>
                  <a:gd name="T33" fmla="*/ 0 h 19"/>
                  <a:gd name="T34" fmla="*/ 2930 w 11"/>
                  <a:gd name="T35" fmla="*/ 1022112 h 19"/>
                  <a:gd name="T36" fmla="*/ 0 w 11"/>
                  <a:gd name="T37" fmla="*/ 0 h 19"/>
                  <a:gd name="T38" fmla="*/ 11 w 11"/>
                  <a:gd name="T3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1" h="19">
                    <a:moveTo>
                      <a:pt x="6" y="9"/>
                    </a:move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30" name="Freeform 1206"/>
              <p:cNvSpPr>
                <a:spLocks noChangeArrowheads="1"/>
              </p:cNvSpPr>
              <p:nvPr/>
            </p:nvSpPr>
            <p:spPr bwMode="auto">
              <a:xfrm>
                <a:off x="3523" y="4216"/>
                <a:ext cx="145" cy="11"/>
              </a:xfrm>
              <a:custGeom>
                <a:avLst/>
                <a:gdLst>
                  <a:gd name="G0" fmla="+- 1 0 0"/>
                  <a:gd name="G1" fmla="+- 65527 0 0"/>
                  <a:gd name="G2" fmla="+- 1 0 0"/>
                  <a:gd name="G3" fmla="*/ 1 10851 51712"/>
                  <a:gd name="G4" fmla="*/ 1 63095 51712"/>
                  <a:gd name="G5" fmla="*/ G4 1 180"/>
                  <a:gd name="G6" fmla="*/ G3 1 G5"/>
                  <a:gd name="G7" fmla="+- 1 0 0"/>
                  <a:gd name="G8" fmla="*/ 1 10923 10"/>
                  <a:gd name="T0" fmla="*/ 3221 w 153"/>
                  <a:gd name="T1" fmla="*/ 1642 h 13"/>
                  <a:gd name="T2" fmla="*/ 3221 w 153"/>
                  <a:gd name="T3" fmla="*/ 5 h 13"/>
                  <a:gd name="T4" fmla="*/ 0 w 153"/>
                  <a:gd name="T5" fmla="*/ 0 h 13"/>
                  <a:gd name="T6" fmla="*/ 0 w 153"/>
                  <a:gd name="T7" fmla="*/ 1642 h 13"/>
                  <a:gd name="T8" fmla="*/ 3221 w 153"/>
                  <a:gd name="T9" fmla="*/ 2208 h 13"/>
                  <a:gd name="T10" fmla="*/ 3221 w 153"/>
                  <a:gd name="T11" fmla="*/ 1642 h 13"/>
                  <a:gd name="T12" fmla="*/ 0 w 153"/>
                  <a:gd name="T13" fmla="*/ 0 h 13"/>
                  <a:gd name="T14" fmla="*/ 153 w 153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153" h="13">
                    <a:moveTo>
                      <a:pt x="153" y="9"/>
                    </a:moveTo>
                    <a:lnTo>
                      <a:pt x="153" y="5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53" y="13"/>
                    </a:lnTo>
                    <a:lnTo>
                      <a:pt x="1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31" name="Freeform 1207"/>
              <p:cNvSpPr>
                <a:spLocks noChangeArrowheads="1"/>
              </p:cNvSpPr>
              <p:nvPr/>
            </p:nvSpPr>
            <p:spPr bwMode="auto">
              <a:xfrm>
                <a:off x="3568" y="4156"/>
                <a:ext cx="80" cy="8"/>
              </a:xfrm>
              <a:custGeom>
                <a:avLst/>
                <a:gdLst>
                  <a:gd name="G0" fmla="+- 1 0 0"/>
                  <a:gd name="G1" fmla="+- 65527 0 0"/>
                  <a:gd name="G2" fmla="+- 1 0 0"/>
                  <a:gd name="G3" fmla="*/ 1 10851 51712"/>
                  <a:gd name="G4" fmla="*/ 1 63095 51712"/>
                  <a:gd name="G5" fmla="*/ G4 1 180"/>
                  <a:gd name="G6" fmla="*/ G3 1 G5"/>
                  <a:gd name="G7" fmla="+- 1 0 0"/>
                  <a:gd name="G8" fmla="*/ 1 10923 10"/>
                  <a:gd name="T0" fmla="*/ 2501 w 79"/>
                  <a:gd name="T1" fmla="*/ 4564 h 10"/>
                  <a:gd name="T2" fmla="*/ 2501 w 79"/>
                  <a:gd name="T3" fmla="*/ 0 h 10"/>
                  <a:gd name="T4" fmla="*/ 0 w 79"/>
                  <a:gd name="T5" fmla="*/ 0 h 10"/>
                  <a:gd name="T6" fmla="*/ 0 w 79"/>
                  <a:gd name="T7" fmla="*/ 6680 h 10"/>
                  <a:gd name="T8" fmla="*/ 2501 w 79"/>
                  <a:gd name="T9" fmla="*/ 7348 h 10"/>
                  <a:gd name="T10" fmla="*/ 2501 w 79"/>
                  <a:gd name="T11" fmla="*/ 4564 h 10"/>
                  <a:gd name="T12" fmla="*/ 0 w 79"/>
                  <a:gd name="T13" fmla="*/ 0 h 10"/>
                  <a:gd name="T14" fmla="*/ 79 w 7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79" h="10">
                    <a:moveTo>
                      <a:pt x="79" y="5"/>
                    </a:move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9" y="10"/>
                    </a:lnTo>
                    <a:lnTo>
                      <a:pt x="79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32" name="Rectangle 1208"/>
              <p:cNvSpPr>
                <a:spLocks noChangeArrowheads="1"/>
              </p:cNvSpPr>
              <p:nvPr/>
            </p:nvSpPr>
            <p:spPr bwMode="auto">
              <a:xfrm>
                <a:off x="3588" y="4168"/>
                <a:ext cx="33" cy="53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33" name="Freeform 1209"/>
              <p:cNvSpPr>
                <a:spLocks noChangeArrowheads="1"/>
              </p:cNvSpPr>
              <p:nvPr/>
            </p:nvSpPr>
            <p:spPr bwMode="auto">
              <a:xfrm>
                <a:off x="3588" y="4163"/>
                <a:ext cx="37" cy="7"/>
              </a:xfrm>
              <a:custGeom>
                <a:avLst/>
                <a:gdLst>
                  <a:gd name="G0" fmla="+- 1 0 0"/>
                  <a:gd name="G1" fmla="+- 65527 0 0"/>
                  <a:gd name="G2" fmla="+- 1 0 0"/>
                  <a:gd name="G3" fmla="+- 1 0 0"/>
                  <a:gd name="G4" fmla="+- 1 0 0"/>
                  <a:gd name="G5" fmla="*/ 1 12509 49664"/>
                  <a:gd name="G6" fmla="+- 1 0 0"/>
                  <a:gd name="G7" fmla="+- 1 0 0"/>
                  <a:gd name="G8" fmla="*/ 1 49152 5"/>
                  <a:gd name="G9" fmla="*/ 1 0 51712"/>
                  <a:gd name="T0" fmla="*/ 1348 w 38"/>
                  <a:gd name="T1" fmla="*/ 4 h 9"/>
                  <a:gd name="T2" fmla="*/ 1217 w 38"/>
                  <a:gd name="T3" fmla="*/ 0 h 9"/>
                  <a:gd name="T4" fmla="*/ 0 w 38"/>
                  <a:gd name="T5" fmla="*/ 0 h 9"/>
                  <a:gd name="T6" fmla="*/ 0 w 38"/>
                  <a:gd name="T7" fmla="*/ 13638 h 9"/>
                  <a:gd name="T8" fmla="*/ 1217 w 38"/>
                  <a:gd name="T9" fmla="*/ 13638 h 9"/>
                  <a:gd name="T10" fmla="*/ 1098 w 38"/>
                  <a:gd name="T11" fmla="*/ 4 h 9"/>
                  <a:gd name="T12" fmla="*/ 1348 w 38"/>
                  <a:gd name="T13" fmla="*/ 4 h 9"/>
                  <a:gd name="T14" fmla="*/ 1348 w 38"/>
                  <a:gd name="T15" fmla="*/ 0 h 9"/>
                  <a:gd name="T16" fmla="*/ 1217 w 38"/>
                  <a:gd name="T17" fmla="*/ 0 h 9"/>
                  <a:gd name="T18" fmla="*/ 1348 w 38"/>
                  <a:gd name="T19" fmla="*/ 4 h 9"/>
                  <a:gd name="T20" fmla="*/ 0 w 38"/>
                  <a:gd name="T21" fmla="*/ 0 h 9"/>
                  <a:gd name="T22" fmla="*/ 38 w 38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38" h="9">
                    <a:moveTo>
                      <a:pt x="38" y="4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34" name="Freeform 1210"/>
              <p:cNvSpPr>
                <a:spLocks noChangeArrowheads="1"/>
              </p:cNvSpPr>
              <p:nvPr/>
            </p:nvSpPr>
            <p:spPr bwMode="auto">
              <a:xfrm>
                <a:off x="3620" y="4168"/>
                <a:ext cx="5" cy="54"/>
              </a:xfrm>
              <a:custGeom>
                <a:avLst/>
                <a:gdLst>
                  <a:gd name="G0" fmla="+- 8 0 0"/>
                  <a:gd name="G1" fmla="*/ 1 0 51712"/>
                  <a:gd name="G2" fmla="*/ 1 63095 51712"/>
                  <a:gd name="G3" fmla="*/ G2 1 180"/>
                  <a:gd name="G4" fmla="*/ G1 1 G3"/>
                  <a:gd name="G5" fmla="+- 9 0 0"/>
                  <a:gd name="G6" fmla="+- 8 0 0"/>
                  <a:gd name="G7" fmla="*/ 1 16469 51712"/>
                  <a:gd name="G8" fmla="*/ 1 63095 51712"/>
                  <a:gd name="G9" fmla="*/ G8 1 180"/>
                  <a:gd name="G10" fmla="*/ G7 1 G9"/>
                  <a:gd name="G11" fmla="*/ 1 12509 49664"/>
                  <a:gd name="G12" fmla="+- 1 0 0"/>
                  <a:gd name="G13" fmla="+- 1 0 0"/>
                  <a:gd name="G14" fmla="*/ 1 49152 5"/>
                  <a:gd name="G15" fmla="*/ 1 0 51712"/>
                  <a:gd name="T0" fmla="*/ 4 w 8"/>
                  <a:gd name="T1" fmla="*/ 8805 h 54"/>
                  <a:gd name="T2" fmla="*/ 8 w 8"/>
                  <a:gd name="T3" fmla="*/ 8194 h 54"/>
                  <a:gd name="T4" fmla="*/ 8 w 8"/>
                  <a:gd name="T5" fmla="*/ 0 h 54"/>
                  <a:gd name="T6" fmla="*/ 0 w 8"/>
                  <a:gd name="T7" fmla="*/ 0 h 54"/>
                  <a:gd name="T8" fmla="*/ 0 w 8"/>
                  <a:gd name="T9" fmla="*/ 8194 h 54"/>
                  <a:gd name="T10" fmla="*/ 4 w 8"/>
                  <a:gd name="T11" fmla="*/ 7170 h 54"/>
                  <a:gd name="T12" fmla="*/ 4 w 8"/>
                  <a:gd name="T13" fmla="*/ 8805 h 54"/>
                  <a:gd name="T14" fmla="*/ 8 w 8"/>
                  <a:gd name="T15" fmla="*/ 8805 h 54"/>
                  <a:gd name="T16" fmla="*/ 8 w 8"/>
                  <a:gd name="T17" fmla="*/ 8194 h 54"/>
                  <a:gd name="T18" fmla="*/ 4 w 8"/>
                  <a:gd name="T19" fmla="*/ 8805 h 54"/>
                  <a:gd name="T20" fmla="*/ 0 w 8"/>
                  <a:gd name="T21" fmla="*/ 0 h 54"/>
                  <a:gd name="T22" fmla="*/ 8 w 8"/>
                  <a:gd name="T2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8" h="54">
                    <a:moveTo>
                      <a:pt x="4" y="54"/>
                    </a:moveTo>
                    <a:lnTo>
                      <a:pt x="8" y="5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8" y="54"/>
                    </a:lnTo>
                    <a:lnTo>
                      <a:pt x="8" y="50"/>
                    </a:lnTo>
                    <a:lnTo>
                      <a:pt x="4" y="5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35" name="Freeform 1211"/>
              <p:cNvSpPr>
                <a:spLocks noChangeArrowheads="1"/>
              </p:cNvSpPr>
              <p:nvPr/>
            </p:nvSpPr>
            <p:spPr bwMode="auto">
              <a:xfrm>
                <a:off x="3583" y="4218"/>
                <a:ext cx="38" cy="7"/>
              </a:xfrm>
              <a:custGeom>
                <a:avLst/>
                <a:gdLst>
                  <a:gd name="G0" fmla="+- 1 0 0"/>
                  <a:gd name="G1" fmla="+- 1 0 0"/>
                  <a:gd name="G2" fmla="+- 9 0 0"/>
                  <a:gd name="G3" fmla="+- 65532 0 0"/>
                  <a:gd name="G4" fmla="+- 9 0 0"/>
                  <a:gd name="G5" fmla="*/ 1 12509 49664"/>
                  <a:gd name="G6" fmla="+- 1 0 0"/>
                  <a:gd name="G7" fmla="+- 1 0 0"/>
                  <a:gd name="G8" fmla="*/ 1 49152 5"/>
                  <a:gd name="G9" fmla="*/ 1 0 51712"/>
                  <a:gd name="T0" fmla="*/ 0 w 39"/>
                  <a:gd name="T1" fmla="*/ 8948 h 9"/>
                  <a:gd name="T2" fmla="*/ 5 w 39"/>
                  <a:gd name="T3" fmla="*/ 13638 h 9"/>
                  <a:gd name="T4" fmla="*/ 1280 w 39"/>
                  <a:gd name="T5" fmla="*/ 13638 h 9"/>
                  <a:gd name="T6" fmla="*/ 1280 w 39"/>
                  <a:gd name="T7" fmla="*/ 0 h 9"/>
                  <a:gd name="T8" fmla="*/ 5 w 39"/>
                  <a:gd name="T9" fmla="*/ 0 h 9"/>
                  <a:gd name="T10" fmla="*/ 9 w 39"/>
                  <a:gd name="T11" fmla="*/ 8948 h 9"/>
                  <a:gd name="T12" fmla="*/ 0 w 39"/>
                  <a:gd name="T13" fmla="*/ 8948 h 9"/>
                  <a:gd name="T14" fmla="*/ 0 w 39"/>
                  <a:gd name="T15" fmla="*/ 13638 h 9"/>
                  <a:gd name="T16" fmla="*/ 5 w 39"/>
                  <a:gd name="T17" fmla="*/ 13638 h 9"/>
                  <a:gd name="T18" fmla="*/ 0 w 39"/>
                  <a:gd name="T19" fmla="*/ 8948 h 9"/>
                  <a:gd name="T20" fmla="*/ 0 w 39"/>
                  <a:gd name="T21" fmla="*/ 0 h 9"/>
                  <a:gd name="T22" fmla="*/ 39 w 39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39" h="9">
                    <a:moveTo>
                      <a:pt x="0" y="5"/>
                    </a:moveTo>
                    <a:lnTo>
                      <a:pt x="5" y="9"/>
                    </a:lnTo>
                    <a:lnTo>
                      <a:pt x="39" y="9"/>
                    </a:lnTo>
                    <a:lnTo>
                      <a:pt x="39" y="0"/>
                    </a:lnTo>
                    <a:lnTo>
                      <a:pt x="5" y="0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236" name="Freeform 1212"/>
            <p:cNvSpPr>
              <a:spLocks noChangeArrowheads="1"/>
            </p:cNvSpPr>
            <p:nvPr/>
          </p:nvSpPr>
          <p:spPr bwMode="auto">
            <a:xfrm>
              <a:off x="3588" y="4171"/>
              <a:ext cx="7" cy="54"/>
            </a:xfrm>
            <a:custGeom>
              <a:avLst/>
              <a:gdLst>
                <a:gd name="G0" fmla="*/ 1 0 51712"/>
                <a:gd name="G1" fmla="+- 9 0 0"/>
                <a:gd name="G2" fmla="+- 5 0 0"/>
                <a:gd name="G3" fmla="sin 4 G2"/>
                <a:gd name="G4" fmla="*/ 1 0 51712"/>
                <a:gd name="G5" fmla="+- 9 0 0"/>
                <a:gd name="G6" fmla="*/ 1 12509 49664"/>
                <a:gd name="G7" fmla="+- 1 0 0"/>
                <a:gd name="G8" fmla="+- 1 0 0"/>
                <a:gd name="G9" fmla="*/ 1 49152 5"/>
                <a:gd name="G10" fmla="*/ 1 0 51712"/>
                <a:gd name="T0" fmla="*/ 8948 w 9"/>
                <a:gd name="T1" fmla="*/ 0 h 54"/>
                <a:gd name="T2" fmla="*/ 0 w 9"/>
                <a:gd name="T3" fmla="*/ 4 h 54"/>
                <a:gd name="T4" fmla="*/ 0 w 9"/>
                <a:gd name="T5" fmla="*/ 8805 h 54"/>
                <a:gd name="T6" fmla="*/ 13638 w 9"/>
                <a:gd name="T7" fmla="*/ 8805 h 54"/>
                <a:gd name="T8" fmla="*/ 13638 w 9"/>
                <a:gd name="T9" fmla="*/ 4 h 54"/>
                <a:gd name="T10" fmla="*/ 8948 w 9"/>
                <a:gd name="T11" fmla="*/ 1471 h 54"/>
                <a:gd name="T12" fmla="*/ 8948 w 9"/>
                <a:gd name="T13" fmla="*/ 0 h 54"/>
                <a:gd name="T14" fmla="*/ 0 w 9"/>
                <a:gd name="T15" fmla="*/ 0 h 54"/>
                <a:gd name="T16" fmla="*/ 0 w 9"/>
                <a:gd name="T17" fmla="*/ 4 h 54"/>
                <a:gd name="T18" fmla="*/ 8948 w 9"/>
                <a:gd name="T19" fmla="*/ 0 h 54"/>
                <a:gd name="T20" fmla="*/ 0 w 9"/>
                <a:gd name="T21" fmla="*/ 0 h 54"/>
                <a:gd name="T22" fmla="*/ 9 w 9"/>
                <a:gd name="T2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9" h="54">
                  <a:moveTo>
                    <a:pt x="5" y="0"/>
                  </a:moveTo>
                  <a:lnTo>
                    <a:pt x="0" y="4"/>
                  </a:lnTo>
                  <a:lnTo>
                    <a:pt x="0" y="54"/>
                  </a:lnTo>
                  <a:lnTo>
                    <a:pt x="9" y="54"/>
                  </a:lnTo>
                  <a:lnTo>
                    <a:pt x="9" y="4"/>
                  </a:lnTo>
                  <a:lnTo>
                    <a:pt x="5" y="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37" name="Freeform 1213"/>
            <p:cNvSpPr>
              <a:spLocks noChangeArrowheads="1"/>
            </p:cNvSpPr>
            <p:nvPr/>
          </p:nvSpPr>
          <p:spPr bwMode="auto">
            <a:xfrm>
              <a:off x="3626" y="4173"/>
              <a:ext cx="58" cy="54"/>
            </a:xfrm>
            <a:custGeom>
              <a:avLst/>
              <a:gdLst>
                <a:gd name="G0" fmla="+- 9 0 0"/>
                <a:gd name="G1" fmla="cos 10 G0"/>
                <a:gd name="G2" fmla="*/ 1 19185 25856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6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771 512"/>
                <a:gd name="G25" fmla="*/ 1 32861 22848"/>
                <a:gd name="G26" fmla="+- 9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*/ 1 1773 45696"/>
                <a:gd name="G41" fmla="+- 1 0 0"/>
                <a:gd name="G42" fmla="+- 1 0 0"/>
                <a:gd name="G43" fmla="*/ 1 0 51712"/>
                <a:gd name="G44" fmla="+- 1205 0 0"/>
                <a:gd name="G45" fmla="sin G43 G44"/>
                <a:gd name="G46" fmla="+- 1 0 0"/>
                <a:gd name="G47" fmla="*/ 1 0 51712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T0" fmla="*/ 388 w 58"/>
                <a:gd name="T1" fmla="*/ 1205 h 55"/>
                <a:gd name="T2" fmla="*/ 9 w 58"/>
                <a:gd name="T3" fmla="*/ 1205 h 55"/>
                <a:gd name="T4" fmla="*/ 408 w 58"/>
                <a:gd name="T5" fmla="*/ 1205 h 55"/>
                <a:gd name="T6" fmla="*/ 525 w 58"/>
                <a:gd name="T7" fmla="*/ 1205 h 55"/>
                <a:gd name="T8" fmla="*/ 676 w 58"/>
                <a:gd name="T9" fmla="*/ 1205 h 55"/>
                <a:gd name="T10" fmla="*/ 871 w 58"/>
                <a:gd name="T11" fmla="*/ 1205 h 55"/>
                <a:gd name="T12" fmla="*/ 1065 w 58"/>
                <a:gd name="T13" fmla="*/ 1293 h 55"/>
                <a:gd name="T14" fmla="*/ 1178 w 58"/>
                <a:gd name="T15" fmla="*/ 1381 h 55"/>
                <a:gd name="T16" fmla="*/ 1239 w 58"/>
                <a:gd name="T17" fmla="*/ 1707 h 55"/>
                <a:gd name="T18" fmla="*/ 429 w 58"/>
                <a:gd name="T19" fmla="*/ 2603 h 55"/>
                <a:gd name="T20" fmla="*/ 1239 w 58"/>
                <a:gd name="T21" fmla="*/ 3208 h 55"/>
                <a:gd name="T22" fmla="*/ 1303 w 58"/>
                <a:gd name="T23" fmla="*/ 3295 h 55"/>
                <a:gd name="T24" fmla="*/ 1303 w 58"/>
                <a:gd name="T25" fmla="*/ 3446 h 55"/>
                <a:gd name="T26" fmla="*/ 1284 w 58"/>
                <a:gd name="T27" fmla="*/ 3446 h 55"/>
                <a:gd name="T28" fmla="*/ 1239 w 58"/>
                <a:gd name="T29" fmla="*/ 3446 h 55"/>
                <a:gd name="T30" fmla="*/ 1104 w 58"/>
                <a:gd name="T31" fmla="*/ 3533 h 55"/>
                <a:gd name="T32" fmla="*/ 916 w 58"/>
                <a:gd name="T33" fmla="*/ 3533 h 55"/>
                <a:gd name="T34" fmla="*/ 676 w 58"/>
                <a:gd name="T35" fmla="*/ 3701 h 55"/>
                <a:gd name="T36" fmla="*/ 552 w 58"/>
                <a:gd name="T37" fmla="*/ 3701 h 55"/>
                <a:gd name="T38" fmla="*/ 525 w 58"/>
                <a:gd name="T39" fmla="*/ 3701 h 55"/>
                <a:gd name="T40" fmla="*/ 474 w 58"/>
                <a:gd name="T41" fmla="*/ 3783 h 55"/>
                <a:gd name="T42" fmla="*/ 525 w 58"/>
                <a:gd name="T43" fmla="*/ 3783 h 55"/>
                <a:gd name="T44" fmla="*/ 552 w 58"/>
                <a:gd name="T45" fmla="*/ 3960 h 55"/>
                <a:gd name="T46" fmla="*/ 676 w 58"/>
                <a:gd name="T47" fmla="*/ 4064 h 55"/>
                <a:gd name="T48" fmla="*/ 871 w 58"/>
                <a:gd name="T49" fmla="*/ 4064 h 55"/>
                <a:gd name="T50" fmla="*/ 1104 w 58"/>
                <a:gd name="T51" fmla="*/ 4249 h 55"/>
                <a:gd name="T52" fmla="*/ 1284 w 58"/>
                <a:gd name="T53" fmla="*/ 4354 h 55"/>
                <a:gd name="T54" fmla="*/ 1441 w 58"/>
                <a:gd name="T55" fmla="*/ 4354 h 55"/>
                <a:gd name="T56" fmla="*/ 1570 w 58"/>
                <a:gd name="T57" fmla="*/ 4562 h 55"/>
                <a:gd name="T58" fmla="*/ 1594 w 58"/>
                <a:gd name="T59" fmla="*/ 4562 h 55"/>
                <a:gd name="T60" fmla="*/ 1594 w 58"/>
                <a:gd name="T61" fmla="*/ 4669 h 55"/>
                <a:gd name="T62" fmla="*/ 1594 w 58"/>
                <a:gd name="T63" fmla="*/ 4669 h 55"/>
                <a:gd name="T64" fmla="*/ 1516 w 58"/>
                <a:gd name="T65" fmla="*/ 4669 h 55"/>
                <a:gd name="T66" fmla="*/ 552 w 58"/>
                <a:gd name="T67" fmla="*/ 5241 h 55"/>
                <a:gd name="T68" fmla="*/ 643 w 58"/>
                <a:gd name="T69" fmla="*/ 5368 h 55"/>
                <a:gd name="T70" fmla="*/ 787 w 58"/>
                <a:gd name="T71" fmla="*/ 5548 h 55"/>
                <a:gd name="T72" fmla="*/ 1065 w 58"/>
                <a:gd name="T73" fmla="*/ 5937 h 55"/>
                <a:gd name="T74" fmla="*/ 1284 w 58"/>
                <a:gd name="T75" fmla="*/ 6053 h 55"/>
                <a:gd name="T76" fmla="*/ 1516 w 58"/>
                <a:gd name="T77" fmla="*/ 6176 h 55"/>
                <a:gd name="T78" fmla="*/ 1736 w 58"/>
                <a:gd name="T79" fmla="*/ 6223 h 55"/>
                <a:gd name="T80" fmla="*/ 1920 w 58"/>
                <a:gd name="T81" fmla="*/ 6476 h 55"/>
                <a:gd name="T82" fmla="*/ 1950 w 58"/>
                <a:gd name="T83" fmla="*/ 6630 h 55"/>
                <a:gd name="T84" fmla="*/ 0 w 58"/>
                <a:gd name="T85" fmla="*/ 6376 h 55"/>
                <a:gd name="T86" fmla="*/ 3 w 58"/>
                <a:gd name="T87" fmla="*/ 1 h 55"/>
                <a:gd name="T88" fmla="*/ 4 w 58"/>
                <a:gd name="T89" fmla="*/ 0 h 55"/>
                <a:gd name="T90" fmla="*/ 6 w 58"/>
                <a:gd name="T91" fmla="*/ 0 h 55"/>
                <a:gd name="T92" fmla="*/ 9 w 58"/>
                <a:gd name="T93" fmla="*/ 1 h 55"/>
                <a:gd name="T94" fmla="*/ 408 w 58"/>
                <a:gd name="T95" fmla="*/ 2 h 55"/>
                <a:gd name="T96" fmla="*/ 474 w 58"/>
                <a:gd name="T97" fmla="*/ 5 h 55"/>
                <a:gd name="T98" fmla="*/ 525 w 58"/>
                <a:gd name="T99" fmla="*/ 41 h 55"/>
                <a:gd name="T100" fmla="*/ 525 w 58"/>
                <a:gd name="T101" fmla="*/ 1051 h 55"/>
                <a:gd name="T102" fmla="*/ 474 w 58"/>
                <a:gd name="T103" fmla="*/ 1131 h 55"/>
                <a:gd name="T104" fmla="*/ 388 w 58"/>
                <a:gd name="T105" fmla="*/ 1205 h 55"/>
                <a:gd name="T106" fmla="*/ 0 w 58"/>
                <a:gd name="T107" fmla="*/ 0 h 55"/>
                <a:gd name="T108" fmla="*/ 58 w 58"/>
                <a:gd name="T10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T106" t="T107" r="T108" b="T109"/>
              <a:pathLst>
                <a:path w="58" h="55">
                  <a:moveTo>
                    <a:pt x="10" y="10"/>
                  </a:moveTo>
                  <a:lnTo>
                    <a:pt x="9" y="10"/>
                  </a:lnTo>
                  <a:lnTo>
                    <a:pt x="11" y="10"/>
                  </a:lnTo>
                  <a:lnTo>
                    <a:pt x="16" y="10"/>
                  </a:lnTo>
                  <a:lnTo>
                    <a:pt x="21" y="10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5" y="12"/>
                  </a:lnTo>
                  <a:lnTo>
                    <a:pt x="37" y="15"/>
                  </a:lnTo>
                  <a:lnTo>
                    <a:pt x="12" y="21"/>
                  </a:lnTo>
                  <a:lnTo>
                    <a:pt x="37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7" y="29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1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6" y="34"/>
                  </a:lnTo>
                  <a:lnTo>
                    <a:pt x="32" y="35"/>
                  </a:lnTo>
                  <a:lnTo>
                    <a:pt x="38" y="36"/>
                  </a:lnTo>
                  <a:lnTo>
                    <a:pt x="43" y="36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5" y="39"/>
                  </a:lnTo>
                  <a:lnTo>
                    <a:pt x="17" y="44"/>
                  </a:lnTo>
                  <a:lnTo>
                    <a:pt x="20" y="45"/>
                  </a:lnTo>
                  <a:lnTo>
                    <a:pt x="24" y="46"/>
                  </a:lnTo>
                  <a:lnTo>
                    <a:pt x="31" y="49"/>
                  </a:lnTo>
                  <a:lnTo>
                    <a:pt x="38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4"/>
                  </a:lnTo>
                  <a:lnTo>
                    <a:pt x="58" y="55"/>
                  </a:lnTo>
                  <a:lnTo>
                    <a:pt x="0" y="5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38" name="Freeform 1214"/>
            <p:cNvSpPr>
              <a:spLocks noChangeArrowheads="1"/>
            </p:cNvSpPr>
            <p:nvPr/>
          </p:nvSpPr>
          <p:spPr bwMode="auto">
            <a:xfrm>
              <a:off x="3634" y="4180"/>
              <a:ext cx="33" cy="1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*/ 1 0 51712"/>
                <a:gd name="G4" fmla="+- 4 0 0"/>
                <a:gd name="G5" fmla="sin G3 G4"/>
                <a:gd name="G6" fmla="+- 2 0 0"/>
                <a:gd name="G7" fmla="+- 4 0 0"/>
                <a:gd name="G8" fmla="+- 14 0 0"/>
                <a:gd name="G9" fmla="sin 9 G8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16385 2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0 51712"/>
                <a:gd name="G23" fmla="*/ 1 63095 51712"/>
                <a:gd name="G24" fmla="*/ G23 1 180"/>
                <a:gd name="G25" fmla="*/ G22 1 G24"/>
                <a:gd name="G26" fmla="+- 157 0 0"/>
                <a:gd name="G27" fmla="+- 1694 0 0"/>
                <a:gd name="G28" fmla="+- 1351 0 0"/>
                <a:gd name="T0" fmla="*/ 1697 w 34"/>
                <a:gd name="T1" fmla="*/ 2208 h 13"/>
                <a:gd name="T2" fmla="*/ 1799 w 34"/>
                <a:gd name="T3" fmla="*/ 1642 h 13"/>
                <a:gd name="T4" fmla="*/ 1697 w 34"/>
                <a:gd name="T5" fmla="*/ 3 h 13"/>
                <a:gd name="T6" fmla="*/ 1352 w 34"/>
                <a:gd name="T7" fmla="*/ 1 h 13"/>
                <a:gd name="T8" fmla="*/ 960 w 34"/>
                <a:gd name="T9" fmla="*/ 0 h 13"/>
                <a:gd name="T10" fmla="*/ 722 w 34"/>
                <a:gd name="T11" fmla="*/ 0 h 13"/>
                <a:gd name="T12" fmla="*/ 542 w 34"/>
                <a:gd name="T13" fmla="*/ 0 h 13"/>
                <a:gd name="T14" fmla="*/ 4 w 34"/>
                <a:gd name="T15" fmla="*/ 0 h 13"/>
                <a:gd name="T16" fmla="*/ 4 w 34"/>
                <a:gd name="T17" fmla="*/ 1642 h 13"/>
                <a:gd name="T18" fmla="*/ 2 w 34"/>
                <a:gd name="T19" fmla="*/ 0 h 13"/>
                <a:gd name="T20" fmla="*/ 0 w 34"/>
                <a:gd name="T21" fmla="*/ 1642 h 13"/>
                <a:gd name="T22" fmla="*/ 4 w 34"/>
                <a:gd name="T23" fmla="*/ 1642 h 13"/>
                <a:gd name="T24" fmla="*/ 542 w 34"/>
                <a:gd name="T25" fmla="*/ 1642 h 13"/>
                <a:gd name="T26" fmla="*/ 722 w 34"/>
                <a:gd name="T27" fmla="*/ 1642 h 13"/>
                <a:gd name="T28" fmla="*/ 960 w 34"/>
                <a:gd name="T29" fmla="*/ 1768 h 13"/>
                <a:gd name="T30" fmla="*/ 1206 w 34"/>
                <a:gd name="T31" fmla="*/ 1768 h 13"/>
                <a:gd name="T32" fmla="*/ 1352 w 34"/>
                <a:gd name="T33" fmla="*/ 1904 h 13"/>
                <a:gd name="T34" fmla="*/ 1352 w 34"/>
                <a:gd name="T35" fmla="*/ 1642 h 13"/>
                <a:gd name="T36" fmla="*/ 1603 w 34"/>
                <a:gd name="T37" fmla="*/ 4 h 13"/>
                <a:gd name="T38" fmla="*/ 1697 w 34"/>
                <a:gd name="T39" fmla="*/ 2208 h 13"/>
                <a:gd name="T40" fmla="*/ 1799 w 34"/>
                <a:gd name="T41" fmla="*/ 2050 h 13"/>
                <a:gd name="T42" fmla="*/ 1799 w 34"/>
                <a:gd name="T43" fmla="*/ 1642 h 13"/>
                <a:gd name="T44" fmla="*/ 1697 w 34"/>
                <a:gd name="T45" fmla="*/ 2208 h 13"/>
                <a:gd name="T46" fmla="*/ 0 w 34"/>
                <a:gd name="T47" fmla="*/ 0 h 13"/>
                <a:gd name="T48" fmla="*/ 34 w 34"/>
                <a:gd name="T4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T46" t="T47" r="T48" b="T49"/>
              <a:pathLst>
                <a:path w="34" h="13">
                  <a:moveTo>
                    <a:pt x="31" y="13"/>
                  </a:moveTo>
                  <a:lnTo>
                    <a:pt x="34" y="9"/>
                  </a:lnTo>
                  <a:lnTo>
                    <a:pt x="31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9"/>
                  </a:lnTo>
                  <a:lnTo>
                    <a:pt x="2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9" y="9"/>
                  </a:lnTo>
                  <a:lnTo>
                    <a:pt x="14" y="9"/>
                  </a:lnTo>
                  <a:lnTo>
                    <a:pt x="19" y="10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9" y="4"/>
                  </a:lnTo>
                  <a:lnTo>
                    <a:pt x="31" y="13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39" name="Freeform 1215"/>
            <p:cNvSpPr>
              <a:spLocks noChangeArrowheads="1"/>
            </p:cNvSpPr>
            <p:nvPr/>
          </p:nvSpPr>
          <p:spPr bwMode="auto">
            <a:xfrm>
              <a:off x="3638" y="4185"/>
              <a:ext cx="26" cy="14"/>
            </a:xfrm>
            <a:custGeom>
              <a:avLst/>
              <a:gdLst>
                <a:gd name="G0" fmla="*/ 1 9 2"/>
                <a:gd name="G1" fmla="+- 1 0 0"/>
                <a:gd name="G2" fmla="+- 65527 0 0"/>
                <a:gd name="G3" fmla="+- 8 0 0"/>
                <a:gd name="G4" fmla="*/ 1 16385 2"/>
                <a:gd name="G5" fmla="+- 1 0 0"/>
                <a:gd name="G6" fmla="+- 1 0 0"/>
                <a:gd name="T0" fmla="*/ 2 w 27"/>
                <a:gd name="T1" fmla="*/ 7 h 16"/>
                <a:gd name="T2" fmla="*/ 2 w 27"/>
                <a:gd name="T3" fmla="*/ 1021 h 16"/>
                <a:gd name="T4" fmla="*/ 3971 w 27"/>
                <a:gd name="T5" fmla="*/ 668 h 16"/>
                <a:gd name="T6" fmla="*/ 3697 w 27"/>
                <a:gd name="T7" fmla="*/ 0 h 16"/>
                <a:gd name="T8" fmla="*/ 0 w 27"/>
                <a:gd name="T9" fmla="*/ 7 h 16"/>
                <a:gd name="T10" fmla="*/ 0 w 27"/>
                <a:gd name="T11" fmla="*/ 1021 h 16"/>
                <a:gd name="T12" fmla="*/ 2 w 27"/>
                <a:gd name="T13" fmla="*/ 7 h 16"/>
                <a:gd name="T14" fmla="*/ 0 w 27"/>
                <a:gd name="T15" fmla="*/ 0 h 16"/>
                <a:gd name="T16" fmla="*/ 27 w 2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27" h="16">
                  <a:moveTo>
                    <a:pt x="2" y="7"/>
                  </a:moveTo>
                  <a:lnTo>
                    <a:pt x="2" y="16"/>
                  </a:lnTo>
                  <a:lnTo>
                    <a:pt x="27" y="9"/>
                  </a:lnTo>
                  <a:lnTo>
                    <a:pt x="25" y="0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40" name="Freeform 1216"/>
            <p:cNvSpPr>
              <a:spLocks noChangeArrowheads="1"/>
            </p:cNvSpPr>
            <p:nvPr/>
          </p:nvSpPr>
          <p:spPr bwMode="auto">
            <a:xfrm>
              <a:off x="3638" y="4192"/>
              <a:ext cx="27" cy="12"/>
            </a:xfrm>
            <a:custGeom>
              <a:avLst/>
              <a:gdLst>
                <a:gd name="G0" fmla="+- 1 0 0"/>
                <a:gd name="G1" fmla="*/ 1 0 51712"/>
                <a:gd name="G2" fmla="+- 1 0 0"/>
                <a:gd name="G3" fmla="*/ 1 10851 51712"/>
                <a:gd name="G4" fmla="*/ 1 63095 51712"/>
                <a:gd name="G5" fmla="*/ G4 1 180"/>
                <a:gd name="G6" fmla="*/ G3 1 G5"/>
                <a:gd name="G7" fmla="+- 1 0 0"/>
                <a:gd name="G8" fmla="*/ 1 10923 10"/>
                <a:gd name="T0" fmla="*/ 3458 w 28"/>
                <a:gd name="T1" fmla="*/ 6 h 14"/>
                <a:gd name="T2" fmla="*/ 3355 w 28"/>
                <a:gd name="T3" fmla="*/ 5 h 14"/>
                <a:gd name="T4" fmla="*/ 2 w 28"/>
                <a:gd name="T5" fmla="*/ 0 h 14"/>
                <a:gd name="T6" fmla="*/ 0 w 28"/>
                <a:gd name="T7" fmla="*/ 1191 h 14"/>
                <a:gd name="T8" fmla="*/ 3131 w 28"/>
                <a:gd name="T9" fmla="*/ 1682 h 14"/>
                <a:gd name="T10" fmla="*/ 3458 w 28"/>
                <a:gd name="T11" fmla="*/ 6 h 14"/>
                <a:gd name="T12" fmla="*/ 0 w 28"/>
                <a:gd name="T13" fmla="*/ 0 h 14"/>
                <a:gd name="T14" fmla="*/ 28 w 28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8" h="14">
                  <a:moveTo>
                    <a:pt x="28" y="6"/>
                  </a:moveTo>
                  <a:lnTo>
                    <a:pt x="27" y="5"/>
                  </a:lnTo>
                  <a:lnTo>
                    <a:pt x="2" y="0"/>
                  </a:lnTo>
                  <a:lnTo>
                    <a:pt x="0" y="9"/>
                  </a:lnTo>
                  <a:lnTo>
                    <a:pt x="25" y="14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41" name="Freeform 1217"/>
            <p:cNvSpPr>
              <a:spLocks noChangeArrowheads="1"/>
            </p:cNvSpPr>
            <p:nvPr/>
          </p:nvSpPr>
          <p:spPr bwMode="auto">
            <a:xfrm>
              <a:off x="3637" y="4199"/>
              <a:ext cx="32" cy="13"/>
            </a:xfrm>
            <a:custGeom>
              <a:avLst/>
              <a:gdLst>
                <a:gd name="G0" fmla="*/ 1 44919 25856"/>
                <a:gd name="G1" fmla="*/ 1 63095 51712"/>
                <a:gd name="G2" fmla="*/ G1 1 180"/>
                <a:gd name="G3" fmla="*/ G0 1 G2"/>
                <a:gd name="G4" fmla="*/ 1 29071 57600"/>
                <a:gd name="G5" fmla="*/ 1 63095 51712"/>
                <a:gd name="G6" fmla="*/ G5 1 180"/>
                <a:gd name="G7" fmla="*/ G4 1 G6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41269 57600"/>
                <a:gd name="G16" fmla="+- 5 0 0"/>
                <a:gd name="G17" fmla="*/ 1 19 2"/>
                <a:gd name="G18" fmla="*/ 1 30957 61568"/>
                <a:gd name="G19" fmla="*/ 1 63095 51712"/>
                <a:gd name="G20" fmla="*/ G19 1 180"/>
                <a:gd name="G21" fmla="*/ G18 1 G2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0009 48160"/>
                <a:gd name="G29" fmla="+- 1 0 0"/>
                <a:gd name="G30" fmla="+- 64925 0 0"/>
                <a:gd name="G31" fmla="+- 907 0 0"/>
                <a:gd name="G32" fmla="+- 305 0 0"/>
                <a:gd name="G33" fmla="+- 54 0 0"/>
                <a:gd name="T0" fmla="*/ 8 w 33"/>
                <a:gd name="T1" fmla="*/ 6 h 15"/>
                <a:gd name="T2" fmla="*/ 617 w 33"/>
                <a:gd name="T3" fmla="*/ 915 h 15"/>
                <a:gd name="T4" fmla="*/ 8 w 33"/>
                <a:gd name="T5" fmla="*/ 1041 h 15"/>
                <a:gd name="T6" fmla="*/ 736 w 33"/>
                <a:gd name="T7" fmla="*/ 1041 h 15"/>
                <a:gd name="T8" fmla="*/ 987 w 33"/>
                <a:gd name="T9" fmla="*/ 976 h 15"/>
                <a:gd name="T10" fmla="*/ 1324 w 33"/>
                <a:gd name="T11" fmla="*/ 976 h 15"/>
                <a:gd name="T12" fmla="*/ 1728 w 33"/>
                <a:gd name="T13" fmla="*/ 915 h 15"/>
                <a:gd name="T14" fmla="*/ 1833 w 33"/>
                <a:gd name="T15" fmla="*/ 915 h 15"/>
                <a:gd name="T16" fmla="*/ 1999 w 33"/>
                <a:gd name="T17" fmla="*/ 7 h 15"/>
                <a:gd name="T18" fmla="*/ 1885 w 33"/>
                <a:gd name="T19" fmla="*/ 1 h 15"/>
                <a:gd name="T20" fmla="*/ 1777 w 33"/>
                <a:gd name="T21" fmla="*/ 0 h 15"/>
                <a:gd name="T22" fmla="*/ 1629 w 33"/>
                <a:gd name="T23" fmla="*/ 804 h 15"/>
                <a:gd name="T24" fmla="*/ 1629 w 33"/>
                <a:gd name="T25" fmla="*/ 858 h 15"/>
                <a:gd name="T26" fmla="*/ 1579 w 33"/>
                <a:gd name="T27" fmla="*/ 5 h 15"/>
                <a:gd name="T28" fmla="*/ 1675 w 33"/>
                <a:gd name="T29" fmla="*/ 1 h 15"/>
                <a:gd name="T30" fmla="*/ 1629 w 33"/>
                <a:gd name="T31" fmla="*/ 1 h 15"/>
                <a:gd name="T32" fmla="*/ 1324 w 33"/>
                <a:gd name="T33" fmla="*/ 3 h 15"/>
                <a:gd name="T34" fmla="*/ 931 w 33"/>
                <a:gd name="T35" fmla="*/ 3 h 15"/>
                <a:gd name="T36" fmla="*/ 694 w 33"/>
                <a:gd name="T37" fmla="*/ 3 h 15"/>
                <a:gd name="T38" fmla="*/ 7 w 33"/>
                <a:gd name="T39" fmla="*/ 4 h 15"/>
                <a:gd name="T40" fmla="*/ 3 w 33"/>
                <a:gd name="T41" fmla="*/ 5 h 15"/>
                <a:gd name="T42" fmla="*/ 0 w 33"/>
                <a:gd name="T43" fmla="*/ 804 h 15"/>
                <a:gd name="T44" fmla="*/ 2 w 33"/>
                <a:gd name="T45" fmla="*/ 1110 h 15"/>
                <a:gd name="T46" fmla="*/ 6 w 33"/>
                <a:gd name="T47" fmla="*/ 1263 h 15"/>
                <a:gd name="T48" fmla="*/ 8 w 33"/>
                <a:gd name="T49" fmla="*/ 6 h 15"/>
                <a:gd name="T50" fmla="*/ 0 w 33"/>
                <a:gd name="T51" fmla="*/ 0 h 15"/>
                <a:gd name="T52" fmla="*/ 33 w 33"/>
                <a:gd name="T5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T50" t="T51" r="T52" b="T53"/>
              <a:pathLst>
                <a:path w="33" h="15">
                  <a:moveTo>
                    <a:pt x="8" y="6"/>
                  </a:moveTo>
                  <a:lnTo>
                    <a:pt x="9" y="10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2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1" y="3"/>
                  </a:lnTo>
                  <a:lnTo>
                    <a:pt x="7" y="4"/>
                  </a:lnTo>
                  <a:lnTo>
                    <a:pt x="3" y="5"/>
                  </a:lnTo>
                  <a:lnTo>
                    <a:pt x="0" y="8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42" name="Freeform 1218"/>
            <p:cNvSpPr>
              <a:spLocks noChangeArrowheads="1"/>
            </p:cNvSpPr>
            <p:nvPr/>
          </p:nvSpPr>
          <p:spPr bwMode="auto">
            <a:xfrm>
              <a:off x="3643" y="4205"/>
              <a:ext cx="35" cy="1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39897 51712"/>
                <a:gd name="G5" fmla="*/ 1 0 51712"/>
                <a:gd name="G6" fmla="+- 10 0 0"/>
                <a:gd name="G7" fmla="*/ 1 3201 25856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20853 10"/>
                <a:gd name="G18" fmla="+- 1 0 0"/>
                <a:gd name="G19" fmla="+- 1 0 0"/>
                <a:gd name="G20" fmla="+- 1 0 0"/>
                <a:gd name="G21" fmla="+- 1 0 0"/>
                <a:gd name="T0" fmla="*/ 1312 w 36"/>
                <a:gd name="T1" fmla="*/ 1682 h 14"/>
                <a:gd name="T2" fmla="*/ 1385 w 36"/>
                <a:gd name="T3" fmla="*/ 1682 h 14"/>
                <a:gd name="T4" fmla="*/ 1543 w 36"/>
                <a:gd name="T5" fmla="*/ 1465 h 14"/>
                <a:gd name="T6" fmla="*/ 1423 w 36"/>
                <a:gd name="T7" fmla="*/ 5 h 14"/>
                <a:gd name="T8" fmla="*/ 1348 w 36"/>
                <a:gd name="T9" fmla="*/ 4 h 14"/>
                <a:gd name="T10" fmla="*/ 1243 w 36"/>
                <a:gd name="T11" fmla="*/ 3 h 14"/>
                <a:gd name="T12" fmla="*/ 948 w 36"/>
                <a:gd name="T13" fmla="*/ 3 h 14"/>
                <a:gd name="T14" fmla="*/ 724 w 36"/>
                <a:gd name="T15" fmla="*/ 2 h 14"/>
                <a:gd name="T16" fmla="*/ 496 w 36"/>
                <a:gd name="T17" fmla="*/ 1 h 14"/>
                <a:gd name="T18" fmla="*/ 6 w 36"/>
                <a:gd name="T19" fmla="*/ 1 h 14"/>
                <a:gd name="T20" fmla="*/ 2 w 36"/>
                <a:gd name="T21" fmla="*/ 0 h 14"/>
                <a:gd name="T22" fmla="*/ 0 w 36"/>
                <a:gd name="T23" fmla="*/ 1191 h 14"/>
                <a:gd name="T24" fmla="*/ 5 w 36"/>
                <a:gd name="T25" fmla="*/ 1276 h 14"/>
                <a:gd name="T26" fmla="*/ 470 w 36"/>
                <a:gd name="T27" fmla="*/ 1276 h 14"/>
                <a:gd name="T28" fmla="*/ 650 w 36"/>
                <a:gd name="T29" fmla="*/ 1367 h 14"/>
                <a:gd name="T30" fmla="*/ 898 w 36"/>
                <a:gd name="T31" fmla="*/ 1465 h 14"/>
                <a:gd name="T32" fmla="*/ 1116 w 36"/>
                <a:gd name="T33" fmla="*/ 1465 h 14"/>
                <a:gd name="T34" fmla="*/ 1277 w 36"/>
                <a:gd name="T35" fmla="*/ 1570 h 14"/>
                <a:gd name="T36" fmla="*/ 1178 w 36"/>
                <a:gd name="T37" fmla="*/ 1038 h 14"/>
                <a:gd name="T38" fmla="*/ 1277 w 36"/>
                <a:gd name="T39" fmla="*/ 5 h 14"/>
                <a:gd name="T40" fmla="*/ 1243 w 36"/>
                <a:gd name="T41" fmla="*/ 5 h 14"/>
                <a:gd name="T42" fmla="*/ 1312 w 36"/>
                <a:gd name="T43" fmla="*/ 1682 h 14"/>
                <a:gd name="T44" fmla="*/ 0 w 36"/>
                <a:gd name="T45" fmla="*/ 0 h 14"/>
                <a:gd name="T46" fmla="*/ 36 w 36"/>
                <a:gd name="T4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T44" t="T45" r="T46" b="T47"/>
              <a:pathLst>
                <a:path w="36" h="14">
                  <a:moveTo>
                    <a:pt x="30" y="14"/>
                  </a:moveTo>
                  <a:lnTo>
                    <a:pt x="32" y="14"/>
                  </a:lnTo>
                  <a:lnTo>
                    <a:pt x="36" y="12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9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6" y="11"/>
                  </a:lnTo>
                  <a:lnTo>
                    <a:pt x="22" y="12"/>
                  </a:lnTo>
                  <a:lnTo>
                    <a:pt x="26" y="12"/>
                  </a:lnTo>
                  <a:lnTo>
                    <a:pt x="29" y="13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43" name="Freeform 1219"/>
            <p:cNvSpPr>
              <a:spLocks noChangeArrowheads="1"/>
            </p:cNvSpPr>
            <p:nvPr/>
          </p:nvSpPr>
          <p:spPr bwMode="auto">
            <a:xfrm>
              <a:off x="3641" y="4211"/>
              <a:ext cx="31" cy="13"/>
            </a:xfrm>
            <a:custGeom>
              <a:avLst/>
              <a:gdLst>
                <a:gd name="G0" fmla="+- 7 0 0"/>
                <a:gd name="G1" fmla="+- 1 0 0"/>
                <a:gd name="G2" fmla="+- 3 0 0"/>
                <a:gd name="G3" fmla="+- 9 0 0"/>
                <a:gd name="G4" fmla="*/ 1 16385 2"/>
                <a:gd name="G5" fmla="+- 1 0 0"/>
                <a:gd name="G6" fmla="+- 1 0 0"/>
                <a:gd name="T0" fmla="*/ 5 w 32"/>
                <a:gd name="T1" fmla="*/ 7 h 15"/>
                <a:gd name="T2" fmla="*/ 4 w 32"/>
                <a:gd name="T3" fmla="*/ 1263 h 15"/>
                <a:gd name="T4" fmla="*/ 2162 w 32"/>
                <a:gd name="T5" fmla="*/ 858 h 15"/>
                <a:gd name="T6" fmla="*/ 2036 w 32"/>
                <a:gd name="T7" fmla="*/ 0 h 15"/>
                <a:gd name="T8" fmla="*/ 2 w 32"/>
                <a:gd name="T9" fmla="*/ 6 h 15"/>
                <a:gd name="T10" fmla="*/ 0 w 32"/>
                <a:gd name="T11" fmla="*/ 1263 h 15"/>
                <a:gd name="T12" fmla="*/ 5 w 32"/>
                <a:gd name="T13" fmla="*/ 7 h 15"/>
                <a:gd name="T14" fmla="*/ 0 w 32"/>
                <a:gd name="T15" fmla="*/ 0 h 15"/>
                <a:gd name="T16" fmla="*/ 32 w 32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32" h="15">
                  <a:moveTo>
                    <a:pt x="5" y="7"/>
                  </a:moveTo>
                  <a:lnTo>
                    <a:pt x="4" y="15"/>
                  </a:lnTo>
                  <a:lnTo>
                    <a:pt x="32" y="9"/>
                  </a:lnTo>
                  <a:lnTo>
                    <a:pt x="30" y="0"/>
                  </a:lnTo>
                  <a:lnTo>
                    <a:pt x="2" y="6"/>
                  </a:lnTo>
                  <a:lnTo>
                    <a:pt x="0" y="1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44" name="Freeform 1220"/>
            <p:cNvSpPr>
              <a:spLocks noChangeArrowheads="1"/>
            </p:cNvSpPr>
            <p:nvPr/>
          </p:nvSpPr>
          <p:spPr bwMode="auto">
            <a:xfrm>
              <a:off x="3641" y="4218"/>
              <a:ext cx="50" cy="1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5 0 0"/>
                <a:gd name="G5" fmla="+- 4 0 0"/>
                <a:gd name="G6" fmla="+- 16 0 0"/>
                <a:gd name="G7" fmla="cos 11 G6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16385 2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*/ 1 0 51712"/>
                <a:gd name="G21" fmla="*/ 1 63095 51712"/>
                <a:gd name="G22" fmla="*/ G21 1 180"/>
                <a:gd name="G23" fmla="*/ G20 1 G22"/>
                <a:gd name="G24" fmla="+- 55696 0 0"/>
                <a:gd name="G25" fmla="+- 58737 0 0"/>
                <a:gd name="G26" fmla="+- 60850 0 0"/>
                <a:gd name="T0" fmla="*/ 2566 w 50"/>
                <a:gd name="T1" fmla="*/ 20856 h 19"/>
                <a:gd name="T2" fmla="*/ 2805 w 50"/>
                <a:gd name="T3" fmla="*/ 12645 h 19"/>
                <a:gd name="T4" fmla="*/ 2566 w 50"/>
                <a:gd name="T5" fmla="*/ 9365 h 19"/>
                <a:gd name="T6" fmla="*/ 2250 w 50"/>
                <a:gd name="T7" fmla="*/ 6936 h 19"/>
                <a:gd name="T8" fmla="*/ 1890 w 50"/>
                <a:gd name="T9" fmla="*/ 6275 h 19"/>
                <a:gd name="T10" fmla="*/ 1519 w 50"/>
                <a:gd name="T11" fmla="*/ 4 h 19"/>
                <a:gd name="T12" fmla="*/ 953 w 50"/>
                <a:gd name="T13" fmla="*/ 3 h 19"/>
                <a:gd name="T14" fmla="*/ 672 w 50"/>
                <a:gd name="T15" fmla="*/ 1 h 19"/>
                <a:gd name="T16" fmla="*/ 7 w 50"/>
                <a:gd name="T17" fmla="*/ 0 h 19"/>
                <a:gd name="T18" fmla="*/ 5 w 50"/>
                <a:gd name="T19" fmla="*/ 0 h 19"/>
                <a:gd name="T20" fmla="*/ 0 w 50"/>
                <a:gd name="T21" fmla="*/ 8473 h 19"/>
                <a:gd name="T22" fmla="*/ 5 w 50"/>
                <a:gd name="T23" fmla="*/ 9365 h 19"/>
                <a:gd name="T24" fmla="*/ 634 w 50"/>
                <a:gd name="T25" fmla="*/ 11441 h 19"/>
                <a:gd name="T26" fmla="*/ 899 w 50"/>
                <a:gd name="T27" fmla="*/ 12645 h 19"/>
                <a:gd name="T28" fmla="*/ 1352 w 50"/>
                <a:gd name="T29" fmla="*/ 13976 h 19"/>
                <a:gd name="T30" fmla="*/ 1783 w 50"/>
                <a:gd name="T31" fmla="*/ 15447 h 19"/>
                <a:gd name="T32" fmla="*/ 2033 w 50"/>
                <a:gd name="T33" fmla="*/ 17073 h 19"/>
                <a:gd name="T34" fmla="*/ 2385 w 50"/>
                <a:gd name="T35" fmla="*/ 17852 h 19"/>
                <a:gd name="T36" fmla="*/ 2646 w 50"/>
                <a:gd name="T37" fmla="*/ 10351 h 19"/>
                <a:gd name="T38" fmla="*/ 2566 w 50"/>
                <a:gd name="T39" fmla="*/ 20856 h 19"/>
                <a:gd name="T40" fmla="*/ 2973 w 50"/>
                <a:gd name="T41" fmla="*/ 20856 h 19"/>
                <a:gd name="T42" fmla="*/ 2805 w 50"/>
                <a:gd name="T43" fmla="*/ 12645 h 19"/>
                <a:gd name="T44" fmla="*/ 2566 w 50"/>
                <a:gd name="T45" fmla="*/ 20856 h 19"/>
                <a:gd name="T46" fmla="*/ 0 w 50"/>
                <a:gd name="T47" fmla="*/ 0 h 19"/>
                <a:gd name="T48" fmla="*/ 50 w 50"/>
                <a:gd name="T4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T46" t="T47" r="T48" b="T49"/>
              <a:pathLst>
                <a:path w="50" h="19">
                  <a:moveTo>
                    <a:pt x="43" y="19"/>
                  </a:moveTo>
                  <a:lnTo>
                    <a:pt x="47" y="12"/>
                  </a:lnTo>
                  <a:lnTo>
                    <a:pt x="43" y="9"/>
                  </a:lnTo>
                  <a:lnTo>
                    <a:pt x="38" y="6"/>
                  </a:lnTo>
                  <a:lnTo>
                    <a:pt x="32" y="5"/>
                  </a:lnTo>
                  <a:lnTo>
                    <a:pt x="25" y="4"/>
                  </a:lnTo>
                  <a:lnTo>
                    <a:pt x="17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9"/>
                  </a:lnTo>
                  <a:lnTo>
                    <a:pt x="10" y="11"/>
                  </a:lnTo>
                  <a:lnTo>
                    <a:pt x="16" y="12"/>
                  </a:lnTo>
                  <a:lnTo>
                    <a:pt x="23" y="13"/>
                  </a:lnTo>
                  <a:lnTo>
                    <a:pt x="30" y="14"/>
                  </a:lnTo>
                  <a:lnTo>
                    <a:pt x="35" y="15"/>
                  </a:lnTo>
                  <a:lnTo>
                    <a:pt x="40" y="16"/>
                  </a:lnTo>
                  <a:lnTo>
                    <a:pt x="44" y="10"/>
                  </a:lnTo>
                  <a:lnTo>
                    <a:pt x="43" y="19"/>
                  </a:lnTo>
                  <a:lnTo>
                    <a:pt x="50" y="19"/>
                  </a:lnTo>
                  <a:lnTo>
                    <a:pt x="47" y="12"/>
                  </a:lnTo>
                  <a:lnTo>
                    <a:pt x="43" y="19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45" name="Freeform 1221"/>
            <p:cNvSpPr>
              <a:spLocks noChangeArrowheads="1"/>
            </p:cNvSpPr>
            <p:nvPr/>
          </p:nvSpPr>
          <p:spPr bwMode="auto">
            <a:xfrm>
              <a:off x="3621" y="4227"/>
              <a:ext cx="64" cy="9"/>
            </a:xfrm>
            <a:custGeom>
              <a:avLst/>
              <a:gdLst>
                <a:gd name="G0" fmla="+- 1 0 0"/>
                <a:gd name="G1" fmla="+- 1 0 0"/>
                <a:gd name="G2" fmla="+- 9 0 0"/>
                <a:gd name="G3" fmla="+- 65532 0 0"/>
                <a:gd name="G4" fmla="+- 8 0 0"/>
                <a:gd name="G5" fmla="*/ 1 12509 49664"/>
                <a:gd name="G6" fmla="+- 1 0 0"/>
                <a:gd name="G7" fmla="+- 1 0 0"/>
                <a:gd name="G8" fmla="*/ 1 49152 5"/>
                <a:gd name="G9" fmla="*/ 1 0 51712"/>
                <a:gd name="T0" fmla="*/ 0 w 63"/>
                <a:gd name="T1" fmla="*/ 4 h 11"/>
                <a:gd name="T2" fmla="*/ 5 w 63"/>
                <a:gd name="T3" fmla="*/ 3487 h 11"/>
                <a:gd name="T4" fmla="*/ 4580 w 63"/>
                <a:gd name="T5" fmla="*/ 4527 h 11"/>
                <a:gd name="T6" fmla="*/ 4672 w 63"/>
                <a:gd name="T7" fmla="*/ 2 h 11"/>
                <a:gd name="T8" fmla="*/ 5 w 63"/>
                <a:gd name="T9" fmla="*/ 0 h 11"/>
                <a:gd name="T10" fmla="*/ 722 w 63"/>
                <a:gd name="T11" fmla="*/ 4 h 11"/>
                <a:gd name="T12" fmla="*/ 0 w 63"/>
                <a:gd name="T13" fmla="*/ 4 h 11"/>
                <a:gd name="T14" fmla="*/ 0 w 63"/>
                <a:gd name="T15" fmla="*/ 3487 h 11"/>
                <a:gd name="T16" fmla="*/ 5 w 63"/>
                <a:gd name="T17" fmla="*/ 3487 h 11"/>
                <a:gd name="T18" fmla="*/ 0 w 63"/>
                <a:gd name="T19" fmla="*/ 4 h 11"/>
                <a:gd name="T20" fmla="*/ 0 w 63"/>
                <a:gd name="T21" fmla="*/ 0 h 11"/>
                <a:gd name="T22" fmla="*/ 63 w 63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63" h="11">
                  <a:moveTo>
                    <a:pt x="0" y="4"/>
                  </a:moveTo>
                  <a:lnTo>
                    <a:pt x="5" y="8"/>
                  </a:lnTo>
                  <a:lnTo>
                    <a:pt x="62" y="11"/>
                  </a:lnTo>
                  <a:lnTo>
                    <a:pt x="63" y="2"/>
                  </a:lnTo>
                  <a:lnTo>
                    <a:pt x="5" y="0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5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46" name="Freeform 1222"/>
            <p:cNvSpPr>
              <a:spLocks noChangeArrowheads="1"/>
            </p:cNvSpPr>
            <p:nvPr/>
          </p:nvSpPr>
          <p:spPr bwMode="auto">
            <a:xfrm>
              <a:off x="3621" y="4171"/>
              <a:ext cx="10" cy="54"/>
            </a:xfrm>
            <a:custGeom>
              <a:avLst/>
              <a:gdLst>
                <a:gd name="G0" fmla="+- 4 0 0"/>
                <a:gd name="G1" fmla="+- 9 0 0"/>
                <a:gd name="G2" fmla="*/ 1 15931 25856"/>
                <a:gd name="G3" fmla="+- 9 0 0"/>
                <a:gd name="G4" fmla="*/ 1 16385 2"/>
                <a:gd name="G5" fmla="+- 1 0 0"/>
                <a:gd name="G6" fmla="+- 1 0 0"/>
                <a:gd name="T0" fmla="*/ 5 w 12"/>
                <a:gd name="T1" fmla="*/ 0 h 55"/>
                <a:gd name="T2" fmla="*/ 4 w 12"/>
                <a:gd name="T3" fmla="*/ 3 h 55"/>
                <a:gd name="T4" fmla="*/ 0 w 12"/>
                <a:gd name="T5" fmla="*/ 6630 h 55"/>
                <a:gd name="T6" fmla="*/ 2486 w 12"/>
                <a:gd name="T7" fmla="*/ 6630 h 55"/>
                <a:gd name="T8" fmla="*/ 3160 w 12"/>
                <a:gd name="T9" fmla="*/ 3 h 55"/>
                <a:gd name="T10" fmla="*/ 2917 w 12"/>
                <a:gd name="T11" fmla="*/ 975 h 55"/>
                <a:gd name="T12" fmla="*/ 5 w 12"/>
                <a:gd name="T13" fmla="*/ 0 h 55"/>
                <a:gd name="T14" fmla="*/ 0 w 12"/>
                <a:gd name="T15" fmla="*/ 0 h 55"/>
                <a:gd name="T16" fmla="*/ 12 w 12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12" h="55">
                  <a:moveTo>
                    <a:pt x="5" y="0"/>
                  </a:moveTo>
                  <a:lnTo>
                    <a:pt x="4" y="3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12" y="3"/>
                  </a:lnTo>
                  <a:lnTo>
                    <a:pt x="11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47" name="Freeform 1223"/>
            <p:cNvSpPr>
              <a:spLocks noChangeArrowheads="1"/>
            </p:cNvSpPr>
            <p:nvPr/>
          </p:nvSpPr>
          <p:spPr bwMode="auto">
            <a:xfrm>
              <a:off x="3626" y="4168"/>
              <a:ext cx="4" cy="7"/>
            </a:xfrm>
            <a:custGeom>
              <a:avLst/>
              <a:gdLst>
                <a:gd name="G0" fmla="*/ 1 0 51712"/>
                <a:gd name="G1" fmla="+- 65535 0 0"/>
                <a:gd name="G2" fmla="*/ 1 22323 19264"/>
                <a:gd name="G3" fmla="*/ 1 0 51712"/>
                <a:gd name="G4" fmla="*/ 1 16385 2"/>
                <a:gd name="G5" fmla="+- 1 0 0"/>
                <a:gd name="G6" fmla="+- 1 0 0"/>
                <a:gd name="T0" fmla="*/ 4 w 7"/>
                <a:gd name="T1" fmla="*/ 0 h 9"/>
                <a:gd name="T2" fmla="*/ 1 w 7"/>
                <a:gd name="T3" fmla="*/ 1 h 9"/>
                <a:gd name="T4" fmla="*/ 0 w 7"/>
                <a:gd name="T5" fmla="*/ 2 h 9"/>
                <a:gd name="T6" fmla="*/ 6 w 7"/>
                <a:gd name="T7" fmla="*/ 13638 h 9"/>
                <a:gd name="T8" fmla="*/ 7 w 7"/>
                <a:gd name="T9" fmla="*/ 12274 h 9"/>
                <a:gd name="T10" fmla="*/ 4 w 7"/>
                <a:gd name="T11" fmla="*/ 13638 h 9"/>
                <a:gd name="T12" fmla="*/ 4 w 7"/>
                <a:gd name="T13" fmla="*/ 0 h 9"/>
                <a:gd name="T14" fmla="*/ 0 w 7"/>
                <a:gd name="T15" fmla="*/ 0 h 9"/>
                <a:gd name="T16" fmla="*/ 7 w 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7" h="9">
                  <a:moveTo>
                    <a:pt x="4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6" y="9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48" name="Freeform 1224"/>
            <p:cNvSpPr>
              <a:spLocks noChangeArrowheads="1"/>
            </p:cNvSpPr>
            <p:nvPr/>
          </p:nvSpPr>
          <p:spPr bwMode="auto">
            <a:xfrm>
              <a:off x="3631" y="4168"/>
              <a:ext cx="14" cy="18"/>
            </a:xfrm>
            <a:custGeom>
              <a:avLst/>
              <a:gdLst>
                <a:gd name="G0" fmla="*/ 1 6325 45696"/>
                <a:gd name="G1" fmla="*/ 1 10647 51712"/>
                <a:gd name="G2" fmla="+- 2 0 0"/>
                <a:gd name="G3" fmla="+- 3 0 0"/>
                <a:gd name="G4" fmla="+- 65527 0 0"/>
                <a:gd name="G5" fmla="*/ 1 27 10"/>
                <a:gd name="G6" fmla="+- 11 0 0"/>
                <a:gd name="G7" fmla="*/ 1 30529 51712"/>
                <a:gd name="G8" fmla="+- 10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3641 10"/>
                <a:gd name="G15" fmla="+- 1 0 0"/>
                <a:gd name="G16" fmla="+- 1 0 0"/>
                <a:gd name="G17" fmla="+- 1 0 0"/>
                <a:gd name="T0" fmla="*/ 7 w 16"/>
                <a:gd name="T1" fmla="*/ 20856 h 19"/>
                <a:gd name="T2" fmla="*/ 801 w 16"/>
                <a:gd name="T3" fmla="*/ 18870 h 19"/>
                <a:gd name="T4" fmla="*/ 1021 w 16"/>
                <a:gd name="T5" fmla="*/ 13976 h 19"/>
                <a:gd name="T6" fmla="*/ 1021 w 16"/>
                <a:gd name="T7" fmla="*/ 8473 h 19"/>
                <a:gd name="T8" fmla="*/ 851 w 16"/>
                <a:gd name="T9" fmla="*/ 4 h 19"/>
                <a:gd name="T10" fmla="*/ 668 w 16"/>
                <a:gd name="T11" fmla="*/ 3 h 19"/>
                <a:gd name="T12" fmla="*/ 6 w 16"/>
                <a:gd name="T13" fmla="*/ 1 h 19"/>
                <a:gd name="T14" fmla="*/ 3 w 16"/>
                <a:gd name="T15" fmla="*/ 0 h 19"/>
                <a:gd name="T16" fmla="*/ 0 w 16"/>
                <a:gd name="T17" fmla="*/ 0 h 19"/>
                <a:gd name="T18" fmla="*/ 0 w 16"/>
                <a:gd name="T19" fmla="*/ 9365 h 19"/>
                <a:gd name="T20" fmla="*/ 1 w 16"/>
                <a:gd name="T21" fmla="*/ 9365 h 19"/>
                <a:gd name="T22" fmla="*/ 3 w 16"/>
                <a:gd name="T23" fmla="*/ 10351 h 19"/>
                <a:gd name="T24" fmla="*/ 5 w 16"/>
                <a:gd name="T25" fmla="*/ 11441 h 19"/>
                <a:gd name="T26" fmla="*/ 7 w 16"/>
                <a:gd name="T27" fmla="*/ 12645 h 19"/>
                <a:gd name="T28" fmla="*/ 7 w 16"/>
                <a:gd name="T29" fmla="*/ 10351 h 19"/>
                <a:gd name="T30" fmla="*/ 629 w 16"/>
                <a:gd name="T31" fmla="*/ 9365 h 19"/>
                <a:gd name="T32" fmla="*/ 5 w 16"/>
                <a:gd name="T33" fmla="*/ 10351 h 19"/>
                <a:gd name="T34" fmla="*/ 7 w 16"/>
                <a:gd name="T35" fmla="*/ 20856 h 19"/>
                <a:gd name="T36" fmla="*/ 0 w 16"/>
                <a:gd name="T37" fmla="*/ 0 h 19"/>
                <a:gd name="T38" fmla="*/ 16 w 16"/>
                <a:gd name="T3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T36" t="T37" r="T38" b="T39"/>
              <a:pathLst>
                <a:path w="16" h="19">
                  <a:moveTo>
                    <a:pt x="7" y="19"/>
                  </a:moveTo>
                  <a:lnTo>
                    <a:pt x="12" y="17"/>
                  </a:lnTo>
                  <a:lnTo>
                    <a:pt x="16" y="13"/>
                  </a:lnTo>
                  <a:lnTo>
                    <a:pt x="16" y="8"/>
                  </a:lnTo>
                  <a:lnTo>
                    <a:pt x="13" y="4"/>
                  </a:lnTo>
                  <a:lnTo>
                    <a:pt x="9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5" y="10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49" name="Freeform 1225"/>
            <p:cNvSpPr>
              <a:spLocks noChangeArrowheads="1"/>
            </p:cNvSpPr>
            <p:nvPr/>
          </p:nvSpPr>
          <p:spPr bwMode="auto">
            <a:xfrm>
              <a:off x="3589" y="4171"/>
              <a:ext cx="36" cy="11"/>
            </a:xfrm>
            <a:custGeom>
              <a:avLst/>
              <a:gdLst>
                <a:gd name="G0" fmla="*/ 1 33353 38528"/>
                <a:gd name="G1" fmla="*/ 1 63095 51712"/>
                <a:gd name="G2" fmla="*/ G1 1 180"/>
                <a:gd name="G3" fmla="*/ G0 1 G2"/>
                <a:gd name="G4" fmla="+- 15 0 0"/>
                <a:gd name="G5" fmla="sin 12 G4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2007 45696"/>
                <a:gd name="G13" fmla="*/ 1 0 51712"/>
                <a:gd name="G14" fmla="*/ 1 46081 25856"/>
                <a:gd name="G15" fmla="*/ 1 63095 51712"/>
                <a:gd name="G16" fmla="*/ G15 1 180"/>
                <a:gd name="G17" fmla="*/ G14 1 G16"/>
                <a:gd name="G18" fmla="*/ 1 16385 2"/>
                <a:gd name="G19" fmla="+- 1 0 0"/>
                <a:gd name="G20" fmla="+- 1 0 0"/>
                <a:gd name="G21" fmla="+- 1 0 0"/>
                <a:gd name="G22" fmla="+- 1 0 0"/>
                <a:gd name="G23" fmla="*/ 1 50009 48160"/>
                <a:gd name="G24" fmla="+- 1 0 0"/>
                <a:gd name="G25" fmla="+- 1897 0 0"/>
                <a:gd name="G26" fmla="+- 2199 0 0"/>
                <a:gd name="G27" fmla="+- 1481 0 0"/>
                <a:gd name="T0" fmla="*/ 8 w 37"/>
                <a:gd name="T1" fmla="*/ 1904 h 13"/>
                <a:gd name="T2" fmla="*/ 7 w 37"/>
                <a:gd name="T3" fmla="*/ 2208 h 13"/>
                <a:gd name="T4" fmla="*/ 9 w 37"/>
                <a:gd name="T5" fmla="*/ 2050 h 13"/>
                <a:gd name="T6" fmla="*/ 569 w 37"/>
                <a:gd name="T7" fmla="*/ 1904 h 13"/>
                <a:gd name="T8" fmla="*/ 780 w 37"/>
                <a:gd name="T9" fmla="*/ 1768 h 13"/>
                <a:gd name="T10" fmla="*/ 1014 w 37"/>
                <a:gd name="T11" fmla="*/ 1642 h 13"/>
                <a:gd name="T12" fmla="*/ 1188 w 37"/>
                <a:gd name="T13" fmla="*/ 1768 h 13"/>
                <a:gd name="T14" fmla="*/ 1127 w 37"/>
                <a:gd name="T15" fmla="*/ 4 h 13"/>
                <a:gd name="T16" fmla="*/ 1187 w 37"/>
                <a:gd name="T17" fmla="*/ 3 h 13"/>
                <a:gd name="T18" fmla="*/ 822 w 37"/>
                <a:gd name="T19" fmla="*/ 4 h 13"/>
                <a:gd name="T20" fmla="*/ 866 w 37"/>
                <a:gd name="T21" fmla="*/ 2208 h 13"/>
                <a:gd name="T22" fmla="*/ 1252 w 37"/>
                <a:gd name="T23" fmla="*/ 2050 h 13"/>
                <a:gd name="T24" fmla="*/ 1465 w 37"/>
                <a:gd name="T25" fmla="*/ 1525 h 13"/>
                <a:gd name="T26" fmla="*/ 1252 w 37"/>
                <a:gd name="T27" fmla="*/ 0 h 13"/>
                <a:gd name="T28" fmla="*/ 1014 w 37"/>
                <a:gd name="T29" fmla="*/ 0 h 13"/>
                <a:gd name="T30" fmla="*/ 740 w 37"/>
                <a:gd name="T31" fmla="*/ 1 h 13"/>
                <a:gd name="T32" fmla="*/ 486 w 37"/>
                <a:gd name="T33" fmla="*/ 2 h 13"/>
                <a:gd name="T34" fmla="*/ 6 w 37"/>
                <a:gd name="T35" fmla="*/ 3 h 13"/>
                <a:gd name="T36" fmla="*/ 1 w 37"/>
                <a:gd name="T37" fmla="*/ 1525 h 13"/>
                <a:gd name="T38" fmla="*/ 0 w 37"/>
                <a:gd name="T39" fmla="*/ 1904 h 13"/>
                <a:gd name="T40" fmla="*/ 8 w 37"/>
                <a:gd name="T41" fmla="*/ 1904 h 13"/>
                <a:gd name="T42" fmla="*/ 0 w 37"/>
                <a:gd name="T43" fmla="*/ 0 h 13"/>
                <a:gd name="T44" fmla="*/ 37 w 37"/>
                <a:gd name="T4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T42" t="T43" r="T44" b="T45"/>
              <a:pathLst>
                <a:path w="37" h="13">
                  <a:moveTo>
                    <a:pt x="8" y="11"/>
                  </a:moveTo>
                  <a:lnTo>
                    <a:pt x="7" y="13"/>
                  </a:lnTo>
                  <a:lnTo>
                    <a:pt x="9" y="12"/>
                  </a:lnTo>
                  <a:lnTo>
                    <a:pt x="15" y="11"/>
                  </a:lnTo>
                  <a:lnTo>
                    <a:pt x="21" y="10"/>
                  </a:lnTo>
                  <a:lnTo>
                    <a:pt x="26" y="9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22" y="4"/>
                  </a:lnTo>
                  <a:lnTo>
                    <a:pt x="23" y="13"/>
                  </a:lnTo>
                  <a:lnTo>
                    <a:pt x="32" y="12"/>
                  </a:lnTo>
                  <a:lnTo>
                    <a:pt x="37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2" y="2"/>
                  </a:lnTo>
                  <a:lnTo>
                    <a:pt x="6" y="3"/>
                  </a:lnTo>
                  <a:lnTo>
                    <a:pt x="1" y="8"/>
                  </a:lnTo>
                  <a:lnTo>
                    <a:pt x="0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0" name="Rectangle 1226"/>
            <p:cNvSpPr>
              <a:spLocks noChangeArrowheads="1"/>
            </p:cNvSpPr>
            <p:nvPr/>
          </p:nvSpPr>
          <p:spPr bwMode="auto">
            <a:xfrm>
              <a:off x="3589" y="4183"/>
              <a:ext cx="5" cy="8"/>
            </a:xfrm>
            <a:prstGeom prst="rect">
              <a:avLst/>
            </a:pr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1" name="Freeform 1227"/>
            <p:cNvSpPr>
              <a:spLocks noChangeArrowheads="1"/>
            </p:cNvSpPr>
            <p:nvPr/>
          </p:nvSpPr>
          <p:spPr bwMode="auto">
            <a:xfrm>
              <a:off x="3589" y="4193"/>
              <a:ext cx="14" cy="11"/>
            </a:xfrm>
            <a:custGeom>
              <a:avLst/>
              <a:gdLst>
                <a:gd name="G0" fmla="*/ 1 40591 25856"/>
                <a:gd name="G1" fmla="+- 13 0 0"/>
                <a:gd name="G2" fmla="*/ 1 9211 30784"/>
                <a:gd name="G3" fmla="*/ 1 62887 51712"/>
                <a:gd name="G4" fmla="*/ 1 63095 51712"/>
                <a:gd name="G5" fmla="*/ G4 1 180"/>
                <a:gd name="G6" fmla="*/ G3 1 G5"/>
                <a:gd name="G7" fmla="*/ 1 0 51712"/>
                <a:gd name="G8" fmla="*/ 1 63095 51712"/>
                <a:gd name="G9" fmla="*/ G8 1 180"/>
                <a:gd name="G10" fmla="*/ G7 1 G9"/>
                <a:gd name="G11" fmla="*/ 1 45293 51712"/>
                <a:gd name="G12" fmla="+- 8 0 0"/>
                <a:gd name="G13" fmla="+- 6 0 0"/>
                <a:gd name="G14" fmla="*/ 1 14363 45696"/>
                <a:gd name="G15" fmla="*/ 1 33225 51712"/>
                <a:gd name="G16" fmla="*/ 1 16385 2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0 51712"/>
                <a:gd name="G23" fmla="*/ 1 63095 51712"/>
                <a:gd name="G24" fmla="*/ G23 1 180"/>
                <a:gd name="G25" fmla="*/ G22 1 G24"/>
                <a:gd name="G26" fmla="+- 64728 0 0"/>
                <a:gd name="G27" fmla="+- 898 0 0"/>
                <a:gd name="T0" fmla="*/ 1021 w 16"/>
                <a:gd name="T1" fmla="*/ 2208 h 13"/>
                <a:gd name="T2" fmla="*/ 960 w 16"/>
                <a:gd name="T3" fmla="*/ 1768 h 13"/>
                <a:gd name="T4" fmla="*/ 904 w 16"/>
                <a:gd name="T5" fmla="*/ 6 h 13"/>
                <a:gd name="T6" fmla="*/ 801 w 16"/>
                <a:gd name="T7" fmla="*/ 5 h 13"/>
                <a:gd name="T8" fmla="*/ 754 w 16"/>
                <a:gd name="T9" fmla="*/ 3 h 13"/>
                <a:gd name="T10" fmla="*/ 668 w 16"/>
                <a:gd name="T11" fmla="*/ 2 h 13"/>
                <a:gd name="T12" fmla="*/ 629 w 16"/>
                <a:gd name="T13" fmla="*/ 1 h 13"/>
                <a:gd name="T14" fmla="*/ 629 w 16"/>
                <a:gd name="T15" fmla="*/ 0 h 13"/>
                <a:gd name="T16" fmla="*/ 629 w 16"/>
                <a:gd name="T17" fmla="*/ 1 h 13"/>
                <a:gd name="T18" fmla="*/ 0 w 16"/>
                <a:gd name="T19" fmla="*/ 1 h 13"/>
                <a:gd name="T20" fmla="*/ 1 w 16"/>
                <a:gd name="T21" fmla="*/ 4 h 13"/>
                <a:gd name="T22" fmla="*/ 2 w 16"/>
                <a:gd name="T23" fmla="*/ 6 h 13"/>
                <a:gd name="T24" fmla="*/ 3 w 16"/>
                <a:gd name="T25" fmla="*/ 1525 h 13"/>
                <a:gd name="T26" fmla="*/ 5 w 16"/>
                <a:gd name="T27" fmla="*/ 1768 h 13"/>
                <a:gd name="T28" fmla="*/ 6 w 16"/>
                <a:gd name="T29" fmla="*/ 1904 h 13"/>
                <a:gd name="T30" fmla="*/ 6 w 16"/>
                <a:gd name="T31" fmla="*/ 2050 h 13"/>
                <a:gd name="T32" fmla="*/ 7 w 16"/>
                <a:gd name="T33" fmla="*/ 2050 h 13"/>
                <a:gd name="T34" fmla="*/ 7 w 16"/>
                <a:gd name="T35" fmla="*/ 1904 h 13"/>
                <a:gd name="T36" fmla="*/ 1021 w 16"/>
                <a:gd name="T37" fmla="*/ 2208 h 13"/>
                <a:gd name="T38" fmla="*/ 0 w 16"/>
                <a:gd name="T39" fmla="*/ 0 h 13"/>
                <a:gd name="T40" fmla="*/ 16 w 16"/>
                <a:gd name="T4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T38" t="T39" r="T40" b="T41"/>
              <a:pathLst>
                <a:path w="16" h="13">
                  <a:moveTo>
                    <a:pt x="16" y="13"/>
                  </a:moveTo>
                  <a:lnTo>
                    <a:pt x="15" y="10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2" name="Freeform 1228"/>
            <p:cNvSpPr>
              <a:spLocks noChangeArrowheads="1"/>
            </p:cNvSpPr>
            <p:nvPr/>
          </p:nvSpPr>
          <p:spPr bwMode="auto">
            <a:xfrm>
              <a:off x="3590" y="4205"/>
              <a:ext cx="13" cy="19"/>
            </a:xfrm>
            <a:custGeom>
              <a:avLst/>
              <a:gdLst>
                <a:gd name="G0" fmla="*/ 1 31321 25856"/>
                <a:gd name="G1" fmla="*/ 1 63095 51712"/>
                <a:gd name="G2" fmla="*/ G1 1 180"/>
                <a:gd name="G3" fmla="*/ G0 1 G2"/>
                <a:gd name="G4" fmla="*/ 1 0 51712"/>
                <a:gd name="G5" fmla="*/ 1 4 5"/>
                <a:gd name="G6" fmla="*/ 1 0 51712"/>
                <a:gd name="G7" fmla="*/ 1 21633 25856"/>
                <a:gd name="G8" fmla="*/ 1 12509 49664"/>
                <a:gd name="G9" fmla="+- 1 0 0"/>
                <a:gd name="G10" fmla="+- 1 0 0"/>
                <a:gd name="G11" fmla="*/ 1 49152 5"/>
                <a:gd name="G12" fmla="*/ 1 0 51712"/>
                <a:gd name="T0" fmla="*/ 804 w 15"/>
                <a:gd name="T1" fmla="*/ 10756 h 20"/>
                <a:gd name="T2" fmla="*/ 858 w 15"/>
                <a:gd name="T3" fmla="*/ 14316 h 20"/>
                <a:gd name="T4" fmla="*/ 1263 w 15"/>
                <a:gd name="T5" fmla="*/ 2 h 20"/>
                <a:gd name="T6" fmla="*/ 6 w 15"/>
                <a:gd name="T7" fmla="*/ 0 h 20"/>
                <a:gd name="T8" fmla="*/ 1 w 15"/>
                <a:gd name="T9" fmla="*/ 13015 h 20"/>
                <a:gd name="T10" fmla="*/ 1 w 15"/>
                <a:gd name="T11" fmla="*/ 15749 h 20"/>
                <a:gd name="T12" fmla="*/ 1 w 15"/>
                <a:gd name="T13" fmla="*/ 13015 h 20"/>
                <a:gd name="T14" fmla="*/ 0 w 15"/>
                <a:gd name="T15" fmla="*/ 13113 h 20"/>
                <a:gd name="T16" fmla="*/ 1 w 15"/>
                <a:gd name="T17" fmla="*/ 15749 h 20"/>
                <a:gd name="T18" fmla="*/ 804 w 15"/>
                <a:gd name="T19" fmla="*/ 10756 h 20"/>
                <a:gd name="T20" fmla="*/ 0 w 15"/>
                <a:gd name="T21" fmla="*/ 0 h 20"/>
                <a:gd name="T22" fmla="*/ 15 w 15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15" h="20">
                  <a:moveTo>
                    <a:pt x="8" y="14"/>
                  </a:moveTo>
                  <a:lnTo>
                    <a:pt x="9" y="18"/>
                  </a:lnTo>
                  <a:lnTo>
                    <a:pt x="15" y="2"/>
                  </a:lnTo>
                  <a:lnTo>
                    <a:pt x="6" y="0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3" name="Freeform 1229"/>
            <p:cNvSpPr>
              <a:spLocks noChangeArrowheads="1"/>
            </p:cNvSpPr>
            <p:nvPr/>
          </p:nvSpPr>
          <p:spPr bwMode="auto">
            <a:xfrm>
              <a:off x="3591" y="4220"/>
              <a:ext cx="32" cy="1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*/ 1 18881 51712"/>
                <a:gd name="G4" fmla="+- 6 0 0"/>
                <a:gd name="G5" fmla="+- 9 0 0"/>
                <a:gd name="G6" fmla="+- 19 0 0"/>
                <a:gd name="G7" fmla="+- 1 0 0"/>
                <a:gd name="G8" fmla="+- 1 0 0"/>
                <a:gd name="G9" fmla="+- 1 0 0"/>
                <a:gd name="G10" fmla="*/ 1 16385 2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*/ 1 0 51712"/>
                <a:gd name="G17" fmla="*/ 1 63095 51712"/>
                <a:gd name="G18" fmla="*/ G17 1 180"/>
                <a:gd name="G19" fmla="*/ G16 1 G18"/>
                <a:gd name="G20" fmla="+- 1486 0 0"/>
                <a:gd name="G21" fmla="+- 1577 0 0"/>
                <a:gd name="T0" fmla="*/ 1489 w 33"/>
                <a:gd name="T1" fmla="*/ 2118 h 12"/>
                <a:gd name="T2" fmla="*/ 1489 w 33"/>
                <a:gd name="T3" fmla="*/ 3 h 12"/>
                <a:gd name="T4" fmla="*/ 1579 w 33"/>
                <a:gd name="T5" fmla="*/ 2 h 12"/>
                <a:gd name="T6" fmla="*/ 1404 w 33"/>
                <a:gd name="T7" fmla="*/ 3 h 12"/>
                <a:gd name="T8" fmla="*/ 1110 w 33"/>
                <a:gd name="T9" fmla="*/ 3 h 12"/>
                <a:gd name="T10" fmla="*/ 878 w 33"/>
                <a:gd name="T11" fmla="*/ 3 h 12"/>
                <a:gd name="T12" fmla="*/ 736 w 33"/>
                <a:gd name="T13" fmla="*/ 2 h 12"/>
                <a:gd name="T14" fmla="*/ 8 w 33"/>
                <a:gd name="T15" fmla="*/ 1 h 12"/>
                <a:gd name="T16" fmla="*/ 7 w 33"/>
                <a:gd name="T17" fmla="*/ 0 h 12"/>
                <a:gd name="T18" fmla="*/ 0 w 33"/>
                <a:gd name="T19" fmla="*/ 1955 h 12"/>
                <a:gd name="T20" fmla="*/ 4 w 33"/>
                <a:gd name="T21" fmla="*/ 2486 h 12"/>
                <a:gd name="T22" fmla="*/ 617 w 33"/>
                <a:gd name="T23" fmla="*/ 2917 h 12"/>
                <a:gd name="T24" fmla="*/ 828 w 33"/>
                <a:gd name="T25" fmla="*/ 3160 h 12"/>
                <a:gd name="T26" fmla="*/ 1110 w 33"/>
                <a:gd name="T27" fmla="*/ 3160 h 12"/>
                <a:gd name="T28" fmla="*/ 1489 w 33"/>
                <a:gd name="T29" fmla="*/ 3160 h 12"/>
                <a:gd name="T30" fmla="*/ 1728 w 33"/>
                <a:gd name="T31" fmla="*/ 2917 h 12"/>
                <a:gd name="T32" fmla="*/ 1999 w 33"/>
                <a:gd name="T33" fmla="*/ 2295 h 12"/>
                <a:gd name="T34" fmla="*/ 1944 w 33"/>
                <a:gd name="T35" fmla="*/ 1 h 12"/>
                <a:gd name="T36" fmla="*/ 1489 w 33"/>
                <a:gd name="T37" fmla="*/ 2118 h 12"/>
                <a:gd name="T38" fmla="*/ 0 w 33"/>
                <a:gd name="T39" fmla="*/ 0 h 12"/>
                <a:gd name="T40" fmla="*/ 33 w 33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T38" t="T39" r="T40" b="T41"/>
              <a:pathLst>
                <a:path w="33" h="12">
                  <a:moveTo>
                    <a:pt x="24" y="7"/>
                  </a:moveTo>
                  <a:lnTo>
                    <a:pt x="24" y="3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6"/>
                  </a:lnTo>
                  <a:lnTo>
                    <a:pt x="4" y="9"/>
                  </a:lnTo>
                  <a:lnTo>
                    <a:pt x="9" y="11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3" y="8"/>
                  </a:lnTo>
                  <a:lnTo>
                    <a:pt x="32" y="1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4" name="Freeform 1230"/>
            <p:cNvSpPr>
              <a:spLocks noChangeArrowheads="1"/>
            </p:cNvSpPr>
            <p:nvPr/>
          </p:nvSpPr>
          <p:spPr bwMode="auto">
            <a:xfrm>
              <a:off x="3613" y="4216"/>
              <a:ext cx="10" cy="9"/>
            </a:xfrm>
            <a:custGeom>
              <a:avLst/>
              <a:gdLst>
                <a:gd name="G0" fmla="+- 65534 0 0"/>
                <a:gd name="G1" fmla="*/ 1 4 5"/>
                <a:gd name="G2" fmla="+- 5 0 0"/>
                <a:gd name="G3" fmla="+- 4 0 0"/>
                <a:gd name="G4" fmla="*/ 1 42049 25856"/>
                <a:gd name="G5" fmla="*/ 1 1527 61568"/>
                <a:gd name="G6" fmla="*/ 1 0 51712"/>
                <a:gd name="G7" fmla="cos 1 G6"/>
                <a:gd name="G8" fmla="*/ 1 9333 51712"/>
                <a:gd name="G9" fmla="+- 1 0 0"/>
                <a:gd name="G10" fmla="+- 1 0 0"/>
                <a:gd name="G11" fmla="+- 1 0 0"/>
                <a:gd name="G12" fmla="+- 16384 0 0"/>
                <a:gd name="G13" fmla="*/ 1 0 51712"/>
                <a:gd name="G14" fmla="+- 1 0 0"/>
                <a:gd name="T0" fmla="*/ 0 w 12"/>
                <a:gd name="T1" fmla="*/ 0 h 11"/>
                <a:gd name="T2" fmla="*/ 0 w 12"/>
                <a:gd name="T3" fmla="*/ 2 h 11"/>
                <a:gd name="T4" fmla="*/ 1 w 12"/>
                <a:gd name="T5" fmla="*/ 4 h 11"/>
                <a:gd name="T6" fmla="*/ 1 w 12"/>
                <a:gd name="T7" fmla="*/ 5 h 11"/>
                <a:gd name="T8" fmla="*/ 2 w 12"/>
                <a:gd name="T9" fmla="*/ 3196 h 11"/>
                <a:gd name="T10" fmla="*/ 3 w 12"/>
                <a:gd name="T11" fmla="*/ 3487 h 11"/>
                <a:gd name="T12" fmla="*/ 4 w 12"/>
                <a:gd name="T13" fmla="*/ 4150 h 11"/>
                <a:gd name="T14" fmla="*/ 4 w 12"/>
                <a:gd name="T15" fmla="*/ 4527 h 11"/>
                <a:gd name="T16" fmla="*/ 3160 w 12"/>
                <a:gd name="T17" fmla="*/ 5 h 11"/>
                <a:gd name="T18" fmla="*/ 2917 w 12"/>
                <a:gd name="T19" fmla="*/ 4 h 11"/>
                <a:gd name="T20" fmla="*/ 2917 w 12"/>
                <a:gd name="T21" fmla="*/ 3 h 11"/>
                <a:gd name="T22" fmla="*/ 2693 w 12"/>
                <a:gd name="T23" fmla="*/ 2 h 11"/>
                <a:gd name="T24" fmla="*/ 2693 w 12"/>
                <a:gd name="T25" fmla="*/ 1 h 11"/>
                <a:gd name="T26" fmla="*/ 0 w 12"/>
                <a:gd name="T27" fmla="*/ 0 h 11"/>
                <a:gd name="T28" fmla="*/ 0 w 12"/>
                <a:gd name="T29" fmla="*/ 0 h 11"/>
                <a:gd name="T30" fmla="*/ 12 w 12"/>
                <a:gd name="T3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T28" t="T29" r="T30" b="T31"/>
              <a:pathLst>
                <a:path w="12" h="11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5" name="Freeform 1231"/>
            <p:cNvSpPr>
              <a:spLocks noChangeArrowheads="1"/>
            </p:cNvSpPr>
            <p:nvPr/>
          </p:nvSpPr>
          <p:spPr bwMode="auto">
            <a:xfrm>
              <a:off x="3613" y="4178"/>
              <a:ext cx="11" cy="36"/>
            </a:xfrm>
            <a:custGeom>
              <a:avLst/>
              <a:gdLst>
                <a:gd name="G0" fmla="+- 2 0 0"/>
                <a:gd name="G1" fmla="+- 3 0 0"/>
                <a:gd name="G2" fmla="+- 14 0 0"/>
                <a:gd name="G3" fmla="+- 12 0 0"/>
                <a:gd name="G4" fmla="*/ 1 0 51712"/>
                <a:gd name="G5" fmla="+- 10 0 0"/>
                <a:gd name="G6" fmla="cos 35 G5"/>
                <a:gd name="G7" fmla="*/ 1 36707 48160"/>
                <a:gd name="G8" fmla="*/ 1 44925 9632"/>
                <a:gd name="G9" fmla="*/ 1 65379 51712"/>
                <a:gd name="G10" fmla="*/ 1 55839 25856"/>
                <a:gd name="G11" fmla="+- 2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*/ 1 50009 48160"/>
                <a:gd name="G18" fmla="+- 1 0 0"/>
                <a:gd name="G19" fmla="*/ 1 0 51712"/>
                <a:gd name="G20" fmla="+- 65534 0 0"/>
                <a:gd name="G21" fmla="+- 123 0 0"/>
                <a:gd name="T0" fmla="*/ 2208 w 13"/>
                <a:gd name="T1" fmla="*/ 4 h 35"/>
                <a:gd name="T2" fmla="*/ 4 w 13"/>
                <a:gd name="T3" fmla="*/ 2 h 35"/>
                <a:gd name="T4" fmla="*/ 4 w 13"/>
                <a:gd name="T5" fmla="*/ 126 h 35"/>
                <a:gd name="T6" fmla="*/ 3 w 13"/>
                <a:gd name="T7" fmla="*/ 6443 h 35"/>
                <a:gd name="T8" fmla="*/ 3 w 13"/>
                <a:gd name="T9" fmla="*/ 8924 h 35"/>
                <a:gd name="T10" fmla="*/ 2 w 13"/>
                <a:gd name="T11" fmla="*/ 12450 h 35"/>
                <a:gd name="T12" fmla="*/ 2 w 13"/>
                <a:gd name="T13" fmla="*/ 15136 h 35"/>
                <a:gd name="T14" fmla="*/ 1 w 13"/>
                <a:gd name="T15" fmla="*/ 17241 h 35"/>
                <a:gd name="T16" fmla="*/ 1 w 13"/>
                <a:gd name="T17" fmla="*/ 20323 h 35"/>
                <a:gd name="T18" fmla="*/ 0 w 13"/>
                <a:gd name="T19" fmla="*/ 22787 h 35"/>
                <a:gd name="T20" fmla="*/ 1768 w 13"/>
                <a:gd name="T21" fmla="*/ 23466 h 35"/>
                <a:gd name="T22" fmla="*/ 1768 w 13"/>
                <a:gd name="T23" fmla="*/ 20999 h 35"/>
                <a:gd name="T24" fmla="*/ 1904 w 13"/>
                <a:gd name="T25" fmla="*/ 18701 h 35"/>
                <a:gd name="T26" fmla="*/ 1904 w 13"/>
                <a:gd name="T27" fmla="*/ 15894 h 35"/>
                <a:gd name="T28" fmla="*/ 2050 w 13"/>
                <a:gd name="T29" fmla="*/ 12832 h 35"/>
                <a:gd name="T30" fmla="*/ 2050 w 13"/>
                <a:gd name="T31" fmla="*/ 9728 h 35"/>
                <a:gd name="T32" fmla="*/ 2208 w 13"/>
                <a:gd name="T33" fmla="*/ 6995 h 35"/>
                <a:gd name="T34" fmla="*/ 2208 w 13"/>
                <a:gd name="T35" fmla="*/ 4657 h 35"/>
                <a:gd name="T36" fmla="*/ 2208 w 13"/>
                <a:gd name="T37" fmla="*/ 2 h 35"/>
                <a:gd name="T38" fmla="*/ 4 w 13"/>
                <a:gd name="T39" fmla="*/ 0 h 35"/>
                <a:gd name="T40" fmla="*/ 2208 w 13"/>
                <a:gd name="T41" fmla="*/ 4 h 35"/>
                <a:gd name="T42" fmla="*/ 0 w 13"/>
                <a:gd name="T43" fmla="*/ 0 h 35"/>
                <a:gd name="T44" fmla="*/ 13 w 13"/>
                <a:gd name="T4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T42" t="T43" r="T44" b="T45"/>
              <a:pathLst>
                <a:path w="13" h="35">
                  <a:moveTo>
                    <a:pt x="13" y="4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0" y="34"/>
                  </a:lnTo>
                  <a:lnTo>
                    <a:pt x="10" y="35"/>
                  </a:lnTo>
                  <a:lnTo>
                    <a:pt x="10" y="31"/>
                  </a:lnTo>
                  <a:lnTo>
                    <a:pt x="11" y="28"/>
                  </a:lnTo>
                  <a:lnTo>
                    <a:pt x="11" y="24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3" y="11"/>
                  </a:lnTo>
                  <a:lnTo>
                    <a:pt x="13" y="6"/>
                  </a:lnTo>
                  <a:lnTo>
                    <a:pt x="13" y="2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6" name="Freeform 1232"/>
            <p:cNvSpPr>
              <a:spLocks noChangeArrowheads="1"/>
            </p:cNvSpPr>
            <p:nvPr/>
          </p:nvSpPr>
          <p:spPr bwMode="auto">
            <a:xfrm>
              <a:off x="3613" y="4178"/>
              <a:ext cx="11" cy="18"/>
            </a:xfrm>
            <a:custGeom>
              <a:avLst/>
              <a:gdLst>
                <a:gd name="G0" fmla="+- 8 0 0"/>
                <a:gd name="G1" fmla="+- 2 0 0"/>
                <a:gd name="G2" fmla="+- 8 0 0"/>
                <a:gd name="G3" fmla="*/ 1 14705 45696"/>
                <a:gd name="G4" fmla="*/ 1 65377 54864"/>
                <a:gd name="G5" fmla="*/ 1 63095 51712"/>
                <a:gd name="G6" fmla="*/ G5 1 180"/>
                <a:gd name="G7" fmla="*/ G4 1 G6"/>
                <a:gd name="G8" fmla="*/ 1 12509 49664"/>
                <a:gd name="G9" fmla="+- 1 0 0"/>
                <a:gd name="G10" fmla="+- 1 0 0"/>
                <a:gd name="G11" fmla="*/ 1 49152 5"/>
                <a:gd name="G12" fmla="*/ 1 0 51712"/>
                <a:gd name="T0" fmla="*/ 1 w 13"/>
                <a:gd name="T1" fmla="*/ 13976 h 19"/>
                <a:gd name="T2" fmla="*/ 1525 w 13"/>
                <a:gd name="T3" fmla="*/ 13976 h 19"/>
                <a:gd name="T4" fmla="*/ 2208 w 13"/>
                <a:gd name="T5" fmla="*/ 4 h 19"/>
                <a:gd name="T6" fmla="*/ 4 w 13"/>
                <a:gd name="T7" fmla="*/ 0 h 19"/>
                <a:gd name="T8" fmla="*/ 0 w 13"/>
                <a:gd name="T9" fmla="*/ 8473 h 19"/>
                <a:gd name="T10" fmla="*/ 1525 w 13"/>
                <a:gd name="T11" fmla="*/ 8473 h 19"/>
                <a:gd name="T12" fmla="*/ 1 w 13"/>
                <a:gd name="T13" fmla="*/ 13976 h 19"/>
                <a:gd name="T14" fmla="*/ 4 w 13"/>
                <a:gd name="T15" fmla="*/ 20856 h 19"/>
                <a:gd name="T16" fmla="*/ 1525 w 13"/>
                <a:gd name="T17" fmla="*/ 13976 h 19"/>
                <a:gd name="T18" fmla="*/ 1 w 13"/>
                <a:gd name="T19" fmla="*/ 13976 h 19"/>
                <a:gd name="T20" fmla="*/ 0 w 13"/>
                <a:gd name="T21" fmla="*/ 0 h 19"/>
                <a:gd name="T22" fmla="*/ 13 w 13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13" h="19">
                  <a:moveTo>
                    <a:pt x="1" y="13"/>
                  </a:moveTo>
                  <a:lnTo>
                    <a:pt x="8" y="13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" y="13"/>
                  </a:lnTo>
                  <a:lnTo>
                    <a:pt x="4" y="19"/>
                  </a:lnTo>
                  <a:lnTo>
                    <a:pt x="8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7" name="Freeform 1233"/>
            <p:cNvSpPr>
              <a:spLocks noChangeArrowheads="1"/>
            </p:cNvSpPr>
            <p:nvPr/>
          </p:nvSpPr>
          <p:spPr bwMode="auto">
            <a:xfrm>
              <a:off x="3594" y="4173"/>
              <a:ext cx="25" cy="17"/>
            </a:xfrm>
            <a:custGeom>
              <a:avLst/>
              <a:gdLst>
                <a:gd name="G0" fmla="+- 3 0 0"/>
                <a:gd name="G1" fmla="*/ 1 16079 51712"/>
                <a:gd name="G2" fmla="*/ 1 63095 51712"/>
                <a:gd name="G3" fmla="*/ G2 1 180"/>
                <a:gd name="G4" fmla="*/ G1 1 G3"/>
                <a:gd name="G5" fmla="+- 13 0 0"/>
                <a:gd name="G6" fmla="+- 14 0 0"/>
                <a:gd name="G7" fmla="+- 1 0 0"/>
                <a:gd name="G8" fmla="+- 1 0 0"/>
                <a:gd name="G9" fmla="+- 1 0 0"/>
                <a:gd name="G10" fmla="*/ 1 0 51712"/>
                <a:gd name="G11" fmla="+- 2 0 0"/>
                <a:gd name="G12" fmla="*/ 1 0 51712"/>
                <a:gd name="G13" fmla="*/ 1 17 2"/>
                <a:gd name="G14" fmla="+- 8 0 0"/>
                <a:gd name="G15" fmla="*/ 1 16385 2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0 51712"/>
                <a:gd name="G23" fmla="*/ 1 63095 51712"/>
                <a:gd name="G24" fmla="*/ G23 1 180"/>
                <a:gd name="G25" fmla="*/ G22 1 G24"/>
                <a:gd name="G26" fmla="+- 46832 0 0"/>
                <a:gd name="G27" fmla="+- 50224 0 0"/>
                <a:gd name="G28" fmla="+- 53948 0 0"/>
                <a:gd name="T0" fmla="*/ 0 w 26"/>
                <a:gd name="T1" fmla="*/ 16837 h 18"/>
                <a:gd name="T2" fmla="*/ 4 w 26"/>
                <a:gd name="T3" fmla="*/ 18708 h 18"/>
                <a:gd name="T4" fmla="*/ 1525 w 26"/>
                <a:gd name="T5" fmla="*/ 16837 h 18"/>
                <a:gd name="T6" fmla="*/ 2050 w 26"/>
                <a:gd name="T7" fmla="*/ 13638 h 18"/>
                <a:gd name="T8" fmla="*/ 2378 w 26"/>
                <a:gd name="T9" fmla="*/ 13638 h 18"/>
                <a:gd name="T10" fmla="*/ 2208 w 26"/>
                <a:gd name="T11" fmla="*/ 13638 h 18"/>
                <a:gd name="T12" fmla="*/ 2378 w 26"/>
                <a:gd name="T13" fmla="*/ 15153 h 18"/>
                <a:gd name="T14" fmla="*/ 2758 w 26"/>
                <a:gd name="T15" fmla="*/ 18708 h 18"/>
                <a:gd name="T16" fmla="*/ 3444 w 26"/>
                <a:gd name="T17" fmla="*/ 28514 h 18"/>
                <a:gd name="T18" fmla="*/ 4632 w 26"/>
                <a:gd name="T19" fmla="*/ 20787 h 18"/>
                <a:gd name="T20" fmla="*/ 4059 w 26"/>
                <a:gd name="T21" fmla="*/ 12274 h 18"/>
                <a:gd name="T22" fmla="*/ 3769 w 26"/>
                <a:gd name="T23" fmla="*/ 8948 h 18"/>
                <a:gd name="T24" fmla="*/ 3198 w 26"/>
                <a:gd name="T25" fmla="*/ 1 h 18"/>
                <a:gd name="T26" fmla="*/ 2561 w 26"/>
                <a:gd name="T27" fmla="*/ 0 h 18"/>
                <a:gd name="T28" fmla="*/ 1904 w 26"/>
                <a:gd name="T29" fmla="*/ 0 h 18"/>
                <a:gd name="T30" fmla="*/ 1525 w 26"/>
                <a:gd name="T31" fmla="*/ 1 h 18"/>
                <a:gd name="T32" fmla="*/ 5 w 26"/>
                <a:gd name="T33" fmla="*/ 2 h 18"/>
                <a:gd name="T34" fmla="*/ 1 w 26"/>
                <a:gd name="T35" fmla="*/ 8948 h 18"/>
                <a:gd name="T36" fmla="*/ 6 w 26"/>
                <a:gd name="T37" fmla="*/ 9942 h 18"/>
                <a:gd name="T38" fmla="*/ 0 w 26"/>
                <a:gd name="T39" fmla="*/ 16837 h 18"/>
                <a:gd name="T40" fmla="*/ 2 w 26"/>
                <a:gd name="T41" fmla="*/ 20787 h 18"/>
                <a:gd name="T42" fmla="*/ 4 w 26"/>
                <a:gd name="T43" fmla="*/ 18708 h 18"/>
                <a:gd name="T44" fmla="*/ 0 w 26"/>
                <a:gd name="T45" fmla="*/ 16837 h 18"/>
                <a:gd name="T46" fmla="*/ 0 w 26"/>
                <a:gd name="T47" fmla="*/ 0 h 18"/>
                <a:gd name="T48" fmla="*/ 26 w 26"/>
                <a:gd name="T4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T46" t="T47" r="T48" b="T49"/>
              <a:pathLst>
                <a:path w="26" h="18">
                  <a:moveTo>
                    <a:pt x="0" y="11"/>
                  </a:moveTo>
                  <a:lnTo>
                    <a:pt x="4" y="12"/>
                  </a:lnTo>
                  <a:lnTo>
                    <a:pt x="8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1" y="5"/>
                  </a:lnTo>
                  <a:lnTo>
                    <a:pt x="6" y="6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8" name="Freeform 1234"/>
            <p:cNvSpPr>
              <a:spLocks noChangeArrowheads="1"/>
            </p:cNvSpPr>
            <p:nvPr/>
          </p:nvSpPr>
          <p:spPr bwMode="auto">
            <a:xfrm>
              <a:off x="3593" y="4178"/>
              <a:ext cx="4" cy="4"/>
            </a:xfrm>
            <a:custGeom>
              <a:avLst/>
              <a:gdLst>
                <a:gd name="G0" fmla="+- 3 0 0"/>
                <a:gd name="G1" fmla="+- 42 0 0"/>
                <a:gd name="G2" fmla="+- 3 0 0"/>
                <a:gd name="G3" fmla="*/ 1 10851 51712"/>
                <a:gd name="G4" fmla="*/ 1 63095 51712"/>
                <a:gd name="G5" fmla="*/ G4 1 180"/>
                <a:gd name="G6" fmla="*/ G3 1 G5"/>
                <a:gd name="G7" fmla="+- 1 0 0"/>
                <a:gd name="G8" fmla="*/ 1 10923 10"/>
                <a:gd name="T0" fmla="*/ 3 w 7"/>
                <a:gd name="T1" fmla="*/ 170949 h 6"/>
                <a:gd name="T2" fmla="*/ 0 w 7"/>
                <a:gd name="T3" fmla="*/ 271458 h 6"/>
                <a:gd name="T4" fmla="*/ 1 w 7"/>
                <a:gd name="T5" fmla="*/ 271458 h 6"/>
                <a:gd name="T6" fmla="*/ 7 w 7"/>
                <a:gd name="T7" fmla="*/ 1 h 6"/>
                <a:gd name="T8" fmla="*/ 6 w 7"/>
                <a:gd name="T9" fmla="*/ 0 h 6"/>
                <a:gd name="T10" fmla="*/ 3 w 7"/>
                <a:gd name="T11" fmla="*/ 170949 h 6"/>
                <a:gd name="T12" fmla="*/ 0 w 7"/>
                <a:gd name="T13" fmla="*/ 0 h 6"/>
                <a:gd name="T14" fmla="*/ 7 w 7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7" h="6">
                  <a:moveTo>
                    <a:pt x="3" y="3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9" name="Freeform 1235"/>
            <p:cNvSpPr>
              <a:spLocks noChangeArrowheads="1"/>
            </p:cNvSpPr>
            <p:nvPr/>
          </p:nvSpPr>
          <p:spPr bwMode="auto">
            <a:xfrm>
              <a:off x="2082" y="4221"/>
              <a:ext cx="164" cy="11"/>
            </a:xfrm>
            <a:custGeom>
              <a:avLst/>
              <a:gdLst>
                <a:gd name="G0" fmla="+- 65532 0 0"/>
                <a:gd name="G1" fmla="+- 1 0 0"/>
                <a:gd name="G2" fmla="+- 65530 0 0"/>
                <a:gd name="G3" fmla="*/ 1 10851 51712"/>
                <a:gd name="G4" fmla="*/ 1 63095 51712"/>
                <a:gd name="G5" fmla="*/ G4 1 180"/>
                <a:gd name="G6" fmla="*/ G3 1 G5"/>
                <a:gd name="G7" fmla="+- 1 0 0"/>
                <a:gd name="G8" fmla="*/ 1 10923 10"/>
                <a:gd name="T0" fmla="*/ 0 w 170"/>
                <a:gd name="T1" fmla="*/ 1642 h 13"/>
                <a:gd name="T2" fmla="*/ 0 w 170"/>
                <a:gd name="T3" fmla="*/ 2208 h 13"/>
                <a:gd name="T4" fmla="*/ 4671 w 170"/>
                <a:gd name="T5" fmla="*/ 1642 h 13"/>
                <a:gd name="T6" fmla="*/ 4671 w 170"/>
                <a:gd name="T7" fmla="*/ 0 h 13"/>
                <a:gd name="T8" fmla="*/ 0 w 170"/>
                <a:gd name="T9" fmla="*/ 3 h 13"/>
                <a:gd name="T10" fmla="*/ 0 w 170"/>
                <a:gd name="T11" fmla="*/ 1642 h 13"/>
                <a:gd name="T12" fmla="*/ 0 w 170"/>
                <a:gd name="T13" fmla="*/ 0 h 13"/>
                <a:gd name="T14" fmla="*/ 170 w 170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170" h="13">
                  <a:moveTo>
                    <a:pt x="0" y="9"/>
                  </a:moveTo>
                  <a:lnTo>
                    <a:pt x="0" y="13"/>
                  </a:lnTo>
                  <a:lnTo>
                    <a:pt x="170" y="9"/>
                  </a:lnTo>
                  <a:lnTo>
                    <a:pt x="170" y="0"/>
                  </a:lnTo>
                  <a:lnTo>
                    <a:pt x="0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0" name="Freeform 1236"/>
            <p:cNvSpPr>
              <a:spLocks noChangeArrowheads="1"/>
            </p:cNvSpPr>
            <p:nvPr/>
          </p:nvSpPr>
          <p:spPr bwMode="auto">
            <a:xfrm>
              <a:off x="2118" y="4160"/>
              <a:ext cx="77" cy="8"/>
            </a:xfrm>
            <a:custGeom>
              <a:avLst/>
              <a:gdLst>
                <a:gd name="G0" fmla="+- 65532 0 0"/>
                <a:gd name="G1" fmla="+- 1 0 0"/>
                <a:gd name="G2" fmla="+- 65531 0 0"/>
                <a:gd name="G3" fmla="*/ 1 10851 51712"/>
                <a:gd name="G4" fmla="*/ 1 63095 51712"/>
                <a:gd name="G5" fmla="*/ G4 1 180"/>
                <a:gd name="G6" fmla="*/ G3 1 G5"/>
                <a:gd name="G7" fmla="+- 1 0 0"/>
                <a:gd name="G8" fmla="*/ 1 10923 10"/>
                <a:gd name="T0" fmla="*/ 0 w 88"/>
                <a:gd name="T1" fmla="*/ 5020 h 10"/>
                <a:gd name="T2" fmla="*/ 0 w 88"/>
                <a:gd name="T3" fmla="*/ 7348 h 10"/>
                <a:gd name="T4" fmla="*/ 1063 w 88"/>
                <a:gd name="T5" fmla="*/ 7348 h 10"/>
                <a:gd name="T6" fmla="*/ 1063 w 88"/>
                <a:gd name="T7" fmla="*/ 0 h 10"/>
                <a:gd name="T8" fmla="*/ 0 w 88"/>
                <a:gd name="T9" fmla="*/ 1 h 10"/>
                <a:gd name="T10" fmla="*/ 0 w 88"/>
                <a:gd name="T11" fmla="*/ 5020 h 10"/>
                <a:gd name="T12" fmla="*/ 0 w 88"/>
                <a:gd name="T13" fmla="*/ 0 h 10"/>
                <a:gd name="T14" fmla="*/ 88 w 88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88" h="10">
                  <a:moveTo>
                    <a:pt x="0" y="6"/>
                  </a:moveTo>
                  <a:lnTo>
                    <a:pt x="0" y="10"/>
                  </a:lnTo>
                  <a:lnTo>
                    <a:pt x="88" y="10"/>
                  </a:lnTo>
                  <a:lnTo>
                    <a:pt x="88" y="0"/>
                  </a:lnTo>
                  <a:lnTo>
                    <a:pt x="0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1" name="Rectangle 1237"/>
            <p:cNvSpPr>
              <a:spLocks noChangeArrowheads="1"/>
            </p:cNvSpPr>
            <p:nvPr/>
          </p:nvSpPr>
          <p:spPr bwMode="auto">
            <a:xfrm>
              <a:off x="2149" y="4175"/>
              <a:ext cx="37" cy="52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2" name="Freeform 1238"/>
            <p:cNvSpPr>
              <a:spLocks noChangeArrowheads="1"/>
            </p:cNvSpPr>
            <p:nvPr/>
          </p:nvSpPr>
          <p:spPr bwMode="auto">
            <a:xfrm>
              <a:off x="2145" y="4168"/>
              <a:ext cx="41" cy="8"/>
            </a:xfrm>
            <a:custGeom>
              <a:avLst/>
              <a:gdLst>
                <a:gd name="G0" fmla="*/ 1 39191 51712"/>
                <a:gd name="G1" fmla="*/ 1 63095 51712"/>
                <a:gd name="G2" fmla="*/ G1 1 180"/>
                <a:gd name="G3" fmla="*/ G0 1 G2"/>
                <a:gd name="G4" fmla="+- 1 0 0"/>
                <a:gd name="G5" fmla="*/ 1 0 51712"/>
                <a:gd name="G6" fmla="*/ 1 0 51712"/>
                <a:gd name="G7" fmla="+- 8 0 0"/>
                <a:gd name="G8" fmla="*/ 1 12509 49664"/>
                <a:gd name="G9" fmla="+- 1 0 0"/>
                <a:gd name="G10" fmla="+- 1 0 0"/>
                <a:gd name="G11" fmla="*/ 1 49152 5"/>
                <a:gd name="G12" fmla="*/ 1 0 51712"/>
                <a:gd name="T0" fmla="*/ 8 w 42"/>
                <a:gd name="T1" fmla="*/ 4564 h 10"/>
                <a:gd name="T2" fmla="*/ 4 w 42"/>
                <a:gd name="T3" fmla="*/ 7348 h 10"/>
                <a:gd name="T4" fmla="*/ 1077 w 42"/>
                <a:gd name="T5" fmla="*/ 7348 h 10"/>
                <a:gd name="T6" fmla="*/ 1077 w 42"/>
                <a:gd name="T7" fmla="*/ 0 h 10"/>
                <a:gd name="T8" fmla="*/ 4 w 42"/>
                <a:gd name="T9" fmla="*/ 0 h 10"/>
                <a:gd name="T10" fmla="*/ 0 w 42"/>
                <a:gd name="T11" fmla="*/ 4564 h 10"/>
                <a:gd name="T12" fmla="*/ 4 w 42"/>
                <a:gd name="T13" fmla="*/ 0 h 10"/>
                <a:gd name="T14" fmla="*/ 0 w 42"/>
                <a:gd name="T15" fmla="*/ 0 h 10"/>
                <a:gd name="T16" fmla="*/ 0 w 42"/>
                <a:gd name="T17" fmla="*/ 4564 h 10"/>
                <a:gd name="T18" fmla="*/ 8 w 42"/>
                <a:gd name="T19" fmla="*/ 4564 h 10"/>
                <a:gd name="T20" fmla="*/ 0 w 42"/>
                <a:gd name="T21" fmla="*/ 0 h 10"/>
                <a:gd name="T22" fmla="*/ 42 w 42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42" h="10">
                  <a:moveTo>
                    <a:pt x="8" y="5"/>
                  </a:moveTo>
                  <a:lnTo>
                    <a:pt x="4" y="1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3" name="Freeform 1239"/>
            <p:cNvSpPr>
              <a:spLocks noChangeArrowheads="1"/>
            </p:cNvSpPr>
            <p:nvPr/>
          </p:nvSpPr>
          <p:spPr bwMode="auto">
            <a:xfrm>
              <a:off x="2145" y="4175"/>
              <a:ext cx="5" cy="54"/>
            </a:xfrm>
            <a:custGeom>
              <a:avLst/>
              <a:gdLst>
                <a:gd name="G0" fmla="+- 8 0 0"/>
                <a:gd name="G1" fmla="*/ 1 0 51712"/>
                <a:gd name="G2" fmla="*/ 1 63095 51712"/>
                <a:gd name="G3" fmla="*/ G2 1 180"/>
                <a:gd name="G4" fmla="*/ G1 1 G3"/>
                <a:gd name="G5" fmla="*/ 1 0 51712"/>
                <a:gd name="G6" fmla="+- 65532 0 0"/>
                <a:gd name="G7" fmla="+- 4 0 0"/>
                <a:gd name="G8" fmla="*/ 1 12509 49664"/>
                <a:gd name="G9" fmla="+- 1 0 0"/>
                <a:gd name="G10" fmla="+- 1 0 0"/>
                <a:gd name="G11" fmla="*/ 1 49152 5"/>
                <a:gd name="G12" fmla="*/ 1 0 51712"/>
                <a:gd name="T0" fmla="*/ 4 w 8"/>
                <a:gd name="T1" fmla="*/ 19307 h 54"/>
                <a:gd name="T2" fmla="*/ 8 w 8"/>
                <a:gd name="T3" fmla="*/ 21925 h 54"/>
                <a:gd name="T4" fmla="*/ 8 w 8"/>
                <a:gd name="T5" fmla="*/ 0 h 54"/>
                <a:gd name="T6" fmla="*/ 0 w 8"/>
                <a:gd name="T7" fmla="*/ 0 h 54"/>
                <a:gd name="T8" fmla="*/ 0 w 8"/>
                <a:gd name="T9" fmla="*/ 21925 h 54"/>
                <a:gd name="T10" fmla="*/ 4 w 8"/>
                <a:gd name="T11" fmla="*/ 23036 h 54"/>
                <a:gd name="T12" fmla="*/ 0 w 8"/>
                <a:gd name="T13" fmla="*/ 21925 h 54"/>
                <a:gd name="T14" fmla="*/ 0 w 8"/>
                <a:gd name="T15" fmla="*/ 23036 h 54"/>
                <a:gd name="T16" fmla="*/ 4 w 8"/>
                <a:gd name="T17" fmla="*/ 23036 h 54"/>
                <a:gd name="T18" fmla="*/ 4 w 8"/>
                <a:gd name="T19" fmla="*/ 19307 h 54"/>
                <a:gd name="T20" fmla="*/ 0 w 8"/>
                <a:gd name="T21" fmla="*/ 0 h 54"/>
                <a:gd name="T22" fmla="*/ 8 w 8"/>
                <a:gd name="T2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8" h="54">
                  <a:moveTo>
                    <a:pt x="4" y="45"/>
                  </a:moveTo>
                  <a:lnTo>
                    <a:pt x="8" y="5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4" name="Freeform 1240"/>
            <p:cNvSpPr>
              <a:spLocks noChangeArrowheads="1"/>
            </p:cNvSpPr>
            <p:nvPr/>
          </p:nvSpPr>
          <p:spPr bwMode="auto">
            <a:xfrm>
              <a:off x="2149" y="4224"/>
              <a:ext cx="41" cy="7"/>
            </a:xfrm>
            <a:custGeom>
              <a:avLst/>
              <a:gdLst>
                <a:gd name="G0" fmla="+- 1 0 0"/>
                <a:gd name="G1" fmla="+- 65527 0 0"/>
                <a:gd name="G2" fmla="+- 1 0 0"/>
                <a:gd name="G3" fmla="+- 1 0 0"/>
                <a:gd name="G4" fmla="+- 1 0 0"/>
                <a:gd name="G5" fmla="*/ 1 12509 49664"/>
                <a:gd name="G6" fmla="+- 1 0 0"/>
                <a:gd name="G7" fmla="+- 1 0 0"/>
                <a:gd name="G8" fmla="*/ 1 49152 5"/>
                <a:gd name="G9" fmla="*/ 1 0 51712"/>
                <a:gd name="T0" fmla="*/ 874 w 42"/>
                <a:gd name="T1" fmla="*/ 8948 h 9"/>
                <a:gd name="T2" fmla="*/ 981 w 42"/>
                <a:gd name="T3" fmla="*/ 0 h 9"/>
                <a:gd name="T4" fmla="*/ 0 w 42"/>
                <a:gd name="T5" fmla="*/ 0 h 9"/>
                <a:gd name="T6" fmla="*/ 0 w 42"/>
                <a:gd name="T7" fmla="*/ 13638 h 9"/>
                <a:gd name="T8" fmla="*/ 981 w 42"/>
                <a:gd name="T9" fmla="*/ 13638 h 9"/>
                <a:gd name="T10" fmla="*/ 1077 w 42"/>
                <a:gd name="T11" fmla="*/ 8948 h 9"/>
                <a:gd name="T12" fmla="*/ 981 w 42"/>
                <a:gd name="T13" fmla="*/ 13638 h 9"/>
                <a:gd name="T14" fmla="*/ 1077 w 42"/>
                <a:gd name="T15" fmla="*/ 13638 h 9"/>
                <a:gd name="T16" fmla="*/ 1077 w 42"/>
                <a:gd name="T17" fmla="*/ 8948 h 9"/>
                <a:gd name="T18" fmla="*/ 874 w 42"/>
                <a:gd name="T19" fmla="*/ 8948 h 9"/>
                <a:gd name="T20" fmla="*/ 0 w 42"/>
                <a:gd name="T21" fmla="*/ 0 h 9"/>
                <a:gd name="T22" fmla="*/ 42 w 42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42" h="9">
                  <a:moveTo>
                    <a:pt x="33" y="5"/>
                  </a:moveTo>
                  <a:lnTo>
                    <a:pt x="3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38" y="9"/>
                  </a:lnTo>
                  <a:lnTo>
                    <a:pt x="42" y="5"/>
                  </a:lnTo>
                  <a:lnTo>
                    <a:pt x="38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5" name="Freeform 1241"/>
            <p:cNvSpPr>
              <a:spLocks noChangeArrowheads="1"/>
            </p:cNvSpPr>
            <p:nvPr/>
          </p:nvSpPr>
          <p:spPr bwMode="auto">
            <a:xfrm>
              <a:off x="2184" y="4168"/>
              <a:ext cx="6" cy="55"/>
            </a:xfrm>
            <a:custGeom>
              <a:avLst/>
              <a:gdLst>
                <a:gd name="G0" fmla="+- 10 0 0"/>
                <a:gd name="G1" fmla="+- 9 0 0"/>
                <a:gd name="G2" fmla="+- 5 0 0"/>
                <a:gd name="G3" fmla="sin 5 G2"/>
                <a:gd name="G4" fmla="+- 9 0 0"/>
                <a:gd name="G5" fmla="sin 5 G4"/>
                <a:gd name="G6" fmla="+- 5 0 0"/>
                <a:gd name="G7" fmla="*/ 1 12509 49664"/>
                <a:gd name="G8" fmla="+- 1 0 0"/>
                <a:gd name="G9" fmla="+- 1 0 0"/>
                <a:gd name="G10" fmla="*/ 1 49152 5"/>
                <a:gd name="G11" fmla="*/ 1 0 51712"/>
                <a:gd name="T0" fmla="*/ 2527 w 9"/>
                <a:gd name="T1" fmla="*/ 1205 h 55"/>
                <a:gd name="T2" fmla="*/ 0 w 9"/>
                <a:gd name="T3" fmla="*/ 5 h 55"/>
                <a:gd name="T4" fmla="*/ 0 w 9"/>
                <a:gd name="T5" fmla="*/ 6630 h 55"/>
                <a:gd name="T6" fmla="*/ 3852 w 9"/>
                <a:gd name="T7" fmla="*/ 6630 h 55"/>
                <a:gd name="T8" fmla="*/ 3852 w 9"/>
                <a:gd name="T9" fmla="*/ 5 h 55"/>
                <a:gd name="T10" fmla="*/ 2527 w 9"/>
                <a:gd name="T11" fmla="*/ 0 h 55"/>
                <a:gd name="T12" fmla="*/ 3852 w 9"/>
                <a:gd name="T13" fmla="*/ 5 h 55"/>
                <a:gd name="T14" fmla="*/ 3852 w 9"/>
                <a:gd name="T15" fmla="*/ 0 h 55"/>
                <a:gd name="T16" fmla="*/ 2527 w 9"/>
                <a:gd name="T17" fmla="*/ 0 h 55"/>
                <a:gd name="T18" fmla="*/ 2527 w 9"/>
                <a:gd name="T19" fmla="*/ 1205 h 55"/>
                <a:gd name="T20" fmla="*/ 0 w 9"/>
                <a:gd name="T21" fmla="*/ 0 h 55"/>
                <a:gd name="T22" fmla="*/ 9 w 9"/>
                <a:gd name="T2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9" h="55">
                  <a:moveTo>
                    <a:pt x="5" y="10"/>
                  </a:moveTo>
                  <a:lnTo>
                    <a:pt x="0" y="5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9" y="5"/>
                  </a:lnTo>
                  <a:lnTo>
                    <a:pt x="5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6" name="Freeform 1242"/>
            <p:cNvSpPr>
              <a:spLocks noChangeArrowheads="1"/>
            </p:cNvSpPr>
            <p:nvPr/>
          </p:nvSpPr>
          <p:spPr bwMode="auto">
            <a:xfrm>
              <a:off x="2086" y="4172"/>
              <a:ext cx="63" cy="5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0 51712"/>
                <a:gd name="G14" fmla="+- 11 0 0"/>
                <a:gd name="G15" fmla="cos 37 G14"/>
                <a:gd name="G16" fmla="*/ 1 17675 25856"/>
                <a:gd name="G17" fmla="+- 1 0 0"/>
                <a:gd name="G18" fmla="+- 1 0 0"/>
                <a:gd name="G19" fmla="*/ 1 64127 51712"/>
                <a:gd name="G20" fmla="*/ 1 53 2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16385 2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*/ 1 0 51712"/>
                <a:gd name="G42" fmla="*/ 1 63095 51712"/>
                <a:gd name="G43" fmla="*/ G42 1 180"/>
                <a:gd name="G44" fmla="*/ G41 1 G43"/>
                <a:gd name="G45" fmla="+- 65316 0 0"/>
                <a:gd name="G46" fmla="+- 65254 0 0"/>
                <a:gd name="G47" fmla="+- 65139 0 0"/>
                <a:gd name="G48" fmla="+- 64985 0 0"/>
                <a:gd name="G49" fmla="+- 64831 0 0"/>
                <a:gd name="G50" fmla="+- 64546 0 0"/>
                <a:gd name="G51" fmla="+- 64295 0 0"/>
                <a:gd name="G52" fmla="+- 63983 0 0"/>
                <a:gd name="G53" fmla="+- 63294 0 0"/>
                <a:gd name="G54" fmla="+- 61768 0 0"/>
                <a:gd name="T0" fmla="*/ 1330 w 63"/>
                <a:gd name="T1" fmla="*/ 1579 h 54"/>
                <a:gd name="T2" fmla="*/ 1359 w 63"/>
                <a:gd name="T3" fmla="*/ 1579 h 54"/>
                <a:gd name="T4" fmla="*/ 1297 w 63"/>
                <a:gd name="T5" fmla="*/ 1579 h 54"/>
                <a:gd name="T6" fmla="*/ 1182 w 63"/>
                <a:gd name="T7" fmla="*/ 1579 h 54"/>
                <a:gd name="T8" fmla="*/ 1028 w 63"/>
                <a:gd name="T9" fmla="*/ 1579 h 54"/>
                <a:gd name="T10" fmla="*/ 874 w 63"/>
                <a:gd name="T11" fmla="*/ 1579 h 54"/>
                <a:gd name="T12" fmla="*/ 707 w 63"/>
                <a:gd name="T13" fmla="*/ 1697 h 54"/>
                <a:gd name="T14" fmla="*/ 587 w 63"/>
                <a:gd name="T15" fmla="*/ 1828 h 54"/>
                <a:gd name="T16" fmla="*/ 560 w 63"/>
                <a:gd name="T17" fmla="*/ 2113 h 54"/>
                <a:gd name="T18" fmla="*/ 1238 w 63"/>
                <a:gd name="T19" fmla="*/ 3480 h 54"/>
                <a:gd name="T20" fmla="*/ 535 w 63"/>
                <a:gd name="T21" fmla="*/ 4303 h 54"/>
                <a:gd name="T22" fmla="*/ 511 w 63"/>
                <a:gd name="T23" fmla="*/ 4574 h 54"/>
                <a:gd name="T24" fmla="*/ 488 w 63"/>
                <a:gd name="T25" fmla="*/ 4574 h 54"/>
                <a:gd name="T26" fmla="*/ 511 w 63"/>
                <a:gd name="T27" fmla="*/ 4620 h 54"/>
                <a:gd name="T28" fmla="*/ 535 w 63"/>
                <a:gd name="T29" fmla="*/ 4620 h 54"/>
                <a:gd name="T30" fmla="*/ 675 w 63"/>
                <a:gd name="T31" fmla="*/ 4914 h 54"/>
                <a:gd name="T32" fmla="*/ 874 w 63"/>
                <a:gd name="T33" fmla="*/ 4914 h 54"/>
                <a:gd name="T34" fmla="*/ 1028 w 63"/>
                <a:gd name="T35" fmla="*/ 4914 h 54"/>
                <a:gd name="T36" fmla="*/ 1128 w 63"/>
                <a:gd name="T37" fmla="*/ 4962 h 54"/>
                <a:gd name="T38" fmla="*/ 1182 w 63"/>
                <a:gd name="T39" fmla="*/ 4962 h 54"/>
                <a:gd name="T40" fmla="*/ 1182 w 63"/>
                <a:gd name="T41" fmla="*/ 5276 h 54"/>
                <a:gd name="T42" fmla="*/ 1182 w 63"/>
                <a:gd name="T43" fmla="*/ 5276 h 54"/>
                <a:gd name="T44" fmla="*/ 1128 w 63"/>
                <a:gd name="T45" fmla="*/ 5336 h 54"/>
                <a:gd name="T46" fmla="*/ 1028 w 63"/>
                <a:gd name="T47" fmla="*/ 5336 h 54"/>
                <a:gd name="T48" fmla="*/ 874 w 63"/>
                <a:gd name="T49" fmla="*/ 5656 h 54"/>
                <a:gd name="T50" fmla="*/ 675 w 63"/>
                <a:gd name="T51" fmla="*/ 5739 h 54"/>
                <a:gd name="T52" fmla="*/ 511 w 63"/>
                <a:gd name="T53" fmla="*/ 5739 h 54"/>
                <a:gd name="T54" fmla="*/ 388 w 63"/>
                <a:gd name="T55" fmla="*/ 5794 h 54"/>
                <a:gd name="T56" fmla="*/ 322 w 63"/>
                <a:gd name="T57" fmla="*/ 6075 h 54"/>
                <a:gd name="T58" fmla="*/ 322 w 63"/>
                <a:gd name="T59" fmla="*/ 6075 h 54"/>
                <a:gd name="T60" fmla="*/ 10 w 63"/>
                <a:gd name="T61" fmla="*/ 6075 h 54"/>
                <a:gd name="T62" fmla="*/ 322 w 63"/>
                <a:gd name="T63" fmla="*/ 6219 h 54"/>
                <a:gd name="T64" fmla="*/ 337 w 63"/>
                <a:gd name="T65" fmla="*/ 6219 h 54"/>
                <a:gd name="T66" fmla="*/ 1128 w 63"/>
                <a:gd name="T67" fmla="*/ 7104 h 54"/>
                <a:gd name="T68" fmla="*/ 1054 w 63"/>
                <a:gd name="T69" fmla="*/ 7170 h 54"/>
                <a:gd name="T70" fmla="*/ 936 w 63"/>
                <a:gd name="T71" fmla="*/ 7518 h 54"/>
                <a:gd name="T72" fmla="*/ 707 w 63"/>
                <a:gd name="T73" fmla="*/ 7644 h 54"/>
                <a:gd name="T74" fmla="*/ 511 w 63"/>
                <a:gd name="T75" fmla="*/ 8194 h 54"/>
                <a:gd name="T76" fmla="*/ 353 w 63"/>
                <a:gd name="T77" fmla="*/ 8259 h 54"/>
                <a:gd name="T78" fmla="*/ 7 w 63"/>
                <a:gd name="T79" fmla="*/ 8265 h 54"/>
                <a:gd name="T80" fmla="*/ 2 w 63"/>
                <a:gd name="T81" fmla="*/ 8683 h 54"/>
                <a:gd name="T82" fmla="*/ 0 w 63"/>
                <a:gd name="T83" fmla="*/ 8805 h 54"/>
                <a:gd name="T84" fmla="*/ 1637 w 63"/>
                <a:gd name="T85" fmla="*/ 8683 h 54"/>
                <a:gd name="T86" fmla="*/ 1563 w 63"/>
                <a:gd name="T87" fmla="*/ 1 h 54"/>
                <a:gd name="T88" fmla="*/ 1528 w 63"/>
                <a:gd name="T89" fmla="*/ 0 h 54"/>
                <a:gd name="T90" fmla="*/ 1459 w 63"/>
                <a:gd name="T91" fmla="*/ 0 h 54"/>
                <a:gd name="T92" fmla="*/ 1359 w 63"/>
                <a:gd name="T93" fmla="*/ 1 h 54"/>
                <a:gd name="T94" fmla="*/ 1297 w 63"/>
                <a:gd name="T95" fmla="*/ 2 h 54"/>
                <a:gd name="T96" fmla="*/ 1212 w 63"/>
                <a:gd name="T97" fmla="*/ 3 h 54"/>
                <a:gd name="T98" fmla="*/ 1157 w 63"/>
                <a:gd name="T99" fmla="*/ 58 h 54"/>
                <a:gd name="T100" fmla="*/ 1157 w 63"/>
                <a:gd name="T101" fmla="*/ 1267 h 54"/>
                <a:gd name="T102" fmla="*/ 1212 w 63"/>
                <a:gd name="T103" fmla="*/ 1471 h 54"/>
                <a:gd name="T104" fmla="*/ 1330 w 63"/>
                <a:gd name="T105" fmla="*/ 1579 h 54"/>
                <a:gd name="T106" fmla="*/ 0 w 63"/>
                <a:gd name="T107" fmla="*/ 0 h 54"/>
                <a:gd name="T108" fmla="*/ 63 w 63"/>
                <a:gd name="T10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T106" t="T107" r="T108" b="T109"/>
              <a:pathLst>
                <a:path w="63" h="54">
                  <a:moveTo>
                    <a:pt x="51" y="10"/>
                  </a:moveTo>
                  <a:lnTo>
                    <a:pt x="52" y="10"/>
                  </a:lnTo>
                  <a:lnTo>
                    <a:pt x="50" y="10"/>
                  </a:lnTo>
                  <a:lnTo>
                    <a:pt x="46" y="10"/>
                  </a:lnTo>
                  <a:lnTo>
                    <a:pt x="40" y="10"/>
                  </a:lnTo>
                  <a:lnTo>
                    <a:pt x="33" y="10"/>
                  </a:lnTo>
                  <a:lnTo>
                    <a:pt x="28" y="11"/>
                  </a:lnTo>
                  <a:lnTo>
                    <a:pt x="24" y="12"/>
                  </a:lnTo>
                  <a:lnTo>
                    <a:pt x="23" y="14"/>
                  </a:lnTo>
                  <a:lnTo>
                    <a:pt x="48" y="21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7" y="30"/>
                  </a:lnTo>
                  <a:lnTo>
                    <a:pt x="33" y="30"/>
                  </a:lnTo>
                  <a:lnTo>
                    <a:pt x="40" y="30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4" y="33"/>
                  </a:lnTo>
                  <a:lnTo>
                    <a:pt x="40" y="33"/>
                  </a:lnTo>
                  <a:lnTo>
                    <a:pt x="33" y="34"/>
                  </a:lnTo>
                  <a:lnTo>
                    <a:pt x="27" y="35"/>
                  </a:lnTo>
                  <a:lnTo>
                    <a:pt x="21" y="35"/>
                  </a:lnTo>
                  <a:lnTo>
                    <a:pt x="15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44" y="44"/>
                  </a:lnTo>
                  <a:lnTo>
                    <a:pt x="41" y="45"/>
                  </a:lnTo>
                  <a:lnTo>
                    <a:pt x="36" y="46"/>
                  </a:lnTo>
                  <a:lnTo>
                    <a:pt x="28" y="47"/>
                  </a:lnTo>
                  <a:lnTo>
                    <a:pt x="21" y="50"/>
                  </a:lnTo>
                  <a:lnTo>
                    <a:pt x="13" y="51"/>
                  </a:lnTo>
                  <a:lnTo>
                    <a:pt x="7" y="52"/>
                  </a:lnTo>
                  <a:lnTo>
                    <a:pt x="2" y="53"/>
                  </a:lnTo>
                  <a:lnTo>
                    <a:pt x="0" y="54"/>
                  </a:lnTo>
                  <a:lnTo>
                    <a:pt x="63" y="5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47" y="3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51" y="1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7" name="Freeform 1243"/>
            <p:cNvSpPr>
              <a:spLocks noChangeArrowheads="1"/>
            </p:cNvSpPr>
            <p:nvPr/>
          </p:nvSpPr>
          <p:spPr bwMode="auto">
            <a:xfrm>
              <a:off x="2105" y="4178"/>
              <a:ext cx="36" cy="11"/>
            </a:xfrm>
            <a:custGeom>
              <a:avLst/>
              <a:gdLst>
                <a:gd name="G0" fmla="+- 9 0 0"/>
                <a:gd name="G1" fmla="*/ 1 29071 57600"/>
                <a:gd name="G2" fmla="*/ 1 63095 51712"/>
                <a:gd name="G3" fmla="*/ G2 1 180"/>
                <a:gd name="G4" fmla="*/ G1 1 G3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4 0 0"/>
                <a:gd name="G12" fmla="sin 1 G11"/>
                <a:gd name="G13" fmla="+- 65535 0 0"/>
                <a:gd name="G14" fmla="+- 65532 0 0"/>
                <a:gd name="G15" fmla="+- 6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773 45696"/>
                <a:gd name="G23" fmla="+- 1 0 0"/>
                <a:gd name="G24" fmla="*/ 1 0 51712"/>
                <a:gd name="G25" fmla="*/ 1 0 51712"/>
                <a:gd name="G26" fmla="+- 1525 0 0"/>
                <a:gd name="G27" fmla="sin G25 G26"/>
                <a:gd name="G28" fmla="*/ 1 38249 38528"/>
                <a:gd name="G29" fmla="*/ 1 63095 51712"/>
                <a:gd name="G30" fmla="*/ G29 1 180"/>
                <a:gd name="G31" fmla="*/ G28 1 G30"/>
                <a:gd name="G32" fmla="+- 1 0 0"/>
                <a:gd name="T0" fmla="*/ 6 w 37"/>
                <a:gd name="T1" fmla="*/ 4 h 13"/>
                <a:gd name="T2" fmla="*/ 9 w 37"/>
                <a:gd name="T3" fmla="*/ 1525 h 13"/>
                <a:gd name="T4" fmla="*/ 8 w 37"/>
                <a:gd name="T5" fmla="*/ 1904 h 13"/>
                <a:gd name="T6" fmla="*/ 461 w 37"/>
                <a:gd name="T7" fmla="*/ 1768 h 13"/>
                <a:gd name="T8" fmla="*/ 632 w 37"/>
                <a:gd name="T9" fmla="*/ 1525 h 13"/>
                <a:gd name="T10" fmla="*/ 822 w 37"/>
                <a:gd name="T11" fmla="*/ 1525 h 13"/>
                <a:gd name="T12" fmla="*/ 1127 w 37"/>
                <a:gd name="T13" fmla="*/ 1525 h 13"/>
                <a:gd name="T14" fmla="*/ 1252 w 37"/>
                <a:gd name="T15" fmla="*/ 1525 h 13"/>
                <a:gd name="T16" fmla="*/ 1465 w 37"/>
                <a:gd name="T17" fmla="*/ 1525 h 13"/>
                <a:gd name="T18" fmla="*/ 1320 w 37"/>
                <a:gd name="T19" fmla="*/ 0 h 13"/>
                <a:gd name="T20" fmla="*/ 1252 w 37"/>
                <a:gd name="T21" fmla="*/ 1525 h 13"/>
                <a:gd name="T22" fmla="*/ 1319 w 37"/>
                <a:gd name="T23" fmla="*/ 0 h 13"/>
                <a:gd name="T24" fmla="*/ 1252 w 37"/>
                <a:gd name="T25" fmla="*/ 0 h 13"/>
                <a:gd name="T26" fmla="*/ 1127 w 37"/>
                <a:gd name="T27" fmla="*/ 0 h 13"/>
                <a:gd name="T28" fmla="*/ 822 w 37"/>
                <a:gd name="T29" fmla="*/ 0 h 13"/>
                <a:gd name="T30" fmla="*/ 569 w 37"/>
                <a:gd name="T31" fmla="*/ 0 h 13"/>
                <a:gd name="T32" fmla="*/ 9 w 37"/>
                <a:gd name="T33" fmla="*/ 1 h 13"/>
                <a:gd name="T34" fmla="*/ 4 w 37"/>
                <a:gd name="T35" fmla="*/ 2 h 13"/>
                <a:gd name="T36" fmla="*/ 0 w 37"/>
                <a:gd name="T37" fmla="*/ 1525 h 13"/>
                <a:gd name="T38" fmla="*/ 4 w 37"/>
                <a:gd name="T39" fmla="*/ 2208 h 13"/>
                <a:gd name="T40" fmla="*/ 0 w 37"/>
                <a:gd name="T41" fmla="*/ 1525 h 13"/>
                <a:gd name="T42" fmla="*/ 0 w 37"/>
                <a:gd name="T43" fmla="*/ 2050 h 13"/>
                <a:gd name="T44" fmla="*/ 4 w 37"/>
                <a:gd name="T45" fmla="*/ 2208 h 13"/>
                <a:gd name="T46" fmla="*/ 6 w 37"/>
                <a:gd name="T47" fmla="*/ 4 h 13"/>
                <a:gd name="T48" fmla="*/ 0 w 37"/>
                <a:gd name="T49" fmla="*/ 0 h 13"/>
                <a:gd name="T50" fmla="*/ 37 w 37"/>
                <a:gd name="T5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T48" t="T49" r="T50" b="T51"/>
              <a:pathLst>
                <a:path w="37" h="13">
                  <a:moveTo>
                    <a:pt x="6" y="4"/>
                  </a:moveTo>
                  <a:lnTo>
                    <a:pt x="9" y="8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7" y="8"/>
                  </a:lnTo>
                  <a:lnTo>
                    <a:pt x="22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7" y="8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2"/>
                  </a:lnTo>
                  <a:lnTo>
                    <a:pt x="0" y="8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3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8" name="Freeform 1244"/>
            <p:cNvSpPr>
              <a:spLocks noChangeArrowheads="1"/>
            </p:cNvSpPr>
            <p:nvPr/>
          </p:nvSpPr>
          <p:spPr bwMode="auto">
            <a:xfrm>
              <a:off x="2109" y="4183"/>
              <a:ext cx="26" cy="13"/>
            </a:xfrm>
            <a:custGeom>
              <a:avLst/>
              <a:gdLst>
                <a:gd name="G0" fmla="+- 1 0 0"/>
                <a:gd name="G1" fmla="*/ 1 0 51712"/>
                <a:gd name="G2" fmla="+- 1 0 0"/>
                <a:gd name="G3" fmla="+- 1 0 0"/>
                <a:gd name="G4" fmla="*/ 1 16385 2"/>
                <a:gd name="G5" fmla="+- 1 0 0"/>
                <a:gd name="G6" fmla="+- 1 0 0"/>
                <a:gd name="T0" fmla="*/ 3971 w 27"/>
                <a:gd name="T1" fmla="*/ 1263 h 15"/>
                <a:gd name="T2" fmla="*/ 3971 w 27"/>
                <a:gd name="T3" fmla="*/ 6 h 15"/>
                <a:gd name="T4" fmla="*/ 2 w 27"/>
                <a:gd name="T5" fmla="*/ 0 h 15"/>
                <a:gd name="T6" fmla="*/ 0 w 27"/>
                <a:gd name="T7" fmla="*/ 858 h 15"/>
                <a:gd name="T8" fmla="*/ 3915 w 27"/>
                <a:gd name="T9" fmla="*/ 1263 h 15"/>
                <a:gd name="T10" fmla="*/ 3915 w 27"/>
                <a:gd name="T11" fmla="*/ 6 h 15"/>
                <a:gd name="T12" fmla="*/ 3971 w 27"/>
                <a:gd name="T13" fmla="*/ 1263 h 15"/>
                <a:gd name="T14" fmla="*/ 0 w 27"/>
                <a:gd name="T15" fmla="*/ 0 h 15"/>
                <a:gd name="T16" fmla="*/ 27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27" h="15">
                  <a:moveTo>
                    <a:pt x="27" y="15"/>
                  </a:moveTo>
                  <a:lnTo>
                    <a:pt x="27" y="6"/>
                  </a:lnTo>
                  <a:lnTo>
                    <a:pt x="2" y="0"/>
                  </a:lnTo>
                  <a:lnTo>
                    <a:pt x="0" y="9"/>
                  </a:lnTo>
                  <a:lnTo>
                    <a:pt x="26" y="15"/>
                  </a:lnTo>
                  <a:lnTo>
                    <a:pt x="26" y="6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9" name="Freeform 1245"/>
            <p:cNvSpPr>
              <a:spLocks noChangeArrowheads="1"/>
            </p:cNvSpPr>
            <p:nvPr/>
          </p:nvSpPr>
          <p:spPr bwMode="auto">
            <a:xfrm>
              <a:off x="2108" y="4190"/>
              <a:ext cx="27" cy="13"/>
            </a:xfrm>
            <a:custGeom>
              <a:avLst/>
              <a:gdLst>
                <a:gd name="G0" fmla="*/ 1 43 2"/>
                <a:gd name="G1" fmla="+- 1 0 0"/>
                <a:gd name="G2" fmla="+- 11 0 0"/>
                <a:gd name="G3" fmla="*/ 1 16385 2"/>
                <a:gd name="G4" fmla="*/ 1 50009 48160"/>
                <a:gd name="T0" fmla="*/ 2 w 28"/>
                <a:gd name="T1" fmla="*/ 1263 h 15"/>
                <a:gd name="T2" fmla="*/ 3458 w 28"/>
                <a:gd name="T3" fmla="*/ 858 h 15"/>
                <a:gd name="T4" fmla="*/ 3355 w 28"/>
                <a:gd name="T5" fmla="*/ 0 h 15"/>
                <a:gd name="T6" fmla="*/ 0 w 28"/>
                <a:gd name="T7" fmla="*/ 6 h 15"/>
                <a:gd name="T8" fmla="*/ 2 w 28"/>
                <a:gd name="T9" fmla="*/ 1263 h 15"/>
                <a:gd name="T10" fmla="*/ 0 w 28"/>
                <a:gd name="T11" fmla="*/ 0 h 15"/>
                <a:gd name="T12" fmla="*/ 28 w 28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28" h="15">
                  <a:moveTo>
                    <a:pt x="2" y="15"/>
                  </a:moveTo>
                  <a:lnTo>
                    <a:pt x="28" y="9"/>
                  </a:lnTo>
                  <a:lnTo>
                    <a:pt x="27" y="0"/>
                  </a:lnTo>
                  <a:lnTo>
                    <a:pt x="0" y="6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0" name="Freeform 1246"/>
            <p:cNvSpPr>
              <a:spLocks noChangeArrowheads="1"/>
            </p:cNvSpPr>
            <p:nvPr/>
          </p:nvSpPr>
          <p:spPr bwMode="auto">
            <a:xfrm>
              <a:off x="2101" y="4197"/>
              <a:ext cx="34" cy="1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18537 45696"/>
                <a:gd name="G5" fmla="*/ 1 2291 19264"/>
                <a:gd name="G6" fmla="*/ 1 63971 49664"/>
                <a:gd name="G7" fmla="*/ 1 63095 51712"/>
                <a:gd name="G8" fmla="*/ G7 1 180"/>
                <a:gd name="G9" fmla="*/ G6 1 G8"/>
                <a:gd name="G10" fmla="+- 1 0 0"/>
                <a:gd name="G11" fmla="+- 7 0 0"/>
                <a:gd name="G12" fmla="*/ 1 18799 22848"/>
                <a:gd name="G13" fmla="+- 1 0 0"/>
                <a:gd name="G14" fmla="+- 1 0 0"/>
                <a:gd name="G15" fmla="+- 1 0 0"/>
                <a:gd name="G16" fmla="+- 1 0 0"/>
                <a:gd name="G17" fmla="*/ 1 16385 2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*/ 1 0 51712"/>
                <a:gd name="G26" fmla="*/ 1 63095 51712"/>
                <a:gd name="G27" fmla="*/ G26 1 180"/>
                <a:gd name="G28" fmla="*/ G25 1 G27"/>
                <a:gd name="G29" fmla="+- 238 0 0"/>
                <a:gd name="G30" fmla="+- 403 0 0"/>
                <a:gd name="G31" fmla="+- 820 0 0"/>
                <a:gd name="G32" fmla="+- 1562 0 0"/>
                <a:gd name="T0" fmla="*/ 1482 w 35"/>
                <a:gd name="T1" fmla="*/ 1263 h 15"/>
                <a:gd name="T2" fmla="*/ 1501 w 35"/>
                <a:gd name="T3" fmla="*/ 1263 h 15"/>
                <a:gd name="T4" fmla="*/ 1587 w 35"/>
                <a:gd name="T5" fmla="*/ 1184 h 15"/>
                <a:gd name="T6" fmla="*/ 1678 w 35"/>
                <a:gd name="T7" fmla="*/ 858 h 15"/>
                <a:gd name="T8" fmla="*/ 1567 w 35"/>
                <a:gd name="T9" fmla="*/ 5 h 15"/>
                <a:gd name="T10" fmla="*/ 1482 w 35"/>
                <a:gd name="T11" fmla="*/ 5 h 15"/>
                <a:gd name="T12" fmla="*/ 1201 w 35"/>
                <a:gd name="T13" fmla="*/ 3 h 15"/>
                <a:gd name="T14" fmla="*/ 814 w 35"/>
                <a:gd name="T15" fmla="*/ 3 h 15"/>
                <a:gd name="T16" fmla="*/ 584 w 35"/>
                <a:gd name="T17" fmla="*/ 2 h 15"/>
                <a:gd name="T18" fmla="*/ 8 w 35"/>
                <a:gd name="T19" fmla="*/ 2 h 15"/>
                <a:gd name="T20" fmla="*/ 7 w 35"/>
                <a:gd name="T21" fmla="*/ 2 h 15"/>
                <a:gd name="T22" fmla="*/ 494 w 35"/>
                <a:gd name="T23" fmla="*/ 5 h 15"/>
                <a:gd name="T24" fmla="*/ 8 w 35"/>
                <a:gd name="T25" fmla="*/ 858 h 15"/>
                <a:gd name="T26" fmla="*/ 6 w 35"/>
                <a:gd name="T27" fmla="*/ 0 h 15"/>
                <a:gd name="T28" fmla="*/ 3 w 35"/>
                <a:gd name="T29" fmla="*/ 1 h 15"/>
                <a:gd name="T30" fmla="*/ 0 w 35"/>
                <a:gd name="T31" fmla="*/ 7 h 15"/>
                <a:gd name="T32" fmla="*/ 4 w 35"/>
                <a:gd name="T33" fmla="*/ 976 h 15"/>
                <a:gd name="T34" fmla="*/ 7 w 35"/>
                <a:gd name="T35" fmla="*/ 976 h 15"/>
                <a:gd name="T36" fmla="*/ 584 w 35"/>
                <a:gd name="T37" fmla="*/ 1041 h 15"/>
                <a:gd name="T38" fmla="*/ 770 w 35"/>
                <a:gd name="T39" fmla="*/ 1041 h 15"/>
                <a:gd name="T40" fmla="*/ 1136 w 35"/>
                <a:gd name="T41" fmla="*/ 1041 h 15"/>
                <a:gd name="T42" fmla="*/ 1420 w 35"/>
                <a:gd name="T43" fmla="*/ 1110 h 15"/>
                <a:gd name="T44" fmla="*/ 1343 w 35"/>
                <a:gd name="T45" fmla="*/ 976 h 15"/>
                <a:gd name="T46" fmla="*/ 1420 w 35"/>
                <a:gd name="T47" fmla="*/ 7 h 15"/>
                <a:gd name="T48" fmla="*/ 1402 w 35"/>
                <a:gd name="T49" fmla="*/ 7 h 15"/>
                <a:gd name="T50" fmla="*/ 1420 w 35"/>
                <a:gd name="T51" fmla="*/ 7 h 15"/>
                <a:gd name="T52" fmla="*/ 1482 w 35"/>
                <a:gd name="T53" fmla="*/ 1263 h 15"/>
                <a:gd name="T54" fmla="*/ 0 w 35"/>
                <a:gd name="T55" fmla="*/ 0 h 15"/>
                <a:gd name="T56" fmla="*/ 35 w 35"/>
                <a:gd name="T5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T54" t="T55" r="T56" b="T57"/>
              <a:pathLst>
                <a:path w="35" h="15">
                  <a:moveTo>
                    <a:pt x="30" y="15"/>
                  </a:moveTo>
                  <a:lnTo>
                    <a:pt x="31" y="15"/>
                  </a:lnTo>
                  <a:lnTo>
                    <a:pt x="33" y="14"/>
                  </a:lnTo>
                  <a:lnTo>
                    <a:pt x="35" y="9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18" y="3"/>
                  </a:lnTo>
                  <a:lnTo>
                    <a:pt x="12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8" y="9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7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24" y="12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1" name="Freeform 1247"/>
            <p:cNvSpPr>
              <a:spLocks noChangeArrowheads="1"/>
            </p:cNvSpPr>
            <p:nvPr/>
          </p:nvSpPr>
          <p:spPr bwMode="auto">
            <a:xfrm>
              <a:off x="2093" y="4204"/>
              <a:ext cx="37" cy="12"/>
            </a:xfrm>
            <a:custGeom>
              <a:avLst/>
              <a:gdLst>
                <a:gd name="G0" fmla="+- 5 0 0"/>
                <a:gd name="G1" fmla="*/ 1 18797 51712"/>
                <a:gd name="G2" fmla="+- 13 0 0"/>
                <a:gd name="G3" fmla="+- 21 0 0"/>
                <a:gd name="G4" fmla="+- 1 0 0"/>
                <a:gd name="G5" fmla="+- 1 0 0"/>
                <a:gd name="G6" fmla="+- 1 0 0"/>
                <a:gd name="G7" fmla="+- 1 0 0"/>
                <a:gd name="G8" fmla="*/ 1 32095 51712"/>
                <a:gd name="G9" fmla="*/ 1 0 51712"/>
                <a:gd name="G10" fmla="+- 14 0 0"/>
                <a:gd name="G11" fmla="+- 25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0 51712"/>
                <a:gd name="G20" fmla="*/ 1 63095 51712"/>
                <a:gd name="G21" fmla="*/ G20 1 180"/>
                <a:gd name="G22" fmla="*/ G19 1 G21"/>
                <a:gd name="G23" fmla="*/ 1 0 51712"/>
                <a:gd name="G24" fmla="+- 1 0 0"/>
                <a:gd name="G25" fmla="+- 63972 0 0"/>
                <a:gd name="T0" fmla="*/ 6 w 38"/>
                <a:gd name="T1" fmla="*/ 5 h 14"/>
                <a:gd name="T2" fmla="*/ 5 w 38"/>
                <a:gd name="T3" fmla="*/ 5 h 14"/>
                <a:gd name="T4" fmla="*/ 7 w 38"/>
                <a:gd name="T5" fmla="*/ 6 h 14"/>
                <a:gd name="T6" fmla="*/ 6 w 38"/>
                <a:gd name="T7" fmla="*/ 1570 h 14"/>
                <a:gd name="T8" fmla="*/ 5 w 38"/>
                <a:gd name="T9" fmla="*/ 1570 h 14"/>
                <a:gd name="T10" fmla="*/ 8 w 38"/>
                <a:gd name="T11" fmla="*/ 1465 h 14"/>
                <a:gd name="T12" fmla="*/ 501 w 38"/>
                <a:gd name="T13" fmla="*/ 1465 h 14"/>
                <a:gd name="T14" fmla="*/ 681 w 38"/>
                <a:gd name="T15" fmla="*/ 1367 h 14"/>
                <a:gd name="T16" fmla="*/ 927 w 38"/>
                <a:gd name="T17" fmla="*/ 1276 h 14"/>
                <a:gd name="T18" fmla="*/ 1198 w 38"/>
                <a:gd name="T19" fmla="*/ 1276 h 14"/>
                <a:gd name="T20" fmla="*/ 1348 w 38"/>
                <a:gd name="T21" fmla="*/ 1112 h 14"/>
                <a:gd name="T22" fmla="*/ 1327 w 38"/>
                <a:gd name="T23" fmla="*/ 0 h 14"/>
                <a:gd name="T24" fmla="*/ 1156 w 38"/>
                <a:gd name="T25" fmla="*/ 0 h 14"/>
                <a:gd name="T26" fmla="*/ 927 w 38"/>
                <a:gd name="T27" fmla="*/ 1 h 14"/>
                <a:gd name="T28" fmla="*/ 647 w 38"/>
                <a:gd name="T29" fmla="*/ 2 h 14"/>
                <a:gd name="T30" fmla="*/ 476 w 38"/>
                <a:gd name="T31" fmla="*/ 2 h 14"/>
                <a:gd name="T32" fmla="*/ 7 w 38"/>
                <a:gd name="T33" fmla="*/ 3 h 14"/>
                <a:gd name="T34" fmla="*/ 3 w 38"/>
                <a:gd name="T35" fmla="*/ 4 h 14"/>
                <a:gd name="T36" fmla="*/ 1 w 38"/>
                <a:gd name="T37" fmla="*/ 4 h 14"/>
                <a:gd name="T38" fmla="*/ 0 w 38"/>
                <a:gd name="T39" fmla="*/ 1367 h 14"/>
                <a:gd name="T40" fmla="*/ 3 w 38"/>
                <a:gd name="T41" fmla="*/ 1682 h 14"/>
                <a:gd name="T42" fmla="*/ 5 w 38"/>
                <a:gd name="T43" fmla="*/ 1682 h 14"/>
                <a:gd name="T44" fmla="*/ 6 w 38"/>
                <a:gd name="T45" fmla="*/ 5 h 14"/>
                <a:gd name="T46" fmla="*/ 0 w 38"/>
                <a:gd name="T47" fmla="*/ 0 h 14"/>
                <a:gd name="T48" fmla="*/ 38 w 38"/>
                <a:gd name="T4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T46" t="T47" r="T48" b="T49"/>
              <a:pathLst>
                <a:path w="38" h="14">
                  <a:moveTo>
                    <a:pt x="6" y="5"/>
                  </a:moveTo>
                  <a:lnTo>
                    <a:pt x="5" y="5"/>
                  </a:lnTo>
                  <a:lnTo>
                    <a:pt x="7" y="6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4" y="12"/>
                  </a:lnTo>
                  <a:lnTo>
                    <a:pt x="20" y="11"/>
                  </a:lnTo>
                  <a:lnTo>
                    <a:pt x="26" y="10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2" name="Freeform 1248"/>
            <p:cNvSpPr>
              <a:spLocks noChangeArrowheads="1"/>
            </p:cNvSpPr>
            <p:nvPr/>
          </p:nvSpPr>
          <p:spPr bwMode="auto">
            <a:xfrm>
              <a:off x="2098" y="4210"/>
              <a:ext cx="33" cy="12"/>
            </a:xfrm>
            <a:custGeom>
              <a:avLst/>
              <a:gdLst>
                <a:gd name="G0" fmla="+- 1 0 0"/>
                <a:gd name="G1" fmla="*/ 1 0 51712"/>
                <a:gd name="G2" fmla="+- 1 0 0"/>
                <a:gd name="G3" fmla="+- 1 0 0"/>
                <a:gd name="G4" fmla="*/ 1 16385 2"/>
                <a:gd name="G5" fmla="+- 1 0 0"/>
                <a:gd name="G6" fmla="+- 1 0 0"/>
                <a:gd name="T0" fmla="*/ 1799 w 34"/>
                <a:gd name="T1" fmla="*/ 1682 h 14"/>
                <a:gd name="T2" fmla="*/ 1797 w 34"/>
                <a:gd name="T3" fmla="*/ 6 h 14"/>
                <a:gd name="T4" fmla="*/ 1 w 34"/>
                <a:gd name="T5" fmla="*/ 0 h 14"/>
                <a:gd name="T6" fmla="*/ 0 w 34"/>
                <a:gd name="T7" fmla="*/ 1191 h 14"/>
                <a:gd name="T8" fmla="*/ 1699 w 34"/>
                <a:gd name="T9" fmla="*/ 1682 h 14"/>
                <a:gd name="T10" fmla="*/ 1605 w 34"/>
                <a:gd name="T11" fmla="*/ 1038 h 14"/>
                <a:gd name="T12" fmla="*/ 1799 w 34"/>
                <a:gd name="T13" fmla="*/ 1682 h 14"/>
                <a:gd name="T14" fmla="*/ 0 w 34"/>
                <a:gd name="T15" fmla="*/ 0 h 14"/>
                <a:gd name="T16" fmla="*/ 34 w 34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34" h="14">
                  <a:moveTo>
                    <a:pt x="34" y="14"/>
                  </a:moveTo>
                  <a:lnTo>
                    <a:pt x="33" y="6"/>
                  </a:lnTo>
                  <a:lnTo>
                    <a:pt x="1" y="0"/>
                  </a:lnTo>
                  <a:lnTo>
                    <a:pt x="0" y="9"/>
                  </a:lnTo>
                  <a:lnTo>
                    <a:pt x="32" y="14"/>
                  </a:lnTo>
                  <a:lnTo>
                    <a:pt x="30" y="7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3" name="Freeform 1249"/>
            <p:cNvSpPr>
              <a:spLocks noChangeArrowheads="1"/>
            </p:cNvSpPr>
            <p:nvPr/>
          </p:nvSpPr>
          <p:spPr bwMode="auto">
            <a:xfrm>
              <a:off x="2077" y="4217"/>
              <a:ext cx="54" cy="17"/>
            </a:xfrm>
            <a:custGeom>
              <a:avLst/>
              <a:gdLst>
                <a:gd name="G0" fmla="*/ 1 39091 57600"/>
                <a:gd name="G1" fmla="*/ 1 63095 51712"/>
                <a:gd name="G2" fmla="*/ G1 1 180"/>
                <a:gd name="G3" fmla="*/ G0 1 G2"/>
                <a:gd name="G4" fmla="*/ 1 38001 61568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8 0 0"/>
                <a:gd name="G12" fmla="+- 11 0 0"/>
                <a:gd name="G13" fmla="+- 11 0 0"/>
                <a:gd name="G14" fmla="*/ 1 26921 45696"/>
                <a:gd name="G15" fmla="*/ 1 63095 51712"/>
                <a:gd name="G16" fmla="*/ G15 1 180"/>
                <a:gd name="G17" fmla="*/ G14 1 G16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1773 45696"/>
                <a:gd name="G25" fmla="+- 1 0 0"/>
                <a:gd name="G26" fmla="*/ 1 38249 38528"/>
                <a:gd name="G27" fmla="*/ 1 63095 51712"/>
                <a:gd name="G28" fmla="*/ G27 1 180"/>
                <a:gd name="G29" fmla="*/ G26 1 G28"/>
                <a:gd name="G30" fmla="+- 1 0 0"/>
                <a:gd name="G31" fmla="+- 1 0 0"/>
                <a:gd name="G32" fmla="+- 1 0 0"/>
                <a:gd name="T0" fmla="*/ 8 w 54"/>
                <a:gd name="T1" fmla="*/ 13638 h 18"/>
                <a:gd name="T2" fmla="*/ 533 w 54"/>
                <a:gd name="T3" fmla="*/ 24070 h 18"/>
                <a:gd name="T4" fmla="*/ 505 w 54"/>
                <a:gd name="T5" fmla="*/ 25663 h 18"/>
                <a:gd name="T6" fmla="*/ 662 w 54"/>
                <a:gd name="T7" fmla="*/ 24070 h 18"/>
                <a:gd name="T8" fmla="*/ 916 w 54"/>
                <a:gd name="T9" fmla="*/ 23097 h 18"/>
                <a:gd name="T10" fmla="*/ 1338 w 54"/>
                <a:gd name="T11" fmla="*/ 20787 h 18"/>
                <a:gd name="T12" fmla="*/ 1610 w 54"/>
                <a:gd name="T13" fmla="*/ 16837 h 18"/>
                <a:gd name="T14" fmla="*/ 1998 w 54"/>
                <a:gd name="T15" fmla="*/ 15153 h 18"/>
                <a:gd name="T16" fmla="*/ 2225 w 54"/>
                <a:gd name="T17" fmla="*/ 13638 h 18"/>
                <a:gd name="T18" fmla="*/ 2350 w 54"/>
                <a:gd name="T19" fmla="*/ 11047 h 18"/>
                <a:gd name="T20" fmla="*/ 2225 w 54"/>
                <a:gd name="T21" fmla="*/ 0 h 18"/>
                <a:gd name="T22" fmla="*/ 2109 w 54"/>
                <a:gd name="T23" fmla="*/ 0 h 18"/>
                <a:gd name="T24" fmla="*/ 1893 w 54"/>
                <a:gd name="T25" fmla="*/ 1 h 18"/>
                <a:gd name="T26" fmla="*/ 1573 w 54"/>
                <a:gd name="T27" fmla="*/ 2 h 18"/>
                <a:gd name="T28" fmla="*/ 1268 w 54"/>
                <a:gd name="T29" fmla="*/ 3 h 18"/>
                <a:gd name="T30" fmla="*/ 822 w 54"/>
                <a:gd name="T31" fmla="*/ 8948 h 18"/>
                <a:gd name="T32" fmla="*/ 608 w 54"/>
                <a:gd name="T33" fmla="*/ 9942 h 18"/>
                <a:gd name="T34" fmla="*/ 464 w 54"/>
                <a:gd name="T35" fmla="*/ 11047 h 18"/>
                <a:gd name="T36" fmla="*/ 3 w 54"/>
                <a:gd name="T37" fmla="*/ 16837 h 18"/>
                <a:gd name="T38" fmla="*/ 8 w 54"/>
                <a:gd name="T39" fmla="*/ 28514 h 18"/>
                <a:gd name="T40" fmla="*/ 3 w 54"/>
                <a:gd name="T41" fmla="*/ 16837 h 18"/>
                <a:gd name="T42" fmla="*/ 0 w 54"/>
                <a:gd name="T43" fmla="*/ 28514 h 18"/>
                <a:gd name="T44" fmla="*/ 8 w 54"/>
                <a:gd name="T45" fmla="*/ 28514 h 18"/>
                <a:gd name="T46" fmla="*/ 8 w 54"/>
                <a:gd name="T47" fmla="*/ 13638 h 18"/>
                <a:gd name="T48" fmla="*/ 0 w 54"/>
                <a:gd name="T49" fmla="*/ 0 h 18"/>
                <a:gd name="T50" fmla="*/ 54 w 54"/>
                <a:gd name="T5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T48" t="T49" r="T50" b="T51"/>
              <a:pathLst>
                <a:path w="54" h="18">
                  <a:moveTo>
                    <a:pt x="8" y="9"/>
                  </a:moveTo>
                  <a:lnTo>
                    <a:pt x="12" y="15"/>
                  </a:lnTo>
                  <a:lnTo>
                    <a:pt x="11" y="16"/>
                  </a:lnTo>
                  <a:lnTo>
                    <a:pt x="16" y="15"/>
                  </a:lnTo>
                  <a:lnTo>
                    <a:pt x="22" y="14"/>
                  </a:lnTo>
                  <a:lnTo>
                    <a:pt x="30" y="13"/>
                  </a:lnTo>
                  <a:lnTo>
                    <a:pt x="37" y="11"/>
                  </a:lnTo>
                  <a:lnTo>
                    <a:pt x="45" y="10"/>
                  </a:lnTo>
                  <a:lnTo>
                    <a:pt x="50" y="9"/>
                  </a:lnTo>
                  <a:lnTo>
                    <a:pt x="54" y="7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6" y="2"/>
                  </a:lnTo>
                  <a:lnTo>
                    <a:pt x="28" y="3"/>
                  </a:lnTo>
                  <a:lnTo>
                    <a:pt x="20" y="5"/>
                  </a:lnTo>
                  <a:lnTo>
                    <a:pt x="14" y="6"/>
                  </a:lnTo>
                  <a:lnTo>
                    <a:pt x="9" y="7"/>
                  </a:lnTo>
                  <a:lnTo>
                    <a:pt x="3" y="11"/>
                  </a:lnTo>
                  <a:lnTo>
                    <a:pt x="8" y="18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4" name="Freeform 1250"/>
            <p:cNvSpPr>
              <a:spLocks noChangeArrowheads="1"/>
            </p:cNvSpPr>
            <p:nvPr/>
          </p:nvSpPr>
          <p:spPr bwMode="auto">
            <a:xfrm>
              <a:off x="2086" y="4224"/>
              <a:ext cx="68" cy="10"/>
            </a:xfrm>
            <a:custGeom>
              <a:avLst/>
              <a:gdLst>
                <a:gd name="G0" fmla="+- 1 0 0"/>
                <a:gd name="G1" fmla="+- 65527 0 0"/>
                <a:gd name="G2" fmla="+- 1 0 0"/>
                <a:gd name="G3" fmla="+- 1 0 0"/>
                <a:gd name="G4" fmla="+- 1 0 0"/>
                <a:gd name="G5" fmla="*/ 1 12509 49664"/>
                <a:gd name="G6" fmla="+- 1 0 0"/>
                <a:gd name="G7" fmla="+- 1 0 0"/>
                <a:gd name="G8" fmla="*/ 1 49152 5"/>
                <a:gd name="G9" fmla="*/ 1 0 51712"/>
                <a:gd name="T0" fmla="*/ 3422 w 67"/>
                <a:gd name="T1" fmla="*/ 1955 h 12"/>
                <a:gd name="T2" fmla="*/ 3626 w 67"/>
                <a:gd name="T3" fmla="*/ 0 h 12"/>
                <a:gd name="T4" fmla="*/ 0 w 67"/>
                <a:gd name="T5" fmla="*/ 3 h 12"/>
                <a:gd name="T6" fmla="*/ 0 w 67"/>
                <a:gd name="T7" fmla="*/ 3160 h 12"/>
                <a:gd name="T8" fmla="*/ 3626 w 67"/>
                <a:gd name="T9" fmla="*/ 2693 h 12"/>
                <a:gd name="T10" fmla="*/ 3842 w 67"/>
                <a:gd name="T11" fmla="*/ 5 h 12"/>
                <a:gd name="T12" fmla="*/ 3626 w 67"/>
                <a:gd name="T13" fmla="*/ 2693 h 12"/>
                <a:gd name="T14" fmla="*/ 3842 w 67"/>
                <a:gd name="T15" fmla="*/ 2693 h 12"/>
                <a:gd name="T16" fmla="*/ 3842 w 67"/>
                <a:gd name="T17" fmla="*/ 5 h 12"/>
                <a:gd name="T18" fmla="*/ 3422 w 67"/>
                <a:gd name="T19" fmla="*/ 1955 h 12"/>
                <a:gd name="T20" fmla="*/ 0 w 67"/>
                <a:gd name="T21" fmla="*/ 0 h 12"/>
                <a:gd name="T22" fmla="*/ 67 w 67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67" h="12">
                  <a:moveTo>
                    <a:pt x="59" y="6"/>
                  </a:moveTo>
                  <a:lnTo>
                    <a:pt x="63" y="0"/>
                  </a:lnTo>
                  <a:lnTo>
                    <a:pt x="0" y="3"/>
                  </a:lnTo>
                  <a:lnTo>
                    <a:pt x="0" y="12"/>
                  </a:lnTo>
                  <a:lnTo>
                    <a:pt x="63" y="10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7" y="10"/>
                  </a:lnTo>
                  <a:lnTo>
                    <a:pt x="67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5" name="Freeform 1251"/>
            <p:cNvSpPr>
              <a:spLocks noChangeArrowheads="1"/>
            </p:cNvSpPr>
            <p:nvPr/>
          </p:nvSpPr>
          <p:spPr bwMode="auto">
            <a:xfrm>
              <a:off x="2144" y="4170"/>
              <a:ext cx="9" cy="54"/>
            </a:xfrm>
            <a:custGeom>
              <a:avLst/>
              <a:gdLst>
                <a:gd name="G0" fmla="*/ 1 0 51712"/>
                <a:gd name="G1" fmla="+- 55 0 0"/>
                <a:gd name="G2" fmla="*/ 1 60477 45696"/>
                <a:gd name="G3" fmla="*/ 1 63095 51712"/>
                <a:gd name="G4" fmla="*/ G3 1 180"/>
                <a:gd name="G5" fmla="*/ G2 1 G4"/>
                <a:gd name="G6" fmla="*/ 1 21 4"/>
                <a:gd name="G7" fmla="*/ 1 16385 2"/>
                <a:gd name="G8" fmla="+- 1 0 0"/>
                <a:gd name="G9" fmla="+- 1 0 0"/>
                <a:gd name="T0" fmla="*/ 1 w 11"/>
                <a:gd name="T1" fmla="*/ 975 h 55"/>
                <a:gd name="T2" fmla="*/ 0 w 11"/>
                <a:gd name="T3" fmla="*/ 3 h 55"/>
                <a:gd name="T4" fmla="*/ 3 w 11"/>
                <a:gd name="T5" fmla="*/ 6630 h 55"/>
                <a:gd name="T6" fmla="*/ 4527 w 11"/>
                <a:gd name="T7" fmla="*/ 6476 h 55"/>
                <a:gd name="T8" fmla="*/ 3487 w 11"/>
                <a:gd name="T9" fmla="*/ 2 h 55"/>
                <a:gd name="T10" fmla="*/ 3196 w 11"/>
                <a:gd name="T11" fmla="*/ 0 h 55"/>
                <a:gd name="T12" fmla="*/ 1 w 11"/>
                <a:gd name="T13" fmla="*/ 975 h 55"/>
                <a:gd name="T14" fmla="*/ 0 w 11"/>
                <a:gd name="T15" fmla="*/ 0 h 55"/>
                <a:gd name="T16" fmla="*/ 11 w 11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11" h="55">
                  <a:moveTo>
                    <a:pt x="1" y="7"/>
                  </a:moveTo>
                  <a:lnTo>
                    <a:pt x="0" y="3"/>
                  </a:lnTo>
                  <a:lnTo>
                    <a:pt x="3" y="55"/>
                  </a:lnTo>
                  <a:lnTo>
                    <a:pt x="11" y="54"/>
                  </a:lnTo>
                  <a:lnTo>
                    <a:pt x="8" y="2"/>
                  </a:lnTo>
                  <a:lnTo>
                    <a:pt x="7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6" name="Freeform 1252"/>
            <p:cNvSpPr>
              <a:spLocks noChangeArrowheads="1"/>
            </p:cNvSpPr>
            <p:nvPr/>
          </p:nvSpPr>
          <p:spPr bwMode="auto">
            <a:xfrm>
              <a:off x="2144" y="4166"/>
              <a:ext cx="4" cy="7"/>
            </a:xfrm>
            <a:custGeom>
              <a:avLst/>
              <a:gdLst>
                <a:gd name="G0" fmla="+- 9 0 0"/>
                <a:gd name="G1" fmla="*/ 1 63 2"/>
                <a:gd name="G2" fmla="+- 3 0 0"/>
                <a:gd name="G3" fmla="+- 9 0 0"/>
                <a:gd name="G4" fmla="*/ 1 16385 2"/>
                <a:gd name="G5" fmla="+- 1 0 0"/>
                <a:gd name="G6" fmla="+- 1 0 0"/>
                <a:gd name="T0" fmla="*/ 3 w 7"/>
                <a:gd name="T1" fmla="*/ 13638 h 9"/>
                <a:gd name="T2" fmla="*/ 0 w 7"/>
                <a:gd name="T3" fmla="*/ 11047 h 9"/>
                <a:gd name="T4" fmla="*/ 1 w 7"/>
                <a:gd name="T5" fmla="*/ 13638 h 9"/>
                <a:gd name="T6" fmla="*/ 7 w 7"/>
                <a:gd name="T7" fmla="*/ 2 h 9"/>
                <a:gd name="T8" fmla="*/ 6 w 7"/>
                <a:gd name="T9" fmla="*/ 1 h 9"/>
                <a:gd name="T10" fmla="*/ 3 w 7"/>
                <a:gd name="T11" fmla="*/ 0 h 9"/>
                <a:gd name="T12" fmla="*/ 3 w 7"/>
                <a:gd name="T13" fmla="*/ 13638 h 9"/>
                <a:gd name="T14" fmla="*/ 0 w 7"/>
                <a:gd name="T15" fmla="*/ 0 h 9"/>
                <a:gd name="T16" fmla="*/ 7 w 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7" h="9">
                  <a:moveTo>
                    <a:pt x="3" y="9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7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7" name="Freeform 1253"/>
            <p:cNvSpPr>
              <a:spLocks noChangeArrowheads="1"/>
            </p:cNvSpPr>
            <p:nvPr/>
          </p:nvSpPr>
          <p:spPr bwMode="auto">
            <a:xfrm>
              <a:off x="2130" y="4166"/>
              <a:ext cx="15" cy="17"/>
            </a:xfrm>
            <a:custGeom>
              <a:avLst/>
              <a:gdLst>
                <a:gd name="G0" fmla="+- 7 0 0"/>
                <a:gd name="G1" fmla="cos 10 G0"/>
                <a:gd name="G2" fmla="*/ 1 46349 44192"/>
                <a:gd name="G3" fmla="*/ 1 8353 44808"/>
                <a:gd name="G4" fmla="+- 1 0 0"/>
                <a:gd name="G5" fmla="+- 8 0 0"/>
                <a:gd name="G6" fmla="+- 3 0 0"/>
                <a:gd name="G7" fmla="+- 65530 0 0"/>
                <a:gd name="G8" fmla="+- 16 0 0"/>
                <a:gd name="G9" fmla="+- 19 0 0"/>
                <a:gd name="G10" fmla="cos 10 G9"/>
                <a:gd name="G11" fmla="*/ 1 16385 2"/>
                <a:gd name="G12" fmla="+- 1 0 0"/>
                <a:gd name="G13" fmla="+- 1 0 0"/>
                <a:gd name="G14" fmla="+- 1 0 0"/>
                <a:gd name="G15" fmla="*/ 1 50009 48160"/>
                <a:gd name="G16" fmla="+- 1 0 0"/>
                <a:gd name="G17" fmla="+- 15146 0 0"/>
                <a:gd name="G18" fmla="+- 13631 0 0"/>
                <a:gd name="T0" fmla="*/ 574 w 17"/>
                <a:gd name="T1" fmla="*/ 15153 h 18"/>
                <a:gd name="T2" fmla="*/ 7 w 17"/>
                <a:gd name="T3" fmla="*/ 13638 h 18"/>
                <a:gd name="T4" fmla="*/ 7 w 17"/>
                <a:gd name="T5" fmla="*/ 18708 h 18"/>
                <a:gd name="T6" fmla="*/ 542 w 17"/>
                <a:gd name="T7" fmla="*/ 16837 h 18"/>
                <a:gd name="T8" fmla="*/ 682 w 17"/>
                <a:gd name="T9" fmla="*/ 15153 h 18"/>
                <a:gd name="T10" fmla="*/ 764 w 17"/>
                <a:gd name="T11" fmla="*/ 13638 h 18"/>
                <a:gd name="T12" fmla="*/ 857 w 17"/>
                <a:gd name="T13" fmla="*/ 13638 h 18"/>
                <a:gd name="T14" fmla="*/ 857 w 17"/>
                <a:gd name="T15" fmla="*/ 0 h 18"/>
                <a:gd name="T16" fmla="*/ 722 w 17"/>
                <a:gd name="T17" fmla="*/ 0 h 18"/>
                <a:gd name="T18" fmla="*/ 542 w 17"/>
                <a:gd name="T19" fmla="*/ 1 h 18"/>
                <a:gd name="T20" fmla="*/ 6 w 17"/>
                <a:gd name="T21" fmla="*/ 2 h 18"/>
                <a:gd name="T22" fmla="*/ 3 w 17"/>
                <a:gd name="T23" fmla="*/ 4 h 18"/>
                <a:gd name="T24" fmla="*/ 0 w 17"/>
                <a:gd name="T25" fmla="*/ 11047 h 18"/>
                <a:gd name="T26" fmla="*/ 0 w 17"/>
                <a:gd name="T27" fmla="*/ 20787 h 18"/>
                <a:gd name="T28" fmla="*/ 3 w 17"/>
                <a:gd name="T29" fmla="*/ 25663 h 18"/>
                <a:gd name="T30" fmla="*/ 8 w 17"/>
                <a:gd name="T31" fmla="*/ 28514 h 18"/>
                <a:gd name="T32" fmla="*/ 574 w 17"/>
                <a:gd name="T33" fmla="*/ 15153 h 18"/>
                <a:gd name="T34" fmla="*/ 0 w 17"/>
                <a:gd name="T35" fmla="*/ 0 h 18"/>
                <a:gd name="T36" fmla="*/ 17 w 17"/>
                <a:gd name="T3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T34" t="T35" r="T36" b="T37"/>
              <a:pathLst>
                <a:path w="17" h="18">
                  <a:moveTo>
                    <a:pt x="10" y="10"/>
                  </a:moveTo>
                  <a:lnTo>
                    <a:pt x="7" y="9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8" y="18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8" name="Freeform 1254"/>
            <p:cNvSpPr>
              <a:spLocks noChangeArrowheads="1"/>
            </p:cNvSpPr>
            <p:nvPr/>
          </p:nvSpPr>
          <p:spPr bwMode="auto">
            <a:xfrm>
              <a:off x="2149" y="4170"/>
              <a:ext cx="39" cy="1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*/ 1 0 51712"/>
                <a:gd name="G4" fmla="+- 15 0 0"/>
                <a:gd name="G5" fmla="*/ 1 9213 51712"/>
                <a:gd name="G6" fmla="*/ 1 44919 25856"/>
                <a:gd name="G7" fmla="*/ 1 63095 51712"/>
                <a:gd name="G8" fmla="*/ G7 1 180"/>
                <a:gd name="G9" fmla="*/ G6 1 G8"/>
                <a:gd name="G10" fmla="*/ 1 63565 51712"/>
                <a:gd name="G11" fmla="+- 1 0 0"/>
                <a:gd name="G12" fmla="+- 1 0 0"/>
                <a:gd name="G13" fmla="+- 1 0 0"/>
                <a:gd name="G14" fmla="*/ 1 16385 2"/>
                <a:gd name="G15" fmla="+- 1 0 0"/>
                <a:gd name="G16" fmla="+- 1 0 0"/>
                <a:gd name="G17" fmla="+- 1 0 0"/>
                <a:gd name="G18" fmla="+- 1 0 0"/>
                <a:gd name="G19" fmla="*/ 1 50009 48160"/>
                <a:gd name="G20" fmla="+- 1 0 0"/>
                <a:gd name="G21" fmla="+- 593 0 0"/>
                <a:gd name="G22" fmla="+- 508 0 0"/>
                <a:gd name="G23" fmla="+- 64782 0 0"/>
                <a:gd name="T0" fmla="*/ 1177 w 40"/>
                <a:gd name="T1" fmla="*/ 1768 h 13"/>
                <a:gd name="T2" fmla="*/ 1175 w 40"/>
                <a:gd name="T3" fmla="*/ 1525 h 13"/>
                <a:gd name="T4" fmla="*/ 1017 w 40"/>
                <a:gd name="T5" fmla="*/ 3 h 13"/>
                <a:gd name="T6" fmla="*/ 757 w 40"/>
                <a:gd name="T7" fmla="*/ 1 h 13"/>
                <a:gd name="T8" fmla="*/ 538 w 40"/>
                <a:gd name="T9" fmla="*/ 0 h 13"/>
                <a:gd name="T10" fmla="*/ 383 w 40"/>
                <a:gd name="T11" fmla="*/ 0 h 13"/>
                <a:gd name="T12" fmla="*/ 5 w 40"/>
                <a:gd name="T13" fmla="*/ 0 h 13"/>
                <a:gd name="T14" fmla="*/ 0 w 40"/>
                <a:gd name="T15" fmla="*/ 1416 h 13"/>
                <a:gd name="T16" fmla="*/ 5 w 40"/>
                <a:gd name="T17" fmla="*/ 1904 h 13"/>
                <a:gd name="T18" fmla="*/ 443 w 40"/>
                <a:gd name="T19" fmla="*/ 2208 h 13"/>
                <a:gd name="T20" fmla="*/ 465 w 40"/>
                <a:gd name="T21" fmla="*/ 4 h 13"/>
                <a:gd name="T22" fmla="*/ 8 w 40"/>
                <a:gd name="T23" fmla="*/ 2 h 13"/>
                <a:gd name="T24" fmla="*/ 8 w 40"/>
                <a:gd name="T25" fmla="*/ 4 h 13"/>
                <a:gd name="T26" fmla="*/ 6 w 40"/>
                <a:gd name="T27" fmla="*/ 1642 h 13"/>
                <a:gd name="T28" fmla="*/ 383 w 40"/>
                <a:gd name="T29" fmla="*/ 1642 h 13"/>
                <a:gd name="T30" fmla="*/ 512 w 40"/>
                <a:gd name="T31" fmla="*/ 1642 h 13"/>
                <a:gd name="T32" fmla="*/ 687 w 40"/>
                <a:gd name="T33" fmla="*/ 1768 h 13"/>
                <a:gd name="T34" fmla="*/ 967 w 40"/>
                <a:gd name="T35" fmla="*/ 2050 h 13"/>
                <a:gd name="T36" fmla="*/ 1015 w 40"/>
                <a:gd name="T37" fmla="*/ 2208 h 13"/>
                <a:gd name="T38" fmla="*/ 969 w 40"/>
                <a:gd name="T39" fmla="*/ 1768 h 13"/>
                <a:gd name="T40" fmla="*/ 1177 w 40"/>
                <a:gd name="T41" fmla="*/ 1768 h 13"/>
                <a:gd name="T42" fmla="*/ 0 w 40"/>
                <a:gd name="T43" fmla="*/ 0 h 13"/>
                <a:gd name="T44" fmla="*/ 40 w 40"/>
                <a:gd name="T4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T42" t="T43" r="T44" b="T45"/>
              <a:pathLst>
                <a:path w="40" h="13">
                  <a:moveTo>
                    <a:pt x="40" y="10"/>
                  </a:moveTo>
                  <a:lnTo>
                    <a:pt x="39" y="8"/>
                  </a:lnTo>
                  <a:lnTo>
                    <a:pt x="34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5" y="13"/>
                  </a:lnTo>
                  <a:lnTo>
                    <a:pt x="16" y="4"/>
                  </a:lnTo>
                  <a:lnTo>
                    <a:pt x="8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12" y="9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2"/>
                  </a:lnTo>
                  <a:lnTo>
                    <a:pt x="33" y="13"/>
                  </a:lnTo>
                  <a:lnTo>
                    <a:pt x="32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9" name="Freeform 1255"/>
            <p:cNvSpPr>
              <a:spLocks noChangeArrowheads="1"/>
            </p:cNvSpPr>
            <p:nvPr/>
          </p:nvSpPr>
          <p:spPr bwMode="auto">
            <a:xfrm>
              <a:off x="2175" y="4192"/>
              <a:ext cx="14" cy="11"/>
            </a:xfrm>
            <a:custGeom>
              <a:avLst/>
              <a:gdLst>
                <a:gd name="G0" fmla="+- 9 0 0"/>
                <a:gd name="G1" fmla="sin 10 G0"/>
                <a:gd name="G2" fmla="+- 11 0 0"/>
                <a:gd name="G3" fmla="cos 11 G2"/>
                <a:gd name="G4" fmla="*/ 1 31857 61568"/>
                <a:gd name="G5" fmla="*/ 1 52823 51712"/>
                <a:gd name="G6" fmla="*/ 1 62887 51712"/>
                <a:gd name="G7" fmla="*/ 1 63095 51712"/>
                <a:gd name="G8" fmla="*/ G7 1 180"/>
                <a:gd name="G9" fmla="*/ G6 1 G8"/>
                <a:gd name="G10" fmla="+- 5 0 0"/>
                <a:gd name="G11" fmla="+- 4 0 0"/>
                <a:gd name="G12" fmla="+- 65532 0 0"/>
                <a:gd name="G13" fmla="+- 19 0 0"/>
                <a:gd name="G14" fmla="sin 10 G13"/>
                <a:gd name="G15" fmla="*/ 1 16385 2"/>
                <a:gd name="G16" fmla="+- 1 0 0"/>
                <a:gd name="G17" fmla="+- 1 0 0"/>
                <a:gd name="G18" fmla="+- 1 0 0"/>
                <a:gd name="G19" fmla="*/ 1 50009 48160"/>
                <a:gd name="G20" fmla="+- 1 0 0"/>
                <a:gd name="G21" fmla="+- 1100 0 0"/>
                <a:gd name="G22" fmla="+- 1340 0 0"/>
                <a:gd name="T0" fmla="*/ 668 w 16"/>
                <a:gd name="T1" fmla="*/ 1768 h 13"/>
                <a:gd name="T2" fmla="*/ 668 w 16"/>
                <a:gd name="T3" fmla="*/ 2050 h 13"/>
                <a:gd name="T4" fmla="*/ 710 w 16"/>
                <a:gd name="T5" fmla="*/ 1904 h 13"/>
                <a:gd name="T6" fmla="*/ 754 w 16"/>
                <a:gd name="T7" fmla="*/ 1642 h 13"/>
                <a:gd name="T8" fmla="*/ 801 w 16"/>
                <a:gd name="T9" fmla="*/ 1416 h 13"/>
                <a:gd name="T10" fmla="*/ 904 w 16"/>
                <a:gd name="T11" fmla="*/ 6 h 13"/>
                <a:gd name="T12" fmla="*/ 960 w 16"/>
                <a:gd name="T13" fmla="*/ 4 h 13"/>
                <a:gd name="T14" fmla="*/ 1021 w 16"/>
                <a:gd name="T15" fmla="*/ 1 h 13"/>
                <a:gd name="T16" fmla="*/ 629 w 16"/>
                <a:gd name="T17" fmla="*/ 1 h 13"/>
                <a:gd name="T18" fmla="*/ 629 w 16"/>
                <a:gd name="T19" fmla="*/ 0 h 13"/>
                <a:gd name="T20" fmla="*/ 6 w 16"/>
                <a:gd name="T21" fmla="*/ 1 h 13"/>
                <a:gd name="T22" fmla="*/ 5 w 16"/>
                <a:gd name="T23" fmla="*/ 3 h 13"/>
                <a:gd name="T24" fmla="*/ 3 w 16"/>
                <a:gd name="T25" fmla="*/ 4 h 13"/>
                <a:gd name="T26" fmla="*/ 1 w 16"/>
                <a:gd name="T27" fmla="*/ 6 h 13"/>
                <a:gd name="T28" fmla="*/ 0 w 16"/>
                <a:gd name="T29" fmla="*/ 1642 h 13"/>
                <a:gd name="T30" fmla="*/ 0 w 16"/>
                <a:gd name="T31" fmla="*/ 2208 h 13"/>
                <a:gd name="T32" fmla="*/ 668 w 16"/>
                <a:gd name="T33" fmla="*/ 1768 h 13"/>
                <a:gd name="T34" fmla="*/ 0 w 16"/>
                <a:gd name="T35" fmla="*/ 0 h 13"/>
                <a:gd name="T36" fmla="*/ 16 w 16"/>
                <a:gd name="T3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T34" t="T35" r="T36" b="T37"/>
              <a:pathLst>
                <a:path w="16" h="13">
                  <a:moveTo>
                    <a:pt x="9" y="10"/>
                  </a:moveTo>
                  <a:lnTo>
                    <a:pt x="9" y="12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80" name="Freeform 1256"/>
            <p:cNvSpPr>
              <a:spLocks noChangeArrowheads="1"/>
            </p:cNvSpPr>
            <p:nvPr/>
          </p:nvSpPr>
          <p:spPr bwMode="auto">
            <a:xfrm>
              <a:off x="2175" y="4203"/>
              <a:ext cx="13" cy="19"/>
            </a:xfrm>
            <a:custGeom>
              <a:avLst/>
              <a:gdLst>
                <a:gd name="G0" fmla="*/ 1 11605 45696"/>
                <a:gd name="G1" fmla="*/ 1 0 51712"/>
                <a:gd name="G2" fmla="*/ 1 0 51712"/>
                <a:gd name="G3" fmla="sin G1 G2"/>
                <a:gd name="G4" fmla="+- 7 0 0"/>
                <a:gd name="G5" fmla="*/ 1 11605 45696"/>
                <a:gd name="G6" fmla="+- 9 0 0"/>
                <a:gd name="G7" fmla="*/ 1 12509 49664"/>
                <a:gd name="G8" fmla="+- 1 0 0"/>
                <a:gd name="G9" fmla="+- 1 0 0"/>
                <a:gd name="G10" fmla="*/ 1 49152 5"/>
                <a:gd name="G11" fmla="*/ 1 0 51712"/>
                <a:gd name="T0" fmla="*/ 1110 w 15"/>
                <a:gd name="T1" fmla="*/ 15749 h 20"/>
                <a:gd name="T2" fmla="*/ 1184 w 15"/>
                <a:gd name="T3" fmla="*/ 13015 h 20"/>
                <a:gd name="T4" fmla="*/ 858 w 15"/>
                <a:gd name="T5" fmla="*/ 0 h 20"/>
                <a:gd name="T6" fmla="*/ 0 w 15"/>
                <a:gd name="T7" fmla="*/ 3 h 20"/>
                <a:gd name="T8" fmla="*/ 6 w 15"/>
                <a:gd name="T9" fmla="*/ 14424 h 20"/>
                <a:gd name="T10" fmla="*/ 7 w 15"/>
                <a:gd name="T11" fmla="*/ 11832 h 20"/>
                <a:gd name="T12" fmla="*/ 1110 w 15"/>
                <a:gd name="T13" fmla="*/ 15749 h 20"/>
                <a:gd name="T14" fmla="*/ 1263 w 15"/>
                <a:gd name="T15" fmla="*/ 14316 h 20"/>
                <a:gd name="T16" fmla="*/ 1184 w 15"/>
                <a:gd name="T17" fmla="*/ 13015 h 20"/>
                <a:gd name="T18" fmla="*/ 1110 w 15"/>
                <a:gd name="T19" fmla="*/ 15749 h 20"/>
                <a:gd name="T20" fmla="*/ 0 w 15"/>
                <a:gd name="T21" fmla="*/ 0 h 20"/>
                <a:gd name="T22" fmla="*/ 15 w 15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15" h="20">
                  <a:moveTo>
                    <a:pt x="13" y="20"/>
                  </a:moveTo>
                  <a:lnTo>
                    <a:pt x="14" y="16"/>
                  </a:lnTo>
                  <a:lnTo>
                    <a:pt x="9" y="0"/>
                  </a:lnTo>
                  <a:lnTo>
                    <a:pt x="0" y="3"/>
                  </a:lnTo>
                  <a:lnTo>
                    <a:pt x="6" y="19"/>
                  </a:lnTo>
                  <a:lnTo>
                    <a:pt x="7" y="15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4" y="16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81" name="Freeform 1257"/>
            <p:cNvSpPr>
              <a:spLocks noChangeArrowheads="1"/>
            </p:cNvSpPr>
            <p:nvPr/>
          </p:nvSpPr>
          <p:spPr bwMode="auto">
            <a:xfrm>
              <a:off x="2152" y="4219"/>
              <a:ext cx="33" cy="10"/>
            </a:xfrm>
            <a:custGeom>
              <a:avLst/>
              <a:gdLst>
                <a:gd name="G0" fmla="+- 65528 0 0"/>
                <a:gd name="G1" fmla="+- 9 0 0"/>
                <a:gd name="G2" fmla="+- 19 0 0"/>
                <a:gd name="G3" fmla="+- 1 0 0"/>
                <a:gd name="G4" fmla="+- 1 0 0"/>
                <a:gd name="G5" fmla="+- 1 0 0"/>
                <a:gd name="G6" fmla="+- 1 0 0"/>
                <a:gd name="G7" fmla="+- 8 0 0"/>
                <a:gd name="G8" fmla="cos 2 G7"/>
                <a:gd name="G9" fmla="*/ 1 0 51712"/>
                <a:gd name="G10" fmla="*/ 1 63095 51712"/>
                <a:gd name="G11" fmla="*/ G10 1 180"/>
                <a:gd name="G12" fmla="*/ G9 1 G11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*/ 1 3641 10"/>
                <a:gd name="G19" fmla="+- 1 0 0"/>
                <a:gd name="G20" fmla="+- 1 0 0"/>
                <a:gd name="G21" fmla="+- 1 0 0"/>
                <a:gd name="T0" fmla="*/ 0 w 34"/>
                <a:gd name="T1" fmla="*/ 0 h 12"/>
                <a:gd name="T2" fmla="*/ 0 w 34"/>
                <a:gd name="T3" fmla="*/ 2295 h 12"/>
                <a:gd name="T4" fmla="*/ 4 w 34"/>
                <a:gd name="T5" fmla="*/ 2917 h 12"/>
                <a:gd name="T6" fmla="*/ 542 w 34"/>
                <a:gd name="T7" fmla="*/ 3160 h 12"/>
                <a:gd name="T8" fmla="*/ 722 w 34"/>
                <a:gd name="T9" fmla="*/ 3160 h 12"/>
                <a:gd name="T10" fmla="*/ 960 w 34"/>
                <a:gd name="T11" fmla="*/ 3160 h 12"/>
                <a:gd name="T12" fmla="*/ 1277 w 34"/>
                <a:gd name="T13" fmla="*/ 2917 h 12"/>
                <a:gd name="T14" fmla="*/ 1605 w 34"/>
                <a:gd name="T15" fmla="*/ 2486 h 12"/>
                <a:gd name="T16" fmla="*/ 1799 w 34"/>
                <a:gd name="T17" fmla="*/ 5 h 12"/>
                <a:gd name="T18" fmla="*/ 1516 w 34"/>
                <a:gd name="T19" fmla="*/ 0 h 12"/>
                <a:gd name="T20" fmla="*/ 1432 w 34"/>
                <a:gd name="T21" fmla="*/ 1 h 12"/>
                <a:gd name="T22" fmla="*/ 1139 w 34"/>
                <a:gd name="T23" fmla="*/ 2 h 12"/>
                <a:gd name="T24" fmla="*/ 907 w 34"/>
                <a:gd name="T25" fmla="*/ 2 h 12"/>
                <a:gd name="T26" fmla="*/ 722 w 34"/>
                <a:gd name="T27" fmla="*/ 3 h 12"/>
                <a:gd name="T28" fmla="*/ 574 w 34"/>
                <a:gd name="T29" fmla="*/ 2 h 12"/>
                <a:gd name="T30" fmla="*/ 8 w 34"/>
                <a:gd name="T31" fmla="*/ 2 h 12"/>
                <a:gd name="T32" fmla="*/ 8 w 34"/>
                <a:gd name="T33" fmla="*/ 2118 h 12"/>
                <a:gd name="T34" fmla="*/ 0 w 34"/>
                <a:gd name="T35" fmla="*/ 0 h 12"/>
                <a:gd name="T36" fmla="*/ 0 w 34"/>
                <a:gd name="T37" fmla="*/ 0 h 12"/>
                <a:gd name="T38" fmla="*/ 34 w 34"/>
                <a:gd name="T3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T36" t="T37" r="T38" b="T39"/>
              <a:pathLst>
                <a:path w="34" h="12">
                  <a:moveTo>
                    <a:pt x="0" y="0"/>
                  </a:moveTo>
                  <a:lnTo>
                    <a:pt x="0" y="8"/>
                  </a:lnTo>
                  <a:lnTo>
                    <a:pt x="4" y="11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30" y="9"/>
                  </a:lnTo>
                  <a:lnTo>
                    <a:pt x="34" y="5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82" name="Freeform 1258"/>
            <p:cNvSpPr>
              <a:spLocks noChangeArrowheads="1"/>
            </p:cNvSpPr>
            <p:nvPr/>
          </p:nvSpPr>
          <p:spPr bwMode="auto">
            <a:xfrm>
              <a:off x="2152" y="4215"/>
              <a:ext cx="10" cy="9"/>
            </a:xfrm>
            <a:custGeom>
              <a:avLst/>
              <a:gdLst>
                <a:gd name="G0" fmla="+- 1 0 0"/>
                <a:gd name="G1" fmla="+- 1 0 0"/>
                <a:gd name="G2" fmla="*/ 1 3 2"/>
                <a:gd name="G3" fmla="+- 1 0 0"/>
                <a:gd name="G4" fmla="*/ 1 29071 57600"/>
                <a:gd name="G5" fmla="*/ 1 63095 51712"/>
                <a:gd name="G6" fmla="*/ G5 1 180"/>
                <a:gd name="G7" fmla="*/ G4 1 G6"/>
                <a:gd name="G8" fmla="+- 11 0 0"/>
                <a:gd name="G9" fmla="cos 7 G8"/>
                <a:gd name="G10" fmla="*/ 1 38631 39626"/>
                <a:gd name="G11" fmla="*/ 1 0 51712"/>
                <a:gd name="G12" fmla="+- 1 0 0"/>
                <a:gd name="G13" fmla="*/ 1 16385 2"/>
                <a:gd name="G14" fmla="+- 1 0 0"/>
                <a:gd name="G15" fmla="+- 1 0 0"/>
                <a:gd name="G16" fmla="+- 1 0 0"/>
                <a:gd name="G17" fmla="*/ 1 50009 48160"/>
                <a:gd name="G18" fmla="+- 1 0 0"/>
                <a:gd name="G19" fmla="+- 65534 0 0"/>
                <a:gd name="G20" fmla="+- 65535 0 0"/>
                <a:gd name="T0" fmla="*/ 3 w 12"/>
                <a:gd name="T1" fmla="*/ 1 h 11"/>
                <a:gd name="T2" fmla="*/ 3 w 12"/>
                <a:gd name="T3" fmla="*/ 2 h 11"/>
                <a:gd name="T4" fmla="*/ 3 w 12"/>
                <a:gd name="T5" fmla="*/ 1 h 11"/>
                <a:gd name="T6" fmla="*/ 3 w 12"/>
                <a:gd name="T7" fmla="*/ 2 h 11"/>
                <a:gd name="T8" fmla="*/ 2 w 12"/>
                <a:gd name="T9" fmla="*/ 2 h 11"/>
                <a:gd name="T10" fmla="*/ 1 w 12"/>
                <a:gd name="T11" fmla="*/ 3 h 11"/>
                <a:gd name="T12" fmla="*/ 0 w 12"/>
                <a:gd name="T13" fmla="*/ 4 h 11"/>
                <a:gd name="T14" fmla="*/ 2295 w 12"/>
                <a:gd name="T15" fmla="*/ 4527 h 11"/>
                <a:gd name="T16" fmla="*/ 2295 w 12"/>
                <a:gd name="T17" fmla="*/ 3804 h 11"/>
                <a:gd name="T18" fmla="*/ 2486 w 12"/>
                <a:gd name="T19" fmla="*/ 3487 h 11"/>
                <a:gd name="T20" fmla="*/ 2693 w 12"/>
                <a:gd name="T21" fmla="*/ 3196 h 11"/>
                <a:gd name="T22" fmla="*/ 2917 w 12"/>
                <a:gd name="T23" fmla="*/ 2930 h 11"/>
                <a:gd name="T24" fmla="*/ 3160 w 12"/>
                <a:gd name="T25" fmla="*/ 5 h 11"/>
                <a:gd name="T26" fmla="*/ 3160 w 12"/>
                <a:gd name="T27" fmla="*/ 3 h 11"/>
                <a:gd name="T28" fmla="*/ 3160 w 12"/>
                <a:gd name="T29" fmla="*/ 2 h 11"/>
                <a:gd name="T30" fmla="*/ 3160 w 12"/>
                <a:gd name="T31" fmla="*/ 0 h 11"/>
                <a:gd name="T32" fmla="*/ 3 w 12"/>
                <a:gd name="T33" fmla="*/ 1 h 11"/>
                <a:gd name="T34" fmla="*/ 0 w 12"/>
                <a:gd name="T35" fmla="*/ 0 h 11"/>
                <a:gd name="T36" fmla="*/ 12 w 12"/>
                <a:gd name="T3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T34" t="T35" r="T36" b="T37"/>
              <a:pathLst>
                <a:path w="12" h="11">
                  <a:moveTo>
                    <a:pt x="3" y="1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8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83" name="Freeform 1259"/>
            <p:cNvSpPr>
              <a:spLocks noChangeArrowheads="1"/>
            </p:cNvSpPr>
            <p:nvPr/>
          </p:nvSpPr>
          <p:spPr bwMode="auto">
            <a:xfrm>
              <a:off x="2151" y="4178"/>
              <a:ext cx="11" cy="35"/>
            </a:xfrm>
            <a:custGeom>
              <a:avLst/>
              <a:gdLst>
                <a:gd name="G0" fmla="*/ 1 0 51712"/>
                <a:gd name="G1" fmla="*/ 1 0 51712"/>
                <a:gd name="G2" fmla="sin G0 G1"/>
                <a:gd name="G3" fmla="*/ 1 52879 51712"/>
                <a:gd name="G4" fmla="*/ 1 60731 25856"/>
                <a:gd name="G5" fmla="*/ 1 27 2"/>
                <a:gd name="G6" fmla="+- 4 0 0"/>
                <a:gd name="G7" fmla="*/ 1 32095 51712"/>
                <a:gd name="G8" fmla="*/ 1 49097 49664"/>
                <a:gd name="G9" fmla="*/ 1 3465 51712"/>
                <a:gd name="G10" fmla="+- 10 0 0"/>
                <a:gd name="G11" fmla="cos 9 G10"/>
                <a:gd name="G12" fmla="*/ 1 63095 51712"/>
                <a:gd name="G13" fmla="*/ G12 1 180"/>
                <a:gd name="G14" fmla="cos 2 G13"/>
                <a:gd name="G15" fmla="*/ 1 0 51712"/>
                <a:gd name="G16" fmla="+- 23 0 0"/>
                <a:gd name="G17" fmla="sin G15 G16"/>
                <a:gd name="G18" fmla="*/ 1 16385 2"/>
                <a:gd name="G19" fmla="+- 1 0 0"/>
                <a:gd name="G20" fmla="+- 1 0 0"/>
                <a:gd name="G21" fmla="+- 1 0 0"/>
                <a:gd name="G22" fmla="+- 1 0 0"/>
                <a:gd name="G23" fmla="*/ 1 50009 48160"/>
                <a:gd name="G24" fmla="+- 1 0 0"/>
                <a:gd name="G25" fmla="+- 1 0 0"/>
                <a:gd name="G26" fmla="+- 1 0 0"/>
                <a:gd name="G27" fmla="+- 4 0 0"/>
                <a:gd name="T0" fmla="*/ 1642 w 13"/>
                <a:gd name="T1" fmla="*/ 0 h 35"/>
                <a:gd name="T2" fmla="*/ 0 w 13"/>
                <a:gd name="T3" fmla="*/ 2 h 35"/>
                <a:gd name="T4" fmla="*/ 1 w 13"/>
                <a:gd name="T5" fmla="*/ 5 h 35"/>
                <a:gd name="T6" fmla="*/ 1 w 13"/>
                <a:gd name="T7" fmla="*/ 2789 h 35"/>
                <a:gd name="T8" fmla="*/ 1 w 13"/>
                <a:gd name="T9" fmla="*/ 4208 h 35"/>
                <a:gd name="T10" fmla="*/ 2 w 13"/>
                <a:gd name="T11" fmla="*/ 5848 h 35"/>
                <a:gd name="T12" fmla="*/ 2 w 13"/>
                <a:gd name="T13" fmla="*/ 7484 h 35"/>
                <a:gd name="T14" fmla="*/ 3 w 13"/>
                <a:gd name="T15" fmla="*/ 8397 h 35"/>
                <a:gd name="T16" fmla="*/ 4 w 13"/>
                <a:gd name="T17" fmla="*/ 9898 h 35"/>
                <a:gd name="T18" fmla="*/ 4 w 13"/>
                <a:gd name="T19" fmla="*/ 11058 h 35"/>
                <a:gd name="T20" fmla="*/ 2208 w 13"/>
                <a:gd name="T21" fmla="*/ 10746 h 35"/>
                <a:gd name="T22" fmla="*/ 2208 w 13"/>
                <a:gd name="T23" fmla="*/ 9577 h 35"/>
                <a:gd name="T24" fmla="*/ 2050 w 13"/>
                <a:gd name="T25" fmla="*/ 8125 h 35"/>
                <a:gd name="T26" fmla="*/ 2050 w 13"/>
                <a:gd name="T27" fmla="*/ 6893 h 35"/>
                <a:gd name="T28" fmla="*/ 1904 w 13"/>
                <a:gd name="T29" fmla="*/ 5386 h 35"/>
                <a:gd name="T30" fmla="*/ 1904 w 13"/>
                <a:gd name="T31" fmla="*/ 3876 h 35"/>
                <a:gd name="T32" fmla="*/ 1768 w 13"/>
                <a:gd name="T33" fmla="*/ 2789 h 35"/>
                <a:gd name="T34" fmla="*/ 1768 w 13"/>
                <a:gd name="T35" fmla="*/ 5 h 35"/>
                <a:gd name="T36" fmla="*/ 1768 w 13"/>
                <a:gd name="T37" fmla="*/ 2 h 35"/>
                <a:gd name="T38" fmla="*/ 1 w 13"/>
                <a:gd name="T39" fmla="*/ 4 h 35"/>
                <a:gd name="T40" fmla="*/ 1642 w 13"/>
                <a:gd name="T41" fmla="*/ 0 h 35"/>
                <a:gd name="T42" fmla="*/ 0 w 13"/>
                <a:gd name="T43" fmla="*/ 0 h 35"/>
                <a:gd name="T44" fmla="*/ 13 w 13"/>
                <a:gd name="T4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T42" t="T43" r="T44" b="T45"/>
              <a:pathLst>
                <a:path w="13" h="35">
                  <a:moveTo>
                    <a:pt x="9" y="0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1" y="17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84" name="Freeform 1260"/>
            <p:cNvSpPr>
              <a:spLocks noChangeArrowheads="1"/>
            </p:cNvSpPr>
            <p:nvPr/>
          </p:nvSpPr>
          <p:spPr bwMode="auto">
            <a:xfrm>
              <a:off x="2152" y="4178"/>
              <a:ext cx="10" cy="17"/>
            </a:xfrm>
            <a:custGeom>
              <a:avLst/>
              <a:gdLst>
                <a:gd name="G0" fmla="+- 7 0 0"/>
                <a:gd name="G1" fmla="*/ 1 0 51712"/>
                <a:gd name="G2" fmla="*/ 1 63095 51712"/>
                <a:gd name="G3" fmla="*/ G2 1 180"/>
                <a:gd name="G4" fmla="*/ G1 1 G3"/>
                <a:gd name="G5" fmla="+- 12 0 0"/>
                <a:gd name="G6" fmla="+- 8 0 0"/>
                <a:gd name="G7" fmla="*/ 1 65501 45696"/>
                <a:gd name="G8" fmla="*/ 1 12509 49664"/>
                <a:gd name="G9" fmla="+- 1 0 0"/>
                <a:gd name="G10" fmla="+- 1 0 0"/>
                <a:gd name="G11" fmla="*/ 1 49152 5"/>
                <a:gd name="G12" fmla="*/ 1 0 51712"/>
                <a:gd name="T0" fmla="*/ 4 w 12"/>
                <a:gd name="T1" fmla="*/ 11047 h 18"/>
                <a:gd name="T2" fmla="*/ 3160 w 12"/>
                <a:gd name="T3" fmla="*/ 11047 h 18"/>
                <a:gd name="T4" fmla="*/ 2295 w 12"/>
                <a:gd name="T5" fmla="*/ 0 h 18"/>
                <a:gd name="T6" fmla="*/ 0 w 12"/>
                <a:gd name="T7" fmla="*/ 4 h 18"/>
                <a:gd name="T8" fmla="*/ 4 w 12"/>
                <a:gd name="T9" fmla="*/ 18708 h 18"/>
                <a:gd name="T10" fmla="*/ 3160 w 12"/>
                <a:gd name="T11" fmla="*/ 20787 h 18"/>
                <a:gd name="T12" fmla="*/ 4 w 12"/>
                <a:gd name="T13" fmla="*/ 18708 h 18"/>
                <a:gd name="T14" fmla="*/ 2295 w 12"/>
                <a:gd name="T15" fmla="*/ 28514 h 18"/>
                <a:gd name="T16" fmla="*/ 3160 w 12"/>
                <a:gd name="T17" fmla="*/ 20787 h 18"/>
                <a:gd name="T18" fmla="*/ 4 w 12"/>
                <a:gd name="T19" fmla="*/ 11047 h 18"/>
                <a:gd name="T20" fmla="*/ 0 w 12"/>
                <a:gd name="T21" fmla="*/ 0 h 18"/>
                <a:gd name="T22" fmla="*/ 12 w 12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12" h="18">
                  <a:moveTo>
                    <a:pt x="4" y="7"/>
                  </a:moveTo>
                  <a:lnTo>
                    <a:pt x="12" y="7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12"/>
                  </a:lnTo>
                  <a:lnTo>
                    <a:pt x="12" y="13"/>
                  </a:lnTo>
                  <a:lnTo>
                    <a:pt x="4" y="12"/>
                  </a:lnTo>
                  <a:lnTo>
                    <a:pt x="8" y="18"/>
                  </a:lnTo>
                  <a:lnTo>
                    <a:pt x="12" y="13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85" name="Freeform 1261"/>
            <p:cNvSpPr>
              <a:spLocks noChangeArrowheads="1"/>
            </p:cNvSpPr>
            <p:nvPr/>
          </p:nvSpPr>
          <p:spPr bwMode="auto">
            <a:xfrm>
              <a:off x="2157" y="4171"/>
              <a:ext cx="28" cy="18"/>
            </a:xfrm>
            <a:custGeom>
              <a:avLst/>
              <a:gdLst>
                <a:gd name="G0" fmla="+- 1 0 0"/>
                <a:gd name="G1" fmla="+- 1 0 0"/>
                <a:gd name="G2" fmla="*/ 1 0 51712"/>
                <a:gd name="G3" fmla="+- 7 0 0"/>
                <a:gd name="G4" fmla="sin 2 G3"/>
                <a:gd name="G5" fmla="*/ 1 0 51712"/>
                <a:gd name="G6" fmla="*/ 1 30661 49664"/>
                <a:gd name="G7" fmla="*/ 1 63095 51712"/>
                <a:gd name="G8" fmla="*/ G7 1 180"/>
                <a:gd name="G9" fmla="*/ G6 1 G8"/>
                <a:gd name="G10" fmla="*/ 1 65379 51712"/>
                <a:gd name="G11" fmla="+- 16 0 0"/>
                <a:gd name="G12" fmla="+- 1 0 0"/>
                <a:gd name="G13" fmla="+- 1 0 0"/>
                <a:gd name="G14" fmla="+- 1 0 0"/>
                <a:gd name="G15" fmla="+- 1 0 0"/>
                <a:gd name="G16" fmla="*/ 1 16385 2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*/ 1 0 51712"/>
                <a:gd name="G24" fmla="*/ 1 63095 51712"/>
                <a:gd name="G25" fmla="*/ G24 1 180"/>
                <a:gd name="G26" fmla="*/ G23 1 G25"/>
                <a:gd name="G27" fmla="+- 2889 0 0"/>
                <a:gd name="G28" fmla="+- 2528 0 0"/>
                <a:gd name="G29" fmla="+- 1939 0 0"/>
                <a:gd name="T0" fmla="*/ 2531 w 29"/>
                <a:gd name="T1" fmla="*/ 6936 h 19"/>
                <a:gd name="T2" fmla="*/ 2893 w 29"/>
                <a:gd name="T3" fmla="*/ 4 h 19"/>
                <a:gd name="T4" fmla="*/ 2531 w 29"/>
                <a:gd name="T5" fmla="*/ 3 h 19"/>
                <a:gd name="T6" fmla="*/ 1940 w 29"/>
                <a:gd name="T7" fmla="*/ 1 h 19"/>
                <a:gd name="T8" fmla="*/ 1588 w 29"/>
                <a:gd name="T9" fmla="*/ 0 h 19"/>
                <a:gd name="T10" fmla="*/ 1300 w 29"/>
                <a:gd name="T11" fmla="*/ 0 h 19"/>
                <a:gd name="T12" fmla="*/ 996 w 29"/>
                <a:gd name="T13" fmla="*/ 2 h 19"/>
                <a:gd name="T14" fmla="*/ 7 w 29"/>
                <a:gd name="T15" fmla="*/ 4 h 19"/>
                <a:gd name="T16" fmla="*/ 4 w 29"/>
                <a:gd name="T17" fmla="*/ 9365 h 19"/>
                <a:gd name="T18" fmla="*/ 0 w 29"/>
                <a:gd name="T19" fmla="*/ 13976 h 19"/>
                <a:gd name="T20" fmla="*/ 932 w 29"/>
                <a:gd name="T21" fmla="*/ 20856 h 19"/>
                <a:gd name="T22" fmla="*/ 1138 w 29"/>
                <a:gd name="T23" fmla="*/ 13976 h 19"/>
                <a:gd name="T24" fmla="*/ 1300 w 29"/>
                <a:gd name="T25" fmla="*/ 11441 h 19"/>
                <a:gd name="T26" fmla="*/ 1390 w 29"/>
                <a:gd name="T27" fmla="*/ 9365 h 19"/>
                <a:gd name="T28" fmla="*/ 1390 w 29"/>
                <a:gd name="T29" fmla="*/ 10351 h 19"/>
                <a:gd name="T30" fmla="*/ 1588 w 29"/>
                <a:gd name="T31" fmla="*/ 10351 h 19"/>
                <a:gd name="T32" fmla="*/ 1940 w 29"/>
                <a:gd name="T33" fmla="*/ 12645 h 19"/>
                <a:gd name="T34" fmla="*/ 2533 w 29"/>
                <a:gd name="T35" fmla="*/ 13976 h 19"/>
                <a:gd name="T36" fmla="*/ 3093 w 29"/>
                <a:gd name="T37" fmla="*/ 12645 h 19"/>
                <a:gd name="T38" fmla="*/ 2533 w 29"/>
                <a:gd name="T39" fmla="*/ 13976 h 19"/>
                <a:gd name="T40" fmla="*/ 2893 w 29"/>
                <a:gd name="T41" fmla="*/ 15447 h 19"/>
                <a:gd name="T42" fmla="*/ 3093 w 29"/>
                <a:gd name="T43" fmla="*/ 12645 h 19"/>
                <a:gd name="T44" fmla="*/ 2531 w 29"/>
                <a:gd name="T45" fmla="*/ 6936 h 19"/>
                <a:gd name="T46" fmla="*/ 0 w 29"/>
                <a:gd name="T47" fmla="*/ 0 h 19"/>
                <a:gd name="T48" fmla="*/ 29 w 29"/>
                <a:gd name="T4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T46" t="T47" r="T48" b="T49"/>
              <a:pathLst>
                <a:path w="29" h="19">
                  <a:moveTo>
                    <a:pt x="23" y="6"/>
                  </a:moveTo>
                  <a:lnTo>
                    <a:pt x="27" y="4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9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86" name="Freeform 1262"/>
            <p:cNvSpPr>
              <a:spLocks noChangeArrowheads="1"/>
            </p:cNvSpPr>
            <p:nvPr/>
          </p:nvSpPr>
          <p:spPr bwMode="auto">
            <a:xfrm>
              <a:off x="2181" y="4178"/>
              <a:ext cx="3" cy="4"/>
            </a:xfrm>
            <a:custGeom>
              <a:avLst/>
              <a:gdLst>
                <a:gd name="G0" fmla="+- 3 0 0"/>
                <a:gd name="G1" fmla="*/ 1 0 51712"/>
                <a:gd name="G2" fmla="+- 3 0 0"/>
                <a:gd name="G3" fmla="*/ 1 16385 2"/>
                <a:gd name="G4" fmla="*/ 1 50009 48160"/>
                <a:gd name="T0" fmla="*/ 3 w 6"/>
                <a:gd name="T1" fmla="*/ 170949 h 6"/>
                <a:gd name="T2" fmla="*/ 1 w 6"/>
                <a:gd name="T3" fmla="*/ 0 h 6"/>
                <a:gd name="T4" fmla="*/ 0 w 6"/>
                <a:gd name="T5" fmla="*/ 0 h 6"/>
                <a:gd name="T6" fmla="*/ 6 w 6"/>
                <a:gd name="T7" fmla="*/ 271458 h 6"/>
                <a:gd name="T8" fmla="*/ 3 w 6"/>
                <a:gd name="T9" fmla="*/ 170949 h 6"/>
                <a:gd name="T10" fmla="*/ 0 w 6"/>
                <a:gd name="T11" fmla="*/ 0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6" h="6">
                  <a:moveTo>
                    <a:pt x="3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marL="742950" indent="-28575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2pPr>
      <a:lvl3pPr marL="1143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3pPr>
      <a:lvl4pPr marL="1600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4pPr>
      <a:lvl5pPr marL="20574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3" name="Group 1"/>
          <p:cNvGrpSpPr>
            <a:grpSpLocks/>
          </p:cNvGrpSpPr>
          <p:nvPr/>
        </p:nvGrpSpPr>
        <p:grpSpPr bwMode="auto">
          <a:xfrm>
            <a:off x="214313" y="142875"/>
            <a:ext cx="8710612" cy="6708775"/>
            <a:chOff x="135" y="90"/>
            <a:chExt cx="5487" cy="4226"/>
          </a:xfrm>
        </p:grpSpPr>
        <p:grpSp>
          <p:nvGrpSpPr>
            <p:cNvPr id="3074" name="Group 2"/>
            <p:cNvGrpSpPr>
              <a:grpSpLocks/>
            </p:cNvGrpSpPr>
            <p:nvPr/>
          </p:nvGrpSpPr>
          <p:grpSpPr bwMode="auto">
            <a:xfrm>
              <a:off x="145" y="90"/>
              <a:ext cx="5470" cy="218"/>
              <a:chOff x="145" y="90"/>
              <a:chExt cx="5470" cy="218"/>
            </a:xfrm>
          </p:grpSpPr>
          <p:sp>
            <p:nvSpPr>
              <p:cNvPr id="3075" name="Freeform 3"/>
              <p:cNvSpPr>
                <a:spLocks noChangeArrowheads="1"/>
              </p:cNvSpPr>
              <p:nvPr/>
            </p:nvSpPr>
            <p:spPr bwMode="auto">
              <a:xfrm>
                <a:off x="233" y="101"/>
                <a:ext cx="107" cy="56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38057 25856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3 0 0"/>
                  <a:gd name="G38" fmla="+- 65533 0 0"/>
                  <a:gd name="G39" fmla="+- 64397 0 0"/>
                  <a:gd name="G40" fmla="+- 63903 0 0"/>
                  <a:gd name="G41" fmla="+- 63075 0 0"/>
                  <a:gd name="G42" fmla="+- 62640 0 0"/>
                  <a:gd name="T0" fmla="*/ 383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5 w 105"/>
                  <a:gd name="T11" fmla="*/ 2466 h 55"/>
                  <a:gd name="T12" fmla="*/ 383 w 105"/>
                  <a:gd name="T13" fmla="*/ 3279 h 55"/>
                  <a:gd name="T14" fmla="*/ 506 w 105"/>
                  <a:gd name="T15" fmla="*/ 4142 h 55"/>
                  <a:gd name="T16" fmla="*/ 780 w 105"/>
                  <a:gd name="T17" fmla="*/ 5113 h 55"/>
                  <a:gd name="T18" fmla="*/ 1102 w 105"/>
                  <a:gd name="T19" fmla="*/ 5749 h 55"/>
                  <a:gd name="T20" fmla="*/ 1450 w 105"/>
                  <a:gd name="T21" fmla="*/ 6514 h 55"/>
                  <a:gd name="T22" fmla="*/ 1800 w 105"/>
                  <a:gd name="T23" fmla="*/ 7262 h 55"/>
                  <a:gd name="T24" fmla="*/ 2222 w 105"/>
                  <a:gd name="T25" fmla="*/ 7496 h 55"/>
                  <a:gd name="T26" fmla="*/ 2609 w 105"/>
                  <a:gd name="T27" fmla="*/ 7791 h 55"/>
                  <a:gd name="T28" fmla="*/ 3084 w 105"/>
                  <a:gd name="T29" fmla="*/ 7613 h 55"/>
                  <a:gd name="T30" fmla="*/ 3466 w 105"/>
                  <a:gd name="T31" fmla="*/ 7320 h 55"/>
                  <a:gd name="T32" fmla="*/ 3869 w 105"/>
                  <a:gd name="T33" fmla="*/ 6771 h 55"/>
                  <a:gd name="T34" fmla="*/ 3894 w 105"/>
                  <a:gd name="T35" fmla="*/ 6514 h 55"/>
                  <a:gd name="T36" fmla="*/ 3920 w 105"/>
                  <a:gd name="T37" fmla="*/ 6311 h 55"/>
                  <a:gd name="T38" fmla="*/ 3894 w 105"/>
                  <a:gd name="T39" fmla="*/ 6069 h 55"/>
                  <a:gd name="T40" fmla="*/ 3894 w 105"/>
                  <a:gd name="T41" fmla="*/ 5749 h 55"/>
                  <a:gd name="T42" fmla="*/ 3756 w 105"/>
                  <a:gd name="T43" fmla="*/ 5113 h 55"/>
                  <a:gd name="T44" fmla="*/ 3637 w 105"/>
                  <a:gd name="T45" fmla="*/ 4142 h 55"/>
                  <a:gd name="T46" fmla="*/ 3297 w 105"/>
                  <a:gd name="T47" fmla="*/ 3501 h 55"/>
                  <a:gd name="T48" fmla="*/ 3084 w 105"/>
                  <a:gd name="T49" fmla="*/ 2466 h 55"/>
                  <a:gd name="T50" fmla="*/ 2696 w 105"/>
                  <a:gd name="T51" fmla="*/ 1634 h 55"/>
                  <a:gd name="T52" fmla="*/ 2410 w 105"/>
                  <a:gd name="T53" fmla="*/ 1222 h 55"/>
                  <a:gd name="T54" fmla="*/ 2128 w 105"/>
                  <a:gd name="T55" fmla="*/ 58 h 55"/>
                  <a:gd name="T56" fmla="*/ 1800 w 105"/>
                  <a:gd name="T57" fmla="*/ 4 h 55"/>
                  <a:gd name="T58" fmla="*/ 1505 w 105"/>
                  <a:gd name="T59" fmla="*/ 1 h 55"/>
                  <a:gd name="T60" fmla="*/ 1212 w 105"/>
                  <a:gd name="T61" fmla="*/ 0 h 55"/>
                  <a:gd name="T62" fmla="*/ 924 w 105"/>
                  <a:gd name="T63" fmla="*/ 0 h 55"/>
                  <a:gd name="T64" fmla="*/ 631 w 105"/>
                  <a:gd name="T65" fmla="*/ 0 h 55"/>
                  <a:gd name="T66" fmla="*/ 477 w 105"/>
                  <a:gd name="T67" fmla="*/ 0 h 55"/>
                  <a:gd name="T68" fmla="*/ 383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6"/>
                    </a:lnTo>
                    <a:lnTo>
                      <a:pt x="29" y="41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6"/>
                    </a:lnTo>
                    <a:lnTo>
                      <a:pt x="96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6" name="Freeform 4"/>
              <p:cNvSpPr>
                <a:spLocks noChangeArrowheads="1"/>
              </p:cNvSpPr>
              <p:nvPr/>
            </p:nvSpPr>
            <p:spPr bwMode="auto">
              <a:xfrm>
                <a:off x="229" y="97"/>
                <a:ext cx="112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*/ 1 1215 2304"/>
                  <a:gd name="G12" fmla="+- 65530 0 0"/>
                  <a:gd name="G13" fmla="+- 10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220 0 0"/>
                  <a:gd name="G35" fmla="+- 65255 0 0"/>
                  <a:gd name="G36" fmla="+- 64629 0 0"/>
                  <a:gd name="G37" fmla="+- 64502 0 0"/>
                  <a:gd name="G38" fmla="+- 64223 0 0"/>
                  <a:gd name="G39" fmla="+- 64114 0 0"/>
                  <a:gd name="T0" fmla="*/ 4467 w 109"/>
                  <a:gd name="T1" fmla="*/ 3335 h 64"/>
                  <a:gd name="T2" fmla="*/ 3971 w 109"/>
                  <a:gd name="T3" fmla="*/ 3751 h 64"/>
                  <a:gd name="T4" fmla="*/ 3568 w 109"/>
                  <a:gd name="T5" fmla="*/ 3849 h 64"/>
                  <a:gd name="T6" fmla="*/ 3077 w 109"/>
                  <a:gd name="T7" fmla="*/ 3984 h 64"/>
                  <a:gd name="T8" fmla="*/ 2730 w 109"/>
                  <a:gd name="T9" fmla="*/ 3764 h 64"/>
                  <a:gd name="T10" fmla="*/ 2230 w 109"/>
                  <a:gd name="T11" fmla="*/ 3543 h 64"/>
                  <a:gd name="T12" fmla="*/ 1899 w 109"/>
                  <a:gd name="T13" fmla="*/ 3321 h 64"/>
                  <a:gd name="T14" fmla="*/ 1515 w 109"/>
                  <a:gd name="T15" fmla="*/ 3015 h 64"/>
                  <a:gd name="T16" fmla="*/ 1223 w 109"/>
                  <a:gd name="T17" fmla="*/ 2514 h 64"/>
                  <a:gd name="T18" fmla="*/ 841 w 109"/>
                  <a:gd name="T19" fmla="*/ 2175 h 64"/>
                  <a:gd name="T20" fmla="*/ 644 w 109"/>
                  <a:gd name="T21" fmla="*/ 1708 h 64"/>
                  <a:gd name="T22" fmla="*/ 519 w 109"/>
                  <a:gd name="T23" fmla="*/ 1258 h 64"/>
                  <a:gd name="T24" fmla="*/ 466 w 109"/>
                  <a:gd name="T25" fmla="*/ 928 h 64"/>
                  <a:gd name="T26" fmla="*/ 9 w 109"/>
                  <a:gd name="T27" fmla="*/ 773 h 64"/>
                  <a:gd name="T28" fmla="*/ 9 w 109"/>
                  <a:gd name="T29" fmla="*/ 728 h 64"/>
                  <a:gd name="T30" fmla="*/ 466 w 109"/>
                  <a:gd name="T31" fmla="*/ 685 h 64"/>
                  <a:gd name="T32" fmla="*/ 548 w 109"/>
                  <a:gd name="T33" fmla="*/ 685 h 64"/>
                  <a:gd name="T34" fmla="*/ 548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773 h 64"/>
                  <a:gd name="T42" fmla="*/ 1 w 109"/>
                  <a:gd name="T43" fmla="*/ 1185 h 64"/>
                  <a:gd name="T44" fmla="*/ 4 w 109"/>
                  <a:gd name="T45" fmla="*/ 1708 h 64"/>
                  <a:gd name="T46" fmla="*/ 466 w 109"/>
                  <a:gd name="T47" fmla="*/ 2175 h 64"/>
                  <a:gd name="T48" fmla="*/ 610 w 109"/>
                  <a:gd name="T49" fmla="*/ 2616 h 64"/>
                  <a:gd name="T50" fmla="*/ 887 w 109"/>
                  <a:gd name="T51" fmla="*/ 3128 h 64"/>
                  <a:gd name="T52" fmla="*/ 1305 w 109"/>
                  <a:gd name="T53" fmla="*/ 3530 h 64"/>
                  <a:gd name="T54" fmla="*/ 1686 w 109"/>
                  <a:gd name="T55" fmla="*/ 3984 h 64"/>
                  <a:gd name="T56" fmla="*/ 2178 w 109"/>
                  <a:gd name="T57" fmla="*/ 4247 h 64"/>
                  <a:gd name="T58" fmla="*/ 2620 w 109"/>
                  <a:gd name="T59" fmla="*/ 4512 h 64"/>
                  <a:gd name="T60" fmla="*/ 3077 w 109"/>
                  <a:gd name="T61" fmla="*/ 4515 h 64"/>
                  <a:gd name="T62" fmla="*/ 3614 w 109"/>
                  <a:gd name="T63" fmla="*/ 4512 h 64"/>
                  <a:gd name="T64" fmla="*/ 4155 w 109"/>
                  <a:gd name="T65" fmla="*/ 4252 h 64"/>
                  <a:gd name="T66" fmla="*/ 4625 w 109"/>
                  <a:gd name="T67" fmla="*/ 3985 h 64"/>
                  <a:gd name="T68" fmla="*/ 4467 w 109"/>
                  <a:gd name="T69" fmla="*/ 3335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7" name="Freeform 5"/>
              <p:cNvSpPr>
                <a:spLocks noChangeArrowheads="1"/>
              </p:cNvSpPr>
              <p:nvPr/>
            </p:nvSpPr>
            <p:spPr bwMode="auto">
              <a:xfrm>
                <a:off x="299" y="105"/>
                <a:ext cx="46" cy="55"/>
              </a:xfrm>
              <a:custGeom>
                <a:avLst/>
                <a:gdLst>
                  <a:gd name="G0" fmla="+- 2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5 0 0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263 0 0"/>
                  <a:gd name="G24" fmla="+- 45456 0 0"/>
                  <a:gd name="G25" fmla="+- 40449 0 0"/>
                  <a:gd name="T0" fmla="*/ 0 w 46"/>
                  <a:gd name="T1" fmla="*/ 9568 h 48"/>
                  <a:gd name="T2" fmla="*/ 7 w 46"/>
                  <a:gd name="T3" fmla="*/ 14280 h 48"/>
                  <a:gd name="T4" fmla="*/ 1237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816 w 46"/>
                  <a:gd name="T11" fmla="*/ 40331 h 48"/>
                  <a:gd name="T12" fmla="*/ 3142 w 46"/>
                  <a:gd name="T13" fmla="*/ 44074 h 48"/>
                  <a:gd name="T14" fmla="*/ 3142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196 w 46"/>
                  <a:gd name="T21" fmla="*/ 44074 h 48"/>
                  <a:gd name="T22" fmla="*/ 3565 w 46"/>
                  <a:gd name="T23" fmla="*/ 55586 h 48"/>
                  <a:gd name="T24" fmla="*/ 3797 w 46"/>
                  <a:gd name="T25" fmla="*/ 51382 h 48"/>
                  <a:gd name="T26" fmla="*/ 3862 w 46"/>
                  <a:gd name="T27" fmla="*/ 47341 h 48"/>
                  <a:gd name="T28" fmla="*/ 3797 w 46"/>
                  <a:gd name="T29" fmla="*/ 43696 h 48"/>
                  <a:gd name="T30" fmla="*/ 3629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5743 h 48"/>
                  <a:gd name="T36" fmla="*/ 2330 w 46"/>
                  <a:gd name="T37" fmla="*/ 18080 h 48"/>
                  <a:gd name="T38" fmla="*/ 1698 w 46"/>
                  <a:gd name="T39" fmla="*/ 12132 h 48"/>
                  <a:gd name="T40" fmla="*/ 945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8" name="Freeform 6"/>
              <p:cNvSpPr>
                <a:spLocks noChangeArrowheads="1"/>
              </p:cNvSpPr>
              <p:nvPr/>
            </p:nvSpPr>
            <p:spPr bwMode="auto">
              <a:xfrm>
                <a:off x="242" y="95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510 0 0"/>
                  <a:gd name="T0" fmla="*/ 0 w 57"/>
                  <a:gd name="T1" fmla="*/ 574 h 17"/>
                  <a:gd name="T2" fmla="*/ 4 w 57"/>
                  <a:gd name="T3" fmla="*/ 574 h 17"/>
                  <a:gd name="T4" fmla="*/ 1084 w 57"/>
                  <a:gd name="T5" fmla="*/ 574 h 17"/>
                  <a:gd name="T6" fmla="*/ 1742 w 57"/>
                  <a:gd name="T7" fmla="*/ 574 h 17"/>
                  <a:gd name="T8" fmla="*/ 2648 w 57"/>
                  <a:gd name="T9" fmla="*/ 574 h 17"/>
                  <a:gd name="T10" fmla="*/ 3474 w 57"/>
                  <a:gd name="T11" fmla="*/ 608 h 17"/>
                  <a:gd name="T12" fmla="*/ 4484 w 57"/>
                  <a:gd name="T13" fmla="*/ 682 h 17"/>
                  <a:gd name="T14" fmla="*/ 5157 w 57"/>
                  <a:gd name="T15" fmla="*/ 764 h 17"/>
                  <a:gd name="T16" fmla="*/ 6295 w 57"/>
                  <a:gd name="T17" fmla="*/ 857 h 17"/>
                  <a:gd name="T18" fmla="*/ 6597 w 57"/>
                  <a:gd name="T19" fmla="*/ 542 h 17"/>
                  <a:gd name="T20" fmla="*/ 5585 w 57"/>
                  <a:gd name="T21" fmla="*/ 6 h 17"/>
                  <a:gd name="T22" fmla="*/ 4557 w 57"/>
                  <a:gd name="T23" fmla="*/ 4 h 17"/>
                  <a:gd name="T24" fmla="*/ 3674 w 57"/>
                  <a:gd name="T25" fmla="*/ 2 h 17"/>
                  <a:gd name="T26" fmla="*/ 2648 w 57"/>
                  <a:gd name="T27" fmla="*/ 1 h 17"/>
                  <a:gd name="T28" fmla="*/ 1742 w 57"/>
                  <a:gd name="T29" fmla="*/ 1 h 17"/>
                  <a:gd name="T30" fmla="*/ 1084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79" name="Freeform 7"/>
              <p:cNvSpPr>
                <a:spLocks noChangeArrowheads="1"/>
              </p:cNvSpPr>
              <p:nvPr/>
            </p:nvSpPr>
            <p:spPr bwMode="auto">
              <a:xfrm>
                <a:off x="149" y="101"/>
                <a:ext cx="108" cy="56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57263 60354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3 0 0"/>
                  <a:gd name="G38" fmla="+- 65533 0 0"/>
                  <a:gd name="G39" fmla="+- 64397 0 0"/>
                  <a:gd name="G40" fmla="+- 63903 0 0"/>
                  <a:gd name="G41" fmla="+- 63074 0 0"/>
                  <a:gd name="G42" fmla="+- 62751 0 0"/>
                  <a:gd name="T0" fmla="*/ 494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4 w 105"/>
                  <a:gd name="T11" fmla="*/ 2466 h 55"/>
                  <a:gd name="T12" fmla="*/ 494 w 105"/>
                  <a:gd name="T13" fmla="*/ 3279 h 55"/>
                  <a:gd name="T14" fmla="*/ 652 w 105"/>
                  <a:gd name="T15" fmla="*/ 4142 h 55"/>
                  <a:gd name="T16" fmla="*/ 962 w 105"/>
                  <a:gd name="T17" fmla="*/ 5113 h 55"/>
                  <a:gd name="T18" fmla="*/ 1482 w 105"/>
                  <a:gd name="T19" fmla="*/ 5749 h 55"/>
                  <a:gd name="T20" fmla="*/ 1852 w 105"/>
                  <a:gd name="T21" fmla="*/ 6514 h 55"/>
                  <a:gd name="T22" fmla="*/ 2375 w 105"/>
                  <a:gd name="T23" fmla="*/ 7262 h 55"/>
                  <a:gd name="T24" fmla="*/ 2806 w 105"/>
                  <a:gd name="T25" fmla="*/ 7496 h 55"/>
                  <a:gd name="T26" fmla="*/ 3414 w 105"/>
                  <a:gd name="T27" fmla="*/ 7791 h 55"/>
                  <a:gd name="T28" fmla="*/ 3915 w 105"/>
                  <a:gd name="T29" fmla="*/ 7613 h 55"/>
                  <a:gd name="T30" fmla="*/ 4507 w 105"/>
                  <a:gd name="T31" fmla="*/ 7320 h 55"/>
                  <a:gd name="T32" fmla="*/ 5067 w 105"/>
                  <a:gd name="T33" fmla="*/ 6771 h 55"/>
                  <a:gd name="T34" fmla="*/ 5100 w 105"/>
                  <a:gd name="T35" fmla="*/ 6514 h 55"/>
                  <a:gd name="T36" fmla="*/ 5100 w 105"/>
                  <a:gd name="T37" fmla="*/ 6311 h 55"/>
                  <a:gd name="T38" fmla="*/ 5100 w 105"/>
                  <a:gd name="T39" fmla="*/ 6069 h 55"/>
                  <a:gd name="T40" fmla="*/ 5067 w 105"/>
                  <a:gd name="T41" fmla="*/ 5749 h 55"/>
                  <a:gd name="T42" fmla="*/ 4999 w 105"/>
                  <a:gd name="T43" fmla="*/ 5113 h 55"/>
                  <a:gd name="T44" fmla="*/ 4626 w 105"/>
                  <a:gd name="T45" fmla="*/ 4142 h 55"/>
                  <a:gd name="T46" fmla="*/ 4316 w 105"/>
                  <a:gd name="T47" fmla="*/ 3501 h 55"/>
                  <a:gd name="T48" fmla="*/ 4002 w 105"/>
                  <a:gd name="T49" fmla="*/ 2466 h 55"/>
                  <a:gd name="T50" fmla="*/ 3581 w 105"/>
                  <a:gd name="T51" fmla="*/ 1634 h 55"/>
                  <a:gd name="T52" fmla="*/ 3135 w 105"/>
                  <a:gd name="T53" fmla="*/ 1222 h 55"/>
                  <a:gd name="T54" fmla="*/ 2733 w 105"/>
                  <a:gd name="T55" fmla="*/ 58 h 55"/>
                  <a:gd name="T56" fmla="*/ 2342 w 105"/>
                  <a:gd name="T57" fmla="*/ 4 h 55"/>
                  <a:gd name="T58" fmla="*/ 1958 w 105"/>
                  <a:gd name="T59" fmla="*/ 1 h 55"/>
                  <a:gd name="T60" fmla="*/ 1567 w 105"/>
                  <a:gd name="T61" fmla="*/ 0 h 55"/>
                  <a:gd name="T62" fmla="*/ 1136 w 105"/>
                  <a:gd name="T63" fmla="*/ 0 h 55"/>
                  <a:gd name="T64" fmla="*/ 814 w 105"/>
                  <a:gd name="T65" fmla="*/ 0 h 55"/>
                  <a:gd name="T66" fmla="*/ 617 w 105"/>
                  <a:gd name="T67" fmla="*/ 0 h 55"/>
                  <a:gd name="T68" fmla="*/ 494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0" name="Freeform 8"/>
              <p:cNvSpPr>
                <a:spLocks noChangeArrowheads="1"/>
              </p:cNvSpPr>
              <p:nvPr/>
            </p:nvSpPr>
            <p:spPr bwMode="auto">
              <a:xfrm>
                <a:off x="145" y="97"/>
                <a:ext cx="11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19 45696"/>
                  <a:gd name="G6" fmla="+- 8 0 0"/>
                  <a:gd name="G7" fmla="sin 14 G6"/>
                  <a:gd name="G8" fmla="+- 9 0 0"/>
                  <a:gd name="G9" fmla="sin 10 G8"/>
                  <a:gd name="G10" fmla="+- 3 0 0"/>
                  <a:gd name="G11" fmla="+- 1 0 0"/>
                  <a:gd name="G12" fmla="+- 65530 0 0"/>
                  <a:gd name="G13" fmla="+- 9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122 0 0"/>
                  <a:gd name="G35" fmla="+- 65146 0 0"/>
                  <a:gd name="G36" fmla="+- 64577 0 0"/>
                  <a:gd name="G37" fmla="+- 64352 0 0"/>
                  <a:gd name="G38" fmla="+- 64193 0 0"/>
                  <a:gd name="G39" fmla="+- 64031 0 0"/>
                  <a:gd name="T0" fmla="*/ 4382 w 110"/>
                  <a:gd name="T1" fmla="*/ 3335 h 64"/>
                  <a:gd name="T2" fmla="*/ 3873 w 110"/>
                  <a:gd name="T3" fmla="*/ 3751 h 64"/>
                  <a:gd name="T4" fmla="*/ 3459 w 110"/>
                  <a:gd name="T5" fmla="*/ 3849 h 64"/>
                  <a:gd name="T6" fmla="*/ 3025 w 110"/>
                  <a:gd name="T7" fmla="*/ 3984 h 64"/>
                  <a:gd name="T8" fmla="*/ 2580 w 110"/>
                  <a:gd name="T9" fmla="*/ 3764 h 64"/>
                  <a:gd name="T10" fmla="*/ 2200 w 110"/>
                  <a:gd name="T11" fmla="*/ 3543 h 64"/>
                  <a:gd name="T12" fmla="*/ 1816 w 110"/>
                  <a:gd name="T13" fmla="*/ 3321 h 64"/>
                  <a:gd name="T14" fmla="*/ 1469 w 110"/>
                  <a:gd name="T15" fmla="*/ 3015 h 64"/>
                  <a:gd name="T16" fmla="*/ 1188 w 110"/>
                  <a:gd name="T17" fmla="*/ 2514 h 64"/>
                  <a:gd name="T18" fmla="*/ 820 w 110"/>
                  <a:gd name="T19" fmla="*/ 2175 h 64"/>
                  <a:gd name="T20" fmla="*/ 630 w 110"/>
                  <a:gd name="T21" fmla="*/ 1708 h 64"/>
                  <a:gd name="T22" fmla="*/ 483 w 110"/>
                  <a:gd name="T23" fmla="*/ 1258 h 64"/>
                  <a:gd name="T24" fmla="*/ 9 w 110"/>
                  <a:gd name="T25" fmla="*/ 928 h 64"/>
                  <a:gd name="T26" fmla="*/ 8 w 110"/>
                  <a:gd name="T27" fmla="*/ 773 h 64"/>
                  <a:gd name="T28" fmla="*/ 9 w 110"/>
                  <a:gd name="T29" fmla="*/ 728 h 64"/>
                  <a:gd name="T30" fmla="*/ 9 w 110"/>
                  <a:gd name="T31" fmla="*/ 685 h 64"/>
                  <a:gd name="T32" fmla="*/ 537 w 110"/>
                  <a:gd name="T33" fmla="*/ 685 h 64"/>
                  <a:gd name="T34" fmla="*/ 537 w 110"/>
                  <a:gd name="T35" fmla="*/ 0 h 64"/>
                  <a:gd name="T36" fmla="*/ 6 w 110"/>
                  <a:gd name="T37" fmla="*/ 1 h 64"/>
                  <a:gd name="T38" fmla="*/ 1 w 110"/>
                  <a:gd name="T39" fmla="*/ 5 h 64"/>
                  <a:gd name="T40" fmla="*/ 0 w 110"/>
                  <a:gd name="T41" fmla="*/ 773 h 64"/>
                  <a:gd name="T42" fmla="*/ 1 w 110"/>
                  <a:gd name="T43" fmla="*/ 1185 h 64"/>
                  <a:gd name="T44" fmla="*/ 4 w 110"/>
                  <a:gd name="T45" fmla="*/ 1708 h 64"/>
                  <a:gd name="T46" fmla="*/ 9 w 110"/>
                  <a:gd name="T47" fmla="*/ 2175 h 64"/>
                  <a:gd name="T48" fmla="*/ 630 w 110"/>
                  <a:gd name="T49" fmla="*/ 2616 h 64"/>
                  <a:gd name="T50" fmla="*/ 912 w 110"/>
                  <a:gd name="T51" fmla="*/ 3128 h 64"/>
                  <a:gd name="T52" fmla="*/ 1321 w 110"/>
                  <a:gd name="T53" fmla="*/ 3530 h 64"/>
                  <a:gd name="T54" fmla="*/ 1633 w 110"/>
                  <a:gd name="T55" fmla="*/ 3984 h 64"/>
                  <a:gd name="T56" fmla="*/ 2086 w 110"/>
                  <a:gd name="T57" fmla="*/ 4247 h 64"/>
                  <a:gd name="T58" fmla="*/ 2532 w 110"/>
                  <a:gd name="T59" fmla="*/ 4512 h 64"/>
                  <a:gd name="T60" fmla="*/ 2970 w 110"/>
                  <a:gd name="T61" fmla="*/ 4515 h 64"/>
                  <a:gd name="T62" fmla="*/ 3483 w 110"/>
                  <a:gd name="T63" fmla="*/ 4512 h 64"/>
                  <a:gd name="T64" fmla="*/ 4018 w 110"/>
                  <a:gd name="T65" fmla="*/ 4252 h 64"/>
                  <a:gd name="T66" fmla="*/ 4511 w 110"/>
                  <a:gd name="T67" fmla="*/ 3985 h 64"/>
                  <a:gd name="T68" fmla="*/ 4382 w 110"/>
                  <a:gd name="T69" fmla="*/ 3335 h 64"/>
                  <a:gd name="T70" fmla="*/ 0 w 110"/>
                  <a:gd name="T71" fmla="*/ 0 h 64"/>
                  <a:gd name="T72" fmla="*/ 110 w 110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3" y="64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1" name="Freeform 9"/>
              <p:cNvSpPr>
                <a:spLocks noChangeArrowheads="1"/>
              </p:cNvSpPr>
              <p:nvPr/>
            </p:nvSpPr>
            <p:spPr bwMode="auto">
              <a:xfrm>
                <a:off x="215" y="105"/>
                <a:ext cx="47" cy="55"/>
              </a:xfrm>
              <a:custGeom>
                <a:avLst/>
                <a:gdLst>
                  <a:gd name="G0" fmla="+- 4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4 0 0"/>
                  <a:gd name="G24" fmla="+- 45373 0 0"/>
                  <a:gd name="G25" fmla="+- 40415 0 0"/>
                  <a:gd name="T0" fmla="*/ 0 w 47"/>
                  <a:gd name="T1" fmla="*/ 9568 h 48"/>
                  <a:gd name="T2" fmla="*/ 748 w 47"/>
                  <a:gd name="T3" fmla="*/ 14280 h 48"/>
                  <a:gd name="T4" fmla="*/ 1154 w 47"/>
                  <a:gd name="T5" fmla="*/ 21317 h 48"/>
                  <a:gd name="T6" fmla="*/ 1893 w 47"/>
                  <a:gd name="T7" fmla="*/ 27014 h 48"/>
                  <a:gd name="T8" fmla="*/ 2280 w 47"/>
                  <a:gd name="T9" fmla="*/ 32729 h 48"/>
                  <a:gd name="T10" fmla="*/ 2640 w 47"/>
                  <a:gd name="T11" fmla="*/ 40331 h 48"/>
                  <a:gd name="T12" fmla="*/ 2809 w 47"/>
                  <a:gd name="T13" fmla="*/ 44074 h 48"/>
                  <a:gd name="T14" fmla="*/ 2988 w 47"/>
                  <a:gd name="T15" fmla="*/ 45086 h 48"/>
                  <a:gd name="T16" fmla="*/ 2988 w 47"/>
                  <a:gd name="T17" fmla="*/ 47341 h 48"/>
                  <a:gd name="T18" fmla="*/ 2988 w 47"/>
                  <a:gd name="T19" fmla="*/ 45086 h 48"/>
                  <a:gd name="T20" fmla="*/ 3107 w 47"/>
                  <a:gd name="T21" fmla="*/ 44074 h 48"/>
                  <a:gd name="T22" fmla="*/ 3382 w 47"/>
                  <a:gd name="T23" fmla="*/ 55586 h 48"/>
                  <a:gd name="T24" fmla="*/ 3516 w 47"/>
                  <a:gd name="T25" fmla="*/ 51382 h 48"/>
                  <a:gd name="T26" fmla="*/ 3598 w 47"/>
                  <a:gd name="T27" fmla="*/ 47341 h 48"/>
                  <a:gd name="T28" fmla="*/ 3598 w 47"/>
                  <a:gd name="T29" fmla="*/ 43696 h 48"/>
                  <a:gd name="T30" fmla="*/ 3516 w 47"/>
                  <a:gd name="T31" fmla="*/ 40331 h 48"/>
                  <a:gd name="T32" fmla="*/ 3184 w 47"/>
                  <a:gd name="T33" fmla="*/ 32729 h 48"/>
                  <a:gd name="T34" fmla="*/ 2746 w 47"/>
                  <a:gd name="T35" fmla="*/ 25743 h 48"/>
                  <a:gd name="T36" fmla="*/ 2193 w 47"/>
                  <a:gd name="T37" fmla="*/ 18080 h 48"/>
                  <a:gd name="T38" fmla="*/ 1672 w 47"/>
                  <a:gd name="T39" fmla="*/ 12132 h 48"/>
                  <a:gd name="T40" fmla="*/ 959 w 47"/>
                  <a:gd name="T41" fmla="*/ 248 h 48"/>
                  <a:gd name="T42" fmla="*/ 4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39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2" name="Freeform 10"/>
              <p:cNvSpPr>
                <a:spLocks noChangeArrowheads="1"/>
              </p:cNvSpPr>
              <p:nvPr/>
            </p:nvSpPr>
            <p:spPr bwMode="auto">
              <a:xfrm>
                <a:off x="159" y="95"/>
                <a:ext cx="58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510 0 0"/>
                  <a:gd name="T0" fmla="*/ 0 w 57"/>
                  <a:gd name="T1" fmla="*/ 574 h 17"/>
                  <a:gd name="T2" fmla="*/ 4 w 57"/>
                  <a:gd name="T3" fmla="*/ 574 h 17"/>
                  <a:gd name="T4" fmla="*/ 1084 w 57"/>
                  <a:gd name="T5" fmla="*/ 574 h 17"/>
                  <a:gd name="T6" fmla="*/ 1628 w 57"/>
                  <a:gd name="T7" fmla="*/ 574 h 17"/>
                  <a:gd name="T8" fmla="*/ 2648 w 57"/>
                  <a:gd name="T9" fmla="*/ 574 h 17"/>
                  <a:gd name="T10" fmla="*/ 3433 w 57"/>
                  <a:gd name="T11" fmla="*/ 608 h 17"/>
                  <a:gd name="T12" fmla="*/ 4484 w 57"/>
                  <a:gd name="T13" fmla="*/ 682 h 17"/>
                  <a:gd name="T14" fmla="*/ 5219 w 57"/>
                  <a:gd name="T15" fmla="*/ 764 h 17"/>
                  <a:gd name="T16" fmla="*/ 6164 w 57"/>
                  <a:gd name="T17" fmla="*/ 857 h 17"/>
                  <a:gd name="T18" fmla="*/ 6597 w 57"/>
                  <a:gd name="T19" fmla="*/ 542 h 17"/>
                  <a:gd name="T20" fmla="*/ 5519 w 57"/>
                  <a:gd name="T21" fmla="*/ 6 h 17"/>
                  <a:gd name="T22" fmla="*/ 4557 w 57"/>
                  <a:gd name="T23" fmla="*/ 4 h 17"/>
                  <a:gd name="T24" fmla="*/ 3474 w 57"/>
                  <a:gd name="T25" fmla="*/ 2 h 17"/>
                  <a:gd name="T26" fmla="*/ 2801 w 57"/>
                  <a:gd name="T27" fmla="*/ 1 h 17"/>
                  <a:gd name="T28" fmla="*/ 1742 w 57"/>
                  <a:gd name="T29" fmla="*/ 1 h 17"/>
                  <a:gd name="T30" fmla="*/ 1084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3" name="Freeform 11"/>
              <p:cNvSpPr>
                <a:spLocks noChangeArrowheads="1"/>
              </p:cNvSpPr>
              <p:nvPr/>
            </p:nvSpPr>
            <p:spPr bwMode="auto">
              <a:xfrm>
                <a:off x="2769" y="101"/>
                <a:ext cx="107" cy="56"/>
              </a:xfrm>
              <a:custGeom>
                <a:avLst/>
                <a:gdLst>
                  <a:gd name="G0" fmla="*/ 1 0 51712"/>
                  <a:gd name="G1" fmla="+- 3 0 0"/>
                  <a:gd name="G2" fmla="sin G0 G1"/>
                  <a:gd name="G3" fmla="+- 65533 0 0"/>
                  <a:gd name="G4" fmla="+- 2 0 0"/>
                  <a:gd name="G5" fmla="*/ 1 4590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+- 37 0 0"/>
                  <a:gd name="G24" fmla="sin G22 G23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3 0 0"/>
                  <a:gd name="G40" fmla="+- 65532 0 0"/>
                  <a:gd name="G41" fmla="+- 64397 0 0"/>
                  <a:gd name="G42" fmla="+- 63903 0 0"/>
                  <a:gd name="G43" fmla="+- 63073 0 0"/>
                  <a:gd name="G44" fmla="+- 62265 0 0"/>
                  <a:gd name="T0" fmla="*/ 530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1139 h 55"/>
                  <a:gd name="T8" fmla="*/ 1 w 104"/>
                  <a:gd name="T9" fmla="*/ 1634 h 55"/>
                  <a:gd name="T10" fmla="*/ 3 w 104"/>
                  <a:gd name="T11" fmla="*/ 2466 h 55"/>
                  <a:gd name="T12" fmla="*/ 8 w 104"/>
                  <a:gd name="T13" fmla="*/ 3279 h 55"/>
                  <a:gd name="T14" fmla="*/ 701 w 104"/>
                  <a:gd name="T15" fmla="*/ 4142 h 55"/>
                  <a:gd name="T16" fmla="*/ 1039 w 104"/>
                  <a:gd name="T17" fmla="*/ 5113 h 55"/>
                  <a:gd name="T18" fmla="*/ 1473 w 104"/>
                  <a:gd name="T19" fmla="*/ 5749 h 55"/>
                  <a:gd name="T20" fmla="*/ 1925 w 104"/>
                  <a:gd name="T21" fmla="*/ 6514 h 55"/>
                  <a:gd name="T22" fmla="*/ 2441 w 104"/>
                  <a:gd name="T23" fmla="*/ 7262 h 55"/>
                  <a:gd name="T24" fmla="*/ 2941 w 104"/>
                  <a:gd name="T25" fmla="*/ 7496 h 55"/>
                  <a:gd name="T26" fmla="*/ 3480 w 104"/>
                  <a:gd name="T27" fmla="*/ 7791 h 55"/>
                  <a:gd name="T28" fmla="*/ 4118 w 104"/>
                  <a:gd name="T29" fmla="*/ 7613 h 55"/>
                  <a:gd name="T30" fmla="*/ 4607 w 104"/>
                  <a:gd name="T31" fmla="*/ 7320 h 55"/>
                  <a:gd name="T32" fmla="*/ 5202 w 104"/>
                  <a:gd name="T33" fmla="*/ 6771 h 55"/>
                  <a:gd name="T34" fmla="*/ 5279 w 104"/>
                  <a:gd name="T35" fmla="*/ 6514 h 55"/>
                  <a:gd name="T36" fmla="*/ 5279 w 104"/>
                  <a:gd name="T37" fmla="*/ 6311 h 55"/>
                  <a:gd name="T38" fmla="*/ 5279 w 104"/>
                  <a:gd name="T39" fmla="*/ 6069 h 55"/>
                  <a:gd name="T40" fmla="*/ 5202 w 104"/>
                  <a:gd name="T41" fmla="*/ 5749 h 55"/>
                  <a:gd name="T42" fmla="*/ 5100 w 104"/>
                  <a:gd name="T43" fmla="*/ 5113 h 55"/>
                  <a:gd name="T44" fmla="*/ 4785 w 104"/>
                  <a:gd name="T45" fmla="*/ 4142 h 55"/>
                  <a:gd name="T46" fmla="*/ 4462 w 104"/>
                  <a:gd name="T47" fmla="*/ 3501 h 55"/>
                  <a:gd name="T48" fmla="*/ 4118 w 104"/>
                  <a:gd name="T49" fmla="*/ 2466 h 55"/>
                  <a:gd name="T50" fmla="*/ 3643 w 104"/>
                  <a:gd name="T51" fmla="*/ 1634 h 55"/>
                  <a:gd name="T52" fmla="*/ 3256 w 104"/>
                  <a:gd name="T53" fmla="*/ 1222 h 55"/>
                  <a:gd name="T54" fmla="*/ 2781 w 104"/>
                  <a:gd name="T55" fmla="*/ 58 h 55"/>
                  <a:gd name="T56" fmla="*/ 2441 w 104"/>
                  <a:gd name="T57" fmla="*/ 4 h 55"/>
                  <a:gd name="T58" fmla="*/ 1950 w 104"/>
                  <a:gd name="T59" fmla="*/ 1 h 55"/>
                  <a:gd name="T60" fmla="*/ 1627 w 104"/>
                  <a:gd name="T61" fmla="*/ 0 h 55"/>
                  <a:gd name="T62" fmla="*/ 1300 w 104"/>
                  <a:gd name="T63" fmla="*/ 0 h 55"/>
                  <a:gd name="T64" fmla="*/ 877 w 104"/>
                  <a:gd name="T65" fmla="*/ 0 h 55"/>
                  <a:gd name="T66" fmla="*/ 663 w 104"/>
                  <a:gd name="T67" fmla="*/ 0 h 55"/>
                  <a:gd name="T68" fmla="*/ 530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9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4" name="Freeform 12"/>
              <p:cNvSpPr>
                <a:spLocks noChangeArrowheads="1"/>
              </p:cNvSpPr>
              <p:nvPr/>
            </p:nvSpPr>
            <p:spPr bwMode="auto">
              <a:xfrm>
                <a:off x="2764" y="95"/>
                <a:ext cx="112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cos 15 G6"/>
                  <a:gd name="G8" fmla="+- 10 0 0"/>
                  <a:gd name="G9" fmla="sin 11 G8"/>
                  <a:gd name="G10" fmla="*/ 1 8353 44808"/>
                  <a:gd name="G11" fmla="+- 2 0 0"/>
                  <a:gd name="G12" fmla="+- 65530 0 0"/>
                  <a:gd name="G13" fmla="+- 9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5406 0 0"/>
                  <a:gd name="G35" fmla="+- 54226 0 0"/>
                  <a:gd name="G36" fmla="+- 53731 0 0"/>
                  <a:gd name="G37" fmla="+- 53591 0 0"/>
                  <a:gd name="G38" fmla="+- 53931 0 0"/>
                  <a:gd name="G39" fmla="+- 54510 0 0"/>
                  <a:gd name="T0" fmla="*/ 4467 w 109"/>
                  <a:gd name="T1" fmla="*/ 12844 h 65"/>
                  <a:gd name="T2" fmla="*/ 3971 w 109"/>
                  <a:gd name="T3" fmla="*/ 14101 h 65"/>
                  <a:gd name="T4" fmla="*/ 3568 w 109"/>
                  <a:gd name="T5" fmla="*/ 14878 h 65"/>
                  <a:gd name="T6" fmla="*/ 3077 w 109"/>
                  <a:gd name="T7" fmla="*/ 14882 h 65"/>
                  <a:gd name="T8" fmla="*/ 2730 w 109"/>
                  <a:gd name="T9" fmla="*/ 14675 h 65"/>
                  <a:gd name="T10" fmla="*/ 2230 w 109"/>
                  <a:gd name="T11" fmla="*/ 13835 h 65"/>
                  <a:gd name="T12" fmla="*/ 1800 w 109"/>
                  <a:gd name="T13" fmla="*/ 12826 h 65"/>
                  <a:gd name="T14" fmla="*/ 1453 w 109"/>
                  <a:gd name="T15" fmla="*/ 11742 h 65"/>
                  <a:gd name="T16" fmla="*/ 1223 w 109"/>
                  <a:gd name="T17" fmla="*/ 10131 h 65"/>
                  <a:gd name="T18" fmla="*/ 841 w 109"/>
                  <a:gd name="T19" fmla="*/ 8740 h 65"/>
                  <a:gd name="T20" fmla="*/ 644 w 109"/>
                  <a:gd name="T21" fmla="*/ 6591 h 65"/>
                  <a:gd name="T22" fmla="*/ 519 w 109"/>
                  <a:gd name="T23" fmla="*/ 5605 h 65"/>
                  <a:gd name="T24" fmla="*/ 466 w 109"/>
                  <a:gd name="T25" fmla="*/ 3856 h 65"/>
                  <a:gd name="T26" fmla="*/ 9 w 109"/>
                  <a:gd name="T27" fmla="*/ 3078 h 65"/>
                  <a:gd name="T28" fmla="*/ 9 w 109"/>
                  <a:gd name="T29" fmla="*/ 2854 h 65"/>
                  <a:gd name="T30" fmla="*/ 466 w 109"/>
                  <a:gd name="T31" fmla="*/ 2661 h 65"/>
                  <a:gd name="T32" fmla="*/ 548 w 109"/>
                  <a:gd name="T33" fmla="*/ 2661 h 65"/>
                  <a:gd name="T34" fmla="*/ 548 w 109"/>
                  <a:gd name="T35" fmla="*/ 0 h 65"/>
                  <a:gd name="T36" fmla="*/ 5 w 109"/>
                  <a:gd name="T37" fmla="*/ 2 h 65"/>
                  <a:gd name="T38" fmla="*/ 1 w 109"/>
                  <a:gd name="T39" fmla="*/ 86 h 65"/>
                  <a:gd name="T40" fmla="*/ 0 w 109"/>
                  <a:gd name="T41" fmla="*/ 3078 h 65"/>
                  <a:gd name="T42" fmla="*/ 1 w 109"/>
                  <a:gd name="T43" fmla="*/ 5196 h 65"/>
                  <a:gd name="T44" fmla="*/ 4 w 109"/>
                  <a:gd name="T45" fmla="*/ 6591 h 65"/>
                  <a:gd name="T46" fmla="*/ 9 w 109"/>
                  <a:gd name="T47" fmla="*/ 8740 h 65"/>
                  <a:gd name="T48" fmla="*/ 610 w 109"/>
                  <a:gd name="T49" fmla="*/ 10262 h 65"/>
                  <a:gd name="T50" fmla="*/ 887 w 109"/>
                  <a:gd name="T51" fmla="*/ 11940 h 65"/>
                  <a:gd name="T52" fmla="*/ 1305 w 109"/>
                  <a:gd name="T53" fmla="*/ 13621 h 65"/>
                  <a:gd name="T54" fmla="*/ 1686 w 109"/>
                  <a:gd name="T55" fmla="*/ 14882 h 65"/>
                  <a:gd name="T56" fmla="*/ 2178 w 109"/>
                  <a:gd name="T57" fmla="*/ 16042 h 65"/>
                  <a:gd name="T58" fmla="*/ 2588 w 109"/>
                  <a:gd name="T59" fmla="*/ 17027 h 65"/>
                  <a:gd name="T60" fmla="*/ 3077 w 109"/>
                  <a:gd name="T61" fmla="*/ 17285 h 65"/>
                  <a:gd name="T62" fmla="*/ 3614 w 109"/>
                  <a:gd name="T63" fmla="*/ 17242 h 65"/>
                  <a:gd name="T64" fmla="*/ 4142 w 109"/>
                  <a:gd name="T65" fmla="*/ 16340 h 65"/>
                  <a:gd name="T66" fmla="*/ 4625 w 109"/>
                  <a:gd name="T67" fmla="*/ 14882 h 65"/>
                  <a:gd name="T68" fmla="*/ 4467 w 109"/>
                  <a:gd name="T69" fmla="*/ 12844 h 65"/>
                  <a:gd name="T70" fmla="*/ 0 w 109"/>
                  <a:gd name="T71" fmla="*/ 0 h 65"/>
                  <a:gd name="T72" fmla="*/ 109 w 109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4" y="55"/>
                    </a:lnTo>
                    <a:lnTo>
                      <a:pt x="73" y="56"/>
                    </a:lnTo>
                    <a:lnTo>
                      <a:pt x="64" y="54"/>
                    </a:lnTo>
                    <a:lnTo>
                      <a:pt x="53" y="51"/>
                    </a:lnTo>
                    <a:lnTo>
                      <a:pt x="43" y="47"/>
                    </a:lnTo>
                    <a:lnTo>
                      <a:pt x="35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5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1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5" name="Freeform 13"/>
              <p:cNvSpPr>
                <a:spLocks noChangeArrowheads="1"/>
              </p:cNvSpPr>
              <p:nvPr/>
            </p:nvSpPr>
            <p:spPr bwMode="auto">
              <a:xfrm>
                <a:off x="2834" y="105"/>
                <a:ext cx="47" cy="55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7"/>
                  <a:gd name="T1" fmla="*/ 13071 h 47"/>
                  <a:gd name="T2" fmla="*/ 703 w 47"/>
                  <a:gd name="T3" fmla="*/ 19606 h 47"/>
                  <a:gd name="T4" fmla="*/ 1228 w 47"/>
                  <a:gd name="T5" fmla="*/ 29628 h 47"/>
                  <a:gd name="T6" fmla="*/ 1893 w 47"/>
                  <a:gd name="T7" fmla="*/ 37829 h 47"/>
                  <a:gd name="T8" fmla="*/ 2193 w 47"/>
                  <a:gd name="T9" fmla="*/ 47004 h 47"/>
                  <a:gd name="T10" fmla="*/ 2640 w 47"/>
                  <a:gd name="T11" fmla="*/ 55717 h 47"/>
                  <a:gd name="T12" fmla="*/ 2921 w 47"/>
                  <a:gd name="T13" fmla="*/ 61723 h 47"/>
                  <a:gd name="T14" fmla="*/ 2921 w 47"/>
                  <a:gd name="T15" fmla="*/ 65093 h 47"/>
                  <a:gd name="T16" fmla="*/ 2988 w 47"/>
                  <a:gd name="T17" fmla="*/ 65093 h 47"/>
                  <a:gd name="T18" fmla="*/ 2988 w 47"/>
                  <a:gd name="T19" fmla="*/ 61723 h 47"/>
                  <a:gd name="T20" fmla="*/ 3305 w 47"/>
                  <a:gd name="T21" fmla="*/ 76635 h 47"/>
                  <a:gd name="T22" fmla="*/ 3516 w 47"/>
                  <a:gd name="T23" fmla="*/ 72080 h 47"/>
                  <a:gd name="T24" fmla="*/ 3598 w 47"/>
                  <a:gd name="T25" fmla="*/ 65609 h 47"/>
                  <a:gd name="T26" fmla="*/ 3516 w 47"/>
                  <a:gd name="T27" fmla="*/ 60445 h 47"/>
                  <a:gd name="T28" fmla="*/ 3387 w 47"/>
                  <a:gd name="T29" fmla="*/ 55717 h 47"/>
                  <a:gd name="T30" fmla="*/ 3179 w 47"/>
                  <a:gd name="T31" fmla="*/ 47004 h 47"/>
                  <a:gd name="T32" fmla="*/ 2746 w 47"/>
                  <a:gd name="T33" fmla="*/ 36818 h 47"/>
                  <a:gd name="T34" fmla="*/ 2193 w 47"/>
                  <a:gd name="T35" fmla="*/ 25079 h 47"/>
                  <a:gd name="T36" fmla="*/ 1572 w 47"/>
                  <a:gd name="T37" fmla="*/ 16735 h 47"/>
                  <a:gd name="T38" fmla="*/ 901 w 47"/>
                  <a:gd name="T39" fmla="*/ 317 h 47"/>
                  <a:gd name="T40" fmla="*/ 4 w 47"/>
                  <a:gd name="T41" fmla="*/ 0 h 47"/>
                  <a:gd name="T42" fmla="*/ 0 w 47"/>
                  <a:gd name="T43" fmla="*/ 13071 h 47"/>
                  <a:gd name="T44" fmla="*/ 0 w 47"/>
                  <a:gd name="T45" fmla="*/ 0 h 47"/>
                  <a:gd name="T46" fmla="*/ 47 w 47"/>
                  <a:gd name="T4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7" h="47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6" name="Freeform 14"/>
              <p:cNvSpPr>
                <a:spLocks noChangeArrowheads="1"/>
              </p:cNvSpPr>
              <p:nvPr/>
            </p:nvSpPr>
            <p:spPr bwMode="auto">
              <a:xfrm>
                <a:off x="2778" y="95"/>
                <a:ext cx="57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555 w 57"/>
                  <a:gd name="T7" fmla="*/ 574 h 17"/>
                  <a:gd name="T8" fmla="*/ 755 w 57"/>
                  <a:gd name="T9" fmla="*/ 574 h 17"/>
                  <a:gd name="T10" fmla="*/ 1081 w 57"/>
                  <a:gd name="T11" fmla="*/ 608 h 17"/>
                  <a:gd name="T12" fmla="*/ 1348 w 57"/>
                  <a:gd name="T13" fmla="*/ 682 h 17"/>
                  <a:gd name="T14" fmla="*/ 1629 w 57"/>
                  <a:gd name="T15" fmla="*/ 722 h 17"/>
                  <a:gd name="T16" fmla="*/ 1929 w 57"/>
                  <a:gd name="T17" fmla="*/ 857 h 17"/>
                  <a:gd name="T18" fmla="*/ 2034 w 57"/>
                  <a:gd name="T19" fmla="*/ 542 h 17"/>
                  <a:gd name="T20" fmla="*/ 1743 w 57"/>
                  <a:gd name="T21" fmla="*/ 6 h 17"/>
                  <a:gd name="T22" fmla="*/ 1419 w 57"/>
                  <a:gd name="T23" fmla="*/ 3 h 17"/>
                  <a:gd name="T24" fmla="*/ 1138 w 57"/>
                  <a:gd name="T25" fmla="*/ 2 h 17"/>
                  <a:gd name="T26" fmla="*/ 795 w 57"/>
                  <a:gd name="T27" fmla="*/ 1 h 17"/>
                  <a:gd name="T28" fmla="*/ 555 w 57"/>
                  <a:gd name="T29" fmla="*/ 1 h 17"/>
                  <a:gd name="T30" fmla="*/ 9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4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7" name="Freeform 15"/>
              <p:cNvSpPr>
                <a:spLocks noChangeArrowheads="1"/>
              </p:cNvSpPr>
              <p:nvPr/>
            </p:nvSpPr>
            <p:spPr bwMode="auto">
              <a:xfrm>
                <a:off x="1502" y="101"/>
                <a:ext cx="107" cy="56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+- 65533 0 0"/>
                  <a:gd name="G4" fmla="*/ 1 57263 60354"/>
                  <a:gd name="G5" fmla="*/ 1 4590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+- 37 0 0"/>
                  <a:gd name="G24" fmla="sin G22 G23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3 0 0"/>
                  <a:gd name="G40" fmla="+- 65532 0 0"/>
                  <a:gd name="G41" fmla="+- 64397 0 0"/>
                  <a:gd name="G42" fmla="+- 63903 0 0"/>
                  <a:gd name="G43" fmla="+- 63074 0 0"/>
                  <a:gd name="G44" fmla="+- 62265 0 0"/>
                  <a:gd name="T0" fmla="*/ 530 w 104"/>
                  <a:gd name="T1" fmla="*/ 0 h 55"/>
                  <a:gd name="T2" fmla="*/ 4 w 104"/>
                  <a:gd name="T3" fmla="*/ 1 h 55"/>
                  <a:gd name="T4" fmla="*/ 0 w 104"/>
                  <a:gd name="T5" fmla="*/ 4 h 55"/>
                  <a:gd name="T6" fmla="*/ 0 w 104"/>
                  <a:gd name="T7" fmla="*/ 1139 h 55"/>
                  <a:gd name="T8" fmla="*/ 1 w 104"/>
                  <a:gd name="T9" fmla="*/ 1634 h 55"/>
                  <a:gd name="T10" fmla="*/ 4 w 104"/>
                  <a:gd name="T11" fmla="*/ 2466 h 55"/>
                  <a:gd name="T12" fmla="*/ 8 w 104"/>
                  <a:gd name="T13" fmla="*/ 3279 h 55"/>
                  <a:gd name="T14" fmla="*/ 701 w 104"/>
                  <a:gd name="T15" fmla="*/ 4142 h 55"/>
                  <a:gd name="T16" fmla="*/ 982 w 104"/>
                  <a:gd name="T17" fmla="*/ 5113 h 55"/>
                  <a:gd name="T18" fmla="*/ 1473 w 104"/>
                  <a:gd name="T19" fmla="*/ 5749 h 55"/>
                  <a:gd name="T20" fmla="*/ 1925 w 104"/>
                  <a:gd name="T21" fmla="*/ 6514 h 55"/>
                  <a:gd name="T22" fmla="*/ 2441 w 104"/>
                  <a:gd name="T23" fmla="*/ 7262 h 55"/>
                  <a:gd name="T24" fmla="*/ 3013 w 104"/>
                  <a:gd name="T25" fmla="*/ 7496 h 55"/>
                  <a:gd name="T26" fmla="*/ 3480 w 104"/>
                  <a:gd name="T27" fmla="*/ 7791 h 55"/>
                  <a:gd name="T28" fmla="*/ 4075 w 104"/>
                  <a:gd name="T29" fmla="*/ 7613 h 55"/>
                  <a:gd name="T30" fmla="*/ 4607 w 104"/>
                  <a:gd name="T31" fmla="*/ 7320 h 55"/>
                  <a:gd name="T32" fmla="*/ 5202 w 104"/>
                  <a:gd name="T33" fmla="*/ 6771 h 55"/>
                  <a:gd name="T34" fmla="*/ 5279 w 104"/>
                  <a:gd name="T35" fmla="*/ 6514 h 55"/>
                  <a:gd name="T36" fmla="*/ 5279 w 104"/>
                  <a:gd name="T37" fmla="*/ 6311 h 55"/>
                  <a:gd name="T38" fmla="*/ 5279 w 104"/>
                  <a:gd name="T39" fmla="*/ 6069 h 55"/>
                  <a:gd name="T40" fmla="*/ 5202 w 104"/>
                  <a:gd name="T41" fmla="*/ 5749 h 55"/>
                  <a:gd name="T42" fmla="*/ 5100 w 104"/>
                  <a:gd name="T43" fmla="*/ 5113 h 55"/>
                  <a:gd name="T44" fmla="*/ 4822 w 104"/>
                  <a:gd name="T45" fmla="*/ 4142 h 55"/>
                  <a:gd name="T46" fmla="*/ 4462 w 104"/>
                  <a:gd name="T47" fmla="*/ 3501 h 55"/>
                  <a:gd name="T48" fmla="*/ 4118 w 104"/>
                  <a:gd name="T49" fmla="*/ 2466 h 55"/>
                  <a:gd name="T50" fmla="*/ 3643 w 104"/>
                  <a:gd name="T51" fmla="*/ 1634 h 55"/>
                  <a:gd name="T52" fmla="*/ 3256 w 104"/>
                  <a:gd name="T53" fmla="*/ 1222 h 55"/>
                  <a:gd name="T54" fmla="*/ 2781 w 104"/>
                  <a:gd name="T55" fmla="*/ 58 h 55"/>
                  <a:gd name="T56" fmla="*/ 2441 w 104"/>
                  <a:gd name="T57" fmla="*/ 4 h 55"/>
                  <a:gd name="T58" fmla="*/ 1950 w 104"/>
                  <a:gd name="T59" fmla="*/ 1 h 55"/>
                  <a:gd name="T60" fmla="*/ 1627 w 104"/>
                  <a:gd name="T61" fmla="*/ 0 h 55"/>
                  <a:gd name="T62" fmla="*/ 1300 w 104"/>
                  <a:gd name="T63" fmla="*/ 0 h 55"/>
                  <a:gd name="T64" fmla="*/ 877 w 104"/>
                  <a:gd name="T65" fmla="*/ 0 h 55"/>
                  <a:gd name="T66" fmla="*/ 663 w 104"/>
                  <a:gd name="T67" fmla="*/ 0 h 55"/>
                  <a:gd name="T68" fmla="*/ 530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8" name="Freeform 16"/>
              <p:cNvSpPr>
                <a:spLocks noChangeArrowheads="1"/>
              </p:cNvSpPr>
              <p:nvPr/>
            </p:nvSpPr>
            <p:spPr bwMode="auto">
              <a:xfrm>
                <a:off x="1497" y="97"/>
                <a:ext cx="112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cos 14 G6"/>
                  <a:gd name="G8" fmla="+- 11 0 0"/>
                  <a:gd name="G9" fmla="cos 10 G8"/>
                  <a:gd name="G10" fmla="+- 23 0 0"/>
                  <a:gd name="G11" fmla="+- 2 0 0"/>
                  <a:gd name="G12" fmla="+- 65531 0 0"/>
                  <a:gd name="G13" fmla="+- 24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800 0 0"/>
                  <a:gd name="G35" fmla="+- 64398 0 0"/>
                  <a:gd name="G36" fmla="+- 63913 0 0"/>
                  <a:gd name="G37" fmla="+- 63826 0 0"/>
                  <a:gd name="G38" fmla="+- 63705 0 0"/>
                  <a:gd name="G39" fmla="+- 63632 0 0"/>
                  <a:gd name="T0" fmla="*/ 3416 w 110"/>
                  <a:gd name="T1" fmla="*/ 3335 h 64"/>
                  <a:gd name="T2" fmla="*/ 3015 w 110"/>
                  <a:gd name="T3" fmla="*/ 3751 h 64"/>
                  <a:gd name="T4" fmla="*/ 2711 w 110"/>
                  <a:gd name="T5" fmla="*/ 3849 h 64"/>
                  <a:gd name="T6" fmla="*/ 2361 w 110"/>
                  <a:gd name="T7" fmla="*/ 3984 h 64"/>
                  <a:gd name="T8" fmla="*/ 2054 w 110"/>
                  <a:gd name="T9" fmla="*/ 3764 h 64"/>
                  <a:gd name="T10" fmla="*/ 1712 w 110"/>
                  <a:gd name="T11" fmla="*/ 3543 h 64"/>
                  <a:gd name="T12" fmla="*/ 1417 w 110"/>
                  <a:gd name="T13" fmla="*/ 3321 h 64"/>
                  <a:gd name="T14" fmla="*/ 1151 w 110"/>
                  <a:gd name="T15" fmla="*/ 3015 h 64"/>
                  <a:gd name="T16" fmla="*/ 938 w 110"/>
                  <a:gd name="T17" fmla="*/ 2514 h 64"/>
                  <a:gd name="T18" fmla="*/ 680 w 110"/>
                  <a:gd name="T19" fmla="*/ 2175 h 64"/>
                  <a:gd name="T20" fmla="*/ 513 w 110"/>
                  <a:gd name="T21" fmla="*/ 1708 h 64"/>
                  <a:gd name="T22" fmla="*/ 418 w 110"/>
                  <a:gd name="T23" fmla="*/ 1258 h 64"/>
                  <a:gd name="T24" fmla="*/ 357 w 110"/>
                  <a:gd name="T25" fmla="*/ 928 h 64"/>
                  <a:gd name="T26" fmla="*/ 357 w 110"/>
                  <a:gd name="T27" fmla="*/ 773 h 64"/>
                  <a:gd name="T28" fmla="*/ 357 w 110"/>
                  <a:gd name="T29" fmla="*/ 728 h 64"/>
                  <a:gd name="T30" fmla="*/ 374 w 110"/>
                  <a:gd name="T31" fmla="*/ 685 h 64"/>
                  <a:gd name="T32" fmla="*/ 440 w 110"/>
                  <a:gd name="T33" fmla="*/ 685 h 64"/>
                  <a:gd name="T34" fmla="*/ 440 w 110"/>
                  <a:gd name="T35" fmla="*/ 0 h 64"/>
                  <a:gd name="T36" fmla="*/ 6 w 110"/>
                  <a:gd name="T37" fmla="*/ 1 h 64"/>
                  <a:gd name="T38" fmla="*/ 2 w 110"/>
                  <a:gd name="T39" fmla="*/ 5 h 64"/>
                  <a:gd name="T40" fmla="*/ 0 w 110"/>
                  <a:gd name="T41" fmla="*/ 773 h 64"/>
                  <a:gd name="T42" fmla="*/ 2 w 110"/>
                  <a:gd name="T43" fmla="*/ 1185 h 64"/>
                  <a:gd name="T44" fmla="*/ 5 w 110"/>
                  <a:gd name="T45" fmla="*/ 1708 h 64"/>
                  <a:gd name="T46" fmla="*/ 357 w 110"/>
                  <a:gd name="T47" fmla="*/ 2175 h 64"/>
                  <a:gd name="T48" fmla="*/ 488 w 110"/>
                  <a:gd name="T49" fmla="*/ 2616 h 64"/>
                  <a:gd name="T50" fmla="*/ 714 w 110"/>
                  <a:gd name="T51" fmla="*/ 3128 h 64"/>
                  <a:gd name="T52" fmla="*/ 1036 w 110"/>
                  <a:gd name="T53" fmla="*/ 3530 h 64"/>
                  <a:gd name="T54" fmla="*/ 1285 w 110"/>
                  <a:gd name="T55" fmla="*/ 3984 h 64"/>
                  <a:gd name="T56" fmla="*/ 1622 w 110"/>
                  <a:gd name="T57" fmla="*/ 4247 h 64"/>
                  <a:gd name="T58" fmla="*/ 1969 w 110"/>
                  <a:gd name="T59" fmla="*/ 4512 h 64"/>
                  <a:gd name="T60" fmla="*/ 2361 w 110"/>
                  <a:gd name="T61" fmla="*/ 4515 h 64"/>
                  <a:gd name="T62" fmla="*/ 2760 w 110"/>
                  <a:gd name="T63" fmla="*/ 4512 h 64"/>
                  <a:gd name="T64" fmla="*/ 3126 w 110"/>
                  <a:gd name="T65" fmla="*/ 4252 h 64"/>
                  <a:gd name="T66" fmla="*/ 3503 w 110"/>
                  <a:gd name="T67" fmla="*/ 3985 h 64"/>
                  <a:gd name="T68" fmla="*/ 3416 w 110"/>
                  <a:gd name="T69" fmla="*/ 3335 h 64"/>
                  <a:gd name="T70" fmla="*/ 0 w 110"/>
                  <a:gd name="T71" fmla="*/ 0 h 64"/>
                  <a:gd name="T72" fmla="*/ 110 w 110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2" y="31"/>
                    </a:lnTo>
                    <a:lnTo>
                      <a:pt x="17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8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3"/>
                    </a:lnTo>
                    <a:lnTo>
                      <a:pt x="74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89" name="Freeform 17"/>
              <p:cNvSpPr>
                <a:spLocks noChangeArrowheads="1"/>
              </p:cNvSpPr>
              <p:nvPr/>
            </p:nvSpPr>
            <p:spPr bwMode="auto">
              <a:xfrm>
                <a:off x="1567" y="105"/>
                <a:ext cx="46" cy="55"/>
              </a:xfrm>
              <a:custGeom>
                <a:avLst/>
                <a:gdLst>
                  <a:gd name="G0" fmla="+- 3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1 0 0"/>
                  <a:gd name="G24" fmla="+- 45456 0 0"/>
                  <a:gd name="G25" fmla="+- 40449 0 0"/>
                  <a:gd name="T0" fmla="*/ 0 w 46"/>
                  <a:gd name="T1" fmla="*/ 9568 h 48"/>
                  <a:gd name="T2" fmla="*/ 745 w 46"/>
                  <a:gd name="T3" fmla="*/ 14280 h 48"/>
                  <a:gd name="T4" fmla="*/ 1237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950 w 46"/>
                  <a:gd name="T11" fmla="*/ 40331 h 48"/>
                  <a:gd name="T12" fmla="*/ 3196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626 w 46"/>
                  <a:gd name="T23" fmla="*/ 55586 h 48"/>
                  <a:gd name="T24" fmla="*/ 3862 w 46"/>
                  <a:gd name="T25" fmla="*/ 51382 h 48"/>
                  <a:gd name="T26" fmla="*/ 3862 w 46"/>
                  <a:gd name="T27" fmla="*/ 47341 h 48"/>
                  <a:gd name="T28" fmla="*/ 3862 w 46"/>
                  <a:gd name="T29" fmla="*/ 43696 h 48"/>
                  <a:gd name="T30" fmla="*/ 3797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5743 h 48"/>
                  <a:gd name="T36" fmla="*/ 2440 w 46"/>
                  <a:gd name="T37" fmla="*/ 18080 h 48"/>
                  <a:gd name="T38" fmla="*/ 1698 w 46"/>
                  <a:gd name="T39" fmla="*/ 12132 h 48"/>
                  <a:gd name="T40" fmla="*/ 960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0" name="Freeform 18"/>
              <p:cNvSpPr>
                <a:spLocks noChangeArrowheads="1"/>
              </p:cNvSpPr>
              <p:nvPr/>
            </p:nvSpPr>
            <p:spPr bwMode="auto">
              <a:xfrm>
                <a:off x="1511" y="95"/>
                <a:ext cx="56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565 w 56"/>
                  <a:gd name="T7" fmla="*/ 574 h 17"/>
                  <a:gd name="T8" fmla="*/ 813 w 56"/>
                  <a:gd name="T9" fmla="*/ 574 h 17"/>
                  <a:gd name="T10" fmla="*/ 1160 w 56"/>
                  <a:gd name="T11" fmla="*/ 608 h 17"/>
                  <a:gd name="T12" fmla="*/ 1446 w 56"/>
                  <a:gd name="T13" fmla="*/ 682 h 17"/>
                  <a:gd name="T14" fmla="*/ 1762 w 56"/>
                  <a:gd name="T15" fmla="*/ 764 h 17"/>
                  <a:gd name="T16" fmla="*/ 2060 w 56"/>
                  <a:gd name="T17" fmla="*/ 857 h 17"/>
                  <a:gd name="T18" fmla="*/ 2170 w 56"/>
                  <a:gd name="T19" fmla="*/ 542 h 17"/>
                  <a:gd name="T20" fmla="*/ 1877 w 56"/>
                  <a:gd name="T21" fmla="*/ 6 h 17"/>
                  <a:gd name="T22" fmla="*/ 1506 w 56"/>
                  <a:gd name="T23" fmla="*/ 4 h 17"/>
                  <a:gd name="T24" fmla="*/ 1236 w 56"/>
                  <a:gd name="T25" fmla="*/ 2 h 17"/>
                  <a:gd name="T26" fmla="*/ 857 w 56"/>
                  <a:gd name="T27" fmla="*/ 1 h 17"/>
                  <a:gd name="T28" fmla="*/ 59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w 56"/>
                  <a:gd name="T39" fmla="*/ 0 h 17"/>
                  <a:gd name="T40" fmla="*/ 56 w 56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39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1" name="Freeform 19"/>
              <p:cNvSpPr>
                <a:spLocks noChangeArrowheads="1"/>
              </p:cNvSpPr>
              <p:nvPr/>
            </p:nvSpPr>
            <p:spPr bwMode="auto">
              <a:xfrm>
                <a:off x="4034" y="101"/>
                <a:ext cx="107" cy="56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57263 60354"/>
                  <a:gd name="G5" fmla="+- 15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4 0 0"/>
                  <a:gd name="G38" fmla="+- 65533 0 0"/>
                  <a:gd name="G39" fmla="+- 64397 0 0"/>
                  <a:gd name="G40" fmla="+- 63903 0 0"/>
                  <a:gd name="G41" fmla="+- 63074 0 0"/>
                  <a:gd name="G42" fmla="+- 62640 0 0"/>
                  <a:gd name="T0" fmla="*/ 383 w 105"/>
                  <a:gd name="T1" fmla="*/ 0 h 55"/>
                  <a:gd name="T2" fmla="*/ 4 w 105"/>
                  <a:gd name="T3" fmla="*/ 0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4 w 105"/>
                  <a:gd name="T11" fmla="*/ 2466 h 55"/>
                  <a:gd name="T12" fmla="*/ 383 w 105"/>
                  <a:gd name="T13" fmla="*/ 3279 h 55"/>
                  <a:gd name="T14" fmla="*/ 535 w 105"/>
                  <a:gd name="T15" fmla="*/ 4142 h 55"/>
                  <a:gd name="T16" fmla="*/ 741 w 105"/>
                  <a:gd name="T17" fmla="*/ 5113 h 55"/>
                  <a:gd name="T18" fmla="*/ 1139 w 105"/>
                  <a:gd name="T19" fmla="*/ 5749 h 55"/>
                  <a:gd name="T20" fmla="*/ 1424 w 105"/>
                  <a:gd name="T21" fmla="*/ 6514 h 55"/>
                  <a:gd name="T22" fmla="*/ 1825 w 105"/>
                  <a:gd name="T23" fmla="*/ 7262 h 55"/>
                  <a:gd name="T24" fmla="*/ 2160 w 105"/>
                  <a:gd name="T25" fmla="*/ 7496 h 55"/>
                  <a:gd name="T26" fmla="*/ 2622 w 105"/>
                  <a:gd name="T27" fmla="*/ 7791 h 55"/>
                  <a:gd name="T28" fmla="*/ 3084 w 105"/>
                  <a:gd name="T29" fmla="*/ 7613 h 55"/>
                  <a:gd name="T30" fmla="*/ 3466 w 105"/>
                  <a:gd name="T31" fmla="*/ 7320 h 55"/>
                  <a:gd name="T32" fmla="*/ 3894 w 105"/>
                  <a:gd name="T33" fmla="*/ 6771 h 55"/>
                  <a:gd name="T34" fmla="*/ 3920 w 105"/>
                  <a:gd name="T35" fmla="*/ 6514 h 55"/>
                  <a:gd name="T36" fmla="*/ 3920 w 105"/>
                  <a:gd name="T37" fmla="*/ 6311 h 55"/>
                  <a:gd name="T38" fmla="*/ 3920 w 105"/>
                  <a:gd name="T39" fmla="*/ 6069 h 55"/>
                  <a:gd name="T40" fmla="*/ 3894 w 105"/>
                  <a:gd name="T41" fmla="*/ 5749 h 55"/>
                  <a:gd name="T42" fmla="*/ 3848 w 105"/>
                  <a:gd name="T43" fmla="*/ 5113 h 55"/>
                  <a:gd name="T44" fmla="*/ 3552 w 105"/>
                  <a:gd name="T45" fmla="*/ 4142 h 55"/>
                  <a:gd name="T46" fmla="*/ 3315 w 105"/>
                  <a:gd name="T47" fmla="*/ 3501 h 55"/>
                  <a:gd name="T48" fmla="*/ 3099 w 105"/>
                  <a:gd name="T49" fmla="*/ 2466 h 55"/>
                  <a:gd name="T50" fmla="*/ 2752 w 105"/>
                  <a:gd name="T51" fmla="*/ 1634 h 55"/>
                  <a:gd name="T52" fmla="*/ 2410 w 105"/>
                  <a:gd name="T53" fmla="*/ 1222 h 55"/>
                  <a:gd name="T54" fmla="*/ 2098 w 105"/>
                  <a:gd name="T55" fmla="*/ 58 h 55"/>
                  <a:gd name="T56" fmla="*/ 1800 w 105"/>
                  <a:gd name="T57" fmla="*/ 4 h 55"/>
                  <a:gd name="T58" fmla="*/ 1505 w 105"/>
                  <a:gd name="T59" fmla="*/ 1 h 55"/>
                  <a:gd name="T60" fmla="*/ 1212 w 105"/>
                  <a:gd name="T61" fmla="*/ 0 h 55"/>
                  <a:gd name="T62" fmla="*/ 876 w 105"/>
                  <a:gd name="T63" fmla="*/ 0 h 55"/>
                  <a:gd name="T64" fmla="*/ 631 w 105"/>
                  <a:gd name="T65" fmla="*/ 0 h 55"/>
                  <a:gd name="T66" fmla="*/ 477 w 105"/>
                  <a:gd name="T67" fmla="*/ 0 h 55"/>
                  <a:gd name="T68" fmla="*/ 383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9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2" name="Freeform 20"/>
              <p:cNvSpPr>
                <a:spLocks noChangeArrowheads="1"/>
              </p:cNvSpPr>
              <p:nvPr/>
            </p:nvSpPr>
            <p:spPr bwMode="auto">
              <a:xfrm>
                <a:off x="4030" y="95"/>
                <a:ext cx="113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8 0 0"/>
                  <a:gd name="G7" fmla="sin 15 G6"/>
                  <a:gd name="G8" fmla="+- 9 0 0"/>
                  <a:gd name="G9" fmla="sin 11 G8"/>
                  <a:gd name="G10" fmla="*/ 1 8353 44808"/>
                  <a:gd name="G11" fmla="+- 1 0 0"/>
                  <a:gd name="G12" fmla="+- 65530 0 0"/>
                  <a:gd name="G13" fmla="+- 9 0 0"/>
                  <a:gd name="G14" fmla="*/ 1 2951 25856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5308 0 0"/>
                  <a:gd name="G35" fmla="+- 54141 0 0"/>
                  <a:gd name="G36" fmla="+- 53679 0 0"/>
                  <a:gd name="G37" fmla="+- 53441 0 0"/>
                  <a:gd name="G38" fmla="+- 53901 0 0"/>
                  <a:gd name="G39" fmla="+- 54526 0 0"/>
                  <a:gd name="T0" fmla="*/ 4382 w 110"/>
                  <a:gd name="T1" fmla="*/ 12844 h 65"/>
                  <a:gd name="T2" fmla="*/ 3873 w 110"/>
                  <a:gd name="T3" fmla="*/ 14101 h 65"/>
                  <a:gd name="T4" fmla="*/ 3483 w 110"/>
                  <a:gd name="T5" fmla="*/ 14878 h 65"/>
                  <a:gd name="T6" fmla="*/ 3025 w 110"/>
                  <a:gd name="T7" fmla="*/ 14882 h 65"/>
                  <a:gd name="T8" fmla="*/ 2580 w 110"/>
                  <a:gd name="T9" fmla="*/ 14675 h 65"/>
                  <a:gd name="T10" fmla="*/ 2200 w 110"/>
                  <a:gd name="T11" fmla="*/ 13835 h 65"/>
                  <a:gd name="T12" fmla="*/ 1816 w 110"/>
                  <a:gd name="T13" fmla="*/ 12826 h 65"/>
                  <a:gd name="T14" fmla="*/ 1469 w 110"/>
                  <a:gd name="T15" fmla="*/ 11742 h 65"/>
                  <a:gd name="T16" fmla="*/ 1188 w 110"/>
                  <a:gd name="T17" fmla="*/ 10131 h 65"/>
                  <a:gd name="T18" fmla="*/ 820 w 110"/>
                  <a:gd name="T19" fmla="*/ 8740 h 65"/>
                  <a:gd name="T20" fmla="*/ 630 w 110"/>
                  <a:gd name="T21" fmla="*/ 6591 h 65"/>
                  <a:gd name="T22" fmla="*/ 509 w 110"/>
                  <a:gd name="T23" fmla="*/ 5605 h 65"/>
                  <a:gd name="T24" fmla="*/ 9 w 110"/>
                  <a:gd name="T25" fmla="*/ 3856 h 65"/>
                  <a:gd name="T26" fmla="*/ 8 w 110"/>
                  <a:gd name="T27" fmla="*/ 3078 h 65"/>
                  <a:gd name="T28" fmla="*/ 9 w 110"/>
                  <a:gd name="T29" fmla="*/ 2854 h 65"/>
                  <a:gd name="T30" fmla="*/ 9 w 110"/>
                  <a:gd name="T31" fmla="*/ 2661 h 65"/>
                  <a:gd name="T32" fmla="*/ 537 w 110"/>
                  <a:gd name="T33" fmla="*/ 2661 h 65"/>
                  <a:gd name="T34" fmla="*/ 537 w 110"/>
                  <a:gd name="T35" fmla="*/ 0 h 65"/>
                  <a:gd name="T36" fmla="*/ 6 w 110"/>
                  <a:gd name="T37" fmla="*/ 2 h 65"/>
                  <a:gd name="T38" fmla="*/ 1 w 110"/>
                  <a:gd name="T39" fmla="*/ 86 h 65"/>
                  <a:gd name="T40" fmla="*/ 0 w 110"/>
                  <a:gd name="T41" fmla="*/ 3078 h 65"/>
                  <a:gd name="T42" fmla="*/ 1 w 110"/>
                  <a:gd name="T43" fmla="*/ 5196 h 65"/>
                  <a:gd name="T44" fmla="*/ 4 w 110"/>
                  <a:gd name="T45" fmla="*/ 6591 h 65"/>
                  <a:gd name="T46" fmla="*/ 9 w 110"/>
                  <a:gd name="T47" fmla="*/ 8740 h 65"/>
                  <a:gd name="T48" fmla="*/ 630 w 110"/>
                  <a:gd name="T49" fmla="*/ 10262 h 65"/>
                  <a:gd name="T50" fmla="*/ 912 w 110"/>
                  <a:gd name="T51" fmla="*/ 11940 h 65"/>
                  <a:gd name="T52" fmla="*/ 1321 w 110"/>
                  <a:gd name="T53" fmla="*/ 13621 h 65"/>
                  <a:gd name="T54" fmla="*/ 1656 w 110"/>
                  <a:gd name="T55" fmla="*/ 14882 h 65"/>
                  <a:gd name="T56" fmla="*/ 2086 w 110"/>
                  <a:gd name="T57" fmla="*/ 16042 h 65"/>
                  <a:gd name="T58" fmla="*/ 2532 w 110"/>
                  <a:gd name="T59" fmla="*/ 17027 h 65"/>
                  <a:gd name="T60" fmla="*/ 2970 w 110"/>
                  <a:gd name="T61" fmla="*/ 17285 h 65"/>
                  <a:gd name="T62" fmla="*/ 3547 w 110"/>
                  <a:gd name="T63" fmla="*/ 17242 h 65"/>
                  <a:gd name="T64" fmla="*/ 4018 w 110"/>
                  <a:gd name="T65" fmla="*/ 16340 h 65"/>
                  <a:gd name="T66" fmla="*/ 4511 w 110"/>
                  <a:gd name="T67" fmla="*/ 14882 h 65"/>
                  <a:gd name="T68" fmla="*/ 4382 w 110"/>
                  <a:gd name="T69" fmla="*/ 12844 h 65"/>
                  <a:gd name="T70" fmla="*/ 0 w 110"/>
                  <a:gd name="T71" fmla="*/ 0 h 65"/>
                  <a:gd name="T72" fmla="*/ 110 w 11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5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2" y="50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2"/>
                    </a:lnTo>
                    <a:lnTo>
                      <a:pt x="73" y="65"/>
                    </a:lnTo>
                    <a:lnTo>
                      <a:pt x="86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3" name="Freeform 21"/>
              <p:cNvSpPr>
                <a:spLocks noChangeArrowheads="1"/>
              </p:cNvSpPr>
              <p:nvPr/>
            </p:nvSpPr>
            <p:spPr bwMode="auto">
              <a:xfrm>
                <a:off x="4101" y="105"/>
                <a:ext cx="46" cy="55"/>
              </a:xfrm>
              <a:custGeom>
                <a:avLst/>
                <a:gdLst>
                  <a:gd name="G0" fmla="+- 3 0 0"/>
                  <a:gd name="G1" fmla="*/ 1 14351 4419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12326 0 0"/>
                  <a:gd name="G19" fmla="+- 18445 0 0"/>
                  <a:gd name="G20" fmla="+- 27701 0 0"/>
                  <a:gd name="T0" fmla="*/ 0 w 46"/>
                  <a:gd name="T1" fmla="*/ 13071 h 47"/>
                  <a:gd name="T2" fmla="*/ 745 w 46"/>
                  <a:gd name="T3" fmla="*/ 19606 h 47"/>
                  <a:gd name="T4" fmla="*/ 1161 w 46"/>
                  <a:gd name="T5" fmla="*/ 29628 h 47"/>
                  <a:gd name="T6" fmla="*/ 1927 w 46"/>
                  <a:gd name="T7" fmla="*/ 37829 h 47"/>
                  <a:gd name="T8" fmla="*/ 2440 w 46"/>
                  <a:gd name="T9" fmla="*/ 47004 h 47"/>
                  <a:gd name="T10" fmla="*/ 2816 w 46"/>
                  <a:gd name="T11" fmla="*/ 55717 h 47"/>
                  <a:gd name="T12" fmla="*/ 3142 w 46"/>
                  <a:gd name="T13" fmla="*/ 61723 h 47"/>
                  <a:gd name="T14" fmla="*/ 3196 w 46"/>
                  <a:gd name="T15" fmla="*/ 65093 h 47"/>
                  <a:gd name="T16" fmla="*/ 3347 w 46"/>
                  <a:gd name="T17" fmla="*/ 61723 h 47"/>
                  <a:gd name="T18" fmla="*/ 3626 w 46"/>
                  <a:gd name="T19" fmla="*/ 76635 h 47"/>
                  <a:gd name="T20" fmla="*/ 3797 w 46"/>
                  <a:gd name="T21" fmla="*/ 72080 h 47"/>
                  <a:gd name="T22" fmla="*/ 3862 w 46"/>
                  <a:gd name="T23" fmla="*/ 65609 h 47"/>
                  <a:gd name="T24" fmla="*/ 3862 w 46"/>
                  <a:gd name="T25" fmla="*/ 60445 h 47"/>
                  <a:gd name="T26" fmla="*/ 3797 w 46"/>
                  <a:gd name="T27" fmla="*/ 55717 h 47"/>
                  <a:gd name="T28" fmla="*/ 3407 w 46"/>
                  <a:gd name="T29" fmla="*/ 47004 h 47"/>
                  <a:gd name="T30" fmla="*/ 3000 w 46"/>
                  <a:gd name="T31" fmla="*/ 36818 h 47"/>
                  <a:gd name="T32" fmla="*/ 2330 w 46"/>
                  <a:gd name="T33" fmla="*/ 25079 h 47"/>
                  <a:gd name="T34" fmla="*/ 1698 w 46"/>
                  <a:gd name="T35" fmla="*/ 16735 h 47"/>
                  <a:gd name="T36" fmla="*/ 960 w 46"/>
                  <a:gd name="T37" fmla="*/ 317 h 47"/>
                  <a:gd name="T38" fmla="*/ 3 w 46"/>
                  <a:gd name="T39" fmla="*/ 0 h 47"/>
                  <a:gd name="T40" fmla="*/ 0 w 46"/>
                  <a:gd name="T41" fmla="*/ 13071 h 47"/>
                  <a:gd name="T42" fmla="*/ 0 w 46"/>
                  <a:gd name="T43" fmla="*/ 0 h 47"/>
                  <a:gd name="T44" fmla="*/ 46 w 46"/>
                  <a:gd name="T4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6" h="47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7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4" name="Freeform 22"/>
              <p:cNvSpPr>
                <a:spLocks noChangeArrowheads="1"/>
              </p:cNvSpPr>
              <p:nvPr/>
            </p:nvSpPr>
            <p:spPr bwMode="auto">
              <a:xfrm>
                <a:off x="4044" y="95"/>
                <a:ext cx="58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510 0 0"/>
                  <a:gd name="T0" fmla="*/ 0 w 57"/>
                  <a:gd name="T1" fmla="*/ 574 h 17"/>
                  <a:gd name="T2" fmla="*/ 4 w 57"/>
                  <a:gd name="T3" fmla="*/ 574 h 17"/>
                  <a:gd name="T4" fmla="*/ 1084 w 57"/>
                  <a:gd name="T5" fmla="*/ 574 h 17"/>
                  <a:gd name="T6" fmla="*/ 1628 w 57"/>
                  <a:gd name="T7" fmla="*/ 574 h 17"/>
                  <a:gd name="T8" fmla="*/ 2648 w 57"/>
                  <a:gd name="T9" fmla="*/ 574 h 17"/>
                  <a:gd name="T10" fmla="*/ 3433 w 57"/>
                  <a:gd name="T11" fmla="*/ 608 h 17"/>
                  <a:gd name="T12" fmla="*/ 4484 w 57"/>
                  <a:gd name="T13" fmla="*/ 682 h 17"/>
                  <a:gd name="T14" fmla="*/ 5219 w 57"/>
                  <a:gd name="T15" fmla="*/ 722 h 17"/>
                  <a:gd name="T16" fmla="*/ 6295 w 57"/>
                  <a:gd name="T17" fmla="*/ 857 h 17"/>
                  <a:gd name="T18" fmla="*/ 6597 w 57"/>
                  <a:gd name="T19" fmla="*/ 542 h 17"/>
                  <a:gd name="T20" fmla="*/ 5519 w 57"/>
                  <a:gd name="T21" fmla="*/ 6 h 17"/>
                  <a:gd name="T22" fmla="*/ 4557 w 57"/>
                  <a:gd name="T23" fmla="*/ 3 h 17"/>
                  <a:gd name="T24" fmla="*/ 3474 w 57"/>
                  <a:gd name="T25" fmla="*/ 2 h 17"/>
                  <a:gd name="T26" fmla="*/ 2801 w 57"/>
                  <a:gd name="T27" fmla="*/ 1 h 17"/>
                  <a:gd name="T28" fmla="*/ 1864 w 57"/>
                  <a:gd name="T29" fmla="*/ 1 h 17"/>
                  <a:gd name="T30" fmla="*/ 1084 w 57"/>
                  <a:gd name="T31" fmla="*/ 0 h 17"/>
                  <a:gd name="T32" fmla="*/ 4 w 57"/>
                  <a:gd name="T33" fmla="*/ 0 h 17"/>
                  <a:gd name="T34" fmla="*/ 0 w 57"/>
                  <a:gd name="T35" fmla="*/ 0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3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5" name="Freeform 23"/>
              <p:cNvSpPr>
                <a:spLocks noChangeArrowheads="1"/>
              </p:cNvSpPr>
              <p:nvPr/>
            </p:nvSpPr>
            <p:spPr bwMode="auto">
              <a:xfrm>
                <a:off x="571" y="97"/>
                <a:ext cx="107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65532 0 0"/>
                  <a:gd name="G5" fmla="+- 2 0 0"/>
                  <a:gd name="G6" fmla="*/ 1 35499 51712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38249 38528"/>
                  <a:gd name="G21" fmla="*/ 1 63095 51712"/>
                  <a:gd name="G22" fmla="*/ G21 1 180"/>
                  <a:gd name="G23" fmla="*/ G20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2 0 0"/>
                  <a:gd name="G39" fmla="+- 65533 0 0"/>
                  <a:gd name="G40" fmla="+- 63734 0 0"/>
                  <a:gd name="G41" fmla="+- 62983 0 0"/>
                  <a:gd name="G42" fmla="+- 61641 0 0"/>
                  <a:gd name="G43" fmla="+- 60386 0 0"/>
                  <a:gd name="T0" fmla="*/ 8 w 104"/>
                  <a:gd name="T1" fmla="*/ 0 h 55"/>
                  <a:gd name="T2" fmla="*/ 3 w 104"/>
                  <a:gd name="T3" fmla="*/ 1 h 55"/>
                  <a:gd name="T4" fmla="*/ 0 w 104"/>
                  <a:gd name="T5" fmla="*/ 3 h 55"/>
                  <a:gd name="T6" fmla="*/ 0 w 104"/>
                  <a:gd name="T7" fmla="*/ 1802 h 55"/>
                  <a:gd name="T8" fmla="*/ 1 w 104"/>
                  <a:gd name="T9" fmla="*/ 2554 h 55"/>
                  <a:gd name="T10" fmla="*/ 3 w 104"/>
                  <a:gd name="T11" fmla="*/ 3898 h 55"/>
                  <a:gd name="T12" fmla="*/ 7 w 104"/>
                  <a:gd name="T13" fmla="*/ 5157 h 55"/>
                  <a:gd name="T14" fmla="*/ 701 w 104"/>
                  <a:gd name="T15" fmla="*/ 6538 h 55"/>
                  <a:gd name="T16" fmla="*/ 982 w 104"/>
                  <a:gd name="T17" fmla="*/ 7868 h 55"/>
                  <a:gd name="T18" fmla="*/ 1473 w 104"/>
                  <a:gd name="T19" fmla="*/ 9268 h 55"/>
                  <a:gd name="T20" fmla="*/ 1925 w 104"/>
                  <a:gd name="T21" fmla="*/ 10268 h 55"/>
                  <a:gd name="T22" fmla="*/ 2441 w 104"/>
                  <a:gd name="T23" fmla="*/ 11426 h 55"/>
                  <a:gd name="T24" fmla="*/ 2941 w 104"/>
                  <a:gd name="T25" fmla="*/ 11984 h 55"/>
                  <a:gd name="T26" fmla="*/ 3480 w 104"/>
                  <a:gd name="T27" fmla="*/ 12262 h 55"/>
                  <a:gd name="T28" fmla="*/ 4075 w 104"/>
                  <a:gd name="T29" fmla="*/ 12262 h 55"/>
                  <a:gd name="T30" fmla="*/ 4607 w 104"/>
                  <a:gd name="T31" fmla="*/ 11522 h 55"/>
                  <a:gd name="T32" fmla="*/ 5202 w 104"/>
                  <a:gd name="T33" fmla="*/ 10420 h 55"/>
                  <a:gd name="T34" fmla="*/ 5279 w 104"/>
                  <a:gd name="T35" fmla="*/ 10268 h 55"/>
                  <a:gd name="T36" fmla="*/ 5279 w 104"/>
                  <a:gd name="T37" fmla="*/ 9934 h 55"/>
                  <a:gd name="T38" fmla="*/ 5279 w 104"/>
                  <a:gd name="T39" fmla="*/ 9552 h 55"/>
                  <a:gd name="T40" fmla="*/ 5202 w 104"/>
                  <a:gd name="T41" fmla="*/ 9060 h 55"/>
                  <a:gd name="T42" fmla="*/ 5061 w 104"/>
                  <a:gd name="T43" fmla="*/ 8059 h 55"/>
                  <a:gd name="T44" fmla="*/ 4785 w 104"/>
                  <a:gd name="T45" fmla="*/ 6538 h 55"/>
                  <a:gd name="T46" fmla="*/ 4462 w 104"/>
                  <a:gd name="T47" fmla="*/ 5290 h 55"/>
                  <a:gd name="T48" fmla="*/ 4075 w 104"/>
                  <a:gd name="T49" fmla="*/ 3898 h 55"/>
                  <a:gd name="T50" fmla="*/ 3643 w 104"/>
                  <a:gd name="T51" fmla="*/ 2752 h 55"/>
                  <a:gd name="T52" fmla="*/ 3232 w 104"/>
                  <a:gd name="T53" fmla="*/ 1942 h 55"/>
                  <a:gd name="T54" fmla="*/ 2781 w 104"/>
                  <a:gd name="T55" fmla="*/ 82 h 55"/>
                  <a:gd name="T56" fmla="*/ 2441 w 104"/>
                  <a:gd name="T57" fmla="*/ 3 h 55"/>
                  <a:gd name="T58" fmla="*/ 1950 w 104"/>
                  <a:gd name="T59" fmla="*/ 1 h 55"/>
                  <a:gd name="T60" fmla="*/ 1627 w 104"/>
                  <a:gd name="T61" fmla="*/ 0 h 55"/>
                  <a:gd name="T62" fmla="*/ 1229 w 104"/>
                  <a:gd name="T63" fmla="*/ 0 h 55"/>
                  <a:gd name="T64" fmla="*/ 877 w 104"/>
                  <a:gd name="T65" fmla="*/ 0 h 55"/>
                  <a:gd name="T66" fmla="*/ 663 w 104"/>
                  <a:gd name="T67" fmla="*/ 0 h 55"/>
                  <a:gd name="T68" fmla="*/ 8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3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6" name="Freeform 24"/>
              <p:cNvSpPr>
                <a:spLocks noChangeArrowheads="1"/>
              </p:cNvSpPr>
              <p:nvPr/>
            </p:nvSpPr>
            <p:spPr bwMode="auto">
              <a:xfrm>
                <a:off x="566" y="93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cos 14 G6"/>
                  <a:gd name="G8" fmla="+- 10 0 0"/>
                  <a:gd name="G9" fmla="sin 10 G8"/>
                  <a:gd name="G10" fmla="*/ 1 59343 38528"/>
                  <a:gd name="G11" fmla="+- 2 0 0"/>
                  <a:gd name="G12" fmla="+- 65533 0 0"/>
                  <a:gd name="G13" fmla="+- 24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3164 0 0"/>
                  <a:gd name="G35" fmla="+- 52019 0 0"/>
                  <a:gd name="G36" fmla="+- 51025 0 0"/>
                  <a:gd name="G37" fmla="+- 51140 0 0"/>
                  <a:gd name="G38" fmla="+- 51758 0 0"/>
                  <a:gd name="G39" fmla="+- 52561 0 0"/>
                  <a:gd name="T0" fmla="*/ 4307 w 110"/>
                  <a:gd name="T1" fmla="*/ 15044 h 63"/>
                  <a:gd name="T2" fmla="*/ 3873 w 110"/>
                  <a:gd name="T3" fmla="*/ 16245 h 63"/>
                  <a:gd name="T4" fmla="*/ 3459 w 110"/>
                  <a:gd name="T5" fmla="*/ 16976 h 63"/>
                  <a:gd name="T6" fmla="*/ 3025 w 110"/>
                  <a:gd name="T7" fmla="*/ 17536 h 63"/>
                  <a:gd name="T8" fmla="*/ 2580 w 110"/>
                  <a:gd name="T9" fmla="*/ 16976 h 63"/>
                  <a:gd name="T10" fmla="*/ 2200 w 110"/>
                  <a:gd name="T11" fmla="*/ 15978 h 63"/>
                  <a:gd name="T12" fmla="*/ 1816 w 110"/>
                  <a:gd name="T13" fmla="*/ 14791 h 63"/>
                  <a:gd name="T14" fmla="*/ 1469 w 110"/>
                  <a:gd name="T15" fmla="*/ 12937 h 63"/>
                  <a:gd name="T16" fmla="*/ 1188 w 110"/>
                  <a:gd name="T17" fmla="*/ 11549 h 63"/>
                  <a:gd name="T18" fmla="*/ 865 w 110"/>
                  <a:gd name="T19" fmla="*/ 9521 h 63"/>
                  <a:gd name="T20" fmla="*/ 664 w 110"/>
                  <a:gd name="T21" fmla="*/ 7921 h 63"/>
                  <a:gd name="T22" fmla="*/ 509 w 110"/>
                  <a:gd name="T23" fmla="*/ 6282 h 63"/>
                  <a:gd name="T24" fmla="*/ 458 w 110"/>
                  <a:gd name="T25" fmla="*/ 4280 h 63"/>
                  <a:gd name="T26" fmla="*/ 9 w 110"/>
                  <a:gd name="T27" fmla="*/ 3391 h 63"/>
                  <a:gd name="T28" fmla="*/ 9 w 110"/>
                  <a:gd name="T29" fmla="*/ 3169 h 63"/>
                  <a:gd name="T30" fmla="*/ 458 w 110"/>
                  <a:gd name="T31" fmla="*/ 3169 h 63"/>
                  <a:gd name="T32" fmla="*/ 537 w 110"/>
                  <a:gd name="T33" fmla="*/ 2704 h 63"/>
                  <a:gd name="T34" fmla="*/ 537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3669 h 63"/>
                  <a:gd name="T42" fmla="*/ 2 w 110"/>
                  <a:gd name="T43" fmla="*/ 5389 h 63"/>
                  <a:gd name="T44" fmla="*/ 5 w 110"/>
                  <a:gd name="T45" fmla="*/ 7579 h 63"/>
                  <a:gd name="T46" fmla="*/ 9 w 110"/>
                  <a:gd name="T47" fmla="*/ 9521 h 63"/>
                  <a:gd name="T48" fmla="*/ 630 w 110"/>
                  <a:gd name="T49" fmla="*/ 11760 h 63"/>
                  <a:gd name="T50" fmla="*/ 912 w 110"/>
                  <a:gd name="T51" fmla="*/ 13960 h 63"/>
                  <a:gd name="T52" fmla="*/ 1270 w 110"/>
                  <a:gd name="T53" fmla="*/ 15724 h 63"/>
                  <a:gd name="T54" fmla="*/ 1656 w 110"/>
                  <a:gd name="T55" fmla="*/ 17536 h 63"/>
                  <a:gd name="T56" fmla="*/ 2129 w 110"/>
                  <a:gd name="T57" fmla="*/ 18903 h 63"/>
                  <a:gd name="T58" fmla="*/ 2532 w 110"/>
                  <a:gd name="T59" fmla="*/ 19765 h 63"/>
                  <a:gd name="T60" fmla="*/ 3025 w 110"/>
                  <a:gd name="T61" fmla="*/ 20104 h 63"/>
                  <a:gd name="T62" fmla="*/ 3483 w 110"/>
                  <a:gd name="T63" fmla="*/ 20104 h 63"/>
                  <a:gd name="T64" fmla="*/ 4018 w 110"/>
                  <a:gd name="T65" fmla="*/ 19552 h 63"/>
                  <a:gd name="T66" fmla="*/ 4511 w 110"/>
                  <a:gd name="T67" fmla="*/ 18088 h 63"/>
                  <a:gd name="T68" fmla="*/ 4307 w 110"/>
                  <a:gd name="T69" fmla="*/ 15044 h 63"/>
                  <a:gd name="T70" fmla="*/ 0 w 110"/>
                  <a:gd name="T71" fmla="*/ 0 h 63"/>
                  <a:gd name="T72" fmla="*/ 110 w 110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2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7" name="Freeform 25"/>
              <p:cNvSpPr>
                <a:spLocks noChangeArrowheads="1"/>
              </p:cNvSpPr>
              <p:nvPr/>
            </p:nvSpPr>
            <p:spPr bwMode="auto">
              <a:xfrm>
                <a:off x="635" y="102"/>
                <a:ext cx="47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4 0 0"/>
                  <a:gd name="G24" fmla="+- 45447 0 0"/>
                  <a:gd name="G25" fmla="+- 40415 0 0"/>
                  <a:gd name="T0" fmla="*/ 0 w 47"/>
                  <a:gd name="T1" fmla="*/ 9568 h 48"/>
                  <a:gd name="T2" fmla="*/ 748 w 47"/>
                  <a:gd name="T3" fmla="*/ 14280 h 48"/>
                  <a:gd name="T4" fmla="*/ 1228 w 47"/>
                  <a:gd name="T5" fmla="*/ 21317 h 48"/>
                  <a:gd name="T6" fmla="*/ 1893 w 47"/>
                  <a:gd name="T7" fmla="*/ 27014 h 48"/>
                  <a:gd name="T8" fmla="*/ 2280 w 47"/>
                  <a:gd name="T9" fmla="*/ 32729 h 48"/>
                  <a:gd name="T10" fmla="*/ 2640 w 47"/>
                  <a:gd name="T11" fmla="*/ 40331 h 48"/>
                  <a:gd name="T12" fmla="*/ 2921 w 47"/>
                  <a:gd name="T13" fmla="*/ 44074 h 48"/>
                  <a:gd name="T14" fmla="*/ 2921 w 47"/>
                  <a:gd name="T15" fmla="*/ 45086 h 48"/>
                  <a:gd name="T16" fmla="*/ 2921 w 47"/>
                  <a:gd name="T17" fmla="*/ 47341 h 48"/>
                  <a:gd name="T18" fmla="*/ 2921 w 47"/>
                  <a:gd name="T19" fmla="*/ 45086 h 48"/>
                  <a:gd name="T20" fmla="*/ 2988 w 47"/>
                  <a:gd name="T21" fmla="*/ 44074 h 48"/>
                  <a:gd name="T22" fmla="*/ 3382 w 47"/>
                  <a:gd name="T23" fmla="*/ 55586 h 48"/>
                  <a:gd name="T24" fmla="*/ 3598 w 47"/>
                  <a:gd name="T25" fmla="*/ 51261 h 48"/>
                  <a:gd name="T26" fmla="*/ 3598 w 47"/>
                  <a:gd name="T27" fmla="*/ 47341 h 48"/>
                  <a:gd name="T28" fmla="*/ 3598 w 47"/>
                  <a:gd name="T29" fmla="*/ 43696 h 48"/>
                  <a:gd name="T30" fmla="*/ 3516 w 47"/>
                  <a:gd name="T31" fmla="*/ 40331 h 48"/>
                  <a:gd name="T32" fmla="*/ 3184 w 47"/>
                  <a:gd name="T33" fmla="*/ 32729 h 48"/>
                  <a:gd name="T34" fmla="*/ 2746 w 47"/>
                  <a:gd name="T35" fmla="*/ 24999 h 48"/>
                  <a:gd name="T36" fmla="*/ 2280 w 47"/>
                  <a:gd name="T37" fmla="*/ 19601 h 48"/>
                  <a:gd name="T38" fmla="*/ 1572 w 47"/>
                  <a:gd name="T39" fmla="*/ 11199 h 48"/>
                  <a:gd name="T40" fmla="*/ 959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8" name="Freeform 26"/>
              <p:cNvSpPr>
                <a:spLocks noChangeArrowheads="1"/>
              </p:cNvSpPr>
              <p:nvPr/>
            </p:nvSpPr>
            <p:spPr bwMode="auto">
              <a:xfrm>
                <a:off x="580" y="93"/>
                <a:ext cx="56" cy="14"/>
              </a:xfrm>
              <a:custGeom>
                <a:avLst/>
                <a:gdLst>
                  <a:gd name="G0" fmla="+- 5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2 0 0"/>
                  <a:gd name="G22" fmla="+- 65342 0 0"/>
                  <a:gd name="T0" fmla="*/ 0 w 56"/>
                  <a:gd name="T1" fmla="*/ 629 h 16"/>
                  <a:gd name="T2" fmla="*/ 5 w 56"/>
                  <a:gd name="T3" fmla="*/ 629 h 16"/>
                  <a:gd name="T4" fmla="*/ 435 w 56"/>
                  <a:gd name="T5" fmla="*/ 629 h 16"/>
                  <a:gd name="T6" fmla="*/ 595 w 56"/>
                  <a:gd name="T7" fmla="*/ 629 h 16"/>
                  <a:gd name="T8" fmla="*/ 857 w 56"/>
                  <a:gd name="T9" fmla="*/ 710 h 16"/>
                  <a:gd name="T10" fmla="*/ 1173 w 56"/>
                  <a:gd name="T11" fmla="*/ 710 h 16"/>
                  <a:gd name="T12" fmla="*/ 1506 w 56"/>
                  <a:gd name="T13" fmla="*/ 801 h 16"/>
                  <a:gd name="T14" fmla="*/ 1782 w 56"/>
                  <a:gd name="T15" fmla="*/ 904 h 16"/>
                  <a:gd name="T16" fmla="*/ 2060 w 56"/>
                  <a:gd name="T17" fmla="*/ 1021 h 16"/>
                  <a:gd name="T18" fmla="*/ 2170 w 56"/>
                  <a:gd name="T19" fmla="*/ 629 h 16"/>
                  <a:gd name="T20" fmla="*/ 1884 w 56"/>
                  <a:gd name="T21" fmla="*/ 5 h 16"/>
                  <a:gd name="T22" fmla="*/ 1587 w 56"/>
                  <a:gd name="T23" fmla="*/ 3 h 16"/>
                  <a:gd name="T24" fmla="*/ 1236 w 56"/>
                  <a:gd name="T25" fmla="*/ 1 h 16"/>
                  <a:gd name="T26" fmla="*/ 903 w 56"/>
                  <a:gd name="T27" fmla="*/ 0 h 16"/>
                  <a:gd name="T28" fmla="*/ 595 w 56"/>
                  <a:gd name="T29" fmla="*/ 0 h 16"/>
                  <a:gd name="T30" fmla="*/ 435 w 56"/>
                  <a:gd name="T31" fmla="*/ 0 h 16"/>
                  <a:gd name="T32" fmla="*/ 5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w 56"/>
                  <a:gd name="T39" fmla="*/ 0 h 16"/>
                  <a:gd name="T40" fmla="*/ 56 w 56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099" name="Freeform 27"/>
              <p:cNvSpPr>
                <a:spLocks noChangeArrowheads="1"/>
              </p:cNvSpPr>
              <p:nvPr/>
            </p:nvSpPr>
            <p:spPr bwMode="auto">
              <a:xfrm>
                <a:off x="3103" y="97"/>
                <a:ext cx="94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48897 22848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3 0 0"/>
                  <a:gd name="G42" fmla="+- 65534 0 0"/>
                  <a:gd name="G43" fmla="+- 63734 0 0"/>
                  <a:gd name="G44" fmla="+- 62983 0 0"/>
                  <a:gd name="G45" fmla="+- 61642 0 0"/>
                  <a:gd name="G46" fmla="+- 60386 0 0"/>
                  <a:gd name="T0" fmla="*/ 7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1802 h 55"/>
                  <a:gd name="T8" fmla="*/ 1 w 104"/>
                  <a:gd name="T9" fmla="*/ 2554 h 55"/>
                  <a:gd name="T10" fmla="*/ 4 w 104"/>
                  <a:gd name="T11" fmla="*/ 3898 h 55"/>
                  <a:gd name="T12" fmla="*/ 7 w 104"/>
                  <a:gd name="T13" fmla="*/ 5157 h 55"/>
                  <a:gd name="T14" fmla="*/ 234 w 104"/>
                  <a:gd name="T15" fmla="*/ 6538 h 55"/>
                  <a:gd name="T16" fmla="*/ 326 w 104"/>
                  <a:gd name="T17" fmla="*/ 7868 h 55"/>
                  <a:gd name="T18" fmla="*/ 466 w 104"/>
                  <a:gd name="T19" fmla="*/ 9268 h 55"/>
                  <a:gd name="T20" fmla="*/ 606 w 104"/>
                  <a:gd name="T21" fmla="*/ 10268 h 55"/>
                  <a:gd name="T22" fmla="*/ 769 w 104"/>
                  <a:gd name="T23" fmla="*/ 11426 h 55"/>
                  <a:gd name="T24" fmla="*/ 928 w 104"/>
                  <a:gd name="T25" fmla="*/ 11984 h 55"/>
                  <a:gd name="T26" fmla="*/ 1124 w 104"/>
                  <a:gd name="T27" fmla="*/ 12262 h 55"/>
                  <a:gd name="T28" fmla="*/ 1283 w 104"/>
                  <a:gd name="T29" fmla="*/ 11984 h 55"/>
                  <a:gd name="T30" fmla="*/ 1465 w 104"/>
                  <a:gd name="T31" fmla="*/ 11522 h 55"/>
                  <a:gd name="T32" fmla="*/ 1638 w 104"/>
                  <a:gd name="T33" fmla="*/ 10420 h 55"/>
                  <a:gd name="T34" fmla="*/ 1664 w 104"/>
                  <a:gd name="T35" fmla="*/ 10268 h 55"/>
                  <a:gd name="T36" fmla="*/ 1664 w 104"/>
                  <a:gd name="T37" fmla="*/ 9934 h 55"/>
                  <a:gd name="T38" fmla="*/ 1664 w 104"/>
                  <a:gd name="T39" fmla="*/ 9552 h 55"/>
                  <a:gd name="T40" fmla="*/ 1638 w 104"/>
                  <a:gd name="T41" fmla="*/ 9060 h 55"/>
                  <a:gd name="T42" fmla="*/ 1607 w 104"/>
                  <a:gd name="T43" fmla="*/ 8059 h 55"/>
                  <a:gd name="T44" fmla="*/ 1520 w 104"/>
                  <a:gd name="T45" fmla="*/ 6538 h 55"/>
                  <a:gd name="T46" fmla="*/ 1426 w 104"/>
                  <a:gd name="T47" fmla="*/ 5290 h 55"/>
                  <a:gd name="T48" fmla="*/ 1298 w 104"/>
                  <a:gd name="T49" fmla="*/ 3898 h 55"/>
                  <a:gd name="T50" fmla="*/ 1159 w 104"/>
                  <a:gd name="T51" fmla="*/ 2554 h 55"/>
                  <a:gd name="T52" fmla="*/ 1026 w 104"/>
                  <a:gd name="T53" fmla="*/ 1942 h 55"/>
                  <a:gd name="T54" fmla="*/ 897 w 104"/>
                  <a:gd name="T55" fmla="*/ 82 h 55"/>
                  <a:gd name="T56" fmla="*/ 758 w 104"/>
                  <a:gd name="T57" fmla="*/ 3 h 55"/>
                  <a:gd name="T58" fmla="*/ 642 w 104"/>
                  <a:gd name="T59" fmla="*/ 1 h 55"/>
                  <a:gd name="T60" fmla="*/ 490 w 104"/>
                  <a:gd name="T61" fmla="*/ 0 h 55"/>
                  <a:gd name="T62" fmla="*/ 387 w 104"/>
                  <a:gd name="T63" fmla="*/ 0 h 55"/>
                  <a:gd name="T64" fmla="*/ 277 w 104"/>
                  <a:gd name="T65" fmla="*/ 0 h 55"/>
                  <a:gd name="T66" fmla="*/ 198 w 104"/>
                  <a:gd name="T67" fmla="*/ 0 h 55"/>
                  <a:gd name="T68" fmla="*/ 7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5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0" name="Freeform 28"/>
              <p:cNvSpPr>
                <a:spLocks noChangeArrowheads="1"/>
              </p:cNvSpPr>
              <p:nvPr/>
            </p:nvSpPr>
            <p:spPr bwMode="auto">
              <a:xfrm>
                <a:off x="3099" y="93"/>
                <a:ext cx="100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9 0 0"/>
                  <a:gd name="G7" fmla="sin 14 G6"/>
                  <a:gd name="G8" fmla="+- 9 0 0"/>
                  <a:gd name="G9" fmla="sin 10 G8"/>
                  <a:gd name="G10" fmla="*/ 1 0 51712"/>
                  <a:gd name="G11" fmla="+- 2 0 0"/>
                  <a:gd name="G12" fmla="+- 65533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0591 0 0"/>
                  <a:gd name="G35" fmla="+- 49719 0 0"/>
                  <a:gd name="G36" fmla="+- 49015 0 0"/>
                  <a:gd name="G37" fmla="+- 49642 0 0"/>
                  <a:gd name="G38" fmla="+- 50283 0 0"/>
                  <a:gd name="G39" fmla="+- 51356 0 0"/>
                  <a:gd name="T0" fmla="*/ 1445 w 110"/>
                  <a:gd name="T1" fmla="*/ 15044 h 63"/>
                  <a:gd name="T2" fmla="*/ 1300 w 110"/>
                  <a:gd name="T3" fmla="*/ 16245 h 63"/>
                  <a:gd name="T4" fmla="*/ 1159 w 110"/>
                  <a:gd name="T5" fmla="*/ 16976 h 63"/>
                  <a:gd name="T6" fmla="*/ 1015 w 110"/>
                  <a:gd name="T7" fmla="*/ 17536 h 63"/>
                  <a:gd name="T8" fmla="*/ 866 w 110"/>
                  <a:gd name="T9" fmla="*/ 16760 h 63"/>
                  <a:gd name="T10" fmla="*/ 725 w 110"/>
                  <a:gd name="T11" fmla="*/ 15978 h 63"/>
                  <a:gd name="T12" fmla="*/ 611 w 110"/>
                  <a:gd name="T13" fmla="*/ 14791 h 63"/>
                  <a:gd name="T14" fmla="*/ 474 w 110"/>
                  <a:gd name="T15" fmla="*/ 12937 h 63"/>
                  <a:gd name="T16" fmla="*/ 402 w 110"/>
                  <a:gd name="T17" fmla="*/ 11549 h 63"/>
                  <a:gd name="T18" fmla="*/ 275 w 110"/>
                  <a:gd name="T19" fmla="*/ 9521 h 63"/>
                  <a:gd name="T20" fmla="*/ 200 w 110"/>
                  <a:gd name="T21" fmla="*/ 7921 h 63"/>
                  <a:gd name="T22" fmla="*/ 170 w 110"/>
                  <a:gd name="T23" fmla="*/ 6282 h 63"/>
                  <a:gd name="T24" fmla="*/ 8 w 110"/>
                  <a:gd name="T25" fmla="*/ 4280 h 63"/>
                  <a:gd name="T26" fmla="*/ 8 w 110"/>
                  <a:gd name="T27" fmla="*/ 3391 h 63"/>
                  <a:gd name="T28" fmla="*/ 8 w 110"/>
                  <a:gd name="T29" fmla="*/ 3169 h 63"/>
                  <a:gd name="T30" fmla="*/ 8 w 110"/>
                  <a:gd name="T31" fmla="*/ 2704 h 63"/>
                  <a:gd name="T32" fmla="*/ 170 w 110"/>
                  <a:gd name="T33" fmla="*/ 2704 h 63"/>
                  <a:gd name="T34" fmla="*/ 170 w 110"/>
                  <a:gd name="T35" fmla="*/ 0 h 63"/>
                  <a:gd name="T36" fmla="*/ 6 w 110"/>
                  <a:gd name="T37" fmla="*/ 1 h 63"/>
                  <a:gd name="T38" fmla="*/ 2 w 110"/>
                  <a:gd name="T39" fmla="*/ 5 h 63"/>
                  <a:gd name="T40" fmla="*/ 0 w 110"/>
                  <a:gd name="T41" fmla="*/ 3669 h 63"/>
                  <a:gd name="T42" fmla="*/ 2 w 110"/>
                  <a:gd name="T43" fmla="*/ 5389 h 63"/>
                  <a:gd name="T44" fmla="*/ 5 w 110"/>
                  <a:gd name="T45" fmla="*/ 7579 h 63"/>
                  <a:gd name="T46" fmla="*/ 8 w 110"/>
                  <a:gd name="T47" fmla="*/ 9521 h 63"/>
                  <a:gd name="T48" fmla="*/ 200 w 110"/>
                  <a:gd name="T49" fmla="*/ 11760 h 63"/>
                  <a:gd name="T50" fmla="*/ 306 w 110"/>
                  <a:gd name="T51" fmla="*/ 13960 h 63"/>
                  <a:gd name="T52" fmla="*/ 425 w 110"/>
                  <a:gd name="T53" fmla="*/ 15724 h 63"/>
                  <a:gd name="T54" fmla="*/ 556 w 110"/>
                  <a:gd name="T55" fmla="*/ 17536 h 63"/>
                  <a:gd name="T56" fmla="*/ 687 w 110"/>
                  <a:gd name="T57" fmla="*/ 18903 h 63"/>
                  <a:gd name="T58" fmla="*/ 851 w 110"/>
                  <a:gd name="T59" fmla="*/ 19765 h 63"/>
                  <a:gd name="T60" fmla="*/ 1015 w 110"/>
                  <a:gd name="T61" fmla="*/ 20104 h 63"/>
                  <a:gd name="T62" fmla="*/ 1170 w 110"/>
                  <a:gd name="T63" fmla="*/ 20104 h 63"/>
                  <a:gd name="T64" fmla="*/ 1348 w 110"/>
                  <a:gd name="T65" fmla="*/ 19552 h 63"/>
                  <a:gd name="T66" fmla="*/ 1513 w 110"/>
                  <a:gd name="T67" fmla="*/ 18088 h 63"/>
                  <a:gd name="T68" fmla="*/ 1445 w 110"/>
                  <a:gd name="T69" fmla="*/ 15044 h 63"/>
                  <a:gd name="T70" fmla="*/ 0 w 110"/>
                  <a:gd name="T71" fmla="*/ 0 h 63"/>
                  <a:gd name="T72" fmla="*/ 110 w 110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2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0" y="59"/>
                    </a:lnTo>
                    <a:lnTo>
                      <a:pt x="62" y="62"/>
                    </a:lnTo>
                    <a:lnTo>
                      <a:pt x="74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1" name="Freeform 29"/>
              <p:cNvSpPr>
                <a:spLocks noChangeArrowheads="1"/>
              </p:cNvSpPr>
              <p:nvPr/>
            </p:nvSpPr>
            <p:spPr bwMode="auto">
              <a:xfrm>
                <a:off x="3168" y="102"/>
                <a:ext cx="47" cy="54"/>
              </a:xfrm>
              <a:custGeom>
                <a:avLst/>
                <a:gdLst>
                  <a:gd name="G0" fmla="+- 4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4 0 0"/>
                  <a:gd name="G24" fmla="+- 45373 0 0"/>
                  <a:gd name="G25" fmla="+- 40301 0 0"/>
                  <a:gd name="T0" fmla="*/ 0 w 47"/>
                  <a:gd name="T1" fmla="*/ 9568 h 48"/>
                  <a:gd name="T2" fmla="*/ 748 w 47"/>
                  <a:gd name="T3" fmla="*/ 14280 h 48"/>
                  <a:gd name="T4" fmla="*/ 1154 w 47"/>
                  <a:gd name="T5" fmla="*/ 21317 h 48"/>
                  <a:gd name="T6" fmla="*/ 1779 w 47"/>
                  <a:gd name="T7" fmla="*/ 27014 h 48"/>
                  <a:gd name="T8" fmla="*/ 2280 w 47"/>
                  <a:gd name="T9" fmla="*/ 32729 h 48"/>
                  <a:gd name="T10" fmla="*/ 2640 w 47"/>
                  <a:gd name="T11" fmla="*/ 40331 h 48"/>
                  <a:gd name="T12" fmla="*/ 2809 w 47"/>
                  <a:gd name="T13" fmla="*/ 44074 h 48"/>
                  <a:gd name="T14" fmla="*/ 2921 w 47"/>
                  <a:gd name="T15" fmla="*/ 45086 h 48"/>
                  <a:gd name="T16" fmla="*/ 2921 w 47"/>
                  <a:gd name="T17" fmla="*/ 47341 h 48"/>
                  <a:gd name="T18" fmla="*/ 2921 w 47"/>
                  <a:gd name="T19" fmla="*/ 45086 h 48"/>
                  <a:gd name="T20" fmla="*/ 2988 w 47"/>
                  <a:gd name="T21" fmla="*/ 44074 h 48"/>
                  <a:gd name="T22" fmla="*/ 3382 w 47"/>
                  <a:gd name="T23" fmla="*/ 55586 h 48"/>
                  <a:gd name="T24" fmla="*/ 3516 w 47"/>
                  <a:gd name="T25" fmla="*/ 51261 h 48"/>
                  <a:gd name="T26" fmla="*/ 3598 w 47"/>
                  <a:gd name="T27" fmla="*/ 47341 h 48"/>
                  <a:gd name="T28" fmla="*/ 3598 w 47"/>
                  <a:gd name="T29" fmla="*/ 43696 h 48"/>
                  <a:gd name="T30" fmla="*/ 3516 w 47"/>
                  <a:gd name="T31" fmla="*/ 40331 h 48"/>
                  <a:gd name="T32" fmla="*/ 3179 w 47"/>
                  <a:gd name="T33" fmla="*/ 32729 h 48"/>
                  <a:gd name="T34" fmla="*/ 2746 w 47"/>
                  <a:gd name="T35" fmla="*/ 24999 h 48"/>
                  <a:gd name="T36" fmla="*/ 2193 w 47"/>
                  <a:gd name="T37" fmla="*/ 19601 h 48"/>
                  <a:gd name="T38" fmla="*/ 1572 w 47"/>
                  <a:gd name="T39" fmla="*/ 11199 h 48"/>
                  <a:gd name="T40" fmla="*/ 959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2" name="Freeform 30"/>
              <p:cNvSpPr>
                <a:spLocks noChangeArrowheads="1"/>
              </p:cNvSpPr>
              <p:nvPr/>
            </p:nvSpPr>
            <p:spPr bwMode="auto">
              <a:xfrm>
                <a:off x="3111" y="93"/>
                <a:ext cx="58" cy="14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1 0 0"/>
                  <a:gd name="G22" fmla="+- 531 0 0"/>
                  <a:gd name="T0" fmla="*/ 0 w 57"/>
                  <a:gd name="T1" fmla="*/ 629 h 16"/>
                  <a:gd name="T2" fmla="*/ 4 w 57"/>
                  <a:gd name="T3" fmla="*/ 629 h 16"/>
                  <a:gd name="T4" fmla="*/ 1160 w 57"/>
                  <a:gd name="T5" fmla="*/ 629 h 16"/>
                  <a:gd name="T6" fmla="*/ 1742 w 57"/>
                  <a:gd name="T7" fmla="*/ 629 h 16"/>
                  <a:gd name="T8" fmla="*/ 2648 w 57"/>
                  <a:gd name="T9" fmla="*/ 710 h 16"/>
                  <a:gd name="T10" fmla="*/ 3474 w 57"/>
                  <a:gd name="T11" fmla="*/ 710 h 16"/>
                  <a:gd name="T12" fmla="*/ 4503 w 57"/>
                  <a:gd name="T13" fmla="*/ 801 h 16"/>
                  <a:gd name="T14" fmla="*/ 5496 w 57"/>
                  <a:gd name="T15" fmla="*/ 904 h 16"/>
                  <a:gd name="T16" fmla="*/ 6295 w 57"/>
                  <a:gd name="T17" fmla="*/ 1021 h 16"/>
                  <a:gd name="T18" fmla="*/ 6597 w 57"/>
                  <a:gd name="T19" fmla="*/ 629 h 16"/>
                  <a:gd name="T20" fmla="*/ 5585 w 57"/>
                  <a:gd name="T21" fmla="*/ 5 h 16"/>
                  <a:gd name="T22" fmla="*/ 4557 w 57"/>
                  <a:gd name="T23" fmla="*/ 3 h 16"/>
                  <a:gd name="T24" fmla="*/ 3674 w 57"/>
                  <a:gd name="T25" fmla="*/ 1 h 16"/>
                  <a:gd name="T26" fmla="*/ 2834 w 57"/>
                  <a:gd name="T27" fmla="*/ 0 h 16"/>
                  <a:gd name="T28" fmla="*/ 1864 w 57"/>
                  <a:gd name="T29" fmla="*/ 0 h 16"/>
                  <a:gd name="T30" fmla="*/ 1160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3" name="Freeform 31"/>
              <p:cNvSpPr>
                <a:spLocks noChangeArrowheads="1"/>
              </p:cNvSpPr>
              <p:nvPr/>
            </p:nvSpPr>
            <p:spPr bwMode="auto">
              <a:xfrm>
                <a:off x="1837" y="97"/>
                <a:ext cx="107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45901 25856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3 0 0"/>
                  <a:gd name="G42" fmla="+- 65534 0 0"/>
                  <a:gd name="G43" fmla="+- 63734 0 0"/>
                  <a:gd name="G44" fmla="+- 62983 0 0"/>
                  <a:gd name="G45" fmla="+- 61642 0 0"/>
                  <a:gd name="G46" fmla="+- 60387 0 0"/>
                  <a:gd name="T0" fmla="*/ 8 w 105"/>
                  <a:gd name="T1" fmla="*/ 0 h 55"/>
                  <a:gd name="T2" fmla="*/ 4 w 105"/>
                  <a:gd name="T3" fmla="*/ 1 h 55"/>
                  <a:gd name="T4" fmla="*/ 1 w 105"/>
                  <a:gd name="T5" fmla="*/ 3 h 55"/>
                  <a:gd name="T6" fmla="*/ 0 w 105"/>
                  <a:gd name="T7" fmla="*/ 1802 h 55"/>
                  <a:gd name="T8" fmla="*/ 1 w 105"/>
                  <a:gd name="T9" fmla="*/ 2554 h 55"/>
                  <a:gd name="T10" fmla="*/ 4 w 105"/>
                  <a:gd name="T11" fmla="*/ 3898 h 55"/>
                  <a:gd name="T12" fmla="*/ 8 w 105"/>
                  <a:gd name="T13" fmla="*/ 5157 h 55"/>
                  <a:gd name="T14" fmla="*/ 652 w 105"/>
                  <a:gd name="T15" fmla="*/ 6538 h 55"/>
                  <a:gd name="T16" fmla="*/ 962 w 105"/>
                  <a:gd name="T17" fmla="*/ 7868 h 55"/>
                  <a:gd name="T18" fmla="*/ 1420 w 105"/>
                  <a:gd name="T19" fmla="*/ 9268 h 55"/>
                  <a:gd name="T20" fmla="*/ 1852 w 105"/>
                  <a:gd name="T21" fmla="*/ 10268 h 55"/>
                  <a:gd name="T22" fmla="*/ 2313 w 105"/>
                  <a:gd name="T23" fmla="*/ 11426 h 55"/>
                  <a:gd name="T24" fmla="*/ 2806 w 105"/>
                  <a:gd name="T25" fmla="*/ 11984 h 55"/>
                  <a:gd name="T26" fmla="*/ 3414 w 105"/>
                  <a:gd name="T27" fmla="*/ 12262 h 55"/>
                  <a:gd name="T28" fmla="*/ 3915 w 105"/>
                  <a:gd name="T29" fmla="*/ 12262 h 55"/>
                  <a:gd name="T30" fmla="*/ 4507 w 105"/>
                  <a:gd name="T31" fmla="*/ 11522 h 55"/>
                  <a:gd name="T32" fmla="*/ 5037 w 105"/>
                  <a:gd name="T33" fmla="*/ 10420 h 55"/>
                  <a:gd name="T34" fmla="*/ 5100 w 105"/>
                  <a:gd name="T35" fmla="*/ 10268 h 55"/>
                  <a:gd name="T36" fmla="*/ 5100 w 105"/>
                  <a:gd name="T37" fmla="*/ 9934 h 55"/>
                  <a:gd name="T38" fmla="*/ 5100 w 105"/>
                  <a:gd name="T39" fmla="*/ 9552 h 55"/>
                  <a:gd name="T40" fmla="*/ 5037 w 105"/>
                  <a:gd name="T41" fmla="*/ 9060 h 55"/>
                  <a:gd name="T42" fmla="*/ 4890 w 105"/>
                  <a:gd name="T43" fmla="*/ 8059 h 55"/>
                  <a:gd name="T44" fmla="*/ 4626 w 105"/>
                  <a:gd name="T45" fmla="*/ 6538 h 55"/>
                  <a:gd name="T46" fmla="*/ 4316 w 105"/>
                  <a:gd name="T47" fmla="*/ 5290 h 55"/>
                  <a:gd name="T48" fmla="*/ 3915 w 105"/>
                  <a:gd name="T49" fmla="*/ 3898 h 55"/>
                  <a:gd name="T50" fmla="*/ 3581 w 105"/>
                  <a:gd name="T51" fmla="*/ 2752 h 55"/>
                  <a:gd name="T52" fmla="*/ 3092 w 105"/>
                  <a:gd name="T53" fmla="*/ 1942 h 55"/>
                  <a:gd name="T54" fmla="*/ 2733 w 105"/>
                  <a:gd name="T55" fmla="*/ 82 h 55"/>
                  <a:gd name="T56" fmla="*/ 2313 w 105"/>
                  <a:gd name="T57" fmla="*/ 3 h 55"/>
                  <a:gd name="T58" fmla="*/ 1958 w 105"/>
                  <a:gd name="T59" fmla="*/ 1 h 55"/>
                  <a:gd name="T60" fmla="*/ 1567 w 105"/>
                  <a:gd name="T61" fmla="*/ 0 h 55"/>
                  <a:gd name="T62" fmla="*/ 1136 w 105"/>
                  <a:gd name="T63" fmla="*/ 0 h 55"/>
                  <a:gd name="T64" fmla="*/ 814 w 105"/>
                  <a:gd name="T65" fmla="*/ 0 h 55"/>
                  <a:gd name="T66" fmla="*/ 617 w 105"/>
                  <a:gd name="T67" fmla="*/ 0 h 55"/>
                  <a:gd name="T68" fmla="*/ 8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70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4" name="Freeform 32"/>
              <p:cNvSpPr>
                <a:spLocks noChangeArrowheads="1"/>
              </p:cNvSpPr>
              <p:nvPr/>
            </p:nvSpPr>
            <p:spPr bwMode="auto">
              <a:xfrm>
                <a:off x="1835" y="93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4 G6"/>
                  <a:gd name="G8" fmla="+- 12 0 0"/>
                  <a:gd name="G9" fmla="sin 10 G8"/>
                  <a:gd name="G10" fmla="*/ 1 0 51712"/>
                  <a:gd name="G11" fmla="*/ 1 0 51712"/>
                  <a:gd name="G12" fmla="*/ 1 37997 49664"/>
                  <a:gd name="G13" fmla="+- 15 0 0"/>
                  <a:gd name="G14" fmla="sin 30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48189 1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+- 1 0 0"/>
                  <a:gd name="G36" fmla="+- 1 0 0"/>
                  <a:gd name="T0" fmla="*/ 3359 w 110"/>
                  <a:gd name="T1" fmla="*/ 15044 h 63"/>
                  <a:gd name="T2" fmla="*/ 3015 w 110"/>
                  <a:gd name="T3" fmla="*/ 16245 h 63"/>
                  <a:gd name="T4" fmla="*/ 2689 w 110"/>
                  <a:gd name="T5" fmla="*/ 16976 h 63"/>
                  <a:gd name="T6" fmla="*/ 2361 w 110"/>
                  <a:gd name="T7" fmla="*/ 17536 h 63"/>
                  <a:gd name="T8" fmla="*/ 2011 w 110"/>
                  <a:gd name="T9" fmla="*/ 16976 h 63"/>
                  <a:gd name="T10" fmla="*/ 1712 w 110"/>
                  <a:gd name="T11" fmla="*/ 15978 h 63"/>
                  <a:gd name="T12" fmla="*/ 1417 w 110"/>
                  <a:gd name="T13" fmla="*/ 14791 h 63"/>
                  <a:gd name="T14" fmla="*/ 1151 w 110"/>
                  <a:gd name="T15" fmla="*/ 12937 h 63"/>
                  <a:gd name="T16" fmla="*/ 931 w 110"/>
                  <a:gd name="T17" fmla="*/ 11549 h 63"/>
                  <a:gd name="T18" fmla="*/ 636 w 110"/>
                  <a:gd name="T19" fmla="*/ 9521 h 63"/>
                  <a:gd name="T20" fmla="*/ 466 w 110"/>
                  <a:gd name="T21" fmla="*/ 7921 h 63"/>
                  <a:gd name="T22" fmla="*/ 374 w 110"/>
                  <a:gd name="T23" fmla="*/ 6282 h 63"/>
                  <a:gd name="T24" fmla="*/ 9 w 110"/>
                  <a:gd name="T25" fmla="*/ 4280 h 63"/>
                  <a:gd name="T26" fmla="*/ 8 w 110"/>
                  <a:gd name="T27" fmla="*/ 3391 h 63"/>
                  <a:gd name="T28" fmla="*/ 9 w 110"/>
                  <a:gd name="T29" fmla="*/ 3169 h 63"/>
                  <a:gd name="T30" fmla="*/ 395 w 110"/>
                  <a:gd name="T31" fmla="*/ 2704 h 63"/>
                  <a:gd name="T32" fmla="*/ 395 w 110"/>
                  <a:gd name="T33" fmla="*/ 0 h 63"/>
                  <a:gd name="T34" fmla="*/ 6 w 110"/>
                  <a:gd name="T35" fmla="*/ 1 h 63"/>
                  <a:gd name="T36" fmla="*/ 1 w 110"/>
                  <a:gd name="T37" fmla="*/ 5 h 63"/>
                  <a:gd name="T38" fmla="*/ 0 w 110"/>
                  <a:gd name="T39" fmla="*/ 3669 h 63"/>
                  <a:gd name="T40" fmla="*/ 1 w 110"/>
                  <a:gd name="T41" fmla="*/ 5389 h 63"/>
                  <a:gd name="T42" fmla="*/ 4 w 110"/>
                  <a:gd name="T43" fmla="*/ 7579 h 63"/>
                  <a:gd name="T44" fmla="*/ 9 w 110"/>
                  <a:gd name="T45" fmla="*/ 9521 h 63"/>
                  <a:gd name="T46" fmla="*/ 466 w 110"/>
                  <a:gd name="T47" fmla="*/ 11760 h 63"/>
                  <a:gd name="T48" fmla="*/ 714 w 110"/>
                  <a:gd name="T49" fmla="*/ 13960 h 63"/>
                  <a:gd name="T50" fmla="*/ 984 w 110"/>
                  <a:gd name="T51" fmla="*/ 15724 h 63"/>
                  <a:gd name="T52" fmla="*/ 1282 w 110"/>
                  <a:gd name="T53" fmla="*/ 17536 h 63"/>
                  <a:gd name="T54" fmla="*/ 1594 w 110"/>
                  <a:gd name="T55" fmla="*/ 18903 h 63"/>
                  <a:gd name="T56" fmla="*/ 1953 w 110"/>
                  <a:gd name="T57" fmla="*/ 19765 h 63"/>
                  <a:gd name="T58" fmla="*/ 2309 w 110"/>
                  <a:gd name="T59" fmla="*/ 20104 h 63"/>
                  <a:gd name="T60" fmla="*/ 2711 w 110"/>
                  <a:gd name="T61" fmla="*/ 20104 h 63"/>
                  <a:gd name="T62" fmla="*/ 3126 w 110"/>
                  <a:gd name="T63" fmla="*/ 19552 h 63"/>
                  <a:gd name="T64" fmla="*/ 3503 w 110"/>
                  <a:gd name="T65" fmla="*/ 18088 h 63"/>
                  <a:gd name="T66" fmla="*/ 3359 w 110"/>
                  <a:gd name="T67" fmla="*/ 15044 h 63"/>
                  <a:gd name="T68" fmla="*/ 0 w 110"/>
                  <a:gd name="T69" fmla="*/ 0 h 63"/>
                  <a:gd name="T70" fmla="*/ 110 w 110"/>
                  <a:gd name="T71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10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1" y="30"/>
                    </a:lnTo>
                    <a:lnTo>
                      <a:pt x="15" y="25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7" y="60"/>
                    </a:lnTo>
                    <a:lnTo>
                      <a:pt x="110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5" name="Freeform 33"/>
              <p:cNvSpPr>
                <a:spLocks noChangeArrowheads="1"/>
              </p:cNvSpPr>
              <p:nvPr/>
            </p:nvSpPr>
            <p:spPr bwMode="auto">
              <a:xfrm>
                <a:off x="1903" y="102"/>
                <a:ext cx="47" cy="54"/>
              </a:xfrm>
              <a:custGeom>
                <a:avLst/>
                <a:gdLst>
                  <a:gd name="G0" fmla="+- 4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4 0 0"/>
                  <a:gd name="G24" fmla="+- 45373 0 0"/>
                  <a:gd name="G25" fmla="+- 40415 0 0"/>
                  <a:gd name="T0" fmla="*/ 0 w 47"/>
                  <a:gd name="T1" fmla="*/ 9568 h 48"/>
                  <a:gd name="T2" fmla="*/ 748 w 47"/>
                  <a:gd name="T3" fmla="*/ 14280 h 48"/>
                  <a:gd name="T4" fmla="*/ 1154 w 47"/>
                  <a:gd name="T5" fmla="*/ 21317 h 48"/>
                  <a:gd name="T6" fmla="*/ 1893 w 47"/>
                  <a:gd name="T7" fmla="*/ 27014 h 48"/>
                  <a:gd name="T8" fmla="*/ 2280 w 47"/>
                  <a:gd name="T9" fmla="*/ 32729 h 48"/>
                  <a:gd name="T10" fmla="*/ 2640 w 47"/>
                  <a:gd name="T11" fmla="*/ 40331 h 48"/>
                  <a:gd name="T12" fmla="*/ 2809 w 47"/>
                  <a:gd name="T13" fmla="*/ 44074 h 48"/>
                  <a:gd name="T14" fmla="*/ 2921 w 47"/>
                  <a:gd name="T15" fmla="*/ 45086 h 48"/>
                  <a:gd name="T16" fmla="*/ 2921 w 47"/>
                  <a:gd name="T17" fmla="*/ 47341 h 48"/>
                  <a:gd name="T18" fmla="*/ 2921 w 47"/>
                  <a:gd name="T19" fmla="*/ 45086 h 48"/>
                  <a:gd name="T20" fmla="*/ 2988 w 47"/>
                  <a:gd name="T21" fmla="*/ 44074 h 48"/>
                  <a:gd name="T22" fmla="*/ 3382 w 47"/>
                  <a:gd name="T23" fmla="*/ 55586 h 48"/>
                  <a:gd name="T24" fmla="*/ 3516 w 47"/>
                  <a:gd name="T25" fmla="*/ 51261 h 48"/>
                  <a:gd name="T26" fmla="*/ 3598 w 47"/>
                  <a:gd name="T27" fmla="*/ 47341 h 48"/>
                  <a:gd name="T28" fmla="*/ 3598 w 47"/>
                  <a:gd name="T29" fmla="*/ 43696 h 48"/>
                  <a:gd name="T30" fmla="*/ 3387 w 47"/>
                  <a:gd name="T31" fmla="*/ 40331 h 48"/>
                  <a:gd name="T32" fmla="*/ 3179 w 47"/>
                  <a:gd name="T33" fmla="*/ 32729 h 48"/>
                  <a:gd name="T34" fmla="*/ 2746 w 47"/>
                  <a:gd name="T35" fmla="*/ 24999 h 48"/>
                  <a:gd name="T36" fmla="*/ 2193 w 47"/>
                  <a:gd name="T37" fmla="*/ 19601 h 48"/>
                  <a:gd name="T38" fmla="*/ 1572 w 47"/>
                  <a:gd name="T39" fmla="*/ 11199 h 48"/>
                  <a:gd name="T40" fmla="*/ 959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6" name="Freeform 34"/>
              <p:cNvSpPr>
                <a:spLocks noChangeArrowheads="1"/>
              </p:cNvSpPr>
              <p:nvPr/>
            </p:nvSpPr>
            <p:spPr bwMode="auto">
              <a:xfrm>
                <a:off x="1847" y="93"/>
                <a:ext cx="57" cy="14"/>
              </a:xfrm>
              <a:custGeom>
                <a:avLst/>
                <a:gdLst>
                  <a:gd name="G0" fmla="+- 5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2 0 0"/>
                  <a:gd name="G22" fmla="+- 65315 0 0"/>
                  <a:gd name="T0" fmla="*/ 0 w 57"/>
                  <a:gd name="T1" fmla="*/ 629 h 16"/>
                  <a:gd name="T2" fmla="*/ 5 w 57"/>
                  <a:gd name="T3" fmla="*/ 629 h 16"/>
                  <a:gd name="T4" fmla="*/ 408 w 57"/>
                  <a:gd name="T5" fmla="*/ 629 h 16"/>
                  <a:gd name="T6" fmla="*/ 555 w 57"/>
                  <a:gd name="T7" fmla="*/ 629 h 16"/>
                  <a:gd name="T8" fmla="*/ 837 w 57"/>
                  <a:gd name="T9" fmla="*/ 710 h 16"/>
                  <a:gd name="T10" fmla="*/ 1138 w 57"/>
                  <a:gd name="T11" fmla="*/ 710 h 16"/>
                  <a:gd name="T12" fmla="*/ 1348 w 57"/>
                  <a:gd name="T13" fmla="*/ 801 h 16"/>
                  <a:gd name="T14" fmla="*/ 1715 w 57"/>
                  <a:gd name="T15" fmla="*/ 904 h 16"/>
                  <a:gd name="T16" fmla="*/ 1932 w 57"/>
                  <a:gd name="T17" fmla="*/ 1021 h 16"/>
                  <a:gd name="T18" fmla="*/ 2034 w 57"/>
                  <a:gd name="T19" fmla="*/ 629 h 16"/>
                  <a:gd name="T20" fmla="*/ 1805 w 57"/>
                  <a:gd name="T21" fmla="*/ 5 h 16"/>
                  <a:gd name="T22" fmla="*/ 1419 w 57"/>
                  <a:gd name="T23" fmla="*/ 3 h 16"/>
                  <a:gd name="T24" fmla="*/ 1156 w 57"/>
                  <a:gd name="T25" fmla="*/ 1 h 16"/>
                  <a:gd name="T26" fmla="*/ 881 w 57"/>
                  <a:gd name="T27" fmla="*/ 0 h 16"/>
                  <a:gd name="T28" fmla="*/ 584 w 57"/>
                  <a:gd name="T29" fmla="*/ 0 h 16"/>
                  <a:gd name="T30" fmla="*/ 408 w 57"/>
                  <a:gd name="T31" fmla="*/ 0 h 16"/>
                  <a:gd name="T32" fmla="*/ 5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8"/>
                    </a:moveTo>
                    <a:lnTo>
                      <a:pt x="5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7" name="Freeform 35"/>
              <p:cNvSpPr>
                <a:spLocks noChangeArrowheads="1"/>
              </p:cNvSpPr>
              <p:nvPr/>
            </p:nvSpPr>
            <p:spPr bwMode="auto">
              <a:xfrm>
                <a:off x="4372" y="97"/>
                <a:ext cx="102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9405 57600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2 0 0"/>
                  <a:gd name="G42" fmla="+- 65534 0 0"/>
                  <a:gd name="G43" fmla="+- 63734 0 0"/>
                  <a:gd name="G44" fmla="+- 62983 0 0"/>
                  <a:gd name="G45" fmla="+- 61642 0 0"/>
                  <a:gd name="G46" fmla="+- 60387 0 0"/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1802 h 55"/>
                  <a:gd name="T8" fmla="*/ 1 w 104"/>
                  <a:gd name="T9" fmla="*/ 2554 h 55"/>
                  <a:gd name="T10" fmla="*/ 4 w 104"/>
                  <a:gd name="T11" fmla="*/ 3898 h 55"/>
                  <a:gd name="T12" fmla="*/ 8 w 104"/>
                  <a:gd name="T13" fmla="*/ 5157 h 55"/>
                  <a:gd name="T14" fmla="*/ 377 w 104"/>
                  <a:gd name="T15" fmla="*/ 6538 h 55"/>
                  <a:gd name="T16" fmla="*/ 593 w 104"/>
                  <a:gd name="T17" fmla="*/ 7868 h 55"/>
                  <a:gd name="T18" fmla="*/ 831 w 104"/>
                  <a:gd name="T19" fmla="*/ 9268 h 55"/>
                  <a:gd name="T20" fmla="*/ 1101 w 104"/>
                  <a:gd name="T21" fmla="*/ 10268 h 55"/>
                  <a:gd name="T22" fmla="*/ 1379 w 104"/>
                  <a:gd name="T23" fmla="*/ 11426 h 55"/>
                  <a:gd name="T24" fmla="*/ 1683 w 104"/>
                  <a:gd name="T25" fmla="*/ 11984 h 55"/>
                  <a:gd name="T26" fmla="*/ 1971 w 104"/>
                  <a:gd name="T27" fmla="*/ 12262 h 55"/>
                  <a:gd name="T28" fmla="*/ 2331 w 104"/>
                  <a:gd name="T29" fmla="*/ 11984 h 55"/>
                  <a:gd name="T30" fmla="*/ 2659 w 104"/>
                  <a:gd name="T31" fmla="*/ 11522 h 55"/>
                  <a:gd name="T32" fmla="*/ 2950 w 104"/>
                  <a:gd name="T33" fmla="*/ 10420 h 55"/>
                  <a:gd name="T34" fmla="*/ 2977 w 104"/>
                  <a:gd name="T35" fmla="*/ 10268 h 55"/>
                  <a:gd name="T36" fmla="*/ 3022 w 104"/>
                  <a:gd name="T37" fmla="*/ 9934 h 55"/>
                  <a:gd name="T38" fmla="*/ 2977 w 104"/>
                  <a:gd name="T39" fmla="*/ 9552 h 55"/>
                  <a:gd name="T40" fmla="*/ 2977 w 104"/>
                  <a:gd name="T41" fmla="*/ 9060 h 55"/>
                  <a:gd name="T42" fmla="*/ 2917 w 104"/>
                  <a:gd name="T43" fmla="*/ 8059 h 55"/>
                  <a:gd name="T44" fmla="*/ 2759 w 104"/>
                  <a:gd name="T45" fmla="*/ 6538 h 55"/>
                  <a:gd name="T46" fmla="*/ 2516 w 104"/>
                  <a:gd name="T47" fmla="*/ 5290 h 55"/>
                  <a:gd name="T48" fmla="*/ 2331 w 104"/>
                  <a:gd name="T49" fmla="*/ 3898 h 55"/>
                  <a:gd name="T50" fmla="*/ 2084 w 104"/>
                  <a:gd name="T51" fmla="*/ 2554 h 55"/>
                  <a:gd name="T52" fmla="*/ 1848 w 104"/>
                  <a:gd name="T53" fmla="*/ 1942 h 55"/>
                  <a:gd name="T54" fmla="*/ 1631 w 104"/>
                  <a:gd name="T55" fmla="*/ 82 h 55"/>
                  <a:gd name="T56" fmla="*/ 1379 w 104"/>
                  <a:gd name="T57" fmla="*/ 3 h 55"/>
                  <a:gd name="T58" fmla="*/ 1117 w 104"/>
                  <a:gd name="T59" fmla="*/ 1 h 55"/>
                  <a:gd name="T60" fmla="*/ 891 w 104"/>
                  <a:gd name="T61" fmla="*/ 0 h 55"/>
                  <a:gd name="T62" fmla="*/ 702 w 104"/>
                  <a:gd name="T63" fmla="*/ 0 h 55"/>
                  <a:gd name="T64" fmla="*/ 503 w 104"/>
                  <a:gd name="T65" fmla="*/ 0 h 55"/>
                  <a:gd name="T66" fmla="*/ 356 w 104"/>
                  <a:gd name="T67" fmla="*/ 0 h 55"/>
                  <a:gd name="T68" fmla="*/ 8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8" name="Freeform 36"/>
              <p:cNvSpPr>
                <a:spLocks noChangeArrowheads="1"/>
              </p:cNvSpPr>
              <p:nvPr/>
            </p:nvSpPr>
            <p:spPr bwMode="auto">
              <a:xfrm>
                <a:off x="4367" y="93"/>
                <a:ext cx="107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cos 14 G6"/>
                  <a:gd name="G8" fmla="+- 10 0 0"/>
                  <a:gd name="G9" fmla="sin 10 G8"/>
                  <a:gd name="G10" fmla="*/ 1 59343 38528"/>
                  <a:gd name="G11" fmla="*/ 1 1215 2304"/>
                  <a:gd name="G12" fmla="+- 65532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1649 0 0"/>
                  <a:gd name="G35" fmla="+- 50655 0 0"/>
                  <a:gd name="G36" fmla="+- 49804 0 0"/>
                  <a:gd name="G37" fmla="+- 50378 0 0"/>
                  <a:gd name="G38" fmla="+- 50866 0 0"/>
                  <a:gd name="G39" fmla="+- 51858 0 0"/>
                  <a:gd name="T0" fmla="*/ 2623 w 109"/>
                  <a:gd name="T1" fmla="*/ 15044 h 63"/>
                  <a:gd name="T2" fmla="*/ 2358 w 109"/>
                  <a:gd name="T3" fmla="*/ 16245 h 63"/>
                  <a:gd name="T4" fmla="*/ 2095 w 109"/>
                  <a:gd name="T5" fmla="*/ 16976 h 63"/>
                  <a:gd name="T6" fmla="*/ 1804 w 109"/>
                  <a:gd name="T7" fmla="*/ 17536 h 63"/>
                  <a:gd name="T8" fmla="*/ 1602 w 109"/>
                  <a:gd name="T9" fmla="*/ 16760 h 63"/>
                  <a:gd name="T10" fmla="*/ 1308 w 109"/>
                  <a:gd name="T11" fmla="*/ 15978 h 63"/>
                  <a:gd name="T12" fmla="*/ 1113 w 109"/>
                  <a:gd name="T13" fmla="*/ 14791 h 63"/>
                  <a:gd name="T14" fmla="*/ 890 w 109"/>
                  <a:gd name="T15" fmla="*/ 12937 h 63"/>
                  <a:gd name="T16" fmla="*/ 717 w 109"/>
                  <a:gd name="T17" fmla="*/ 11549 h 63"/>
                  <a:gd name="T18" fmla="*/ 519 w 109"/>
                  <a:gd name="T19" fmla="*/ 9521 h 63"/>
                  <a:gd name="T20" fmla="*/ 373 w 109"/>
                  <a:gd name="T21" fmla="*/ 7921 h 63"/>
                  <a:gd name="T22" fmla="*/ 306 w 109"/>
                  <a:gd name="T23" fmla="*/ 6282 h 63"/>
                  <a:gd name="T24" fmla="*/ 268 w 109"/>
                  <a:gd name="T25" fmla="*/ 4280 h 63"/>
                  <a:gd name="T26" fmla="*/ 9 w 109"/>
                  <a:gd name="T27" fmla="*/ 3391 h 63"/>
                  <a:gd name="T28" fmla="*/ 9 w 109"/>
                  <a:gd name="T29" fmla="*/ 3169 h 63"/>
                  <a:gd name="T30" fmla="*/ 268 w 109"/>
                  <a:gd name="T31" fmla="*/ 2704 h 63"/>
                  <a:gd name="T32" fmla="*/ 322 w 109"/>
                  <a:gd name="T33" fmla="*/ 2704 h 63"/>
                  <a:gd name="T34" fmla="*/ 322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3669 h 63"/>
                  <a:gd name="T42" fmla="*/ 1 w 109"/>
                  <a:gd name="T43" fmla="*/ 5389 h 63"/>
                  <a:gd name="T44" fmla="*/ 5 w 109"/>
                  <a:gd name="T45" fmla="*/ 7579 h 63"/>
                  <a:gd name="T46" fmla="*/ 268 w 109"/>
                  <a:gd name="T47" fmla="*/ 9521 h 63"/>
                  <a:gd name="T48" fmla="*/ 355 w 109"/>
                  <a:gd name="T49" fmla="*/ 11760 h 63"/>
                  <a:gd name="T50" fmla="*/ 552 w 109"/>
                  <a:gd name="T51" fmla="*/ 13960 h 63"/>
                  <a:gd name="T52" fmla="*/ 766 w 109"/>
                  <a:gd name="T53" fmla="*/ 15724 h 63"/>
                  <a:gd name="T54" fmla="*/ 1001 w 109"/>
                  <a:gd name="T55" fmla="*/ 17536 h 63"/>
                  <a:gd name="T56" fmla="*/ 1279 w 109"/>
                  <a:gd name="T57" fmla="*/ 18903 h 63"/>
                  <a:gd name="T58" fmla="*/ 1537 w 109"/>
                  <a:gd name="T59" fmla="*/ 19765 h 63"/>
                  <a:gd name="T60" fmla="*/ 1804 w 109"/>
                  <a:gd name="T61" fmla="*/ 20104 h 63"/>
                  <a:gd name="T62" fmla="*/ 2119 w 109"/>
                  <a:gd name="T63" fmla="*/ 20104 h 63"/>
                  <a:gd name="T64" fmla="*/ 2437 w 109"/>
                  <a:gd name="T65" fmla="*/ 19552 h 63"/>
                  <a:gd name="T66" fmla="*/ 2713 w 109"/>
                  <a:gd name="T67" fmla="*/ 18088 h 63"/>
                  <a:gd name="T68" fmla="*/ 2623 w 109"/>
                  <a:gd name="T69" fmla="*/ 15044 h 63"/>
                  <a:gd name="T70" fmla="*/ 0 w 109"/>
                  <a:gd name="T71" fmla="*/ 0 h 63"/>
                  <a:gd name="T72" fmla="*/ 109 w 109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2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09" name="Freeform 37"/>
              <p:cNvSpPr>
                <a:spLocks noChangeArrowheads="1"/>
              </p:cNvSpPr>
              <p:nvPr/>
            </p:nvSpPr>
            <p:spPr bwMode="auto">
              <a:xfrm>
                <a:off x="4437" y="102"/>
                <a:ext cx="37" cy="54"/>
              </a:xfrm>
              <a:custGeom>
                <a:avLst/>
                <a:gdLst>
                  <a:gd name="G0" fmla="+- 2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259 0 0"/>
                  <a:gd name="G24" fmla="+- 44311 0 0"/>
                  <a:gd name="G25" fmla="+- 38664 0 0"/>
                  <a:gd name="T0" fmla="*/ 0 w 47"/>
                  <a:gd name="T1" fmla="*/ 9568 h 48"/>
                  <a:gd name="T2" fmla="*/ 3 w 47"/>
                  <a:gd name="T3" fmla="*/ 14280 h 48"/>
                  <a:gd name="T4" fmla="*/ 92 w 47"/>
                  <a:gd name="T5" fmla="*/ 21317 h 48"/>
                  <a:gd name="T6" fmla="*/ 142 w 47"/>
                  <a:gd name="T7" fmla="*/ 27014 h 48"/>
                  <a:gd name="T8" fmla="*/ 181 w 47"/>
                  <a:gd name="T9" fmla="*/ 32729 h 48"/>
                  <a:gd name="T10" fmla="*/ 205 w 47"/>
                  <a:gd name="T11" fmla="*/ 40331 h 48"/>
                  <a:gd name="T12" fmla="*/ 224 w 47"/>
                  <a:gd name="T13" fmla="*/ 44074 h 48"/>
                  <a:gd name="T14" fmla="*/ 224 w 47"/>
                  <a:gd name="T15" fmla="*/ 45086 h 48"/>
                  <a:gd name="T16" fmla="*/ 231 w 47"/>
                  <a:gd name="T17" fmla="*/ 47341 h 48"/>
                  <a:gd name="T18" fmla="*/ 231 w 47"/>
                  <a:gd name="T19" fmla="*/ 45086 h 48"/>
                  <a:gd name="T20" fmla="*/ 231 w 47"/>
                  <a:gd name="T21" fmla="*/ 44074 h 48"/>
                  <a:gd name="T22" fmla="*/ 254 w 47"/>
                  <a:gd name="T23" fmla="*/ 55586 h 48"/>
                  <a:gd name="T24" fmla="*/ 280 w 47"/>
                  <a:gd name="T25" fmla="*/ 51261 h 48"/>
                  <a:gd name="T26" fmla="*/ 287 w 47"/>
                  <a:gd name="T27" fmla="*/ 47341 h 48"/>
                  <a:gd name="T28" fmla="*/ 280 w 47"/>
                  <a:gd name="T29" fmla="*/ 43696 h 48"/>
                  <a:gd name="T30" fmla="*/ 269 w 47"/>
                  <a:gd name="T31" fmla="*/ 40331 h 48"/>
                  <a:gd name="T32" fmla="*/ 253 w 47"/>
                  <a:gd name="T33" fmla="*/ 32729 h 48"/>
                  <a:gd name="T34" fmla="*/ 218 w 47"/>
                  <a:gd name="T35" fmla="*/ 24999 h 48"/>
                  <a:gd name="T36" fmla="*/ 174 w 47"/>
                  <a:gd name="T37" fmla="*/ 19601 h 48"/>
                  <a:gd name="T38" fmla="*/ 125 w 47"/>
                  <a:gd name="T39" fmla="*/ 11199 h 48"/>
                  <a:gd name="T40" fmla="*/ 71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42" y="48"/>
                    </a:lnTo>
                    <a:lnTo>
                      <a:pt x="46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9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0" name="Freeform 38"/>
              <p:cNvSpPr>
                <a:spLocks noChangeArrowheads="1"/>
              </p:cNvSpPr>
              <p:nvPr/>
            </p:nvSpPr>
            <p:spPr bwMode="auto">
              <a:xfrm>
                <a:off x="4380" y="93"/>
                <a:ext cx="58" cy="14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1 0 0"/>
                  <a:gd name="G22" fmla="+- 531 0 0"/>
                  <a:gd name="T0" fmla="*/ 0 w 57"/>
                  <a:gd name="T1" fmla="*/ 629 h 16"/>
                  <a:gd name="T2" fmla="*/ 4 w 57"/>
                  <a:gd name="T3" fmla="*/ 629 h 16"/>
                  <a:gd name="T4" fmla="*/ 1160 w 57"/>
                  <a:gd name="T5" fmla="*/ 629 h 16"/>
                  <a:gd name="T6" fmla="*/ 1742 w 57"/>
                  <a:gd name="T7" fmla="*/ 629 h 16"/>
                  <a:gd name="T8" fmla="*/ 2648 w 57"/>
                  <a:gd name="T9" fmla="*/ 710 h 16"/>
                  <a:gd name="T10" fmla="*/ 3474 w 57"/>
                  <a:gd name="T11" fmla="*/ 710 h 16"/>
                  <a:gd name="T12" fmla="*/ 4484 w 57"/>
                  <a:gd name="T13" fmla="*/ 801 h 16"/>
                  <a:gd name="T14" fmla="*/ 5219 w 57"/>
                  <a:gd name="T15" fmla="*/ 904 h 16"/>
                  <a:gd name="T16" fmla="*/ 6295 w 57"/>
                  <a:gd name="T17" fmla="*/ 1021 h 16"/>
                  <a:gd name="T18" fmla="*/ 6597 w 57"/>
                  <a:gd name="T19" fmla="*/ 629 h 16"/>
                  <a:gd name="T20" fmla="*/ 5585 w 57"/>
                  <a:gd name="T21" fmla="*/ 5 h 16"/>
                  <a:gd name="T22" fmla="*/ 4557 w 57"/>
                  <a:gd name="T23" fmla="*/ 3 h 16"/>
                  <a:gd name="T24" fmla="*/ 3674 w 57"/>
                  <a:gd name="T25" fmla="*/ 1 h 16"/>
                  <a:gd name="T26" fmla="*/ 2648 w 57"/>
                  <a:gd name="T27" fmla="*/ 0 h 16"/>
                  <a:gd name="T28" fmla="*/ 1742 w 57"/>
                  <a:gd name="T29" fmla="*/ 0 h 16"/>
                  <a:gd name="T30" fmla="*/ 1160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1" name="Freeform 39"/>
              <p:cNvSpPr>
                <a:spLocks noChangeArrowheads="1"/>
              </p:cNvSpPr>
              <p:nvPr/>
            </p:nvSpPr>
            <p:spPr bwMode="auto">
              <a:xfrm>
                <a:off x="1163" y="100"/>
                <a:ext cx="107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9405 57600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2 0 0"/>
                  <a:gd name="G42" fmla="+- 65533 0 0"/>
                  <a:gd name="G43" fmla="+- 63734 0 0"/>
                  <a:gd name="G44" fmla="+- 62983 0 0"/>
                  <a:gd name="G45" fmla="+- 61642 0 0"/>
                  <a:gd name="G46" fmla="+- 60387 0 0"/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1802 h 55"/>
                  <a:gd name="T8" fmla="*/ 1 w 104"/>
                  <a:gd name="T9" fmla="*/ 2554 h 55"/>
                  <a:gd name="T10" fmla="*/ 4 w 104"/>
                  <a:gd name="T11" fmla="*/ 3898 h 55"/>
                  <a:gd name="T12" fmla="*/ 8 w 104"/>
                  <a:gd name="T13" fmla="*/ 5157 h 55"/>
                  <a:gd name="T14" fmla="*/ 663 w 104"/>
                  <a:gd name="T15" fmla="*/ 6538 h 55"/>
                  <a:gd name="T16" fmla="*/ 1039 w 104"/>
                  <a:gd name="T17" fmla="*/ 7868 h 55"/>
                  <a:gd name="T18" fmla="*/ 1454 w 104"/>
                  <a:gd name="T19" fmla="*/ 9268 h 55"/>
                  <a:gd name="T20" fmla="*/ 1925 w 104"/>
                  <a:gd name="T21" fmla="*/ 10268 h 55"/>
                  <a:gd name="T22" fmla="*/ 2408 w 104"/>
                  <a:gd name="T23" fmla="*/ 11426 h 55"/>
                  <a:gd name="T24" fmla="*/ 2941 w 104"/>
                  <a:gd name="T25" fmla="*/ 11797 h 55"/>
                  <a:gd name="T26" fmla="*/ 3444 w 104"/>
                  <a:gd name="T27" fmla="*/ 12262 h 55"/>
                  <a:gd name="T28" fmla="*/ 4075 w 104"/>
                  <a:gd name="T29" fmla="*/ 11984 h 55"/>
                  <a:gd name="T30" fmla="*/ 4650 w 104"/>
                  <a:gd name="T31" fmla="*/ 11522 h 55"/>
                  <a:gd name="T32" fmla="*/ 5154 w 104"/>
                  <a:gd name="T33" fmla="*/ 10420 h 55"/>
                  <a:gd name="T34" fmla="*/ 5202 w 104"/>
                  <a:gd name="T35" fmla="*/ 10268 h 55"/>
                  <a:gd name="T36" fmla="*/ 5279 w 104"/>
                  <a:gd name="T37" fmla="*/ 9934 h 55"/>
                  <a:gd name="T38" fmla="*/ 5279 w 104"/>
                  <a:gd name="T39" fmla="*/ 9552 h 55"/>
                  <a:gd name="T40" fmla="*/ 5202 w 104"/>
                  <a:gd name="T41" fmla="*/ 9060 h 55"/>
                  <a:gd name="T42" fmla="*/ 5100 w 104"/>
                  <a:gd name="T43" fmla="*/ 8317 h 55"/>
                  <a:gd name="T44" fmla="*/ 4822 w 104"/>
                  <a:gd name="T45" fmla="*/ 6538 h 55"/>
                  <a:gd name="T46" fmla="*/ 4524 w 104"/>
                  <a:gd name="T47" fmla="*/ 5290 h 55"/>
                  <a:gd name="T48" fmla="*/ 4075 w 104"/>
                  <a:gd name="T49" fmla="*/ 3898 h 55"/>
                  <a:gd name="T50" fmla="*/ 3643 w 104"/>
                  <a:gd name="T51" fmla="*/ 2554 h 55"/>
                  <a:gd name="T52" fmla="*/ 3232 w 104"/>
                  <a:gd name="T53" fmla="*/ 1942 h 55"/>
                  <a:gd name="T54" fmla="*/ 2849 w 104"/>
                  <a:gd name="T55" fmla="*/ 82 h 55"/>
                  <a:gd name="T56" fmla="*/ 2408 w 104"/>
                  <a:gd name="T57" fmla="*/ 4 h 55"/>
                  <a:gd name="T58" fmla="*/ 1950 w 104"/>
                  <a:gd name="T59" fmla="*/ 1 h 55"/>
                  <a:gd name="T60" fmla="*/ 1558 w 104"/>
                  <a:gd name="T61" fmla="*/ 0 h 55"/>
                  <a:gd name="T62" fmla="*/ 1229 w 104"/>
                  <a:gd name="T63" fmla="*/ 0 h 55"/>
                  <a:gd name="T64" fmla="*/ 877 w 104"/>
                  <a:gd name="T65" fmla="*/ 0 h 55"/>
                  <a:gd name="T66" fmla="*/ 627 w 104"/>
                  <a:gd name="T67" fmla="*/ 0 h 55"/>
                  <a:gd name="T68" fmla="*/ 8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7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2" name="Freeform 40"/>
              <p:cNvSpPr>
                <a:spLocks noChangeArrowheads="1"/>
              </p:cNvSpPr>
              <p:nvPr/>
            </p:nvSpPr>
            <p:spPr bwMode="auto">
              <a:xfrm>
                <a:off x="1157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*/ 1 65505 256"/>
                  <a:gd name="G12" fmla="+- 65532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191 0 0"/>
                  <a:gd name="G35" fmla="+- 63395 0 0"/>
                  <a:gd name="G36" fmla="+- 62818 0 0"/>
                  <a:gd name="G37" fmla="+- 62693 0 0"/>
                  <a:gd name="G38" fmla="+- 62593 0 0"/>
                  <a:gd name="G39" fmla="+- 62522 0 0"/>
                  <a:gd name="T0" fmla="*/ 4478 w 109"/>
                  <a:gd name="T1" fmla="*/ 4954 h 64"/>
                  <a:gd name="T2" fmla="*/ 4023 w 109"/>
                  <a:gd name="T3" fmla="*/ 5368 h 64"/>
                  <a:gd name="T4" fmla="*/ 3568 w 109"/>
                  <a:gd name="T5" fmla="*/ 5709 h 64"/>
                  <a:gd name="T6" fmla="*/ 3178 w 109"/>
                  <a:gd name="T7" fmla="*/ 5896 h 64"/>
                  <a:gd name="T8" fmla="*/ 2730 w 109"/>
                  <a:gd name="T9" fmla="*/ 5573 h 64"/>
                  <a:gd name="T10" fmla="*/ 2298 w 109"/>
                  <a:gd name="T11" fmla="*/ 5241 h 64"/>
                  <a:gd name="T12" fmla="*/ 1899 w 109"/>
                  <a:gd name="T13" fmla="*/ 4913 h 64"/>
                  <a:gd name="T14" fmla="*/ 1515 w 109"/>
                  <a:gd name="T15" fmla="*/ 4463 h 64"/>
                  <a:gd name="T16" fmla="*/ 1223 w 109"/>
                  <a:gd name="T17" fmla="*/ 3728 h 64"/>
                  <a:gd name="T18" fmla="*/ 887 w 109"/>
                  <a:gd name="T19" fmla="*/ 3224 h 64"/>
                  <a:gd name="T20" fmla="*/ 644 w 109"/>
                  <a:gd name="T21" fmla="*/ 2528 h 64"/>
                  <a:gd name="T22" fmla="*/ 519 w 109"/>
                  <a:gd name="T23" fmla="*/ 1868 h 64"/>
                  <a:gd name="T24" fmla="*/ 466 w 109"/>
                  <a:gd name="T25" fmla="*/ 1382 h 64"/>
                  <a:gd name="T26" fmla="*/ 9 w 109"/>
                  <a:gd name="T27" fmla="*/ 1155 h 64"/>
                  <a:gd name="T28" fmla="*/ 9 w 109"/>
                  <a:gd name="T29" fmla="*/ 1081 h 64"/>
                  <a:gd name="T30" fmla="*/ 466 w 109"/>
                  <a:gd name="T31" fmla="*/ 1013 h 64"/>
                  <a:gd name="T32" fmla="*/ 548 w 109"/>
                  <a:gd name="T33" fmla="*/ 1013 h 64"/>
                  <a:gd name="T34" fmla="*/ 548 w 109"/>
                  <a:gd name="T35" fmla="*/ 0 h 64"/>
                  <a:gd name="T36" fmla="*/ 7 w 109"/>
                  <a:gd name="T37" fmla="*/ 1 h 64"/>
                  <a:gd name="T38" fmla="*/ 2 w 109"/>
                  <a:gd name="T39" fmla="*/ 5 h 64"/>
                  <a:gd name="T40" fmla="*/ 0 w 109"/>
                  <a:gd name="T41" fmla="*/ 1155 h 64"/>
                  <a:gd name="T42" fmla="*/ 2 w 109"/>
                  <a:gd name="T43" fmla="*/ 1664 h 64"/>
                  <a:gd name="T44" fmla="*/ 5 w 109"/>
                  <a:gd name="T45" fmla="*/ 2528 h 64"/>
                  <a:gd name="T46" fmla="*/ 466 w 109"/>
                  <a:gd name="T47" fmla="*/ 3224 h 64"/>
                  <a:gd name="T48" fmla="*/ 610 w 109"/>
                  <a:gd name="T49" fmla="*/ 3877 h 64"/>
                  <a:gd name="T50" fmla="*/ 936 w 109"/>
                  <a:gd name="T51" fmla="*/ 4645 h 64"/>
                  <a:gd name="T52" fmla="*/ 1305 w 109"/>
                  <a:gd name="T53" fmla="*/ 5239 h 64"/>
                  <a:gd name="T54" fmla="*/ 1706 w 109"/>
                  <a:gd name="T55" fmla="*/ 5896 h 64"/>
                  <a:gd name="T56" fmla="*/ 2178 w 109"/>
                  <a:gd name="T57" fmla="*/ 6288 h 64"/>
                  <a:gd name="T58" fmla="*/ 2620 w 109"/>
                  <a:gd name="T59" fmla="*/ 6674 h 64"/>
                  <a:gd name="T60" fmla="*/ 3077 w 109"/>
                  <a:gd name="T61" fmla="*/ 6697 h 64"/>
                  <a:gd name="T62" fmla="*/ 3614 w 109"/>
                  <a:gd name="T63" fmla="*/ 6697 h 64"/>
                  <a:gd name="T64" fmla="*/ 4155 w 109"/>
                  <a:gd name="T65" fmla="*/ 6303 h 64"/>
                  <a:gd name="T66" fmla="*/ 4625 w 109"/>
                  <a:gd name="T67" fmla="*/ 5916 h 64"/>
                  <a:gd name="T68" fmla="*/ 4478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5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3" name="Freeform 41"/>
              <p:cNvSpPr>
                <a:spLocks noChangeArrowheads="1"/>
              </p:cNvSpPr>
              <p:nvPr/>
            </p:nvSpPr>
            <p:spPr bwMode="auto">
              <a:xfrm>
                <a:off x="1228" y="105"/>
                <a:ext cx="47" cy="55"/>
              </a:xfrm>
              <a:custGeom>
                <a:avLst/>
                <a:gdLst>
                  <a:gd name="G0" fmla="+- 3 0 0"/>
                  <a:gd name="G1" fmla="*/ 1 461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4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8100 0 0"/>
                  <a:gd name="G24" fmla="+- 39432 0 0"/>
                  <a:gd name="G25" fmla="+- 30497 0 0"/>
                  <a:gd name="T0" fmla="*/ 0 w 47"/>
                  <a:gd name="T1" fmla="*/ 12100 h 47"/>
                  <a:gd name="T2" fmla="*/ 703 w 47"/>
                  <a:gd name="T3" fmla="*/ 18139 h 47"/>
                  <a:gd name="T4" fmla="*/ 1154 w 47"/>
                  <a:gd name="T5" fmla="*/ 27258 h 47"/>
                  <a:gd name="T6" fmla="*/ 1779 w 47"/>
                  <a:gd name="T7" fmla="*/ 36818 h 47"/>
                  <a:gd name="T8" fmla="*/ 2280 w 47"/>
                  <a:gd name="T9" fmla="*/ 44597 h 47"/>
                  <a:gd name="T10" fmla="*/ 2581 w 47"/>
                  <a:gd name="T11" fmla="*/ 55301 h 47"/>
                  <a:gd name="T12" fmla="*/ 2809 w 47"/>
                  <a:gd name="T13" fmla="*/ 60445 h 47"/>
                  <a:gd name="T14" fmla="*/ 2921 w 47"/>
                  <a:gd name="T15" fmla="*/ 61723 h 47"/>
                  <a:gd name="T16" fmla="*/ 2921 w 47"/>
                  <a:gd name="T17" fmla="*/ 65093 h 47"/>
                  <a:gd name="T18" fmla="*/ 2921 w 47"/>
                  <a:gd name="T19" fmla="*/ 61723 h 47"/>
                  <a:gd name="T20" fmla="*/ 2988 w 47"/>
                  <a:gd name="T21" fmla="*/ 60445 h 47"/>
                  <a:gd name="T22" fmla="*/ 3184 w 47"/>
                  <a:gd name="T23" fmla="*/ 76635 h 47"/>
                  <a:gd name="T24" fmla="*/ 3516 w 47"/>
                  <a:gd name="T25" fmla="*/ 71169 h 47"/>
                  <a:gd name="T26" fmla="*/ 3598 w 47"/>
                  <a:gd name="T27" fmla="*/ 65093 h 47"/>
                  <a:gd name="T28" fmla="*/ 3598 w 47"/>
                  <a:gd name="T29" fmla="*/ 59980 h 47"/>
                  <a:gd name="T30" fmla="*/ 3387 w 47"/>
                  <a:gd name="T31" fmla="*/ 55301 h 47"/>
                  <a:gd name="T32" fmla="*/ 3179 w 47"/>
                  <a:gd name="T33" fmla="*/ 44597 h 47"/>
                  <a:gd name="T34" fmla="*/ 2746 w 47"/>
                  <a:gd name="T35" fmla="*/ 34814 h 47"/>
                  <a:gd name="T36" fmla="*/ 2193 w 47"/>
                  <a:gd name="T37" fmla="*/ 25079 h 47"/>
                  <a:gd name="T38" fmla="*/ 1572 w 47"/>
                  <a:gd name="T39" fmla="*/ 15414 h 47"/>
                  <a:gd name="T40" fmla="*/ 901 w 47"/>
                  <a:gd name="T41" fmla="*/ 40 h 47"/>
                  <a:gd name="T42" fmla="*/ 3 w 47"/>
                  <a:gd name="T43" fmla="*/ 0 h 47"/>
                  <a:gd name="T44" fmla="*/ 0 w 47"/>
                  <a:gd name="T45" fmla="*/ 12100 h 47"/>
                  <a:gd name="T46" fmla="*/ 0 w 47"/>
                  <a:gd name="T47" fmla="*/ 0 h 47"/>
                  <a:gd name="T48" fmla="*/ 47 w 47"/>
                  <a:gd name="T4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30" y="28"/>
                    </a:lnTo>
                    <a:lnTo>
                      <a:pt x="34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2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4" name="Freeform 42"/>
              <p:cNvSpPr>
                <a:spLocks noChangeArrowheads="1"/>
              </p:cNvSpPr>
              <p:nvPr/>
            </p:nvSpPr>
            <p:spPr bwMode="auto">
              <a:xfrm>
                <a:off x="1172" y="95"/>
                <a:ext cx="57" cy="14"/>
              </a:xfrm>
              <a:custGeom>
                <a:avLst/>
                <a:gdLst>
                  <a:gd name="G0" fmla="+- 4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872 0 0"/>
                  <a:gd name="G22" fmla="+- 65276 0 0"/>
                  <a:gd name="T0" fmla="*/ 0 w 57"/>
                  <a:gd name="T1" fmla="*/ 668 h 16"/>
                  <a:gd name="T2" fmla="*/ 4 w 57"/>
                  <a:gd name="T3" fmla="*/ 668 h 16"/>
                  <a:gd name="T4" fmla="*/ 408 w 57"/>
                  <a:gd name="T5" fmla="*/ 668 h 16"/>
                  <a:gd name="T6" fmla="*/ 555 w 57"/>
                  <a:gd name="T7" fmla="*/ 668 h 16"/>
                  <a:gd name="T8" fmla="*/ 795 w 57"/>
                  <a:gd name="T9" fmla="*/ 710 h 16"/>
                  <a:gd name="T10" fmla="*/ 1138 w 57"/>
                  <a:gd name="T11" fmla="*/ 710 h 16"/>
                  <a:gd name="T12" fmla="*/ 1348 w 57"/>
                  <a:gd name="T13" fmla="*/ 801 h 16"/>
                  <a:gd name="T14" fmla="*/ 1715 w 57"/>
                  <a:gd name="T15" fmla="*/ 904 h 16"/>
                  <a:gd name="T16" fmla="*/ 1932 w 57"/>
                  <a:gd name="T17" fmla="*/ 1021 h 16"/>
                  <a:gd name="T18" fmla="*/ 2034 w 57"/>
                  <a:gd name="T19" fmla="*/ 668 h 16"/>
                  <a:gd name="T20" fmla="*/ 1805 w 57"/>
                  <a:gd name="T21" fmla="*/ 5 h 16"/>
                  <a:gd name="T22" fmla="*/ 1419 w 57"/>
                  <a:gd name="T23" fmla="*/ 3 h 16"/>
                  <a:gd name="T24" fmla="*/ 1156 w 57"/>
                  <a:gd name="T25" fmla="*/ 1 h 16"/>
                  <a:gd name="T26" fmla="*/ 795 w 57"/>
                  <a:gd name="T27" fmla="*/ 0 h 16"/>
                  <a:gd name="T28" fmla="*/ 555 w 57"/>
                  <a:gd name="T29" fmla="*/ 0 h 16"/>
                  <a:gd name="T30" fmla="*/ 408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7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5" name="Freeform 43"/>
              <p:cNvSpPr>
                <a:spLocks noChangeArrowheads="1"/>
              </p:cNvSpPr>
              <p:nvPr/>
            </p:nvSpPr>
            <p:spPr bwMode="auto">
              <a:xfrm>
                <a:off x="3697" y="100"/>
                <a:ext cx="107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+- 2 0 0"/>
                  <a:gd name="G6" fmla="*/ 1 9405 57600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2 0 0"/>
                  <a:gd name="G42" fmla="+- 65533 0 0"/>
                  <a:gd name="G43" fmla="+- 63734 0 0"/>
                  <a:gd name="G44" fmla="+- 62983 0 0"/>
                  <a:gd name="G45" fmla="+- 61641 0 0"/>
                  <a:gd name="G46" fmla="+- 60387 0 0"/>
                  <a:gd name="T0" fmla="*/ 8 w 104"/>
                  <a:gd name="T1" fmla="*/ 0 h 55"/>
                  <a:gd name="T2" fmla="*/ 3 w 104"/>
                  <a:gd name="T3" fmla="*/ 1 h 55"/>
                  <a:gd name="T4" fmla="*/ 1 w 104"/>
                  <a:gd name="T5" fmla="*/ 4 h 55"/>
                  <a:gd name="T6" fmla="*/ 0 w 104"/>
                  <a:gd name="T7" fmla="*/ 1802 h 55"/>
                  <a:gd name="T8" fmla="*/ 1 w 104"/>
                  <a:gd name="T9" fmla="*/ 2554 h 55"/>
                  <a:gd name="T10" fmla="*/ 3 w 104"/>
                  <a:gd name="T11" fmla="*/ 3898 h 55"/>
                  <a:gd name="T12" fmla="*/ 8 w 104"/>
                  <a:gd name="T13" fmla="*/ 5157 h 55"/>
                  <a:gd name="T14" fmla="*/ 663 w 104"/>
                  <a:gd name="T15" fmla="*/ 6538 h 55"/>
                  <a:gd name="T16" fmla="*/ 1039 w 104"/>
                  <a:gd name="T17" fmla="*/ 7868 h 55"/>
                  <a:gd name="T18" fmla="*/ 1454 w 104"/>
                  <a:gd name="T19" fmla="*/ 9060 h 55"/>
                  <a:gd name="T20" fmla="*/ 1925 w 104"/>
                  <a:gd name="T21" fmla="*/ 10268 h 55"/>
                  <a:gd name="T22" fmla="*/ 2408 w 104"/>
                  <a:gd name="T23" fmla="*/ 11426 h 55"/>
                  <a:gd name="T24" fmla="*/ 2941 w 104"/>
                  <a:gd name="T25" fmla="*/ 11797 h 55"/>
                  <a:gd name="T26" fmla="*/ 3444 w 104"/>
                  <a:gd name="T27" fmla="*/ 12262 h 55"/>
                  <a:gd name="T28" fmla="*/ 4075 w 104"/>
                  <a:gd name="T29" fmla="*/ 11984 h 55"/>
                  <a:gd name="T30" fmla="*/ 4607 w 104"/>
                  <a:gd name="T31" fmla="*/ 11522 h 55"/>
                  <a:gd name="T32" fmla="*/ 5154 w 104"/>
                  <a:gd name="T33" fmla="*/ 10420 h 55"/>
                  <a:gd name="T34" fmla="*/ 5202 w 104"/>
                  <a:gd name="T35" fmla="*/ 10268 h 55"/>
                  <a:gd name="T36" fmla="*/ 5279 w 104"/>
                  <a:gd name="T37" fmla="*/ 9934 h 55"/>
                  <a:gd name="T38" fmla="*/ 5202 w 104"/>
                  <a:gd name="T39" fmla="*/ 9552 h 55"/>
                  <a:gd name="T40" fmla="*/ 5154 w 104"/>
                  <a:gd name="T41" fmla="*/ 9060 h 55"/>
                  <a:gd name="T42" fmla="*/ 5061 w 104"/>
                  <a:gd name="T43" fmla="*/ 7868 h 55"/>
                  <a:gd name="T44" fmla="*/ 4785 w 104"/>
                  <a:gd name="T45" fmla="*/ 6538 h 55"/>
                  <a:gd name="T46" fmla="*/ 4396 w 104"/>
                  <a:gd name="T47" fmla="*/ 5290 h 55"/>
                  <a:gd name="T48" fmla="*/ 4075 w 104"/>
                  <a:gd name="T49" fmla="*/ 3898 h 55"/>
                  <a:gd name="T50" fmla="*/ 3615 w 104"/>
                  <a:gd name="T51" fmla="*/ 2554 h 55"/>
                  <a:gd name="T52" fmla="*/ 3232 w 104"/>
                  <a:gd name="T53" fmla="*/ 1942 h 55"/>
                  <a:gd name="T54" fmla="*/ 2849 w 104"/>
                  <a:gd name="T55" fmla="*/ 82 h 55"/>
                  <a:gd name="T56" fmla="*/ 2408 w 104"/>
                  <a:gd name="T57" fmla="*/ 4 h 55"/>
                  <a:gd name="T58" fmla="*/ 1950 w 104"/>
                  <a:gd name="T59" fmla="*/ 1 h 55"/>
                  <a:gd name="T60" fmla="*/ 1558 w 104"/>
                  <a:gd name="T61" fmla="*/ 0 h 55"/>
                  <a:gd name="T62" fmla="*/ 1229 w 104"/>
                  <a:gd name="T63" fmla="*/ 0 h 55"/>
                  <a:gd name="T64" fmla="*/ 877 w 104"/>
                  <a:gd name="T65" fmla="*/ 0 h 55"/>
                  <a:gd name="T66" fmla="*/ 627 w 104"/>
                  <a:gd name="T67" fmla="*/ 0 h 55"/>
                  <a:gd name="T68" fmla="*/ 8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5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6" name="Freeform 44"/>
              <p:cNvSpPr>
                <a:spLocks noChangeArrowheads="1"/>
              </p:cNvSpPr>
              <p:nvPr/>
            </p:nvSpPr>
            <p:spPr bwMode="auto">
              <a:xfrm>
                <a:off x="3692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*/ 1 1215 2304"/>
                  <a:gd name="G12" fmla="+- 65531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139 0 0"/>
                  <a:gd name="G35" fmla="+- 63395 0 0"/>
                  <a:gd name="G36" fmla="+- 62717 0 0"/>
                  <a:gd name="G37" fmla="+- 62693 0 0"/>
                  <a:gd name="G38" fmla="+- 62525 0 0"/>
                  <a:gd name="G39" fmla="+- 62522 0 0"/>
                  <a:gd name="T0" fmla="*/ 4467 w 109"/>
                  <a:gd name="T1" fmla="*/ 4954 h 64"/>
                  <a:gd name="T2" fmla="*/ 3971 w 109"/>
                  <a:gd name="T3" fmla="*/ 5368 h 64"/>
                  <a:gd name="T4" fmla="*/ 3568 w 109"/>
                  <a:gd name="T5" fmla="*/ 5709 h 64"/>
                  <a:gd name="T6" fmla="*/ 3077 w 109"/>
                  <a:gd name="T7" fmla="*/ 5896 h 64"/>
                  <a:gd name="T8" fmla="*/ 2730 w 109"/>
                  <a:gd name="T9" fmla="*/ 5573 h 64"/>
                  <a:gd name="T10" fmla="*/ 2230 w 109"/>
                  <a:gd name="T11" fmla="*/ 5241 h 64"/>
                  <a:gd name="T12" fmla="*/ 1899 w 109"/>
                  <a:gd name="T13" fmla="*/ 4913 h 64"/>
                  <a:gd name="T14" fmla="*/ 1453 w 109"/>
                  <a:gd name="T15" fmla="*/ 4463 h 64"/>
                  <a:gd name="T16" fmla="*/ 1223 w 109"/>
                  <a:gd name="T17" fmla="*/ 3728 h 64"/>
                  <a:gd name="T18" fmla="*/ 841 w 109"/>
                  <a:gd name="T19" fmla="*/ 3224 h 64"/>
                  <a:gd name="T20" fmla="*/ 644 w 109"/>
                  <a:gd name="T21" fmla="*/ 2528 h 64"/>
                  <a:gd name="T22" fmla="*/ 519 w 109"/>
                  <a:gd name="T23" fmla="*/ 1868 h 64"/>
                  <a:gd name="T24" fmla="*/ 466 w 109"/>
                  <a:gd name="T25" fmla="*/ 1382 h 64"/>
                  <a:gd name="T26" fmla="*/ 9 w 109"/>
                  <a:gd name="T27" fmla="*/ 1155 h 64"/>
                  <a:gd name="T28" fmla="*/ 9 w 109"/>
                  <a:gd name="T29" fmla="*/ 1081 h 64"/>
                  <a:gd name="T30" fmla="*/ 466 w 109"/>
                  <a:gd name="T31" fmla="*/ 1013 h 64"/>
                  <a:gd name="T32" fmla="*/ 548 w 109"/>
                  <a:gd name="T33" fmla="*/ 1013 h 64"/>
                  <a:gd name="T34" fmla="*/ 548 w 109"/>
                  <a:gd name="T35" fmla="*/ 0 h 64"/>
                  <a:gd name="T36" fmla="*/ 7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5 w 109"/>
                  <a:gd name="T45" fmla="*/ 2528 h 64"/>
                  <a:gd name="T46" fmla="*/ 9 w 109"/>
                  <a:gd name="T47" fmla="*/ 3224 h 64"/>
                  <a:gd name="T48" fmla="*/ 610 w 109"/>
                  <a:gd name="T49" fmla="*/ 3877 h 64"/>
                  <a:gd name="T50" fmla="*/ 936 w 109"/>
                  <a:gd name="T51" fmla="*/ 4645 h 64"/>
                  <a:gd name="T52" fmla="*/ 1305 w 109"/>
                  <a:gd name="T53" fmla="*/ 5239 h 64"/>
                  <a:gd name="T54" fmla="*/ 1706 w 109"/>
                  <a:gd name="T55" fmla="*/ 5896 h 64"/>
                  <a:gd name="T56" fmla="*/ 2178 w 109"/>
                  <a:gd name="T57" fmla="*/ 6288 h 64"/>
                  <a:gd name="T58" fmla="*/ 2620 w 109"/>
                  <a:gd name="T59" fmla="*/ 6674 h 64"/>
                  <a:gd name="T60" fmla="*/ 3077 w 109"/>
                  <a:gd name="T61" fmla="*/ 6697 h 64"/>
                  <a:gd name="T62" fmla="*/ 3614 w 109"/>
                  <a:gd name="T63" fmla="*/ 6697 h 64"/>
                  <a:gd name="T64" fmla="*/ 4155 w 109"/>
                  <a:gd name="T65" fmla="*/ 6303 h 64"/>
                  <a:gd name="T66" fmla="*/ 4625 w 109"/>
                  <a:gd name="T67" fmla="*/ 5916 h 64"/>
                  <a:gd name="T68" fmla="*/ 4467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7" name="Freeform 45"/>
              <p:cNvSpPr>
                <a:spLocks noChangeArrowheads="1"/>
              </p:cNvSpPr>
              <p:nvPr/>
            </p:nvSpPr>
            <p:spPr bwMode="auto">
              <a:xfrm>
                <a:off x="3761" y="104"/>
                <a:ext cx="48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923 0 0"/>
                  <a:gd name="G24" fmla="+- 45370 0 0"/>
                  <a:gd name="G25" fmla="+- 40280 0 0"/>
                  <a:gd name="T0" fmla="*/ 0 w 48"/>
                  <a:gd name="T1" fmla="*/ 9568 h 48"/>
                  <a:gd name="T2" fmla="*/ 667 w 48"/>
                  <a:gd name="T3" fmla="*/ 14280 h 48"/>
                  <a:gd name="T4" fmla="*/ 1151 w 48"/>
                  <a:gd name="T5" fmla="*/ 21317 h 48"/>
                  <a:gd name="T6" fmla="*/ 1758 w 48"/>
                  <a:gd name="T7" fmla="*/ 27014 h 48"/>
                  <a:gd name="T8" fmla="*/ 2113 w 48"/>
                  <a:gd name="T9" fmla="*/ 32729 h 48"/>
                  <a:gd name="T10" fmla="*/ 2385 w 48"/>
                  <a:gd name="T11" fmla="*/ 40331 h 48"/>
                  <a:gd name="T12" fmla="*/ 2688 w 48"/>
                  <a:gd name="T13" fmla="*/ 44074 h 48"/>
                  <a:gd name="T14" fmla="*/ 2688 w 48"/>
                  <a:gd name="T15" fmla="*/ 45086 h 48"/>
                  <a:gd name="T16" fmla="*/ 2688 w 48"/>
                  <a:gd name="T17" fmla="*/ 47341 h 48"/>
                  <a:gd name="T18" fmla="*/ 2692 w 48"/>
                  <a:gd name="T19" fmla="*/ 45086 h 48"/>
                  <a:gd name="T20" fmla="*/ 2692 w 48"/>
                  <a:gd name="T21" fmla="*/ 44074 h 48"/>
                  <a:gd name="T22" fmla="*/ 3035 w 48"/>
                  <a:gd name="T23" fmla="*/ 55586 h 48"/>
                  <a:gd name="T24" fmla="*/ 3225 w 48"/>
                  <a:gd name="T25" fmla="*/ 51382 h 48"/>
                  <a:gd name="T26" fmla="*/ 3347 w 48"/>
                  <a:gd name="T27" fmla="*/ 47341 h 48"/>
                  <a:gd name="T28" fmla="*/ 3225 w 48"/>
                  <a:gd name="T29" fmla="*/ 43696 h 48"/>
                  <a:gd name="T30" fmla="*/ 3150 w 48"/>
                  <a:gd name="T31" fmla="*/ 40331 h 48"/>
                  <a:gd name="T32" fmla="*/ 2965 w 48"/>
                  <a:gd name="T33" fmla="*/ 32729 h 48"/>
                  <a:gd name="T34" fmla="*/ 2530 w 48"/>
                  <a:gd name="T35" fmla="*/ 25743 h 48"/>
                  <a:gd name="T36" fmla="*/ 2109 w 48"/>
                  <a:gd name="T37" fmla="*/ 19601 h 48"/>
                  <a:gd name="T38" fmla="*/ 1466 w 48"/>
                  <a:gd name="T39" fmla="*/ 12132 h 48"/>
                  <a:gd name="T40" fmla="*/ 903 w 48"/>
                  <a:gd name="T41" fmla="*/ 248 h 48"/>
                  <a:gd name="T42" fmla="*/ 4 w 48"/>
                  <a:gd name="T43" fmla="*/ 0 h 48"/>
                  <a:gd name="T44" fmla="*/ 0 w 48"/>
                  <a:gd name="T45" fmla="*/ 9568 h 48"/>
                  <a:gd name="T46" fmla="*/ 0 w 48"/>
                  <a:gd name="T47" fmla="*/ 0 h 48"/>
                  <a:gd name="T48" fmla="*/ 48 w 48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8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8" name="Freeform 46"/>
              <p:cNvSpPr>
                <a:spLocks noChangeArrowheads="1"/>
              </p:cNvSpPr>
              <p:nvPr/>
            </p:nvSpPr>
            <p:spPr bwMode="auto">
              <a:xfrm>
                <a:off x="3705" y="94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586 0 0"/>
                  <a:gd name="T0" fmla="*/ 0 w 57"/>
                  <a:gd name="T1" fmla="*/ 574 h 17"/>
                  <a:gd name="T2" fmla="*/ 4 w 57"/>
                  <a:gd name="T3" fmla="*/ 574 h 17"/>
                  <a:gd name="T4" fmla="*/ 1160 w 57"/>
                  <a:gd name="T5" fmla="*/ 574 h 17"/>
                  <a:gd name="T6" fmla="*/ 1742 w 57"/>
                  <a:gd name="T7" fmla="*/ 574 h 17"/>
                  <a:gd name="T8" fmla="*/ 2617 w 57"/>
                  <a:gd name="T9" fmla="*/ 574 h 17"/>
                  <a:gd name="T10" fmla="*/ 3474 w 57"/>
                  <a:gd name="T11" fmla="*/ 608 h 17"/>
                  <a:gd name="T12" fmla="*/ 4484 w 57"/>
                  <a:gd name="T13" fmla="*/ 682 h 17"/>
                  <a:gd name="T14" fmla="*/ 5219 w 57"/>
                  <a:gd name="T15" fmla="*/ 764 h 17"/>
                  <a:gd name="T16" fmla="*/ 6164 w 57"/>
                  <a:gd name="T17" fmla="*/ 857 h 17"/>
                  <a:gd name="T18" fmla="*/ 6597 w 57"/>
                  <a:gd name="T19" fmla="*/ 542 h 17"/>
                  <a:gd name="T20" fmla="*/ 5585 w 57"/>
                  <a:gd name="T21" fmla="*/ 6 h 17"/>
                  <a:gd name="T22" fmla="*/ 4557 w 57"/>
                  <a:gd name="T23" fmla="*/ 4 h 17"/>
                  <a:gd name="T24" fmla="*/ 3674 w 57"/>
                  <a:gd name="T25" fmla="*/ 2 h 17"/>
                  <a:gd name="T26" fmla="*/ 2648 w 57"/>
                  <a:gd name="T27" fmla="*/ 1 h 17"/>
                  <a:gd name="T28" fmla="*/ 1742 w 57"/>
                  <a:gd name="T29" fmla="*/ 1 h 17"/>
                  <a:gd name="T30" fmla="*/ 1160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3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19" name="Freeform 47"/>
              <p:cNvSpPr>
                <a:spLocks noChangeArrowheads="1"/>
              </p:cNvSpPr>
              <p:nvPr/>
            </p:nvSpPr>
            <p:spPr bwMode="auto">
              <a:xfrm>
                <a:off x="2429" y="100"/>
                <a:ext cx="104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65533 0 0"/>
                  <a:gd name="G5" fmla="+- 2 0 0"/>
                  <a:gd name="G6" fmla="*/ 1 30619 51712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38249 38528"/>
                  <a:gd name="G21" fmla="*/ 1 63095 51712"/>
                  <a:gd name="G22" fmla="*/ G21 1 180"/>
                  <a:gd name="G23" fmla="*/ G20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2 0 0"/>
                  <a:gd name="G39" fmla="+- 65532 0 0"/>
                  <a:gd name="G40" fmla="+- 63734 0 0"/>
                  <a:gd name="G41" fmla="+- 62983 0 0"/>
                  <a:gd name="G42" fmla="+- 61641 0 0"/>
                  <a:gd name="G43" fmla="+- 60386 0 0"/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4 h 55"/>
                  <a:gd name="T6" fmla="*/ 0 w 103"/>
                  <a:gd name="T7" fmla="*/ 1802 h 55"/>
                  <a:gd name="T8" fmla="*/ 1 w 103"/>
                  <a:gd name="T9" fmla="*/ 2554 h 55"/>
                  <a:gd name="T10" fmla="*/ 3 w 103"/>
                  <a:gd name="T11" fmla="*/ 3898 h 55"/>
                  <a:gd name="T12" fmla="*/ 7 w 103"/>
                  <a:gd name="T13" fmla="*/ 5157 h 55"/>
                  <a:gd name="T14" fmla="*/ 516 w 103"/>
                  <a:gd name="T15" fmla="*/ 6538 h 55"/>
                  <a:gd name="T16" fmla="*/ 765 w 103"/>
                  <a:gd name="T17" fmla="*/ 7868 h 55"/>
                  <a:gd name="T18" fmla="*/ 1148 w 103"/>
                  <a:gd name="T19" fmla="*/ 9268 h 55"/>
                  <a:gd name="T20" fmla="*/ 1525 w 103"/>
                  <a:gd name="T21" fmla="*/ 10268 h 55"/>
                  <a:gd name="T22" fmla="*/ 1905 w 103"/>
                  <a:gd name="T23" fmla="*/ 11426 h 55"/>
                  <a:gd name="T24" fmla="*/ 2314 w 103"/>
                  <a:gd name="T25" fmla="*/ 11797 h 55"/>
                  <a:gd name="T26" fmla="*/ 2738 w 103"/>
                  <a:gd name="T27" fmla="*/ 12262 h 55"/>
                  <a:gd name="T28" fmla="*/ 3239 w 103"/>
                  <a:gd name="T29" fmla="*/ 11984 h 55"/>
                  <a:gd name="T30" fmla="*/ 3636 w 103"/>
                  <a:gd name="T31" fmla="*/ 11522 h 55"/>
                  <a:gd name="T32" fmla="*/ 4070 w 103"/>
                  <a:gd name="T33" fmla="*/ 10420 h 55"/>
                  <a:gd name="T34" fmla="*/ 4163 w 103"/>
                  <a:gd name="T35" fmla="*/ 10268 h 55"/>
                  <a:gd name="T36" fmla="*/ 4163 w 103"/>
                  <a:gd name="T37" fmla="*/ 9934 h 55"/>
                  <a:gd name="T38" fmla="*/ 4163 w 103"/>
                  <a:gd name="T39" fmla="*/ 9552 h 55"/>
                  <a:gd name="T40" fmla="*/ 4070 w 103"/>
                  <a:gd name="T41" fmla="*/ 9060 h 55"/>
                  <a:gd name="T42" fmla="*/ 3998 w 103"/>
                  <a:gd name="T43" fmla="*/ 8317 h 55"/>
                  <a:gd name="T44" fmla="*/ 3780 w 103"/>
                  <a:gd name="T45" fmla="*/ 6538 h 55"/>
                  <a:gd name="T46" fmla="*/ 3513 w 103"/>
                  <a:gd name="T47" fmla="*/ 5290 h 55"/>
                  <a:gd name="T48" fmla="*/ 3239 w 103"/>
                  <a:gd name="T49" fmla="*/ 3898 h 55"/>
                  <a:gd name="T50" fmla="*/ 2891 w 103"/>
                  <a:gd name="T51" fmla="*/ 2554 h 55"/>
                  <a:gd name="T52" fmla="*/ 2544 w 103"/>
                  <a:gd name="T53" fmla="*/ 1942 h 55"/>
                  <a:gd name="T54" fmla="*/ 2182 w 103"/>
                  <a:gd name="T55" fmla="*/ 82 h 55"/>
                  <a:gd name="T56" fmla="*/ 1905 w 103"/>
                  <a:gd name="T57" fmla="*/ 4 h 55"/>
                  <a:gd name="T58" fmla="*/ 1555 w 103"/>
                  <a:gd name="T59" fmla="*/ 1 h 55"/>
                  <a:gd name="T60" fmla="*/ 1237 w 103"/>
                  <a:gd name="T61" fmla="*/ 0 h 55"/>
                  <a:gd name="T62" fmla="*/ 967 w 103"/>
                  <a:gd name="T63" fmla="*/ 0 h 55"/>
                  <a:gd name="T64" fmla="*/ 688 w 103"/>
                  <a:gd name="T65" fmla="*/ 0 h 55"/>
                  <a:gd name="T66" fmla="*/ 490 w 103"/>
                  <a:gd name="T67" fmla="*/ 0 h 55"/>
                  <a:gd name="T68" fmla="*/ 8 w 103"/>
                  <a:gd name="T69" fmla="*/ 0 h 55"/>
                  <a:gd name="T70" fmla="*/ 0 w 103"/>
                  <a:gd name="T71" fmla="*/ 0 h 55"/>
                  <a:gd name="T72" fmla="*/ 103 w 103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7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4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0" name="Freeform 48"/>
              <p:cNvSpPr>
                <a:spLocks noChangeArrowheads="1"/>
              </p:cNvSpPr>
              <p:nvPr/>
            </p:nvSpPr>
            <p:spPr bwMode="auto">
              <a:xfrm>
                <a:off x="2425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+- 1 0 0"/>
                  <a:gd name="G12" fmla="+- 65531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191 0 0"/>
                  <a:gd name="G35" fmla="+- 63395 0 0"/>
                  <a:gd name="G36" fmla="+- 62717 0 0"/>
                  <a:gd name="G37" fmla="+- 62661 0 0"/>
                  <a:gd name="G38" fmla="+- 62525 0 0"/>
                  <a:gd name="G39" fmla="+- 62500 0 0"/>
                  <a:gd name="T0" fmla="*/ 4467 w 109"/>
                  <a:gd name="T1" fmla="*/ 4954 h 64"/>
                  <a:gd name="T2" fmla="*/ 4023 w 109"/>
                  <a:gd name="T3" fmla="*/ 5368 h 64"/>
                  <a:gd name="T4" fmla="*/ 3568 w 109"/>
                  <a:gd name="T5" fmla="*/ 5709 h 64"/>
                  <a:gd name="T6" fmla="*/ 3077 w 109"/>
                  <a:gd name="T7" fmla="*/ 5896 h 64"/>
                  <a:gd name="T8" fmla="*/ 2698 w 109"/>
                  <a:gd name="T9" fmla="*/ 5573 h 64"/>
                  <a:gd name="T10" fmla="*/ 2230 w 109"/>
                  <a:gd name="T11" fmla="*/ 5241 h 64"/>
                  <a:gd name="T12" fmla="*/ 1877 w 109"/>
                  <a:gd name="T13" fmla="*/ 4913 h 64"/>
                  <a:gd name="T14" fmla="*/ 1453 w 109"/>
                  <a:gd name="T15" fmla="*/ 4463 h 64"/>
                  <a:gd name="T16" fmla="*/ 1223 w 109"/>
                  <a:gd name="T17" fmla="*/ 3728 h 64"/>
                  <a:gd name="T18" fmla="*/ 887 w 109"/>
                  <a:gd name="T19" fmla="*/ 3224 h 64"/>
                  <a:gd name="T20" fmla="*/ 644 w 109"/>
                  <a:gd name="T21" fmla="*/ 2528 h 64"/>
                  <a:gd name="T22" fmla="*/ 519 w 109"/>
                  <a:gd name="T23" fmla="*/ 1868 h 64"/>
                  <a:gd name="T24" fmla="*/ 466 w 109"/>
                  <a:gd name="T25" fmla="*/ 1382 h 64"/>
                  <a:gd name="T26" fmla="*/ 9 w 109"/>
                  <a:gd name="T27" fmla="*/ 1155 h 64"/>
                  <a:gd name="T28" fmla="*/ 9 w 109"/>
                  <a:gd name="T29" fmla="*/ 1081 h 64"/>
                  <a:gd name="T30" fmla="*/ 466 w 109"/>
                  <a:gd name="T31" fmla="*/ 1013 h 64"/>
                  <a:gd name="T32" fmla="*/ 548 w 109"/>
                  <a:gd name="T33" fmla="*/ 1013 h 64"/>
                  <a:gd name="T34" fmla="*/ 548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5 w 109"/>
                  <a:gd name="T45" fmla="*/ 2528 h 64"/>
                  <a:gd name="T46" fmla="*/ 9 w 109"/>
                  <a:gd name="T47" fmla="*/ 3224 h 64"/>
                  <a:gd name="T48" fmla="*/ 610 w 109"/>
                  <a:gd name="T49" fmla="*/ 3877 h 64"/>
                  <a:gd name="T50" fmla="*/ 936 w 109"/>
                  <a:gd name="T51" fmla="*/ 4645 h 64"/>
                  <a:gd name="T52" fmla="*/ 1305 w 109"/>
                  <a:gd name="T53" fmla="*/ 5239 h 64"/>
                  <a:gd name="T54" fmla="*/ 1706 w 109"/>
                  <a:gd name="T55" fmla="*/ 5896 h 64"/>
                  <a:gd name="T56" fmla="*/ 2178 w 109"/>
                  <a:gd name="T57" fmla="*/ 6288 h 64"/>
                  <a:gd name="T58" fmla="*/ 2620 w 109"/>
                  <a:gd name="T59" fmla="*/ 6674 h 64"/>
                  <a:gd name="T60" fmla="*/ 3077 w 109"/>
                  <a:gd name="T61" fmla="*/ 6697 h 64"/>
                  <a:gd name="T62" fmla="*/ 3614 w 109"/>
                  <a:gd name="T63" fmla="*/ 6697 h 64"/>
                  <a:gd name="T64" fmla="*/ 4155 w 109"/>
                  <a:gd name="T65" fmla="*/ 6303 h 64"/>
                  <a:gd name="T66" fmla="*/ 4625 w 109"/>
                  <a:gd name="T67" fmla="*/ 5916 h 64"/>
                  <a:gd name="T68" fmla="*/ 4467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2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5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1" name="Freeform 49"/>
              <p:cNvSpPr>
                <a:spLocks noChangeArrowheads="1"/>
              </p:cNvSpPr>
              <p:nvPr/>
            </p:nvSpPr>
            <p:spPr bwMode="auto">
              <a:xfrm>
                <a:off x="2494" y="105"/>
                <a:ext cx="48" cy="55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2 0 0"/>
                  <a:gd name="G11" fmla="+- 4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8064 0 0"/>
                  <a:gd name="G24" fmla="+- 39429 0 0"/>
                  <a:gd name="G25" fmla="+- 30476 0 0"/>
                  <a:gd name="T0" fmla="*/ 0 w 48"/>
                  <a:gd name="T1" fmla="*/ 12100 h 47"/>
                  <a:gd name="T2" fmla="*/ 667 w 48"/>
                  <a:gd name="T3" fmla="*/ 18139 h 47"/>
                  <a:gd name="T4" fmla="*/ 1151 w 48"/>
                  <a:gd name="T5" fmla="*/ 27258 h 47"/>
                  <a:gd name="T6" fmla="*/ 1758 w 48"/>
                  <a:gd name="T7" fmla="*/ 36818 h 47"/>
                  <a:gd name="T8" fmla="*/ 2109 w 48"/>
                  <a:gd name="T9" fmla="*/ 44597 h 47"/>
                  <a:gd name="T10" fmla="*/ 2385 w 48"/>
                  <a:gd name="T11" fmla="*/ 55301 h 47"/>
                  <a:gd name="T12" fmla="*/ 2688 w 48"/>
                  <a:gd name="T13" fmla="*/ 60445 h 47"/>
                  <a:gd name="T14" fmla="*/ 2688 w 48"/>
                  <a:gd name="T15" fmla="*/ 61723 h 47"/>
                  <a:gd name="T16" fmla="*/ 2688 w 48"/>
                  <a:gd name="T17" fmla="*/ 65093 h 47"/>
                  <a:gd name="T18" fmla="*/ 2688 w 48"/>
                  <a:gd name="T19" fmla="*/ 61723 h 47"/>
                  <a:gd name="T20" fmla="*/ 2692 w 48"/>
                  <a:gd name="T21" fmla="*/ 60445 h 47"/>
                  <a:gd name="T22" fmla="*/ 3035 w 48"/>
                  <a:gd name="T23" fmla="*/ 76635 h 47"/>
                  <a:gd name="T24" fmla="*/ 3229 w 48"/>
                  <a:gd name="T25" fmla="*/ 71169 h 47"/>
                  <a:gd name="T26" fmla="*/ 3347 w 48"/>
                  <a:gd name="T27" fmla="*/ 65093 h 47"/>
                  <a:gd name="T28" fmla="*/ 3229 w 48"/>
                  <a:gd name="T29" fmla="*/ 59980 h 47"/>
                  <a:gd name="T30" fmla="*/ 3150 w 48"/>
                  <a:gd name="T31" fmla="*/ 55301 h 47"/>
                  <a:gd name="T32" fmla="*/ 2860 w 48"/>
                  <a:gd name="T33" fmla="*/ 44597 h 47"/>
                  <a:gd name="T34" fmla="*/ 2530 w 48"/>
                  <a:gd name="T35" fmla="*/ 34814 h 47"/>
                  <a:gd name="T36" fmla="*/ 2109 w 48"/>
                  <a:gd name="T37" fmla="*/ 25079 h 47"/>
                  <a:gd name="T38" fmla="*/ 1466 w 48"/>
                  <a:gd name="T39" fmla="*/ 15414 h 47"/>
                  <a:gd name="T40" fmla="*/ 903 w 48"/>
                  <a:gd name="T41" fmla="*/ 40 h 47"/>
                  <a:gd name="T42" fmla="*/ 3 w 48"/>
                  <a:gd name="T43" fmla="*/ 0 h 47"/>
                  <a:gd name="T44" fmla="*/ 0 w 48"/>
                  <a:gd name="T45" fmla="*/ 12100 h 47"/>
                  <a:gd name="T46" fmla="*/ 0 w 48"/>
                  <a:gd name="T47" fmla="*/ 0 h 47"/>
                  <a:gd name="T48" fmla="*/ 48 w 48"/>
                  <a:gd name="T4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8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7" y="44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30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2" name="Freeform 50"/>
              <p:cNvSpPr>
                <a:spLocks noChangeArrowheads="1"/>
              </p:cNvSpPr>
              <p:nvPr/>
            </p:nvSpPr>
            <p:spPr bwMode="auto">
              <a:xfrm>
                <a:off x="2439" y="95"/>
                <a:ext cx="56" cy="14"/>
              </a:xfrm>
              <a:custGeom>
                <a:avLst/>
                <a:gdLst>
                  <a:gd name="G0" fmla="+- 4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872 0 0"/>
                  <a:gd name="G22" fmla="+- 65303 0 0"/>
                  <a:gd name="T0" fmla="*/ 0 w 56"/>
                  <a:gd name="T1" fmla="*/ 668 h 16"/>
                  <a:gd name="T2" fmla="*/ 4 w 56"/>
                  <a:gd name="T3" fmla="*/ 668 h 16"/>
                  <a:gd name="T4" fmla="*/ 435 w 56"/>
                  <a:gd name="T5" fmla="*/ 668 h 16"/>
                  <a:gd name="T6" fmla="*/ 595 w 56"/>
                  <a:gd name="T7" fmla="*/ 668 h 16"/>
                  <a:gd name="T8" fmla="*/ 813 w 56"/>
                  <a:gd name="T9" fmla="*/ 710 h 16"/>
                  <a:gd name="T10" fmla="*/ 1173 w 56"/>
                  <a:gd name="T11" fmla="*/ 710 h 16"/>
                  <a:gd name="T12" fmla="*/ 1446 w 56"/>
                  <a:gd name="T13" fmla="*/ 801 h 16"/>
                  <a:gd name="T14" fmla="*/ 1782 w 56"/>
                  <a:gd name="T15" fmla="*/ 904 h 16"/>
                  <a:gd name="T16" fmla="*/ 2060 w 56"/>
                  <a:gd name="T17" fmla="*/ 1021 h 16"/>
                  <a:gd name="T18" fmla="*/ 2170 w 56"/>
                  <a:gd name="T19" fmla="*/ 668 h 16"/>
                  <a:gd name="T20" fmla="*/ 1884 w 56"/>
                  <a:gd name="T21" fmla="*/ 5 h 16"/>
                  <a:gd name="T22" fmla="*/ 1523 w 56"/>
                  <a:gd name="T23" fmla="*/ 3 h 16"/>
                  <a:gd name="T24" fmla="*/ 1236 w 56"/>
                  <a:gd name="T25" fmla="*/ 1 h 16"/>
                  <a:gd name="T26" fmla="*/ 857 w 56"/>
                  <a:gd name="T27" fmla="*/ 0 h 16"/>
                  <a:gd name="T28" fmla="*/ 595 w 56"/>
                  <a:gd name="T29" fmla="*/ 0 h 16"/>
                  <a:gd name="T30" fmla="*/ 435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68 h 16"/>
                  <a:gd name="T38" fmla="*/ 0 w 56"/>
                  <a:gd name="T39" fmla="*/ 0 h 16"/>
                  <a:gd name="T40" fmla="*/ 56 w 56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6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3" name="Freeform 51"/>
              <p:cNvSpPr>
                <a:spLocks noChangeArrowheads="1"/>
              </p:cNvSpPr>
              <p:nvPr/>
            </p:nvSpPr>
            <p:spPr bwMode="auto">
              <a:xfrm>
                <a:off x="4963" y="100"/>
                <a:ext cx="107" cy="58"/>
              </a:xfrm>
              <a:custGeom>
                <a:avLst/>
                <a:gdLst>
                  <a:gd name="G0" fmla="*/ 1 0 51712"/>
                  <a:gd name="G1" fmla="+- 5 0 0"/>
                  <a:gd name="G2" fmla="cos G0 G1"/>
                  <a:gd name="G3" fmla="*/ 1 0 51712"/>
                  <a:gd name="G4" fmla="*/ 1 38057 25856"/>
                  <a:gd name="G5" fmla="+- 15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cos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4 0 0"/>
                  <a:gd name="G38" fmla="+- 65533 0 0"/>
                  <a:gd name="G39" fmla="+- 63734 0 0"/>
                  <a:gd name="G40" fmla="+- 62983 0 0"/>
                  <a:gd name="G41" fmla="+- 61643 0 0"/>
                  <a:gd name="G42" fmla="+- 60873 0 0"/>
                  <a:gd name="T0" fmla="*/ 522 w 105"/>
                  <a:gd name="T1" fmla="*/ 0 h 55"/>
                  <a:gd name="T2" fmla="*/ 5 w 105"/>
                  <a:gd name="T3" fmla="*/ 1 h 55"/>
                  <a:gd name="T4" fmla="*/ 1 w 105"/>
                  <a:gd name="T5" fmla="*/ 4 h 55"/>
                  <a:gd name="T6" fmla="*/ 0 w 105"/>
                  <a:gd name="T7" fmla="*/ 1802 h 55"/>
                  <a:gd name="T8" fmla="*/ 1 w 105"/>
                  <a:gd name="T9" fmla="*/ 2554 h 55"/>
                  <a:gd name="T10" fmla="*/ 5 w 105"/>
                  <a:gd name="T11" fmla="*/ 3898 h 55"/>
                  <a:gd name="T12" fmla="*/ 494 w 105"/>
                  <a:gd name="T13" fmla="*/ 5157 h 55"/>
                  <a:gd name="T14" fmla="*/ 689 w 105"/>
                  <a:gd name="T15" fmla="*/ 6538 h 55"/>
                  <a:gd name="T16" fmla="*/ 1017 w 105"/>
                  <a:gd name="T17" fmla="*/ 7868 h 55"/>
                  <a:gd name="T18" fmla="*/ 1482 w 105"/>
                  <a:gd name="T19" fmla="*/ 9060 h 55"/>
                  <a:gd name="T20" fmla="*/ 1875 w 105"/>
                  <a:gd name="T21" fmla="*/ 10268 h 55"/>
                  <a:gd name="T22" fmla="*/ 2375 w 105"/>
                  <a:gd name="T23" fmla="*/ 11426 h 55"/>
                  <a:gd name="T24" fmla="*/ 2889 w 105"/>
                  <a:gd name="T25" fmla="*/ 11797 h 55"/>
                  <a:gd name="T26" fmla="*/ 3414 w 105"/>
                  <a:gd name="T27" fmla="*/ 12262 h 55"/>
                  <a:gd name="T28" fmla="*/ 4002 w 105"/>
                  <a:gd name="T29" fmla="*/ 11984 h 55"/>
                  <a:gd name="T30" fmla="*/ 4507 w 105"/>
                  <a:gd name="T31" fmla="*/ 11522 h 55"/>
                  <a:gd name="T32" fmla="*/ 5067 w 105"/>
                  <a:gd name="T33" fmla="*/ 10420 h 55"/>
                  <a:gd name="T34" fmla="*/ 5100 w 105"/>
                  <a:gd name="T35" fmla="*/ 10268 h 55"/>
                  <a:gd name="T36" fmla="*/ 5100 w 105"/>
                  <a:gd name="T37" fmla="*/ 9934 h 55"/>
                  <a:gd name="T38" fmla="*/ 5100 w 105"/>
                  <a:gd name="T39" fmla="*/ 9552 h 55"/>
                  <a:gd name="T40" fmla="*/ 5067 w 105"/>
                  <a:gd name="T41" fmla="*/ 9060 h 55"/>
                  <a:gd name="T42" fmla="*/ 4999 w 105"/>
                  <a:gd name="T43" fmla="*/ 7868 h 55"/>
                  <a:gd name="T44" fmla="*/ 4729 w 105"/>
                  <a:gd name="T45" fmla="*/ 6538 h 55"/>
                  <a:gd name="T46" fmla="*/ 4316 w 105"/>
                  <a:gd name="T47" fmla="*/ 5290 h 55"/>
                  <a:gd name="T48" fmla="*/ 4033 w 105"/>
                  <a:gd name="T49" fmla="*/ 3898 h 55"/>
                  <a:gd name="T50" fmla="*/ 3581 w 105"/>
                  <a:gd name="T51" fmla="*/ 2554 h 55"/>
                  <a:gd name="T52" fmla="*/ 3204 w 105"/>
                  <a:gd name="T53" fmla="*/ 1942 h 55"/>
                  <a:gd name="T54" fmla="*/ 2733 w 105"/>
                  <a:gd name="T55" fmla="*/ 82 h 55"/>
                  <a:gd name="T56" fmla="*/ 2342 w 105"/>
                  <a:gd name="T57" fmla="*/ 4 h 55"/>
                  <a:gd name="T58" fmla="*/ 1982 w 105"/>
                  <a:gd name="T59" fmla="*/ 1 h 55"/>
                  <a:gd name="T60" fmla="*/ 1567 w 105"/>
                  <a:gd name="T61" fmla="*/ 0 h 55"/>
                  <a:gd name="T62" fmla="*/ 1270 w 105"/>
                  <a:gd name="T63" fmla="*/ 0 h 55"/>
                  <a:gd name="T64" fmla="*/ 814 w 105"/>
                  <a:gd name="T65" fmla="*/ 0 h 55"/>
                  <a:gd name="T66" fmla="*/ 617 w 105"/>
                  <a:gd name="T67" fmla="*/ 0 h 55"/>
                  <a:gd name="T68" fmla="*/ 522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10" y="0"/>
                    </a:moveTo>
                    <a:lnTo>
                      <a:pt x="5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5" y="30"/>
                    </a:lnTo>
                    <a:lnTo>
                      <a:pt x="22" y="35"/>
                    </a:lnTo>
                    <a:lnTo>
                      <a:pt x="30" y="41"/>
                    </a:lnTo>
                    <a:lnTo>
                      <a:pt x="39" y="46"/>
                    </a:lnTo>
                    <a:lnTo>
                      <a:pt x="49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5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4" name="Freeform 52"/>
              <p:cNvSpPr>
                <a:spLocks noChangeArrowheads="1"/>
              </p:cNvSpPr>
              <p:nvPr/>
            </p:nvSpPr>
            <p:spPr bwMode="auto">
              <a:xfrm>
                <a:off x="4960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159 61568"/>
                  <a:gd name="G6" fmla="+- 10 0 0"/>
                  <a:gd name="G7" fmla="cos 14 G6"/>
                  <a:gd name="G8" fmla="+- 10 0 0"/>
                  <a:gd name="G9" fmla="cos 10 G8"/>
                  <a:gd name="G10" fmla="+- 22 0 0"/>
                  <a:gd name="G11" fmla="*/ 1 65505 256"/>
                  <a:gd name="G12" fmla="+- 65532 0 0"/>
                  <a:gd name="G13" fmla="+- 24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3183 0 0"/>
                  <a:gd name="G35" fmla="+- 62538 0 0"/>
                  <a:gd name="G36" fmla="+- 62001 0 0"/>
                  <a:gd name="G37" fmla="+- 62017 0 0"/>
                  <a:gd name="G38" fmla="+- 62007 0 0"/>
                  <a:gd name="G39" fmla="+- 62054 0 0"/>
                  <a:gd name="T0" fmla="*/ 3416 w 110"/>
                  <a:gd name="T1" fmla="*/ 4954 h 64"/>
                  <a:gd name="T2" fmla="*/ 3015 w 110"/>
                  <a:gd name="T3" fmla="*/ 5368 h 64"/>
                  <a:gd name="T4" fmla="*/ 2711 w 110"/>
                  <a:gd name="T5" fmla="*/ 5709 h 64"/>
                  <a:gd name="T6" fmla="*/ 2361 w 110"/>
                  <a:gd name="T7" fmla="*/ 5896 h 64"/>
                  <a:gd name="T8" fmla="*/ 2054 w 110"/>
                  <a:gd name="T9" fmla="*/ 5573 h 64"/>
                  <a:gd name="T10" fmla="*/ 1712 w 110"/>
                  <a:gd name="T11" fmla="*/ 5241 h 64"/>
                  <a:gd name="T12" fmla="*/ 1431 w 110"/>
                  <a:gd name="T13" fmla="*/ 4913 h 64"/>
                  <a:gd name="T14" fmla="*/ 1151 w 110"/>
                  <a:gd name="T15" fmla="*/ 4463 h 64"/>
                  <a:gd name="T16" fmla="*/ 938 w 110"/>
                  <a:gd name="T17" fmla="*/ 3728 h 64"/>
                  <a:gd name="T18" fmla="*/ 636 w 110"/>
                  <a:gd name="T19" fmla="*/ 3224 h 64"/>
                  <a:gd name="T20" fmla="*/ 488 w 110"/>
                  <a:gd name="T21" fmla="*/ 2528 h 64"/>
                  <a:gd name="T22" fmla="*/ 418 w 110"/>
                  <a:gd name="T23" fmla="*/ 1868 h 64"/>
                  <a:gd name="T24" fmla="*/ 357 w 110"/>
                  <a:gd name="T25" fmla="*/ 1382 h 64"/>
                  <a:gd name="T26" fmla="*/ 357 w 110"/>
                  <a:gd name="T27" fmla="*/ 1155 h 64"/>
                  <a:gd name="T28" fmla="*/ 357 w 110"/>
                  <a:gd name="T29" fmla="*/ 1081 h 64"/>
                  <a:gd name="T30" fmla="*/ 357 w 110"/>
                  <a:gd name="T31" fmla="*/ 1013 h 64"/>
                  <a:gd name="T32" fmla="*/ 440 w 110"/>
                  <a:gd name="T33" fmla="*/ 1013 h 64"/>
                  <a:gd name="T34" fmla="*/ 418 w 110"/>
                  <a:gd name="T35" fmla="*/ 0 h 64"/>
                  <a:gd name="T36" fmla="*/ 7 w 110"/>
                  <a:gd name="T37" fmla="*/ 1 h 64"/>
                  <a:gd name="T38" fmla="*/ 2 w 110"/>
                  <a:gd name="T39" fmla="*/ 5 h 64"/>
                  <a:gd name="T40" fmla="*/ 0 w 110"/>
                  <a:gd name="T41" fmla="*/ 1155 h 64"/>
                  <a:gd name="T42" fmla="*/ 2 w 110"/>
                  <a:gd name="T43" fmla="*/ 1664 h 64"/>
                  <a:gd name="T44" fmla="*/ 5 w 110"/>
                  <a:gd name="T45" fmla="*/ 2528 h 64"/>
                  <a:gd name="T46" fmla="*/ 357 w 110"/>
                  <a:gd name="T47" fmla="*/ 3224 h 64"/>
                  <a:gd name="T48" fmla="*/ 488 w 110"/>
                  <a:gd name="T49" fmla="*/ 3877 h 64"/>
                  <a:gd name="T50" fmla="*/ 714 w 110"/>
                  <a:gd name="T51" fmla="*/ 4645 h 64"/>
                  <a:gd name="T52" fmla="*/ 1036 w 110"/>
                  <a:gd name="T53" fmla="*/ 5239 h 64"/>
                  <a:gd name="T54" fmla="*/ 1285 w 110"/>
                  <a:gd name="T55" fmla="*/ 5896 h 64"/>
                  <a:gd name="T56" fmla="*/ 1622 w 110"/>
                  <a:gd name="T57" fmla="*/ 6288 h 64"/>
                  <a:gd name="T58" fmla="*/ 2011 w 110"/>
                  <a:gd name="T59" fmla="*/ 6674 h 64"/>
                  <a:gd name="T60" fmla="*/ 2361 w 110"/>
                  <a:gd name="T61" fmla="*/ 6697 h 64"/>
                  <a:gd name="T62" fmla="*/ 2760 w 110"/>
                  <a:gd name="T63" fmla="*/ 6697 h 64"/>
                  <a:gd name="T64" fmla="*/ 3142 w 110"/>
                  <a:gd name="T65" fmla="*/ 6303 h 64"/>
                  <a:gd name="T66" fmla="*/ 3503 w 110"/>
                  <a:gd name="T67" fmla="*/ 5916 h 64"/>
                  <a:gd name="T68" fmla="*/ 3416 w 110"/>
                  <a:gd name="T69" fmla="*/ 4954 h 64"/>
                  <a:gd name="T70" fmla="*/ 0 w 110"/>
                  <a:gd name="T71" fmla="*/ 0 h 64"/>
                  <a:gd name="T72" fmla="*/ 110 w 110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4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5" name="Freeform 53"/>
              <p:cNvSpPr>
                <a:spLocks noChangeArrowheads="1"/>
              </p:cNvSpPr>
              <p:nvPr/>
            </p:nvSpPr>
            <p:spPr bwMode="auto">
              <a:xfrm>
                <a:off x="5029" y="104"/>
                <a:ext cx="46" cy="54"/>
              </a:xfrm>
              <a:custGeom>
                <a:avLst/>
                <a:gdLst>
                  <a:gd name="G0" fmla="+- 3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1 0 0"/>
                  <a:gd name="G24" fmla="+- 45456 0 0"/>
                  <a:gd name="G25" fmla="+- 40449 0 0"/>
                  <a:gd name="T0" fmla="*/ 0 w 46"/>
                  <a:gd name="T1" fmla="*/ 9568 h 48"/>
                  <a:gd name="T2" fmla="*/ 745 w 46"/>
                  <a:gd name="T3" fmla="*/ 14280 h 48"/>
                  <a:gd name="T4" fmla="*/ 1237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950 w 46"/>
                  <a:gd name="T11" fmla="*/ 40331 h 48"/>
                  <a:gd name="T12" fmla="*/ 3196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626 w 46"/>
                  <a:gd name="T23" fmla="*/ 55586 h 48"/>
                  <a:gd name="T24" fmla="*/ 3797 w 46"/>
                  <a:gd name="T25" fmla="*/ 51382 h 48"/>
                  <a:gd name="T26" fmla="*/ 3862 w 46"/>
                  <a:gd name="T27" fmla="*/ 47341 h 48"/>
                  <a:gd name="T28" fmla="*/ 3862 w 46"/>
                  <a:gd name="T29" fmla="*/ 43696 h 48"/>
                  <a:gd name="T30" fmla="*/ 3797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5743 h 48"/>
                  <a:gd name="T36" fmla="*/ 2440 w 46"/>
                  <a:gd name="T37" fmla="*/ 19601 h 48"/>
                  <a:gd name="T38" fmla="*/ 1698 w 46"/>
                  <a:gd name="T39" fmla="*/ 12132 h 48"/>
                  <a:gd name="T40" fmla="*/ 1023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6" name="Freeform 54"/>
              <p:cNvSpPr>
                <a:spLocks noChangeArrowheads="1"/>
              </p:cNvSpPr>
              <p:nvPr/>
            </p:nvSpPr>
            <p:spPr bwMode="auto">
              <a:xfrm>
                <a:off x="4973" y="94"/>
                <a:ext cx="57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*/ 1 35 4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1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555 w 57"/>
                  <a:gd name="T7" fmla="*/ 574 h 17"/>
                  <a:gd name="T8" fmla="*/ 795 w 57"/>
                  <a:gd name="T9" fmla="*/ 574 h 17"/>
                  <a:gd name="T10" fmla="*/ 1138 w 57"/>
                  <a:gd name="T11" fmla="*/ 608 h 17"/>
                  <a:gd name="T12" fmla="*/ 1397 w 57"/>
                  <a:gd name="T13" fmla="*/ 682 h 17"/>
                  <a:gd name="T14" fmla="*/ 1656 w 57"/>
                  <a:gd name="T15" fmla="*/ 764 h 17"/>
                  <a:gd name="T16" fmla="*/ 1932 w 57"/>
                  <a:gd name="T17" fmla="*/ 857 h 17"/>
                  <a:gd name="T18" fmla="*/ 2034 w 57"/>
                  <a:gd name="T19" fmla="*/ 542 h 17"/>
                  <a:gd name="T20" fmla="*/ 1805 w 57"/>
                  <a:gd name="T21" fmla="*/ 6 h 17"/>
                  <a:gd name="T22" fmla="*/ 1419 w 57"/>
                  <a:gd name="T23" fmla="*/ 4 h 17"/>
                  <a:gd name="T24" fmla="*/ 1156 w 57"/>
                  <a:gd name="T25" fmla="*/ 2 h 17"/>
                  <a:gd name="T26" fmla="*/ 837 w 57"/>
                  <a:gd name="T27" fmla="*/ 1 h 17"/>
                  <a:gd name="T28" fmla="*/ 584 w 57"/>
                  <a:gd name="T29" fmla="*/ 1 h 17"/>
                  <a:gd name="T30" fmla="*/ 408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1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1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7" name="Freeform 55"/>
              <p:cNvSpPr>
                <a:spLocks noChangeArrowheads="1"/>
              </p:cNvSpPr>
              <p:nvPr/>
            </p:nvSpPr>
            <p:spPr bwMode="auto">
              <a:xfrm>
                <a:off x="5300" y="100"/>
                <a:ext cx="95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45901 25856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3 0 0"/>
                  <a:gd name="G42" fmla="+- 65533 0 0"/>
                  <a:gd name="G43" fmla="+- 63734 0 0"/>
                  <a:gd name="G44" fmla="+- 62983 0 0"/>
                  <a:gd name="G45" fmla="+- 61642 0 0"/>
                  <a:gd name="G46" fmla="+- 60386 0 0"/>
                  <a:gd name="T0" fmla="*/ 7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1802 h 55"/>
                  <a:gd name="T8" fmla="*/ 1 w 105"/>
                  <a:gd name="T9" fmla="*/ 2554 h 55"/>
                  <a:gd name="T10" fmla="*/ 4 w 105"/>
                  <a:gd name="T11" fmla="*/ 3898 h 55"/>
                  <a:gd name="T12" fmla="*/ 7 w 105"/>
                  <a:gd name="T13" fmla="*/ 5157 h 55"/>
                  <a:gd name="T14" fmla="*/ 208 w 105"/>
                  <a:gd name="T15" fmla="*/ 6538 h 55"/>
                  <a:gd name="T16" fmla="*/ 308 w 105"/>
                  <a:gd name="T17" fmla="*/ 7868 h 55"/>
                  <a:gd name="T18" fmla="*/ 453 w 105"/>
                  <a:gd name="T19" fmla="*/ 9060 h 55"/>
                  <a:gd name="T20" fmla="*/ 589 w 105"/>
                  <a:gd name="T21" fmla="*/ 10268 h 55"/>
                  <a:gd name="T22" fmla="*/ 736 w 105"/>
                  <a:gd name="T23" fmla="*/ 11426 h 55"/>
                  <a:gd name="T24" fmla="*/ 895 w 105"/>
                  <a:gd name="T25" fmla="*/ 11797 h 55"/>
                  <a:gd name="T26" fmla="*/ 1088 w 105"/>
                  <a:gd name="T27" fmla="*/ 12262 h 55"/>
                  <a:gd name="T28" fmla="*/ 1248 w 105"/>
                  <a:gd name="T29" fmla="*/ 11984 h 55"/>
                  <a:gd name="T30" fmla="*/ 1435 w 105"/>
                  <a:gd name="T31" fmla="*/ 11522 h 55"/>
                  <a:gd name="T32" fmla="*/ 1604 w 105"/>
                  <a:gd name="T33" fmla="*/ 10420 h 55"/>
                  <a:gd name="T34" fmla="*/ 1623 w 105"/>
                  <a:gd name="T35" fmla="*/ 10268 h 55"/>
                  <a:gd name="T36" fmla="*/ 1623 w 105"/>
                  <a:gd name="T37" fmla="*/ 9934 h 55"/>
                  <a:gd name="T38" fmla="*/ 1623 w 105"/>
                  <a:gd name="T39" fmla="*/ 9552 h 55"/>
                  <a:gd name="T40" fmla="*/ 1604 w 105"/>
                  <a:gd name="T41" fmla="*/ 9060 h 55"/>
                  <a:gd name="T42" fmla="*/ 1558 w 105"/>
                  <a:gd name="T43" fmla="*/ 7868 h 55"/>
                  <a:gd name="T44" fmla="*/ 1475 w 105"/>
                  <a:gd name="T45" fmla="*/ 6538 h 55"/>
                  <a:gd name="T46" fmla="*/ 1374 w 105"/>
                  <a:gd name="T47" fmla="*/ 5290 h 55"/>
                  <a:gd name="T48" fmla="*/ 1248 w 105"/>
                  <a:gd name="T49" fmla="*/ 3898 h 55"/>
                  <a:gd name="T50" fmla="*/ 1141 w 105"/>
                  <a:gd name="T51" fmla="*/ 2554 h 55"/>
                  <a:gd name="T52" fmla="*/ 985 w 105"/>
                  <a:gd name="T53" fmla="*/ 1942 h 55"/>
                  <a:gd name="T54" fmla="*/ 870 w 105"/>
                  <a:gd name="T55" fmla="*/ 82 h 55"/>
                  <a:gd name="T56" fmla="*/ 736 w 105"/>
                  <a:gd name="T57" fmla="*/ 4 h 55"/>
                  <a:gd name="T58" fmla="*/ 623 w 105"/>
                  <a:gd name="T59" fmla="*/ 1 h 55"/>
                  <a:gd name="T60" fmla="*/ 498 w 105"/>
                  <a:gd name="T61" fmla="*/ 0 h 55"/>
                  <a:gd name="T62" fmla="*/ 364 w 105"/>
                  <a:gd name="T63" fmla="*/ 0 h 55"/>
                  <a:gd name="T64" fmla="*/ 259 w 105"/>
                  <a:gd name="T65" fmla="*/ 0 h 55"/>
                  <a:gd name="T66" fmla="*/ 196 w 105"/>
                  <a:gd name="T67" fmla="*/ 0 h 55"/>
                  <a:gd name="T68" fmla="*/ 7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8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0" y="18"/>
                    </a:lnTo>
                    <a:lnTo>
                      <a:pt x="73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8" name="Freeform 56"/>
              <p:cNvSpPr>
                <a:spLocks noChangeArrowheads="1"/>
              </p:cNvSpPr>
              <p:nvPr/>
            </p:nvSpPr>
            <p:spPr bwMode="auto">
              <a:xfrm>
                <a:off x="5296" y="95"/>
                <a:ext cx="99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4 G6"/>
                  <a:gd name="G8" fmla="*/ 1 313 512"/>
                  <a:gd name="G9" fmla="*/ 1 63095 51712"/>
                  <a:gd name="G10" fmla="*/ G9 1 180"/>
                  <a:gd name="G11" fmla="*/ G8 1 G10"/>
                  <a:gd name="G12" fmla="*/ 1 0 51712"/>
                  <a:gd name="G13" fmla="+- 1 0 0"/>
                  <a:gd name="G14" fmla="+- 65531 0 0"/>
                  <a:gd name="G15" fmla="+- 9 0 0"/>
                  <a:gd name="G16" fmla="*/ 1 0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1503 0 0"/>
                  <a:gd name="G37" fmla="+- 61014 0 0"/>
                  <a:gd name="G38" fmla="+- 60691 0 0"/>
                  <a:gd name="G39" fmla="+- 60859 0 0"/>
                  <a:gd name="G40" fmla="+- 61059 0 0"/>
                  <a:gd name="G41" fmla="+- 61247 0 0"/>
                  <a:gd name="T0" fmla="*/ 1483 w 109"/>
                  <a:gd name="T1" fmla="*/ 4954 h 64"/>
                  <a:gd name="T2" fmla="*/ 1335 w 109"/>
                  <a:gd name="T3" fmla="*/ 5368 h 64"/>
                  <a:gd name="T4" fmla="*/ 1187 w 109"/>
                  <a:gd name="T5" fmla="*/ 5709 h 64"/>
                  <a:gd name="T6" fmla="*/ 1051 w 109"/>
                  <a:gd name="T7" fmla="*/ 5896 h 64"/>
                  <a:gd name="T8" fmla="*/ 896 w 109"/>
                  <a:gd name="T9" fmla="*/ 5573 h 64"/>
                  <a:gd name="T10" fmla="*/ 764 w 109"/>
                  <a:gd name="T11" fmla="*/ 5241 h 64"/>
                  <a:gd name="T12" fmla="*/ 624 w 109"/>
                  <a:gd name="T13" fmla="*/ 4913 h 64"/>
                  <a:gd name="T14" fmla="*/ 503 w 109"/>
                  <a:gd name="T15" fmla="*/ 4463 h 64"/>
                  <a:gd name="T16" fmla="*/ 385 w 109"/>
                  <a:gd name="T17" fmla="*/ 3728 h 64"/>
                  <a:gd name="T18" fmla="*/ 279 w 109"/>
                  <a:gd name="T19" fmla="*/ 3224 h 64"/>
                  <a:gd name="T20" fmla="*/ 201 w 109"/>
                  <a:gd name="T21" fmla="*/ 2528 h 64"/>
                  <a:gd name="T22" fmla="*/ 161 w 109"/>
                  <a:gd name="T23" fmla="*/ 1868 h 64"/>
                  <a:gd name="T24" fmla="*/ 8 w 109"/>
                  <a:gd name="T25" fmla="*/ 1382 h 64"/>
                  <a:gd name="T26" fmla="*/ 7 w 109"/>
                  <a:gd name="T27" fmla="*/ 1155 h 64"/>
                  <a:gd name="T28" fmla="*/ 7 w 109"/>
                  <a:gd name="T29" fmla="*/ 1081 h 64"/>
                  <a:gd name="T30" fmla="*/ 8 w 109"/>
                  <a:gd name="T31" fmla="*/ 1013 h 64"/>
                  <a:gd name="T32" fmla="*/ 171 w 109"/>
                  <a:gd name="T33" fmla="*/ 1013 h 64"/>
                  <a:gd name="T34" fmla="*/ 171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4 w 109"/>
                  <a:gd name="T45" fmla="*/ 2528 h 64"/>
                  <a:gd name="T46" fmla="*/ 8 w 109"/>
                  <a:gd name="T47" fmla="*/ 3224 h 64"/>
                  <a:gd name="T48" fmla="*/ 201 w 109"/>
                  <a:gd name="T49" fmla="*/ 3877 h 64"/>
                  <a:gd name="T50" fmla="*/ 295 w 109"/>
                  <a:gd name="T51" fmla="*/ 4645 h 64"/>
                  <a:gd name="T52" fmla="*/ 430 w 109"/>
                  <a:gd name="T53" fmla="*/ 5239 h 64"/>
                  <a:gd name="T54" fmla="*/ 560 w 109"/>
                  <a:gd name="T55" fmla="*/ 5896 h 64"/>
                  <a:gd name="T56" fmla="*/ 701 w 109"/>
                  <a:gd name="T57" fmla="*/ 6288 h 64"/>
                  <a:gd name="T58" fmla="*/ 860 w 109"/>
                  <a:gd name="T59" fmla="*/ 6674 h 64"/>
                  <a:gd name="T60" fmla="*/ 1022 w 109"/>
                  <a:gd name="T61" fmla="*/ 6697 h 64"/>
                  <a:gd name="T62" fmla="*/ 1199 w 109"/>
                  <a:gd name="T63" fmla="*/ 6697 h 64"/>
                  <a:gd name="T64" fmla="*/ 1375 w 109"/>
                  <a:gd name="T65" fmla="*/ 6303 h 64"/>
                  <a:gd name="T66" fmla="*/ 1536 w 109"/>
                  <a:gd name="T67" fmla="*/ 5916 h 64"/>
                  <a:gd name="T68" fmla="*/ 1483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5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0" y="49"/>
                    </a:lnTo>
                    <a:lnTo>
                      <a:pt x="40" y="55"/>
                    </a:lnTo>
                    <a:lnTo>
                      <a:pt x="50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29" name="Freeform 57"/>
              <p:cNvSpPr>
                <a:spLocks noChangeArrowheads="1"/>
              </p:cNvSpPr>
              <p:nvPr/>
            </p:nvSpPr>
            <p:spPr bwMode="auto">
              <a:xfrm>
                <a:off x="5363" y="104"/>
                <a:ext cx="34" cy="54"/>
              </a:xfrm>
              <a:custGeom>
                <a:avLst/>
                <a:gdLst>
                  <a:gd name="G0" fmla="+- 4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306 0 0"/>
                  <a:gd name="G24" fmla="+- 44296 0 0"/>
                  <a:gd name="G25" fmla="+- 38648 0 0"/>
                  <a:gd name="T0" fmla="*/ 0 w 47"/>
                  <a:gd name="T1" fmla="*/ 9568 h 48"/>
                  <a:gd name="T2" fmla="*/ 50 w 47"/>
                  <a:gd name="T3" fmla="*/ 14280 h 48"/>
                  <a:gd name="T4" fmla="*/ 77 w 47"/>
                  <a:gd name="T5" fmla="*/ 21317 h 48"/>
                  <a:gd name="T6" fmla="*/ 126 w 47"/>
                  <a:gd name="T7" fmla="*/ 27014 h 48"/>
                  <a:gd name="T8" fmla="*/ 152 w 47"/>
                  <a:gd name="T9" fmla="*/ 32729 h 48"/>
                  <a:gd name="T10" fmla="*/ 172 w 47"/>
                  <a:gd name="T11" fmla="*/ 40331 h 48"/>
                  <a:gd name="T12" fmla="*/ 186 w 47"/>
                  <a:gd name="T13" fmla="*/ 44074 h 48"/>
                  <a:gd name="T14" fmla="*/ 194 w 47"/>
                  <a:gd name="T15" fmla="*/ 45086 h 48"/>
                  <a:gd name="T16" fmla="*/ 194 w 47"/>
                  <a:gd name="T17" fmla="*/ 47341 h 48"/>
                  <a:gd name="T18" fmla="*/ 194 w 47"/>
                  <a:gd name="T19" fmla="*/ 45086 h 48"/>
                  <a:gd name="T20" fmla="*/ 198 w 47"/>
                  <a:gd name="T21" fmla="*/ 44074 h 48"/>
                  <a:gd name="T22" fmla="*/ 220 w 47"/>
                  <a:gd name="T23" fmla="*/ 55586 h 48"/>
                  <a:gd name="T24" fmla="*/ 234 w 47"/>
                  <a:gd name="T25" fmla="*/ 51382 h 48"/>
                  <a:gd name="T26" fmla="*/ 239 w 47"/>
                  <a:gd name="T27" fmla="*/ 47341 h 48"/>
                  <a:gd name="T28" fmla="*/ 239 w 47"/>
                  <a:gd name="T29" fmla="*/ 43696 h 48"/>
                  <a:gd name="T30" fmla="*/ 225 w 47"/>
                  <a:gd name="T31" fmla="*/ 40331 h 48"/>
                  <a:gd name="T32" fmla="*/ 212 w 47"/>
                  <a:gd name="T33" fmla="*/ 32729 h 48"/>
                  <a:gd name="T34" fmla="*/ 183 w 47"/>
                  <a:gd name="T35" fmla="*/ 25743 h 48"/>
                  <a:gd name="T36" fmla="*/ 146 w 47"/>
                  <a:gd name="T37" fmla="*/ 19601 h 48"/>
                  <a:gd name="T38" fmla="*/ 105 w 47"/>
                  <a:gd name="T39" fmla="*/ 12132 h 48"/>
                  <a:gd name="T40" fmla="*/ 64 w 47"/>
                  <a:gd name="T41" fmla="*/ 248 h 48"/>
                  <a:gd name="T42" fmla="*/ 2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0" name="Freeform 58"/>
              <p:cNvSpPr>
                <a:spLocks noChangeArrowheads="1"/>
              </p:cNvSpPr>
              <p:nvPr/>
            </p:nvSpPr>
            <p:spPr bwMode="auto">
              <a:xfrm>
                <a:off x="5307" y="94"/>
                <a:ext cx="58" cy="15"/>
              </a:xfrm>
              <a:custGeom>
                <a:avLst/>
                <a:gdLst>
                  <a:gd name="G0" fmla="+- 5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7 0 0"/>
                  <a:gd name="G22" fmla="+- 586 0 0"/>
                  <a:gd name="T0" fmla="*/ 0 w 57"/>
                  <a:gd name="T1" fmla="*/ 574 h 17"/>
                  <a:gd name="T2" fmla="*/ 5 w 57"/>
                  <a:gd name="T3" fmla="*/ 574 h 17"/>
                  <a:gd name="T4" fmla="*/ 1160 w 57"/>
                  <a:gd name="T5" fmla="*/ 574 h 17"/>
                  <a:gd name="T6" fmla="*/ 1742 w 57"/>
                  <a:gd name="T7" fmla="*/ 574 h 17"/>
                  <a:gd name="T8" fmla="*/ 2801 w 57"/>
                  <a:gd name="T9" fmla="*/ 574 h 17"/>
                  <a:gd name="T10" fmla="*/ 3474 w 57"/>
                  <a:gd name="T11" fmla="*/ 608 h 17"/>
                  <a:gd name="T12" fmla="*/ 4484 w 57"/>
                  <a:gd name="T13" fmla="*/ 682 h 17"/>
                  <a:gd name="T14" fmla="*/ 5496 w 57"/>
                  <a:gd name="T15" fmla="*/ 764 h 17"/>
                  <a:gd name="T16" fmla="*/ 6295 w 57"/>
                  <a:gd name="T17" fmla="*/ 857 h 17"/>
                  <a:gd name="T18" fmla="*/ 6597 w 57"/>
                  <a:gd name="T19" fmla="*/ 542 h 17"/>
                  <a:gd name="T20" fmla="*/ 5585 w 57"/>
                  <a:gd name="T21" fmla="*/ 6 h 17"/>
                  <a:gd name="T22" fmla="*/ 4557 w 57"/>
                  <a:gd name="T23" fmla="*/ 4 h 17"/>
                  <a:gd name="T24" fmla="*/ 3674 w 57"/>
                  <a:gd name="T25" fmla="*/ 2 h 17"/>
                  <a:gd name="T26" fmla="*/ 2834 w 57"/>
                  <a:gd name="T27" fmla="*/ 1 h 17"/>
                  <a:gd name="T28" fmla="*/ 1864 w 57"/>
                  <a:gd name="T29" fmla="*/ 1 h 17"/>
                  <a:gd name="T30" fmla="*/ 1160 w 57"/>
                  <a:gd name="T31" fmla="*/ 1 h 17"/>
                  <a:gd name="T32" fmla="*/ 5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1" name="Freeform 59"/>
              <p:cNvSpPr>
                <a:spLocks noChangeArrowheads="1"/>
              </p:cNvSpPr>
              <p:nvPr/>
            </p:nvSpPr>
            <p:spPr bwMode="auto">
              <a:xfrm>
                <a:off x="401" y="101"/>
                <a:ext cx="107" cy="56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57263 60354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3 0 0"/>
                  <a:gd name="G38" fmla="+- 65533 0 0"/>
                  <a:gd name="G39" fmla="+- 64397 0 0"/>
                  <a:gd name="G40" fmla="+- 63903 0 0"/>
                  <a:gd name="G41" fmla="+- 63074 0 0"/>
                  <a:gd name="G42" fmla="+- 62640 0 0"/>
                  <a:gd name="T0" fmla="*/ 383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4 w 105"/>
                  <a:gd name="T11" fmla="*/ 2466 h 55"/>
                  <a:gd name="T12" fmla="*/ 383 w 105"/>
                  <a:gd name="T13" fmla="*/ 3279 h 55"/>
                  <a:gd name="T14" fmla="*/ 506 w 105"/>
                  <a:gd name="T15" fmla="*/ 4142 h 55"/>
                  <a:gd name="T16" fmla="*/ 741 w 105"/>
                  <a:gd name="T17" fmla="*/ 5113 h 55"/>
                  <a:gd name="T18" fmla="*/ 1139 w 105"/>
                  <a:gd name="T19" fmla="*/ 5749 h 55"/>
                  <a:gd name="T20" fmla="*/ 1424 w 105"/>
                  <a:gd name="T21" fmla="*/ 6514 h 55"/>
                  <a:gd name="T22" fmla="*/ 1800 w 105"/>
                  <a:gd name="T23" fmla="*/ 7262 h 55"/>
                  <a:gd name="T24" fmla="*/ 2160 w 105"/>
                  <a:gd name="T25" fmla="*/ 7496 h 55"/>
                  <a:gd name="T26" fmla="*/ 2622 w 105"/>
                  <a:gd name="T27" fmla="*/ 7791 h 55"/>
                  <a:gd name="T28" fmla="*/ 3084 w 105"/>
                  <a:gd name="T29" fmla="*/ 7613 h 55"/>
                  <a:gd name="T30" fmla="*/ 3466 w 105"/>
                  <a:gd name="T31" fmla="*/ 7320 h 55"/>
                  <a:gd name="T32" fmla="*/ 3894 w 105"/>
                  <a:gd name="T33" fmla="*/ 6771 h 55"/>
                  <a:gd name="T34" fmla="*/ 3920 w 105"/>
                  <a:gd name="T35" fmla="*/ 6514 h 55"/>
                  <a:gd name="T36" fmla="*/ 3920 w 105"/>
                  <a:gd name="T37" fmla="*/ 6311 h 55"/>
                  <a:gd name="T38" fmla="*/ 3920 w 105"/>
                  <a:gd name="T39" fmla="*/ 6069 h 55"/>
                  <a:gd name="T40" fmla="*/ 3894 w 105"/>
                  <a:gd name="T41" fmla="*/ 5749 h 55"/>
                  <a:gd name="T42" fmla="*/ 3848 w 105"/>
                  <a:gd name="T43" fmla="*/ 5113 h 55"/>
                  <a:gd name="T44" fmla="*/ 3552 w 105"/>
                  <a:gd name="T45" fmla="*/ 4142 h 55"/>
                  <a:gd name="T46" fmla="*/ 3315 w 105"/>
                  <a:gd name="T47" fmla="*/ 3501 h 55"/>
                  <a:gd name="T48" fmla="*/ 3084 w 105"/>
                  <a:gd name="T49" fmla="*/ 2466 h 55"/>
                  <a:gd name="T50" fmla="*/ 2752 w 105"/>
                  <a:gd name="T51" fmla="*/ 1634 h 55"/>
                  <a:gd name="T52" fmla="*/ 2410 w 105"/>
                  <a:gd name="T53" fmla="*/ 1222 h 55"/>
                  <a:gd name="T54" fmla="*/ 2098 w 105"/>
                  <a:gd name="T55" fmla="*/ 58 h 55"/>
                  <a:gd name="T56" fmla="*/ 1800 w 105"/>
                  <a:gd name="T57" fmla="*/ 4 h 55"/>
                  <a:gd name="T58" fmla="*/ 1505 w 105"/>
                  <a:gd name="T59" fmla="*/ 1 h 55"/>
                  <a:gd name="T60" fmla="*/ 1212 w 105"/>
                  <a:gd name="T61" fmla="*/ 0 h 55"/>
                  <a:gd name="T62" fmla="*/ 876 w 105"/>
                  <a:gd name="T63" fmla="*/ 0 h 55"/>
                  <a:gd name="T64" fmla="*/ 631 w 105"/>
                  <a:gd name="T65" fmla="*/ 0 h 55"/>
                  <a:gd name="T66" fmla="*/ 477 w 105"/>
                  <a:gd name="T67" fmla="*/ 0 h 55"/>
                  <a:gd name="T68" fmla="*/ 383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30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8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5" y="30"/>
                    </a:lnTo>
                    <a:lnTo>
                      <a:pt x="89" y="25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2" name="Freeform 60"/>
              <p:cNvSpPr>
                <a:spLocks noChangeArrowheads="1"/>
              </p:cNvSpPr>
              <p:nvPr/>
            </p:nvSpPr>
            <p:spPr bwMode="auto">
              <a:xfrm>
                <a:off x="397" y="97"/>
                <a:ext cx="112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8 0 0"/>
                  <a:gd name="G7" fmla="sin 14 G6"/>
                  <a:gd name="G8" fmla="+- 9 0 0"/>
                  <a:gd name="G9" fmla="sin 10 G8"/>
                  <a:gd name="G10" fmla="+- 3 0 0"/>
                  <a:gd name="G11" fmla="+- 1 0 0"/>
                  <a:gd name="G12" fmla="+- 65530 0 0"/>
                  <a:gd name="G13" fmla="+- 9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272 0 0"/>
                  <a:gd name="G35" fmla="+- 65301 0 0"/>
                  <a:gd name="G36" fmla="+- 64721 0 0"/>
                  <a:gd name="G37" fmla="+- 64470 0 0"/>
                  <a:gd name="G38" fmla="+- 64291 0 0"/>
                  <a:gd name="G39" fmla="+- 64092 0 0"/>
                  <a:gd name="T0" fmla="*/ 4478 w 109"/>
                  <a:gd name="T1" fmla="*/ 3335 h 64"/>
                  <a:gd name="T2" fmla="*/ 4023 w 109"/>
                  <a:gd name="T3" fmla="*/ 3751 h 64"/>
                  <a:gd name="T4" fmla="*/ 3614 w 109"/>
                  <a:gd name="T5" fmla="*/ 3849 h 64"/>
                  <a:gd name="T6" fmla="*/ 3169 w 109"/>
                  <a:gd name="T7" fmla="*/ 3984 h 64"/>
                  <a:gd name="T8" fmla="*/ 2698 w 109"/>
                  <a:gd name="T9" fmla="*/ 3764 h 64"/>
                  <a:gd name="T10" fmla="*/ 2298 w 109"/>
                  <a:gd name="T11" fmla="*/ 3543 h 64"/>
                  <a:gd name="T12" fmla="*/ 1877 w 109"/>
                  <a:gd name="T13" fmla="*/ 3321 h 64"/>
                  <a:gd name="T14" fmla="*/ 1515 w 109"/>
                  <a:gd name="T15" fmla="*/ 3015 h 64"/>
                  <a:gd name="T16" fmla="*/ 1159 w 109"/>
                  <a:gd name="T17" fmla="*/ 2514 h 64"/>
                  <a:gd name="T18" fmla="*/ 841 w 109"/>
                  <a:gd name="T19" fmla="*/ 2175 h 64"/>
                  <a:gd name="T20" fmla="*/ 644 w 109"/>
                  <a:gd name="T21" fmla="*/ 1708 h 64"/>
                  <a:gd name="T22" fmla="*/ 519 w 109"/>
                  <a:gd name="T23" fmla="*/ 1258 h 64"/>
                  <a:gd name="T24" fmla="*/ 9 w 109"/>
                  <a:gd name="T25" fmla="*/ 928 h 64"/>
                  <a:gd name="T26" fmla="*/ 8 w 109"/>
                  <a:gd name="T27" fmla="*/ 773 h 64"/>
                  <a:gd name="T28" fmla="*/ 9 w 109"/>
                  <a:gd name="T29" fmla="*/ 728 h 64"/>
                  <a:gd name="T30" fmla="*/ 9 w 109"/>
                  <a:gd name="T31" fmla="*/ 685 h 64"/>
                  <a:gd name="T32" fmla="*/ 548 w 109"/>
                  <a:gd name="T33" fmla="*/ 685 h 64"/>
                  <a:gd name="T34" fmla="*/ 548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773 h 64"/>
                  <a:gd name="T42" fmla="*/ 1 w 109"/>
                  <a:gd name="T43" fmla="*/ 1185 h 64"/>
                  <a:gd name="T44" fmla="*/ 4 w 109"/>
                  <a:gd name="T45" fmla="*/ 1708 h 64"/>
                  <a:gd name="T46" fmla="*/ 9 w 109"/>
                  <a:gd name="T47" fmla="*/ 2175 h 64"/>
                  <a:gd name="T48" fmla="*/ 644 w 109"/>
                  <a:gd name="T49" fmla="*/ 2616 h 64"/>
                  <a:gd name="T50" fmla="*/ 936 w 109"/>
                  <a:gd name="T51" fmla="*/ 3128 h 64"/>
                  <a:gd name="T52" fmla="*/ 1305 w 109"/>
                  <a:gd name="T53" fmla="*/ 3530 h 64"/>
                  <a:gd name="T54" fmla="*/ 1686 w 109"/>
                  <a:gd name="T55" fmla="*/ 3984 h 64"/>
                  <a:gd name="T56" fmla="*/ 2178 w 109"/>
                  <a:gd name="T57" fmla="*/ 4247 h 64"/>
                  <a:gd name="T58" fmla="*/ 2588 w 109"/>
                  <a:gd name="T59" fmla="*/ 4512 h 64"/>
                  <a:gd name="T60" fmla="*/ 3077 w 109"/>
                  <a:gd name="T61" fmla="*/ 4515 h 64"/>
                  <a:gd name="T62" fmla="*/ 3702 w 109"/>
                  <a:gd name="T63" fmla="*/ 4512 h 64"/>
                  <a:gd name="T64" fmla="*/ 4142 w 109"/>
                  <a:gd name="T65" fmla="*/ 4252 h 64"/>
                  <a:gd name="T66" fmla="*/ 4625 w 109"/>
                  <a:gd name="T67" fmla="*/ 3985 h 64"/>
                  <a:gd name="T68" fmla="*/ 4478 w 109"/>
                  <a:gd name="T69" fmla="*/ 3335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6" y="47"/>
                    </a:moveTo>
                    <a:lnTo>
                      <a:pt x="95" y="52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3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9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3" name="Freeform 61"/>
              <p:cNvSpPr>
                <a:spLocks noChangeArrowheads="1"/>
              </p:cNvSpPr>
              <p:nvPr/>
            </p:nvSpPr>
            <p:spPr bwMode="auto">
              <a:xfrm>
                <a:off x="468" y="105"/>
                <a:ext cx="46" cy="55"/>
              </a:xfrm>
              <a:custGeom>
                <a:avLst/>
                <a:gdLst>
                  <a:gd name="G0" fmla="+- 3 0 0"/>
                  <a:gd name="G1" fmla="*/ 1 14351 4419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1 0 0"/>
                  <a:gd name="G24" fmla="+- 45380 0 0"/>
                  <a:gd name="G25" fmla="+- 40449 0 0"/>
                  <a:gd name="T0" fmla="*/ 0 w 46"/>
                  <a:gd name="T1" fmla="*/ 9568 h 48"/>
                  <a:gd name="T2" fmla="*/ 745 w 46"/>
                  <a:gd name="T3" fmla="*/ 14280 h 48"/>
                  <a:gd name="T4" fmla="*/ 1161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769 w 46"/>
                  <a:gd name="T11" fmla="*/ 40331 h 48"/>
                  <a:gd name="T12" fmla="*/ 3142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565 w 46"/>
                  <a:gd name="T23" fmla="*/ 55586 h 48"/>
                  <a:gd name="T24" fmla="*/ 3797 w 46"/>
                  <a:gd name="T25" fmla="*/ 51382 h 48"/>
                  <a:gd name="T26" fmla="*/ 3862 w 46"/>
                  <a:gd name="T27" fmla="*/ 47341 h 48"/>
                  <a:gd name="T28" fmla="*/ 3862 w 46"/>
                  <a:gd name="T29" fmla="*/ 43696 h 48"/>
                  <a:gd name="T30" fmla="*/ 3629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5743 h 48"/>
                  <a:gd name="T36" fmla="*/ 2330 w 46"/>
                  <a:gd name="T37" fmla="*/ 18080 h 48"/>
                  <a:gd name="T38" fmla="*/ 1698 w 46"/>
                  <a:gd name="T39" fmla="*/ 12132 h 48"/>
                  <a:gd name="T40" fmla="*/ 960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5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3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4" name="Freeform 62"/>
              <p:cNvSpPr>
                <a:spLocks noChangeArrowheads="1"/>
              </p:cNvSpPr>
              <p:nvPr/>
            </p:nvSpPr>
            <p:spPr bwMode="auto">
              <a:xfrm>
                <a:off x="411" y="95"/>
                <a:ext cx="57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527 w 57"/>
                  <a:gd name="T7" fmla="*/ 574 h 17"/>
                  <a:gd name="T8" fmla="*/ 795 w 57"/>
                  <a:gd name="T9" fmla="*/ 574 h 17"/>
                  <a:gd name="T10" fmla="*/ 1098 w 57"/>
                  <a:gd name="T11" fmla="*/ 608 h 17"/>
                  <a:gd name="T12" fmla="*/ 1348 w 57"/>
                  <a:gd name="T13" fmla="*/ 682 h 17"/>
                  <a:gd name="T14" fmla="*/ 1656 w 57"/>
                  <a:gd name="T15" fmla="*/ 764 h 17"/>
                  <a:gd name="T16" fmla="*/ 1932 w 57"/>
                  <a:gd name="T17" fmla="*/ 857 h 17"/>
                  <a:gd name="T18" fmla="*/ 2034 w 57"/>
                  <a:gd name="T19" fmla="*/ 542 h 17"/>
                  <a:gd name="T20" fmla="*/ 1743 w 57"/>
                  <a:gd name="T21" fmla="*/ 6 h 17"/>
                  <a:gd name="T22" fmla="*/ 1419 w 57"/>
                  <a:gd name="T23" fmla="*/ 4 h 17"/>
                  <a:gd name="T24" fmla="*/ 1138 w 57"/>
                  <a:gd name="T25" fmla="*/ 2 h 17"/>
                  <a:gd name="T26" fmla="*/ 837 w 57"/>
                  <a:gd name="T27" fmla="*/ 1 h 17"/>
                  <a:gd name="T28" fmla="*/ 584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5" name="Freeform 63"/>
              <p:cNvSpPr>
                <a:spLocks noChangeArrowheads="1"/>
              </p:cNvSpPr>
              <p:nvPr/>
            </p:nvSpPr>
            <p:spPr bwMode="auto">
              <a:xfrm>
                <a:off x="2935" y="101"/>
                <a:ext cx="107" cy="56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45901 25856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3 0 0"/>
                  <a:gd name="G42" fmla="+- 65533 0 0"/>
                  <a:gd name="G43" fmla="+- 64397 0 0"/>
                  <a:gd name="G44" fmla="+- 63903 0 0"/>
                  <a:gd name="G45" fmla="+- 63074 0 0"/>
                  <a:gd name="G46" fmla="+- 62265 0 0"/>
                  <a:gd name="T0" fmla="*/ 8 w 105"/>
                  <a:gd name="T1" fmla="*/ 0 h 55"/>
                  <a:gd name="T2" fmla="*/ 3 w 105"/>
                  <a:gd name="T3" fmla="*/ 0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4 w 105"/>
                  <a:gd name="T11" fmla="*/ 2466 h 55"/>
                  <a:gd name="T12" fmla="*/ 8 w 105"/>
                  <a:gd name="T13" fmla="*/ 3279 h 55"/>
                  <a:gd name="T14" fmla="*/ 652 w 105"/>
                  <a:gd name="T15" fmla="*/ 4142 h 55"/>
                  <a:gd name="T16" fmla="*/ 962 w 105"/>
                  <a:gd name="T17" fmla="*/ 5113 h 55"/>
                  <a:gd name="T18" fmla="*/ 1420 w 105"/>
                  <a:gd name="T19" fmla="*/ 5749 h 55"/>
                  <a:gd name="T20" fmla="*/ 1852 w 105"/>
                  <a:gd name="T21" fmla="*/ 6514 h 55"/>
                  <a:gd name="T22" fmla="*/ 2342 w 105"/>
                  <a:gd name="T23" fmla="*/ 7262 h 55"/>
                  <a:gd name="T24" fmla="*/ 2806 w 105"/>
                  <a:gd name="T25" fmla="*/ 7496 h 55"/>
                  <a:gd name="T26" fmla="*/ 3387 w 105"/>
                  <a:gd name="T27" fmla="*/ 7791 h 55"/>
                  <a:gd name="T28" fmla="*/ 3915 w 105"/>
                  <a:gd name="T29" fmla="*/ 7613 h 55"/>
                  <a:gd name="T30" fmla="*/ 4507 w 105"/>
                  <a:gd name="T31" fmla="*/ 7320 h 55"/>
                  <a:gd name="T32" fmla="*/ 5037 w 105"/>
                  <a:gd name="T33" fmla="*/ 6771 h 55"/>
                  <a:gd name="T34" fmla="*/ 5067 w 105"/>
                  <a:gd name="T35" fmla="*/ 6514 h 55"/>
                  <a:gd name="T36" fmla="*/ 5100 w 105"/>
                  <a:gd name="T37" fmla="*/ 6311 h 55"/>
                  <a:gd name="T38" fmla="*/ 5067 w 105"/>
                  <a:gd name="T39" fmla="*/ 6069 h 55"/>
                  <a:gd name="T40" fmla="*/ 5067 w 105"/>
                  <a:gd name="T41" fmla="*/ 5749 h 55"/>
                  <a:gd name="T42" fmla="*/ 4824 w 105"/>
                  <a:gd name="T43" fmla="*/ 5113 h 55"/>
                  <a:gd name="T44" fmla="*/ 4626 w 105"/>
                  <a:gd name="T45" fmla="*/ 4142 h 55"/>
                  <a:gd name="T46" fmla="*/ 4289 w 105"/>
                  <a:gd name="T47" fmla="*/ 3501 h 55"/>
                  <a:gd name="T48" fmla="*/ 3915 w 105"/>
                  <a:gd name="T49" fmla="*/ 2466 h 55"/>
                  <a:gd name="T50" fmla="*/ 3503 w 105"/>
                  <a:gd name="T51" fmla="*/ 1634 h 55"/>
                  <a:gd name="T52" fmla="*/ 3092 w 105"/>
                  <a:gd name="T53" fmla="*/ 1222 h 55"/>
                  <a:gd name="T54" fmla="*/ 2733 w 105"/>
                  <a:gd name="T55" fmla="*/ 58 h 55"/>
                  <a:gd name="T56" fmla="*/ 2342 w 105"/>
                  <a:gd name="T57" fmla="*/ 4 h 55"/>
                  <a:gd name="T58" fmla="*/ 1875 w 105"/>
                  <a:gd name="T59" fmla="*/ 1 h 55"/>
                  <a:gd name="T60" fmla="*/ 1567 w 105"/>
                  <a:gd name="T61" fmla="*/ 0 h 55"/>
                  <a:gd name="T62" fmla="*/ 1136 w 105"/>
                  <a:gd name="T63" fmla="*/ 0 h 55"/>
                  <a:gd name="T64" fmla="*/ 814 w 105"/>
                  <a:gd name="T65" fmla="*/ 0 h 55"/>
                  <a:gd name="T66" fmla="*/ 617 w 105"/>
                  <a:gd name="T67" fmla="*/ 0 h 55"/>
                  <a:gd name="T68" fmla="*/ 8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8" y="0"/>
                    </a:move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2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6" name="Freeform 64"/>
              <p:cNvSpPr>
                <a:spLocks noChangeArrowheads="1"/>
              </p:cNvSpPr>
              <p:nvPr/>
            </p:nvSpPr>
            <p:spPr bwMode="auto">
              <a:xfrm>
                <a:off x="2931" y="95"/>
                <a:ext cx="112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10801 25000"/>
                  <a:gd name="G6" fmla="+- 8 0 0"/>
                  <a:gd name="G7" fmla="sin 15 G6"/>
                  <a:gd name="G8" fmla="*/ 1 22891 57600"/>
                  <a:gd name="G9" fmla="*/ 1 63095 51712"/>
                  <a:gd name="G10" fmla="*/ G9 1 180"/>
                  <a:gd name="G11" fmla="*/ G8 1 G10"/>
                  <a:gd name="G12" fmla="*/ 1 0 51712"/>
                  <a:gd name="G13" fmla="+- 1 0 0"/>
                  <a:gd name="G14" fmla="+- 65530 0 0"/>
                  <a:gd name="G15" fmla="+- 9 0 0"/>
                  <a:gd name="G16" fmla="*/ 1 0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55406 0 0"/>
                  <a:gd name="G37" fmla="+- 54196 0 0"/>
                  <a:gd name="G38" fmla="+- 53731 0 0"/>
                  <a:gd name="G39" fmla="+- 53559 0 0"/>
                  <a:gd name="G40" fmla="+- 53931 0 0"/>
                  <a:gd name="G41" fmla="+- 54587 0 0"/>
                  <a:gd name="T0" fmla="*/ 4467 w 109"/>
                  <a:gd name="T1" fmla="*/ 12844 h 65"/>
                  <a:gd name="T2" fmla="*/ 3971 w 109"/>
                  <a:gd name="T3" fmla="*/ 14101 h 65"/>
                  <a:gd name="T4" fmla="*/ 3538 w 109"/>
                  <a:gd name="T5" fmla="*/ 14878 h 65"/>
                  <a:gd name="T6" fmla="*/ 3077 w 109"/>
                  <a:gd name="T7" fmla="*/ 14882 h 65"/>
                  <a:gd name="T8" fmla="*/ 2698 w 109"/>
                  <a:gd name="T9" fmla="*/ 14675 h 65"/>
                  <a:gd name="T10" fmla="*/ 2230 w 109"/>
                  <a:gd name="T11" fmla="*/ 13835 h 65"/>
                  <a:gd name="T12" fmla="*/ 1877 w 109"/>
                  <a:gd name="T13" fmla="*/ 12826 h 65"/>
                  <a:gd name="T14" fmla="*/ 1515 w 109"/>
                  <a:gd name="T15" fmla="*/ 11742 h 65"/>
                  <a:gd name="T16" fmla="*/ 1159 w 109"/>
                  <a:gd name="T17" fmla="*/ 10131 h 65"/>
                  <a:gd name="T18" fmla="*/ 841 w 109"/>
                  <a:gd name="T19" fmla="*/ 8740 h 65"/>
                  <a:gd name="T20" fmla="*/ 644 w 109"/>
                  <a:gd name="T21" fmla="*/ 6591 h 65"/>
                  <a:gd name="T22" fmla="*/ 492 w 109"/>
                  <a:gd name="T23" fmla="*/ 5605 h 65"/>
                  <a:gd name="T24" fmla="*/ 9 w 109"/>
                  <a:gd name="T25" fmla="*/ 3856 h 65"/>
                  <a:gd name="T26" fmla="*/ 8 w 109"/>
                  <a:gd name="T27" fmla="*/ 3078 h 65"/>
                  <a:gd name="T28" fmla="*/ 8 w 109"/>
                  <a:gd name="T29" fmla="*/ 2854 h 65"/>
                  <a:gd name="T30" fmla="*/ 9 w 109"/>
                  <a:gd name="T31" fmla="*/ 2661 h 65"/>
                  <a:gd name="T32" fmla="*/ 519 w 109"/>
                  <a:gd name="T33" fmla="*/ 2661 h 65"/>
                  <a:gd name="T34" fmla="*/ 519 w 109"/>
                  <a:gd name="T35" fmla="*/ 0 h 65"/>
                  <a:gd name="T36" fmla="*/ 6 w 109"/>
                  <a:gd name="T37" fmla="*/ 2 h 65"/>
                  <a:gd name="T38" fmla="*/ 1 w 109"/>
                  <a:gd name="T39" fmla="*/ 86 h 65"/>
                  <a:gd name="T40" fmla="*/ 0 w 109"/>
                  <a:gd name="T41" fmla="*/ 3078 h 65"/>
                  <a:gd name="T42" fmla="*/ 1 w 109"/>
                  <a:gd name="T43" fmla="*/ 5196 h 65"/>
                  <a:gd name="T44" fmla="*/ 4 w 109"/>
                  <a:gd name="T45" fmla="*/ 6591 h 65"/>
                  <a:gd name="T46" fmla="*/ 9 w 109"/>
                  <a:gd name="T47" fmla="*/ 8740 h 65"/>
                  <a:gd name="T48" fmla="*/ 610 w 109"/>
                  <a:gd name="T49" fmla="*/ 10262 h 65"/>
                  <a:gd name="T50" fmla="*/ 887 w 109"/>
                  <a:gd name="T51" fmla="*/ 11940 h 65"/>
                  <a:gd name="T52" fmla="*/ 1290 w 109"/>
                  <a:gd name="T53" fmla="*/ 13621 h 65"/>
                  <a:gd name="T54" fmla="*/ 1686 w 109"/>
                  <a:gd name="T55" fmla="*/ 14882 h 65"/>
                  <a:gd name="T56" fmla="*/ 2178 w 109"/>
                  <a:gd name="T57" fmla="*/ 16042 h 65"/>
                  <a:gd name="T58" fmla="*/ 2588 w 109"/>
                  <a:gd name="T59" fmla="*/ 17027 h 65"/>
                  <a:gd name="T60" fmla="*/ 3077 w 109"/>
                  <a:gd name="T61" fmla="*/ 17285 h 65"/>
                  <a:gd name="T62" fmla="*/ 3568 w 109"/>
                  <a:gd name="T63" fmla="*/ 17242 h 65"/>
                  <a:gd name="T64" fmla="*/ 4142 w 109"/>
                  <a:gd name="T65" fmla="*/ 16340 h 65"/>
                  <a:gd name="T66" fmla="*/ 4625 w 109"/>
                  <a:gd name="T67" fmla="*/ 14882 h 65"/>
                  <a:gd name="T68" fmla="*/ 4467 w 109"/>
                  <a:gd name="T69" fmla="*/ 12844 h 65"/>
                  <a:gd name="T70" fmla="*/ 0 w 109"/>
                  <a:gd name="T71" fmla="*/ 0 h 65"/>
                  <a:gd name="T72" fmla="*/ 109 w 109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5">
                    <a:moveTo>
                      <a:pt x="105" y="48"/>
                    </a:moveTo>
                    <a:lnTo>
                      <a:pt x="94" y="53"/>
                    </a:lnTo>
                    <a:lnTo>
                      <a:pt x="83" y="55"/>
                    </a:lnTo>
                    <a:lnTo>
                      <a:pt x="73" y="56"/>
                    </a:lnTo>
                    <a:lnTo>
                      <a:pt x="63" y="54"/>
                    </a:lnTo>
                    <a:lnTo>
                      <a:pt x="53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7" y="37"/>
                    </a:lnTo>
                    <a:lnTo>
                      <a:pt x="21" y="32"/>
                    </a:lnTo>
                    <a:lnTo>
                      <a:pt x="16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8"/>
                    </a:lnTo>
                    <a:lnTo>
                      <a:pt x="22" y="45"/>
                    </a:lnTo>
                    <a:lnTo>
                      <a:pt x="30" y="50"/>
                    </a:lnTo>
                    <a:lnTo>
                      <a:pt x="40" y="56"/>
                    </a:lnTo>
                    <a:lnTo>
                      <a:pt x="51" y="60"/>
                    </a:lnTo>
                    <a:lnTo>
                      <a:pt x="61" y="62"/>
                    </a:lnTo>
                    <a:lnTo>
                      <a:pt x="73" y="65"/>
                    </a:lnTo>
                    <a:lnTo>
                      <a:pt x="84" y="64"/>
                    </a:lnTo>
                    <a:lnTo>
                      <a:pt x="97" y="61"/>
                    </a:lnTo>
                    <a:lnTo>
                      <a:pt x="109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7" name="Freeform 65"/>
              <p:cNvSpPr>
                <a:spLocks noChangeArrowheads="1"/>
              </p:cNvSpPr>
              <p:nvPr/>
            </p:nvSpPr>
            <p:spPr bwMode="auto">
              <a:xfrm>
                <a:off x="2999" y="105"/>
                <a:ext cx="48" cy="55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8"/>
                  <a:gd name="T1" fmla="*/ 13071 h 47"/>
                  <a:gd name="T2" fmla="*/ 709 w 48"/>
                  <a:gd name="T3" fmla="*/ 19606 h 47"/>
                  <a:gd name="T4" fmla="*/ 1151 w 48"/>
                  <a:gd name="T5" fmla="*/ 29628 h 47"/>
                  <a:gd name="T6" fmla="*/ 1763 w 48"/>
                  <a:gd name="T7" fmla="*/ 37829 h 47"/>
                  <a:gd name="T8" fmla="*/ 2113 w 48"/>
                  <a:gd name="T9" fmla="*/ 47004 h 47"/>
                  <a:gd name="T10" fmla="*/ 2385 w 48"/>
                  <a:gd name="T11" fmla="*/ 55717 h 47"/>
                  <a:gd name="T12" fmla="*/ 2688 w 48"/>
                  <a:gd name="T13" fmla="*/ 61723 h 47"/>
                  <a:gd name="T14" fmla="*/ 2688 w 48"/>
                  <a:gd name="T15" fmla="*/ 65093 h 47"/>
                  <a:gd name="T16" fmla="*/ 2856 w 48"/>
                  <a:gd name="T17" fmla="*/ 65093 h 47"/>
                  <a:gd name="T18" fmla="*/ 2856 w 48"/>
                  <a:gd name="T19" fmla="*/ 61723 h 47"/>
                  <a:gd name="T20" fmla="*/ 3039 w 48"/>
                  <a:gd name="T21" fmla="*/ 76635 h 47"/>
                  <a:gd name="T22" fmla="*/ 3229 w 48"/>
                  <a:gd name="T23" fmla="*/ 72080 h 47"/>
                  <a:gd name="T24" fmla="*/ 3347 w 48"/>
                  <a:gd name="T25" fmla="*/ 65609 h 47"/>
                  <a:gd name="T26" fmla="*/ 3229 w 48"/>
                  <a:gd name="T27" fmla="*/ 60445 h 47"/>
                  <a:gd name="T28" fmla="*/ 3225 w 48"/>
                  <a:gd name="T29" fmla="*/ 55717 h 47"/>
                  <a:gd name="T30" fmla="*/ 3035 w 48"/>
                  <a:gd name="T31" fmla="*/ 47004 h 47"/>
                  <a:gd name="T32" fmla="*/ 2534 w 48"/>
                  <a:gd name="T33" fmla="*/ 36818 h 47"/>
                  <a:gd name="T34" fmla="*/ 2109 w 48"/>
                  <a:gd name="T35" fmla="*/ 25079 h 47"/>
                  <a:gd name="T36" fmla="*/ 1655 w 48"/>
                  <a:gd name="T37" fmla="*/ 16735 h 47"/>
                  <a:gd name="T38" fmla="*/ 903 w 48"/>
                  <a:gd name="T39" fmla="*/ 317 h 47"/>
                  <a:gd name="T40" fmla="*/ 5 w 48"/>
                  <a:gd name="T41" fmla="*/ 0 h 47"/>
                  <a:gd name="T42" fmla="*/ 0 w 48"/>
                  <a:gd name="T43" fmla="*/ 13071 h 47"/>
                  <a:gd name="T44" fmla="*/ 0 w 48"/>
                  <a:gd name="T45" fmla="*/ 0 h 47"/>
                  <a:gd name="T46" fmla="*/ 48 w 48"/>
                  <a:gd name="T4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8" h="47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7" y="23"/>
                    </a:lnTo>
                    <a:lnTo>
                      <a:pt x="30" y="16"/>
                    </a:lnTo>
                    <a:lnTo>
                      <a:pt x="23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8" name="Freeform 66"/>
              <p:cNvSpPr>
                <a:spLocks noChangeArrowheads="1"/>
              </p:cNvSpPr>
              <p:nvPr/>
            </p:nvSpPr>
            <p:spPr bwMode="auto">
              <a:xfrm>
                <a:off x="2943" y="95"/>
                <a:ext cx="58" cy="15"/>
              </a:xfrm>
              <a:custGeom>
                <a:avLst/>
                <a:gdLst>
                  <a:gd name="G0" fmla="+- 5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7 0 0"/>
                  <a:gd name="G22" fmla="+- 65350 0 0"/>
                  <a:gd name="T0" fmla="*/ 0 w 58"/>
                  <a:gd name="T1" fmla="*/ 574 h 17"/>
                  <a:gd name="T2" fmla="*/ 5 w 58"/>
                  <a:gd name="T3" fmla="*/ 574 h 17"/>
                  <a:gd name="T4" fmla="*/ 388 w 58"/>
                  <a:gd name="T5" fmla="*/ 574 h 17"/>
                  <a:gd name="T6" fmla="*/ 525 w 58"/>
                  <a:gd name="T7" fmla="*/ 574 h 17"/>
                  <a:gd name="T8" fmla="*/ 787 w 58"/>
                  <a:gd name="T9" fmla="*/ 574 h 17"/>
                  <a:gd name="T10" fmla="*/ 1065 w 58"/>
                  <a:gd name="T11" fmla="*/ 608 h 17"/>
                  <a:gd name="T12" fmla="*/ 1303 w 58"/>
                  <a:gd name="T13" fmla="*/ 682 h 17"/>
                  <a:gd name="T14" fmla="*/ 1570 w 58"/>
                  <a:gd name="T15" fmla="*/ 722 h 17"/>
                  <a:gd name="T16" fmla="*/ 1826 w 58"/>
                  <a:gd name="T17" fmla="*/ 857 h 17"/>
                  <a:gd name="T18" fmla="*/ 1950 w 58"/>
                  <a:gd name="T19" fmla="*/ 542 h 17"/>
                  <a:gd name="T20" fmla="*/ 1676 w 58"/>
                  <a:gd name="T21" fmla="*/ 6 h 17"/>
                  <a:gd name="T22" fmla="*/ 1370 w 58"/>
                  <a:gd name="T23" fmla="*/ 3 h 17"/>
                  <a:gd name="T24" fmla="*/ 1104 w 58"/>
                  <a:gd name="T25" fmla="*/ 2 h 17"/>
                  <a:gd name="T26" fmla="*/ 787 w 58"/>
                  <a:gd name="T27" fmla="*/ 1 h 17"/>
                  <a:gd name="T28" fmla="*/ 525 w 58"/>
                  <a:gd name="T29" fmla="*/ 1 h 17"/>
                  <a:gd name="T30" fmla="*/ 388 w 58"/>
                  <a:gd name="T31" fmla="*/ 0 h 17"/>
                  <a:gd name="T32" fmla="*/ 5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39" name="Freeform 67"/>
              <p:cNvSpPr>
                <a:spLocks noChangeArrowheads="1"/>
              </p:cNvSpPr>
              <p:nvPr/>
            </p:nvSpPr>
            <p:spPr bwMode="auto">
              <a:xfrm>
                <a:off x="1669" y="101"/>
                <a:ext cx="95" cy="56"/>
              </a:xfrm>
              <a:custGeom>
                <a:avLst/>
                <a:gdLst>
                  <a:gd name="G0" fmla="*/ 1 0 51712"/>
                  <a:gd name="G1" fmla="+- 3 0 0"/>
                  <a:gd name="G2" fmla="sin G0 G1"/>
                  <a:gd name="G3" fmla="*/ 1 0 51712"/>
                  <a:gd name="G4" fmla="+- 2 0 0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2 0 0"/>
                  <a:gd name="G38" fmla="+- 65533 0 0"/>
                  <a:gd name="G39" fmla="+- 64397 0 0"/>
                  <a:gd name="G40" fmla="+- 63903 0 0"/>
                  <a:gd name="G41" fmla="+- 63073 0 0"/>
                  <a:gd name="G42" fmla="+- 62415 0 0"/>
                  <a:gd name="T0" fmla="*/ 158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1139 h 55"/>
                  <a:gd name="T8" fmla="*/ 1 w 105"/>
                  <a:gd name="T9" fmla="*/ 1634 h 55"/>
                  <a:gd name="T10" fmla="*/ 3 w 105"/>
                  <a:gd name="T11" fmla="*/ 2466 h 55"/>
                  <a:gd name="T12" fmla="*/ 158 w 105"/>
                  <a:gd name="T13" fmla="*/ 3279 h 55"/>
                  <a:gd name="T14" fmla="*/ 208 w 105"/>
                  <a:gd name="T15" fmla="*/ 4142 h 55"/>
                  <a:gd name="T16" fmla="*/ 308 w 105"/>
                  <a:gd name="T17" fmla="*/ 5113 h 55"/>
                  <a:gd name="T18" fmla="*/ 453 w 105"/>
                  <a:gd name="T19" fmla="*/ 5749 h 55"/>
                  <a:gd name="T20" fmla="*/ 589 w 105"/>
                  <a:gd name="T21" fmla="*/ 6514 h 55"/>
                  <a:gd name="T22" fmla="*/ 746 w 105"/>
                  <a:gd name="T23" fmla="*/ 7262 h 55"/>
                  <a:gd name="T24" fmla="*/ 895 w 105"/>
                  <a:gd name="T25" fmla="*/ 7496 h 55"/>
                  <a:gd name="T26" fmla="*/ 1078 w 105"/>
                  <a:gd name="T27" fmla="*/ 7791 h 55"/>
                  <a:gd name="T28" fmla="*/ 1248 w 105"/>
                  <a:gd name="T29" fmla="*/ 7613 h 55"/>
                  <a:gd name="T30" fmla="*/ 1425 w 105"/>
                  <a:gd name="T31" fmla="*/ 7320 h 55"/>
                  <a:gd name="T32" fmla="*/ 1604 w 105"/>
                  <a:gd name="T33" fmla="*/ 6771 h 55"/>
                  <a:gd name="T34" fmla="*/ 1614 w 105"/>
                  <a:gd name="T35" fmla="*/ 6514 h 55"/>
                  <a:gd name="T36" fmla="*/ 1623 w 105"/>
                  <a:gd name="T37" fmla="*/ 6311 h 55"/>
                  <a:gd name="T38" fmla="*/ 1614 w 105"/>
                  <a:gd name="T39" fmla="*/ 6069 h 55"/>
                  <a:gd name="T40" fmla="*/ 1604 w 105"/>
                  <a:gd name="T41" fmla="*/ 5749 h 55"/>
                  <a:gd name="T42" fmla="*/ 1558 w 105"/>
                  <a:gd name="T43" fmla="*/ 5113 h 55"/>
                  <a:gd name="T44" fmla="*/ 1452 w 105"/>
                  <a:gd name="T45" fmla="*/ 4142 h 55"/>
                  <a:gd name="T46" fmla="*/ 1366 w 105"/>
                  <a:gd name="T47" fmla="*/ 3501 h 55"/>
                  <a:gd name="T48" fmla="*/ 1248 w 105"/>
                  <a:gd name="T49" fmla="*/ 2466 h 55"/>
                  <a:gd name="T50" fmla="*/ 1115 w 105"/>
                  <a:gd name="T51" fmla="*/ 1634 h 55"/>
                  <a:gd name="T52" fmla="*/ 999 w 105"/>
                  <a:gd name="T53" fmla="*/ 1222 h 55"/>
                  <a:gd name="T54" fmla="*/ 870 w 105"/>
                  <a:gd name="T55" fmla="*/ 58 h 55"/>
                  <a:gd name="T56" fmla="*/ 746 w 105"/>
                  <a:gd name="T57" fmla="*/ 4 h 55"/>
                  <a:gd name="T58" fmla="*/ 596 w 105"/>
                  <a:gd name="T59" fmla="*/ 1 h 55"/>
                  <a:gd name="T60" fmla="*/ 498 w 105"/>
                  <a:gd name="T61" fmla="*/ 0 h 55"/>
                  <a:gd name="T62" fmla="*/ 364 w 105"/>
                  <a:gd name="T63" fmla="*/ 0 h 55"/>
                  <a:gd name="T64" fmla="*/ 259 w 105"/>
                  <a:gd name="T65" fmla="*/ 0 h 55"/>
                  <a:gd name="T66" fmla="*/ 196 w 105"/>
                  <a:gd name="T67" fmla="*/ 0 h 55"/>
                  <a:gd name="T68" fmla="*/ 158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6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40" name="Freeform 68"/>
              <p:cNvSpPr>
                <a:spLocks noChangeArrowheads="1"/>
              </p:cNvSpPr>
              <p:nvPr/>
            </p:nvSpPr>
            <p:spPr bwMode="auto">
              <a:xfrm>
                <a:off x="1666" y="97"/>
                <a:ext cx="99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19 45696"/>
                  <a:gd name="G6" fmla="+- 8 0 0"/>
                  <a:gd name="G7" fmla="sin 14 G6"/>
                  <a:gd name="G8" fmla="*/ 1 313 512"/>
                  <a:gd name="G9" fmla="*/ 1 63095 51712"/>
                  <a:gd name="G10" fmla="*/ G9 1 180"/>
                  <a:gd name="G11" fmla="*/ G8 1 G10"/>
                  <a:gd name="G12" fmla="+- 3 0 0"/>
                  <a:gd name="G13" fmla="+- 1 0 0"/>
                  <a:gd name="G14" fmla="+- 65530 0 0"/>
                  <a:gd name="G15" fmla="+- 8 0 0"/>
                  <a:gd name="G16" fmla="*/ 1 0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3104 0 0"/>
                  <a:gd name="G37" fmla="+- 62862 0 0"/>
                  <a:gd name="G38" fmla="+- 62574 0 0"/>
                  <a:gd name="G39" fmla="+- 62668 0 0"/>
                  <a:gd name="G40" fmla="+- 62732 0 0"/>
                  <a:gd name="G41" fmla="+- 62839 0 0"/>
                  <a:gd name="T0" fmla="*/ 1483 w 109"/>
                  <a:gd name="T1" fmla="*/ 3335 h 64"/>
                  <a:gd name="T2" fmla="*/ 1319 w 109"/>
                  <a:gd name="T3" fmla="*/ 3751 h 64"/>
                  <a:gd name="T4" fmla="*/ 1175 w 109"/>
                  <a:gd name="T5" fmla="*/ 3849 h 64"/>
                  <a:gd name="T6" fmla="*/ 1022 w 109"/>
                  <a:gd name="T7" fmla="*/ 3984 h 64"/>
                  <a:gd name="T8" fmla="*/ 896 w 109"/>
                  <a:gd name="T9" fmla="*/ 3764 h 64"/>
                  <a:gd name="T10" fmla="*/ 739 w 109"/>
                  <a:gd name="T11" fmla="*/ 3543 h 64"/>
                  <a:gd name="T12" fmla="*/ 624 w 109"/>
                  <a:gd name="T13" fmla="*/ 3321 h 64"/>
                  <a:gd name="T14" fmla="*/ 482 w 109"/>
                  <a:gd name="T15" fmla="*/ 3015 h 64"/>
                  <a:gd name="T16" fmla="*/ 385 w 109"/>
                  <a:gd name="T17" fmla="*/ 2514 h 64"/>
                  <a:gd name="T18" fmla="*/ 279 w 109"/>
                  <a:gd name="T19" fmla="*/ 2175 h 64"/>
                  <a:gd name="T20" fmla="*/ 213 w 109"/>
                  <a:gd name="T21" fmla="*/ 1708 h 64"/>
                  <a:gd name="T22" fmla="*/ 161 w 109"/>
                  <a:gd name="T23" fmla="*/ 1258 h 64"/>
                  <a:gd name="T24" fmla="*/ 8 w 109"/>
                  <a:gd name="T25" fmla="*/ 928 h 64"/>
                  <a:gd name="T26" fmla="*/ 7 w 109"/>
                  <a:gd name="T27" fmla="*/ 773 h 64"/>
                  <a:gd name="T28" fmla="*/ 7 w 109"/>
                  <a:gd name="T29" fmla="*/ 728 h 64"/>
                  <a:gd name="T30" fmla="*/ 8 w 109"/>
                  <a:gd name="T31" fmla="*/ 685 h 64"/>
                  <a:gd name="T32" fmla="*/ 181 w 109"/>
                  <a:gd name="T33" fmla="*/ 685 h 64"/>
                  <a:gd name="T34" fmla="*/ 181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773 h 64"/>
                  <a:gd name="T42" fmla="*/ 1 w 109"/>
                  <a:gd name="T43" fmla="*/ 1185 h 64"/>
                  <a:gd name="T44" fmla="*/ 4 w 109"/>
                  <a:gd name="T45" fmla="*/ 1708 h 64"/>
                  <a:gd name="T46" fmla="*/ 7 w 109"/>
                  <a:gd name="T47" fmla="*/ 2175 h 64"/>
                  <a:gd name="T48" fmla="*/ 201 w 109"/>
                  <a:gd name="T49" fmla="*/ 2616 h 64"/>
                  <a:gd name="T50" fmla="*/ 295 w 109"/>
                  <a:gd name="T51" fmla="*/ 3128 h 64"/>
                  <a:gd name="T52" fmla="*/ 434 w 109"/>
                  <a:gd name="T53" fmla="*/ 3530 h 64"/>
                  <a:gd name="T54" fmla="*/ 560 w 109"/>
                  <a:gd name="T55" fmla="*/ 3984 h 64"/>
                  <a:gd name="T56" fmla="*/ 722 w 109"/>
                  <a:gd name="T57" fmla="*/ 4247 h 64"/>
                  <a:gd name="T58" fmla="*/ 860 w 109"/>
                  <a:gd name="T59" fmla="*/ 4512 h 64"/>
                  <a:gd name="T60" fmla="*/ 1022 w 109"/>
                  <a:gd name="T61" fmla="*/ 4515 h 64"/>
                  <a:gd name="T62" fmla="*/ 1187 w 109"/>
                  <a:gd name="T63" fmla="*/ 4512 h 64"/>
                  <a:gd name="T64" fmla="*/ 1375 w 109"/>
                  <a:gd name="T65" fmla="*/ 4252 h 64"/>
                  <a:gd name="T66" fmla="*/ 1536 w 109"/>
                  <a:gd name="T67" fmla="*/ 3985 h 64"/>
                  <a:gd name="T68" fmla="*/ 1483 w 109"/>
                  <a:gd name="T69" fmla="*/ 3335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4" y="52"/>
                    </a:lnTo>
                    <a:lnTo>
                      <a:pt x="83" y="54"/>
                    </a:lnTo>
                    <a:lnTo>
                      <a:pt x="73" y="55"/>
                    </a:lnTo>
                    <a:lnTo>
                      <a:pt x="63" y="53"/>
                    </a:lnTo>
                    <a:lnTo>
                      <a:pt x="53" y="50"/>
                    </a:lnTo>
                    <a:lnTo>
                      <a:pt x="44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8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3"/>
                    </a:lnTo>
                    <a:lnTo>
                      <a:pt x="73" y="64"/>
                    </a:lnTo>
                    <a:lnTo>
                      <a:pt x="84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41" name="Freeform 69"/>
              <p:cNvSpPr>
                <a:spLocks noChangeArrowheads="1"/>
              </p:cNvSpPr>
              <p:nvPr/>
            </p:nvSpPr>
            <p:spPr bwMode="auto">
              <a:xfrm>
                <a:off x="1732" y="105"/>
                <a:ext cx="35" cy="55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306 0 0"/>
                  <a:gd name="G24" fmla="+- 44301 0 0"/>
                  <a:gd name="G25" fmla="+- 38647 0 0"/>
                  <a:gd name="T0" fmla="*/ 0 w 48"/>
                  <a:gd name="T1" fmla="*/ 9568 h 48"/>
                  <a:gd name="T2" fmla="*/ 50 w 48"/>
                  <a:gd name="T3" fmla="*/ 14280 h 48"/>
                  <a:gd name="T4" fmla="*/ 82 w 48"/>
                  <a:gd name="T5" fmla="*/ 21317 h 48"/>
                  <a:gd name="T6" fmla="*/ 125 w 48"/>
                  <a:gd name="T7" fmla="*/ 27014 h 48"/>
                  <a:gd name="T8" fmla="*/ 150 w 48"/>
                  <a:gd name="T9" fmla="*/ 32729 h 48"/>
                  <a:gd name="T10" fmla="*/ 169 w 48"/>
                  <a:gd name="T11" fmla="*/ 40331 h 48"/>
                  <a:gd name="T12" fmla="*/ 190 w 48"/>
                  <a:gd name="T13" fmla="*/ 44074 h 48"/>
                  <a:gd name="T14" fmla="*/ 190 w 48"/>
                  <a:gd name="T15" fmla="*/ 45086 h 48"/>
                  <a:gd name="T16" fmla="*/ 190 w 48"/>
                  <a:gd name="T17" fmla="*/ 47341 h 48"/>
                  <a:gd name="T18" fmla="*/ 202 w 48"/>
                  <a:gd name="T19" fmla="*/ 45086 h 48"/>
                  <a:gd name="T20" fmla="*/ 202 w 48"/>
                  <a:gd name="T21" fmla="*/ 44074 h 48"/>
                  <a:gd name="T22" fmla="*/ 215 w 48"/>
                  <a:gd name="T23" fmla="*/ 55586 h 48"/>
                  <a:gd name="T24" fmla="*/ 228 w 48"/>
                  <a:gd name="T25" fmla="*/ 51382 h 48"/>
                  <a:gd name="T26" fmla="*/ 236 w 48"/>
                  <a:gd name="T27" fmla="*/ 47341 h 48"/>
                  <a:gd name="T28" fmla="*/ 228 w 48"/>
                  <a:gd name="T29" fmla="*/ 43696 h 48"/>
                  <a:gd name="T30" fmla="*/ 228 w 48"/>
                  <a:gd name="T31" fmla="*/ 40331 h 48"/>
                  <a:gd name="T32" fmla="*/ 215 w 48"/>
                  <a:gd name="T33" fmla="*/ 32729 h 48"/>
                  <a:gd name="T34" fmla="*/ 179 w 48"/>
                  <a:gd name="T35" fmla="*/ 25743 h 48"/>
                  <a:gd name="T36" fmla="*/ 149 w 48"/>
                  <a:gd name="T37" fmla="*/ 18080 h 48"/>
                  <a:gd name="T38" fmla="*/ 110 w 48"/>
                  <a:gd name="T39" fmla="*/ 12132 h 48"/>
                  <a:gd name="T40" fmla="*/ 64 w 48"/>
                  <a:gd name="T41" fmla="*/ 248 h 48"/>
                  <a:gd name="T42" fmla="*/ 2 w 48"/>
                  <a:gd name="T43" fmla="*/ 0 h 48"/>
                  <a:gd name="T44" fmla="*/ 0 w 48"/>
                  <a:gd name="T45" fmla="*/ 9568 h 48"/>
                  <a:gd name="T46" fmla="*/ 0 w 48"/>
                  <a:gd name="T47" fmla="*/ 0 h 48"/>
                  <a:gd name="T48" fmla="*/ 48 w 48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9" y="39"/>
                    </a:lnTo>
                    <a:lnTo>
                      <a:pt x="39" y="40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0" y="39"/>
                    </a:lnTo>
                    <a:lnTo>
                      <a:pt x="44" y="48"/>
                    </a:lnTo>
                    <a:lnTo>
                      <a:pt x="47" y="45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3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5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42" name="Freeform 70"/>
              <p:cNvSpPr>
                <a:spLocks noChangeArrowheads="1"/>
              </p:cNvSpPr>
              <p:nvPr/>
            </p:nvSpPr>
            <p:spPr bwMode="auto">
              <a:xfrm>
                <a:off x="1679" y="95"/>
                <a:ext cx="57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2885 22848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527 w 57"/>
                  <a:gd name="T7" fmla="*/ 574 h 17"/>
                  <a:gd name="T8" fmla="*/ 755 w 57"/>
                  <a:gd name="T9" fmla="*/ 574 h 17"/>
                  <a:gd name="T10" fmla="*/ 1098 w 57"/>
                  <a:gd name="T11" fmla="*/ 608 h 17"/>
                  <a:gd name="T12" fmla="*/ 1348 w 57"/>
                  <a:gd name="T13" fmla="*/ 682 h 17"/>
                  <a:gd name="T14" fmla="*/ 1629 w 57"/>
                  <a:gd name="T15" fmla="*/ 764 h 17"/>
                  <a:gd name="T16" fmla="*/ 1900 w 57"/>
                  <a:gd name="T17" fmla="*/ 857 h 17"/>
                  <a:gd name="T18" fmla="*/ 2034 w 57"/>
                  <a:gd name="T19" fmla="*/ 542 h 17"/>
                  <a:gd name="T20" fmla="*/ 1743 w 57"/>
                  <a:gd name="T21" fmla="*/ 6 h 17"/>
                  <a:gd name="T22" fmla="*/ 1419 w 57"/>
                  <a:gd name="T23" fmla="*/ 4 h 17"/>
                  <a:gd name="T24" fmla="*/ 1138 w 57"/>
                  <a:gd name="T25" fmla="*/ 2 h 17"/>
                  <a:gd name="T26" fmla="*/ 795 w 57"/>
                  <a:gd name="T27" fmla="*/ 1 h 17"/>
                  <a:gd name="T28" fmla="*/ 527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2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2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5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43" name="Freeform 71"/>
              <p:cNvSpPr>
                <a:spLocks noChangeArrowheads="1"/>
              </p:cNvSpPr>
              <p:nvPr/>
            </p:nvSpPr>
            <p:spPr bwMode="auto">
              <a:xfrm>
                <a:off x="4204" y="101"/>
                <a:ext cx="107" cy="56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65533 0 0"/>
                  <a:gd name="G5" fmla="+- 2 0 0"/>
                  <a:gd name="G6" fmla="*/ 1 35499 51712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38249 38528"/>
                  <a:gd name="G21" fmla="*/ 1 63095 51712"/>
                  <a:gd name="G22" fmla="*/ G21 1 180"/>
                  <a:gd name="G23" fmla="*/ G20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3 0 0"/>
                  <a:gd name="G39" fmla="+- 65532 0 0"/>
                  <a:gd name="G40" fmla="+- 64397 0 0"/>
                  <a:gd name="G41" fmla="+- 63903 0 0"/>
                  <a:gd name="G42" fmla="+- 63073 0 0"/>
                  <a:gd name="G43" fmla="+- 62264 0 0"/>
                  <a:gd name="T0" fmla="*/ 8 w 104"/>
                  <a:gd name="T1" fmla="*/ 0 h 55"/>
                  <a:gd name="T2" fmla="*/ 3 w 104"/>
                  <a:gd name="T3" fmla="*/ 0 h 55"/>
                  <a:gd name="T4" fmla="*/ 0 w 104"/>
                  <a:gd name="T5" fmla="*/ 4 h 55"/>
                  <a:gd name="T6" fmla="*/ 0 w 104"/>
                  <a:gd name="T7" fmla="*/ 1139 h 55"/>
                  <a:gd name="T8" fmla="*/ 1 w 104"/>
                  <a:gd name="T9" fmla="*/ 1634 h 55"/>
                  <a:gd name="T10" fmla="*/ 3 w 104"/>
                  <a:gd name="T11" fmla="*/ 2466 h 55"/>
                  <a:gd name="T12" fmla="*/ 7 w 104"/>
                  <a:gd name="T13" fmla="*/ 3279 h 55"/>
                  <a:gd name="T14" fmla="*/ 701 w 104"/>
                  <a:gd name="T15" fmla="*/ 4142 h 55"/>
                  <a:gd name="T16" fmla="*/ 982 w 104"/>
                  <a:gd name="T17" fmla="*/ 5113 h 55"/>
                  <a:gd name="T18" fmla="*/ 1454 w 104"/>
                  <a:gd name="T19" fmla="*/ 5749 h 55"/>
                  <a:gd name="T20" fmla="*/ 1925 w 104"/>
                  <a:gd name="T21" fmla="*/ 6514 h 55"/>
                  <a:gd name="T22" fmla="*/ 2441 w 104"/>
                  <a:gd name="T23" fmla="*/ 7262 h 55"/>
                  <a:gd name="T24" fmla="*/ 2941 w 104"/>
                  <a:gd name="T25" fmla="*/ 7496 h 55"/>
                  <a:gd name="T26" fmla="*/ 3480 w 104"/>
                  <a:gd name="T27" fmla="*/ 7791 h 55"/>
                  <a:gd name="T28" fmla="*/ 4044 w 104"/>
                  <a:gd name="T29" fmla="*/ 7613 h 55"/>
                  <a:gd name="T30" fmla="*/ 4607 w 104"/>
                  <a:gd name="T31" fmla="*/ 7320 h 55"/>
                  <a:gd name="T32" fmla="*/ 5202 w 104"/>
                  <a:gd name="T33" fmla="*/ 6771 h 55"/>
                  <a:gd name="T34" fmla="*/ 5279 w 104"/>
                  <a:gd name="T35" fmla="*/ 6514 h 55"/>
                  <a:gd name="T36" fmla="*/ 5279 w 104"/>
                  <a:gd name="T37" fmla="*/ 6311 h 55"/>
                  <a:gd name="T38" fmla="*/ 5279 w 104"/>
                  <a:gd name="T39" fmla="*/ 6069 h 55"/>
                  <a:gd name="T40" fmla="*/ 5202 w 104"/>
                  <a:gd name="T41" fmla="*/ 5749 h 55"/>
                  <a:gd name="T42" fmla="*/ 5061 w 104"/>
                  <a:gd name="T43" fmla="*/ 5113 h 55"/>
                  <a:gd name="T44" fmla="*/ 4785 w 104"/>
                  <a:gd name="T45" fmla="*/ 4142 h 55"/>
                  <a:gd name="T46" fmla="*/ 4462 w 104"/>
                  <a:gd name="T47" fmla="*/ 3501 h 55"/>
                  <a:gd name="T48" fmla="*/ 4075 w 104"/>
                  <a:gd name="T49" fmla="*/ 2466 h 55"/>
                  <a:gd name="T50" fmla="*/ 3643 w 104"/>
                  <a:gd name="T51" fmla="*/ 1634 h 55"/>
                  <a:gd name="T52" fmla="*/ 3232 w 104"/>
                  <a:gd name="T53" fmla="*/ 1222 h 55"/>
                  <a:gd name="T54" fmla="*/ 2781 w 104"/>
                  <a:gd name="T55" fmla="*/ 58 h 55"/>
                  <a:gd name="T56" fmla="*/ 2441 w 104"/>
                  <a:gd name="T57" fmla="*/ 4 h 55"/>
                  <a:gd name="T58" fmla="*/ 1950 w 104"/>
                  <a:gd name="T59" fmla="*/ 1 h 55"/>
                  <a:gd name="T60" fmla="*/ 1627 w 104"/>
                  <a:gd name="T61" fmla="*/ 0 h 55"/>
                  <a:gd name="T62" fmla="*/ 1229 w 104"/>
                  <a:gd name="T63" fmla="*/ 0 h 55"/>
                  <a:gd name="T64" fmla="*/ 877 w 104"/>
                  <a:gd name="T65" fmla="*/ 0 h 55"/>
                  <a:gd name="T66" fmla="*/ 627 w 104"/>
                  <a:gd name="T67" fmla="*/ 0 h 55"/>
                  <a:gd name="T68" fmla="*/ 8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4" y="30"/>
                    </a:lnTo>
                    <a:lnTo>
                      <a:pt x="20" y="36"/>
                    </a:lnTo>
                    <a:lnTo>
                      <a:pt x="28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79" y="54"/>
                    </a:lnTo>
                    <a:lnTo>
                      <a:pt x="91" y="52"/>
                    </a:lnTo>
                    <a:lnTo>
                      <a:pt x="103" y="48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8" y="25"/>
                    </a:lnTo>
                    <a:lnTo>
                      <a:pt x="80" y="18"/>
                    </a:lnTo>
                    <a:lnTo>
                      <a:pt x="72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44" name="Freeform 72"/>
              <p:cNvSpPr>
                <a:spLocks noChangeArrowheads="1"/>
              </p:cNvSpPr>
              <p:nvPr/>
            </p:nvSpPr>
            <p:spPr bwMode="auto">
              <a:xfrm>
                <a:off x="4198" y="95"/>
                <a:ext cx="114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sin 15 G6"/>
                  <a:gd name="G8" fmla="+- 10 0 0"/>
                  <a:gd name="G9" fmla="sin 11 G8"/>
                  <a:gd name="G10" fmla="*/ 1 8353 44808"/>
                  <a:gd name="G11" fmla="+- 2 0 0"/>
                  <a:gd name="G12" fmla="+- 65531 0 0"/>
                  <a:gd name="G13" fmla="+- 25 0 0"/>
                  <a:gd name="G14" fmla="*/ 1 2951 25856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8521 0 0"/>
                  <a:gd name="G35" fmla="+- 56921 0 0"/>
                  <a:gd name="G36" fmla="+- 56190 0 0"/>
                  <a:gd name="G37" fmla="+- 55613 0 0"/>
                  <a:gd name="G38" fmla="+- 55750 0 0"/>
                  <a:gd name="G39" fmla="+- 56052 0 0"/>
                  <a:gd name="T0" fmla="*/ 7928 w 110"/>
                  <a:gd name="T1" fmla="*/ 12844 h 65"/>
                  <a:gd name="T2" fmla="*/ 7086 w 110"/>
                  <a:gd name="T3" fmla="*/ 14101 h 65"/>
                  <a:gd name="T4" fmla="*/ 6263 w 110"/>
                  <a:gd name="T5" fmla="*/ 14878 h 65"/>
                  <a:gd name="T6" fmla="*/ 5536 w 110"/>
                  <a:gd name="T7" fmla="*/ 14882 h 65"/>
                  <a:gd name="T8" fmla="*/ 4752 w 110"/>
                  <a:gd name="T9" fmla="*/ 14675 h 65"/>
                  <a:gd name="T10" fmla="*/ 4049 w 110"/>
                  <a:gd name="T11" fmla="*/ 13835 h 65"/>
                  <a:gd name="T12" fmla="*/ 3342 w 110"/>
                  <a:gd name="T13" fmla="*/ 12826 h 65"/>
                  <a:gd name="T14" fmla="*/ 2728 w 110"/>
                  <a:gd name="T15" fmla="*/ 11742 h 65"/>
                  <a:gd name="T16" fmla="*/ 2132 w 110"/>
                  <a:gd name="T17" fmla="*/ 10131 h 65"/>
                  <a:gd name="T18" fmla="*/ 1665 w 110"/>
                  <a:gd name="T19" fmla="*/ 8740 h 65"/>
                  <a:gd name="T20" fmla="*/ 1149 w 110"/>
                  <a:gd name="T21" fmla="*/ 6591 h 65"/>
                  <a:gd name="T22" fmla="*/ 897 w 110"/>
                  <a:gd name="T23" fmla="*/ 5605 h 65"/>
                  <a:gd name="T24" fmla="*/ 746 w 110"/>
                  <a:gd name="T25" fmla="*/ 3856 h 65"/>
                  <a:gd name="T26" fmla="*/ 746 w 110"/>
                  <a:gd name="T27" fmla="*/ 3078 h 65"/>
                  <a:gd name="T28" fmla="*/ 746 w 110"/>
                  <a:gd name="T29" fmla="*/ 2854 h 65"/>
                  <a:gd name="T30" fmla="*/ 793 w 110"/>
                  <a:gd name="T31" fmla="*/ 2661 h 65"/>
                  <a:gd name="T32" fmla="*/ 954 w 110"/>
                  <a:gd name="T33" fmla="*/ 2661 h 65"/>
                  <a:gd name="T34" fmla="*/ 954 w 110"/>
                  <a:gd name="T35" fmla="*/ 0 h 65"/>
                  <a:gd name="T36" fmla="*/ 6 w 110"/>
                  <a:gd name="T37" fmla="*/ 2 h 65"/>
                  <a:gd name="T38" fmla="*/ 2 w 110"/>
                  <a:gd name="T39" fmla="*/ 86 h 65"/>
                  <a:gd name="T40" fmla="*/ 0 w 110"/>
                  <a:gd name="T41" fmla="*/ 3078 h 65"/>
                  <a:gd name="T42" fmla="*/ 2 w 110"/>
                  <a:gd name="T43" fmla="*/ 5196 h 65"/>
                  <a:gd name="T44" fmla="*/ 5 w 110"/>
                  <a:gd name="T45" fmla="*/ 6591 h 65"/>
                  <a:gd name="T46" fmla="*/ 746 w 110"/>
                  <a:gd name="T47" fmla="*/ 8740 h 65"/>
                  <a:gd name="T48" fmla="*/ 1149 w 110"/>
                  <a:gd name="T49" fmla="*/ 10262 h 65"/>
                  <a:gd name="T50" fmla="*/ 1771 w 110"/>
                  <a:gd name="T51" fmla="*/ 11940 h 65"/>
                  <a:gd name="T52" fmla="*/ 2308 w 110"/>
                  <a:gd name="T53" fmla="*/ 13621 h 65"/>
                  <a:gd name="T54" fmla="*/ 3142 w 110"/>
                  <a:gd name="T55" fmla="*/ 14882 h 65"/>
                  <a:gd name="T56" fmla="*/ 3781 w 110"/>
                  <a:gd name="T57" fmla="*/ 16042 h 65"/>
                  <a:gd name="T58" fmla="*/ 4601 w 110"/>
                  <a:gd name="T59" fmla="*/ 17027 h 65"/>
                  <a:gd name="T60" fmla="*/ 5536 w 110"/>
                  <a:gd name="T61" fmla="*/ 17285 h 65"/>
                  <a:gd name="T62" fmla="*/ 6313 w 110"/>
                  <a:gd name="T63" fmla="*/ 17242 h 65"/>
                  <a:gd name="T64" fmla="*/ 7319 w 110"/>
                  <a:gd name="T65" fmla="*/ 16340 h 65"/>
                  <a:gd name="T66" fmla="*/ 8280 w 110"/>
                  <a:gd name="T67" fmla="*/ 14882 h 65"/>
                  <a:gd name="T68" fmla="*/ 7928 w 110"/>
                  <a:gd name="T69" fmla="*/ 12844 h 65"/>
                  <a:gd name="T70" fmla="*/ 0 w 110"/>
                  <a:gd name="T71" fmla="*/ 0 h 65"/>
                  <a:gd name="T72" fmla="*/ 110 w 11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6"/>
                    </a:lnTo>
                    <a:lnTo>
                      <a:pt x="63" y="54"/>
                    </a:lnTo>
                    <a:lnTo>
                      <a:pt x="54" y="51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8"/>
                    </a:lnTo>
                    <a:lnTo>
                      <a:pt x="23" y="45"/>
                    </a:lnTo>
                    <a:lnTo>
                      <a:pt x="31" y="50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2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1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45" name="Freeform 73"/>
              <p:cNvSpPr>
                <a:spLocks noChangeArrowheads="1"/>
              </p:cNvSpPr>
              <p:nvPr/>
            </p:nvSpPr>
            <p:spPr bwMode="auto">
              <a:xfrm>
                <a:off x="4268" y="105"/>
                <a:ext cx="47" cy="55"/>
              </a:xfrm>
              <a:custGeom>
                <a:avLst/>
                <a:gdLst>
                  <a:gd name="G0" fmla="+- 4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12323 0 0"/>
                  <a:gd name="G19" fmla="+- 18452 0 0"/>
                  <a:gd name="G20" fmla="+- 27735 0 0"/>
                  <a:gd name="T0" fmla="*/ 0 w 47"/>
                  <a:gd name="T1" fmla="*/ 13071 h 47"/>
                  <a:gd name="T2" fmla="*/ 748 w 47"/>
                  <a:gd name="T3" fmla="*/ 19606 h 47"/>
                  <a:gd name="T4" fmla="*/ 1154 w 47"/>
                  <a:gd name="T5" fmla="*/ 29628 h 47"/>
                  <a:gd name="T6" fmla="*/ 1893 w 47"/>
                  <a:gd name="T7" fmla="*/ 37829 h 47"/>
                  <a:gd name="T8" fmla="*/ 2280 w 47"/>
                  <a:gd name="T9" fmla="*/ 47004 h 47"/>
                  <a:gd name="T10" fmla="*/ 2640 w 47"/>
                  <a:gd name="T11" fmla="*/ 55717 h 47"/>
                  <a:gd name="T12" fmla="*/ 2921 w 47"/>
                  <a:gd name="T13" fmla="*/ 61723 h 47"/>
                  <a:gd name="T14" fmla="*/ 2921 w 47"/>
                  <a:gd name="T15" fmla="*/ 65093 h 47"/>
                  <a:gd name="T16" fmla="*/ 2988 w 47"/>
                  <a:gd name="T17" fmla="*/ 61723 h 47"/>
                  <a:gd name="T18" fmla="*/ 3382 w 47"/>
                  <a:gd name="T19" fmla="*/ 76635 h 47"/>
                  <a:gd name="T20" fmla="*/ 3516 w 47"/>
                  <a:gd name="T21" fmla="*/ 72080 h 47"/>
                  <a:gd name="T22" fmla="*/ 3598 w 47"/>
                  <a:gd name="T23" fmla="*/ 65609 h 47"/>
                  <a:gd name="T24" fmla="*/ 3598 w 47"/>
                  <a:gd name="T25" fmla="*/ 60445 h 47"/>
                  <a:gd name="T26" fmla="*/ 3516 w 47"/>
                  <a:gd name="T27" fmla="*/ 55717 h 47"/>
                  <a:gd name="T28" fmla="*/ 3184 w 47"/>
                  <a:gd name="T29" fmla="*/ 47004 h 47"/>
                  <a:gd name="T30" fmla="*/ 2746 w 47"/>
                  <a:gd name="T31" fmla="*/ 36818 h 47"/>
                  <a:gd name="T32" fmla="*/ 2280 w 47"/>
                  <a:gd name="T33" fmla="*/ 25079 h 47"/>
                  <a:gd name="T34" fmla="*/ 1572 w 47"/>
                  <a:gd name="T35" fmla="*/ 16735 h 47"/>
                  <a:gd name="T36" fmla="*/ 959 w 47"/>
                  <a:gd name="T37" fmla="*/ 317 h 47"/>
                  <a:gd name="T38" fmla="*/ 3 w 47"/>
                  <a:gd name="T39" fmla="*/ 0 h 47"/>
                  <a:gd name="T40" fmla="*/ 0 w 47"/>
                  <a:gd name="T41" fmla="*/ 13071 h 47"/>
                  <a:gd name="T42" fmla="*/ 0 w 47"/>
                  <a:gd name="T43" fmla="*/ 0 h 47"/>
                  <a:gd name="T44" fmla="*/ 47 w 47"/>
                  <a:gd name="T4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47">
                    <a:moveTo>
                      <a:pt x="0" y="8"/>
                    </a:moveTo>
                    <a:lnTo>
                      <a:pt x="9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46" name="Freeform 74"/>
              <p:cNvSpPr>
                <a:spLocks noChangeArrowheads="1"/>
              </p:cNvSpPr>
              <p:nvPr/>
            </p:nvSpPr>
            <p:spPr bwMode="auto">
              <a:xfrm>
                <a:off x="4212" y="95"/>
                <a:ext cx="56" cy="15"/>
              </a:xfrm>
              <a:custGeom>
                <a:avLst/>
                <a:gdLst>
                  <a:gd name="G0" fmla="+- 4 0 0"/>
                  <a:gd name="G1" fmla="+- 15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5397 0 0"/>
                  <a:gd name="T0" fmla="*/ 0 w 56"/>
                  <a:gd name="T1" fmla="*/ 574 h 17"/>
                  <a:gd name="T2" fmla="*/ 4 w 56"/>
                  <a:gd name="T3" fmla="*/ 574 h 17"/>
                  <a:gd name="T4" fmla="*/ 435 w 56"/>
                  <a:gd name="T5" fmla="*/ 574 h 17"/>
                  <a:gd name="T6" fmla="*/ 565 w 56"/>
                  <a:gd name="T7" fmla="*/ 574 h 17"/>
                  <a:gd name="T8" fmla="*/ 857 w 56"/>
                  <a:gd name="T9" fmla="*/ 574 h 17"/>
                  <a:gd name="T10" fmla="*/ 1173 w 56"/>
                  <a:gd name="T11" fmla="*/ 608 h 17"/>
                  <a:gd name="T12" fmla="*/ 1446 w 56"/>
                  <a:gd name="T13" fmla="*/ 682 h 17"/>
                  <a:gd name="T14" fmla="*/ 1782 w 56"/>
                  <a:gd name="T15" fmla="*/ 722 h 17"/>
                  <a:gd name="T16" fmla="*/ 2060 w 56"/>
                  <a:gd name="T17" fmla="*/ 857 h 17"/>
                  <a:gd name="T18" fmla="*/ 2170 w 56"/>
                  <a:gd name="T19" fmla="*/ 542 h 17"/>
                  <a:gd name="T20" fmla="*/ 1884 w 56"/>
                  <a:gd name="T21" fmla="*/ 6 h 17"/>
                  <a:gd name="T22" fmla="*/ 1523 w 56"/>
                  <a:gd name="T23" fmla="*/ 3 h 17"/>
                  <a:gd name="T24" fmla="*/ 1236 w 56"/>
                  <a:gd name="T25" fmla="*/ 2 h 17"/>
                  <a:gd name="T26" fmla="*/ 903 w 56"/>
                  <a:gd name="T27" fmla="*/ 1 h 17"/>
                  <a:gd name="T28" fmla="*/ 595 w 56"/>
                  <a:gd name="T29" fmla="*/ 1 h 17"/>
                  <a:gd name="T30" fmla="*/ 435 w 56"/>
                  <a:gd name="T31" fmla="*/ 0 h 17"/>
                  <a:gd name="T32" fmla="*/ 4 w 56"/>
                  <a:gd name="T33" fmla="*/ 0 h 17"/>
                  <a:gd name="T34" fmla="*/ 0 w 56"/>
                  <a:gd name="T35" fmla="*/ 0 h 17"/>
                  <a:gd name="T36" fmla="*/ 0 w 56"/>
                  <a:gd name="T37" fmla="*/ 574 h 17"/>
                  <a:gd name="T38" fmla="*/ 0 w 56"/>
                  <a:gd name="T39" fmla="*/ 0 h 17"/>
                  <a:gd name="T40" fmla="*/ 56 w 56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4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47" name="Freeform 75"/>
              <p:cNvSpPr>
                <a:spLocks noChangeArrowheads="1"/>
              </p:cNvSpPr>
              <p:nvPr/>
            </p:nvSpPr>
            <p:spPr bwMode="auto">
              <a:xfrm>
                <a:off x="995" y="104"/>
                <a:ext cx="107" cy="56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65533 0 0"/>
                  <a:gd name="G5" fmla="*/ 1 17289 49664"/>
                  <a:gd name="G6" fmla="*/ 1 61517 25856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38249 38528"/>
                  <a:gd name="G21" fmla="*/ 1 63095 51712"/>
                  <a:gd name="G22" fmla="*/ G21 1 180"/>
                  <a:gd name="G23" fmla="*/ G20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3 0 0"/>
                  <a:gd name="G39" fmla="+- 65533 0 0"/>
                  <a:gd name="G40" fmla="+- 65449 0 0"/>
                  <a:gd name="G41" fmla="+- 62766 0 0"/>
                  <a:gd name="G42" fmla="+- 61584 0 0"/>
                  <a:gd name="G43" fmla="+- 59907 0 0"/>
                  <a:gd name="T0" fmla="*/ 8 w 104"/>
                  <a:gd name="T1" fmla="*/ 0 h 54"/>
                  <a:gd name="T2" fmla="*/ 3 w 104"/>
                  <a:gd name="T3" fmla="*/ 0 h 54"/>
                  <a:gd name="T4" fmla="*/ 0 w 104"/>
                  <a:gd name="T5" fmla="*/ 3 h 54"/>
                  <a:gd name="T6" fmla="*/ 0 w 104"/>
                  <a:gd name="T7" fmla="*/ 87 h 54"/>
                  <a:gd name="T8" fmla="*/ 1 w 104"/>
                  <a:gd name="T9" fmla="*/ 2771 h 54"/>
                  <a:gd name="T10" fmla="*/ 3 w 104"/>
                  <a:gd name="T11" fmla="*/ 3955 h 54"/>
                  <a:gd name="T12" fmla="*/ 7 w 104"/>
                  <a:gd name="T13" fmla="*/ 5636 h 54"/>
                  <a:gd name="T14" fmla="*/ 701 w 104"/>
                  <a:gd name="T15" fmla="*/ 6988 h 54"/>
                  <a:gd name="T16" fmla="*/ 982 w 104"/>
                  <a:gd name="T17" fmla="*/ 8677 h 54"/>
                  <a:gd name="T18" fmla="*/ 1473 w 104"/>
                  <a:gd name="T19" fmla="*/ 9872 h 54"/>
                  <a:gd name="T20" fmla="*/ 1925 w 104"/>
                  <a:gd name="T21" fmla="*/ 11375 h 54"/>
                  <a:gd name="T22" fmla="*/ 2441 w 104"/>
                  <a:gd name="T23" fmla="*/ 12393 h 54"/>
                  <a:gd name="T24" fmla="*/ 2941 w 104"/>
                  <a:gd name="T25" fmla="*/ 12507 h 54"/>
                  <a:gd name="T26" fmla="*/ 3480 w 104"/>
                  <a:gd name="T27" fmla="*/ 13320 h 54"/>
                  <a:gd name="T28" fmla="*/ 4075 w 104"/>
                  <a:gd name="T29" fmla="*/ 13133 h 54"/>
                  <a:gd name="T30" fmla="*/ 4607 w 104"/>
                  <a:gd name="T31" fmla="*/ 12493 h 54"/>
                  <a:gd name="T32" fmla="*/ 5202 w 104"/>
                  <a:gd name="T33" fmla="*/ 11564 h 54"/>
                  <a:gd name="T34" fmla="*/ 5279 w 104"/>
                  <a:gd name="T35" fmla="*/ 11375 h 54"/>
                  <a:gd name="T36" fmla="*/ 5279 w 104"/>
                  <a:gd name="T37" fmla="*/ 10844 h 54"/>
                  <a:gd name="T38" fmla="*/ 5279 w 104"/>
                  <a:gd name="T39" fmla="*/ 10105 h 54"/>
                  <a:gd name="T40" fmla="*/ 5202 w 104"/>
                  <a:gd name="T41" fmla="*/ 9872 h 54"/>
                  <a:gd name="T42" fmla="*/ 5061 w 104"/>
                  <a:gd name="T43" fmla="*/ 8677 h 54"/>
                  <a:gd name="T44" fmla="*/ 4785 w 104"/>
                  <a:gd name="T45" fmla="*/ 6988 h 54"/>
                  <a:gd name="T46" fmla="*/ 4462 w 104"/>
                  <a:gd name="T47" fmla="*/ 5970 h 54"/>
                  <a:gd name="T48" fmla="*/ 4075 w 104"/>
                  <a:gd name="T49" fmla="*/ 3955 h 54"/>
                  <a:gd name="T50" fmla="*/ 3643 w 104"/>
                  <a:gd name="T51" fmla="*/ 2771 h 54"/>
                  <a:gd name="T52" fmla="*/ 3232 w 104"/>
                  <a:gd name="T53" fmla="*/ 1912 h 54"/>
                  <a:gd name="T54" fmla="*/ 2781 w 104"/>
                  <a:gd name="T55" fmla="*/ 4 h 54"/>
                  <a:gd name="T56" fmla="*/ 2441 w 104"/>
                  <a:gd name="T57" fmla="*/ 2 h 54"/>
                  <a:gd name="T58" fmla="*/ 1950 w 104"/>
                  <a:gd name="T59" fmla="*/ 1 h 54"/>
                  <a:gd name="T60" fmla="*/ 1627 w 104"/>
                  <a:gd name="T61" fmla="*/ 0 h 54"/>
                  <a:gd name="T62" fmla="*/ 1229 w 104"/>
                  <a:gd name="T63" fmla="*/ 0 h 54"/>
                  <a:gd name="T64" fmla="*/ 877 w 104"/>
                  <a:gd name="T65" fmla="*/ 0 h 54"/>
                  <a:gd name="T66" fmla="*/ 663 w 104"/>
                  <a:gd name="T67" fmla="*/ 0 h 54"/>
                  <a:gd name="T68" fmla="*/ 8 w 104"/>
                  <a:gd name="T69" fmla="*/ 0 h 54"/>
                  <a:gd name="T70" fmla="*/ 0 w 104"/>
                  <a:gd name="T71" fmla="*/ 0 h 54"/>
                  <a:gd name="T72" fmla="*/ 104 w 104"/>
                  <a:gd name="T7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4">
                    <a:moveTo>
                      <a:pt x="8" y="0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3" y="17"/>
                    </a:lnTo>
                    <a:lnTo>
                      <a:pt x="7" y="23"/>
                    </a:lnTo>
                    <a:lnTo>
                      <a:pt x="14" y="29"/>
                    </a:lnTo>
                    <a:lnTo>
                      <a:pt x="20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8" y="50"/>
                    </a:lnTo>
                    <a:lnTo>
                      <a:pt x="58" y="52"/>
                    </a:lnTo>
                    <a:lnTo>
                      <a:pt x="69" y="54"/>
                    </a:lnTo>
                    <a:lnTo>
                      <a:pt x="80" y="53"/>
                    </a:lnTo>
                    <a:lnTo>
                      <a:pt x="91" y="51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2"/>
                    </a:lnTo>
                    <a:lnTo>
                      <a:pt x="103" y="40"/>
                    </a:lnTo>
                    <a:lnTo>
                      <a:pt x="99" y="35"/>
                    </a:lnTo>
                    <a:lnTo>
                      <a:pt x="94" y="29"/>
                    </a:lnTo>
                    <a:lnTo>
                      <a:pt x="88" y="24"/>
                    </a:lnTo>
                    <a:lnTo>
                      <a:pt x="80" y="17"/>
                    </a:lnTo>
                    <a:lnTo>
                      <a:pt x="72" y="12"/>
                    </a:lnTo>
                    <a:lnTo>
                      <a:pt x="63" y="7"/>
                    </a:lnTo>
                    <a:lnTo>
                      <a:pt x="55" y="4"/>
                    </a:lnTo>
                    <a:lnTo>
                      <a:pt x="48" y="2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48" name="Freeform 76"/>
              <p:cNvSpPr>
                <a:spLocks noChangeArrowheads="1"/>
              </p:cNvSpPr>
              <p:nvPr/>
            </p:nvSpPr>
            <p:spPr bwMode="auto">
              <a:xfrm>
                <a:off x="990" y="97"/>
                <a:ext cx="112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cos 15 G6"/>
                  <a:gd name="G8" fmla="+- 10 0 0"/>
                  <a:gd name="G9" fmla="sin 11 G8"/>
                  <a:gd name="G10" fmla="*/ 1 8353 44808"/>
                  <a:gd name="G11" fmla="+- 2 0 0"/>
                  <a:gd name="G12" fmla="+- 65531 0 0"/>
                  <a:gd name="G13" fmla="+- 25 0 0"/>
                  <a:gd name="G14" fmla="*/ 1 49067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4450 0 0"/>
                  <a:gd name="G35" fmla="+- 53347 0 0"/>
                  <a:gd name="G36" fmla="+- 53019 0 0"/>
                  <a:gd name="G37" fmla="+- 52872 0 0"/>
                  <a:gd name="G38" fmla="+- 53396 0 0"/>
                  <a:gd name="G39" fmla="+- 54127 0 0"/>
                  <a:gd name="T0" fmla="*/ 3359 w 110"/>
                  <a:gd name="T1" fmla="*/ 12844 h 65"/>
                  <a:gd name="T2" fmla="*/ 3015 w 110"/>
                  <a:gd name="T3" fmla="*/ 14101 h 65"/>
                  <a:gd name="T4" fmla="*/ 2689 w 110"/>
                  <a:gd name="T5" fmla="*/ 14878 h 65"/>
                  <a:gd name="T6" fmla="*/ 2361 w 110"/>
                  <a:gd name="T7" fmla="*/ 14878 h 65"/>
                  <a:gd name="T8" fmla="*/ 2011 w 110"/>
                  <a:gd name="T9" fmla="*/ 14675 h 65"/>
                  <a:gd name="T10" fmla="*/ 1712 w 110"/>
                  <a:gd name="T11" fmla="*/ 13852 h 65"/>
                  <a:gd name="T12" fmla="*/ 1417 w 110"/>
                  <a:gd name="T13" fmla="*/ 12826 h 65"/>
                  <a:gd name="T14" fmla="*/ 1151 w 110"/>
                  <a:gd name="T15" fmla="*/ 11742 h 65"/>
                  <a:gd name="T16" fmla="*/ 931 w 110"/>
                  <a:gd name="T17" fmla="*/ 10131 h 65"/>
                  <a:gd name="T18" fmla="*/ 680 w 110"/>
                  <a:gd name="T19" fmla="*/ 8740 h 65"/>
                  <a:gd name="T20" fmla="*/ 513 w 110"/>
                  <a:gd name="T21" fmla="*/ 6591 h 65"/>
                  <a:gd name="T22" fmla="*/ 395 w 110"/>
                  <a:gd name="T23" fmla="*/ 5605 h 65"/>
                  <a:gd name="T24" fmla="*/ 357 w 110"/>
                  <a:gd name="T25" fmla="*/ 3856 h 65"/>
                  <a:gd name="T26" fmla="*/ 9 w 110"/>
                  <a:gd name="T27" fmla="*/ 3078 h 65"/>
                  <a:gd name="T28" fmla="*/ 9 w 110"/>
                  <a:gd name="T29" fmla="*/ 2854 h 65"/>
                  <a:gd name="T30" fmla="*/ 357 w 110"/>
                  <a:gd name="T31" fmla="*/ 2661 h 65"/>
                  <a:gd name="T32" fmla="*/ 418 w 110"/>
                  <a:gd name="T33" fmla="*/ 2661 h 65"/>
                  <a:gd name="T34" fmla="*/ 418 w 110"/>
                  <a:gd name="T35" fmla="*/ 0 h 65"/>
                  <a:gd name="T36" fmla="*/ 6 w 110"/>
                  <a:gd name="T37" fmla="*/ 2 h 65"/>
                  <a:gd name="T38" fmla="*/ 2 w 110"/>
                  <a:gd name="T39" fmla="*/ 2094 h 65"/>
                  <a:gd name="T40" fmla="*/ 0 w 110"/>
                  <a:gd name="T41" fmla="*/ 3078 h 65"/>
                  <a:gd name="T42" fmla="*/ 2 w 110"/>
                  <a:gd name="T43" fmla="*/ 5196 h 65"/>
                  <a:gd name="T44" fmla="*/ 5 w 110"/>
                  <a:gd name="T45" fmla="*/ 6591 h 65"/>
                  <a:gd name="T46" fmla="*/ 9 w 110"/>
                  <a:gd name="T47" fmla="*/ 8740 h 65"/>
                  <a:gd name="T48" fmla="*/ 488 w 110"/>
                  <a:gd name="T49" fmla="*/ 10290 h 65"/>
                  <a:gd name="T50" fmla="*/ 714 w 110"/>
                  <a:gd name="T51" fmla="*/ 11940 h 65"/>
                  <a:gd name="T52" fmla="*/ 984 w 110"/>
                  <a:gd name="T53" fmla="*/ 13835 h 65"/>
                  <a:gd name="T54" fmla="*/ 1285 w 110"/>
                  <a:gd name="T55" fmla="*/ 14882 h 65"/>
                  <a:gd name="T56" fmla="*/ 1664 w 110"/>
                  <a:gd name="T57" fmla="*/ 16042 h 65"/>
                  <a:gd name="T58" fmla="*/ 1969 w 110"/>
                  <a:gd name="T59" fmla="*/ 17233 h 65"/>
                  <a:gd name="T60" fmla="*/ 2361 w 110"/>
                  <a:gd name="T61" fmla="*/ 17285 h 65"/>
                  <a:gd name="T62" fmla="*/ 2711 w 110"/>
                  <a:gd name="T63" fmla="*/ 17242 h 65"/>
                  <a:gd name="T64" fmla="*/ 3126 w 110"/>
                  <a:gd name="T65" fmla="*/ 17027 h 65"/>
                  <a:gd name="T66" fmla="*/ 3503 w 110"/>
                  <a:gd name="T67" fmla="*/ 14882 h 65"/>
                  <a:gd name="T68" fmla="*/ 3359 w 110"/>
                  <a:gd name="T69" fmla="*/ 12844 h 65"/>
                  <a:gd name="T70" fmla="*/ 0 w 110"/>
                  <a:gd name="T71" fmla="*/ 0 h 65"/>
                  <a:gd name="T72" fmla="*/ 110 w 11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7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2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49" name="Freeform 77"/>
              <p:cNvSpPr>
                <a:spLocks noChangeArrowheads="1"/>
              </p:cNvSpPr>
              <p:nvPr/>
            </p:nvSpPr>
            <p:spPr bwMode="auto">
              <a:xfrm>
                <a:off x="1059" y="107"/>
                <a:ext cx="48" cy="55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13496 0 0"/>
                  <a:gd name="G19" fmla="+- 18455 0 0"/>
                  <a:gd name="G20" fmla="+- 29501 0 0"/>
                  <a:gd name="T0" fmla="*/ 0 w 48"/>
                  <a:gd name="T1" fmla="*/ 14205 h 47"/>
                  <a:gd name="T2" fmla="*/ 709 w 48"/>
                  <a:gd name="T3" fmla="*/ 19606 h 47"/>
                  <a:gd name="T4" fmla="*/ 1151 w 48"/>
                  <a:gd name="T5" fmla="*/ 31259 h 47"/>
                  <a:gd name="T6" fmla="*/ 1758 w 48"/>
                  <a:gd name="T7" fmla="*/ 37829 h 47"/>
                  <a:gd name="T8" fmla="*/ 2109 w 48"/>
                  <a:gd name="T9" fmla="*/ 48301 h 47"/>
                  <a:gd name="T10" fmla="*/ 2385 w 48"/>
                  <a:gd name="T11" fmla="*/ 55717 h 47"/>
                  <a:gd name="T12" fmla="*/ 2688 w 48"/>
                  <a:gd name="T13" fmla="*/ 61723 h 47"/>
                  <a:gd name="T14" fmla="*/ 2688 w 48"/>
                  <a:gd name="T15" fmla="*/ 65093 h 47"/>
                  <a:gd name="T16" fmla="*/ 2692 w 48"/>
                  <a:gd name="T17" fmla="*/ 61723 h 47"/>
                  <a:gd name="T18" fmla="*/ 3039 w 48"/>
                  <a:gd name="T19" fmla="*/ 76635 h 47"/>
                  <a:gd name="T20" fmla="*/ 3229 w 48"/>
                  <a:gd name="T21" fmla="*/ 72080 h 47"/>
                  <a:gd name="T22" fmla="*/ 3347 w 48"/>
                  <a:gd name="T23" fmla="*/ 67033 h 47"/>
                  <a:gd name="T24" fmla="*/ 3229 w 48"/>
                  <a:gd name="T25" fmla="*/ 60445 h 47"/>
                  <a:gd name="T26" fmla="*/ 3225 w 48"/>
                  <a:gd name="T27" fmla="*/ 55717 h 47"/>
                  <a:gd name="T28" fmla="*/ 2965 w 48"/>
                  <a:gd name="T29" fmla="*/ 48301 h 47"/>
                  <a:gd name="T30" fmla="*/ 2530 w 48"/>
                  <a:gd name="T31" fmla="*/ 36818 h 47"/>
                  <a:gd name="T32" fmla="*/ 2109 w 48"/>
                  <a:gd name="T33" fmla="*/ 25079 h 47"/>
                  <a:gd name="T34" fmla="*/ 1466 w 48"/>
                  <a:gd name="T35" fmla="*/ 16735 h 47"/>
                  <a:gd name="T36" fmla="*/ 903 w 48"/>
                  <a:gd name="T37" fmla="*/ 317 h 47"/>
                  <a:gd name="T38" fmla="*/ 4 w 48"/>
                  <a:gd name="T39" fmla="*/ 0 h 47"/>
                  <a:gd name="T40" fmla="*/ 0 w 48"/>
                  <a:gd name="T41" fmla="*/ 14205 h 47"/>
                  <a:gd name="T42" fmla="*/ 0 w 48"/>
                  <a:gd name="T43" fmla="*/ 0 h 47"/>
                  <a:gd name="T44" fmla="*/ 48 w 48"/>
                  <a:gd name="T4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7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7" y="45"/>
                    </a:lnTo>
                    <a:lnTo>
                      <a:pt x="48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30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50" name="Freeform 78"/>
              <p:cNvSpPr>
                <a:spLocks noChangeArrowheads="1"/>
              </p:cNvSpPr>
              <p:nvPr/>
            </p:nvSpPr>
            <p:spPr bwMode="auto">
              <a:xfrm>
                <a:off x="1004" y="97"/>
                <a:ext cx="58" cy="17"/>
              </a:xfrm>
              <a:custGeom>
                <a:avLst/>
                <a:gdLst>
                  <a:gd name="G0" fmla="+- 5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8 0 0"/>
                  <a:gd name="G22" fmla="+- 51543 0 0"/>
                  <a:gd name="T0" fmla="*/ 0 w 57"/>
                  <a:gd name="T1" fmla="*/ 15153 h 18"/>
                  <a:gd name="T2" fmla="*/ 5 w 57"/>
                  <a:gd name="T3" fmla="*/ 15153 h 18"/>
                  <a:gd name="T4" fmla="*/ 1160 w 57"/>
                  <a:gd name="T5" fmla="*/ 15153 h 18"/>
                  <a:gd name="T6" fmla="*/ 1742 w 57"/>
                  <a:gd name="T7" fmla="*/ 15153 h 18"/>
                  <a:gd name="T8" fmla="*/ 2648 w 57"/>
                  <a:gd name="T9" fmla="*/ 15153 h 18"/>
                  <a:gd name="T10" fmla="*/ 3433 w 57"/>
                  <a:gd name="T11" fmla="*/ 16837 h 18"/>
                  <a:gd name="T12" fmla="*/ 4503 w 57"/>
                  <a:gd name="T13" fmla="*/ 20787 h 18"/>
                  <a:gd name="T14" fmla="*/ 5219 w 57"/>
                  <a:gd name="T15" fmla="*/ 23097 h 18"/>
                  <a:gd name="T16" fmla="*/ 6164 w 57"/>
                  <a:gd name="T17" fmla="*/ 28514 h 18"/>
                  <a:gd name="T18" fmla="*/ 6597 w 57"/>
                  <a:gd name="T19" fmla="*/ 13638 h 18"/>
                  <a:gd name="T20" fmla="*/ 5585 w 57"/>
                  <a:gd name="T21" fmla="*/ 9942 h 18"/>
                  <a:gd name="T22" fmla="*/ 4799 w 57"/>
                  <a:gd name="T23" fmla="*/ 3 h 18"/>
                  <a:gd name="T24" fmla="*/ 3674 w 57"/>
                  <a:gd name="T25" fmla="*/ 2 h 18"/>
                  <a:gd name="T26" fmla="*/ 2801 w 57"/>
                  <a:gd name="T27" fmla="*/ 1 h 18"/>
                  <a:gd name="T28" fmla="*/ 1742 w 57"/>
                  <a:gd name="T29" fmla="*/ 1 h 18"/>
                  <a:gd name="T30" fmla="*/ 1160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15153 h 18"/>
                  <a:gd name="T38" fmla="*/ 0 w 57"/>
                  <a:gd name="T39" fmla="*/ 0 h 18"/>
                  <a:gd name="T40" fmla="*/ 57 w 5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4"/>
                    </a:lnTo>
                    <a:lnTo>
                      <a:pt x="53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51" name="Freeform 79"/>
              <p:cNvSpPr>
                <a:spLocks noChangeArrowheads="1"/>
              </p:cNvSpPr>
              <p:nvPr/>
            </p:nvSpPr>
            <p:spPr bwMode="auto">
              <a:xfrm>
                <a:off x="3527" y="102"/>
                <a:ext cx="94" cy="60"/>
              </a:xfrm>
              <a:custGeom>
                <a:avLst/>
                <a:gdLst>
                  <a:gd name="G0" fmla="*/ 1 21561 45696"/>
                  <a:gd name="G1" fmla="*/ 1 63095 51712"/>
                  <a:gd name="G2" fmla="*/ G1 1 180"/>
                  <a:gd name="G3" fmla="*/ G0 1 G2"/>
                  <a:gd name="G4" fmla="*/ 1 0 51712"/>
                  <a:gd name="G5" fmla="*/ 1 14705 45696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21681 57600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2 0 0"/>
                  <a:gd name="G42" fmla="+- 65424 0 0"/>
                  <a:gd name="G43" fmla="+- 60386 0 0"/>
                  <a:gd name="G44" fmla="+- 57656 0 0"/>
                  <a:gd name="G45" fmla="+- 53420 0 0"/>
                  <a:gd name="G46" fmla="+- 49865 0 0"/>
                  <a:gd name="T0" fmla="*/ 7 w 104"/>
                  <a:gd name="T1" fmla="*/ 2 h 56"/>
                  <a:gd name="T2" fmla="*/ 4 w 104"/>
                  <a:gd name="T3" fmla="*/ 2 h 56"/>
                  <a:gd name="T4" fmla="*/ 1 w 104"/>
                  <a:gd name="T5" fmla="*/ 113 h 56"/>
                  <a:gd name="T6" fmla="*/ 0 w 104"/>
                  <a:gd name="T7" fmla="*/ 5150 h 56"/>
                  <a:gd name="T8" fmla="*/ 1 w 104"/>
                  <a:gd name="T9" fmla="*/ 7881 h 56"/>
                  <a:gd name="T10" fmla="*/ 4 w 104"/>
                  <a:gd name="T11" fmla="*/ 12120 h 56"/>
                  <a:gd name="T12" fmla="*/ 7 w 104"/>
                  <a:gd name="T13" fmla="*/ 15678 h 56"/>
                  <a:gd name="T14" fmla="*/ 234 w 104"/>
                  <a:gd name="T15" fmla="*/ 20112 h 56"/>
                  <a:gd name="T16" fmla="*/ 326 w 104"/>
                  <a:gd name="T17" fmla="*/ 23868 h 56"/>
                  <a:gd name="T18" fmla="*/ 466 w 104"/>
                  <a:gd name="T19" fmla="*/ 26533 h 56"/>
                  <a:gd name="T20" fmla="*/ 606 w 104"/>
                  <a:gd name="T21" fmla="*/ 30841 h 56"/>
                  <a:gd name="T22" fmla="*/ 769 w 104"/>
                  <a:gd name="T23" fmla="*/ 33573 h 56"/>
                  <a:gd name="T24" fmla="*/ 928 w 104"/>
                  <a:gd name="T25" fmla="*/ 34325 h 56"/>
                  <a:gd name="T26" fmla="*/ 1124 w 104"/>
                  <a:gd name="T27" fmla="*/ 35690 h 56"/>
                  <a:gd name="T28" fmla="*/ 1283 w 104"/>
                  <a:gd name="T29" fmla="*/ 35225 h 56"/>
                  <a:gd name="T30" fmla="*/ 1465 w 104"/>
                  <a:gd name="T31" fmla="*/ 33855 h 56"/>
                  <a:gd name="T32" fmla="*/ 1638 w 104"/>
                  <a:gd name="T33" fmla="*/ 31075 h 56"/>
                  <a:gd name="T34" fmla="*/ 1664 w 104"/>
                  <a:gd name="T35" fmla="*/ 30841 h 56"/>
                  <a:gd name="T36" fmla="*/ 1664 w 104"/>
                  <a:gd name="T37" fmla="*/ 28547 h 56"/>
                  <a:gd name="T38" fmla="*/ 1664 w 104"/>
                  <a:gd name="T39" fmla="*/ 28293 h 56"/>
                  <a:gd name="T40" fmla="*/ 1638 w 104"/>
                  <a:gd name="T41" fmla="*/ 26533 h 56"/>
                  <a:gd name="T42" fmla="*/ 1607 w 104"/>
                  <a:gd name="T43" fmla="*/ 23868 h 56"/>
                  <a:gd name="T44" fmla="*/ 1520 w 104"/>
                  <a:gd name="T45" fmla="*/ 20112 h 56"/>
                  <a:gd name="T46" fmla="*/ 1426 w 104"/>
                  <a:gd name="T47" fmla="*/ 16964 h 56"/>
                  <a:gd name="T48" fmla="*/ 1298 w 104"/>
                  <a:gd name="T49" fmla="*/ 12120 h 56"/>
                  <a:gd name="T50" fmla="*/ 1159 w 104"/>
                  <a:gd name="T51" fmla="*/ 8584 h 56"/>
                  <a:gd name="T52" fmla="*/ 1026 w 104"/>
                  <a:gd name="T53" fmla="*/ 5601 h 56"/>
                  <a:gd name="T54" fmla="*/ 897 w 104"/>
                  <a:gd name="T55" fmla="*/ 4368 h 56"/>
                  <a:gd name="T56" fmla="*/ 758 w 104"/>
                  <a:gd name="T57" fmla="*/ 4 h 56"/>
                  <a:gd name="T58" fmla="*/ 642 w 104"/>
                  <a:gd name="T59" fmla="*/ 3 h 56"/>
                  <a:gd name="T60" fmla="*/ 511 w 104"/>
                  <a:gd name="T61" fmla="*/ 2 h 56"/>
                  <a:gd name="T62" fmla="*/ 410 w 104"/>
                  <a:gd name="T63" fmla="*/ 2 h 56"/>
                  <a:gd name="T64" fmla="*/ 277 w 104"/>
                  <a:gd name="T65" fmla="*/ 2 h 56"/>
                  <a:gd name="T66" fmla="*/ 198 w 104"/>
                  <a:gd name="T67" fmla="*/ 0 h 56"/>
                  <a:gd name="T68" fmla="*/ 7 w 104"/>
                  <a:gd name="T69" fmla="*/ 2 h 56"/>
                  <a:gd name="T70" fmla="*/ 0 w 104"/>
                  <a:gd name="T71" fmla="*/ 0 h 56"/>
                  <a:gd name="T72" fmla="*/ 104 w 104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6">
                    <a:moveTo>
                      <a:pt x="8" y="2"/>
                    </a:moveTo>
                    <a:lnTo>
                      <a:pt x="4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8" y="52"/>
                    </a:lnTo>
                    <a:lnTo>
                      <a:pt x="58" y="54"/>
                    </a:lnTo>
                    <a:lnTo>
                      <a:pt x="70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3" y="49"/>
                    </a:lnTo>
                    <a:lnTo>
                      <a:pt x="104" y="48"/>
                    </a:lnTo>
                    <a:lnTo>
                      <a:pt x="104" y="45"/>
                    </a:lnTo>
                    <a:lnTo>
                      <a:pt x="104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9" y="26"/>
                    </a:lnTo>
                    <a:lnTo>
                      <a:pt x="81" y="19"/>
                    </a:lnTo>
                    <a:lnTo>
                      <a:pt x="73" y="14"/>
                    </a:lnTo>
                    <a:lnTo>
                      <a:pt x="64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52" name="Freeform 80"/>
              <p:cNvSpPr>
                <a:spLocks noChangeArrowheads="1"/>
              </p:cNvSpPr>
              <p:nvPr/>
            </p:nvSpPr>
            <p:spPr bwMode="auto">
              <a:xfrm>
                <a:off x="3523" y="97"/>
                <a:ext cx="99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9 0 0"/>
                  <a:gd name="G7" fmla="sin 15 G6"/>
                  <a:gd name="G8" fmla="+- 9 0 0"/>
                  <a:gd name="G9" fmla="sin 11 G8"/>
                  <a:gd name="G10" fmla="*/ 1 8353 44808"/>
                  <a:gd name="G11" fmla="+- 2 0 0"/>
                  <a:gd name="G12" fmla="+- 65531 0 0"/>
                  <a:gd name="G13" fmla="+- 25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2436 0 0"/>
                  <a:gd name="G35" fmla="+- 51550 0 0"/>
                  <a:gd name="G36" fmla="+- 51441 0 0"/>
                  <a:gd name="G37" fmla="+- 51529 0 0"/>
                  <a:gd name="G38" fmla="+- 52240 0 0"/>
                  <a:gd name="G39" fmla="+- 53180 0 0"/>
                  <a:gd name="T0" fmla="*/ 1115 w 110"/>
                  <a:gd name="T1" fmla="*/ 12844 h 65"/>
                  <a:gd name="T2" fmla="*/ 1001 w 110"/>
                  <a:gd name="T3" fmla="*/ 14101 h 65"/>
                  <a:gd name="T4" fmla="*/ 892 w 110"/>
                  <a:gd name="T5" fmla="*/ 14878 h 65"/>
                  <a:gd name="T6" fmla="*/ 783 w 110"/>
                  <a:gd name="T7" fmla="*/ 14878 h 65"/>
                  <a:gd name="T8" fmla="*/ 668 w 110"/>
                  <a:gd name="T9" fmla="*/ 14675 h 65"/>
                  <a:gd name="T10" fmla="*/ 556 w 110"/>
                  <a:gd name="T11" fmla="*/ 13852 h 65"/>
                  <a:gd name="T12" fmla="*/ 470 w 110"/>
                  <a:gd name="T13" fmla="*/ 12826 h 65"/>
                  <a:gd name="T14" fmla="*/ 381 w 110"/>
                  <a:gd name="T15" fmla="*/ 11742 h 65"/>
                  <a:gd name="T16" fmla="*/ 310 w 110"/>
                  <a:gd name="T17" fmla="*/ 10131 h 65"/>
                  <a:gd name="T18" fmla="*/ 210 w 110"/>
                  <a:gd name="T19" fmla="*/ 8740 h 65"/>
                  <a:gd name="T20" fmla="*/ 156 w 110"/>
                  <a:gd name="T21" fmla="*/ 6591 h 65"/>
                  <a:gd name="T22" fmla="*/ 131 w 110"/>
                  <a:gd name="T23" fmla="*/ 5605 h 65"/>
                  <a:gd name="T24" fmla="*/ 8 w 110"/>
                  <a:gd name="T25" fmla="*/ 3856 h 65"/>
                  <a:gd name="T26" fmla="*/ 8 w 110"/>
                  <a:gd name="T27" fmla="*/ 3078 h 65"/>
                  <a:gd name="T28" fmla="*/ 8 w 110"/>
                  <a:gd name="T29" fmla="*/ 2854 h 65"/>
                  <a:gd name="T30" fmla="*/ 8 w 110"/>
                  <a:gd name="T31" fmla="*/ 2661 h 65"/>
                  <a:gd name="T32" fmla="*/ 139 w 110"/>
                  <a:gd name="T33" fmla="*/ 2661 h 65"/>
                  <a:gd name="T34" fmla="*/ 131 w 110"/>
                  <a:gd name="T35" fmla="*/ 0 h 65"/>
                  <a:gd name="T36" fmla="*/ 6 w 110"/>
                  <a:gd name="T37" fmla="*/ 2 h 65"/>
                  <a:gd name="T38" fmla="*/ 2 w 110"/>
                  <a:gd name="T39" fmla="*/ 2094 h 65"/>
                  <a:gd name="T40" fmla="*/ 0 w 110"/>
                  <a:gd name="T41" fmla="*/ 3078 h 65"/>
                  <a:gd name="T42" fmla="*/ 2 w 110"/>
                  <a:gd name="T43" fmla="*/ 5196 h 65"/>
                  <a:gd name="T44" fmla="*/ 5 w 110"/>
                  <a:gd name="T45" fmla="*/ 6591 h 65"/>
                  <a:gd name="T46" fmla="*/ 8 w 110"/>
                  <a:gd name="T47" fmla="*/ 8740 h 65"/>
                  <a:gd name="T48" fmla="*/ 156 w 110"/>
                  <a:gd name="T49" fmla="*/ 10290 h 65"/>
                  <a:gd name="T50" fmla="*/ 236 w 110"/>
                  <a:gd name="T51" fmla="*/ 11909 h 65"/>
                  <a:gd name="T52" fmla="*/ 327 w 110"/>
                  <a:gd name="T53" fmla="*/ 13835 h 65"/>
                  <a:gd name="T54" fmla="*/ 427 w 110"/>
                  <a:gd name="T55" fmla="*/ 14882 h 65"/>
                  <a:gd name="T56" fmla="*/ 529 w 110"/>
                  <a:gd name="T57" fmla="*/ 16042 h 65"/>
                  <a:gd name="T58" fmla="*/ 654 w 110"/>
                  <a:gd name="T59" fmla="*/ 17233 h 65"/>
                  <a:gd name="T60" fmla="*/ 783 w 110"/>
                  <a:gd name="T61" fmla="*/ 17285 h 65"/>
                  <a:gd name="T62" fmla="*/ 900 w 110"/>
                  <a:gd name="T63" fmla="*/ 17242 h 65"/>
                  <a:gd name="T64" fmla="*/ 1039 w 110"/>
                  <a:gd name="T65" fmla="*/ 17027 h 65"/>
                  <a:gd name="T66" fmla="*/ 1163 w 110"/>
                  <a:gd name="T67" fmla="*/ 14882 h 65"/>
                  <a:gd name="T68" fmla="*/ 1115 w 110"/>
                  <a:gd name="T69" fmla="*/ 12844 h 65"/>
                  <a:gd name="T70" fmla="*/ 0 w 110"/>
                  <a:gd name="T71" fmla="*/ 0 h 65"/>
                  <a:gd name="T72" fmla="*/ 110 w 11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3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2" y="20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3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4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53" name="Freeform 81"/>
              <p:cNvSpPr>
                <a:spLocks noChangeArrowheads="1"/>
              </p:cNvSpPr>
              <p:nvPr/>
            </p:nvSpPr>
            <p:spPr bwMode="auto">
              <a:xfrm>
                <a:off x="3592" y="107"/>
                <a:ext cx="47" cy="55"/>
              </a:xfrm>
              <a:custGeom>
                <a:avLst/>
                <a:gdLst>
                  <a:gd name="G0" fmla="+- 5 0 0"/>
                  <a:gd name="G1" fmla="*/ 1 109 5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13457 0 0"/>
                  <a:gd name="G19" fmla="+- 18452 0 0"/>
                  <a:gd name="G20" fmla="+- 29480 0 0"/>
                  <a:gd name="T0" fmla="*/ 0 w 47"/>
                  <a:gd name="T1" fmla="*/ 14205 h 47"/>
                  <a:gd name="T2" fmla="*/ 748 w 47"/>
                  <a:gd name="T3" fmla="*/ 19606 h 47"/>
                  <a:gd name="T4" fmla="*/ 1154 w 47"/>
                  <a:gd name="T5" fmla="*/ 31259 h 47"/>
                  <a:gd name="T6" fmla="*/ 1779 w 47"/>
                  <a:gd name="T7" fmla="*/ 37829 h 47"/>
                  <a:gd name="T8" fmla="*/ 2280 w 47"/>
                  <a:gd name="T9" fmla="*/ 48301 h 47"/>
                  <a:gd name="T10" fmla="*/ 2640 w 47"/>
                  <a:gd name="T11" fmla="*/ 55717 h 47"/>
                  <a:gd name="T12" fmla="*/ 2809 w 47"/>
                  <a:gd name="T13" fmla="*/ 61723 h 47"/>
                  <a:gd name="T14" fmla="*/ 2921 w 47"/>
                  <a:gd name="T15" fmla="*/ 65093 h 47"/>
                  <a:gd name="T16" fmla="*/ 2988 w 47"/>
                  <a:gd name="T17" fmla="*/ 61723 h 47"/>
                  <a:gd name="T18" fmla="*/ 3382 w 47"/>
                  <a:gd name="T19" fmla="*/ 76635 h 47"/>
                  <a:gd name="T20" fmla="*/ 3516 w 47"/>
                  <a:gd name="T21" fmla="*/ 72080 h 47"/>
                  <a:gd name="T22" fmla="*/ 3598 w 47"/>
                  <a:gd name="T23" fmla="*/ 67033 h 47"/>
                  <a:gd name="T24" fmla="*/ 3598 w 47"/>
                  <a:gd name="T25" fmla="*/ 60445 h 47"/>
                  <a:gd name="T26" fmla="*/ 3516 w 47"/>
                  <a:gd name="T27" fmla="*/ 55717 h 47"/>
                  <a:gd name="T28" fmla="*/ 3179 w 47"/>
                  <a:gd name="T29" fmla="*/ 48301 h 47"/>
                  <a:gd name="T30" fmla="*/ 2746 w 47"/>
                  <a:gd name="T31" fmla="*/ 36818 h 47"/>
                  <a:gd name="T32" fmla="*/ 2193 w 47"/>
                  <a:gd name="T33" fmla="*/ 25079 h 47"/>
                  <a:gd name="T34" fmla="*/ 1572 w 47"/>
                  <a:gd name="T35" fmla="*/ 16735 h 47"/>
                  <a:gd name="T36" fmla="*/ 959 w 47"/>
                  <a:gd name="T37" fmla="*/ 317 h 47"/>
                  <a:gd name="T38" fmla="*/ 3 w 47"/>
                  <a:gd name="T39" fmla="*/ 0 h 47"/>
                  <a:gd name="T40" fmla="*/ 0 w 47"/>
                  <a:gd name="T41" fmla="*/ 14205 h 47"/>
                  <a:gd name="T42" fmla="*/ 0 w 47"/>
                  <a:gd name="T43" fmla="*/ 0 h 47"/>
                  <a:gd name="T44" fmla="*/ 47 w 47"/>
                  <a:gd name="T4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54" name="Freeform 82"/>
              <p:cNvSpPr>
                <a:spLocks noChangeArrowheads="1"/>
              </p:cNvSpPr>
              <p:nvPr/>
            </p:nvSpPr>
            <p:spPr bwMode="auto">
              <a:xfrm>
                <a:off x="3535" y="97"/>
                <a:ext cx="45" cy="17"/>
              </a:xfrm>
              <a:custGeom>
                <a:avLst/>
                <a:gdLst>
                  <a:gd name="G0" fmla="+- 4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*/ 1 35 4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6 0 0"/>
                  <a:gd name="G22" fmla="+- 50515 0 0"/>
                  <a:gd name="T0" fmla="*/ 1 w 57"/>
                  <a:gd name="T1" fmla="*/ 15153 h 18"/>
                  <a:gd name="T2" fmla="*/ 3 w 57"/>
                  <a:gd name="T3" fmla="*/ 15153 h 18"/>
                  <a:gd name="T4" fmla="*/ 132 w 57"/>
                  <a:gd name="T5" fmla="*/ 15153 h 18"/>
                  <a:gd name="T6" fmla="*/ 199 w 57"/>
                  <a:gd name="T7" fmla="*/ 15153 h 18"/>
                  <a:gd name="T8" fmla="*/ 319 w 57"/>
                  <a:gd name="T9" fmla="*/ 15153 h 18"/>
                  <a:gd name="T10" fmla="*/ 396 w 57"/>
                  <a:gd name="T11" fmla="*/ 16837 h 18"/>
                  <a:gd name="T12" fmla="*/ 513 w 57"/>
                  <a:gd name="T13" fmla="*/ 18708 h 18"/>
                  <a:gd name="T14" fmla="*/ 625 w 57"/>
                  <a:gd name="T15" fmla="*/ 23097 h 18"/>
                  <a:gd name="T16" fmla="*/ 717 w 57"/>
                  <a:gd name="T17" fmla="*/ 28514 h 18"/>
                  <a:gd name="T18" fmla="*/ 752 w 57"/>
                  <a:gd name="T19" fmla="*/ 13638 h 18"/>
                  <a:gd name="T20" fmla="*/ 636 w 57"/>
                  <a:gd name="T21" fmla="*/ 9942 h 18"/>
                  <a:gd name="T22" fmla="*/ 518 w 57"/>
                  <a:gd name="T23" fmla="*/ 3 h 18"/>
                  <a:gd name="T24" fmla="*/ 419 w 57"/>
                  <a:gd name="T25" fmla="*/ 2 h 18"/>
                  <a:gd name="T26" fmla="*/ 323 w 57"/>
                  <a:gd name="T27" fmla="*/ 1 h 18"/>
                  <a:gd name="T28" fmla="*/ 213 w 57"/>
                  <a:gd name="T29" fmla="*/ 1 h 18"/>
                  <a:gd name="T30" fmla="*/ 132 w 57"/>
                  <a:gd name="T31" fmla="*/ 0 h 18"/>
                  <a:gd name="T32" fmla="*/ 3 w 57"/>
                  <a:gd name="T33" fmla="*/ 0 h 18"/>
                  <a:gd name="T34" fmla="*/ 0 w 57"/>
                  <a:gd name="T35" fmla="*/ 0 h 18"/>
                  <a:gd name="T36" fmla="*/ 1 w 57"/>
                  <a:gd name="T37" fmla="*/ 15153 h 18"/>
                  <a:gd name="T38" fmla="*/ 0 w 57"/>
                  <a:gd name="T39" fmla="*/ 0 h 18"/>
                  <a:gd name="T40" fmla="*/ 57 w 5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8">
                    <a:moveTo>
                      <a:pt x="1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55" name="Freeform 83"/>
              <p:cNvSpPr>
                <a:spLocks noChangeArrowheads="1"/>
              </p:cNvSpPr>
              <p:nvPr/>
            </p:nvSpPr>
            <p:spPr bwMode="auto">
              <a:xfrm>
                <a:off x="2261" y="104"/>
                <a:ext cx="107" cy="56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2535 49664"/>
                  <a:gd name="G6" fmla="*/ 1 45901 25856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4 0 0"/>
                  <a:gd name="G42" fmla="+- 65534 0 0"/>
                  <a:gd name="G43" fmla="+- 65449 0 0"/>
                  <a:gd name="G44" fmla="+- 62766 0 0"/>
                  <a:gd name="G45" fmla="+- 61585 0 0"/>
                  <a:gd name="G46" fmla="+- 59908 0 0"/>
                  <a:gd name="T0" fmla="*/ 8 w 105"/>
                  <a:gd name="T1" fmla="*/ 0 h 54"/>
                  <a:gd name="T2" fmla="*/ 4 w 105"/>
                  <a:gd name="T3" fmla="*/ 0 h 54"/>
                  <a:gd name="T4" fmla="*/ 1 w 105"/>
                  <a:gd name="T5" fmla="*/ 3 h 54"/>
                  <a:gd name="T6" fmla="*/ 0 w 105"/>
                  <a:gd name="T7" fmla="*/ 87 h 54"/>
                  <a:gd name="T8" fmla="*/ 1 w 105"/>
                  <a:gd name="T9" fmla="*/ 2771 h 54"/>
                  <a:gd name="T10" fmla="*/ 4 w 105"/>
                  <a:gd name="T11" fmla="*/ 3955 h 54"/>
                  <a:gd name="T12" fmla="*/ 8 w 105"/>
                  <a:gd name="T13" fmla="*/ 5636 h 54"/>
                  <a:gd name="T14" fmla="*/ 506 w 105"/>
                  <a:gd name="T15" fmla="*/ 6988 h 54"/>
                  <a:gd name="T16" fmla="*/ 741 w 105"/>
                  <a:gd name="T17" fmla="*/ 8677 h 54"/>
                  <a:gd name="T18" fmla="*/ 1102 w 105"/>
                  <a:gd name="T19" fmla="*/ 9872 h 54"/>
                  <a:gd name="T20" fmla="*/ 1424 w 105"/>
                  <a:gd name="T21" fmla="*/ 11375 h 54"/>
                  <a:gd name="T22" fmla="*/ 1776 w 105"/>
                  <a:gd name="T23" fmla="*/ 12393 h 54"/>
                  <a:gd name="T24" fmla="*/ 2160 w 105"/>
                  <a:gd name="T25" fmla="*/ 12507 h 54"/>
                  <a:gd name="T26" fmla="*/ 2622 w 105"/>
                  <a:gd name="T27" fmla="*/ 13320 h 54"/>
                  <a:gd name="T28" fmla="*/ 3012 w 105"/>
                  <a:gd name="T29" fmla="*/ 13133 h 54"/>
                  <a:gd name="T30" fmla="*/ 3466 w 105"/>
                  <a:gd name="T31" fmla="*/ 12493 h 54"/>
                  <a:gd name="T32" fmla="*/ 3894 w 105"/>
                  <a:gd name="T33" fmla="*/ 11564 h 54"/>
                  <a:gd name="T34" fmla="*/ 3920 w 105"/>
                  <a:gd name="T35" fmla="*/ 11375 h 54"/>
                  <a:gd name="T36" fmla="*/ 3920 w 105"/>
                  <a:gd name="T37" fmla="*/ 10844 h 54"/>
                  <a:gd name="T38" fmla="*/ 3920 w 105"/>
                  <a:gd name="T39" fmla="*/ 10105 h 54"/>
                  <a:gd name="T40" fmla="*/ 3894 w 105"/>
                  <a:gd name="T41" fmla="*/ 9872 h 54"/>
                  <a:gd name="T42" fmla="*/ 3756 w 105"/>
                  <a:gd name="T43" fmla="*/ 8677 h 54"/>
                  <a:gd name="T44" fmla="*/ 3552 w 105"/>
                  <a:gd name="T45" fmla="*/ 6988 h 54"/>
                  <a:gd name="T46" fmla="*/ 3315 w 105"/>
                  <a:gd name="T47" fmla="*/ 5970 h 54"/>
                  <a:gd name="T48" fmla="*/ 3084 w 105"/>
                  <a:gd name="T49" fmla="*/ 3955 h 54"/>
                  <a:gd name="T50" fmla="*/ 2752 w 105"/>
                  <a:gd name="T51" fmla="*/ 2771 h 54"/>
                  <a:gd name="T52" fmla="*/ 2380 w 105"/>
                  <a:gd name="T53" fmla="*/ 1912 h 54"/>
                  <a:gd name="T54" fmla="*/ 2098 w 105"/>
                  <a:gd name="T55" fmla="*/ 4 h 54"/>
                  <a:gd name="T56" fmla="*/ 1776 w 105"/>
                  <a:gd name="T57" fmla="*/ 2 h 54"/>
                  <a:gd name="T58" fmla="*/ 1505 w 105"/>
                  <a:gd name="T59" fmla="*/ 1 h 54"/>
                  <a:gd name="T60" fmla="*/ 1212 w 105"/>
                  <a:gd name="T61" fmla="*/ 0 h 54"/>
                  <a:gd name="T62" fmla="*/ 876 w 105"/>
                  <a:gd name="T63" fmla="*/ 0 h 54"/>
                  <a:gd name="T64" fmla="*/ 631 w 105"/>
                  <a:gd name="T65" fmla="*/ 0 h 54"/>
                  <a:gd name="T66" fmla="*/ 477 w 105"/>
                  <a:gd name="T67" fmla="*/ 0 h 54"/>
                  <a:gd name="T68" fmla="*/ 8 w 105"/>
                  <a:gd name="T69" fmla="*/ 0 h 54"/>
                  <a:gd name="T70" fmla="*/ 0 w 105"/>
                  <a:gd name="T71" fmla="*/ 0 h 54"/>
                  <a:gd name="T72" fmla="*/ 105 w 105"/>
                  <a:gd name="T7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4">
                    <a:moveTo>
                      <a:pt x="8" y="0"/>
                    </a:move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2"/>
                    </a:lnTo>
                    <a:lnTo>
                      <a:pt x="4" y="17"/>
                    </a:lnTo>
                    <a:lnTo>
                      <a:pt x="8" y="23"/>
                    </a:lnTo>
                    <a:lnTo>
                      <a:pt x="14" y="29"/>
                    </a:lnTo>
                    <a:lnTo>
                      <a:pt x="21" y="35"/>
                    </a:lnTo>
                    <a:lnTo>
                      <a:pt x="29" y="40"/>
                    </a:lnTo>
                    <a:lnTo>
                      <a:pt x="38" y="46"/>
                    </a:lnTo>
                    <a:lnTo>
                      <a:pt x="47" y="50"/>
                    </a:lnTo>
                    <a:lnTo>
                      <a:pt x="58" y="52"/>
                    </a:lnTo>
                    <a:lnTo>
                      <a:pt x="70" y="54"/>
                    </a:lnTo>
                    <a:lnTo>
                      <a:pt x="80" y="53"/>
                    </a:lnTo>
                    <a:lnTo>
                      <a:pt x="92" y="51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2"/>
                    </a:lnTo>
                    <a:lnTo>
                      <a:pt x="104" y="40"/>
                    </a:lnTo>
                    <a:lnTo>
                      <a:pt x="100" y="35"/>
                    </a:lnTo>
                    <a:lnTo>
                      <a:pt x="95" y="29"/>
                    </a:lnTo>
                    <a:lnTo>
                      <a:pt x="89" y="24"/>
                    </a:lnTo>
                    <a:lnTo>
                      <a:pt x="81" y="17"/>
                    </a:lnTo>
                    <a:lnTo>
                      <a:pt x="73" y="12"/>
                    </a:lnTo>
                    <a:lnTo>
                      <a:pt x="63" y="7"/>
                    </a:lnTo>
                    <a:lnTo>
                      <a:pt x="56" y="4"/>
                    </a:lnTo>
                    <a:lnTo>
                      <a:pt x="47" y="2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56" name="Freeform 84"/>
              <p:cNvSpPr>
                <a:spLocks noChangeArrowheads="1"/>
              </p:cNvSpPr>
              <p:nvPr/>
            </p:nvSpPr>
            <p:spPr bwMode="auto">
              <a:xfrm>
                <a:off x="2256" y="97"/>
                <a:ext cx="112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5 G6"/>
                  <a:gd name="G8" fmla="+- 9 0 0"/>
                  <a:gd name="G9" fmla="sin 11 G8"/>
                  <a:gd name="G10" fmla="*/ 1 0 51712"/>
                  <a:gd name="G11" fmla="+- 1 0 0"/>
                  <a:gd name="G12" fmla="+- 65530 0 0"/>
                  <a:gd name="G13" fmla="+- 9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4450 0 0"/>
                  <a:gd name="G35" fmla="+- 53347 0 0"/>
                  <a:gd name="G36" fmla="+- 53019 0 0"/>
                  <a:gd name="G37" fmla="+- 52872 0 0"/>
                  <a:gd name="G38" fmla="+- 53396 0 0"/>
                  <a:gd name="G39" fmla="+- 54127 0 0"/>
                  <a:gd name="T0" fmla="*/ 3359 w 110"/>
                  <a:gd name="T1" fmla="*/ 12844 h 65"/>
                  <a:gd name="T2" fmla="*/ 3015 w 110"/>
                  <a:gd name="T3" fmla="*/ 14101 h 65"/>
                  <a:gd name="T4" fmla="*/ 2689 w 110"/>
                  <a:gd name="T5" fmla="*/ 14878 h 65"/>
                  <a:gd name="T6" fmla="*/ 2361 w 110"/>
                  <a:gd name="T7" fmla="*/ 14878 h 65"/>
                  <a:gd name="T8" fmla="*/ 2011 w 110"/>
                  <a:gd name="T9" fmla="*/ 14675 h 65"/>
                  <a:gd name="T10" fmla="*/ 1712 w 110"/>
                  <a:gd name="T11" fmla="*/ 13852 h 65"/>
                  <a:gd name="T12" fmla="*/ 1417 w 110"/>
                  <a:gd name="T13" fmla="*/ 12826 h 65"/>
                  <a:gd name="T14" fmla="*/ 1151 w 110"/>
                  <a:gd name="T15" fmla="*/ 11742 h 65"/>
                  <a:gd name="T16" fmla="*/ 931 w 110"/>
                  <a:gd name="T17" fmla="*/ 10131 h 65"/>
                  <a:gd name="T18" fmla="*/ 636 w 110"/>
                  <a:gd name="T19" fmla="*/ 8740 h 65"/>
                  <a:gd name="T20" fmla="*/ 466 w 110"/>
                  <a:gd name="T21" fmla="*/ 6591 h 65"/>
                  <a:gd name="T22" fmla="*/ 374 w 110"/>
                  <a:gd name="T23" fmla="*/ 5605 h 65"/>
                  <a:gd name="T24" fmla="*/ 9 w 110"/>
                  <a:gd name="T25" fmla="*/ 3856 h 65"/>
                  <a:gd name="T26" fmla="*/ 8 w 110"/>
                  <a:gd name="T27" fmla="*/ 3078 h 65"/>
                  <a:gd name="T28" fmla="*/ 9 w 110"/>
                  <a:gd name="T29" fmla="*/ 2854 h 65"/>
                  <a:gd name="T30" fmla="*/ 9 w 110"/>
                  <a:gd name="T31" fmla="*/ 2661 h 65"/>
                  <a:gd name="T32" fmla="*/ 395 w 110"/>
                  <a:gd name="T33" fmla="*/ 2661 h 65"/>
                  <a:gd name="T34" fmla="*/ 395 w 110"/>
                  <a:gd name="T35" fmla="*/ 0 h 65"/>
                  <a:gd name="T36" fmla="*/ 6 w 110"/>
                  <a:gd name="T37" fmla="*/ 2 h 65"/>
                  <a:gd name="T38" fmla="*/ 1 w 110"/>
                  <a:gd name="T39" fmla="*/ 2094 h 65"/>
                  <a:gd name="T40" fmla="*/ 0 w 110"/>
                  <a:gd name="T41" fmla="*/ 3078 h 65"/>
                  <a:gd name="T42" fmla="*/ 1 w 110"/>
                  <a:gd name="T43" fmla="*/ 5196 h 65"/>
                  <a:gd name="T44" fmla="*/ 4 w 110"/>
                  <a:gd name="T45" fmla="*/ 6591 h 65"/>
                  <a:gd name="T46" fmla="*/ 9 w 110"/>
                  <a:gd name="T47" fmla="*/ 8740 h 65"/>
                  <a:gd name="T48" fmla="*/ 466 w 110"/>
                  <a:gd name="T49" fmla="*/ 10290 h 65"/>
                  <a:gd name="T50" fmla="*/ 714 w 110"/>
                  <a:gd name="T51" fmla="*/ 11940 h 65"/>
                  <a:gd name="T52" fmla="*/ 984 w 110"/>
                  <a:gd name="T53" fmla="*/ 13835 h 65"/>
                  <a:gd name="T54" fmla="*/ 1282 w 110"/>
                  <a:gd name="T55" fmla="*/ 14882 h 65"/>
                  <a:gd name="T56" fmla="*/ 1594 w 110"/>
                  <a:gd name="T57" fmla="*/ 16042 h 65"/>
                  <a:gd name="T58" fmla="*/ 1969 w 110"/>
                  <a:gd name="T59" fmla="*/ 17233 h 65"/>
                  <a:gd name="T60" fmla="*/ 2309 w 110"/>
                  <a:gd name="T61" fmla="*/ 17285 h 65"/>
                  <a:gd name="T62" fmla="*/ 2711 w 110"/>
                  <a:gd name="T63" fmla="*/ 17242 h 65"/>
                  <a:gd name="T64" fmla="*/ 3126 w 110"/>
                  <a:gd name="T65" fmla="*/ 17027 h 65"/>
                  <a:gd name="T66" fmla="*/ 3503 w 110"/>
                  <a:gd name="T67" fmla="*/ 14882 h 65"/>
                  <a:gd name="T68" fmla="*/ 3359 w 110"/>
                  <a:gd name="T69" fmla="*/ 12844 h 65"/>
                  <a:gd name="T70" fmla="*/ 0 w 110"/>
                  <a:gd name="T71" fmla="*/ 0 h 65"/>
                  <a:gd name="T72" fmla="*/ 110 w 11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5">
                    <a:moveTo>
                      <a:pt x="105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4" y="55"/>
                    </a:lnTo>
                    <a:lnTo>
                      <a:pt x="63" y="54"/>
                    </a:lnTo>
                    <a:lnTo>
                      <a:pt x="54" y="52"/>
                    </a:lnTo>
                    <a:lnTo>
                      <a:pt x="44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1" y="32"/>
                    </a:lnTo>
                    <a:lnTo>
                      <a:pt x="15" y="25"/>
                    </a:lnTo>
                    <a:lnTo>
                      <a:pt x="11" y="20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2" y="10"/>
                    </a:lnTo>
                    <a:lnTo>
                      <a:pt x="12" y="0"/>
                    </a:lnTo>
                    <a:lnTo>
                      <a:pt x="6" y="2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9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5"/>
                    </a:lnTo>
                    <a:lnTo>
                      <a:pt x="31" y="51"/>
                    </a:lnTo>
                    <a:lnTo>
                      <a:pt x="40" y="56"/>
                    </a:lnTo>
                    <a:lnTo>
                      <a:pt x="50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7" y="62"/>
                    </a:lnTo>
                    <a:lnTo>
                      <a:pt x="110" y="56"/>
                    </a:lnTo>
                    <a:lnTo>
                      <a:pt x="10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57" name="Freeform 85"/>
              <p:cNvSpPr>
                <a:spLocks noChangeArrowheads="1"/>
              </p:cNvSpPr>
              <p:nvPr/>
            </p:nvSpPr>
            <p:spPr bwMode="auto">
              <a:xfrm>
                <a:off x="2327" y="107"/>
                <a:ext cx="47" cy="55"/>
              </a:xfrm>
              <a:custGeom>
                <a:avLst/>
                <a:gdLst>
                  <a:gd name="G0" fmla="+- 5 0 0"/>
                  <a:gd name="G1" fmla="*/ 1 53105 4569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13457 0 0"/>
                  <a:gd name="G19" fmla="+- 18452 0 0"/>
                  <a:gd name="G20" fmla="+- 29366 0 0"/>
                  <a:gd name="T0" fmla="*/ 0 w 47"/>
                  <a:gd name="T1" fmla="*/ 14205 h 47"/>
                  <a:gd name="T2" fmla="*/ 748 w 47"/>
                  <a:gd name="T3" fmla="*/ 19606 h 47"/>
                  <a:gd name="T4" fmla="*/ 1154 w 47"/>
                  <a:gd name="T5" fmla="*/ 31259 h 47"/>
                  <a:gd name="T6" fmla="*/ 1893 w 47"/>
                  <a:gd name="T7" fmla="*/ 37829 h 47"/>
                  <a:gd name="T8" fmla="*/ 2280 w 47"/>
                  <a:gd name="T9" fmla="*/ 48301 h 47"/>
                  <a:gd name="T10" fmla="*/ 2640 w 47"/>
                  <a:gd name="T11" fmla="*/ 55717 h 47"/>
                  <a:gd name="T12" fmla="*/ 2809 w 47"/>
                  <a:gd name="T13" fmla="*/ 61723 h 47"/>
                  <a:gd name="T14" fmla="*/ 2921 w 47"/>
                  <a:gd name="T15" fmla="*/ 65093 h 47"/>
                  <a:gd name="T16" fmla="*/ 2988 w 47"/>
                  <a:gd name="T17" fmla="*/ 61723 h 47"/>
                  <a:gd name="T18" fmla="*/ 3382 w 47"/>
                  <a:gd name="T19" fmla="*/ 76635 h 47"/>
                  <a:gd name="T20" fmla="*/ 3516 w 47"/>
                  <a:gd name="T21" fmla="*/ 72080 h 47"/>
                  <a:gd name="T22" fmla="*/ 3598 w 47"/>
                  <a:gd name="T23" fmla="*/ 67033 h 47"/>
                  <a:gd name="T24" fmla="*/ 3598 w 47"/>
                  <a:gd name="T25" fmla="*/ 60445 h 47"/>
                  <a:gd name="T26" fmla="*/ 3387 w 47"/>
                  <a:gd name="T27" fmla="*/ 55717 h 47"/>
                  <a:gd name="T28" fmla="*/ 3184 w 47"/>
                  <a:gd name="T29" fmla="*/ 48301 h 47"/>
                  <a:gd name="T30" fmla="*/ 2746 w 47"/>
                  <a:gd name="T31" fmla="*/ 36818 h 47"/>
                  <a:gd name="T32" fmla="*/ 2193 w 47"/>
                  <a:gd name="T33" fmla="*/ 25079 h 47"/>
                  <a:gd name="T34" fmla="*/ 1572 w 47"/>
                  <a:gd name="T35" fmla="*/ 16735 h 47"/>
                  <a:gd name="T36" fmla="*/ 959 w 47"/>
                  <a:gd name="T37" fmla="*/ 317 h 47"/>
                  <a:gd name="T38" fmla="*/ 3 w 47"/>
                  <a:gd name="T39" fmla="*/ 0 h 47"/>
                  <a:gd name="T40" fmla="*/ 0 w 47"/>
                  <a:gd name="T41" fmla="*/ 14205 h 47"/>
                  <a:gd name="T42" fmla="*/ 0 w 47"/>
                  <a:gd name="T43" fmla="*/ 0 h 47"/>
                  <a:gd name="T44" fmla="*/ 47 w 47"/>
                  <a:gd name="T4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47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4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2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58" name="Freeform 86"/>
              <p:cNvSpPr>
                <a:spLocks noChangeArrowheads="1"/>
              </p:cNvSpPr>
              <p:nvPr/>
            </p:nvSpPr>
            <p:spPr bwMode="auto">
              <a:xfrm>
                <a:off x="2271" y="97"/>
                <a:ext cx="58" cy="17"/>
              </a:xfrm>
              <a:custGeom>
                <a:avLst/>
                <a:gdLst>
                  <a:gd name="G0" fmla="+- 5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8 0 0"/>
                  <a:gd name="G22" fmla="+- 51543 0 0"/>
                  <a:gd name="T0" fmla="*/ 0 w 57"/>
                  <a:gd name="T1" fmla="*/ 15153 h 18"/>
                  <a:gd name="T2" fmla="*/ 5 w 57"/>
                  <a:gd name="T3" fmla="*/ 15153 h 18"/>
                  <a:gd name="T4" fmla="*/ 1160 w 57"/>
                  <a:gd name="T5" fmla="*/ 15153 h 18"/>
                  <a:gd name="T6" fmla="*/ 1742 w 57"/>
                  <a:gd name="T7" fmla="*/ 15153 h 18"/>
                  <a:gd name="T8" fmla="*/ 2801 w 57"/>
                  <a:gd name="T9" fmla="*/ 15153 h 18"/>
                  <a:gd name="T10" fmla="*/ 3474 w 57"/>
                  <a:gd name="T11" fmla="*/ 16837 h 18"/>
                  <a:gd name="T12" fmla="*/ 4484 w 57"/>
                  <a:gd name="T13" fmla="*/ 20787 h 18"/>
                  <a:gd name="T14" fmla="*/ 5496 w 57"/>
                  <a:gd name="T15" fmla="*/ 23097 h 18"/>
                  <a:gd name="T16" fmla="*/ 6295 w 57"/>
                  <a:gd name="T17" fmla="*/ 28514 h 18"/>
                  <a:gd name="T18" fmla="*/ 6597 w 57"/>
                  <a:gd name="T19" fmla="*/ 13638 h 18"/>
                  <a:gd name="T20" fmla="*/ 5585 w 57"/>
                  <a:gd name="T21" fmla="*/ 9942 h 18"/>
                  <a:gd name="T22" fmla="*/ 4799 w 57"/>
                  <a:gd name="T23" fmla="*/ 3 h 18"/>
                  <a:gd name="T24" fmla="*/ 3674 w 57"/>
                  <a:gd name="T25" fmla="*/ 2 h 18"/>
                  <a:gd name="T26" fmla="*/ 2834 w 57"/>
                  <a:gd name="T27" fmla="*/ 1 h 18"/>
                  <a:gd name="T28" fmla="*/ 1864 w 57"/>
                  <a:gd name="T29" fmla="*/ 1 h 18"/>
                  <a:gd name="T30" fmla="*/ 1160 w 57"/>
                  <a:gd name="T31" fmla="*/ 0 h 18"/>
                  <a:gd name="T32" fmla="*/ 5 w 57"/>
                  <a:gd name="T33" fmla="*/ 0 h 18"/>
                  <a:gd name="T34" fmla="*/ 0 w 57"/>
                  <a:gd name="T35" fmla="*/ 0 h 18"/>
                  <a:gd name="T36" fmla="*/ 0 w 57"/>
                  <a:gd name="T37" fmla="*/ 15153 h 18"/>
                  <a:gd name="T38" fmla="*/ 0 w 57"/>
                  <a:gd name="T39" fmla="*/ 0 h 18"/>
                  <a:gd name="T40" fmla="*/ 57 w 5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8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8" y="13"/>
                    </a:lnTo>
                    <a:lnTo>
                      <a:pt x="47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59" name="Freeform 87"/>
              <p:cNvSpPr>
                <a:spLocks noChangeArrowheads="1"/>
              </p:cNvSpPr>
              <p:nvPr/>
            </p:nvSpPr>
            <p:spPr bwMode="auto">
              <a:xfrm>
                <a:off x="4796" y="102"/>
                <a:ext cx="107" cy="60"/>
              </a:xfrm>
              <a:custGeom>
                <a:avLst/>
                <a:gdLst>
                  <a:gd name="G0" fmla="*/ 1 44919 25856"/>
                  <a:gd name="G1" fmla="*/ 1 63095 51712"/>
                  <a:gd name="G2" fmla="*/ G1 1 180"/>
                  <a:gd name="G3" fmla="*/ G0 1 G2"/>
                  <a:gd name="G4" fmla="*/ 1 0 51712"/>
                  <a:gd name="G5" fmla="*/ 1 14705 45696"/>
                  <a:gd name="G6" fmla="*/ 1 25127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21681 57600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1 0 0"/>
                  <a:gd name="G42" fmla="+- 65424 0 0"/>
                  <a:gd name="G43" fmla="+- 60386 0 0"/>
                  <a:gd name="G44" fmla="+- 57656 0 0"/>
                  <a:gd name="G45" fmla="+- 53420 0 0"/>
                  <a:gd name="G46" fmla="+- 49866 0 0"/>
                  <a:gd name="T0" fmla="*/ 8 w 104"/>
                  <a:gd name="T1" fmla="*/ 2 h 56"/>
                  <a:gd name="T2" fmla="*/ 3 w 104"/>
                  <a:gd name="T3" fmla="*/ 2 h 56"/>
                  <a:gd name="T4" fmla="*/ 1 w 104"/>
                  <a:gd name="T5" fmla="*/ 113 h 56"/>
                  <a:gd name="T6" fmla="*/ 0 w 104"/>
                  <a:gd name="T7" fmla="*/ 5150 h 56"/>
                  <a:gd name="T8" fmla="*/ 1 w 104"/>
                  <a:gd name="T9" fmla="*/ 7881 h 56"/>
                  <a:gd name="T10" fmla="*/ 4 w 104"/>
                  <a:gd name="T11" fmla="*/ 12120 h 56"/>
                  <a:gd name="T12" fmla="*/ 8 w 104"/>
                  <a:gd name="T13" fmla="*/ 15678 h 56"/>
                  <a:gd name="T14" fmla="*/ 663 w 104"/>
                  <a:gd name="T15" fmla="*/ 20112 h 56"/>
                  <a:gd name="T16" fmla="*/ 1039 w 104"/>
                  <a:gd name="T17" fmla="*/ 23868 h 56"/>
                  <a:gd name="T18" fmla="*/ 1454 w 104"/>
                  <a:gd name="T19" fmla="*/ 26533 h 56"/>
                  <a:gd name="T20" fmla="*/ 1925 w 104"/>
                  <a:gd name="T21" fmla="*/ 30841 h 56"/>
                  <a:gd name="T22" fmla="*/ 2408 w 104"/>
                  <a:gd name="T23" fmla="*/ 33573 h 56"/>
                  <a:gd name="T24" fmla="*/ 2941 w 104"/>
                  <a:gd name="T25" fmla="*/ 34325 h 56"/>
                  <a:gd name="T26" fmla="*/ 3444 w 104"/>
                  <a:gd name="T27" fmla="*/ 35690 h 56"/>
                  <a:gd name="T28" fmla="*/ 4075 w 104"/>
                  <a:gd name="T29" fmla="*/ 35225 h 56"/>
                  <a:gd name="T30" fmla="*/ 4650 w 104"/>
                  <a:gd name="T31" fmla="*/ 33855 h 56"/>
                  <a:gd name="T32" fmla="*/ 5154 w 104"/>
                  <a:gd name="T33" fmla="*/ 31075 h 56"/>
                  <a:gd name="T34" fmla="*/ 5202 w 104"/>
                  <a:gd name="T35" fmla="*/ 30841 h 56"/>
                  <a:gd name="T36" fmla="*/ 5279 w 104"/>
                  <a:gd name="T37" fmla="*/ 28547 h 56"/>
                  <a:gd name="T38" fmla="*/ 5202 w 104"/>
                  <a:gd name="T39" fmla="*/ 28293 h 56"/>
                  <a:gd name="T40" fmla="*/ 5202 w 104"/>
                  <a:gd name="T41" fmla="*/ 26533 h 56"/>
                  <a:gd name="T42" fmla="*/ 5100 w 104"/>
                  <a:gd name="T43" fmla="*/ 23868 h 56"/>
                  <a:gd name="T44" fmla="*/ 4822 w 104"/>
                  <a:gd name="T45" fmla="*/ 20112 h 56"/>
                  <a:gd name="T46" fmla="*/ 4396 w 104"/>
                  <a:gd name="T47" fmla="*/ 16964 h 56"/>
                  <a:gd name="T48" fmla="*/ 4075 w 104"/>
                  <a:gd name="T49" fmla="*/ 12120 h 56"/>
                  <a:gd name="T50" fmla="*/ 3643 w 104"/>
                  <a:gd name="T51" fmla="*/ 8584 h 56"/>
                  <a:gd name="T52" fmla="*/ 3232 w 104"/>
                  <a:gd name="T53" fmla="*/ 5601 h 56"/>
                  <a:gd name="T54" fmla="*/ 2849 w 104"/>
                  <a:gd name="T55" fmla="*/ 4368 h 56"/>
                  <a:gd name="T56" fmla="*/ 2408 w 104"/>
                  <a:gd name="T57" fmla="*/ 4 h 56"/>
                  <a:gd name="T58" fmla="*/ 1950 w 104"/>
                  <a:gd name="T59" fmla="*/ 3 h 56"/>
                  <a:gd name="T60" fmla="*/ 1558 w 104"/>
                  <a:gd name="T61" fmla="*/ 2 h 56"/>
                  <a:gd name="T62" fmla="*/ 1229 w 104"/>
                  <a:gd name="T63" fmla="*/ 2 h 56"/>
                  <a:gd name="T64" fmla="*/ 877 w 104"/>
                  <a:gd name="T65" fmla="*/ 2 h 56"/>
                  <a:gd name="T66" fmla="*/ 627 w 104"/>
                  <a:gd name="T67" fmla="*/ 0 h 56"/>
                  <a:gd name="T68" fmla="*/ 8 w 104"/>
                  <a:gd name="T69" fmla="*/ 2 h 56"/>
                  <a:gd name="T70" fmla="*/ 0 w 104"/>
                  <a:gd name="T71" fmla="*/ 0 h 56"/>
                  <a:gd name="T72" fmla="*/ 104 w 104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6">
                    <a:moveTo>
                      <a:pt x="8" y="2"/>
                    </a:move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7"/>
                    </a:lnTo>
                    <a:lnTo>
                      <a:pt x="28" y="42"/>
                    </a:lnTo>
                    <a:lnTo>
                      <a:pt x="38" y="48"/>
                    </a:lnTo>
                    <a:lnTo>
                      <a:pt x="47" y="52"/>
                    </a:lnTo>
                    <a:lnTo>
                      <a:pt x="58" y="54"/>
                    </a:lnTo>
                    <a:lnTo>
                      <a:pt x="68" y="56"/>
                    </a:lnTo>
                    <a:lnTo>
                      <a:pt x="80" y="55"/>
                    </a:lnTo>
                    <a:lnTo>
                      <a:pt x="92" y="53"/>
                    </a:lnTo>
                    <a:lnTo>
                      <a:pt x="102" y="49"/>
                    </a:lnTo>
                    <a:lnTo>
                      <a:pt x="103" y="48"/>
                    </a:lnTo>
                    <a:lnTo>
                      <a:pt x="104" y="45"/>
                    </a:lnTo>
                    <a:lnTo>
                      <a:pt x="103" y="44"/>
                    </a:lnTo>
                    <a:lnTo>
                      <a:pt x="103" y="42"/>
                    </a:lnTo>
                    <a:lnTo>
                      <a:pt x="100" y="37"/>
                    </a:lnTo>
                    <a:lnTo>
                      <a:pt x="95" y="31"/>
                    </a:lnTo>
                    <a:lnTo>
                      <a:pt x="87" y="26"/>
                    </a:lnTo>
                    <a:lnTo>
                      <a:pt x="80" y="19"/>
                    </a:lnTo>
                    <a:lnTo>
                      <a:pt x="72" y="14"/>
                    </a:lnTo>
                    <a:lnTo>
                      <a:pt x="63" y="9"/>
                    </a:lnTo>
                    <a:lnTo>
                      <a:pt x="56" y="6"/>
                    </a:lnTo>
                    <a:lnTo>
                      <a:pt x="47" y="4"/>
                    </a:lnTo>
                    <a:lnTo>
                      <a:pt x="39" y="3"/>
                    </a:lnTo>
                    <a:lnTo>
                      <a:pt x="31" y="2"/>
                    </a:lnTo>
                    <a:lnTo>
                      <a:pt x="24" y="2"/>
                    </a:lnTo>
                    <a:lnTo>
                      <a:pt x="18" y="2"/>
                    </a:lnTo>
                    <a:lnTo>
                      <a:pt x="12" y="0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60" name="Freeform 88"/>
              <p:cNvSpPr>
                <a:spLocks noChangeArrowheads="1"/>
              </p:cNvSpPr>
              <p:nvPr/>
            </p:nvSpPr>
            <p:spPr bwMode="auto">
              <a:xfrm>
                <a:off x="4791" y="97"/>
                <a:ext cx="112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cos 15 G6"/>
                  <a:gd name="G8" fmla="+- 10 0 0"/>
                  <a:gd name="G9" fmla="sin 11 G8"/>
                  <a:gd name="G10" fmla="*/ 1 8353 44808"/>
                  <a:gd name="G11" fmla="*/ 1 44225 51712"/>
                  <a:gd name="G12" fmla="+- 65531 0 0"/>
                  <a:gd name="G13" fmla="+- 25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5458 0 0"/>
                  <a:gd name="G35" fmla="+- 54226 0 0"/>
                  <a:gd name="G36" fmla="+- 53836 0 0"/>
                  <a:gd name="G37" fmla="+- 53591 0 0"/>
                  <a:gd name="G38" fmla="+- 53982 0 0"/>
                  <a:gd name="G39" fmla="+- 54609 0 0"/>
                  <a:gd name="T0" fmla="*/ 4478 w 109"/>
                  <a:gd name="T1" fmla="*/ 12844 h 65"/>
                  <a:gd name="T2" fmla="*/ 4023 w 109"/>
                  <a:gd name="T3" fmla="*/ 14101 h 65"/>
                  <a:gd name="T4" fmla="*/ 3568 w 109"/>
                  <a:gd name="T5" fmla="*/ 14878 h 65"/>
                  <a:gd name="T6" fmla="*/ 3178 w 109"/>
                  <a:gd name="T7" fmla="*/ 14878 h 65"/>
                  <a:gd name="T8" fmla="*/ 2730 w 109"/>
                  <a:gd name="T9" fmla="*/ 14675 h 65"/>
                  <a:gd name="T10" fmla="*/ 2298 w 109"/>
                  <a:gd name="T11" fmla="*/ 13852 h 65"/>
                  <a:gd name="T12" fmla="*/ 1899 w 109"/>
                  <a:gd name="T13" fmla="*/ 12826 h 65"/>
                  <a:gd name="T14" fmla="*/ 1515 w 109"/>
                  <a:gd name="T15" fmla="*/ 11742 h 65"/>
                  <a:gd name="T16" fmla="*/ 1223 w 109"/>
                  <a:gd name="T17" fmla="*/ 10131 h 65"/>
                  <a:gd name="T18" fmla="*/ 887 w 109"/>
                  <a:gd name="T19" fmla="*/ 8740 h 65"/>
                  <a:gd name="T20" fmla="*/ 644 w 109"/>
                  <a:gd name="T21" fmla="*/ 6591 h 65"/>
                  <a:gd name="T22" fmla="*/ 519 w 109"/>
                  <a:gd name="T23" fmla="*/ 5605 h 65"/>
                  <a:gd name="T24" fmla="*/ 466 w 109"/>
                  <a:gd name="T25" fmla="*/ 3856 h 65"/>
                  <a:gd name="T26" fmla="*/ 9 w 109"/>
                  <a:gd name="T27" fmla="*/ 3078 h 65"/>
                  <a:gd name="T28" fmla="*/ 9 w 109"/>
                  <a:gd name="T29" fmla="*/ 2854 h 65"/>
                  <a:gd name="T30" fmla="*/ 466 w 109"/>
                  <a:gd name="T31" fmla="*/ 2661 h 65"/>
                  <a:gd name="T32" fmla="*/ 548 w 109"/>
                  <a:gd name="T33" fmla="*/ 2661 h 65"/>
                  <a:gd name="T34" fmla="*/ 548 w 109"/>
                  <a:gd name="T35" fmla="*/ 0 h 65"/>
                  <a:gd name="T36" fmla="*/ 7 w 109"/>
                  <a:gd name="T37" fmla="*/ 2 h 65"/>
                  <a:gd name="T38" fmla="*/ 2 w 109"/>
                  <a:gd name="T39" fmla="*/ 2094 h 65"/>
                  <a:gd name="T40" fmla="*/ 0 w 109"/>
                  <a:gd name="T41" fmla="*/ 3078 h 65"/>
                  <a:gd name="T42" fmla="*/ 2 w 109"/>
                  <a:gd name="T43" fmla="*/ 5196 h 65"/>
                  <a:gd name="T44" fmla="*/ 5 w 109"/>
                  <a:gd name="T45" fmla="*/ 6591 h 65"/>
                  <a:gd name="T46" fmla="*/ 466 w 109"/>
                  <a:gd name="T47" fmla="*/ 8740 h 65"/>
                  <a:gd name="T48" fmla="*/ 610 w 109"/>
                  <a:gd name="T49" fmla="*/ 10290 h 65"/>
                  <a:gd name="T50" fmla="*/ 936 w 109"/>
                  <a:gd name="T51" fmla="*/ 11909 h 65"/>
                  <a:gd name="T52" fmla="*/ 1305 w 109"/>
                  <a:gd name="T53" fmla="*/ 13835 h 65"/>
                  <a:gd name="T54" fmla="*/ 1706 w 109"/>
                  <a:gd name="T55" fmla="*/ 14882 h 65"/>
                  <a:gd name="T56" fmla="*/ 2178 w 109"/>
                  <a:gd name="T57" fmla="*/ 16042 h 65"/>
                  <a:gd name="T58" fmla="*/ 2620 w 109"/>
                  <a:gd name="T59" fmla="*/ 17233 h 65"/>
                  <a:gd name="T60" fmla="*/ 3077 w 109"/>
                  <a:gd name="T61" fmla="*/ 17285 h 65"/>
                  <a:gd name="T62" fmla="*/ 3614 w 109"/>
                  <a:gd name="T63" fmla="*/ 17242 h 65"/>
                  <a:gd name="T64" fmla="*/ 4155 w 109"/>
                  <a:gd name="T65" fmla="*/ 17027 h 65"/>
                  <a:gd name="T66" fmla="*/ 4625 w 109"/>
                  <a:gd name="T67" fmla="*/ 14882 h 65"/>
                  <a:gd name="T68" fmla="*/ 4478 w 109"/>
                  <a:gd name="T69" fmla="*/ 12844 h 65"/>
                  <a:gd name="T70" fmla="*/ 0 w 109"/>
                  <a:gd name="T71" fmla="*/ 0 h 65"/>
                  <a:gd name="T72" fmla="*/ 109 w 109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5">
                    <a:moveTo>
                      <a:pt x="106" y="48"/>
                    </a:moveTo>
                    <a:lnTo>
                      <a:pt x="95" y="53"/>
                    </a:lnTo>
                    <a:lnTo>
                      <a:pt x="84" y="55"/>
                    </a:lnTo>
                    <a:lnTo>
                      <a:pt x="75" y="55"/>
                    </a:lnTo>
                    <a:lnTo>
                      <a:pt x="64" y="54"/>
                    </a:lnTo>
                    <a:lnTo>
                      <a:pt x="54" y="52"/>
                    </a:lnTo>
                    <a:lnTo>
                      <a:pt x="45" y="47"/>
                    </a:lnTo>
                    <a:lnTo>
                      <a:pt x="36" y="43"/>
                    </a:lnTo>
                    <a:lnTo>
                      <a:pt x="28" y="37"/>
                    </a:lnTo>
                    <a:lnTo>
                      <a:pt x="22" y="32"/>
                    </a:lnTo>
                    <a:lnTo>
                      <a:pt x="16" y="25"/>
                    </a:lnTo>
                    <a:lnTo>
                      <a:pt x="12" y="20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2" y="19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5" y="39"/>
                    </a:lnTo>
                    <a:lnTo>
                      <a:pt x="23" y="44"/>
                    </a:lnTo>
                    <a:lnTo>
                      <a:pt x="31" y="51"/>
                    </a:lnTo>
                    <a:lnTo>
                      <a:pt x="41" y="56"/>
                    </a:lnTo>
                    <a:lnTo>
                      <a:pt x="51" y="60"/>
                    </a:lnTo>
                    <a:lnTo>
                      <a:pt x="62" y="63"/>
                    </a:lnTo>
                    <a:lnTo>
                      <a:pt x="73" y="65"/>
                    </a:lnTo>
                    <a:lnTo>
                      <a:pt x="85" y="64"/>
                    </a:lnTo>
                    <a:lnTo>
                      <a:pt x="98" y="62"/>
                    </a:lnTo>
                    <a:lnTo>
                      <a:pt x="109" y="56"/>
                    </a:lnTo>
                    <a:lnTo>
                      <a:pt x="106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61" name="Freeform 89"/>
              <p:cNvSpPr>
                <a:spLocks noChangeArrowheads="1"/>
              </p:cNvSpPr>
              <p:nvPr/>
            </p:nvSpPr>
            <p:spPr bwMode="auto">
              <a:xfrm>
                <a:off x="4862" y="107"/>
                <a:ext cx="47" cy="55"/>
              </a:xfrm>
              <a:custGeom>
                <a:avLst/>
                <a:gdLst>
                  <a:gd name="G0" fmla="+- 4 0 0"/>
                  <a:gd name="G1" fmla="*/ 1 109 5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7"/>
                  <a:gd name="T1" fmla="*/ 14205 h 47"/>
                  <a:gd name="T2" fmla="*/ 703 w 47"/>
                  <a:gd name="T3" fmla="*/ 19606 h 47"/>
                  <a:gd name="T4" fmla="*/ 1154 w 47"/>
                  <a:gd name="T5" fmla="*/ 31259 h 47"/>
                  <a:gd name="T6" fmla="*/ 1779 w 47"/>
                  <a:gd name="T7" fmla="*/ 37829 h 47"/>
                  <a:gd name="T8" fmla="*/ 2280 w 47"/>
                  <a:gd name="T9" fmla="*/ 48301 h 47"/>
                  <a:gd name="T10" fmla="*/ 2581 w 47"/>
                  <a:gd name="T11" fmla="*/ 55717 h 47"/>
                  <a:gd name="T12" fmla="*/ 2809 w 47"/>
                  <a:gd name="T13" fmla="*/ 61723 h 47"/>
                  <a:gd name="T14" fmla="*/ 2809 w 47"/>
                  <a:gd name="T15" fmla="*/ 65093 h 47"/>
                  <a:gd name="T16" fmla="*/ 2921 w 47"/>
                  <a:gd name="T17" fmla="*/ 65093 h 47"/>
                  <a:gd name="T18" fmla="*/ 2988 w 47"/>
                  <a:gd name="T19" fmla="*/ 61723 h 47"/>
                  <a:gd name="T20" fmla="*/ 3184 w 47"/>
                  <a:gd name="T21" fmla="*/ 76635 h 47"/>
                  <a:gd name="T22" fmla="*/ 3516 w 47"/>
                  <a:gd name="T23" fmla="*/ 72080 h 47"/>
                  <a:gd name="T24" fmla="*/ 3598 w 47"/>
                  <a:gd name="T25" fmla="*/ 67033 h 47"/>
                  <a:gd name="T26" fmla="*/ 3516 w 47"/>
                  <a:gd name="T27" fmla="*/ 60445 h 47"/>
                  <a:gd name="T28" fmla="*/ 3387 w 47"/>
                  <a:gd name="T29" fmla="*/ 55717 h 47"/>
                  <a:gd name="T30" fmla="*/ 3179 w 47"/>
                  <a:gd name="T31" fmla="*/ 48301 h 47"/>
                  <a:gd name="T32" fmla="*/ 2746 w 47"/>
                  <a:gd name="T33" fmla="*/ 36818 h 47"/>
                  <a:gd name="T34" fmla="*/ 2193 w 47"/>
                  <a:gd name="T35" fmla="*/ 25079 h 47"/>
                  <a:gd name="T36" fmla="*/ 1572 w 47"/>
                  <a:gd name="T37" fmla="*/ 16735 h 47"/>
                  <a:gd name="T38" fmla="*/ 901 w 47"/>
                  <a:gd name="T39" fmla="*/ 317 h 47"/>
                  <a:gd name="T40" fmla="*/ 3 w 47"/>
                  <a:gd name="T41" fmla="*/ 0 h 47"/>
                  <a:gd name="T42" fmla="*/ 0 w 47"/>
                  <a:gd name="T43" fmla="*/ 14205 h 47"/>
                  <a:gd name="T44" fmla="*/ 0 w 47"/>
                  <a:gd name="T45" fmla="*/ 0 h 47"/>
                  <a:gd name="T46" fmla="*/ 47 w 47"/>
                  <a:gd name="T4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7" h="47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3" y="24"/>
                    </a:lnTo>
                    <a:lnTo>
                      <a:pt x="30" y="30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7" y="40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7"/>
                    </a:lnTo>
                    <a:lnTo>
                      <a:pt x="46" y="45"/>
                    </a:lnTo>
                    <a:lnTo>
                      <a:pt x="47" y="42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30"/>
                    </a:lnTo>
                    <a:lnTo>
                      <a:pt x="36" y="23"/>
                    </a:lnTo>
                    <a:lnTo>
                      <a:pt x="29" y="16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62" name="Freeform 90"/>
              <p:cNvSpPr>
                <a:spLocks noChangeArrowheads="1"/>
              </p:cNvSpPr>
              <p:nvPr/>
            </p:nvSpPr>
            <p:spPr bwMode="auto">
              <a:xfrm>
                <a:off x="4804" y="97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1543 0 0"/>
                  <a:gd name="T0" fmla="*/ 0 w 57"/>
                  <a:gd name="T1" fmla="*/ 15153 h 18"/>
                  <a:gd name="T2" fmla="*/ 4 w 57"/>
                  <a:gd name="T3" fmla="*/ 15153 h 18"/>
                  <a:gd name="T4" fmla="*/ 1160 w 57"/>
                  <a:gd name="T5" fmla="*/ 15153 h 18"/>
                  <a:gd name="T6" fmla="*/ 1742 w 57"/>
                  <a:gd name="T7" fmla="*/ 15153 h 18"/>
                  <a:gd name="T8" fmla="*/ 2648 w 57"/>
                  <a:gd name="T9" fmla="*/ 15153 h 18"/>
                  <a:gd name="T10" fmla="*/ 3474 w 57"/>
                  <a:gd name="T11" fmla="*/ 16837 h 18"/>
                  <a:gd name="T12" fmla="*/ 4484 w 57"/>
                  <a:gd name="T13" fmla="*/ 18708 h 18"/>
                  <a:gd name="T14" fmla="*/ 5219 w 57"/>
                  <a:gd name="T15" fmla="*/ 23097 h 18"/>
                  <a:gd name="T16" fmla="*/ 6295 w 57"/>
                  <a:gd name="T17" fmla="*/ 28514 h 18"/>
                  <a:gd name="T18" fmla="*/ 6597 w 57"/>
                  <a:gd name="T19" fmla="*/ 13638 h 18"/>
                  <a:gd name="T20" fmla="*/ 5585 w 57"/>
                  <a:gd name="T21" fmla="*/ 9942 h 18"/>
                  <a:gd name="T22" fmla="*/ 4557 w 57"/>
                  <a:gd name="T23" fmla="*/ 3 h 18"/>
                  <a:gd name="T24" fmla="*/ 3674 w 57"/>
                  <a:gd name="T25" fmla="*/ 2 h 18"/>
                  <a:gd name="T26" fmla="*/ 2648 w 57"/>
                  <a:gd name="T27" fmla="*/ 1 h 18"/>
                  <a:gd name="T28" fmla="*/ 1742 w 57"/>
                  <a:gd name="T29" fmla="*/ 1 h 18"/>
                  <a:gd name="T30" fmla="*/ 1160 w 57"/>
                  <a:gd name="T31" fmla="*/ 0 h 18"/>
                  <a:gd name="T32" fmla="*/ 4 w 57"/>
                  <a:gd name="T33" fmla="*/ 0 h 18"/>
                  <a:gd name="T34" fmla="*/ 0 w 57"/>
                  <a:gd name="T35" fmla="*/ 0 h 18"/>
                  <a:gd name="T36" fmla="*/ 0 w 57"/>
                  <a:gd name="T37" fmla="*/ 15153 h 18"/>
                  <a:gd name="T38" fmla="*/ 0 w 57"/>
                  <a:gd name="T39" fmla="*/ 0 h 18"/>
                  <a:gd name="T40" fmla="*/ 57 w 5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8"/>
                    </a:lnTo>
                    <a:lnTo>
                      <a:pt x="57" y="9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2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63" name="Freeform 91"/>
              <p:cNvSpPr>
                <a:spLocks noChangeArrowheads="1"/>
              </p:cNvSpPr>
              <p:nvPr/>
            </p:nvSpPr>
            <p:spPr bwMode="auto">
              <a:xfrm>
                <a:off x="739" y="97"/>
                <a:ext cx="94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57263 60354"/>
                  <a:gd name="G6" fmla="*/ 1 9405 57600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38249 38528"/>
                  <a:gd name="G24" fmla="*/ 1 63095 51712"/>
                  <a:gd name="G25" fmla="*/ G24 1 180"/>
                  <a:gd name="G26" fmla="*/ G23 1 G25"/>
                  <a:gd name="G27" fmla="*/ 1 16385 2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2 0 0"/>
                  <a:gd name="G42" fmla="+- 65534 0 0"/>
                  <a:gd name="G43" fmla="+- 63734 0 0"/>
                  <a:gd name="G44" fmla="+- 62983 0 0"/>
                  <a:gd name="G45" fmla="+- 61642 0 0"/>
                  <a:gd name="G46" fmla="+- 60386 0 0"/>
                  <a:gd name="T0" fmla="*/ 7 w 104"/>
                  <a:gd name="T1" fmla="*/ 0 h 55"/>
                  <a:gd name="T2" fmla="*/ 3 w 104"/>
                  <a:gd name="T3" fmla="*/ 1 h 55"/>
                  <a:gd name="T4" fmla="*/ 1 w 104"/>
                  <a:gd name="T5" fmla="*/ 3 h 55"/>
                  <a:gd name="T6" fmla="*/ 0 w 104"/>
                  <a:gd name="T7" fmla="*/ 1802 h 55"/>
                  <a:gd name="T8" fmla="*/ 1 w 104"/>
                  <a:gd name="T9" fmla="*/ 2554 h 55"/>
                  <a:gd name="T10" fmla="*/ 4 w 104"/>
                  <a:gd name="T11" fmla="*/ 3898 h 55"/>
                  <a:gd name="T12" fmla="*/ 7 w 104"/>
                  <a:gd name="T13" fmla="*/ 5157 h 55"/>
                  <a:gd name="T14" fmla="*/ 210 w 104"/>
                  <a:gd name="T15" fmla="*/ 6538 h 55"/>
                  <a:gd name="T16" fmla="*/ 326 w 104"/>
                  <a:gd name="T17" fmla="*/ 7868 h 55"/>
                  <a:gd name="T18" fmla="*/ 457 w 104"/>
                  <a:gd name="T19" fmla="*/ 9268 h 55"/>
                  <a:gd name="T20" fmla="*/ 606 w 104"/>
                  <a:gd name="T21" fmla="*/ 10268 h 55"/>
                  <a:gd name="T22" fmla="*/ 758 w 104"/>
                  <a:gd name="T23" fmla="*/ 11426 h 55"/>
                  <a:gd name="T24" fmla="*/ 928 w 104"/>
                  <a:gd name="T25" fmla="*/ 11984 h 55"/>
                  <a:gd name="T26" fmla="*/ 1085 w 104"/>
                  <a:gd name="T27" fmla="*/ 12262 h 55"/>
                  <a:gd name="T28" fmla="*/ 1283 w 104"/>
                  <a:gd name="T29" fmla="*/ 12262 h 55"/>
                  <a:gd name="T30" fmla="*/ 1451 w 104"/>
                  <a:gd name="T31" fmla="*/ 11522 h 55"/>
                  <a:gd name="T32" fmla="*/ 1623 w 104"/>
                  <a:gd name="T33" fmla="*/ 10420 h 55"/>
                  <a:gd name="T34" fmla="*/ 1638 w 104"/>
                  <a:gd name="T35" fmla="*/ 10268 h 55"/>
                  <a:gd name="T36" fmla="*/ 1664 w 104"/>
                  <a:gd name="T37" fmla="*/ 9934 h 55"/>
                  <a:gd name="T38" fmla="*/ 1638 w 104"/>
                  <a:gd name="T39" fmla="*/ 9552 h 55"/>
                  <a:gd name="T40" fmla="*/ 1623 w 104"/>
                  <a:gd name="T41" fmla="*/ 9060 h 55"/>
                  <a:gd name="T42" fmla="*/ 1593 w 104"/>
                  <a:gd name="T43" fmla="*/ 8059 h 55"/>
                  <a:gd name="T44" fmla="*/ 1520 w 104"/>
                  <a:gd name="T45" fmla="*/ 6538 h 55"/>
                  <a:gd name="T46" fmla="*/ 1386 w 104"/>
                  <a:gd name="T47" fmla="*/ 5290 h 55"/>
                  <a:gd name="T48" fmla="*/ 1283 w 104"/>
                  <a:gd name="T49" fmla="*/ 3898 h 55"/>
                  <a:gd name="T50" fmla="*/ 1148 w 104"/>
                  <a:gd name="T51" fmla="*/ 2752 h 55"/>
                  <a:gd name="T52" fmla="*/ 1019 w 104"/>
                  <a:gd name="T53" fmla="*/ 1942 h 55"/>
                  <a:gd name="T54" fmla="*/ 897 w 104"/>
                  <a:gd name="T55" fmla="*/ 82 h 55"/>
                  <a:gd name="T56" fmla="*/ 758 w 104"/>
                  <a:gd name="T57" fmla="*/ 3 h 55"/>
                  <a:gd name="T58" fmla="*/ 615 w 104"/>
                  <a:gd name="T59" fmla="*/ 1 h 55"/>
                  <a:gd name="T60" fmla="*/ 490 w 104"/>
                  <a:gd name="T61" fmla="*/ 0 h 55"/>
                  <a:gd name="T62" fmla="*/ 387 w 104"/>
                  <a:gd name="T63" fmla="*/ 0 h 55"/>
                  <a:gd name="T64" fmla="*/ 277 w 104"/>
                  <a:gd name="T65" fmla="*/ 0 h 55"/>
                  <a:gd name="T66" fmla="*/ 198 w 104"/>
                  <a:gd name="T67" fmla="*/ 0 h 55"/>
                  <a:gd name="T68" fmla="*/ 7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8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3" y="30"/>
                    </a:lnTo>
                    <a:lnTo>
                      <a:pt x="21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5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4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5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2" y="13"/>
                    </a:lnTo>
                    <a:lnTo>
                      <a:pt x="63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64" name="Freeform 92"/>
              <p:cNvSpPr>
                <a:spLocks noChangeArrowheads="1"/>
              </p:cNvSpPr>
              <p:nvPr/>
            </p:nvSpPr>
            <p:spPr bwMode="auto">
              <a:xfrm>
                <a:off x="733" y="93"/>
                <a:ext cx="99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cos 14 G6"/>
                  <a:gd name="G8" fmla="+- 10 0 0"/>
                  <a:gd name="G9" fmla="sin 10 G8"/>
                  <a:gd name="G10" fmla="*/ 1 59343 38528"/>
                  <a:gd name="G11" fmla="*/ 1 65505 256"/>
                  <a:gd name="G12" fmla="+- 65533 0 0"/>
                  <a:gd name="G13" fmla="+- 24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0626 0 0"/>
                  <a:gd name="G35" fmla="+- 49747 0 0"/>
                  <a:gd name="G36" fmla="+- 49022 0 0"/>
                  <a:gd name="G37" fmla="+- 49467 0 0"/>
                  <a:gd name="G38" fmla="+- 50297 0 0"/>
                  <a:gd name="G39" fmla="+- 51376 0 0"/>
                  <a:gd name="T0" fmla="*/ 1483 w 109"/>
                  <a:gd name="T1" fmla="*/ 15044 h 63"/>
                  <a:gd name="T2" fmla="*/ 1335 w 109"/>
                  <a:gd name="T3" fmla="*/ 16245 h 63"/>
                  <a:gd name="T4" fmla="*/ 1187 w 109"/>
                  <a:gd name="T5" fmla="*/ 16976 h 63"/>
                  <a:gd name="T6" fmla="*/ 1022 w 109"/>
                  <a:gd name="T7" fmla="*/ 17536 h 63"/>
                  <a:gd name="T8" fmla="*/ 907 w 109"/>
                  <a:gd name="T9" fmla="*/ 16976 h 63"/>
                  <a:gd name="T10" fmla="*/ 739 w 109"/>
                  <a:gd name="T11" fmla="*/ 15978 h 63"/>
                  <a:gd name="T12" fmla="*/ 631 w 109"/>
                  <a:gd name="T13" fmla="*/ 14791 h 63"/>
                  <a:gd name="T14" fmla="*/ 482 w 109"/>
                  <a:gd name="T15" fmla="*/ 12937 h 63"/>
                  <a:gd name="T16" fmla="*/ 406 w 109"/>
                  <a:gd name="T17" fmla="*/ 11549 h 63"/>
                  <a:gd name="T18" fmla="*/ 295 w 109"/>
                  <a:gd name="T19" fmla="*/ 9521 h 63"/>
                  <a:gd name="T20" fmla="*/ 213 w 109"/>
                  <a:gd name="T21" fmla="*/ 7921 h 63"/>
                  <a:gd name="T22" fmla="*/ 171 w 109"/>
                  <a:gd name="T23" fmla="*/ 6282 h 63"/>
                  <a:gd name="T24" fmla="*/ 154 w 109"/>
                  <a:gd name="T25" fmla="*/ 4280 h 63"/>
                  <a:gd name="T26" fmla="*/ 8 w 109"/>
                  <a:gd name="T27" fmla="*/ 3391 h 63"/>
                  <a:gd name="T28" fmla="*/ 8 w 109"/>
                  <a:gd name="T29" fmla="*/ 3169 h 63"/>
                  <a:gd name="T30" fmla="*/ 154 w 109"/>
                  <a:gd name="T31" fmla="*/ 3169 h 63"/>
                  <a:gd name="T32" fmla="*/ 181 w 109"/>
                  <a:gd name="T33" fmla="*/ 2704 h 63"/>
                  <a:gd name="T34" fmla="*/ 181 w 109"/>
                  <a:gd name="T35" fmla="*/ 0 h 63"/>
                  <a:gd name="T36" fmla="*/ 7 w 109"/>
                  <a:gd name="T37" fmla="*/ 1 h 63"/>
                  <a:gd name="T38" fmla="*/ 2 w 109"/>
                  <a:gd name="T39" fmla="*/ 5 h 63"/>
                  <a:gd name="T40" fmla="*/ 0 w 109"/>
                  <a:gd name="T41" fmla="*/ 3669 h 63"/>
                  <a:gd name="T42" fmla="*/ 2 w 109"/>
                  <a:gd name="T43" fmla="*/ 5389 h 63"/>
                  <a:gd name="T44" fmla="*/ 5 w 109"/>
                  <a:gd name="T45" fmla="*/ 7579 h 63"/>
                  <a:gd name="T46" fmla="*/ 8 w 109"/>
                  <a:gd name="T47" fmla="*/ 9521 h 63"/>
                  <a:gd name="T48" fmla="*/ 201 w 109"/>
                  <a:gd name="T49" fmla="*/ 11760 h 63"/>
                  <a:gd name="T50" fmla="*/ 311 w 109"/>
                  <a:gd name="T51" fmla="*/ 13960 h 63"/>
                  <a:gd name="T52" fmla="*/ 434 w 109"/>
                  <a:gd name="T53" fmla="*/ 15724 h 63"/>
                  <a:gd name="T54" fmla="*/ 566 w 109"/>
                  <a:gd name="T55" fmla="*/ 17536 h 63"/>
                  <a:gd name="T56" fmla="*/ 722 w 109"/>
                  <a:gd name="T57" fmla="*/ 18903 h 63"/>
                  <a:gd name="T58" fmla="*/ 870 w 109"/>
                  <a:gd name="T59" fmla="*/ 19765 h 63"/>
                  <a:gd name="T60" fmla="*/ 1022 w 109"/>
                  <a:gd name="T61" fmla="*/ 20104 h 63"/>
                  <a:gd name="T62" fmla="*/ 1199 w 109"/>
                  <a:gd name="T63" fmla="*/ 20104 h 63"/>
                  <a:gd name="T64" fmla="*/ 1379 w 109"/>
                  <a:gd name="T65" fmla="*/ 19552 h 63"/>
                  <a:gd name="T66" fmla="*/ 1536 w 109"/>
                  <a:gd name="T67" fmla="*/ 18088 h 63"/>
                  <a:gd name="T68" fmla="*/ 1483 w 109"/>
                  <a:gd name="T69" fmla="*/ 15044 h 63"/>
                  <a:gd name="T70" fmla="*/ 0 w 109"/>
                  <a:gd name="T71" fmla="*/ 0 h 63"/>
                  <a:gd name="T72" fmla="*/ 109 w 109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3">
                    <a:moveTo>
                      <a:pt x="105" y="47"/>
                    </a:moveTo>
                    <a:lnTo>
                      <a:pt x="95" y="51"/>
                    </a:lnTo>
                    <a:lnTo>
                      <a:pt x="84" y="53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1"/>
                    </a:lnTo>
                    <a:lnTo>
                      <a:pt x="28" y="36"/>
                    </a:lnTo>
                    <a:lnTo>
                      <a:pt x="22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5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5" y="63"/>
                    </a:lnTo>
                    <a:lnTo>
                      <a:pt x="98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65" name="Freeform 93"/>
              <p:cNvSpPr>
                <a:spLocks noChangeArrowheads="1"/>
              </p:cNvSpPr>
              <p:nvPr/>
            </p:nvSpPr>
            <p:spPr bwMode="auto">
              <a:xfrm>
                <a:off x="803" y="102"/>
                <a:ext cx="35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306 0 0"/>
                  <a:gd name="G24" fmla="+- 44301 0 0"/>
                  <a:gd name="G25" fmla="+- 38646 0 0"/>
                  <a:gd name="T0" fmla="*/ 0 w 48"/>
                  <a:gd name="T1" fmla="*/ 9568 h 48"/>
                  <a:gd name="T2" fmla="*/ 50 w 48"/>
                  <a:gd name="T3" fmla="*/ 14280 h 48"/>
                  <a:gd name="T4" fmla="*/ 82 w 48"/>
                  <a:gd name="T5" fmla="*/ 21317 h 48"/>
                  <a:gd name="T6" fmla="*/ 124 w 48"/>
                  <a:gd name="T7" fmla="*/ 27014 h 48"/>
                  <a:gd name="T8" fmla="*/ 150 w 48"/>
                  <a:gd name="T9" fmla="*/ 32729 h 48"/>
                  <a:gd name="T10" fmla="*/ 169 w 48"/>
                  <a:gd name="T11" fmla="*/ 40331 h 48"/>
                  <a:gd name="T12" fmla="*/ 190 w 48"/>
                  <a:gd name="T13" fmla="*/ 44074 h 48"/>
                  <a:gd name="T14" fmla="*/ 190 w 48"/>
                  <a:gd name="T15" fmla="*/ 45086 h 48"/>
                  <a:gd name="T16" fmla="*/ 190 w 48"/>
                  <a:gd name="T17" fmla="*/ 47341 h 48"/>
                  <a:gd name="T18" fmla="*/ 190 w 48"/>
                  <a:gd name="T19" fmla="*/ 45086 h 48"/>
                  <a:gd name="T20" fmla="*/ 190 w 48"/>
                  <a:gd name="T21" fmla="*/ 44074 h 48"/>
                  <a:gd name="T22" fmla="*/ 215 w 48"/>
                  <a:gd name="T23" fmla="*/ 55586 h 48"/>
                  <a:gd name="T24" fmla="*/ 228 w 48"/>
                  <a:gd name="T25" fmla="*/ 51261 h 48"/>
                  <a:gd name="T26" fmla="*/ 236 w 48"/>
                  <a:gd name="T27" fmla="*/ 47341 h 48"/>
                  <a:gd name="T28" fmla="*/ 228 w 48"/>
                  <a:gd name="T29" fmla="*/ 43696 h 48"/>
                  <a:gd name="T30" fmla="*/ 228 w 48"/>
                  <a:gd name="T31" fmla="*/ 40331 h 48"/>
                  <a:gd name="T32" fmla="*/ 210 w 48"/>
                  <a:gd name="T33" fmla="*/ 32729 h 48"/>
                  <a:gd name="T34" fmla="*/ 179 w 48"/>
                  <a:gd name="T35" fmla="*/ 24999 h 48"/>
                  <a:gd name="T36" fmla="*/ 149 w 48"/>
                  <a:gd name="T37" fmla="*/ 19601 h 48"/>
                  <a:gd name="T38" fmla="*/ 105 w 48"/>
                  <a:gd name="T39" fmla="*/ 11199 h 48"/>
                  <a:gd name="T40" fmla="*/ 64 w 48"/>
                  <a:gd name="T41" fmla="*/ 248 h 48"/>
                  <a:gd name="T42" fmla="*/ 2 w 48"/>
                  <a:gd name="T43" fmla="*/ 0 h 48"/>
                  <a:gd name="T44" fmla="*/ 0 w 48"/>
                  <a:gd name="T45" fmla="*/ 9568 h 48"/>
                  <a:gd name="T46" fmla="*/ 0 w 48"/>
                  <a:gd name="T47" fmla="*/ 0 h 48"/>
                  <a:gd name="T48" fmla="*/ 48 w 48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8" h="48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9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7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6" y="35"/>
                    </a:lnTo>
                    <a:lnTo>
                      <a:pt x="42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66" name="Freeform 94"/>
              <p:cNvSpPr>
                <a:spLocks noChangeArrowheads="1"/>
              </p:cNvSpPr>
              <p:nvPr/>
            </p:nvSpPr>
            <p:spPr bwMode="auto">
              <a:xfrm>
                <a:off x="747" y="93"/>
                <a:ext cx="57" cy="14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1 0 0"/>
                  <a:gd name="G22" fmla="+- 65315 0 0"/>
                  <a:gd name="T0" fmla="*/ 0 w 57"/>
                  <a:gd name="T1" fmla="*/ 629 h 16"/>
                  <a:gd name="T2" fmla="*/ 4 w 57"/>
                  <a:gd name="T3" fmla="*/ 629 h 16"/>
                  <a:gd name="T4" fmla="*/ 408 w 57"/>
                  <a:gd name="T5" fmla="*/ 629 h 16"/>
                  <a:gd name="T6" fmla="*/ 555 w 57"/>
                  <a:gd name="T7" fmla="*/ 629 h 16"/>
                  <a:gd name="T8" fmla="*/ 755 w 57"/>
                  <a:gd name="T9" fmla="*/ 710 h 16"/>
                  <a:gd name="T10" fmla="*/ 1138 w 57"/>
                  <a:gd name="T11" fmla="*/ 710 h 16"/>
                  <a:gd name="T12" fmla="*/ 1348 w 57"/>
                  <a:gd name="T13" fmla="*/ 801 h 16"/>
                  <a:gd name="T14" fmla="*/ 1656 w 57"/>
                  <a:gd name="T15" fmla="*/ 904 h 16"/>
                  <a:gd name="T16" fmla="*/ 1929 w 57"/>
                  <a:gd name="T17" fmla="*/ 1021 h 16"/>
                  <a:gd name="T18" fmla="*/ 2034 w 57"/>
                  <a:gd name="T19" fmla="*/ 629 h 16"/>
                  <a:gd name="T20" fmla="*/ 1805 w 57"/>
                  <a:gd name="T21" fmla="*/ 5 h 16"/>
                  <a:gd name="T22" fmla="*/ 1419 w 57"/>
                  <a:gd name="T23" fmla="*/ 3 h 16"/>
                  <a:gd name="T24" fmla="*/ 1156 w 57"/>
                  <a:gd name="T25" fmla="*/ 1 h 16"/>
                  <a:gd name="T26" fmla="*/ 795 w 57"/>
                  <a:gd name="T27" fmla="*/ 0 h 16"/>
                  <a:gd name="T28" fmla="*/ 555 w 57"/>
                  <a:gd name="T29" fmla="*/ 0 h 16"/>
                  <a:gd name="T30" fmla="*/ 408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67" name="Freeform 95"/>
              <p:cNvSpPr>
                <a:spLocks noChangeArrowheads="1"/>
              </p:cNvSpPr>
              <p:nvPr/>
            </p:nvSpPr>
            <p:spPr bwMode="auto">
              <a:xfrm>
                <a:off x="3273" y="97"/>
                <a:ext cx="106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65532 0 0"/>
                  <a:gd name="G5" fmla="+- 2 0 0"/>
                  <a:gd name="G6" fmla="*/ 1 30619 51712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38249 38528"/>
                  <a:gd name="G21" fmla="*/ 1 63095 51712"/>
                  <a:gd name="G22" fmla="*/ G21 1 180"/>
                  <a:gd name="G23" fmla="*/ G20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2 0 0"/>
                  <a:gd name="G39" fmla="+- 65533 0 0"/>
                  <a:gd name="G40" fmla="+- 63734 0 0"/>
                  <a:gd name="G41" fmla="+- 62983 0 0"/>
                  <a:gd name="G42" fmla="+- 61641 0 0"/>
                  <a:gd name="G43" fmla="+- 60386 0 0"/>
                  <a:gd name="T0" fmla="*/ 8 w 103"/>
                  <a:gd name="T1" fmla="*/ 0 h 55"/>
                  <a:gd name="T2" fmla="*/ 3 w 103"/>
                  <a:gd name="T3" fmla="*/ 1 h 55"/>
                  <a:gd name="T4" fmla="*/ 0 w 103"/>
                  <a:gd name="T5" fmla="*/ 3 h 55"/>
                  <a:gd name="T6" fmla="*/ 0 w 103"/>
                  <a:gd name="T7" fmla="*/ 1802 h 55"/>
                  <a:gd name="T8" fmla="*/ 1 w 103"/>
                  <a:gd name="T9" fmla="*/ 2554 h 55"/>
                  <a:gd name="T10" fmla="*/ 3 w 103"/>
                  <a:gd name="T11" fmla="*/ 3898 h 55"/>
                  <a:gd name="T12" fmla="*/ 7 w 103"/>
                  <a:gd name="T13" fmla="*/ 5157 h 55"/>
                  <a:gd name="T14" fmla="*/ 676 w 103"/>
                  <a:gd name="T15" fmla="*/ 6538 h 55"/>
                  <a:gd name="T16" fmla="*/ 1004 w 103"/>
                  <a:gd name="T17" fmla="*/ 7868 h 55"/>
                  <a:gd name="T18" fmla="*/ 1491 w 103"/>
                  <a:gd name="T19" fmla="*/ 9268 h 55"/>
                  <a:gd name="T20" fmla="*/ 1979 w 103"/>
                  <a:gd name="T21" fmla="*/ 10268 h 55"/>
                  <a:gd name="T22" fmla="*/ 2482 w 103"/>
                  <a:gd name="T23" fmla="*/ 11426 h 55"/>
                  <a:gd name="T24" fmla="*/ 3017 w 103"/>
                  <a:gd name="T25" fmla="*/ 11984 h 55"/>
                  <a:gd name="T26" fmla="*/ 3572 w 103"/>
                  <a:gd name="T27" fmla="*/ 12262 h 55"/>
                  <a:gd name="T28" fmla="*/ 4233 w 103"/>
                  <a:gd name="T29" fmla="*/ 11984 h 55"/>
                  <a:gd name="T30" fmla="*/ 4745 w 103"/>
                  <a:gd name="T31" fmla="*/ 11522 h 55"/>
                  <a:gd name="T32" fmla="*/ 5313 w 103"/>
                  <a:gd name="T33" fmla="*/ 10420 h 55"/>
                  <a:gd name="T34" fmla="*/ 5440 w 103"/>
                  <a:gd name="T35" fmla="*/ 10268 h 55"/>
                  <a:gd name="T36" fmla="*/ 5440 w 103"/>
                  <a:gd name="T37" fmla="*/ 9934 h 55"/>
                  <a:gd name="T38" fmla="*/ 5440 w 103"/>
                  <a:gd name="T39" fmla="*/ 9552 h 55"/>
                  <a:gd name="T40" fmla="*/ 5313 w 103"/>
                  <a:gd name="T41" fmla="*/ 9060 h 55"/>
                  <a:gd name="T42" fmla="*/ 5227 w 103"/>
                  <a:gd name="T43" fmla="*/ 8059 h 55"/>
                  <a:gd name="T44" fmla="*/ 4939 w 103"/>
                  <a:gd name="T45" fmla="*/ 6538 h 55"/>
                  <a:gd name="T46" fmla="*/ 4591 w 103"/>
                  <a:gd name="T47" fmla="*/ 5290 h 55"/>
                  <a:gd name="T48" fmla="*/ 4233 w 103"/>
                  <a:gd name="T49" fmla="*/ 3898 h 55"/>
                  <a:gd name="T50" fmla="*/ 3721 w 103"/>
                  <a:gd name="T51" fmla="*/ 2554 h 55"/>
                  <a:gd name="T52" fmla="*/ 3322 w 103"/>
                  <a:gd name="T53" fmla="*/ 1942 h 55"/>
                  <a:gd name="T54" fmla="*/ 2851 w 103"/>
                  <a:gd name="T55" fmla="*/ 82 h 55"/>
                  <a:gd name="T56" fmla="*/ 2482 w 103"/>
                  <a:gd name="T57" fmla="*/ 3 h 55"/>
                  <a:gd name="T58" fmla="*/ 2031 w 103"/>
                  <a:gd name="T59" fmla="*/ 1 h 55"/>
                  <a:gd name="T60" fmla="*/ 1619 w 103"/>
                  <a:gd name="T61" fmla="*/ 0 h 55"/>
                  <a:gd name="T62" fmla="*/ 1258 w 103"/>
                  <a:gd name="T63" fmla="*/ 0 h 55"/>
                  <a:gd name="T64" fmla="*/ 897 w 103"/>
                  <a:gd name="T65" fmla="*/ 0 h 55"/>
                  <a:gd name="T66" fmla="*/ 639 w 103"/>
                  <a:gd name="T67" fmla="*/ 0 h 55"/>
                  <a:gd name="T68" fmla="*/ 8 w 103"/>
                  <a:gd name="T69" fmla="*/ 0 h 55"/>
                  <a:gd name="T70" fmla="*/ 0 w 103"/>
                  <a:gd name="T71" fmla="*/ 0 h 55"/>
                  <a:gd name="T72" fmla="*/ 103 w 103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3" h="55">
                    <a:moveTo>
                      <a:pt x="8" y="0"/>
                    </a:moveTo>
                    <a:lnTo>
                      <a:pt x="3" y="1"/>
                    </a:lnTo>
                    <a:lnTo>
                      <a:pt x="0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7" y="23"/>
                    </a:lnTo>
                    <a:lnTo>
                      <a:pt x="13" y="30"/>
                    </a:lnTo>
                    <a:lnTo>
                      <a:pt x="20" y="35"/>
                    </a:lnTo>
                    <a:lnTo>
                      <a:pt x="28" y="42"/>
                    </a:lnTo>
                    <a:lnTo>
                      <a:pt x="38" y="46"/>
                    </a:lnTo>
                    <a:lnTo>
                      <a:pt x="47" y="51"/>
                    </a:lnTo>
                    <a:lnTo>
                      <a:pt x="58" y="54"/>
                    </a:lnTo>
                    <a:lnTo>
                      <a:pt x="68" y="55"/>
                    </a:lnTo>
                    <a:lnTo>
                      <a:pt x="80" y="54"/>
                    </a:lnTo>
                    <a:lnTo>
                      <a:pt x="91" y="52"/>
                    </a:lnTo>
                    <a:lnTo>
                      <a:pt x="102" y="47"/>
                    </a:lnTo>
                    <a:lnTo>
                      <a:pt x="103" y="46"/>
                    </a:lnTo>
                    <a:lnTo>
                      <a:pt x="103" y="45"/>
                    </a:lnTo>
                    <a:lnTo>
                      <a:pt x="103" y="43"/>
                    </a:lnTo>
                    <a:lnTo>
                      <a:pt x="102" y="41"/>
                    </a:lnTo>
                    <a:lnTo>
                      <a:pt x="99" y="36"/>
                    </a:lnTo>
                    <a:lnTo>
                      <a:pt x="94" y="30"/>
                    </a:lnTo>
                    <a:lnTo>
                      <a:pt x="87" y="24"/>
                    </a:lnTo>
                    <a:lnTo>
                      <a:pt x="80" y="18"/>
                    </a:lnTo>
                    <a:lnTo>
                      <a:pt x="71" y="12"/>
                    </a:lnTo>
                    <a:lnTo>
                      <a:pt x="63" y="8"/>
                    </a:lnTo>
                    <a:lnTo>
                      <a:pt x="55" y="6"/>
                    </a:lnTo>
                    <a:lnTo>
                      <a:pt x="47" y="3"/>
                    </a:lnTo>
                    <a:lnTo>
                      <a:pt x="39" y="1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68" name="Freeform 96"/>
              <p:cNvSpPr>
                <a:spLocks noChangeArrowheads="1"/>
              </p:cNvSpPr>
              <p:nvPr/>
            </p:nvSpPr>
            <p:spPr bwMode="auto">
              <a:xfrm>
                <a:off x="3267" y="93"/>
                <a:ext cx="114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15117 51712"/>
                  <a:gd name="G7" fmla="+- 11 0 0"/>
                  <a:gd name="G8" fmla="cos 10 G7"/>
                  <a:gd name="G9" fmla="+- 22 0 0"/>
                  <a:gd name="G10" fmla="*/ 1 65505 256"/>
                  <a:gd name="G11" fmla="+- 65533 0 0"/>
                  <a:gd name="G12" fmla="+- 10 0 0"/>
                  <a:gd name="G13" fmla="*/ 1 19243 5760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6377 0 0"/>
                  <a:gd name="G34" fmla="+- 54873 0 0"/>
                  <a:gd name="G35" fmla="+- 53536 0 0"/>
                  <a:gd name="G36" fmla="+- 53616 0 0"/>
                  <a:gd name="G37" fmla="+- 53607 0 0"/>
                  <a:gd name="G38" fmla="+- 54110 0 0"/>
                  <a:gd name="T0" fmla="*/ 7983 w 110"/>
                  <a:gd name="T1" fmla="*/ 15044 h 63"/>
                  <a:gd name="T2" fmla="*/ 7086 w 110"/>
                  <a:gd name="T3" fmla="*/ 16245 h 63"/>
                  <a:gd name="T4" fmla="*/ 6313 w 110"/>
                  <a:gd name="T5" fmla="*/ 16976 h 63"/>
                  <a:gd name="T6" fmla="*/ 5536 w 110"/>
                  <a:gd name="T7" fmla="*/ 17536 h 63"/>
                  <a:gd name="T8" fmla="*/ 4840 w 110"/>
                  <a:gd name="T9" fmla="*/ 16760 h 63"/>
                  <a:gd name="T10" fmla="*/ 4049 w 110"/>
                  <a:gd name="T11" fmla="*/ 15978 h 63"/>
                  <a:gd name="T12" fmla="*/ 3365 w 110"/>
                  <a:gd name="T13" fmla="*/ 14791 h 63"/>
                  <a:gd name="T14" fmla="*/ 2728 w 110"/>
                  <a:gd name="T15" fmla="*/ 12937 h 63"/>
                  <a:gd name="T16" fmla="*/ 2170 w 110"/>
                  <a:gd name="T17" fmla="*/ 11549 h 63"/>
                  <a:gd name="T18" fmla="*/ 1665 w 110"/>
                  <a:gd name="T19" fmla="*/ 9521 h 63"/>
                  <a:gd name="T20" fmla="*/ 1222 w 110"/>
                  <a:gd name="T21" fmla="*/ 7921 h 63"/>
                  <a:gd name="T22" fmla="*/ 954 w 110"/>
                  <a:gd name="T23" fmla="*/ 6282 h 63"/>
                  <a:gd name="T24" fmla="*/ 843 w 110"/>
                  <a:gd name="T25" fmla="*/ 4280 h 63"/>
                  <a:gd name="T26" fmla="*/ 793 w 110"/>
                  <a:gd name="T27" fmla="*/ 3391 h 63"/>
                  <a:gd name="T28" fmla="*/ 793 w 110"/>
                  <a:gd name="T29" fmla="*/ 3169 h 63"/>
                  <a:gd name="T30" fmla="*/ 843 w 110"/>
                  <a:gd name="T31" fmla="*/ 2704 h 63"/>
                  <a:gd name="T32" fmla="*/ 1015 w 110"/>
                  <a:gd name="T33" fmla="*/ 2704 h 63"/>
                  <a:gd name="T34" fmla="*/ 1015 w 110"/>
                  <a:gd name="T35" fmla="*/ 0 h 63"/>
                  <a:gd name="T36" fmla="*/ 7 w 110"/>
                  <a:gd name="T37" fmla="*/ 1 h 63"/>
                  <a:gd name="T38" fmla="*/ 2 w 110"/>
                  <a:gd name="T39" fmla="*/ 5 h 63"/>
                  <a:gd name="T40" fmla="*/ 0 w 110"/>
                  <a:gd name="T41" fmla="*/ 3669 h 63"/>
                  <a:gd name="T42" fmla="*/ 2 w 110"/>
                  <a:gd name="T43" fmla="*/ 5389 h 63"/>
                  <a:gd name="T44" fmla="*/ 6 w 110"/>
                  <a:gd name="T45" fmla="*/ 7579 h 63"/>
                  <a:gd name="T46" fmla="*/ 793 w 110"/>
                  <a:gd name="T47" fmla="*/ 9521 h 63"/>
                  <a:gd name="T48" fmla="*/ 1149 w 110"/>
                  <a:gd name="T49" fmla="*/ 11760 h 63"/>
                  <a:gd name="T50" fmla="*/ 1884 w 110"/>
                  <a:gd name="T51" fmla="*/ 13960 h 63"/>
                  <a:gd name="T52" fmla="*/ 2412 w 110"/>
                  <a:gd name="T53" fmla="*/ 15724 h 63"/>
                  <a:gd name="T54" fmla="*/ 3142 w 110"/>
                  <a:gd name="T55" fmla="*/ 17536 h 63"/>
                  <a:gd name="T56" fmla="*/ 3807 w 110"/>
                  <a:gd name="T57" fmla="*/ 18903 h 63"/>
                  <a:gd name="T58" fmla="*/ 4752 w 110"/>
                  <a:gd name="T59" fmla="*/ 19765 h 63"/>
                  <a:gd name="T60" fmla="*/ 5536 w 110"/>
                  <a:gd name="T61" fmla="*/ 20104 h 63"/>
                  <a:gd name="T62" fmla="*/ 6469 w 110"/>
                  <a:gd name="T63" fmla="*/ 20104 h 63"/>
                  <a:gd name="T64" fmla="*/ 7408 w 110"/>
                  <a:gd name="T65" fmla="*/ 19552 h 63"/>
                  <a:gd name="T66" fmla="*/ 8280 w 110"/>
                  <a:gd name="T67" fmla="*/ 18088 h 63"/>
                  <a:gd name="T68" fmla="*/ 7983 w 110"/>
                  <a:gd name="T69" fmla="*/ 15044 h 63"/>
                  <a:gd name="T70" fmla="*/ 0 w 110"/>
                  <a:gd name="T71" fmla="*/ 0 h 63"/>
                  <a:gd name="T72" fmla="*/ 110 w 110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2" y="30"/>
                    </a:lnTo>
                    <a:lnTo>
                      <a:pt x="17" y="25"/>
                    </a:lnTo>
                    <a:lnTo>
                      <a:pt x="13" y="19"/>
                    </a:lnTo>
                    <a:lnTo>
                      <a:pt x="11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1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69" name="Freeform 97"/>
              <p:cNvSpPr>
                <a:spLocks noChangeArrowheads="1"/>
              </p:cNvSpPr>
              <p:nvPr/>
            </p:nvSpPr>
            <p:spPr bwMode="auto">
              <a:xfrm>
                <a:off x="3338" y="102"/>
                <a:ext cx="46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1 0 0"/>
                  <a:gd name="G24" fmla="+- 45537 0 0"/>
                  <a:gd name="G25" fmla="+- 40449 0 0"/>
                  <a:gd name="T0" fmla="*/ 0 w 46"/>
                  <a:gd name="T1" fmla="*/ 9568 h 48"/>
                  <a:gd name="T2" fmla="*/ 745 w 46"/>
                  <a:gd name="T3" fmla="*/ 14280 h 48"/>
                  <a:gd name="T4" fmla="*/ 1318 w 46"/>
                  <a:gd name="T5" fmla="*/ 21317 h 48"/>
                  <a:gd name="T6" fmla="*/ 1927 w 46"/>
                  <a:gd name="T7" fmla="*/ 27014 h 48"/>
                  <a:gd name="T8" fmla="*/ 2482 w 46"/>
                  <a:gd name="T9" fmla="*/ 32729 h 48"/>
                  <a:gd name="T10" fmla="*/ 2950 w 46"/>
                  <a:gd name="T11" fmla="*/ 40331 h 48"/>
                  <a:gd name="T12" fmla="*/ 3196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626 w 46"/>
                  <a:gd name="T23" fmla="*/ 55586 h 48"/>
                  <a:gd name="T24" fmla="*/ 3862 w 46"/>
                  <a:gd name="T25" fmla="*/ 51261 h 48"/>
                  <a:gd name="T26" fmla="*/ 3862 w 46"/>
                  <a:gd name="T27" fmla="*/ 47341 h 48"/>
                  <a:gd name="T28" fmla="*/ 3862 w 46"/>
                  <a:gd name="T29" fmla="*/ 43696 h 48"/>
                  <a:gd name="T30" fmla="*/ 3797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4999 h 48"/>
                  <a:gd name="T36" fmla="*/ 2482 w 46"/>
                  <a:gd name="T37" fmla="*/ 19601 h 48"/>
                  <a:gd name="T38" fmla="*/ 1698 w 46"/>
                  <a:gd name="T39" fmla="*/ 11199 h 48"/>
                  <a:gd name="T40" fmla="*/ 1023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70" name="Freeform 98"/>
              <p:cNvSpPr>
                <a:spLocks noChangeArrowheads="1"/>
              </p:cNvSpPr>
              <p:nvPr/>
            </p:nvSpPr>
            <p:spPr bwMode="auto">
              <a:xfrm>
                <a:off x="3282" y="93"/>
                <a:ext cx="56" cy="14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1 0 0"/>
                  <a:gd name="G22" fmla="+- 65342 0 0"/>
                  <a:gd name="T0" fmla="*/ 0 w 56"/>
                  <a:gd name="T1" fmla="*/ 629 h 16"/>
                  <a:gd name="T2" fmla="*/ 4 w 56"/>
                  <a:gd name="T3" fmla="*/ 629 h 16"/>
                  <a:gd name="T4" fmla="*/ 435 w 56"/>
                  <a:gd name="T5" fmla="*/ 629 h 16"/>
                  <a:gd name="T6" fmla="*/ 595 w 56"/>
                  <a:gd name="T7" fmla="*/ 629 h 16"/>
                  <a:gd name="T8" fmla="*/ 813 w 56"/>
                  <a:gd name="T9" fmla="*/ 710 h 16"/>
                  <a:gd name="T10" fmla="*/ 1173 w 56"/>
                  <a:gd name="T11" fmla="*/ 710 h 16"/>
                  <a:gd name="T12" fmla="*/ 1446 w 56"/>
                  <a:gd name="T13" fmla="*/ 801 h 16"/>
                  <a:gd name="T14" fmla="*/ 1762 w 56"/>
                  <a:gd name="T15" fmla="*/ 904 h 16"/>
                  <a:gd name="T16" fmla="*/ 2060 w 56"/>
                  <a:gd name="T17" fmla="*/ 1021 h 16"/>
                  <a:gd name="T18" fmla="*/ 2170 w 56"/>
                  <a:gd name="T19" fmla="*/ 629 h 16"/>
                  <a:gd name="T20" fmla="*/ 1884 w 56"/>
                  <a:gd name="T21" fmla="*/ 5 h 16"/>
                  <a:gd name="T22" fmla="*/ 1506 w 56"/>
                  <a:gd name="T23" fmla="*/ 3 h 16"/>
                  <a:gd name="T24" fmla="*/ 1236 w 56"/>
                  <a:gd name="T25" fmla="*/ 1 h 16"/>
                  <a:gd name="T26" fmla="*/ 857 w 56"/>
                  <a:gd name="T27" fmla="*/ 0 h 16"/>
                  <a:gd name="T28" fmla="*/ 595 w 56"/>
                  <a:gd name="T29" fmla="*/ 0 h 16"/>
                  <a:gd name="T30" fmla="*/ 435 w 56"/>
                  <a:gd name="T31" fmla="*/ 0 h 16"/>
                  <a:gd name="T32" fmla="*/ 4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w 56"/>
                  <a:gd name="T39" fmla="*/ 0 h 16"/>
                  <a:gd name="T40" fmla="*/ 56 w 56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6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9" y="5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71" name="Freeform 99"/>
              <p:cNvSpPr>
                <a:spLocks noChangeArrowheads="1"/>
              </p:cNvSpPr>
              <p:nvPr/>
            </p:nvSpPr>
            <p:spPr bwMode="auto">
              <a:xfrm>
                <a:off x="2007" y="97"/>
                <a:ext cx="107" cy="58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57263 60354"/>
                  <a:gd name="G5" fmla="*/ 1 4590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+- 37 0 0"/>
                  <a:gd name="G24" fmla="sin G22 G23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3 0 0"/>
                  <a:gd name="G40" fmla="+- 65534 0 0"/>
                  <a:gd name="G41" fmla="+- 63734 0 0"/>
                  <a:gd name="G42" fmla="+- 62983 0 0"/>
                  <a:gd name="G43" fmla="+- 61642 0 0"/>
                  <a:gd name="G44" fmla="+- 60387 0 0"/>
                  <a:gd name="T0" fmla="*/ 530 w 104"/>
                  <a:gd name="T1" fmla="*/ 0 h 55"/>
                  <a:gd name="T2" fmla="*/ 4 w 104"/>
                  <a:gd name="T3" fmla="*/ 1 h 55"/>
                  <a:gd name="T4" fmla="*/ 1 w 104"/>
                  <a:gd name="T5" fmla="*/ 3 h 55"/>
                  <a:gd name="T6" fmla="*/ 0 w 104"/>
                  <a:gd name="T7" fmla="*/ 1802 h 55"/>
                  <a:gd name="T8" fmla="*/ 1 w 104"/>
                  <a:gd name="T9" fmla="*/ 2554 h 55"/>
                  <a:gd name="T10" fmla="*/ 4 w 104"/>
                  <a:gd name="T11" fmla="*/ 3898 h 55"/>
                  <a:gd name="T12" fmla="*/ 8 w 104"/>
                  <a:gd name="T13" fmla="*/ 5157 h 55"/>
                  <a:gd name="T14" fmla="*/ 701 w 104"/>
                  <a:gd name="T15" fmla="*/ 6538 h 55"/>
                  <a:gd name="T16" fmla="*/ 1039 w 104"/>
                  <a:gd name="T17" fmla="*/ 7868 h 55"/>
                  <a:gd name="T18" fmla="*/ 1473 w 104"/>
                  <a:gd name="T19" fmla="*/ 9268 h 55"/>
                  <a:gd name="T20" fmla="*/ 1925 w 104"/>
                  <a:gd name="T21" fmla="*/ 10268 h 55"/>
                  <a:gd name="T22" fmla="*/ 2441 w 104"/>
                  <a:gd name="T23" fmla="*/ 11426 h 55"/>
                  <a:gd name="T24" fmla="*/ 3013 w 104"/>
                  <a:gd name="T25" fmla="*/ 11984 h 55"/>
                  <a:gd name="T26" fmla="*/ 3480 w 104"/>
                  <a:gd name="T27" fmla="*/ 12262 h 55"/>
                  <a:gd name="T28" fmla="*/ 4075 w 104"/>
                  <a:gd name="T29" fmla="*/ 12262 h 55"/>
                  <a:gd name="T30" fmla="*/ 4650 w 104"/>
                  <a:gd name="T31" fmla="*/ 11522 h 55"/>
                  <a:gd name="T32" fmla="*/ 5202 w 104"/>
                  <a:gd name="T33" fmla="*/ 10420 h 55"/>
                  <a:gd name="T34" fmla="*/ 5279 w 104"/>
                  <a:gd name="T35" fmla="*/ 10268 h 55"/>
                  <a:gd name="T36" fmla="*/ 5279 w 104"/>
                  <a:gd name="T37" fmla="*/ 9934 h 55"/>
                  <a:gd name="T38" fmla="*/ 5279 w 104"/>
                  <a:gd name="T39" fmla="*/ 9552 h 55"/>
                  <a:gd name="T40" fmla="*/ 5202 w 104"/>
                  <a:gd name="T41" fmla="*/ 9060 h 55"/>
                  <a:gd name="T42" fmla="*/ 5100 w 104"/>
                  <a:gd name="T43" fmla="*/ 8059 h 55"/>
                  <a:gd name="T44" fmla="*/ 4822 w 104"/>
                  <a:gd name="T45" fmla="*/ 6538 h 55"/>
                  <a:gd name="T46" fmla="*/ 4462 w 104"/>
                  <a:gd name="T47" fmla="*/ 5290 h 55"/>
                  <a:gd name="T48" fmla="*/ 4118 w 104"/>
                  <a:gd name="T49" fmla="*/ 3898 h 55"/>
                  <a:gd name="T50" fmla="*/ 3681 w 104"/>
                  <a:gd name="T51" fmla="*/ 2752 h 55"/>
                  <a:gd name="T52" fmla="*/ 3256 w 104"/>
                  <a:gd name="T53" fmla="*/ 1942 h 55"/>
                  <a:gd name="T54" fmla="*/ 2849 w 104"/>
                  <a:gd name="T55" fmla="*/ 82 h 55"/>
                  <a:gd name="T56" fmla="*/ 2408 w 104"/>
                  <a:gd name="T57" fmla="*/ 3 h 55"/>
                  <a:gd name="T58" fmla="*/ 2036 w 104"/>
                  <a:gd name="T59" fmla="*/ 1 h 55"/>
                  <a:gd name="T60" fmla="*/ 1558 w 104"/>
                  <a:gd name="T61" fmla="*/ 0 h 55"/>
                  <a:gd name="T62" fmla="*/ 1300 w 104"/>
                  <a:gd name="T63" fmla="*/ 0 h 55"/>
                  <a:gd name="T64" fmla="*/ 877 w 104"/>
                  <a:gd name="T65" fmla="*/ 0 h 55"/>
                  <a:gd name="T66" fmla="*/ 627 w 104"/>
                  <a:gd name="T67" fmla="*/ 0 h 55"/>
                  <a:gd name="T68" fmla="*/ 530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4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69" y="55"/>
                    </a:lnTo>
                    <a:lnTo>
                      <a:pt x="80" y="55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6"/>
                    </a:lnTo>
                    <a:lnTo>
                      <a:pt x="95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3" y="13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7" y="3"/>
                    </a:lnTo>
                    <a:lnTo>
                      <a:pt x="40" y="1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72" name="Freeform 100"/>
              <p:cNvSpPr>
                <a:spLocks noChangeArrowheads="1"/>
              </p:cNvSpPr>
              <p:nvPr/>
            </p:nvSpPr>
            <p:spPr bwMode="auto">
              <a:xfrm>
                <a:off x="2001" y="93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61665 51712"/>
                  <a:gd name="G6" fmla="+- 10 0 0"/>
                  <a:gd name="G7" fmla="cos 14 G6"/>
                  <a:gd name="G8" fmla="+- 14 0 0"/>
                  <a:gd name="G9" fmla="cos 10 G8"/>
                  <a:gd name="G10" fmla="+- 6 0 0"/>
                  <a:gd name="G11" fmla="*/ 1 5 2"/>
                  <a:gd name="G12" fmla="*/ 1 23 2"/>
                  <a:gd name="G13" fmla="+- 16 0 0"/>
                  <a:gd name="G14" fmla="cos 30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48189 1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+- 1 0 0"/>
                  <a:gd name="G36" fmla="+- 1 0 0"/>
                  <a:gd name="T0" fmla="*/ 3416 w 110"/>
                  <a:gd name="T1" fmla="*/ 15044 h 63"/>
                  <a:gd name="T2" fmla="*/ 3076 w 110"/>
                  <a:gd name="T3" fmla="*/ 16245 h 63"/>
                  <a:gd name="T4" fmla="*/ 2711 w 110"/>
                  <a:gd name="T5" fmla="*/ 16976 h 63"/>
                  <a:gd name="T6" fmla="*/ 2361 w 110"/>
                  <a:gd name="T7" fmla="*/ 17536 h 63"/>
                  <a:gd name="T8" fmla="*/ 2054 w 110"/>
                  <a:gd name="T9" fmla="*/ 16976 h 63"/>
                  <a:gd name="T10" fmla="*/ 1712 w 110"/>
                  <a:gd name="T11" fmla="*/ 15978 h 63"/>
                  <a:gd name="T12" fmla="*/ 1431 w 110"/>
                  <a:gd name="T13" fmla="*/ 14791 h 63"/>
                  <a:gd name="T14" fmla="*/ 1151 w 110"/>
                  <a:gd name="T15" fmla="*/ 12937 h 63"/>
                  <a:gd name="T16" fmla="*/ 938 w 110"/>
                  <a:gd name="T17" fmla="*/ 11549 h 63"/>
                  <a:gd name="T18" fmla="*/ 636 w 110"/>
                  <a:gd name="T19" fmla="*/ 9521 h 63"/>
                  <a:gd name="T20" fmla="*/ 488 w 110"/>
                  <a:gd name="T21" fmla="*/ 7921 h 63"/>
                  <a:gd name="T22" fmla="*/ 418 w 110"/>
                  <a:gd name="T23" fmla="*/ 6282 h 63"/>
                  <a:gd name="T24" fmla="*/ 357 w 110"/>
                  <a:gd name="T25" fmla="*/ 4280 h 63"/>
                  <a:gd name="T26" fmla="*/ 357 w 110"/>
                  <a:gd name="T27" fmla="*/ 3391 h 63"/>
                  <a:gd name="T28" fmla="*/ 357 w 110"/>
                  <a:gd name="T29" fmla="*/ 3169 h 63"/>
                  <a:gd name="T30" fmla="*/ 440 w 110"/>
                  <a:gd name="T31" fmla="*/ 2704 h 63"/>
                  <a:gd name="T32" fmla="*/ 440 w 110"/>
                  <a:gd name="T33" fmla="*/ 0 h 63"/>
                  <a:gd name="T34" fmla="*/ 7 w 110"/>
                  <a:gd name="T35" fmla="*/ 1 h 63"/>
                  <a:gd name="T36" fmla="*/ 2 w 110"/>
                  <a:gd name="T37" fmla="*/ 5 h 63"/>
                  <a:gd name="T38" fmla="*/ 0 w 110"/>
                  <a:gd name="T39" fmla="*/ 3669 h 63"/>
                  <a:gd name="T40" fmla="*/ 2 w 110"/>
                  <a:gd name="T41" fmla="*/ 5389 h 63"/>
                  <a:gd name="T42" fmla="*/ 6 w 110"/>
                  <a:gd name="T43" fmla="*/ 7579 h 63"/>
                  <a:gd name="T44" fmla="*/ 357 w 110"/>
                  <a:gd name="T45" fmla="*/ 9521 h 63"/>
                  <a:gd name="T46" fmla="*/ 488 w 110"/>
                  <a:gd name="T47" fmla="*/ 11760 h 63"/>
                  <a:gd name="T48" fmla="*/ 751 w 110"/>
                  <a:gd name="T49" fmla="*/ 13960 h 63"/>
                  <a:gd name="T50" fmla="*/ 1036 w 110"/>
                  <a:gd name="T51" fmla="*/ 15724 h 63"/>
                  <a:gd name="T52" fmla="*/ 1343 w 110"/>
                  <a:gd name="T53" fmla="*/ 17536 h 63"/>
                  <a:gd name="T54" fmla="*/ 1622 w 110"/>
                  <a:gd name="T55" fmla="*/ 18903 h 63"/>
                  <a:gd name="T56" fmla="*/ 2011 w 110"/>
                  <a:gd name="T57" fmla="*/ 19765 h 63"/>
                  <a:gd name="T58" fmla="*/ 2361 w 110"/>
                  <a:gd name="T59" fmla="*/ 20104 h 63"/>
                  <a:gd name="T60" fmla="*/ 2760 w 110"/>
                  <a:gd name="T61" fmla="*/ 20104 h 63"/>
                  <a:gd name="T62" fmla="*/ 3142 w 110"/>
                  <a:gd name="T63" fmla="*/ 19552 h 63"/>
                  <a:gd name="T64" fmla="*/ 3503 w 110"/>
                  <a:gd name="T65" fmla="*/ 18088 h 63"/>
                  <a:gd name="T66" fmla="*/ 3416 w 110"/>
                  <a:gd name="T67" fmla="*/ 15044 h 63"/>
                  <a:gd name="T68" fmla="*/ 0 w 110"/>
                  <a:gd name="T69" fmla="*/ 0 h 63"/>
                  <a:gd name="T70" fmla="*/ 110 w 110"/>
                  <a:gd name="T71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10" h="63">
                    <a:moveTo>
                      <a:pt x="106" y="47"/>
                    </a:moveTo>
                    <a:lnTo>
                      <a:pt x="96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7" y="1"/>
                    </a:lnTo>
                    <a:lnTo>
                      <a:pt x="2" y="5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6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4" y="44"/>
                    </a:lnTo>
                    <a:lnTo>
                      <a:pt x="32" y="49"/>
                    </a:lnTo>
                    <a:lnTo>
                      <a:pt x="42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4" y="63"/>
                    </a:lnTo>
                    <a:lnTo>
                      <a:pt x="86" y="63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73" name="Freeform 101"/>
              <p:cNvSpPr>
                <a:spLocks noChangeArrowheads="1"/>
              </p:cNvSpPr>
              <p:nvPr/>
            </p:nvSpPr>
            <p:spPr bwMode="auto">
              <a:xfrm>
                <a:off x="2072" y="102"/>
                <a:ext cx="47" cy="54"/>
              </a:xfrm>
              <a:custGeom>
                <a:avLst/>
                <a:gdLst>
                  <a:gd name="G0" fmla="+- 3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91 5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959 0 0"/>
                  <a:gd name="G24" fmla="+- 45373 0 0"/>
                  <a:gd name="G25" fmla="+- 40301 0 0"/>
                  <a:gd name="T0" fmla="*/ 0 w 47"/>
                  <a:gd name="T1" fmla="*/ 9568 h 48"/>
                  <a:gd name="T2" fmla="*/ 703 w 47"/>
                  <a:gd name="T3" fmla="*/ 14280 h 48"/>
                  <a:gd name="T4" fmla="*/ 1154 w 47"/>
                  <a:gd name="T5" fmla="*/ 21317 h 48"/>
                  <a:gd name="T6" fmla="*/ 1779 w 47"/>
                  <a:gd name="T7" fmla="*/ 27014 h 48"/>
                  <a:gd name="T8" fmla="*/ 2280 w 47"/>
                  <a:gd name="T9" fmla="*/ 32729 h 48"/>
                  <a:gd name="T10" fmla="*/ 2640 w 47"/>
                  <a:gd name="T11" fmla="*/ 40331 h 48"/>
                  <a:gd name="T12" fmla="*/ 2921 w 47"/>
                  <a:gd name="T13" fmla="*/ 44074 h 48"/>
                  <a:gd name="T14" fmla="*/ 2921 w 47"/>
                  <a:gd name="T15" fmla="*/ 45086 h 48"/>
                  <a:gd name="T16" fmla="*/ 2921 w 47"/>
                  <a:gd name="T17" fmla="*/ 47341 h 48"/>
                  <a:gd name="T18" fmla="*/ 2921 w 47"/>
                  <a:gd name="T19" fmla="*/ 45086 h 48"/>
                  <a:gd name="T20" fmla="*/ 2988 w 47"/>
                  <a:gd name="T21" fmla="*/ 44074 h 48"/>
                  <a:gd name="T22" fmla="*/ 3305 w 47"/>
                  <a:gd name="T23" fmla="*/ 55586 h 48"/>
                  <a:gd name="T24" fmla="*/ 3387 w 47"/>
                  <a:gd name="T25" fmla="*/ 51261 h 48"/>
                  <a:gd name="T26" fmla="*/ 3598 w 47"/>
                  <a:gd name="T27" fmla="*/ 47341 h 48"/>
                  <a:gd name="T28" fmla="*/ 3598 w 47"/>
                  <a:gd name="T29" fmla="*/ 43696 h 48"/>
                  <a:gd name="T30" fmla="*/ 3387 w 47"/>
                  <a:gd name="T31" fmla="*/ 40331 h 48"/>
                  <a:gd name="T32" fmla="*/ 3179 w 47"/>
                  <a:gd name="T33" fmla="*/ 32729 h 48"/>
                  <a:gd name="T34" fmla="*/ 2746 w 47"/>
                  <a:gd name="T35" fmla="*/ 24999 h 48"/>
                  <a:gd name="T36" fmla="*/ 2280 w 47"/>
                  <a:gd name="T37" fmla="*/ 19601 h 48"/>
                  <a:gd name="T38" fmla="*/ 1572 w 47"/>
                  <a:gd name="T39" fmla="*/ 11199 h 48"/>
                  <a:gd name="T40" fmla="*/ 959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30" y="29"/>
                    </a:lnTo>
                    <a:lnTo>
                      <a:pt x="35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5" y="44"/>
                    </a:lnTo>
                    <a:lnTo>
                      <a:pt x="47" y="41"/>
                    </a:lnTo>
                    <a:lnTo>
                      <a:pt x="47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30" y="17"/>
                    </a:lnTo>
                    <a:lnTo>
                      <a:pt x="21" y="10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74" name="Freeform 102"/>
              <p:cNvSpPr>
                <a:spLocks noChangeArrowheads="1"/>
              </p:cNvSpPr>
              <p:nvPr/>
            </p:nvSpPr>
            <p:spPr bwMode="auto">
              <a:xfrm>
                <a:off x="2017" y="93"/>
                <a:ext cx="56" cy="14"/>
              </a:xfrm>
              <a:custGeom>
                <a:avLst/>
                <a:gdLst>
                  <a:gd name="G0" fmla="+- 3 0 0"/>
                  <a:gd name="G1" fmla="+- 15 0 0"/>
                  <a:gd name="G2" fmla="sin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0 0 0"/>
                  <a:gd name="G22" fmla="+- 64916 0 0"/>
                  <a:gd name="T0" fmla="*/ 0 w 56"/>
                  <a:gd name="T1" fmla="*/ 629 h 16"/>
                  <a:gd name="T2" fmla="*/ 3 w 56"/>
                  <a:gd name="T3" fmla="*/ 629 h 16"/>
                  <a:gd name="T4" fmla="*/ 9 w 56"/>
                  <a:gd name="T5" fmla="*/ 629 h 16"/>
                  <a:gd name="T6" fmla="*/ 565 w 56"/>
                  <a:gd name="T7" fmla="*/ 629 h 16"/>
                  <a:gd name="T8" fmla="*/ 813 w 56"/>
                  <a:gd name="T9" fmla="*/ 710 h 16"/>
                  <a:gd name="T10" fmla="*/ 1173 w 56"/>
                  <a:gd name="T11" fmla="*/ 710 h 16"/>
                  <a:gd name="T12" fmla="*/ 1446 w 56"/>
                  <a:gd name="T13" fmla="*/ 801 h 16"/>
                  <a:gd name="T14" fmla="*/ 1782 w 56"/>
                  <a:gd name="T15" fmla="*/ 904 h 16"/>
                  <a:gd name="T16" fmla="*/ 2060 w 56"/>
                  <a:gd name="T17" fmla="*/ 1021 h 16"/>
                  <a:gd name="T18" fmla="*/ 2170 w 56"/>
                  <a:gd name="T19" fmla="*/ 629 h 16"/>
                  <a:gd name="T20" fmla="*/ 1877 w 56"/>
                  <a:gd name="T21" fmla="*/ 5 h 16"/>
                  <a:gd name="T22" fmla="*/ 1506 w 56"/>
                  <a:gd name="T23" fmla="*/ 3 h 16"/>
                  <a:gd name="T24" fmla="*/ 1222 w 56"/>
                  <a:gd name="T25" fmla="*/ 1 h 16"/>
                  <a:gd name="T26" fmla="*/ 857 w 56"/>
                  <a:gd name="T27" fmla="*/ 0 h 16"/>
                  <a:gd name="T28" fmla="*/ 595 w 56"/>
                  <a:gd name="T29" fmla="*/ 0 h 16"/>
                  <a:gd name="T30" fmla="*/ 435 w 56"/>
                  <a:gd name="T31" fmla="*/ 0 h 16"/>
                  <a:gd name="T32" fmla="*/ 3 w 56"/>
                  <a:gd name="T33" fmla="*/ 0 h 16"/>
                  <a:gd name="T34" fmla="*/ 0 w 56"/>
                  <a:gd name="T35" fmla="*/ 0 h 16"/>
                  <a:gd name="T36" fmla="*/ 0 w 56"/>
                  <a:gd name="T37" fmla="*/ 629 h 16"/>
                  <a:gd name="T38" fmla="*/ 0 w 56"/>
                  <a:gd name="T39" fmla="*/ 0 h 16"/>
                  <a:gd name="T40" fmla="*/ 56 w 56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6">
                    <a:moveTo>
                      <a:pt x="0" y="8"/>
                    </a:moveTo>
                    <a:lnTo>
                      <a:pt x="3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2" y="10"/>
                    </a:lnTo>
                    <a:lnTo>
                      <a:pt x="30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3" y="16"/>
                    </a:lnTo>
                    <a:lnTo>
                      <a:pt x="56" y="8"/>
                    </a:lnTo>
                    <a:lnTo>
                      <a:pt x="48" y="5"/>
                    </a:lnTo>
                    <a:lnTo>
                      <a:pt x="39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75" name="Freeform 103"/>
              <p:cNvSpPr>
                <a:spLocks noChangeArrowheads="1"/>
              </p:cNvSpPr>
              <p:nvPr/>
            </p:nvSpPr>
            <p:spPr bwMode="auto">
              <a:xfrm>
                <a:off x="4540" y="97"/>
                <a:ext cx="107" cy="58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*/ 1 0 51712"/>
                  <a:gd name="G4" fmla="*/ 1 38057 25856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4 0 0"/>
                  <a:gd name="G38" fmla="+- 65534 0 0"/>
                  <a:gd name="G39" fmla="+- 63734 0 0"/>
                  <a:gd name="G40" fmla="+- 62983 0 0"/>
                  <a:gd name="G41" fmla="+- 61643 0 0"/>
                  <a:gd name="G42" fmla="+- 60762 0 0"/>
                  <a:gd name="T0" fmla="*/ 383 w 105"/>
                  <a:gd name="T1" fmla="*/ 0 h 55"/>
                  <a:gd name="T2" fmla="*/ 5 w 105"/>
                  <a:gd name="T3" fmla="*/ 1 h 55"/>
                  <a:gd name="T4" fmla="*/ 1 w 105"/>
                  <a:gd name="T5" fmla="*/ 3 h 55"/>
                  <a:gd name="T6" fmla="*/ 0 w 105"/>
                  <a:gd name="T7" fmla="*/ 1802 h 55"/>
                  <a:gd name="T8" fmla="*/ 1 w 105"/>
                  <a:gd name="T9" fmla="*/ 2554 h 55"/>
                  <a:gd name="T10" fmla="*/ 5 w 105"/>
                  <a:gd name="T11" fmla="*/ 3898 h 55"/>
                  <a:gd name="T12" fmla="*/ 383 w 105"/>
                  <a:gd name="T13" fmla="*/ 5157 h 55"/>
                  <a:gd name="T14" fmla="*/ 506 w 105"/>
                  <a:gd name="T15" fmla="*/ 6538 h 55"/>
                  <a:gd name="T16" fmla="*/ 780 w 105"/>
                  <a:gd name="T17" fmla="*/ 7868 h 55"/>
                  <a:gd name="T18" fmla="*/ 1139 w 105"/>
                  <a:gd name="T19" fmla="*/ 9268 h 55"/>
                  <a:gd name="T20" fmla="*/ 1424 w 105"/>
                  <a:gd name="T21" fmla="*/ 10268 h 55"/>
                  <a:gd name="T22" fmla="*/ 1800 w 105"/>
                  <a:gd name="T23" fmla="*/ 11426 h 55"/>
                  <a:gd name="T24" fmla="*/ 2222 w 105"/>
                  <a:gd name="T25" fmla="*/ 11984 h 55"/>
                  <a:gd name="T26" fmla="*/ 2622 w 105"/>
                  <a:gd name="T27" fmla="*/ 12262 h 55"/>
                  <a:gd name="T28" fmla="*/ 3084 w 105"/>
                  <a:gd name="T29" fmla="*/ 11984 h 55"/>
                  <a:gd name="T30" fmla="*/ 3466 w 105"/>
                  <a:gd name="T31" fmla="*/ 11522 h 55"/>
                  <a:gd name="T32" fmla="*/ 3894 w 105"/>
                  <a:gd name="T33" fmla="*/ 10420 h 55"/>
                  <a:gd name="T34" fmla="*/ 3920 w 105"/>
                  <a:gd name="T35" fmla="*/ 10268 h 55"/>
                  <a:gd name="T36" fmla="*/ 3920 w 105"/>
                  <a:gd name="T37" fmla="*/ 9934 h 55"/>
                  <a:gd name="T38" fmla="*/ 3920 w 105"/>
                  <a:gd name="T39" fmla="*/ 9552 h 55"/>
                  <a:gd name="T40" fmla="*/ 3894 w 105"/>
                  <a:gd name="T41" fmla="*/ 9060 h 55"/>
                  <a:gd name="T42" fmla="*/ 3848 w 105"/>
                  <a:gd name="T43" fmla="*/ 8059 h 55"/>
                  <a:gd name="T44" fmla="*/ 3637 w 105"/>
                  <a:gd name="T45" fmla="*/ 6538 h 55"/>
                  <a:gd name="T46" fmla="*/ 3315 w 105"/>
                  <a:gd name="T47" fmla="*/ 5290 h 55"/>
                  <a:gd name="T48" fmla="*/ 3084 w 105"/>
                  <a:gd name="T49" fmla="*/ 3898 h 55"/>
                  <a:gd name="T50" fmla="*/ 2752 w 105"/>
                  <a:gd name="T51" fmla="*/ 2554 h 55"/>
                  <a:gd name="T52" fmla="*/ 2410 w 105"/>
                  <a:gd name="T53" fmla="*/ 1942 h 55"/>
                  <a:gd name="T54" fmla="*/ 2098 w 105"/>
                  <a:gd name="T55" fmla="*/ 82 h 55"/>
                  <a:gd name="T56" fmla="*/ 1800 w 105"/>
                  <a:gd name="T57" fmla="*/ 3 h 55"/>
                  <a:gd name="T58" fmla="*/ 1528 w 105"/>
                  <a:gd name="T59" fmla="*/ 1 h 55"/>
                  <a:gd name="T60" fmla="*/ 1212 w 105"/>
                  <a:gd name="T61" fmla="*/ 0 h 55"/>
                  <a:gd name="T62" fmla="*/ 924 w 105"/>
                  <a:gd name="T63" fmla="*/ 0 h 55"/>
                  <a:gd name="T64" fmla="*/ 631 w 105"/>
                  <a:gd name="T65" fmla="*/ 0 h 55"/>
                  <a:gd name="T66" fmla="*/ 477 w 105"/>
                  <a:gd name="T67" fmla="*/ 0 h 55"/>
                  <a:gd name="T68" fmla="*/ 383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4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6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76" name="Freeform 104"/>
              <p:cNvSpPr>
                <a:spLocks noChangeArrowheads="1"/>
              </p:cNvSpPr>
              <p:nvPr/>
            </p:nvSpPr>
            <p:spPr bwMode="auto">
              <a:xfrm>
                <a:off x="4536" y="93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193 61568"/>
                  <a:gd name="G6" fmla="+- 9 0 0"/>
                  <a:gd name="G7" fmla="cos 14 G6"/>
                  <a:gd name="G8" fmla="+- 10 0 0"/>
                  <a:gd name="G9" fmla="cos 10 G8"/>
                  <a:gd name="G10" fmla="*/ 1 59343 38528"/>
                  <a:gd name="G11" fmla="*/ 1 1215 2304"/>
                  <a:gd name="G12" fmla="+- 65532 0 0"/>
                  <a:gd name="G13" fmla="+- 10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3314 0 0"/>
                  <a:gd name="G35" fmla="+- 52174 0 0"/>
                  <a:gd name="G36" fmla="+- 51169 0 0"/>
                  <a:gd name="G37" fmla="+- 51506 0 0"/>
                  <a:gd name="G38" fmla="+- 51856 0 0"/>
                  <a:gd name="G39" fmla="+- 52644 0 0"/>
                  <a:gd name="T0" fmla="*/ 4478 w 109"/>
                  <a:gd name="T1" fmla="*/ 15044 h 63"/>
                  <a:gd name="T2" fmla="*/ 4023 w 109"/>
                  <a:gd name="T3" fmla="*/ 16245 h 63"/>
                  <a:gd name="T4" fmla="*/ 3614 w 109"/>
                  <a:gd name="T5" fmla="*/ 16976 h 63"/>
                  <a:gd name="T6" fmla="*/ 3169 w 109"/>
                  <a:gd name="T7" fmla="*/ 17536 h 63"/>
                  <a:gd name="T8" fmla="*/ 2730 w 109"/>
                  <a:gd name="T9" fmla="*/ 16760 h 63"/>
                  <a:gd name="T10" fmla="*/ 2298 w 109"/>
                  <a:gd name="T11" fmla="*/ 15978 h 63"/>
                  <a:gd name="T12" fmla="*/ 1899 w 109"/>
                  <a:gd name="T13" fmla="*/ 14791 h 63"/>
                  <a:gd name="T14" fmla="*/ 1515 w 109"/>
                  <a:gd name="T15" fmla="*/ 12937 h 63"/>
                  <a:gd name="T16" fmla="*/ 1237 w 109"/>
                  <a:gd name="T17" fmla="*/ 11549 h 63"/>
                  <a:gd name="T18" fmla="*/ 841 w 109"/>
                  <a:gd name="T19" fmla="*/ 9521 h 63"/>
                  <a:gd name="T20" fmla="*/ 644 w 109"/>
                  <a:gd name="T21" fmla="*/ 7921 h 63"/>
                  <a:gd name="T22" fmla="*/ 519 w 109"/>
                  <a:gd name="T23" fmla="*/ 6282 h 63"/>
                  <a:gd name="T24" fmla="*/ 466 w 109"/>
                  <a:gd name="T25" fmla="*/ 4280 h 63"/>
                  <a:gd name="T26" fmla="*/ 9 w 109"/>
                  <a:gd name="T27" fmla="*/ 3391 h 63"/>
                  <a:gd name="T28" fmla="*/ 466 w 109"/>
                  <a:gd name="T29" fmla="*/ 3169 h 63"/>
                  <a:gd name="T30" fmla="*/ 466 w 109"/>
                  <a:gd name="T31" fmla="*/ 2704 h 63"/>
                  <a:gd name="T32" fmla="*/ 548 w 109"/>
                  <a:gd name="T33" fmla="*/ 2704 h 63"/>
                  <a:gd name="T34" fmla="*/ 548 w 109"/>
                  <a:gd name="T35" fmla="*/ 0 h 63"/>
                  <a:gd name="T36" fmla="*/ 7 w 109"/>
                  <a:gd name="T37" fmla="*/ 1 h 63"/>
                  <a:gd name="T38" fmla="*/ 1 w 109"/>
                  <a:gd name="T39" fmla="*/ 5 h 63"/>
                  <a:gd name="T40" fmla="*/ 0 w 109"/>
                  <a:gd name="T41" fmla="*/ 3669 h 63"/>
                  <a:gd name="T42" fmla="*/ 1 w 109"/>
                  <a:gd name="T43" fmla="*/ 5389 h 63"/>
                  <a:gd name="T44" fmla="*/ 4 w 109"/>
                  <a:gd name="T45" fmla="*/ 7579 h 63"/>
                  <a:gd name="T46" fmla="*/ 466 w 109"/>
                  <a:gd name="T47" fmla="*/ 9521 h 63"/>
                  <a:gd name="T48" fmla="*/ 644 w 109"/>
                  <a:gd name="T49" fmla="*/ 11760 h 63"/>
                  <a:gd name="T50" fmla="*/ 936 w 109"/>
                  <a:gd name="T51" fmla="*/ 13960 h 63"/>
                  <a:gd name="T52" fmla="*/ 1305 w 109"/>
                  <a:gd name="T53" fmla="*/ 15724 h 63"/>
                  <a:gd name="T54" fmla="*/ 1686 w 109"/>
                  <a:gd name="T55" fmla="*/ 17536 h 63"/>
                  <a:gd name="T56" fmla="*/ 2178 w 109"/>
                  <a:gd name="T57" fmla="*/ 18903 h 63"/>
                  <a:gd name="T58" fmla="*/ 2620 w 109"/>
                  <a:gd name="T59" fmla="*/ 19765 h 63"/>
                  <a:gd name="T60" fmla="*/ 3077 w 109"/>
                  <a:gd name="T61" fmla="*/ 20104 h 63"/>
                  <a:gd name="T62" fmla="*/ 3702 w 109"/>
                  <a:gd name="T63" fmla="*/ 20104 h 63"/>
                  <a:gd name="T64" fmla="*/ 4142 w 109"/>
                  <a:gd name="T65" fmla="*/ 19552 h 63"/>
                  <a:gd name="T66" fmla="*/ 4625 w 109"/>
                  <a:gd name="T67" fmla="*/ 18088 h 63"/>
                  <a:gd name="T68" fmla="*/ 4478 w 109"/>
                  <a:gd name="T69" fmla="*/ 15044 h 63"/>
                  <a:gd name="T70" fmla="*/ 0 w 109"/>
                  <a:gd name="T71" fmla="*/ 0 h 63"/>
                  <a:gd name="T72" fmla="*/ 109 w 109"/>
                  <a:gd name="T73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3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3"/>
                    </a:lnTo>
                    <a:lnTo>
                      <a:pt x="74" y="55"/>
                    </a:lnTo>
                    <a:lnTo>
                      <a:pt x="64" y="52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1"/>
                    </a:lnTo>
                    <a:lnTo>
                      <a:pt x="29" y="36"/>
                    </a:lnTo>
                    <a:lnTo>
                      <a:pt x="21" y="30"/>
                    </a:lnTo>
                    <a:lnTo>
                      <a:pt x="16" y="25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2" y="62"/>
                    </a:lnTo>
                    <a:lnTo>
                      <a:pt x="73" y="63"/>
                    </a:lnTo>
                    <a:lnTo>
                      <a:pt x="86" y="63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77" name="Freeform 105"/>
              <p:cNvSpPr>
                <a:spLocks noChangeArrowheads="1"/>
              </p:cNvSpPr>
              <p:nvPr/>
            </p:nvSpPr>
            <p:spPr bwMode="auto">
              <a:xfrm>
                <a:off x="4605" y="102"/>
                <a:ext cx="46" cy="54"/>
              </a:xfrm>
              <a:custGeom>
                <a:avLst/>
                <a:gdLst>
                  <a:gd name="G0" fmla="+- 3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001 0 0"/>
                  <a:gd name="G24" fmla="+- 45456 0 0"/>
                  <a:gd name="G25" fmla="+- 40449 0 0"/>
                  <a:gd name="T0" fmla="*/ 0 w 46"/>
                  <a:gd name="T1" fmla="*/ 9568 h 48"/>
                  <a:gd name="T2" fmla="*/ 745 w 46"/>
                  <a:gd name="T3" fmla="*/ 14280 h 48"/>
                  <a:gd name="T4" fmla="*/ 1237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950 w 46"/>
                  <a:gd name="T11" fmla="*/ 40331 h 48"/>
                  <a:gd name="T12" fmla="*/ 3142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565 w 46"/>
                  <a:gd name="T23" fmla="*/ 55586 h 48"/>
                  <a:gd name="T24" fmla="*/ 3797 w 46"/>
                  <a:gd name="T25" fmla="*/ 51261 h 48"/>
                  <a:gd name="T26" fmla="*/ 3862 w 46"/>
                  <a:gd name="T27" fmla="*/ 47341 h 48"/>
                  <a:gd name="T28" fmla="*/ 3862 w 46"/>
                  <a:gd name="T29" fmla="*/ 43696 h 48"/>
                  <a:gd name="T30" fmla="*/ 3629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4999 h 48"/>
                  <a:gd name="T36" fmla="*/ 2330 w 46"/>
                  <a:gd name="T37" fmla="*/ 19601 h 48"/>
                  <a:gd name="T38" fmla="*/ 1698 w 46"/>
                  <a:gd name="T39" fmla="*/ 11199 h 48"/>
                  <a:gd name="T40" fmla="*/ 960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5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4"/>
                    </a:lnTo>
                    <a:lnTo>
                      <a:pt x="46" y="41"/>
                    </a:lnTo>
                    <a:lnTo>
                      <a:pt x="46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2"/>
                    </a:lnTo>
                    <a:lnTo>
                      <a:pt x="28" y="17"/>
                    </a:lnTo>
                    <a:lnTo>
                      <a:pt x="21" y="10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78" name="Freeform 106"/>
              <p:cNvSpPr>
                <a:spLocks noChangeArrowheads="1"/>
              </p:cNvSpPr>
              <p:nvPr/>
            </p:nvSpPr>
            <p:spPr bwMode="auto">
              <a:xfrm>
                <a:off x="4549" y="93"/>
                <a:ext cx="57" cy="14"/>
              </a:xfrm>
              <a:custGeom>
                <a:avLst/>
                <a:gdLst>
                  <a:gd name="G0" fmla="+- 4 0 0"/>
                  <a:gd name="G1" fmla="+- 16 0 0"/>
                  <a:gd name="G2" fmla="sin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11 0 0"/>
                  <a:gd name="G22" fmla="+- 64916 0 0"/>
                  <a:gd name="T0" fmla="*/ 0 w 57"/>
                  <a:gd name="T1" fmla="*/ 629 h 16"/>
                  <a:gd name="T2" fmla="*/ 4 w 57"/>
                  <a:gd name="T3" fmla="*/ 629 h 16"/>
                  <a:gd name="T4" fmla="*/ 9 w 57"/>
                  <a:gd name="T5" fmla="*/ 629 h 16"/>
                  <a:gd name="T6" fmla="*/ 555 w 57"/>
                  <a:gd name="T7" fmla="*/ 629 h 16"/>
                  <a:gd name="T8" fmla="*/ 795 w 57"/>
                  <a:gd name="T9" fmla="*/ 710 h 16"/>
                  <a:gd name="T10" fmla="*/ 1138 w 57"/>
                  <a:gd name="T11" fmla="*/ 710 h 16"/>
                  <a:gd name="T12" fmla="*/ 1348 w 57"/>
                  <a:gd name="T13" fmla="*/ 801 h 16"/>
                  <a:gd name="T14" fmla="*/ 1656 w 57"/>
                  <a:gd name="T15" fmla="*/ 904 h 16"/>
                  <a:gd name="T16" fmla="*/ 1932 w 57"/>
                  <a:gd name="T17" fmla="*/ 1021 h 16"/>
                  <a:gd name="T18" fmla="*/ 2034 w 57"/>
                  <a:gd name="T19" fmla="*/ 629 h 16"/>
                  <a:gd name="T20" fmla="*/ 1805 w 57"/>
                  <a:gd name="T21" fmla="*/ 5 h 16"/>
                  <a:gd name="T22" fmla="*/ 1419 w 57"/>
                  <a:gd name="T23" fmla="*/ 3 h 16"/>
                  <a:gd name="T24" fmla="*/ 1156 w 57"/>
                  <a:gd name="T25" fmla="*/ 1 h 16"/>
                  <a:gd name="T26" fmla="*/ 837 w 57"/>
                  <a:gd name="T27" fmla="*/ 0 h 16"/>
                  <a:gd name="T28" fmla="*/ 584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29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8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79" name="Freeform 107"/>
              <p:cNvSpPr>
                <a:spLocks noChangeArrowheads="1"/>
              </p:cNvSpPr>
              <p:nvPr/>
            </p:nvSpPr>
            <p:spPr bwMode="auto">
              <a:xfrm>
                <a:off x="1330" y="100"/>
                <a:ext cx="107" cy="58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+- 2 0 0"/>
                  <a:gd name="G4" fmla="*/ 1 17 2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4 0 0"/>
                  <a:gd name="G38" fmla="+- 65534 0 0"/>
                  <a:gd name="G39" fmla="+- 63734 0 0"/>
                  <a:gd name="G40" fmla="+- 62984 0 0"/>
                  <a:gd name="G41" fmla="+- 61643 0 0"/>
                  <a:gd name="G42" fmla="+- 60873 0 0"/>
                  <a:gd name="T0" fmla="*/ 494 w 105"/>
                  <a:gd name="T1" fmla="*/ 0 h 55"/>
                  <a:gd name="T2" fmla="*/ 5 w 105"/>
                  <a:gd name="T3" fmla="*/ 1 h 55"/>
                  <a:gd name="T4" fmla="*/ 2 w 105"/>
                  <a:gd name="T5" fmla="*/ 4 h 55"/>
                  <a:gd name="T6" fmla="*/ 0 w 105"/>
                  <a:gd name="T7" fmla="*/ 1802 h 55"/>
                  <a:gd name="T8" fmla="*/ 2 w 105"/>
                  <a:gd name="T9" fmla="*/ 2554 h 55"/>
                  <a:gd name="T10" fmla="*/ 5 w 105"/>
                  <a:gd name="T11" fmla="*/ 3898 h 55"/>
                  <a:gd name="T12" fmla="*/ 494 w 105"/>
                  <a:gd name="T13" fmla="*/ 5157 h 55"/>
                  <a:gd name="T14" fmla="*/ 652 w 105"/>
                  <a:gd name="T15" fmla="*/ 6538 h 55"/>
                  <a:gd name="T16" fmla="*/ 1017 w 105"/>
                  <a:gd name="T17" fmla="*/ 7868 h 55"/>
                  <a:gd name="T18" fmla="*/ 1482 w 105"/>
                  <a:gd name="T19" fmla="*/ 9268 h 55"/>
                  <a:gd name="T20" fmla="*/ 1875 w 105"/>
                  <a:gd name="T21" fmla="*/ 10268 h 55"/>
                  <a:gd name="T22" fmla="*/ 2342 w 105"/>
                  <a:gd name="T23" fmla="*/ 11426 h 55"/>
                  <a:gd name="T24" fmla="*/ 2889 w 105"/>
                  <a:gd name="T25" fmla="*/ 11797 h 55"/>
                  <a:gd name="T26" fmla="*/ 3414 w 105"/>
                  <a:gd name="T27" fmla="*/ 12262 h 55"/>
                  <a:gd name="T28" fmla="*/ 4002 w 105"/>
                  <a:gd name="T29" fmla="*/ 11984 h 55"/>
                  <a:gd name="T30" fmla="*/ 4507 w 105"/>
                  <a:gd name="T31" fmla="*/ 11522 h 55"/>
                  <a:gd name="T32" fmla="*/ 5067 w 105"/>
                  <a:gd name="T33" fmla="*/ 10420 h 55"/>
                  <a:gd name="T34" fmla="*/ 5100 w 105"/>
                  <a:gd name="T35" fmla="*/ 10268 h 55"/>
                  <a:gd name="T36" fmla="*/ 5100 w 105"/>
                  <a:gd name="T37" fmla="*/ 9934 h 55"/>
                  <a:gd name="T38" fmla="*/ 5100 w 105"/>
                  <a:gd name="T39" fmla="*/ 9552 h 55"/>
                  <a:gd name="T40" fmla="*/ 5067 w 105"/>
                  <a:gd name="T41" fmla="*/ 9060 h 55"/>
                  <a:gd name="T42" fmla="*/ 4999 w 105"/>
                  <a:gd name="T43" fmla="*/ 8317 h 55"/>
                  <a:gd name="T44" fmla="*/ 4729 w 105"/>
                  <a:gd name="T45" fmla="*/ 6538 h 55"/>
                  <a:gd name="T46" fmla="*/ 4316 w 105"/>
                  <a:gd name="T47" fmla="*/ 5290 h 55"/>
                  <a:gd name="T48" fmla="*/ 4033 w 105"/>
                  <a:gd name="T49" fmla="*/ 3898 h 55"/>
                  <a:gd name="T50" fmla="*/ 3581 w 105"/>
                  <a:gd name="T51" fmla="*/ 2554 h 55"/>
                  <a:gd name="T52" fmla="*/ 3135 w 105"/>
                  <a:gd name="T53" fmla="*/ 1942 h 55"/>
                  <a:gd name="T54" fmla="*/ 2767 w 105"/>
                  <a:gd name="T55" fmla="*/ 82 h 55"/>
                  <a:gd name="T56" fmla="*/ 2342 w 105"/>
                  <a:gd name="T57" fmla="*/ 4 h 55"/>
                  <a:gd name="T58" fmla="*/ 1982 w 105"/>
                  <a:gd name="T59" fmla="*/ 1 h 55"/>
                  <a:gd name="T60" fmla="*/ 1567 w 105"/>
                  <a:gd name="T61" fmla="*/ 0 h 55"/>
                  <a:gd name="T62" fmla="*/ 1201 w 105"/>
                  <a:gd name="T63" fmla="*/ 0 h 55"/>
                  <a:gd name="T64" fmla="*/ 814 w 105"/>
                  <a:gd name="T65" fmla="*/ 0 h 55"/>
                  <a:gd name="T66" fmla="*/ 617 w 105"/>
                  <a:gd name="T67" fmla="*/ 0 h 55"/>
                  <a:gd name="T68" fmla="*/ 494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5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30" y="42"/>
                    </a:lnTo>
                    <a:lnTo>
                      <a:pt x="39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70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4" y="47"/>
                    </a:lnTo>
                    <a:lnTo>
                      <a:pt x="105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7"/>
                    </a:lnTo>
                    <a:lnTo>
                      <a:pt x="96" y="30"/>
                    </a:lnTo>
                    <a:lnTo>
                      <a:pt x="89" y="24"/>
                    </a:lnTo>
                    <a:lnTo>
                      <a:pt x="82" y="18"/>
                    </a:lnTo>
                    <a:lnTo>
                      <a:pt x="73" y="12"/>
                    </a:lnTo>
                    <a:lnTo>
                      <a:pt x="64" y="8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0" name="Freeform 108"/>
              <p:cNvSpPr>
                <a:spLocks noChangeArrowheads="1"/>
              </p:cNvSpPr>
              <p:nvPr/>
            </p:nvSpPr>
            <p:spPr bwMode="auto">
              <a:xfrm>
                <a:off x="1325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cos 10 G8"/>
                  <a:gd name="G10" fmla="+- 3 0 0"/>
                  <a:gd name="G11" fmla="*/ 1 1215 2304"/>
                  <a:gd name="G12" fmla="+- 65531 0 0"/>
                  <a:gd name="G13" fmla="+- 10 0 0"/>
                  <a:gd name="G14" fmla="*/ 1 647 15625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041 0 0"/>
                  <a:gd name="G35" fmla="+- 63310 0 0"/>
                  <a:gd name="G36" fmla="+- 62665 0 0"/>
                  <a:gd name="G37" fmla="+- 62595 0 0"/>
                  <a:gd name="G38" fmla="+- 62495 0 0"/>
                  <a:gd name="G39" fmla="+- 62464 0 0"/>
                  <a:gd name="T0" fmla="*/ 4382 w 110"/>
                  <a:gd name="T1" fmla="*/ 4954 h 64"/>
                  <a:gd name="T2" fmla="*/ 3873 w 110"/>
                  <a:gd name="T3" fmla="*/ 5368 h 64"/>
                  <a:gd name="T4" fmla="*/ 3483 w 110"/>
                  <a:gd name="T5" fmla="*/ 5709 h 64"/>
                  <a:gd name="T6" fmla="*/ 3025 w 110"/>
                  <a:gd name="T7" fmla="*/ 5896 h 64"/>
                  <a:gd name="T8" fmla="*/ 2632 w 110"/>
                  <a:gd name="T9" fmla="*/ 5573 h 64"/>
                  <a:gd name="T10" fmla="*/ 2200 w 110"/>
                  <a:gd name="T11" fmla="*/ 5241 h 64"/>
                  <a:gd name="T12" fmla="*/ 1841 w 110"/>
                  <a:gd name="T13" fmla="*/ 4913 h 64"/>
                  <a:gd name="T14" fmla="*/ 1469 w 110"/>
                  <a:gd name="T15" fmla="*/ 4463 h 64"/>
                  <a:gd name="T16" fmla="*/ 1204 w 110"/>
                  <a:gd name="T17" fmla="*/ 3728 h 64"/>
                  <a:gd name="T18" fmla="*/ 820 w 110"/>
                  <a:gd name="T19" fmla="*/ 3224 h 64"/>
                  <a:gd name="T20" fmla="*/ 630 w 110"/>
                  <a:gd name="T21" fmla="*/ 2528 h 64"/>
                  <a:gd name="T22" fmla="*/ 509 w 110"/>
                  <a:gd name="T23" fmla="*/ 1868 h 64"/>
                  <a:gd name="T24" fmla="*/ 458 w 110"/>
                  <a:gd name="T25" fmla="*/ 1382 h 64"/>
                  <a:gd name="T26" fmla="*/ 9 w 110"/>
                  <a:gd name="T27" fmla="*/ 1155 h 64"/>
                  <a:gd name="T28" fmla="*/ 458 w 110"/>
                  <a:gd name="T29" fmla="*/ 1081 h 64"/>
                  <a:gd name="T30" fmla="*/ 458 w 110"/>
                  <a:gd name="T31" fmla="*/ 1013 h 64"/>
                  <a:gd name="T32" fmla="*/ 537 w 110"/>
                  <a:gd name="T33" fmla="*/ 1013 h 64"/>
                  <a:gd name="T34" fmla="*/ 537 w 110"/>
                  <a:gd name="T35" fmla="*/ 0 h 64"/>
                  <a:gd name="T36" fmla="*/ 7 w 110"/>
                  <a:gd name="T37" fmla="*/ 1 h 64"/>
                  <a:gd name="T38" fmla="*/ 1 w 110"/>
                  <a:gd name="T39" fmla="*/ 5 h 64"/>
                  <a:gd name="T40" fmla="*/ 0 w 110"/>
                  <a:gd name="T41" fmla="*/ 1155 h 64"/>
                  <a:gd name="T42" fmla="*/ 1 w 110"/>
                  <a:gd name="T43" fmla="*/ 1664 h 64"/>
                  <a:gd name="T44" fmla="*/ 4 w 110"/>
                  <a:gd name="T45" fmla="*/ 2528 h 64"/>
                  <a:gd name="T46" fmla="*/ 458 w 110"/>
                  <a:gd name="T47" fmla="*/ 3224 h 64"/>
                  <a:gd name="T48" fmla="*/ 630 w 110"/>
                  <a:gd name="T49" fmla="*/ 3877 h 64"/>
                  <a:gd name="T50" fmla="*/ 912 w 110"/>
                  <a:gd name="T51" fmla="*/ 4645 h 64"/>
                  <a:gd name="T52" fmla="*/ 1321 w 110"/>
                  <a:gd name="T53" fmla="*/ 5239 h 64"/>
                  <a:gd name="T54" fmla="*/ 1633 w 110"/>
                  <a:gd name="T55" fmla="*/ 5896 h 64"/>
                  <a:gd name="T56" fmla="*/ 2086 w 110"/>
                  <a:gd name="T57" fmla="*/ 6288 h 64"/>
                  <a:gd name="T58" fmla="*/ 2580 w 110"/>
                  <a:gd name="T59" fmla="*/ 6674 h 64"/>
                  <a:gd name="T60" fmla="*/ 2970 w 110"/>
                  <a:gd name="T61" fmla="*/ 6697 h 64"/>
                  <a:gd name="T62" fmla="*/ 3547 w 110"/>
                  <a:gd name="T63" fmla="*/ 6697 h 64"/>
                  <a:gd name="T64" fmla="*/ 4025 w 110"/>
                  <a:gd name="T65" fmla="*/ 6303 h 64"/>
                  <a:gd name="T66" fmla="*/ 4511 w 110"/>
                  <a:gd name="T67" fmla="*/ 5916 h 64"/>
                  <a:gd name="T68" fmla="*/ 4382 w 110"/>
                  <a:gd name="T69" fmla="*/ 4954 h 64"/>
                  <a:gd name="T70" fmla="*/ 0 w 110"/>
                  <a:gd name="T71" fmla="*/ 0 h 64"/>
                  <a:gd name="T72" fmla="*/ 110 w 110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10" h="64">
                    <a:moveTo>
                      <a:pt x="106" y="47"/>
                    </a:moveTo>
                    <a:lnTo>
                      <a:pt x="95" y="51"/>
                    </a:lnTo>
                    <a:lnTo>
                      <a:pt x="85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5" y="46"/>
                    </a:lnTo>
                    <a:lnTo>
                      <a:pt x="36" y="42"/>
                    </a:lnTo>
                    <a:lnTo>
                      <a:pt x="29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6" y="37"/>
                    </a:lnTo>
                    <a:lnTo>
                      <a:pt x="23" y="44"/>
                    </a:lnTo>
                    <a:lnTo>
                      <a:pt x="32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3" y="62"/>
                    </a:lnTo>
                    <a:lnTo>
                      <a:pt x="73" y="64"/>
                    </a:lnTo>
                    <a:lnTo>
                      <a:pt x="86" y="64"/>
                    </a:lnTo>
                    <a:lnTo>
                      <a:pt x="98" y="60"/>
                    </a:lnTo>
                    <a:lnTo>
                      <a:pt x="110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1" name="Freeform 109"/>
              <p:cNvSpPr>
                <a:spLocks noChangeArrowheads="1"/>
              </p:cNvSpPr>
              <p:nvPr/>
            </p:nvSpPr>
            <p:spPr bwMode="auto">
              <a:xfrm>
                <a:off x="1397" y="105"/>
                <a:ext cx="46" cy="55"/>
              </a:xfrm>
              <a:custGeom>
                <a:avLst/>
                <a:gdLst>
                  <a:gd name="G0" fmla="+- 3 0 0"/>
                  <a:gd name="G1" fmla="*/ 1 461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2 0 0"/>
                  <a:gd name="G11" fmla="+- 4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8142 0 0"/>
                  <a:gd name="G24" fmla="+- 39515 0 0"/>
                  <a:gd name="G25" fmla="+- 30645 0 0"/>
                  <a:gd name="T0" fmla="*/ 0 w 46"/>
                  <a:gd name="T1" fmla="*/ 12100 h 47"/>
                  <a:gd name="T2" fmla="*/ 745 w 46"/>
                  <a:gd name="T3" fmla="*/ 18139 h 47"/>
                  <a:gd name="T4" fmla="*/ 1237 w 46"/>
                  <a:gd name="T5" fmla="*/ 27258 h 47"/>
                  <a:gd name="T6" fmla="*/ 1927 w 46"/>
                  <a:gd name="T7" fmla="*/ 36818 h 47"/>
                  <a:gd name="T8" fmla="*/ 2440 w 46"/>
                  <a:gd name="T9" fmla="*/ 44597 h 47"/>
                  <a:gd name="T10" fmla="*/ 2950 w 46"/>
                  <a:gd name="T11" fmla="*/ 55301 h 47"/>
                  <a:gd name="T12" fmla="*/ 3142 w 46"/>
                  <a:gd name="T13" fmla="*/ 60445 h 47"/>
                  <a:gd name="T14" fmla="*/ 3196 w 46"/>
                  <a:gd name="T15" fmla="*/ 61723 h 47"/>
                  <a:gd name="T16" fmla="*/ 3196 w 46"/>
                  <a:gd name="T17" fmla="*/ 65093 h 47"/>
                  <a:gd name="T18" fmla="*/ 3196 w 46"/>
                  <a:gd name="T19" fmla="*/ 61723 h 47"/>
                  <a:gd name="T20" fmla="*/ 3347 w 46"/>
                  <a:gd name="T21" fmla="*/ 60445 h 47"/>
                  <a:gd name="T22" fmla="*/ 3626 w 46"/>
                  <a:gd name="T23" fmla="*/ 76635 h 47"/>
                  <a:gd name="T24" fmla="*/ 3797 w 46"/>
                  <a:gd name="T25" fmla="*/ 71169 h 47"/>
                  <a:gd name="T26" fmla="*/ 3862 w 46"/>
                  <a:gd name="T27" fmla="*/ 65093 h 47"/>
                  <a:gd name="T28" fmla="*/ 3862 w 46"/>
                  <a:gd name="T29" fmla="*/ 59980 h 47"/>
                  <a:gd name="T30" fmla="*/ 3797 w 46"/>
                  <a:gd name="T31" fmla="*/ 55301 h 47"/>
                  <a:gd name="T32" fmla="*/ 3407 w 46"/>
                  <a:gd name="T33" fmla="*/ 44597 h 47"/>
                  <a:gd name="T34" fmla="*/ 3000 w 46"/>
                  <a:gd name="T35" fmla="*/ 34814 h 47"/>
                  <a:gd name="T36" fmla="*/ 2330 w 46"/>
                  <a:gd name="T37" fmla="*/ 25079 h 47"/>
                  <a:gd name="T38" fmla="*/ 1698 w 46"/>
                  <a:gd name="T39" fmla="*/ 15414 h 47"/>
                  <a:gd name="T40" fmla="*/ 1023 w 46"/>
                  <a:gd name="T41" fmla="*/ 40 h 47"/>
                  <a:gd name="T42" fmla="*/ 3 w 46"/>
                  <a:gd name="T43" fmla="*/ 0 h 47"/>
                  <a:gd name="T44" fmla="*/ 0 w 46"/>
                  <a:gd name="T45" fmla="*/ 12100 h 47"/>
                  <a:gd name="T46" fmla="*/ 0 w 46"/>
                  <a:gd name="T47" fmla="*/ 0 h 47"/>
                  <a:gd name="T48" fmla="*/ 46 w 46"/>
                  <a:gd name="T4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7">
                    <a:moveTo>
                      <a:pt x="0" y="7"/>
                    </a:moveTo>
                    <a:lnTo>
                      <a:pt x="8" y="12"/>
                    </a:lnTo>
                    <a:lnTo>
                      <a:pt x="16" y="17"/>
                    </a:lnTo>
                    <a:lnTo>
                      <a:pt x="23" y="23"/>
                    </a:lnTo>
                    <a:lnTo>
                      <a:pt x="29" y="28"/>
                    </a:lnTo>
                    <a:lnTo>
                      <a:pt x="35" y="34"/>
                    </a:lnTo>
                    <a:lnTo>
                      <a:pt x="37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5" y="44"/>
                    </a:lnTo>
                    <a:lnTo>
                      <a:pt x="46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1" y="28"/>
                    </a:lnTo>
                    <a:lnTo>
                      <a:pt x="36" y="22"/>
                    </a:lnTo>
                    <a:lnTo>
                      <a:pt x="28" y="16"/>
                    </a:lnTo>
                    <a:lnTo>
                      <a:pt x="21" y="10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2" name="Freeform 110"/>
              <p:cNvSpPr>
                <a:spLocks noChangeArrowheads="1"/>
              </p:cNvSpPr>
              <p:nvPr/>
            </p:nvSpPr>
            <p:spPr bwMode="auto">
              <a:xfrm>
                <a:off x="1340" y="95"/>
                <a:ext cx="57" cy="14"/>
              </a:xfrm>
              <a:custGeom>
                <a:avLst/>
                <a:gdLst>
                  <a:gd name="G0" fmla="+- 4 0 0"/>
                  <a:gd name="G1" fmla="+- 16 0 0"/>
                  <a:gd name="G2" fmla="sin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872 0 0"/>
                  <a:gd name="G22" fmla="+- 64877 0 0"/>
                  <a:gd name="T0" fmla="*/ 0 w 57"/>
                  <a:gd name="T1" fmla="*/ 668 h 16"/>
                  <a:gd name="T2" fmla="*/ 4 w 57"/>
                  <a:gd name="T3" fmla="*/ 668 h 16"/>
                  <a:gd name="T4" fmla="*/ 9 w 57"/>
                  <a:gd name="T5" fmla="*/ 668 h 16"/>
                  <a:gd name="T6" fmla="*/ 555 w 57"/>
                  <a:gd name="T7" fmla="*/ 668 h 16"/>
                  <a:gd name="T8" fmla="*/ 795 w 57"/>
                  <a:gd name="T9" fmla="*/ 710 h 16"/>
                  <a:gd name="T10" fmla="*/ 1138 w 57"/>
                  <a:gd name="T11" fmla="*/ 710 h 16"/>
                  <a:gd name="T12" fmla="*/ 1348 w 57"/>
                  <a:gd name="T13" fmla="*/ 801 h 16"/>
                  <a:gd name="T14" fmla="*/ 1656 w 57"/>
                  <a:gd name="T15" fmla="*/ 904 h 16"/>
                  <a:gd name="T16" fmla="*/ 1932 w 57"/>
                  <a:gd name="T17" fmla="*/ 1021 h 16"/>
                  <a:gd name="T18" fmla="*/ 2034 w 57"/>
                  <a:gd name="T19" fmla="*/ 668 h 16"/>
                  <a:gd name="T20" fmla="*/ 1805 w 57"/>
                  <a:gd name="T21" fmla="*/ 5 h 16"/>
                  <a:gd name="T22" fmla="*/ 1419 w 57"/>
                  <a:gd name="T23" fmla="*/ 3 h 16"/>
                  <a:gd name="T24" fmla="*/ 1156 w 57"/>
                  <a:gd name="T25" fmla="*/ 1 h 16"/>
                  <a:gd name="T26" fmla="*/ 837 w 57"/>
                  <a:gd name="T27" fmla="*/ 0 h 16"/>
                  <a:gd name="T28" fmla="*/ 584 w 57"/>
                  <a:gd name="T29" fmla="*/ 0 h 16"/>
                  <a:gd name="T30" fmla="*/ 9 w 57"/>
                  <a:gd name="T31" fmla="*/ 0 h 16"/>
                  <a:gd name="T32" fmla="*/ 4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6" y="14"/>
                    </a:lnTo>
                    <a:lnTo>
                      <a:pt x="54" y="16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3" name="Freeform 111"/>
              <p:cNvSpPr>
                <a:spLocks noChangeArrowheads="1"/>
              </p:cNvSpPr>
              <p:nvPr/>
            </p:nvSpPr>
            <p:spPr bwMode="auto">
              <a:xfrm>
                <a:off x="3864" y="100"/>
                <a:ext cx="107" cy="58"/>
              </a:xfrm>
              <a:custGeom>
                <a:avLst/>
                <a:gdLst>
                  <a:gd name="G0" fmla="*/ 1 0 51712"/>
                  <a:gd name="G1" fmla="+- 3 0 0"/>
                  <a:gd name="G2" fmla="sin G0 G1"/>
                  <a:gd name="G3" fmla="*/ 1 0 51712"/>
                  <a:gd name="G4" fmla="*/ 1 38057 25856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2 0 0"/>
                  <a:gd name="G38" fmla="+- 65533 0 0"/>
                  <a:gd name="G39" fmla="+- 63734 0 0"/>
                  <a:gd name="G40" fmla="+- 62983 0 0"/>
                  <a:gd name="G41" fmla="+- 61643 0 0"/>
                  <a:gd name="G42" fmla="+- 60762 0 0"/>
                  <a:gd name="T0" fmla="*/ 383 w 105"/>
                  <a:gd name="T1" fmla="*/ 0 h 55"/>
                  <a:gd name="T2" fmla="*/ 3 w 105"/>
                  <a:gd name="T3" fmla="*/ 1 h 55"/>
                  <a:gd name="T4" fmla="*/ 1 w 105"/>
                  <a:gd name="T5" fmla="*/ 4 h 55"/>
                  <a:gd name="T6" fmla="*/ 0 w 105"/>
                  <a:gd name="T7" fmla="*/ 1802 h 55"/>
                  <a:gd name="T8" fmla="*/ 1 w 105"/>
                  <a:gd name="T9" fmla="*/ 2554 h 55"/>
                  <a:gd name="T10" fmla="*/ 5 w 105"/>
                  <a:gd name="T11" fmla="*/ 3898 h 55"/>
                  <a:gd name="T12" fmla="*/ 383 w 105"/>
                  <a:gd name="T13" fmla="*/ 5157 h 55"/>
                  <a:gd name="T14" fmla="*/ 506 w 105"/>
                  <a:gd name="T15" fmla="*/ 6538 h 55"/>
                  <a:gd name="T16" fmla="*/ 741 w 105"/>
                  <a:gd name="T17" fmla="*/ 7868 h 55"/>
                  <a:gd name="T18" fmla="*/ 1102 w 105"/>
                  <a:gd name="T19" fmla="*/ 9060 h 55"/>
                  <a:gd name="T20" fmla="*/ 1424 w 105"/>
                  <a:gd name="T21" fmla="*/ 10268 h 55"/>
                  <a:gd name="T22" fmla="*/ 1800 w 105"/>
                  <a:gd name="T23" fmla="*/ 11426 h 55"/>
                  <a:gd name="T24" fmla="*/ 2160 w 105"/>
                  <a:gd name="T25" fmla="*/ 11797 h 55"/>
                  <a:gd name="T26" fmla="*/ 2609 w 105"/>
                  <a:gd name="T27" fmla="*/ 12262 h 55"/>
                  <a:gd name="T28" fmla="*/ 3084 w 105"/>
                  <a:gd name="T29" fmla="*/ 11984 h 55"/>
                  <a:gd name="T30" fmla="*/ 3466 w 105"/>
                  <a:gd name="T31" fmla="*/ 11522 h 55"/>
                  <a:gd name="T32" fmla="*/ 3869 w 105"/>
                  <a:gd name="T33" fmla="*/ 10420 h 55"/>
                  <a:gd name="T34" fmla="*/ 3894 w 105"/>
                  <a:gd name="T35" fmla="*/ 10268 h 55"/>
                  <a:gd name="T36" fmla="*/ 3920 w 105"/>
                  <a:gd name="T37" fmla="*/ 9934 h 55"/>
                  <a:gd name="T38" fmla="*/ 3920 w 105"/>
                  <a:gd name="T39" fmla="*/ 9552 h 55"/>
                  <a:gd name="T40" fmla="*/ 3894 w 105"/>
                  <a:gd name="T41" fmla="*/ 9060 h 55"/>
                  <a:gd name="T42" fmla="*/ 3848 w 105"/>
                  <a:gd name="T43" fmla="*/ 7868 h 55"/>
                  <a:gd name="T44" fmla="*/ 3552 w 105"/>
                  <a:gd name="T45" fmla="*/ 6538 h 55"/>
                  <a:gd name="T46" fmla="*/ 3315 w 105"/>
                  <a:gd name="T47" fmla="*/ 5290 h 55"/>
                  <a:gd name="T48" fmla="*/ 3084 w 105"/>
                  <a:gd name="T49" fmla="*/ 3898 h 55"/>
                  <a:gd name="T50" fmla="*/ 2696 w 105"/>
                  <a:gd name="T51" fmla="*/ 2554 h 55"/>
                  <a:gd name="T52" fmla="*/ 2410 w 105"/>
                  <a:gd name="T53" fmla="*/ 1942 h 55"/>
                  <a:gd name="T54" fmla="*/ 2098 w 105"/>
                  <a:gd name="T55" fmla="*/ 82 h 55"/>
                  <a:gd name="T56" fmla="*/ 1800 w 105"/>
                  <a:gd name="T57" fmla="*/ 4 h 55"/>
                  <a:gd name="T58" fmla="*/ 1450 w 105"/>
                  <a:gd name="T59" fmla="*/ 1 h 55"/>
                  <a:gd name="T60" fmla="*/ 1212 w 105"/>
                  <a:gd name="T61" fmla="*/ 0 h 55"/>
                  <a:gd name="T62" fmla="*/ 924 w 105"/>
                  <a:gd name="T63" fmla="*/ 0 h 55"/>
                  <a:gd name="T64" fmla="*/ 631 w 105"/>
                  <a:gd name="T65" fmla="*/ 0 h 55"/>
                  <a:gd name="T66" fmla="*/ 477 w 105"/>
                  <a:gd name="T67" fmla="*/ 0 h 55"/>
                  <a:gd name="T68" fmla="*/ 383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3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1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5" y="43"/>
                    </a:lnTo>
                    <a:lnTo>
                      <a:pt x="104" y="41"/>
                    </a:lnTo>
                    <a:lnTo>
                      <a:pt x="101" y="35"/>
                    </a:lnTo>
                    <a:lnTo>
                      <a:pt x="95" y="30"/>
                    </a:lnTo>
                    <a:lnTo>
                      <a:pt x="89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4" name="Freeform 112"/>
              <p:cNvSpPr>
                <a:spLocks noChangeArrowheads="1"/>
              </p:cNvSpPr>
              <p:nvPr/>
            </p:nvSpPr>
            <p:spPr bwMode="auto">
              <a:xfrm>
                <a:off x="3859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+- 1 0 0"/>
                  <a:gd name="G12" fmla="+- 65531 0 0"/>
                  <a:gd name="G13" fmla="+- 10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4139 0 0"/>
                  <a:gd name="G35" fmla="+- 63395 0 0"/>
                  <a:gd name="G36" fmla="+- 62809 0 0"/>
                  <a:gd name="G37" fmla="+- 62693 0 0"/>
                  <a:gd name="G38" fmla="+- 62593 0 0"/>
                  <a:gd name="G39" fmla="+- 62500 0 0"/>
                  <a:gd name="T0" fmla="*/ 4478 w 109"/>
                  <a:gd name="T1" fmla="*/ 4954 h 64"/>
                  <a:gd name="T2" fmla="*/ 3971 w 109"/>
                  <a:gd name="T3" fmla="*/ 5368 h 64"/>
                  <a:gd name="T4" fmla="*/ 3568 w 109"/>
                  <a:gd name="T5" fmla="*/ 5709 h 64"/>
                  <a:gd name="T6" fmla="*/ 3169 w 109"/>
                  <a:gd name="T7" fmla="*/ 5896 h 64"/>
                  <a:gd name="T8" fmla="*/ 2730 w 109"/>
                  <a:gd name="T9" fmla="*/ 5573 h 64"/>
                  <a:gd name="T10" fmla="*/ 2298 w 109"/>
                  <a:gd name="T11" fmla="*/ 5241 h 64"/>
                  <a:gd name="T12" fmla="*/ 1877 w 109"/>
                  <a:gd name="T13" fmla="*/ 4913 h 64"/>
                  <a:gd name="T14" fmla="*/ 1515 w 109"/>
                  <a:gd name="T15" fmla="*/ 4463 h 64"/>
                  <a:gd name="T16" fmla="*/ 1223 w 109"/>
                  <a:gd name="T17" fmla="*/ 3728 h 64"/>
                  <a:gd name="T18" fmla="*/ 841 w 109"/>
                  <a:gd name="T19" fmla="*/ 3224 h 64"/>
                  <a:gd name="T20" fmla="*/ 644 w 109"/>
                  <a:gd name="T21" fmla="*/ 2528 h 64"/>
                  <a:gd name="T22" fmla="*/ 519 w 109"/>
                  <a:gd name="T23" fmla="*/ 1868 h 64"/>
                  <a:gd name="T24" fmla="*/ 466 w 109"/>
                  <a:gd name="T25" fmla="*/ 1382 h 64"/>
                  <a:gd name="T26" fmla="*/ 9 w 109"/>
                  <a:gd name="T27" fmla="*/ 1155 h 64"/>
                  <a:gd name="T28" fmla="*/ 9 w 109"/>
                  <a:gd name="T29" fmla="*/ 1081 h 64"/>
                  <a:gd name="T30" fmla="*/ 466 w 109"/>
                  <a:gd name="T31" fmla="*/ 1013 h 64"/>
                  <a:gd name="T32" fmla="*/ 548 w 109"/>
                  <a:gd name="T33" fmla="*/ 1013 h 64"/>
                  <a:gd name="T34" fmla="*/ 548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4 w 109"/>
                  <a:gd name="T45" fmla="*/ 2528 h 64"/>
                  <a:gd name="T46" fmla="*/ 466 w 109"/>
                  <a:gd name="T47" fmla="*/ 3224 h 64"/>
                  <a:gd name="T48" fmla="*/ 610 w 109"/>
                  <a:gd name="T49" fmla="*/ 3877 h 64"/>
                  <a:gd name="T50" fmla="*/ 887 w 109"/>
                  <a:gd name="T51" fmla="*/ 4645 h 64"/>
                  <a:gd name="T52" fmla="*/ 1305 w 109"/>
                  <a:gd name="T53" fmla="*/ 5239 h 64"/>
                  <a:gd name="T54" fmla="*/ 1686 w 109"/>
                  <a:gd name="T55" fmla="*/ 5896 h 64"/>
                  <a:gd name="T56" fmla="*/ 2178 w 109"/>
                  <a:gd name="T57" fmla="*/ 6288 h 64"/>
                  <a:gd name="T58" fmla="*/ 2588 w 109"/>
                  <a:gd name="T59" fmla="*/ 6674 h 64"/>
                  <a:gd name="T60" fmla="*/ 3077 w 109"/>
                  <a:gd name="T61" fmla="*/ 6697 h 64"/>
                  <a:gd name="T62" fmla="*/ 3614 w 109"/>
                  <a:gd name="T63" fmla="*/ 6697 h 64"/>
                  <a:gd name="T64" fmla="*/ 4142 w 109"/>
                  <a:gd name="T65" fmla="*/ 6303 h 64"/>
                  <a:gd name="T66" fmla="*/ 4625 w 109"/>
                  <a:gd name="T67" fmla="*/ 5916 h 64"/>
                  <a:gd name="T68" fmla="*/ 4478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6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4" y="55"/>
                    </a:lnTo>
                    <a:lnTo>
                      <a:pt x="64" y="53"/>
                    </a:lnTo>
                    <a:lnTo>
                      <a:pt x="54" y="50"/>
                    </a:lnTo>
                    <a:lnTo>
                      <a:pt x="44" y="46"/>
                    </a:lnTo>
                    <a:lnTo>
                      <a:pt x="36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6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5" name="Freeform 113"/>
              <p:cNvSpPr>
                <a:spLocks noChangeArrowheads="1"/>
              </p:cNvSpPr>
              <p:nvPr/>
            </p:nvSpPr>
            <p:spPr bwMode="auto">
              <a:xfrm>
                <a:off x="3930" y="104"/>
                <a:ext cx="46" cy="54"/>
              </a:xfrm>
              <a:custGeom>
                <a:avLst/>
                <a:gdLst>
                  <a:gd name="G0" fmla="+- 2 0 0"/>
                  <a:gd name="G1" fmla="*/ 1 47225 3852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5 0 0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263 0 0"/>
                  <a:gd name="G24" fmla="+- 45456 0 0"/>
                  <a:gd name="G25" fmla="+- 40449 0 0"/>
                  <a:gd name="T0" fmla="*/ 0 w 46"/>
                  <a:gd name="T1" fmla="*/ 9568 h 48"/>
                  <a:gd name="T2" fmla="*/ 7 w 46"/>
                  <a:gd name="T3" fmla="*/ 14280 h 48"/>
                  <a:gd name="T4" fmla="*/ 1237 w 46"/>
                  <a:gd name="T5" fmla="*/ 21317 h 48"/>
                  <a:gd name="T6" fmla="*/ 1927 w 46"/>
                  <a:gd name="T7" fmla="*/ 27014 h 48"/>
                  <a:gd name="T8" fmla="*/ 2440 w 46"/>
                  <a:gd name="T9" fmla="*/ 32729 h 48"/>
                  <a:gd name="T10" fmla="*/ 2816 w 46"/>
                  <a:gd name="T11" fmla="*/ 40331 h 48"/>
                  <a:gd name="T12" fmla="*/ 3142 w 46"/>
                  <a:gd name="T13" fmla="*/ 44074 h 48"/>
                  <a:gd name="T14" fmla="*/ 3196 w 46"/>
                  <a:gd name="T15" fmla="*/ 45086 h 48"/>
                  <a:gd name="T16" fmla="*/ 3196 w 46"/>
                  <a:gd name="T17" fmla="*/ 47341 h 48"/>
                  <a:gd name="T18" fmla="*/ 3196 w 46"/>
                  <a:gd name="T19" fmla="*/ 45086 h 48"/>
                  <a:gd name="T20" fmla="*/ 3347 w 46"/>
                  <a:gd name="T21" fmla="*/ 44074 h 48"/>
                  <a:gd name="T22" fmla="*/ 3565 w 46"/>
                  <a:gd name="T23" fmla="*/ 55586 h 48"/>
                  <a:gd name="T24" fmla="*/ 3797 w 46"/>
                  <a:gd name="T25" fmla="*/ 51382 h 48"/>
                  <a:gd name="T26" fmla="*/ 3862 w 46"/>
                  <a:gd name="T27" fmla="*/ 47341 h 48"/>
                  <a:gd name="T28" fmla="*/ 3797 w 46"/>
                  <a:gd name="T29" fmla="*/ 43696 h 48"/>
                  <a:gd name="T30" fmla="*/ 3629 w 46"/>
                  <a:gd name="T31" fmla="*/ 40331 h 48"/>
                  <a:gd name="T32" fmla="*/ 3407 w 46"/>
                  <a:gd name="T33" fmla="*/ 32729 h 48"/>
                  <a:gd name="T34" fmla="*/ 3000 w 46"/>
                  <a:gd name="T35" fmla="*/ 25743 h 48"/>
                  <a:gd name="T36" fmla="*/ 2330 w 46"/>
                  <a:gd name="T37" fmla="*/ 19601 h 48"/>
                  <a:gd name="T38" fmla="*/ 1698 w 46"/>
                  <a:gd name="T39" fmla="*/ 12132 h 48"/>
                  <a:gd name="T40" fmla="*/ 945 w 46"/>
                  <a:gd name="T41" fmla="*/ 248 h 48"/>
                  <a:gd name="T42" fmla="*/ 3 w 46"/>
                  <a:gd name="T43" fmla="*/ 0 h 48"/>
                  <a:gd name="T44" fmla="*/ 0 w 46"/>
                  <a:gd name="T45" fmla="*/ 9568 h 48"/>
                  <a:gd name="T46" fmla="*/ 0 w 46"/>
                  <a:gd name="T47" fmla="*/ 0 h 48"/>
                  <a:gd name="T48" fmla="*/ 46 w 46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6" h="48">
                    <a:moveTo>
                      <a:pt x="0" y="8"/>
                    </a:moveTo>
                    <a:lnTo>
                      <a:pt x="7" y="13"/>
                    </a:lnTo>
                    <a:lnTo>
                      <a:pt x="16" y="18"/>
                    </a:lnTo>
                    <a:lnTo>
                      <a:pt x="23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7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2" y="48"/>
                    </a:lnTo>
                    <a:lnTo>
                      <a:pt x="45" y="45"/>
                    </a:lnTo>
                    <a:lnTo>
                      <a:pt x="46" y="41"/>
                    </a:lnTo>
                    <a:lnTo>
                      <a:pt x="45" y="38"/>
                    </a:lnTo>
                    <a:lnTo>
                      <a:pt x="44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8" y="17"/>
                    </a:lnTo>
                    <a:lnTo>
                      <a:pt x="21" y="11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6" name="Freeform 114"/>
              <p:cNvSpPr>
                <a:spLocks noChangeArrowheads="1"/>
              </p:cNvSpPr>
              <p:nvPr/>
            </p:nvSpPr>
            <p:spPr bwMode="auto">
              <a:xfrm>
                <a:off x="3873" y="94"/>
                <a:ext cx="57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7"/>
                  <a:gd name="T1" fmla="*/ 574 h 17"/>
                  <a:gd name="T2" fmla="*/ 4 w 57"/>
                  <a:gd name="T3" fmla="*/ 574 h 17"/>
                  <a:gd name="T4" fmla="*/ 9 w 57"/>
                  <a:gd name="T5" fmla="*/ 574 h 17"/>
                  <a:gd name="T6" fmla="*/ 555 w 57"/>
                  <a:gd name="T7" fmla="*/ 574 h 17"/>
                  <a:gd name="T8" fmla="*/ 795 w 57"/>
                  <a:gd name="T9" fmla="*/ 574 h 17"/>
                  <a:gd name="T10" fmla="*/ 1098 w 57"/>
                  <a:gd name="T11" fmla="*/ 608 h 17"/>
                  <a:gd name="T12" fmla="*/ 1348 w 57"/>
                  <a:gd name="T13" fmla="*/ 682 h 17"/>
                  <a:gd name="T14" fmla="*/ 1656 w 57"/>
                  <a:gd name="T15" fmla="*/ 764 h 17"/>
                  <a:gd name="T16" fmla="*/ 1932 w 57"/>
                  <a:gd name="T17" fmla="*/ 857 h 17"/>
                  <a:gd name="T18" fmla="*/ 2034 w 57"/>
                  <a:gd name="T19" fmla="*/ 542 h 17"/>
                  <a:gd name="T20" fmla="*/ 1743 w 57"/>
                  <a:gd name="T21" fmla="*/ 6 h 17"/>
                  <a:gd name="T22" fmla="*/ 1419 w 57"/>
                  <a:gd name="T23" fmla="*/ 4 h 17"/>
                  <a:gd name="T24" fmla="*/ 1138 w 57"/>
                  <a:gd name="T25" fmla="*/ 2 h 17"/>
                  <a:gd name="T26" fmla="*/ 795 w 57"/>
                  <a:gd name="T27" fmla="*/ 1 h 17"/>
                  <a:gd name="T28" fmla="*/ 555 w 57"/>
                  <a:gd name="T29" fmla="*/ 1 h 17"/>
                  <a:gd name="T30" fmla="*/ 9 w 57"/>
                  <a:gd name="T31" fmla="*/ 1 h 17"/>
                  <a:gd name="T32" fmla="*/ 4 w 57"/>
                  <a:gd name="T33" fmla="*/ 0 h 17"/>
                  <a:gd name="T34" fmla="*/ 0 w 57"/>
                  <a:gd name="T35" fmla="*/ 1 h 17"/>
                  <a:gd name="T36" fmla="*/ 0 w 57"/>
                  <a:gd name="T37" fmla="*/ 574 h 17"/>
                  <a:gd name="T38" fmla="*/ 0 w 57"/>
                  <a:gd name="T39" fmla="*/ 0 h 17"/>
                  <a:gd name="T40" fmla="*/ 57 w 57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8" y="13"/>
                    </a:lnTo>
                    <a:lnTo>
                      <a:pt x="46" y="15"/>
                    </a:lnTo>
                    <a:lnTo>
                      <a:pt x="54" y="17"/>
                    </a:lnTo>
                    <a:lnTo>
                      <a:pt x="57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7" name="Freeform 115"/>
              <p:cNvSpPr>
                <a:spLocks noChangeArrowheads="1"/>
              </p:cNvSpPr>
              <p:nvPr/>
            </p:nvSpPr>
            <p:spPr bwMode="auto">
              <a:xfrm>
                <a:off x="2596" y="100"/>
                <a:ext cx="95" cy="58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*/ 1 0 51712"/>
                  <a:gd name="G4" fmla="*/ 1 38057 25856"/>
                  <a:gd name="G5" fmla="+- 14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+- 37 0 0"/>
                  <a:gd name="G22" fmla="sin G20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3 0 0"/>
                  <a:gd name="G38" fmla="+- 65533 0 0"/>
                  <a:gd name="G39" fmla="+- 63734 0 0"/>
                  <a:gd name="G40" fmla="+- 62983 0 0"/>
                  <a:gd name="G41" fmla="+- 61643 0 0"/>
                  <a:gd name="G42" fmla="+- 60537 0 0"/>
                  <a:gd name="T0" fmla="*/ 158 w 105"/>
                  <a:gd name="T1" fmla="*/ 0 h 55"/>
                  <a:gd name="T2" fmla="*/ 4 w 105"/>
                  <a:gd name="T3" fmla="*/ 1 h 55"/>
                  <a:gd name="T4" fmla="*/ 1 w 105"/>
                  <a:gd name="T5" fmla="*/ 4 h 55"/>
                  <a:gd name="T6" fmla="*/ 0 w 105"/>
                  <a:gd name="T7" fmla="*/ 1802 h 55"/>
                  <a:gd name="T8" fmla="*/ 1 w 105"/>
                  <a:gd name="T9" fmla="*/ 2554 h 55"/>
                  <a:gd name="T10" fmla="*/ 5 w 105"/>
                  <a:gd name="T11" fmla="*/ 3898 h 55"/>
                  <a:gd name="T12" fmla="*/ 158 w 105"/>
                  <a:gd name="T13" fmla="*/ 5157 h 55"/>
                  <a:gd name="T14" fmla="*/ 208 w 105"/>
                  <a:gd name="T15" fmla="*/ 6538 h 55"/>
                  <a:gd name="T16" fmla="*/ 324 w 105"/>
                  <a:gd name="T17" fmla="*/ 7868 h 55"/>
                  <a:gd name="T18" fmla="*/ 453 w 105"/>
                  <a:gd name="T19" fmla="*/ 9268 h 55"/>
                  <a:gd name="T20" fmla="*/ 589 w 105"/>
                  <a:gd name="T21" fmla="*/ 10268 h 55"/>
                  <a:gd name="T22" fmla="*/ 746 w 105"/>
                  <a:gd name="T23" fmla="*/ 11426 h 55"/>
                  <a:gd name="T24" fmla="*/ 921 w 105"/>
                  <a:gd name="T25" fmla="*/ 11797 h 55"/>
                  <a:gd name="T26" fmla="*/ 1078 w 105"/>
                  <a:gd name="T27" fmla="*/ 12262 h 55"/>
                  <a:gd name="T28" fmla="*/ 1275 w 105"/>
                  <a:gd name="T29" fmla="*/ 11984 h 55"/>
                  <a:gd name="T30" fmla="*/ 1435 w 105"/>
                  <a:gd name="T31" fmla="*/ 11522 h 55"/>
                  <a:gd name="T32" fmla="*/ 1604 w 105"/>
                  <a:gd name="T33" fmla="*/ 10420 h 55"/>
                  <a:gd name="T34" fmla="*/ 1614 w 105"/>
                  <a:gd name="T35" fmla="*/ 10268 h 55"/>
                  <a:gd name="T36" fmla="*/ 1623 w 105"/>
                  <a:gd name="T37" fmla="*/ 9934 h 55"/>
                  <a:gd name="T38" fmla="*/ 1614 w 105"/>
                  <a:gd name="T39" fmla="*/ 9552 h 55"/>
                  <a:gd name="T40" fmla="*/ 1614 w 105"/>
                  <a:gd name="T41" fmla="*/ 9060 h 55"/>
                  <a:gd name="T42" fmla="*/ 1558 w 105"/>
                  <a:gd name="T43" fmla="*/ 8317 h 55"/>
                  <a:gd name="T44" fmla="*/ 1505 w 105"/>
                  <a:gd name="T45" fmla="*/ 6538 h 55"/>
                  <a:gd name="T46" fmla="*/ 1366 w 105"/>
                  <a:gd name="T47" fmla="*/ 5290 h 55"/>
                  <a:gd name="T48" fmla="*/ 1275 w 105"/>
                  <a:gd name="T49" fmla="*/ 3898 h 55"/>
                  <a:gd name="T50" fmla="*/ 1115 w 105"/>
                  <a:gd name="T51" fmla="*/ 2554 h 55"/>
                  <a:gd name="T52" fmla="*/ 999 w 105"/>
                  <a:gd name="T53" fmla="*/ 1942 h 55"/>
                  <a:gd name="T54" fmla="*/ 870 w 105"/>
                  <a:gd name="T55" fmla="*/ 82 h 55"/>
                  <a:gd name="T56" fmla="*/ 746 w 105"/>
                  <a:gd name="T57" fmla="*/ 4 h 55"/>
                  <a:gd name="T58" fmla="*/ 623 w 105"/>
                  <a:gd name="T59" fmla="*/ 1 h 55"/>
                  <a:gd name="T60" fmla="*/ 498 w 105"/>
                  <a:gd name="T61" fmla="*/ 0 h 55"/>
                  <a:gd name="T62" fmla="*/ 383 w 105"/>
                  <a:gd name="T63" fmla="*/ 0 h 55"/>
                  <a:gd name="T64" fmla="*/ 259 w 105"/>
                  <a:gd name="T65" fmla="*/ 0 h 55"/>
                  <a:gd name="T66" fmla="*/ 196 w 105"/>
                  <a:gd name="T67" fmla="*/ 0 h 55"/>
                  <a:gd name="T68" fmla="*/ 158 w 105"/>
                  <a:gd name="T69" fmla="*/ 0 h 55"/>
                  <a:gd name="T70" fmla="*/ 0 w 105"/>
                  <a:gd name="T71" fmla="*/ 0 h 55"/>
                  <a:gd name="T72" fmla="*/ 105 w 105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5" h="55">
                    <a:moveTo>
                      <a:pt x="9" y="0"/>
                    </a:moveTo>
                    <a:lnTo>
                      <a:pt x="4" y="1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5" y="18"/>
                    </a:lnTo>
                    <a:lnTo>
                      <a:pt x="9" y="23"/>
                    </a:lnTo>
                    <a:lnTo>
                      <a:pt x="14" y="30"/>
                    </a:lnTo>
                    <a:lnTo>
                      <a:pt x="22" y="35"/>
                    </a:lnTo>
                    <a:lnTo>
                      <a:pt x="29" y="42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9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2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5" y="45"/>
                    </a:lnTo>
                    <a:lnTo>
                      <a:pt x="104" y="43"/>
                    </a:lnTo>
                    <a:lnTo>
                      <a:pt x="104" y="41"/>
                    </a:lnTo>
                    <a:lnTo>
                      <a:pt x="100" y="37"/>
                    </a:lnTo>
                    <a:lnTo>
                      <a:pt x="96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6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8" name="Freeform 116"/>
              <p:cNvSpPr>
                <a:spLocks noChangeArrowheads="1"/>
              </p:cNvSpPr>
              <p:nvPr/>
            </p:nvSpPr>
            <p:spPr bwMode="auto">
              <a:xfrm>
                <a:off x="2591" y="95"/>
                <a:ext cx="99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9 0 0"/>
                  <a:gd name="G7" fmla="cos 14 G6"/>
                  <a:gd name="G8" fmla="+- 10 0 0"/>
                  <a:gd name="G9" fmla="sin 10 G8"/>
                  <a:gd name="G10" fmla="+- 3 0 0"/>
                  <a:gd name="G11" fmla="+- 1 0 0"/>
                  <a:gd name="G12" fmla="+- 65531 0 0"/>
                  <a:gd name="G13" fmla="+- 10 0 0"/>
                  <a:gd name="G14" fmla="*/ 1 0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1487 0 0"/>
                  <a:gd name="G35" fmla="+- 61014 0 0"/>
                  <a:gd name="G36" fmla="+- 60662 0 0"/>
                  <a:gd name="G37" fmla="+- 60870 0 0"/>
                  <a:gd name="G38" fmla="+- 61034 0 0"/>
                  <a:gd name="G39" fmla="+- 61254 0 0"/>
                  <a:gd name="T0" fmla="*/ 1483 w 109"/>
                  <a:gd name="T1" fmla="*/ 4954 h 64"/>
                  <a:gd name="T2" fmla="*/ 1319 w 109"/>
                  <a:gd name="T3" fmla="*/ 5368 h 64"/>
                  <a:gd name="T4" fmla="*/ 1187 w 109"/>
                  <a:gd name="T5" fmla="*/ 5709 h 64"/>
                  <a:gd name="T6" fmla="*/ 1022 w 109"/>
                  <a:gd name="T7" fmla="*/ 5896 h 64"/>
                  <a:gd name="T8" fmla="*/ 907 w 109"/>
                  <a:gd name="T9" fmla="*/ 5573 h 64"/>
                  <a:gd name="T10" fmla="*/ 739 w 109"/>
                  <a:gd name="T11" fmla="*/ 5241 h 64"/>
                  <a:gd name="T12" fmla="*/ 631 w 109"/>
                  <a:gd name="T13" fmla="*/ 4913 h 64"/>
                  <a:gd name="T14" fmla="*/ 482 w 109"/>
                  <a:gd name="T15" fmla="*/ 4463 h 64"/>
                  <a:gd name="T16" fmla="*/ 406 w 109"/>
                  <a:gd name="T17" fmla="*/ 3728 h 64"/>
                  <a:gd name="T18" fmla="*/ 279 w 109"/>
                  <a:gd name="T19" fmla="*/ 3224 h 64"/>
                  <a:gd name="T20" fmla="*/ 213 w 109"/>
                  <a:gd name="T21" fmla="*/ 2528 h 64"/>
                  <a:gd name="T22" fmla="*/ 171 w 109"/>
                  <a:gd name="T23" fmla="*/ 1868 h 64"/>
                  <a:gd name="T24" fmla="*/ 154 w 109"/>
                  <a:gd name="T25" fmla="*/ 1382 h 64"/>
                  <a:gd name="T26" fmla="*/ 8 w 109"/>
                  <a:gd name="T27" fmla="*/ 1155 h 64"/>
                  <a:gd name="T28" fmla="*/ 8 w 109"/>
                  <a:gd name="T29" fmla="*/ 1081 h 64"/>
                  <a:gd name="T30" fmla="*/ 154 w 109"/>
                  <a:gd name="T31" fmla="*/ 1013 h 64"/>
                  <a:gd name="T32" fmla="*/ 181 w 109"/>
                  <a:gd name="T33" fmla="*/ 1013 h 64"/>
                  <a:gd name="T34" fmla="*/ 181 w 109"/>
                  <a:gd name="T35" fmla="*/ 0 h 64"/>
                  <a:gd name="T36" fmla="*/ 6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4 w 109"/>
                  <a:gd name="T45" fmla="*/ 2528 h 64"/>
                  <a:gd name="T46" fmla="*/ 154 w 109"/>
                  <a:gd name="T47" fmla="*/ 3224 h 64"/>
                  <a:gd name="T48" fmla="*/ 201 w 109"/>
                  <a:gd name="T49" fmla="*/ 3877 h 64"/>
                  <a:gd name="T50" fmla="*/ 295 w 109"/>
                  <a:gd name="T51" fmla="*/ 4645 h 64"/>
                  <a:gd name="T52" fmla="*/ 434 w 109"/>
                  <a:gd name="T53" fmla="*/ 5239 h 64"/>
                  <a:gd name="T54" fmla="*/ 560 w 109"/>
                  <a:gd name="T55" fmla="*/ 5896 h 64"/>
                  <a:gd name="T56" fmla="*/ 722 w 109"/>
                  <a:gd name="T57" fmla="*/ 6288 h 64"/>
                  <a:gd name="T58" fmla="*/ 860 w 109"/>
                  <a:gd name="T59" fmla="*/ 6674 h 64"/>
                  <a:gd name="T60" fmla="*/ 1022 w 109"/>
                  <a:gd name="T61" fmla="*/ 6697 h 64"/>
                  <a:gd name="T62" fmla="*/ 1199 w 109"/>
                  <a:gd name="T63" fmla="*/ 6697 h 64"/>
                  <a:gd name="T64" fmla="*/ 1375 w 109"/>
                  <a:gd name="T65" fmla="*/ 6303 h 64"/>
                  <a:gd name="T66" fmla="*/ 1536 w 109"/>
                  <a:gd name="T67" fmla="*/ 5916 h 64"/>
                  <a:gd name="T68" fmla="*/ 1483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4" y="53"/>
                    </a:lnTo>
                    <a:lnTo>
                      <a:pt x="53" y="50"/>
                    </a:lnTo>
                    <a:lnTo>
                      <a:pt x="45" y="46"/>
                    </a:lnTo>
                    <a:lnTo>
                      <a:pt x="35" y="42"/>
                    </a:lnTo>
                    <a:lnTo>
                      <a:pt x="28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10" y="14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6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10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89" name="Freeform 117"/>
              <p:cNvSpPr>
                <a:spLocks noChangeArrowheads="1"/>
              </p:cNvSpPr>
              <p:nvPr/>
            </p:nvSpPr>
            <p:spPr bwMode="auto">
              <a:xfrm>
                <a:off x="2662" y="105"/>
                <a:ext cx="47" cy="55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4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8100 0 0"/>
                  <a:gd name="G24" fmla="+- 39506 0 0"/>
                  <a:gd name="G25" fmla="+- 30611 0 0"/>
                  <a:gd name="T0" fmla="*/ 0 w 47"/>
                  <a:gd name="T1" fmla="*/ 12100 h 47"/>
                  <a:gd name="T2" fmla="*/ 703 w 47"/>
                  <a:gd name="T3" fmla="*/ 18139 h 47"/>
                  <a:gd name="T4" fmla="*/ 1228 w 47"/>
                  <a:gd name="T5" fmla="*/ 27258 h 47"/>
                  <a:gd name="T6" fmla="*/ 1893 w 47"/>
                  <a:gd name="T7" fmla="*/ 36818 h 47"/>
                  <a:gd name="T8" fmla="*/ 2280 w 47"/>
                  <a:gd name="T9" fmla="*/ 44597 h 47"/>
                  <a:gd name="T10" fmla="*/ 2640 w 47"/>
                  <a:gd name="T11" fmla="*/ 55301 h 47"/>
                  <a:gd name="T12" fmla="*/ 2921 w 47"/>
                  <a:gd name="T13" fmla="*/ 60445 h 47"/>
                  <a:gd name="T14" fmla="*/ 2921 w 47"/>
                  <a:gd name="T15" fmla="*/ 61723 h 47"/>
                  <a:gd name="T16" fmla="*/ 2921 w 47"/>
                  <a:gd name="T17" fmla="*/ 65093 h 47"/>
                  <a:gd name="T18" fmla="*/ 2988 w 47"/>
                  <a:gd name="T19" fmla="*/ 61723 h 47"/>
                  <a:gd name="T20" fmla="*/ 2988 w 47"/>
                  <a:gd name="T21" fmla="*/ 60445 h 47"/>
                  <a:gd name="T22" fmla="*/ 3305 w 47"/>
                  <a:gd name="T23" fmla="*/ 76635 h 47"/>
                  <a:gd name="T24" fmla="*/ 3516 w 47"/>
                  <a:gd name="T25" fmla="*/ 71169 h 47"/>
                  <a:gd name="T26" fmla="*/ 3598 w 47"/>
                  <a:gd name="T27" fmla="*/ 65093 h 47"/>
                  <a:gd name="T28" fmla="*/ 3516 w 47"/>
                  <a:gd name="T29" fmla="*/ 59980 h 47"/>
                  <a:gd name="T30" fmla="*/ 3387 w 47"/>
                  <a:gd name="T31" fmla="*/ 55301 h 47"/>
                  <a:gd name="T32" fmla="*/ 3184 w 47"/>
                  <a:gd name="T33" fmla="*/ 44597 h 47"/>
                  <a:gd name="T34" fmla="*/ 2746 w 47"/>
                  <a:gd name="T35" fmla="*/ 34814 h 47"/>
                  <a:gd name="T36" fmla="*/ 2193 w 47"/>
                  <a:gd name="T37" fmla="*/ 25079 h 47"/>
                  <a:gd name="T38" fmla="*/ 1572 w 47"/>
                  <a:gd name="T39" fmla="*/ 15414 h 47"/>
                  <a:gd name="T40" fmla="*/ 901 w 47"/>
                  <a:gd name="T41" fmla="*/ 40 h 47"/>
                  <a:gd name="T42" fmla="*/ 4 w 47"/>
                  <a:gd name="T43" fmla="*/ 0 h 47"/>
                  <a:gd name="T44" fmla="*/ 0 w 47"/>
                  <a:gd name="T45" fmla="*/ 12100 h 47"/>
                  <a:gd name="T46" fmla="*/ 0 w 47"/>
                  <a:gd name="T47" fmla="*/ 0 h 47"/>
                  <a:gd name="T48" fmla="*/ 47 w 47"/>
                  <a:gd name="T4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7">
                    <a:moveTo>
                      <a:pt x="0" y="7"/>
                    </a:moveTo>
                    <a:lnTo>
                      <a:pt x="8" y="12"/>
                    </a:lnTo>
                    <a:lnTo>
                      <a:pt x="17" y="17"/>
                    </a:lnTo>
                    <a:lnTo>
                      <a:pt x="24" y="23"/>
                    </a:lnTo>
                    <a:lnTo>
                      <a:pt x="30" y="28"/>
                    </a:lnTo>
                    <a:lnTo>
                      <a:pt x="35" y="34"/>
                    </a:lnTo>
                    <a:lnTo>
                      <a:pt x="38" y="38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39" y="38"/>
                    </a:lnTo>
                    <a:lnTo>
                      <a:pt x="43" y="47"/>
                    </a:lnTo>
                    <a:lnTo>
                      <a:pt x="46" y="44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5" y="34"/>
                    </a:lnTo>
                    <a:lnTo>
                      <a:pt x="42" y="28"/>
                    </a:lnTo>
                    <a:lnTo>
                      <a:pt x="36" y="22"/>
                    </a:lnTo>
                    <a:lnTo>
                      <a:pt x="29" y="16"/>
                    </a:lnTo>
                    <a:lnTo>
                      <a:pt x="21" y="10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90" name="Freeform 118"/>
              <p:cNvSpPr>
                <a:spLocks noChangeArrowheads="1"/>
              </p:cNvSpPr>
              <p:nvPr/>
            </p:nvSpPr>
            <p:spPr bwMode="auto">
              <a:xfrm>
                <a:off x="2606" y="95"/>
                <a:ext cx="44" cy="14"/>
              </a:xfrm>
              <a:custGeom>
                <a:avLst/>
                <a:gdLst>
                  <a:gd name="G0" fmla="+- 4 0 0"/>
                  <a:gd name="G1" fmla="+- 16 0 0"/>
                  <a:gd name="G2" fmla="sin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870 0 0"/>
                  <a:gd name="G22" fmla="+- 64870 0 0"/>
                  <a:gd name="T0" fmla="*/ 0 w 57"/>
                  <a:gd name="T1" fmla="*/ 668 h 16"/>
                  <a:gd name="T2" fmla="*/ 2 w 57"/>
                  <a:gd name="T3" fmla="*/ 668 h 16"/>
                  <a:gd name="T4" fmla="*/ 2 w 57"/>
                  <a:gd name="T5" fmla="*/ 668 h 16"/>
                  <a:gd name="T6" fmla="*/ 61 w 57"/>
                  <a:gd name="T7" fmla="*/ 668 h 16"/>
                  <a:gd name="T8" fmla="*/ 82 w 57"/>
                  <a:gd name="T9" fmla="*/ 710 h 16"/>
                  <a:gd name="T10" fmla="*/ 125 w 57"/>
                  <a:gd name="T11" fmla="*/ 710 h 16"/>
                  <a:gd name="T12" fmla="*/ 148 w 57"/>
                  <a:gd name="T13" fmla="*/ 801 h 16"/>
                  <a:gd name="T14" fmla="*/ 178 w 57"/>
                  <a:gd name="T15" fmla="*/ 904 h 16"/>
                  <a:gd name="T16" fmla="*/ 210 w 57"/>
                  <a:gd name="T17" fmla="*/ 1021 h 16"/>
                  <a:gd name="T18" fmla="*/ 223 w 57"/>
                  <a:gd name="T19" fmla="*/ 668 h 16"/>
                  <a:gd name="T20" fmla="*/ 190 w 57"/>
                  <a:gd name="T21" fmla="*/ 5 h 16"/>
                  <a:gd name="T22" fmla="*/ 155 w 57"/>
                  <a:gd name="T23" fmla="*/ 3 h 16"/>
                  <a:gd name="T24" fmla="*/ 127 w 57"/>
                  <a:gd name="T25" fmla="*/ 1 h 16"/>
                  <a:gd name="T26" fmla="*/ 87 w 57"/>
                  <a:gd name="T27" fmla="*/ 0 h 16"/>
                  <a:gd name="T28" fmla="*/ 61 w 57"/>
                  <a:gd name="T29" fmla="*/ 0 h 16"/>
                  <a:gd name="T30" fmla="*/ 2 w 57"/>
                  <a:gd name="T31" fmla="*/ 0 h 16"/>
                  <a:gd name="T32" fmla="*/ 2 w 57"/>
                  <a:gd name="T33" fmla="*/ 0 h 16"/>
                  <a:gd name="T34" fmla="*/ 0 w 57"/>
                  <a:gd name="T35" fmla="*/ 0 h 16"/>
                  <a:gd name="T36" fmla="*/ 0 w 57"/>
                  <a:gd name="T37" fmla="*/ 668 h 16"/>
                  <a:gd name="T38" fmla="*/ 0 w 57"/>
                  <a:gd name="T39" fmla="*/ 0 h 16"/>
                  <a:gd name="T40" fmla="*/ 57 w 5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16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6" y="9"/>
                    </a:lnTo>
                    <a:lnTo>
                      <a:pt x="22" y="10"/>
                    </a:lnTo>
                    <a:lnTo>
                      <a:pt x="31" y="10"/>
                    </a:lnTo>
                    <a:lnTo>
                      <a:pt x="38" y="12"/>
                    </a:lnTo>
                    <a:lnTo>
                      <a:pt x="45" y="14"/>
                    </a:lnTo>
                    <a:lnTo>
                      <a:pt x="53" y="16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40" y="3"/>
                    </a:lnTo>
                    <a:lnTo>
                      <a:pt x="32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91" name="Freeform 119"/>
              <p:cNvSpPr>
                <a:spLocks noChangeArrowheads="1"/>
              </p:cNvSpPr>
              <p:nvPr/>
            </p:nvSpPr>
            <p:spPr bwMode="auto">
              <a:xfrm>
                <a:off x="5133" y="100"/>
                <a:ext cx="107" cy="58"/>
              </a:xfrm>
              <a:custGeom>
                <a:avLst/>
                <a:gdLst>
                  <a:gd name="G0" fmla="*/ 1 0 51712"/>
                  <a:gd name="G1" fmla="+- 3 0 0"/>
                  <a:gd name="G2" fmla="sin G0 G1"/>
                  <a:gd name="G3" fmla="+- 65533 0 0"/>
                  <a:gd name="G4" fmla="+- 2 0 0"/>
                  <a:gd name="G5" fmla="*/ 1 4590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+- 37 0 0"/>
                  <a:gd name="G24" fmla="sin G22 G23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2 0 0"/>
                  <a:gd name="G40" fmla="+- 65532 0 0"/>
                  <a:gd name="G41" fmla="+- 63734 0 0"/>
                  <a:gd name="G42" fmla="+- 62983 0 0"/>
                  <a:gd name="G43" fmla="+- 61641 0 0"/>
                  <a:gd name="G44" fmla="+- 60387 0 0"/>
                  <a:gd name="T0" fmla="*/ 530 w 104"/>
                  <a:gd name="T1" fmla="*/ 0 h 55"/>
                  <a:gd name="T2" fmla="*/ 3 w 104"/>
                  <a:gd name="T3" fmla="*/ 1 h 55"/>
                  <a:gd name="T4" fmla="*/ 0 w 104"/>
                  <a:gd name="T5" fmla="*/ 4 h 55"/>
                  <a:gd name="T6" fmla="*/ 0 w 104"/>
                  <a:gd name="T7" fmla="*/ 1802 h 55"/>
                  <a:gd name="T8" fmla="*/ 1 w 104"/>
                  <a:gd name="T9" fmla="*/ 2554 h 55"/>
                  <a:gd name="T10" fmla="*/ 3 w 104"/>
                  <a:gd name="T11" fmla="*/ 3898 h 55"/>
                  <a:gd name="T12" fmla="*/ 8 w 104"/>
                  <a:gd name="T13" fmla="*/ 5157 h 55"/>
                  <a:gd name="T14" fmla="*/ 701 w 104"/>
                  <a:gd name="T15" fmla="*/ 6538 h 55"/>
                  <a:gd name="T16" fmla="*/ 982 w 104"/>
                  <a:gd name="T17" fmla="*/ 7868 h 55"/>
                  <a:gd name="T18" fmla="*/ 1473 w 104"/>
                  <a:gd name="T19" fmla="*/ 9060 h 55"/>
                  <a:gd name="T20" fmla="*/ 1925 w 104"/>
                  <a:gd name="T21" fmla="*/ 10268 h 55"/>
                  <a:gd name="T22" fmla="*/ 2441 w 104"/>
                  <a:gd name="T23" fmla="*/ 11426 h 55"/>
                  <a:gd name="T24" fmla="*/ 2941 w 104"/>
                  <a:gd name="T25" fmla="*/ 11797 h 55"/>
                  <a:gd name="T26" fmla="*/ 3480 w 104"/>
                  <a:gd name="T27" fmla="*/ 12262 h 55"/>
                  <a:gd name="T28" fmla="*/ 4118 w 104"/>
                  <a:gd name="T29" fmla="*/ 11984 h 55"/>
                  <a:gd name="T30" fmla="*/ 4607 w 104"/>
                  <a:gd name="T31" fmla="*/ 11522 h 55"/>
                  <a:gd name="T32" fmla="*/ 5202 w 104"/>
                  <a:gd name="T33" fmla="*/ 10420 h 55"/>
                  <a:gd name="T34" fmla="*/ 5279 w 104"/>
                  <a:gd name="T35" fmla="*/ 10268 h 55"/>
                  <a:gd name="T36" fmla="*/ 5279 w 104"/>
                  <a:gd name="T37" fmla="*/ 9934 h 55"/>
                  <a:gd name="T38" fmla="*/ 5279 w 104"/>
                  <a:gd name="T39" fmla="*/ 9552 h 55"/>
                  <a:gd name="T40" fmla="*/ 5202 w 104"/>
                  <a:gd name="T41" fmla="*/ 9060 h 55"/>
                  <a:gd name="T42" fmla="*/ 5100 w 104"/>
                  <a:gd name="T43" fmla="*/ 7868 h 55"/>
                  <a:gd name="T44" fmla="*/ 4785 w 104"/>
                  <a:gd name="T45" fmla="*/ 6538 h 55"/>
                  <a:gd name="T46" fmla="*/ 4462 w 104"/>
                  <a:gd name="T47" fmla="*/ 5290 h 55"/>
                  <a:gd name="T48" fmla="*/ 4118 w 104"/>
                  <a:gd name="T49" fmla="*/ 3898 h 55"/>
                  <a:gd name="T50" fmla="*/ 3643 w 104"/>
                  <a:gd name="T51" fmla="*/ 2554 h 55"/>
                  <a:gd name="T52" fmla="*/ 3256 w 104"/>
                  <a:gd name="T53" fmla="*/ 1942 h 55"/>
                  <a:gd name="T54" fmla="*/ 2781 w 104"/>
                  <a:gd name="T55" fmla="*/ 82 h 55"/>
                  <a:gd name="T56" fmla="*/ 2441 w 104"/>
                  <a:gd name="T57" fmla="*/ 4 h 55"/>
                  <a:gd name="T58" fmla="*/ 1950 w 104"/>
                  <a:gd name="T59" fmla="*/ 1 h 55"/>
                  <a:gd name="T60" fmla="*/ 1627 w 104"/>
                  <a:gd name="T61" fmla="*/ 0 h 55"/>
                  <a:gd name="T62" fmla="*/ 1300 w 104"/>
                  <a:gd name="T63" fmla="*/ 0 h 55"/>
                  <a:gd name="T64" fmla="*/ 877 w 104"/>
                  <a:gd name="T65" fmla="*/ 0 h 55"/>
                  <a:gd name="T66" fmla="*/ 663 w 104"/>
                  <a:gd name="T67" fmla="*/ 0 h 55"/>
                  <a:gd name="T68" fmla="*/ 530 w 104"/>
                  <a:gd name="T69" fmla="*/ 0 h 55"/>
                  <a:gd name="T70" fmla="*/ 0 w 104"/>
                  <a:gd name="T71" fmla="*/ 0 h 55"/>
                  <a:gd name="T72" fmla="*/ 104 w 104"/>
                  <a:gd name="T7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4" h="55">
                    <a:moveTo>
                      <a:pt x="9" y="0"/>
                    </a:move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3" y="18"/>
                    </a:lnTo>
                    <a:lnTo>
                      <a:pt x="8" y="23"/>
                    </a:lnTo>
                    <a:lnTo>
                      <a:pt x="14" y="30"/>
                    </a:lnTo>
                    <a:lnTo>
                      <a:pt x="20" y="35"/>
                    </a:lnTo>
                    <a:lnTo>
                      <a:pt x="29" y="41"/>
                    </a:lnTo>
                    <a:lnTo>
                      <a:pt x="38" y="46"/>
                    </a:lnTo>
                    <a:lnTo>
                      <a:pt x="48" y="51"/>
                    </a:lnTo>
                    <a:lnTo>
                      <a:pt x="58" y="53"/>
                    </a:lnTo>
                    <a:lnTo>
                      <a:pt x="69" y="55"/>
                    </a:lnTo>
                    <a:lnTo>
                      <a:pt x="81" y="54"/>
                    </a:lnTo>
                    <a:lnTo>
                      <a:pt x="91" y="52"/>
                    </a:lnTo>
                    <a:lnTo>
                      <a:pt x="103" y="47"/>
                    </a:lnTo>
                    <a:lnTo>
                      <a:pt x="104" y="46"/>
                    </a:lnTo>
                    <a:lnTo>
                      <a:pt x="104" y="45"/>
                    </a:lnTo>
                    <a:lnTo>
                      <a:pt x="104" y="43"/>
                    </a:lnTo>
                    <a:lnTo>
                      <a:pt x="103" y="41"/>
                    </a:lnTo>
                    <a:lnTo>
                      <a:pt x="100" y="35"/>
                    </a:lnTo>
                    <a:lnTo>
                      <a:pt x="94" y="30"/>
                    </a:lnTo>
                    <a:lnTo>
                      <a:pt x="88" y="24"/>
                    </a:lnTo>
                    <a:lnTo>
                      <a:pt x="81" y="18"/>
                    </a:lnTo>
                    <a:lnTo>
                      <a:pt x="72" y="12"/>
                    </a:lnTo>
                    <a:lnTo>
                      <a:pt x="64" y="8"/>
                    </a:lnTo>
                    <a:lnTo>
                      <a:pt x="55" y="6"/>
                    </a:lnTo>
                    <a:lnTo>
                      <a:pt x="48" y="4"/>
                    </a:lnTo>
                    <a:lnTo>
                      <a:pt x="39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92" name="Freeform 120"/>
              <p:cNvSpPr>
                <a:spLocks noChangeArrowheads="1"/>
              </p:cNvSpPr>
              <p:nvPr/>
            </p:nvSpPr>
            <p:spPr bwMode="auto">
              <a:xfrm>
                <a:off x="5129" y="95"/>
                <a:ext cx="112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3433 45696"/>
                  <a:gd name="G6" fmla="+- 8 0 0"/>
                  <a:gd name="G7" fmla="sin 14 G6"/>
                  <a:gd name="G8" fmla="*/ 1 313 512"/>
                  <a:gd name="G9" fmla="*/ 1 63095 51712"/>
                  <a:gd name="G10" fmla="*/ G9 1 180"/>
                  <a:gd name="G11" fmla="*/ G8 1 G10"/>
                  <a:gd name="G12" fmla="+- 3 0 0"/>
                  <a:gd name="G13" fmla="+- 1 0 0"/>
                  <a:gd name="G14" fmla="+- 65531 0 0"/>
                  <a:gd name="G15" fmla="+- 8 0 0"/>
                  <a:gd name="G16" fmla="*/ 1 0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4139 0 0"/>
                  <a:gd name="G37" fmla="+- 63395 0 0"/>
                  <a:gd name="G38" fmla="+- 62717 0 0"/>
                  <a:gd name="G39" fmla="+- 62583 0 0"/>
                  <a:gd name="G40" fmla="+- 62525 0 0"/>
                  <a:gd name="G41" fmla="+- 62423 0 0"/>
                  <a:gd name="T0" fmla="*/ 4467 w 109"/>
                  <a:gd name="T1" fmla="*/ 4954 h 64"/>
                  <a:gd name="T2" fmla="*/ 3971 w 109"/>
                  <a:gd name="T3" fmla="*/ 5368 h 64"/>
                  <a:gd name="T4" fmla="*/ 3568 w 109"/>
                  <a:gd name="T5" fmla="*/ 5709 h 64"/>
                  <a:gd name="T6" fmla="*/ 3077 w 109"/>
                  <a:gd name="T7" fmla="*/ 5896 h 64"/>
                  <a:gd name="T8" fmla="*/ 2620 w 109"/>
                  <a:gd name="T9" fmla="*/ 5573 h 64"/>
                  <a:gd name="T10" fmla="*/ 2230 w 109"/>
                  <a:gd name="T11" fmla="*/ 5241 h 64"/>
                  <a:gd name="T12" fmla="*/ 1800 w 109"/>
                  <a:gd name="T13" fmla="*/ 4913 h 64"/>
                  <a:gd name="T14" fmla="*/ 1453 w 109"/>
                  <a:gd name="T15" fmla="*/ 4463 h 64"/>
                  <a:gd name="T16" fmla="*/ 1159 w 109"/>
                  <a:gd name="T17" fmla="*/ 3728 h 64"/>
                  <a:gd name="T18" fmla="*/ 841 w 109"/>
                  <a:gd name="T19" fmla="*/ 3224 h 64"/>
                  <a:gd name="T20" fmla="*/ 644 w 109"/>
                  <a:gd name="T21" fmla="*/ 2528 h 64"/>
                  <a:gd name="T22" fmla="*/ 519 w 109"/>
                  <a:gd name="T23" fmla="*/ 1868 h 64"/>
                  <a:gd name="T24" fmla="*/ 9 w 109"/>
                  <a:gd name="T25" fmla="*/ 1382 h 64"/>
                  <a:gd name="T26" fmla="*/ 8 w 109"/>
                  <a:gd name="T27" fmla="*/ 1155 h 64"/>
                  <a:gd name="T28" fmla="*/ 8 w 109"/>
                  <a:gd name="T29" fmla="*/ 1081 h 64"/>
                  <a:gd name="T30" fmla="*/ 9 w 109"/>
                  <a:gd name="T31" fmla="*/ 1013 h 64"/>
                  <a:gd name="T32" fmla="*/ 548 w 109"/>
                  <a:gd name="T33" fmla="*/ 1013 h 64"/>
                  <a:gd name="T34" fmla="*/ 548 w 109"/>
                  <a:gd name="T35" fmla="*/ 0 h 64"/>
                  <a:gd name="T36" fmla="*/ 5 w 109"/>
                  <a:gd name="T37" fmla="*/ 1 h 64"/>
                  <a:gd name="T38" fmla="*/ 1 w 109"/>
                  <a:gd name="T39" fmla="*/ 5 h 64"/>
                  <a:gd name="T40" fmla="*/ 0 w 109"/>
                  <a:gd name="T41" fmla="*/ 1155 h 64"/>
                  <a:gd name="T42" fmla="*/ 1 w 109"/>
                  <a:gd name="T43" fmla="*/ 1664 h 64"/>
                  <a:gd name="T44" fmla="*/ 4 w 109"/>
                  <a:gd name="T45" fmla="*/ 2528 h 64"/>
                  <a:gd name="T46" fmla="*/ 8 w 109"/>
                  <a:gd name="T47" fmla="*/ 3224 h 64"/>
                  <a:gd name="T48" fmla="*/ 610 w 109"/>
                  <a:gd name="T49" fmla="*/ 3877 h 64"/>
                  <a:gd name="T50" fmla="*/ 887 w 109"/>
                  <a:gd name="T51" fmla="*/ 4645 h 64"/>
                  <a:gd name="T52" fmla="*/ 1305 w 109"/>
                  <a:gd name="T53" fmla="*/ 5239 h 64"/>
                  <a:gd name="T54" fmla="*/ 1686 w 109"/>
                  <a:gd name="T55" fmla="*/ 5896 h 64"/>
                  <a:gd name="T56" fmla="*/ 2178 w 109"/>
                  <a:gd name="T57" fmla="*/ 6288 h 64"/>
                  <a:gd name="T58" fmla="*/ 2588 w 109"/>
                  <a:gd name="T59" fmla="*/ 6674 h 64"/>
                  <a:gd name="T60" fmla="*/ 3077 w 109"/>
                  <a:gd name="T61" fmla="*/ 6697 h 64"/>
                  <a:gd name="T62" fmla="*/ 3614 w 109"/>
                  <a:gd name="T63" fmla="*/ 6697 h 64"/>
                  <a:gd name="T64" fmla="*/ 4142 w 109"/>
                  <a:gd name="T65" fmla="*/ 6303 h 64"/>
                  <a:gd name="T66" fmla="*/ 4625 w 109"/>
                  <a:gd name="T67" fmla="*/ 5916 h 64"/>
                  <a:gd name="T68" fmla="*/ 4467 w 109"/>
                  <a:gd name="T69" fmla="*/ 4954 h 64"/>
                  <a:gd name="T70" fmla="*/ 0 w 109"/>
                  <a:gd name="T71" fmla="*/ 0 h 64"/>
                  <a:gd name="T72" fmla="*/ 109 w 109"/>
                  <a:gd name="T7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9" h="64">
                    <a:moveTo>
                      <a:pt x="105" y="47"/>
                    </a:moveTo>
                    <a:lnTo>
                      <a:pt x="94" y="51"/>
                    </a:lnTo>
                    <a:lnTo>
                      <a:pt x="84" y="54"/>
                    </a:lnTo>
                    <a:lnTo>
                      <a:pt x="73" y="55"/>
                    </a:lnTo>
                    <a:lnTo>
                      <a:pt x="62" y="53"/>
                    </a:lnTo>
                    <a:lnTo>
                      <a:pt x="53" y="50"/>
                    </a:lnTo>
                    <a:lnTo>
                      <a:pt x="43" y="46"/>
                    </a:lnTo>
                    <a:lnTo>
                      <a:pt x="35" y="42"/>
                    </a:lnTo>
                    <a:lnTo>
                      <a:pt x="27" y="36"/>
                    </a:lnTo>
                    <a:lnTo>
                      <a:pt x="21" y="31"/>
                    </a:lnTo>
                    <a:lnTo>
                      <a:pt x="16" y="24"/>
                    </a:lnTo>
                    <a:lnTo>
                      <a:pt x="12" y="19"/>
                    </a:lnTo>
                    <a:lnTo>
                      <a:pt x="9" y="14"/>
                    </a:lnTo>
                    <a:lnTo>
                      <a:pt x="8" y="11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5" y="1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4" y="24"/>
                    </a:lnTo>
                    <a:lnTo>
                      <a:pt x="8" y="31"/>
                    </a:lnTo>
                    <a:lnTo>
                      <a:pt x="15" y="37"/>
                    </a:lnTo>
                    <a:lnTo>
                      <a:pt x="22" y="44"/>
                    </a:lnTo>
                    <a:lnTo>
                      <a:pt x="31" y="49"/>
                    </a:lnTo>
                    <a:lnTo>
                      <a:pt x="40" y="55"/>
                    </a:lnTo>
                    <a:lnTo>
                      <a:pt x="51" y="59"/>
                    </a:lnTo>
                    <a:lnTo>
                      <a:pt x="61" y="62"/>
                    </a:lnTo>
                    <a:lnTo>
                      <a:pt x="73" y="64"/>
                    </a:lnTo>
                    <a:lnTo>
                      <a:pt x="85" y="64"/>
                    </a:lnTo>
                    <a:lnTo>
                      <a:pt x="97" y="60"/>
                    </a:lnTo>
                    <a:lnTo>
                      <a:pt x="109" y="56"/>
                    </a:lnTo>
                    <a:lnTo>
                      <a:pt x="105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93" name="Freeform 121"/>
              <p:cNvSpPr>
                <a:spLocks noChangeArrowheads="1"/>
              </p:cNvSpPr>
              <p:nvPr/>
            </p:nvSpPr>
            <p:spPr bwMode="auto">
              <a:xfrm>
                <a:off x="5198" y="104"/>
                <a:ext cx="47" cy="54"/>
              </a:xfrm>
              <a:custGeom>
                <a:avLst/>
                <a:gdLst>
                  <a:gd name="G0" fmla="+- 3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5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959 0 0"/>
                  <a:gd name="G24" fmla="+- 45373 0 0"/>
                  <a:gd name="G25" fmla="+- 40415 0 0"/>
                  <a:gd name="T0" fmla="*/ 0 w 47"/>
                  <a:gd name="T1" fmla="*/ 9568 h 48"/>
                  <a:gd name="T2" fmla="*/ 703 w 47"/>
                  <a:gd name="T3" fmla="*/ 14280 h 48"/>
                  <a:gd name="T4" fmla="*/ 1154 w 47"/>
                  <a:gd name="T5" fmla="*/ 21317 h 48"/>
                  <a:gd name="T6" fmla="*/ 1893 w 47"/>
                  <a:gd name="T7" fmla="*/ 27014 h 48"/>
                  <a:gd name="T8" fmla="*/ 2193 w 47"/>
                  <a:gd name="T9" fmla="*/ 32729 h 48"/>
                  <a:gd name="T10" fmla="*/ 2581 w 47"/>
                  <a:gd name="T11" fmla="*/ 40331 h 48"/>
                  <a:gd name="T12" fmla="*/ 2921 w 47"/>
                  <a:gd name="T13" fmla="*/ 44074 h 48"/>
                  <a:gd name="T14" fmla="*/ 2921 w 47"/>
                  <a:gd name="T15" fmla="*/ 45086 h 48"/>
                  <a:gd name="T16" fmla="*/ 2921 w 47"/>
                  <a:gd name="T17" fmla="*/ 47341 h 48"/>
                  <a:gd name="T18" fmla="*/ 2921 w 47"/>
                  <a:gd name="T19" fmla="*/ 45086 h 48"/>
                  <a:gd name="T20" fmla="*/ 2988 w 47"/>
                  <a:gd name="T21" fmla="*/ 44074 h 48"/>
                  <a:gd name="T22" fmla="*/ 3305 w 47"/>
                  <a:gd name="T23" fmla="*/ 55586 h 48"/>
                  <a:gd name="T24" fmla="*/ 3516 w 47"/>
                  <a:gd name="T25" fmla="*/ 51382 h 48"/>
                  <a:gd name="T26" fmla="*/ 3598 w 47"/>
                  <a:gd name="T27" fmla="*/ 47341 h 48"/>
                  <a:gd name="T28" fmla="*/ 3516 w 47"/>
                  <a:gd name="T29" fmla="*/ 43696 h 48"/>
                  <a:gd name="T30" fmla="*/ 3387 w 47"/>
                  <a:gd name="T31" fmla="*/ 40331 h 48"/>
                  <a:gd name="T32" fmla="*/ 3179 w 47"/>
                  <a:gd name="T33" fmla="*/ 32729 h 48"/>
                  <a:gd name="T34" fmla="*/ 2746 w 47"/>
                  <a:gd name="T35" fmla="*/ 25743 h 48"/>
                  <a:gd name="T36" fmla="*/ 2193 w 47"/>
                  <a:gd name="T37" fmla="*/ 19601 h 48"/>
                  <a:gd name="T38" fmla="*/ 1572 w 47"/>
                  <a:gd name="T39" fmla="*/ 12132 h 48"/>
                  <a:gd name="T40" fmla="*/ 901 w 47"/>
                  <a:gd name="T41" fmla="*/ 248 h 48"/>
                  <a:gd name="T42" fmla="*/ 3 w 47"/>
                  <a:gd name="T43" fmla="*/ 0 h 48"/>
                  <a:gd name="T44" fmla="*/ 0 w 47"/>
                  <a:gd name="T45" fmla="*/ 9568 h 48"/>
                  <a:gd name="T46" fmla="*/ 0 w 47"/>
                  <a:gd name="T47" fmla="*/ 0 h 48"/>
                  <a:gd name="T48" fmla="*/ 47 w 47"/>
                  <a:gd name="T4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7" h="48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29" y="29"/>
                    </a:lnTo>
                    <a:lnTo>
                      <a:pt x="34" y="35"/>
                    </a:lnTo>
                    <a:lnTo>
                      <a:pt x="38" y="39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38" y="40"/>
                    </a:lnTo>
                    <a:lnTo>
                      <a:pt x="39" y="39"/>
                    </a:lnTo>
                    <a:lnTo>
                      <a:pt x="43" y="48"/>
                    </a:lnTo>
                    <a:lnTo>
                      <a:pt x="46" y="45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5" y="35"/>
                    </a:lnTo>
                    <a:lnTo>
                      <a:pt x="41" y="29"/>
                    </a:lnTo>
                    <a:lnTo>
                      <a:pt x="36" y="23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94" name="Freeform 122"/>
              <p:cNvSpPr>
                <a:spLocks noChangeArrowheads="1"/>
              </p:cNvSpPr>
              <p:nvPr/>
            </p:nvSpPr>
            <p:spPr bwMode="auto">
              <a:xfrm>
                <a:off x="5142" y="94"/>
                <a:ext cx="56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6"/>
                  <a:gd name="T1" fmla="*/ 574 h 17"/>
                  <a:gd name="T2" fmla="*/ 4 w 56"/>
                  <a:gd name="T3" fmla="*/ 574 h 17"/>
                  <a:gd name="T4" fmla="*/ 9 w 56"/>
                  <a:gd name="T5" fmla="*/ 574 h 17"/>
                  <a:gd name="T6" fmla="*/ 595 w 56"/>
                  <a:gd name="T7" fmla="*/ 574 h 17"/>
                  <a:gd name="T8" fmla="*/ 813 w 56"/>
                  <a:gd name="T9" fmla="*/ 574 h 17"/>
                  <a:gd name="T10" fmla="*/ 1160 w 56"/>
                  <a:gd name="T11" fmla="*/ 608 h 17"/>
                  <a:gd name="T12" fmla="*/ 1446 w 56"/>
                  <a:gd name="T13" fmla="*/ 682 h 17"/>
                  <a:gd name="T14" fmla="*/ 1762 w 56"/>
                  <a:gd name="T15" fmla="*/ 764 h 17"/>
                  <a:gd name="T16" fmla="*/ 2060 w 56"/>
                  <a:gd name="T17" fmla="*/ 857 h 17"/>
                  <a:gd name="T18" fmla="*/ 2170 w 56"/>
                  <a:gd name="T19" fmla="*/ 542 h 17"/>
                  <a:gd name="T20" fmla="*/ 1877 w 56"/>
                  <a:gd name="T21" fmla="*/ 6 h 17"/>
                  <a:gd name="T22" fmla="*/ 1523 w 56"/>
                  <a:gd name="T23" fmla="*/ 4 h 17"/>
                  <a:gd name="T24" fmla="*/ 1222 w 56"/>
                  <a:gd name="T25" fmla="*/ 2 h 17"/>
                  <a:gd name="T26" fmla="*/ 857 w 56"/>
                  <a:gd name="T27" fmla="*/ 1 h 17"/>
                  <a:gd name="T28" fmla="*/ 595 w 56"/>
                  <a:gd name="T29" fmla="*/ 1 h 17"/>
                  <a:gd name="T30" fmla="*/ 9 w 56"/>
                  <a:gd name="T31" fmla="*/ 1 h 17"/>
                  <a:gd name="T32" fmla="*/ 4 w 56"/>
                  <a:gd name="T33" fmla="*/ 0 h 17"/>
                  <a:gd name="T34" fmla="*/ 0 w 56"/>
                  <a:gd name="T35" fmla="*/ 1 h 17"/>
                  <a:gd name="T36" fmla="*/ 0 w 56"/>
                  <a:gd name="T37" fmla="*/ 574 h 17"/>
                  <a:gd name="T38" fmla="*/ 0 w 56"/>
                  <a:gd name="T39" fmla="*/ 0 h 17"/>
                  <a:gd name="T40" fmla="*/ 56 w 56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2" y="10"/>
                    </a:lnTo>
                    <a:lnTo>
                      <a:pt x="29" y="11"/>
                    </a:lnTo>
                    <a:lnTo>
                      <a:pt x="38" y="13"/>
                    </a:lnTo>
                    <a:lnTo>
                      <a:pt x="45" y="15"/>
                    </a:lnTo>
                    <a:lnTo>
                      <a:pt x="53" y="17"/>
                    </a:lnTo>
                    <a:lnTo>
                      <a:pt x="56" y="9"/>
                    </a:lnTo>
                    <a:lnTo>
                      <a:pt x="48" y="6"/>
                    </a:lnTo>
                    <a:lnTo>
                      <a:pt x="40" y="4"/>
                    </a:lnTo>
                    <a:lnTo>
                      <a:pt x="31" y="2"/>
                    </a:lnTo>
                    <a:lnTo>
                      <a:pt x="23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95" name="Freeform 123"/>
              <p:cNvSpPr>
                <a:spLocks noChangeArrowheads="1"/>
              </p:cNvSpPr>
              <p:nvPr/>
            </p:nvSpPr>
            <p:spPr bwMode="auto">
              <a:xfrm>
                <a:off x="5532" y="97"/>
                <a:ext cx="58" cy="41"/>
              </a:xfrm>
              <a:custGeom>
                <a:avLst/>
                <a:gdLst>
                  <a:gd name="G0" fmla="+- 2 0 0"/>
                  <a:gd name="G1" fmla="+- 65534 0 0"/>
                  <a:gd name="G2" fmla="*/ 1 9 4"/>
                  <a:gd name="G3" fmla="+- 10 0 0"/>
                  <a:gd name="G4" fmla="*/ 1 0 517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7 0 0"/>
                  <a:gd name="G20" fmla="+- 43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5535 0 0"/>
                  <a:gd name="G34" fmla="+- 2 0 0"/>
                  <a:gd name="G35" fmla="+- 3 0 0"/>
                  <a:gd name="G36" fmla="+- 91 0 0"/>
                  <a:gd name="G37" fmla="+- 2883 0 0"/>
                  <a:gd name="G38" fmla="+- 3606 0 0"/>
                  <a:gd name="G39" fmla="+- 4096 0 0"/>
                  <a:gd name="G40" fmla="+- 5947 0 0"/>
                  <a:gd name="T0" fmla="*/ 5 w 58"/>
                  <a:gd name="T1" fmla="*/ 1 h 40"/>
                  <a:gd name="T2" fmla="*/ 2 w 58"/>
                  <a:gd name="T3" fmla="*/ 2 h 40"/>
                  <a:gd name="T4" fmla="*/ 0 w 58"/>
                  <a:gd name="T5" fmla="*/ 3 h 40"/>
                  <a:gd name="T6" fmla="*/ 0 w 58"/>
                  <a:gd name="T7" fmla="*/ 92 h 40"/>
                  <a:gd name="T8" fmla="*/ 1 w 58"/>
                  <a:gd name="T9" fmla="*/ 2886 h 40"/>
                  <a:gd name="T10" fmla="*/ 3 w 58"/>
                  <a:gd name="T11" fmla="*/ 3612 h 40"/>
                  <a:gd name="T12" fmla="*/ 6 w 58"/>
                  <a:gd name="T13" fmla="*/ 4484 h 40"/>
                  <a:gd name="T14" fmla="*/ 388 w 58"/>
                  <a:gd name="T15" fmla="*/ 6446 h 40"/>
                  <a:gd name="T16" fmla="*/ 499 w 58"/>
                  <a:gd name="T17" fmla="*/ 7463 h 40"/>
                  <a:gd name="T18" fmla="*/ 581 w 58"/>
                  <a:gd name="T19" fmla="*/ 7989 h 40"/>
                  <a:gd name="T20" fmla="*/ 643 w 58"/>
                  <a:gd name="T21" fmla="*/ 9233 h 40"/>
                  <a:gd name="T22" fmla="*/ 748 w 58"/>
                  <a:gd name="T23" fmla="*/ 10054 h 40"/>
                  <a:gd name="T24" fmla="*/ 828 w 58"/>
                  <a:gd name="T25" fmla="*/ 10821 h 40"/>
                  <a:gd name="T26" fmla="*/ 916 w 58"/>
                  <a:gd name="T27" fmla="*/ 11494 h 40"/>
                  <a:gd name="T28" fmla="*/ 1050 w 58"/>
                  <a:gd name="T29" fmla="*/ 11630 h 40"/>
                  <a:gd name="T30" fmla="*/ 1104 w 58"/>
                  <a:gd name="T31" fmla="*/ 12366 h 40"/>
                  <a:gd name="T32" fmla="*/ 1161 w 58"/>
                  <a:gd name="T33" fmla="*/ 11494 h 40"/>
                  <a:gd name="T34" fmla="*/ 1178 w 58"/>
                  <a:gd name="T35" fmla="*/ 10971 h 40"/>
                  <a:gd name="T36" fmla="*/ 1239 w 58"/>
                  <a:gd name="T37" fmla="*/ 10682 h 40"/>
                  <a:gd name="T38" fmla="*/ 1284 w 58"/>
                  <a:gd name="T39" fmla="*/ 9346 h 40"/>
                  <a:gd name="T40" fmla="*/ 1350 w 58"/>
                  <a:gd name="T41" fmla="*/ 8695 h 40"/>
                  <a:gd name="T42" fmla="*/ 1420 w 58"/>
                  <a:gd name="T43" fmla="*/ 7515 h 40"/>
                  <a:gd name="T44" fmla="*/ 1493 w 58"/>
                  <a:gd name="T45" fmla="*/ 6909 h 40"/>
                  <a:gd name="T46" fmla="*/ 1570 w 58"/>
                  <a:gd name="T47" fmla="*/ 6446 h 40"/>
                  <a:gd name="T48" fmla="*/ 1736 w 58"/>
                  <a:gd name="T49" fmla="*/ 4807 h 40"/>
                  <a:gd name="T50" fmla="*/ 1826 w 58"/>
                  <a:gd name="T51" fmla="*/ 4152 h 40"/>
                  <a:gd name="T52" fmla="*/ 1854 w 58"/>
                  <a:gd name="T53" fmla="*/ 3612 h 40"/>
                  <a:gd name="T54" fmla="*/ 1926 w 58"/>
                  <a:gd name="T55" fmla="*/ 3129 h 40"/>
                  <a:gd name="T56" fmla="*/ 1950 w 58"/>
                  <a:gd name="T57" fmla="*/ 2707 h 40"/>
                  <a:gd name="T58" fmla="*/ 1950 w 58"/>
                  <a:gd name="T59" fmla="*/ 2500 h 40"/>
                  <a:gd name="T60" fmla="*/ 1950 w 58"/>
                  <a:gd name="T61" fmla="*/ 92 h 40"/>
                  <a:gd name="T62" fmla="*/ 1950 w 58"/>
                  <a:gd name="T63" fmla="*/ 4 h 40"/>
                  <a:gd name="T64" fmla="*/ 1926 w 58"/>
                  <a:gd name="T65" fmla="*/ 3 h 40"/>
                  <a:gd name="T66" fmla="*/ 1763 w 58"/>
                  <a:gd name="T67" fmla="*/ 1 h 40"/>
                  <a:gd name="T68" fmla="*/ 1493 w 58"/>
                  <a:gd name="T69" fmla="*/ 0 h 40"/>
                  <a:gd name="T70" fmla="*/ 1239 w 58"/>
                  <a:gd name="T71" fmla="*/ 0 h 40"/>
                  <a:gd name="T72" fmla="*/ 963 w 58"/>
                  <a:gd name="T73" fmla="*/ 0 h 40"/>
                  <a:gd name="T74" fmla="*/ 643 w 58"/>
                  <a:gd name="T75" fmla="*/ 0 h 40"/>
                  <a:gd name="T76" fmla="*/ 474 w 58"/>
                  <a:gd name="T77" fmla="*/ 1 h 40"/>
                  <a:gd name="T78" fmla="*/ 7 w 58"/>
                  <a:gd name="T79" fmla="*/ 1 h 40"/>
                  <a:gd name="T80" fmla="*/ 5 w 58"/>
                  <a:gd name="T81" fmla="*/ 1 h 40"/>
                  <a:gd name="T82" fmla="*/ 0 w 58"/>
                  <a:gd name="T83" fmla="*/ 0 h 40"/>
                  <a:gd name="T84" fmla="*/ 58 w 58"/>
                  <a:gd name="T8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58" h="40">
                    <a:moveTo>
                      <a:pt x="5" y="1"/>
                    </a:moveTo>
                    <a:lnTo>
                      <a:pt x="2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5"/>
                    </a:lnTo>
                    <a:lnTo>
                      <a:pt x="10" y="20"/>
                    </a:lnTo>
                    <a:lnTo>
                      <a:pt x="15" y="24"/>
                    </a:lnTo>
                    <a:lnTo>
                      <a:pt x="18" y="26"/>
                    </a:lnTo>
                    <a:lnTo>
                      <a:pt x="20" y="30"/>
                    </a:lnTo>
                    <a:lnTo>
                      <a:pt x="23" y="33"/>
                    </a:lnTo>
                    <a:lnTo>
                      <a:pt x="25" y="35"/>
                    </a:lnTo>
                    <a:lnTo>
                      <a:pt x="27" y="37"/>
                    </a:lnTo>
                    <a:lnTo>
                      <a:pt x="30" y="38"/>
                    </a:lnTo>
                    <a:lnTo>
                      <a:pt x="32" y="40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7" y="34"/>
                    </a:lnTo>
                    <a:lnTo>
                      <a:pt x="38" y="31"/>
                    </a:lnTo>
                    <a:lnTo>
                      <a:pt x="40" y="29"/>
                    </a:lnTo>
                    <a:lnTo>
                      <a:pt x="42" y="25"/>
                    </a:lnTo>
                    <a:lnTo>
                      <a:pt x="44" y="22"/>
                    </a:lnTo>
                    <a:lnTo>
                      <a:pt x="46" y="20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5" y="12"/>
                    </a:lnTo>
                    <a:lnTo>
                      <a:pt x="57" y="10"/>
                    </a:lnTo>
                    <a:lnTo>
                      <a:pt x="58" y="8"/>
                    </a:lnTo>
                    <a:lnTo>
                      <a:pt x="58" y="7"/>
                    </a:lnTo>
                    <a:lnTo>
                      <a:pt x="58" y="5"/>
                    </a:lnTo>
                    <a:lnTo>
                      <a:pt x="58" y="4"/>
                    </a:lnTo>
                    <a:lnTo>
                      <a:pt x="57" y="3"/>
                    </a:lnTo>
                    <a:lnTo>
                      <a:pt x="52" y="1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7" y="1"/>
                    </a:ln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96" name="Freeform 124"/>
              <p:cNvSpPr>
                <a:spLocks noChangeArrowheads="1"/>
              </p:cNvSpPr>
              <p:nvPr/>
            </p:nvSpPr>
            <p:spPr bwMode="auto">
              <a:xfrm>
                <a:off x="5527" y="93"/>
                <a:ext cx="20" cy="29"/>
              </a:xfrm>
              <a:custGeom>
                <a:avLst/>
                <a:gdLst>
                  <a:gd name="G0" fmla="+- 1 0 0"/>
                  <a:gd name="G1" fmla="*/ 1 10899 61568"/>
                  <a:gd name="G2" fmla="+- 8 0 0"/>
                  <a:gd name="G3" fmla="sin 10 G2"/>
                  <a:gd name="G4" fmla="*/ 1 9887 51712"/>
                  <a:gd name="G5" fmla="*/ 1 63095 51712"/>
                  <a:gd name="G6" fmla="*/ G5 1 180"/>
                  <a:gd name="G7" fmla="*/ G4 1 G6"/>
                  <a:gd name="G8" fmla="+- 9 0 0"/>
                  <a:gd name="G9" fmla="sin 10 G8"/>
                  <a:gd name="G10" fmla="+- 1 0 0"/>
                  <a:gd name="G11" fmla="+- 65534 0 0"/>
                  <a:gd name="G12" fmla="+- 7 0 0"/>
                  <a:gd name="G13" fmla="*/ 1 23395 49664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64289 0 0"/>
                  <a:gd name="G26" fmla="+- 64585 0 0"/>
                  <a:gd name="T0" fmla="*/ 463 w 22"/>
                  <a:gd name="T1" fmla="*/ 2256 h 30"/>
                  <a:gd name="T2" fmla="*/ 388 w 22"/>
                  <a:gd name="T3" fmla="*/ 1635 h 30"/>
                  <a:gd name="T4" fmla="*/ 312 w 22"/>
                  <a:gd name="T5" fmla="*/ 1263 h 30"/>
                  <a:gd name="T6" fmla="*/ 10 w 22"/>
                  <a:gd name="T7" fmla="*/ 1041 h 30"/>
                  <a:gd name="T8" fmla="*/ 9 w 22"/>
                  <a:gd name="T9" fmla="*/ 915 h 30"/>
                  <a:gd name="T10" fmla="*/ 8 w 22"/>
                  <a:gd name="T11" fmla="*/ 7 h 30"/>
                  <a:gd name="T12" fmla="*/ 8 w 22"/>
                  <a:gd name="T13" fmla="*/ 804 h 30"/>
                  <a:gd name="T14" fmla="*/ 7 w 22"/>
                  <a:gd name="T15" fmla="*/ 915 h 30"/>
                  <a:gd name="T16" fmla="*/ 9 w 22"/>
                  <a:gd name="T17" fmla="*/ 915 h 30"/>
                  <a:gd name="T18" fmla="*/ 9 w 22"/>
                  <a:gd name="T19" fmla="*/ 0 h 30"/>
                  <a:gd name="T20" fmla="*/ 4 w 22"/>
                  <a:gd name="T21" fmla="*/ 1 h 30"/>
                  <a:gd name="T22" fmla="*/ 1 w 22"/>
                  <a:gd name="T23" fmla="*/ 4 h 30"/>
                  <a:gd name="T24" fmla="*/ 0 w 22"/>
                  <a:gd name="T25" fmla="*/ 915 h 30"/>
                  <a:gd name="T26" fmla="*/ 1 w 22"/>
                  <a:gd name="T27" fmla="*/ 1110 h 30"/>
                  <a:gd name="T28" fmla="*/ 4 w 22"/>
                  <a:gd name="T29" fmla="*/ 1437 h 30"/>
                  <a:gd name="T30" fmla="*/ 7 w 22"/>
                  <a:gd name="T31" fmla="*/ 1984 h 30"/>
                  <a:gd name="T32" fmla="*/ 285 w 22"/>
                  <a:gd name="T33" fmla="*/ 2406 h 30"/>
                  <a:gd name="T34" fmla="*/ 371 w 22"/>
                  <a:gd name="T35" fmla="*/ 2737 h 30"/>
                  <a:gd name="T36" fmla="*/ 463 w 22"/>
                  <a:gd name="T37" fmla="*/ 2256 h 30"/>
                  <a:gd name="T38" fmla="*/ 0 w 22"/>
                  <a:gd name="T39" fmla="*/ 0 h 30"/>
                  <a:gd name="T40" fmla="*/ 22 w 22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2" h="30">
                    <a:moveTo>
                      <a:pt x="22" y="24"/>
                    </a:moveTo>
                    <a:lnTo>
                      <a:pt x="18" y="19"/>
                    </a:lnTo>
                    <a:lnTo>
                      <a:pt x="13" y="15"/>
                    </a:lnTo>
                    <a:lnTo>
                      <a:pt x="10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7"/>
                    </a:lnTo>
                    <a:lnTo>
                      <a:pt x="7" y="22"/>
                    </a:lnTo>
                    <a:lnTo>
                      <a:pt x="11" y="26"/>
                    </a:lnTo>
                    <a:lnTo>
                      <a:pt x="17" y="30"/>
                    </a:lnTo>
                    <a:lnTo>
                      <a:pt x="22" y="2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97" name="Freeform 125"/>
              <p:cNvSpPr>
                <a:spLocks noChangeArrowheads="1"/>
              </p:cNvSpPr>
              <p:nvPr/>
            </p:nvSpPr>
            <p:spPr bwMode="auto">
              <a:xfrm>
                <a:off x="5545" y="119"/>
                <a:ext cx="24" cy="22"/>
              </a:xfrm>
              <a:custGeom>
                <a:avLst/>
                <a:gdLst>
                  <a:gd name="G0" fmla="+- 1 0 0"/>
                  <a:gd name="G1" fmla="+- 1 0 0"/>
                  <a:gd name="G2" fmla="*/ 1 519 25856"/>
                  <a:gd name="G3" fmla="+- 8 0 0"/>
                  <a:gd name="G4" fmla="cos 5 G3"/>
                  <a:gd name="G5" fmla="*/ 1 0 51712"/>
                  <a:gd name="G6" fmla="*/ 1 13 2"/>
                  <a:gd name="G7" fmla="+- 9 0 0"/>
                  <a:gd name="G8" fmla="*/ 1 22675 4816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39 0 0"/>
                  <a:gd name="G22" fmla="+- 80 0 0"/>
                  <a:gd name="T0" fmla="*/ 3932 w 25"/>
                  <a:gd name="T1" fmla="*/ 4167 h 23"/>
                  <a:gd name="T2" fmla="*/ 3932 w 25"/>
                  <a:gd name="T3" fmla="*/ 4529 h 23"/>
                  <a:gd name="T4" fmla="*/ 4247 w 25"/>
                  <a:gd name="T5" fmla="*/ 4167 h 23"/>
                  <a:gd name="T6" fmla="*/ 3932 w 25"/>
                  <a:gd name="T7" fmla="*/ 4167 h 23"/>
                  <a:gd name="T8" fmla="*/ 3121 w 25"/>
                  <a:gd name="T9" fmla="*/ 3527 h 23"/>
                  <a:gd name="T10" fmla="*/ 2676 w 25"/>
                  <a:gd name="T11" fmla="*/ 2985 h 23"/>
                  <a:gd name="T12" fmla="*/ 2124 w 25"/>
                  <a:gd name="T13" fmla="*/ 5 h 23"/>
                  <a:gd name="T14" fmla="*/ 1821 w 25"/>
                  <a:gd name="T15" fmla="*/ 2 h 23"/>
                  <a:gd name="T16" fmla="*/ 5 w 25"/>
                  <a:gd name="T17" fmla="*/ 0 h 23"/>
                  <a:gd name="T18" fmla="*/ 0 w 25"/>
                  <a:gd name="T19" fmla="*/ 2324 h 23"/>
                  <a:gd name="T20" fmla="*/ 2 w 25"/>
                  <a:gd name="T21" fmla="*/ 2985 h 23"/>
                  <a:gd name="T22" fmla="*/ 4 w 25"/>
                  <a:gd name="T23" fmla="*/ 3834 h 23"/>
                  <a:gd name="T24" fmla="*/ 6 w 25"/>
                  <a:gd name="T25" fmla="*/ 4529 h 23"/>
                  <a:gd name="T26" fmla="*/ 1967 w 25"/>
                  <a:gd name="T27" fmla="*/ 5816 h 23"/>
                  <a:gd name="T28" fmla="*/ 2478 w 25"/>
                  <a:gd name="T29" fmla="*/ 7346 h 23"/>
                  <a:gd name="T30" fmla="*/ 3121 w 25"/>
                  <a:gd name="T31" fmla="*/ 7470 h 23"/>
                  <a:gd name="T32" fmla="*/ 4587 w 25"/>
                  <a:gd name="T33" fmla="*/ 7985 h 23"/>
                  <a:gd name="T34" fmla="*/ 5350 w 25"/>
                  <a:gd name="T35" fmla="*/ 6872 h 23"/>
                  <a:gd name="T36" fmla="*/ 3932 w 25"/>
                  <a:gd name="T37" fmla="*/ 4167 h 23"/>
                  <a:gd name="T38" fmla="*/ 0 w 25"/>
                  <a:gd name="T39" fmla="*/ 0 h 23"/>
                  <a:gd name="T40" fmla="*/ 25 w 25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23">
                    <a:moveTo>
                      <a:pt x="18" y="13"/>
                    </a:moveTo>
                    <a:lnTo>
                      <a:pt x="18" y="14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4" y="12"/>
                    </a:lnTo>
                    <a:lnTo>
                      <a:pt x="6" y="14"/>
                    </a:lnTo>
                    <a:lnTo>
                      <a:pt x="9" y="17"/>
                    </a:lnTo>
                    <a:lnTo>
                      <a:pt x="12" y="21"/>
                    </a:lnTo>
                    <a:lnTo>
                      <a:pt x="15" y="22"/>
                    </a:lnTo>
                    <a:lnTo>
                      <a:pt x="21" y="23"/>
                    </a:lnTo>
                    <a:lnTo>
                      <a:pt x="25" y="20"/>
                    </a:ln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98" name="Freeform 126"/>
              <p:cNvSpPr>
                <a:spLocks noChangeArrowheads="1"/>
              </p:cNvSpPr>
              <p:nvPr/>
            </p:nvSpPr>
            <p:spPr bwMode="auto">
              <a:xfrm>
                <a:off x="5564" y="110"/>
                <a:ext cx="19" cy="27"/>
              </a:xfrm>
              <a:custGeom>
                <a:avLst/>
                <a:gdLst>
                  <a:gd name="G0" fmla="+- 3 0 0"/>
                  <a:gd name="G1" fmla="+- 7 0 0"/>
                  <a:gd name="G2" fmla="cos 7 G1"/>
                  <a:gd name="G3" fmla="+- 12 0 0"/>
                  <a:gd name="G4" fmla="+- 10 0 0"/>
                  <a:gd name="G5" fmla="*/ 1 0 51712"/>
                  <a:gd name="G6" fmla="*/ 1 23187 38528"/>
                  <a:gd name="G7" fmla="*/ 1 63095 51712"/>
                  <a:gd name="G8" fmla="*/ G7 1 180"/>
                  <a:gd name="G9" fmla="*/ G6 1 G8"/>
                  <a:gd name="G10" fmla="*/ 1 6907 23040"/>
                  <a:gd name="G11" fmla="+- 19 0 0"/>
                  <a:gd name="G12" fmla="+- 1 0 0"/>
                  <a:gd name="G13" fmla="+- 24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334 0 0"/>
                  <a:gd name="G25" fmla="+- 64508 0 0"/>
                  <a:gd name="T0" fmla="*/ 388 w 21"/>
                  <a:gd name="T1" fmla="*/ 0 h 28"/>
                  <a:gd name="T2" fmla="*/ 337 w 21"/>
                  <a:gd name="T3" fmla="*/ 3 h 28"/>
                  <a:gd name="T4" fmla="*/ 10 w 21"/>
                  <a:gd name="T5" fmla="*/ 1038 h 28"/>
                  <a:gd name="T6" fmla="*/ 7 w 21"/>
                  <a:gd name="T7" fmla="*/ 1276 h 28"/>
                  <a:gd name="T8" fmla="*/ 5 w 21"/>
                  <a:gd name="T9" fmla="*/ 1465 h 28"/>
                  <a:gd name="T10" fmla="*/ 4 w 21"/>
                  <a:gd name="T11" fmla="*/ 1931 h 28"/>
                  <a:gd name="T12" fmla="*/ 2 w 21"/>
                  <a:gd name="T13" fmla="*/ 2375 h 28"/>
                  <a:gd name="T14" fmla="*/ 1 w 21"/>
                  <a:gd name="T15" fmla="*/ 2545 h 28"/>
                  <a:gd name="T16" fmla="*/ 0 w 21"/>
                  <a:gd name="T17" fmla="*/ 2727 h 28"/>
                  <a:gd name="T18" fmla="*/ 7 w 21"/>
                  <a:gd name="T19" fmla="*/ 3458 h 28"/>
                  <a:gd name="T20" fmla="*/ 8 w 21"/>
                  <a:gd name="T21" fmla="*/ 3131 h 28"/>
                  <a:gd name="T22" fmla="*/ 9 w 21"/>
                  <a:gd name="T23" fmla="*/ 2922 h 28"/>
                  <a:gd name="T24" fmla="*/ 322 w 21"/>
                  <a:gd name="T25" fmla="*/ 2727 h 28"/>
                  <a:gd name="T26" fmla="*/ 337 w 21"/>
                  <a:gd name="T27" fmla="*/ 2217 h 28"/>
                  <a:gd name="T28" fmla="*/ 370 w 21"/>
                  <a:gd name="T29" fmla="*/ 1682 h 28"/>
                  <a:gd name="T30" fmla="*/ 425 w 21"/>
                  <a:gd name="T31" fmla="*/ 1465 h 28"/>
                  <a:gd name="T32" fmla="*/ 466 w 21"/>
                  <a:gd name="T33" fmla="*/ 1276 h 28"/>
                  <a:gd name="T34" fmla="*/ 511 w 21"/>
                  <a:gd name="T35" fmla="*/ 1112 h 28"/>
                  <a:gd name="T36" fmla="*/ 388 w 21"/>
                  <a:gd name="T37" fmla="*/ 0 h 28"/>
                  <a:gd name="T38" fmla="*/ 0 w 21"/>
                  <a:gd name="T39" fmla="*/ 0 h 28"/>
                  <a:gd name="T40" fmla="*/ 21 w 21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1" h="28">
                    <a:moveTo>
                      <a:pt x="15" y="0"/>
                    </a:moveTo>
                    <a:lnTo>
                      <a:pt x="12" y="3"/>
                    </a:lnTo>
                    <a:lnTo>
                      <a:pt x="10" y="7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1" y="20"/>
                    </a:lnTo>
                    <a:lnTo>
                      <a:pt x="0" y="21"/>
                    </a:lnTo>
                    <a:lnTo>
                      <a:pt x="7" y="28"/>
                    </a:lnTo>
                    <a:lnTo>
                      <a:pt x="8" y="25"/>
                    </a:lnTo>
                    <a:lnTo>
                      <a:pt x="9" y="23"/>
                    </a:lnTo>
                    <a:lnTo>
                      <a:pt x="11" y="21"/>
                    </a:lnTo>
                    <a:lnTo>
                      <a:pt x="12" y="18"/>
                    </a:lnTo>
                    <a:lnTo>
                      <a:pt x="14" y="14"/>
                    </a:lnTo>
                    <a:lnTo>
                      <a:pt x="17" y="12"/>
                    </a:lnTo>
                    <a:lnTo>
                      <a:pt x="19" y="10"/>
                    </a:lnTo>
                    <a:lnTo>
                      <a:pt x="21" y="8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199" name="Freeform 127"/>
              <p:cNvSpPr>
                <a:spLocks noChangeArrowheads="1"/>
              </p:cNvSpPr>
              <p:nvPr/>
            </p:nvSpPr>
            <p:spPr bwMode="auto">
              <a:xfrm>
                <a:off x="5580" y="97"/>
                <a:ext cx="14" cy="20"/>
              </a:xfrm>
              <a:custGeom>
                <a:avLst/>
                <a:gdLst>
                  <a:gd name="G0" fmla="*/ 1 29071 57600"/>
                  <a:gd name="G1" fmla="*/ 1 63095 51712"/>
                  <a:gd name="G2" fmla="*/ G1 1 180"/>
                  <a:gd name="G3" fmla="*/ G0 1 G2"/>
                  <a:gd name="G4" fmla="*/ 1 32399 25856"/>
                  <a:gd name="G5" fmla="*/ 1 63095 51712"/>
                  <a:gd name="G6" fmla="*/ G5 1 180"/>
                  <a:gd name="G7" fmla="*/ G4 1 G6"/>
                  <a:gd name="G8" fmla="+- 4 0 0"/>
                  <a:gd name="G9" fmla="+- 65534 0 0"/>
                  <a:gd name="G10" fmla="+- 12 0 0"/>
                  <a:gd name="G11" fmla="sin 18 G10"/>
                  <a:gd name="G12" fmla="+- 18 0 0"/>
                  <a:gd name="G13" fmla="*/ 1 22273 45696"/>
                  <a:gd name="G14" fmla="*/ 1 0 51712"/>
                  <a:gd name="G15" fmla="*/ 1 8067 30784"/>
                  <a:gd name="G16" fmla="*/ 1 63095 51712"/>
                  <a:gd name="G17" fmla="*/ G16 1 180"/>
                  <a:gd name="G18" fmla="*/ G15 1 G17"/>
                  <a:gd name="G19" fmla="*/ 1 16385 2"/>
                  <a:gd name="G20" fmla="+- 1 0 0"/>
                  <a:gd name="G21" fmla="+- 1 0 0"/>
                  <a:gd name="G22" fmla="+- 1 0 0"/>
                  <a:gd name="G23" fmla="*/ 1 50009 48160"/>
                  <a:gd name="G24" fmla="+- 1 0 0"/>
                  <a:gd name="G25" fmla="+- 4039 0 0"/>
                  <a:gd name="G26" fmla="+- 3633 0 0"/>
                  <a:gd name="T0" fmla="*/ 629 w 16"/>
                  <a:gd name="T1" fmla="*/ 4668 h 21"/>
                  <a:gd name="T2" fmla="*/ 629 w 16"/>
                  <a:gd name="T3" fmla="*/ 4262 h 21"/>
                  <a:gd name="T4" fmla="*/ 629 w 16"/>
                  <a:gd name="T5" fmla="*/ 5 h 21"/>
                  <a:gd name="T6" fmla="*/ 7 w 16"/>
                  <a:gd name="T7" fmla="*/ 4262 h 21"/>
                  <a:gd name="T8" fmla="*/ 6 w 16"/>
                  <a:gd name="T9" fmla="*/ 5113 h 21"/>
                  <a:gd name="T10" fmla="*/ 4 w 16"/>
                  <a:gd name="T11" fmla="*/ 6133 h 21"/>
                  <a:gd name="T12" fmla="*/ 0 w 16"/>
                  <a:gd name="T13" fmla="*/ 7357 h 21"/>
                  <a:gd name="T14" fmla="*/ 6 w 16"/>
                  <a:gd name="T15" fmla="*/ 11929 h 21"/>
                  <a:gd name="T16" fmla="*/ 668 w 16"/>
                  <a:gd name="T17" fmla="*/ 10585 h 21"/>
                  <a:gd name="T18" fmla="*/ 801 w 16"/>
                  <a:gd name="T19" fmla="*/ 8825 h 21"/>
                  <a:gd name="T20" fmla="*/ 904 w 16"/>
                  <a:gd name="T21" fmla="*/ 7357 h 21"/>
                  <a:gd name="T22" fmla="*/ 960 w 16"/>
                  <a:gd name="T23" fmla="*/ 5600 h 21"/>
                  <a:gd name="T24" fmla="*/ 1021 w 16"/>
                  <a:gd name="T25" fmla="*/ 4668 h 21"/>
                  <a:gd name="T26" fmla="*/ 1021 w 16"/>
                  <a:gd name="T27" fmla="*/ 4 h 21"/>
                  <a:gd name="T28" fmla="*/ 960 w 16"/>
                  <a:gd name="T29" fmla="*/ 1 h 21"/>
                  <a:gd name="T30" fmla="*/ 851 w 16"/>
                  <a:gd name="T31" fmla="*/ 0 h 21"/>
                  <a:gd name="T32" fmla="*/ 629 w 16"/>
                  <a:gd name="T33" fmla="*/ 4668 h 21"/>
                  <a:gd name="T34" fmla="*/ 0 w 16"/>
                  <a:gd name="T35" fmla="*/ 0 h 21"/>
                  <a:gd name="T36" fmla="*/ 16 w 16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T34" t="T35" r="T36" b="T37"/>
                <a:pathLst>
                  <a:path w="16" h="21">
                    <a:moveTo>
                      <a:pt x="8" y="8"/>
                    </a:moveTo>
                    <a:lnTo>
                      <a:pt x="8" y="7"/>
                    </a:lnTo>
                    <a:lnTo>
                      <a:pt x="8" y="5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0" y="13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3"/>
                    </a:lnTo>
                    <a:lnTo>
                      <a:pt x="15" y="10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00" name="Freeform 128"/>
              <p:cNvSpPr>
                <a:spLocks noChangeArrowheads="1"/>
              </p:cNvSpPr>
              <p:nvPr/>
            </p:nvSpPr>
            <p:spPr bwMode="auto">
              <a:xfrm>
                <a:off x="5537" y="90"/>
                <a:ext cx="54" cy="12"/>
              </a:xfrm>
              <a:custGeom>
                <a:avLst/>
                <a:gdLst>
                  <a:gd name="G0" fmla="+- 5 0 0"/>
                  <a:gd name="G1" fmla="+- 16 0 0"/>
                  <a:gd name="G2" fmla="sin 11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27961 45696"/>
                  <a:gd name="G9" fmla="*/ 1 3 2"/>
                  <a:gd name="G10" fmla="+- 10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172 0 0"/>
                  <a:gd name="G22" fmla="+- 64633 0 0"/>
                  <a:gd name="T0" fmla="*/ 0 w 54"/>
                  <a:gd name="T1" fmla="*/ 1570 h 14"/>
                  <a:gd name="T2" fmla="*/ 3 w 54"/>
                  <a:gd name="T3" fmla="*/ 1367 h 14"/>
                  <a:gd name="T4" fmla="*/ 464 w 54"/>
                  <a:gd name="T5" fmla="*/ 1367 h 14"/>
                  <a:gd name="T6" fmla="*/ 662 w 54"/>
                  <a:gd name="T7" fmla="*/ 1276 h 14"/>
                  <a:gd name="T8" fmla="*/ 990 w 54"/>
                  <a:gd name="T9" fmla="*/ 1276 h 14"/>
                  <a:gd name="T10" fmla="*/ 1412 w 54"/>
                  <a:gd name="T11" fmla="*/ 1276 h 14"/>
                  <a:gd name="T12" fmla="*/ 1699 w 54"/>
                  <a:gd name="T13" fmla="*/ 1276 h 14"/>
                  <a:gd name="T14" fmla="*/ 2060 w 54"/>
                  <a:gd name="T15" fmla="*/ 1367 h 14"/>
                  <a:gd name="T16" fmla="*/ 2174 w 54"/>
                  <a:gd name="T17" fmla="*/ 1682 h 14"/>
                  <a:gd name="T18" fmla="*/ 2350 w 54"/>
                  <a:gd name="T19" fmla="*/ 6 h 14"/>
                  <a:gd name="T20" fmla="*/ 2109 w 54"/>
                  <a:gd name="T21" fmla="*/ 3 h 14"/>
                  <a:gd name="T22" fmla="*/ 1752 w 54"/>
                  <a:gd name="T23" fmla="*/ 2 h 14"/>
                  <a:gd name="T24" fmla="*/ 1412 w 54"/>
                  <a:gd name="T25" fmla="*/ 0 h 14"/>
                  <a:gd name="T26" fmla="*/ 990 w 54"/>
                  <a:gd name="T27" fmla="*/ 2 h 14"/>
                  <a:gd name="T28" fmla="*/ 642 w 54"/>
                  <a:gd name="T29" fmla="*/ 2 h 14"/>
                  <a:gd name="T30" fmla="*/ 8 w 54"/>
                  <a:gd name="T31" fmla="*/ 3 h 14"/>
                  <a:gd name="T32" fmla="*/ 2 w 54"/>
                  <a:gd name="T33" fmla="*/ 3 h 14"/>
                  <a:gd name="T34" fmla="*/ 0 w 54"/>
                  <a:gd name="T35" fmla="*/ 3 h 14"/>
                  <a:gd name="T36" fmla="*/ 0 w 54"/>
                  <a:gd name="T37" fmla="*/ 1570 h 14"/>
                  <a:gd name="T38" fmla="*/ 0 w 54"/>
                  <a:gd name="T39" fmla="*/ 0 h 14"/>
                  <a:gd name="T40" fmla="*/ 54 w 54"/>
                  <a:gd name="T4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4">
                    <a:moveTo>
                      <a:pt x="0" y="13"/>
                    </a:moveTo>
                    <a:lnTo>
                      <a:pt x="3" y="11"/>
                    </a:lnTo>
                    <a:lnTo>
                      <a:pt x="9" y="11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6" y="11"/>
                    </a:lnTo>
                    <a:lnTo>
                      <a:pt x="49" y="14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3" y="2"/>
                    </a:lnTo>
                    <a:lnTo>
                      <a:pt x="15" y="2"/>
                    </a:lnTo>
                    <a:lnTo>
                      <a:pt x="8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01" name="Freeform 129"/>
              <p:cNvSpPr>
                <a:spLocks noChangeArrowheads="1"/>
              </p:cNvSpPr>
              <p:nvPr/>
            </p:nvSpPr>
            <p:spPr bwMode="auto">
              <a:xfrm>
                <a:off x="5558" y="190"/>
                <a:ext cx="52" cy="113"/>
              </a:xfrm>
              <a:custGeom>
                <a:avLst/>
                <a:gdLst>
                  <a:gd name="G0" fmla="+- 65531 0 0"/>
                  <a:gd name="G1" fmla="+- 105 0 0"/>
                  <a:gd name="G2" fmla="*/ 1 3231 25856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21327 51712"/>
                  <a:gd name="G14" fmla="*/ 1 63095 51712"/>
                  <a:gd name="G15" fmla="*/ G14 1 180"/>
                  <a:gd name="G16" fmla="*/ G13 1 G15"/>
                  <a:gd name="G17" fmla="+- 58 0 0"/>
                  <a:gd name="G18" fmla="+- 65529 0 0"/>
                  <a:gd name="G19" fmla="+- 65530 0 0"/>
                  <a:gd name="G20" fmla="+- 9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43459 0 0"/>
                  <a:gd name="G36" fmla="+- 43229 0 0"/>
                  <a:gd name="G37" fmla="+- 42844 0 0"/>
                  <a:gd name="G38" fmla="+- 43853 0 0"/>
                  <a:gd name="G39" fmla="+- 44491 0 0"/>
                  <a:gd name="G40" fmla="+- 46179 0 0"/>
                  <a:gd name="T0" fmla="*/ 0 w 52"/>
                  <a:gd name="T1" fmla="*/ 20519 h 106"/>
                  <a:gd name="T2" fmla="*/ 1 w 52"/>
                  <a:gd name="T3" fmla="*/ 22078 h 106"/>
                  <a:gd name="T4" fmla="*/ 3 w 52"/>
                  <a:gd name="T5" fmla="*/ 22310 h 106"/>
                  <a:gd name="T6" fmla="*/ 7 w 52"/>
                  <a:gd name="T7" fmla="*/ 22699 h 106"/>
                  <a:gd name="T8" fmla="*/ 627 w 52"/>
                  <a:gd name="T9" fmla="*/ 22310 h 106"/>
                  <a:gd name="T10" fmla="*/ 829 w 52"/>
                  <a:gd name="T11" fmla="*/ 21874 h 106"/>
                  <a:gd name="T12" fmla="*/ 1162 w 52"/>
                  <a:gd name="T13" fmla="*/ 20519 h 106"/>
                  <a:gd name="T14" fmla="*/ 1454 w 52"/>
                  <a:gd name="T15" fmla="*/ 19617 h 106"/>
                  <a:gd name="T16" fmla="*/ 1721 w 52"/>
                  <a:gd name="T17" fmla="*/ 17916 h 106"/>
                  <a:gd name="T18" fmla="*/ 1950 w 52"/>
                  <a:gd name="T19" fmla="*/ 16348 h 106"/>
                  <a:gd name="T20" fmla="*/ 2308 w 52"/>
                  <a:gd name="T21" fmla="*/ 14417 h 106"/>
                  <a:gd name="T22" fmla="*/ 2441 w 52"/>
                  <a:gd name="T23" fmla="*/ 12335 h 106"/>
                  <a:gd name="T24" fmla="*/ 2582 w 52"/>
                  <a:gd name="T25" fmla="*/ 10004 h 106"/>
                  <a:gd name="T26" fmla="*/ 2629 w 52"/>
                  <a:gd name="T27" fmla="*/ 7834 h 106"/>
                  <a:gd name="T28" fmla="*/ 2629 w 52"/>
                  <a:gd name="T29" fmla="*/ 5212 h 106"/>
                  <a:gd name="T30" fmla="*/ 2547 w 52"/>
                  <a:gd name="T31" fmla="*/ 2644 h 106"/>
                  <a:gd name="T32" fmla="*/ 2308 w 52"/>
                  <a:gd name="T33" fmla="*/ 2 h 106"/>
                  <a:gd name="T34" fmla="*/ 2277 w 52"/>
                  <a:gd name="T35" fmla="*/ 1 h 106"/>
                  <a:gd name="T36" fmla="*/ 2182 w 52"/>
                  <a:gd name="T37" fmla="*/ 0 h 106"/>
                  <a:gd name="T38" fmla="*/ 2153 w 52"/>
                  <a:gd name="T39" fmla="*/ 1 h 106"/>
                  <a:gd name="T40" fmla="*/ 1950 w 52"/>
                  <a:gd name="T41" fmla="*/ 1 h 106"/>
                  <a:gd name="T42" fmla="*/ 1721 w 52"/>
                  <a:gd name="T43" fmla="*/ 4 h 106"/>
                  <a:gd name="T44" fmla="*/ 1473 w 52"/>
                  <a:gd name="T45" fmla="*/ 2139 h 106"/>
                  <a:gd name="T46" fmla="*/ 1162 w 52"/>
                  <a:gd name="T47" fmla="*/ 3284 h 106"/>
                  <a:gd name="T48" fmla="*/ 829 w 52"/>
                  <a:gd name="T49" fmla="*/ 5110 h 106"/>
                  <a:gd name="T50" fmla="*/ 627 w 52"/>
                  <a:gd name="T51" fmla="*/ 6976 h 106"/>
                  <a:gd name="T52" fmla="*/ 8 w 52"/>
                  <a:gd name="T53" fmla="*/ 8666 h 106"/>
                  <a:gd name="T54" fmla="*/ 6 w 52"/>
                  <a:gd name="T55" fmla="*/ 10564 h 106"/>
                  <a:gd name="T56" fmla="*/ 3 w 52"/>
                  <a:gd name="T57" fmla="*/ 12335 h 106"/>
                  <a:gd name="T58" fmla="*/ 1 w 52"/>
                  <a:gd name="T59" fmla="*/ 14128 h 106"/>
                  <a:gd name="T60" fmla="*/ 0 w 52"/>
                  <a:gd name="T61" fmla="*/ 15789 h 106"/>
                  <a:gd name="T62" fmla="*/ 0 w 52"/>
                  <a:gd name="T63" fmla="*/ 17453 h 106"/>
                  <a:gd name="T64" fmla="*/ 0 w 52"/>
                  <a:gd name="T65" fmla="*/ 18786 h 106"/>
                  <a:gd name="T66" fmla="*/ 0 w 52"/>
                  <a:gd name="T67" fmla="*/ 20064 h 106"/>
                  <a:gd name="T68" fmla="*/ 0 w 52"/>
                  <a:gd name="T69" fmla="*/ 20519 h 106"/>
                  <a:gd name="T70" fmla="*/ 0 w 52"/>
                  <a:gd name="T71" fmla="*/ 0 h 106"/>
                  <a:gd name="T72" fmla="*/ 52 w 52"/>
                  <a:gd name="T7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2" h="106">
                    <a:moveTo>
                      <a:pt x="0" y="97"/>
                    </a:moveTo>
                    <a:lnTo>
                      <a:pt x="1" y="103"/>
                    </a:lnTo>
                    <a:lnTo>
                      <a:pt x="3" y="105"/>
                    </a:lnTo>
                    <a:lnTo>
                      <a:pt x="7" y="106"/>
                    </a:lnTo>
                    <a:lnTo>
                      <a:pt x="12" y="105"/>
                    </a:lnTo>
                    <a:lnTo>
                      <a:pt x="17" y="102"/>
                    </a:lnTo>
                    <a:lnTo>
                      <a:pt x="23" y="97"/>
                    </a:lnTo>
                    <a:lnTo>
                      <a:pt x="28" y="92"/>
                    </a:lnTo>
                    <a:lnTo>
                      <a:pt x="34" y="85"/>
                    </a:lnTo>
                    <a:lnTo>
                      <a:pt x="39" y="76"/>
                    </a:lnTo>
                    <a:lnTo>
                      <a:pt x="45" y="68"/>
                    </a:lnTo>
                    <a:lnTo>
                      <a:pt x="48" y="58"/>
                    </a:lnTo>
                    <a:lnTo>
                      <a:pt x="51" y="47"/>
                    </a:lnTo>
                    <a:lnTo>
                      <a:pt x="52" y="36"/>
                    </a:lnTo>
                    <a:lnTo>
                      <a:pt x="52" y="25"/>
                    </a:lnTo>
                    <a:lnTo>
                      <a:pt x="50" y="13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1"/>
                    </a:lnTo>
                    <a:lnTo>
                      <a:pt x="39" y="1"/>
                    </a:lnTo>
                    <a:lnTo>
                      <a:pt x="34" y="4"/>
                    </a:lnTo>
                    <a:lnTo>
                      <a:pt x="29" y="10"/>
                    </a:lnTo>
                    <a:lnTo>
                      <a:pt x="23" y="16"/>
                    </a:lnTo>
                    <a:lnTo>
                      <a:pt x="17" y="24"/>
                    </a:lnTo>
                    <a:lnTo>
                      <a:pt x="12" y="33"/>
                    </a:lnTo>
                    <a:lnTo>
                      <a:pt x="8" y="41"/>
                    </a:lnTo>
                    <a:lnTo>
                      <a:pt x="6" y="49"/>
                    </a:lnTo>
                    <a:lnTo>
                      <a:pt x="3" y="58"/>
                    </a:lnTo>
                    <a:lnTo>
                      <a:pt x="1" y="66"/>
                    </a:lnTo>
                    <a:lnTo>
                      <a:pt x="0" y="74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02" name="Freeform 130"/>
              <p:cNvSpPr>
                <a:spLocks noChangeArrowheads="1"/>
              </p:cNvSpPr>
              <p:nvPr/>
            </p:nvSpPr>
            <p:spPr bwMode="auto">
              <a:xfrm>
                <a:off x="5554" y="190"/>
                <a:ext cx="61" cy="11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+- 9 0 0"/>
                  <a:gd name="G8" fmla="cos 102 G7"/>
                  <a:gd name="G9" fmla="*/ 1 0 51712"/>
                  <a:gd name="G10" fmla="sin 97 G9"/>
                  <a:gd name="G11" fmla="*/ 1 20297 51712"/>
                  <a:gd name="G12" fmla="*/ 1 58815 61568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2316 0 0"/>
                  <a:gd name="G35" fmla="+- 442 0 0"/>
                  <a:gd name="G36" fmla="+- 64078 0 0"/>
                  <a:gd name="G37" fmla="+- 62336 0 0"/>
                  <a:gd name="G38" fmla="+- 60388 0 0"/>
                  <a:gd name="G39" fmla="+- 58278 0 0"/>
                  <a:gd name="T0" fmla="*/ 4123 w 60"/>
                  <a:gd name="T1" fmla="*/ 4 h 111"/>
                  <a:gd name="T2" fmla="*/ 4587 w 60"/>
                  <a:gd name="T3" fmla="*/ 2271 h 111"/>
                  <a:gd name="T4" fmla="*/ 4691 w 60"/>
                  <a:gd name="T5" fmla="*/ 4249 h 111"/>
                  <a:gd name="T6" fmla="*/ 4691 w 60"/>
                  <a:gd name="T7" fmla="*/ 6149 h 111"/>
                  <a:gd name="T8" fmla="*/ 4590 w 60"/>
                  <a:gd name="T9" fmla="*/ 7790 h 111"/>
                  <a:gd name="T10" fmla="*/ 4303 w 60"/>
                  <a:gd name="T11" fmla="*/ 9451 h 111"/>
                  <a:gd name="T12" fmla="*/ 4031 w 60"/>
                  <a:gd name="T13" fmla="*/ 11289 h 111"/>
                  <a:gd name="T14" fmla="*/ 3623 w 60"/>
                  <a:gd name="T15" fmla="*/ 12481 h 111"/>
                  <a:gd name="T16" fmla="*/ 3116 w 60"/>
                  <a:gd name="T17" fmla="*/ 13936 h 111"/>
                  <a:gd name="T18" fmla="*/ 2567 w 60"/>
                  <a:gd name="T19" fmla="*/ 15003 h 111"/>
                  <a:gd name="T20" fmla="*/ 2116 w 60"/>
                  <a:gd name="T21" fmla="*/ 16011 h 111"/>
                  <a:gd name="T22" fmla="*/ 1533 w 60"/>
                  <a:gd name="T23" fmla="*/ 16493 h 111"/>
                  <a:gd name="T24" fmla="*/ 1184 w 60"/>
                  <a:gd name="T25" fmla="*/ 17163 h 111"/>
                  <a:gd name="T26" fmla="*/ 976 w 60"/>
                  <a:gd name="T27" fmla="*/ 17250 h 111"/>
                  <a:gd name="T28" fmla="*/ 915 w 60"/>
                  <a:gd name="T29" fmla="*/ 17250 h 111"/>
                  <a:gd name="T30" fmla="*/ 858 w 60"/>
                  <a:gd name="T31" fmla="*/ 17163 h 111"/>
                  <a:gd name="T32" fmla="*/ 858 w 60"/>
                  <a:gd name="T33" fmla="*/ 16286 h 111"/>
                  <a:gd name="T34" fmla="*/ 0 w 60"/>
                  <a:gd name="T35" fmla="*/ 16286 h 111"/>
                  <a:gd name="T36" fmla="*/ 1 w 60"/>
                  <a:gd name="T37" fmla="*/ 17446 h 111"/>
                  <a:gd name="T38" fmla="*/ 5 w 60"/>
                  <a:gd name="T39" fmla="*/ 18504 h 111"/>
                  <a:gd name="T40" fmla="*/ 976 w 60"/>
                  <a:gd name="T41" fmla="*/ 18712 h 111"/>
                  <a:gd name="T42" fmla="*/ 1437 w 60"/>
                  <a:gd name="T43" fmla="*/ 18504 h 111"/>
                  <a:gd name="T44" fmla="*/ 2116 w 60"/>
                  <a:gd name="T45" fmla="*/ 17995 h 111"/>
                  <a:gd name="T46" fmla="*/ 2737 w 60"/>
                  <a:gd name="T47" fmla="*/ 17250 h 111"/>
                  <a:gd name="T48" fmla="*/ 3116 w 60"/>
                  <a:gd name="T49" fmla="*/ 16099 h 111"/>
                  <a:gd name="T50" fmla="*/ 3779 w 60"/>
                  <a:gd name="T51" fmla="*/ 14904 h 111"/>
                  <a:gd name="T52" fmla="*/ 4303 w 60"/>
                  <a:gd name="T53" fmla="*/ 13388 h 111"/>
                  <a:gd name="T54" fmla="*/ 4691 w 60"/>
                  <a:gd name="T55" fmla="*/ 11838 h 111"/>
                  <a:gd name="T56" fmla="*/ 5212 w 60"/>
                  <a:gd name="T57" fmla="*/ 9995 h 111"/>
                  <a:gd name="T58" fmla="*/ 5338 w 60"/>
                  <a:gd name="T59" fmla="*/ 8109 h 111"/>
                  <a:gd name="T60" fmla="*/ 5559 w 60"/>
                  <a:gd name="T61" fmla="*/ 6149 h 111"/>
                  <a:gd name="T62" fmla="*/ 5559 w 60"/>
                  <a:gd name="T63" fmla="*/ 4050 h 111"/>
                  <a:gd name="T64" fmla="*/ 5222 w 60"/>
                  <a:gd name="T65" fmla="*/ 1973 h 111"/>
                  <a:gd name="T66" fmla="*/ 4893 w 60"/>
                  <a:gd name="T67" fmla="*/ 0 h 111"/>
                  <a:gd name="T68" fmla="*/ 4123 w 60"/>
                  <a:gd name="T69" fmla="*/ 4 h 111"/>
                  <a:gd name="T70" fmla="*/ 0 w 60"/>
                  <a:gd name="T71" fmla="*/ 0 h 111"/>
                  <a:gd name="T72" fmla="*/ 60 w 60"/>
                  <a:gd name="T73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0" h="111">
                    <a:moveTo>
                      <a:pt x="46" y="4"/>
                    </a:moveTo>
                    <a:lnTo>
                      <a:pt x="50" y="14"/>
                    </a:lnTo>
                    <a:lnTo>
                      <a:pt x="52" y="25"/>
                    </a:lnTo>
                    <a:lnTo>
                      <a:pt x="52" y="36"/>
                    </a:lnTo>
                    <a:lnTo>
                      <a:pt x="51" y="46"/>
                    </a:lnTo>
                    <a:lnTo>
                      <a:pt x="48" y="56"/>
                    </a:lnTo>
                    <a:lnTo>
                      <a:pt x="44" y="66"/>
                    </a:lnTo>
                    <a:lnTo>
                      <a:pt x="40" y="74"/>
                    </a:lnTo>
                    <a:lnTo>
                      <a:pt x="35" y="82"/>
                    </a:lnTo>
                    <a:lnTo>
                      <a:pt x="29" y="89"/>
                    </a:lnTo>
                    <a:lnTo>
                      <a:pt x="23" y="94"/>
                    </a:lnTo>
                    <a:lnTo>
                      <a:pt x="18" y="98"/>
                    </a:lnTo>
                    <a:lnTo>
                      <a:pt x="14" y="101"/>
                    </a:lnTo>
                    <a:lnTo>
                      <a:pt x="11" y="102"/>
                    </a:lnTo>
                    <a:lnTo>
                      <a:pt x="10" y="102"/>
                    </a:lnTo>
                    <a:lnTo>
                      <a:pt x="9" y="101"/>
                    </a:lnTo>
                    <a:lnTo>
                      <a:pt x="9" y="97"/>
                    </a:lnTo>
                    <a:lnTo>
                      <a:pt x="0" y="97"/>
                    </a:lnTo>
                    <a:lnTo>
                      <a:pt x="1" y="104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3" y="106"/>
                    </a:lnTo>
                    <a:lnTo>
                      <a:pt x="30" y="102"/>
                    </a:lnTo>
                    <a:lnTo>
                      <a:pt x="35" y="95"/>
                    </a:lnTo>
                    <a:lnTo>
                      <a:pt x="41" y="87"/>
                    </a:lnTo>
                    <a:lnTo>
                      <a:pt x="48" y="79"/>
                    </a:lnTo>
                    <a:lnTo>
                      <a:pt x="52" y="70"/>
                    </a:lnTo>
                    <a:lnTo>
                      <a:pt x="56" y="59"/>
                    </a:lnTo>
                    <a:lnTo>
                      <a:pt x="59" y="48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58" y="12"/>
                    </a:lnTo>
                    <a:lnTo>
                      <a:pt x="53" y="0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03" name="Freeform 131"/>
              <p:cNvSpPr>
                <a:spLocks noChangeArrowheads="1"/>
              </p:cNvSpPr>
              <p:nvPr/>
            </p:nvSpPr>
            <p:spPr bwMode="auto">
              <a:xfrm>
                <a:off x="5561" y="183"/>
                <a:ext cx="46" cy="51"/>
              </a:xfrm>
              <a:custGeom>
                <a:avLst/>
                <a:gdLst>
                  <a:gd name="G0" fmla="+- 13 0 0"/>
                  <a:gd name="G1" fmla="sin 49 G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34451 57600"/>
                  <a:gd name="G11" fmla="+- 4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833 w 46"/>
                  <a:gd name="T1" fmla="*/ 20305 h 49"/>
                  <a:gd name="T2" fmla="*/ 1023 w 46"/>
                  <a:gd name="T3" fmla="*/ 16719 h 49"/>
                  <a:gd name="T4" fmla="*/ 1404 w 46"/>
                  <a:gd name="T5" fmla="*/ 13554 h 49"/>
                  <a:gd name="T6" fmla="*/ 2053 w 46"/>
                  <a:gd name="T7" fmla="*/ 9900 h 49"/>
                  <a:gd name="T8" fmla="*/ 2440 w 46"/>
                  <a:gd name="T9" fmla="*/ 7643 h 49"/>
                  <a:gd name="T10" fmla="*/ 2816 w 46"/>
                  <a:gd name="T11" fmla="*/ 5181 h 49"/>
                  <a:gd name="T12" fmla="*/ 3347 w 46"/>
                  <a:gd name="T13" fmla="*/ 4075 h 49"/>
                  <a:gd name="T14" fmla="*/ 3404 w 46"/>
                  <a:gd name="T15" fmla="*/ 4075 h 49"/>
                  <a:gd name="T16" fmla="*/ 3404 w 46"/>
                  <a:gd name="T17" fmla="*/ 3774 h 49"/>
                  <a:gd name="T18" fmla="*/ 3347 w 46"/>
                  <a:gd name="T19" fmla="*/ 3774 h 49"/>
                  <a:gd name="T20" fmla="*/ 3862 w 46"/>
                  <a:gd name="T21" fmla="*/ 99 h 49"/>
                  <a:gd name="T22" fmla="*/ 3629 w 46"/>
                  <a:gd name="T23" fmla="*/ 1 h 49"/>
                  <a:gd name="T24" fmla="*/ 3404 w 46"/>
                  <a:gd name="T25" fmla="*/ 0 h 49"/>
                  <a:gd name="T26" fmla="*/ 3000 w 46"/>
                  <a:gd name="T27" fmla="*/ 1 h 49"/>
                  <a:gd name="T28" fmla="*/ 2816 w 46"/>
                  <a:gd name="T29" fmla="*/ 2 h 49"/>
                  <a:gd name="T30" fmla="*/ 2330 w 46"/>
                  <a:gd name="T31" fmla="*/ 109 h 49"/>
                  <a:gd name="T32" fmla="*/ 1927 w 46"/>
                  <a:gd name="T33" fmla="*/ 4431 h 49"/>
                  <a:gd name="T34" fmla="*/ 1237 w 46"/>
                  <a:gd name="T35" fmla="*/ 8240 h 49"/>
                  <a:gd name="T36" fmla="*/ 945 w 46"/>
                  <a:gd name="T37" fmla="*/ 11305 h 49"/>
                  <a:gd name="T38" fmla="*/ 6 w 46"/>
                  <a:gd name="T39" fmla="*/ 14635 h 49"/>
                  <a:gd name="T40" fmla="*/ 0 w 46"/>
                  <a:gd name="T41" fmla="*/ 18521 h 49"/>
                  <a:gd name="T42" fmla="*/ 833 w 46"/>
                  <a:gd name="T43" fmla="*/ 20305 h 49"/>
                  <a:gd name="T44" fmla="*/ 0 w 46"/>
                  <a:gd name="T45" fmla="*/ 0 h 49"/>
                  <a:gd name="T46" fmla="*/ 46 w 46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6" h="49">
                    <a:moveTo>
                      <a:pt x="9" y="49"/>
                    </a:moveTo>
                    <a:lnTo>
                      <a:pt x="13" y="40"/>
                    </a:lnTo>
                    <a:lnTo>
                      <a:pt x="18" y="32"/>
                    </a:lnTo>
                    <a:lnTo>
                      <a:pt x="24" y="24"/>
                    </a:lnTo>
                    <a:lnTo>
                      <a:pt x="29" y="18"/>
                    </a:lnTo>
                    <a:lnTo>
                      <a:pt x="34" y="13"/>
                    </a:lnTo>
                    <a:lnTo>
                      <a:pt x="39" y="10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9" y="9"/>
                    </a:lnTo>
                    <a:lnTo>
                      <a:pt x="46" y="5"/>
                    </a:lnTo>
                    <a:lnTo>
                      <a:pt x="44" y="1"/>
                    </a:lnTo>
                    <a:lnTo>
                      <a:pt x="40" y="0"/>
                    </a:lnTo>
                    <a:lnTo>
                      <a:pt x="36" y="1"/>
                    </a:lnTo>
                    <a:lnTo>
                      <a:pt x="34" y="2"/>
                    </a:lnTo>
                    <a:lnTo>
                      <a:pt x="28" y="6"/>
                    </a:lnTo>
                    <a:lnTo>
                      <a:pt x="23" y="11"/>
                    </a:lnTo>
                    <a:lnTo>
                      <a:pt x="16" y="19"/>
                    </a:lnTo>
                    <a:lnTo>
                      <a:pt x="11" y="27"/>
                    </a:lnTo>
                    <a:lnTo>
                      <a:pt x="6" y="35"/>
                    </a:lnTo>
                    <a:lnTo>
                      <a:pt x="0" y="44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04" name="Freeform 132"/>
              <p:cNvSpPr>
                <a:spLocks noChangeArrowheads="1"/>
              </p:cNvSpPr>
              <p:nvPr/>
            </p:nvSpPr>
            <p:spPr bwMode="auto">
              <a:xfrm>
                <a:off x="5553" y="230"/>
                <a:ext cx="15" cy="60"/>
              </a:xfrm>
              <a:custGeom>
                <a:avLst/>
                <a:gdLst>
                  <a:gd name="G0" fmla="+- 10 0 0"/>
                  <a:gd name="G1" fmla="cos 58 G0"/>
                  <a:gd name="G2" fmla="+- 10 0 0"/>
                  <a:gd name="G3" fmla="cos 48 G2"/>
                  <a:gd name="G4" fmla="+- 11 0 0"/>
                  <a:gd name="G5" fmla="cos 35 G4"/>
                  <a:gd name="G6" fmla="*/ 1 11605 45696"/>
                  <a:gd name="G7" fmla="+- 1 0 0"/>
                  <a:gd name="G8" fmla="+- 3 0 0"/>
                  <a:gd name="G9" fmla="+- 14 0 0"/>
                  <a:gd name="G10" fmla="*/ 1 7 8"/>
                  <a:gd name="G11" fmla="+- 65533 0 0"/>
                  <a:gd name="G12" fmla="+- 21 0 0"/>
                  <a:gd name="G13" fmla="cos 58 G12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593 0 0"/>
                  <a:gd name="G25" fmla="+- 50124 0 0"/>
                  <a:gd name="T0" fmla="*/ 574 w 17"/>
                  <a:gd name="T1" fmla="*/ 19429 h 58"/>
                  <a:gd name="T2" fmla="*/ 574 w 17"/>
                  <a:gd name="T3" fmla="*/ 18517 h 58"/>
                  <a:gd name="T4" fmla="*/ 574 w 17"/>
                  <a:gd name="T5" fmla="*/ 15986 h 58"/>
                  <a:gd name="T6" fmla="*/ 574 w 17"/>
                  <a:gd name="T7" fmla="*/ 14632 h 58"/>
                  <a:gd name="T8" fmla="*/ 574 w 17"/>
                  <a:gd name="T9" fmla="*/ 11820 h 58"/>
                  <a:gd name="T10" fmla="*/ 608 w 17"/>
                  <a:gd name="T11" fmla="*/ 9545 h 58"/>
                  <a:gd name="T12" fmla="*/ 682 w 17"/>
                  <a:gd name="T13" fmla="*/ 6854 h 58"/>
                  <a:gd name="T14" fmla="*/ 722 w 17"/>
                  <a:gd name="T15" fmla="*/ 3865 h 58"/>
                  <a:gd name="T16" fmla="*/ 857 w 17"/>
                  <a:gd name="T17" fmla="*/ 70 h 58"/>
                  <a:gd name="T18" fmla="*/ 8 w 17"/>
                  <a:gd name="T19" fmla="*/ 0 h 58"/>
                  <a:gd name="T20" fmla="*/ 6 w 17"/>
                  <a:gd name="T21" fmla="*/ 3014 h 58"/>
                  <a:gd name="T22" fmla="*/ 3 w 17"/>
                  <a:gd name="T23" fmla="*/ 6313 h 58"/>
                  <a:gd name="T24" fmla="*/ 2 w 17"/>
                  <a:gd name="T25" fmla="*/ 9223 h 58"/>
                  <a:gd name="T26" fmla="*/ 1 w 17"/>
                  <a:gd name="T27" fmla="*/ 11446 h 58"/>
                  <a:gd name="T28" fmla="*/ 1 w 17"/>
                  <a:gd name="T29" fmla="*/ 14450 h 58"/>
                  <a:gd name="T30" fmla="*/ 1 w 17"/>
                  <a:gd name="T31" fmla="*/ 15986 h 58"/>
                  <a:gd name="T32" fmla="*/ 0 w 17"/>
                  <a:gd name="T33" fmla="*/ 18517 h 58"/>
                  <a:gd name="T34" fmla="*/ 1 w 17"/>
                  <a:gd name="T35" fmla="*/ 19429 h 58"/>
                  <a:gd name="T36" fmla="*/ 574 w 17"/>
                  <a:gd name="T37" fmla="*/ 19429 h 58"/>
                  <a:gd name="T38" fmla="*/ 0 w 17"/>
                  <a:gd name="T39" fmla="*/ 0 h 58"/>
                  <a:gd name="T40" fmla="*/ 17 w 17"/>
                  <a:gd name="T4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7" h="58">
                    <a:moveTo>
                      <a:pt x="10" y="58"/>
                    </a:moveTo>
                    <a:lnTo>
                      <a:pt x="10" y="54"/>
                    </a:lnTo>
                    <a:lnTo>
                      <a:pt x="10" y="48"/>
                    </a:lnTo>
                    <a:lnTo>
                      <a:pt x="10" y="43"/>
                    </a:lnTo>
                    <a:lnTo>
                      <a:pt x="10" y="35"/>
                    </a:lnTo>
                    <a:lnTo>
                      <a:pt x="11" y="28"/>
                    </a:lnTo>
                    <a:lnTo>
                      <a:pt x="13" y="20"/>
                    </a:lnTo>
                    <a:lnTo>
                      <a:pt x="14" y="12"/>
                    </a:lnTo>
                    <a:lnTo>
                      <a:pt x="17" y="5"/>
                    </a:lnTo>
                    <a:lnTo>
                      <a:pt x="8" y="0"/>
                    </a:lnTo>
                    <a:lnTo>
                      <a:pt x="6" y="9"/>
                    </a:lnTo>
                    <a:lnTo>
                      <a:pt x="3" y="18"/>
                    </a:lnTo>
                    <a:lnTo>
                      <a:pt x="2" y="27"/>
                    </a:lnTo>
                    <a:lnTo>
                      <a:pt x="1" y="34"/>
                    </a:lnTo>
                    <a:lnTo>
                      <a:pt x="1" y="42"/>
                    </a:lnTo>
                    <a:lnTo>
                      <a:pt x="1" y="48"/>
                    </a:lnTo>
                    <a:lnTo>
                      <a:pt x="0" y="54"/>
                    </a:lnTo>
                    <a:lnTo>
                      <a:pt x="1" y="58"/>
                    </a:lnTo>
                    <a:lnTo>
                      <a:pt x="1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05" name="Freeform 133"/>
              <p:cNvSpPr>
                <a:spLocks noChangeArrowheads="1"/>
              </p:cNvSpPr>
              <p:nvPr/>
            </p:nvSpPr>
            <p:spPr bwMode="auto">
              <a:xfrm>
                <a:off x="316" y="99"/>
                <a:ext cx="98" cy="58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*/ 1 22587 57600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44 0 0"/>
                  <a:gd name="G43" fmla="+- 442 0 0"/>
                  <a:gd name="T0" fmla="*/ 152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5 h 58"/>
                  <a:gd name="T12" fmla="*/ 1 w 108"/>
                  <a:gd name="T13" fmla="*/ 446 h 58"/>
                  <a:gd name="T14" fmla="*/ 4 w 108"/>
                  <a:gd name="T15" fmla="*/ 633 h 58"/>
                  <a:gd name="T16" fmla="*/ 7 w 108"/>
                  <a:gd name="T17" fmla="*/ 856 h 58"/>
                  <a:gd name="T18" fmla="*/ 211 w 108"/>
                  <a:gd name="T19" fmla="*/ 1151 h 58"/>
                  <a:gd name="T20" fmla="*/ 300 w 108"/>
                  <a:gd name="T21" fmla="*/ 1340 h 58"/>
                  <a:gd name="T22" fmla="*/ 440 w 108"/>
                  <a:gd name="T23" fmla="*/ 1548 h 58"/>
                  <a:gd name="T24" fmla="*/ 560 w 108"/>
                  <a:gd name="T25" fmla="*/ 1801 h 58"/>
                  <a:gd name="T26" fmla="*/ 715 w 108"/>
                  <a:gd name="T27" fmla="*/ 1894 h 58"/>
                  <a:gd name="T28" fmla="*/ 861 w 108"/>
                  <a:gd name="T29" fmla="*/ 1995 h 58"/>
                  <a:gd name="T30" fmla="*/ 1044 w 108"/>
                  <a:gd name="T31" fmla="*/ 2010 h 58"/>
                  <a:gd name="T32" fmla="*/ 1204 w 108"/>
                  <a:gd name="T33" fmla="*/ 2010 h 58"/>
                  <a:gd name="T34" fmla="*/ 1397 w 108"/>
                  <a:gd name="T35" fmla="*/ 1916 h 58"/>
                  <a:gd name="T36" fmla="*/ 1559 w 108"/>
                  <a:gd name="T37" fmla="*/ 1804 h 58"/>
                  <a:gd name="T38" fmla="*/ 1560 w 108"/>
                  <a:gd name="T39" fmla="*/ 1801 h 58"/>
                  <a:gd name="T40" fmla="*/ 1560 w 108"/>
                  <a:gd name="T41" fmla="*/ 1643 h 58"/>
                  <a:gd name="T42" fmla="*/ 1560 w 108"/>
                  <a:gd name="T43" fmla="*/ 1628 h 58"/>
                  <a:gd name="T44" fmla="*/ 1559 w 108"/>
                  <a:gd name="T45" fmla="*/ 1548 h 58"/>
                  <a:gd name="T46" fmla="*/ 1493 w 108"/>
                  <a:gd name="T47" fmla="*/ 1348 h 58"/>
                  <a:gd name="T48" fmla="*/ 1413 w 108"/>
                  <a:gd name="T49" fmla="*/ 1151 h 58"/>
                  <a:gd name="T50" fmla="*/ 1326 w 108"/>
                  <a:gd name="T51" fmla="*/ 856 h 58"/>
                  <a:gd name="T52" fmla="*/ 1204 w 108"/>
                  <a:gd name="T53" fmla="*/ 633 h 58"/>
                  <a:gd name="T54" fmla="*/ 1077 w 108"/>
                  <a:gd name="T55" fmla="*/ 469 h 58"/>
                  <a:gd name="T56" fmla="*/ 959 w 108"/>
                  <a:gd name="T57" fmla="*/ 47 h 58"/>
                  <a:gd name="T58" fmla="*/ 842 w 108"/>
                  <a:gd name="T59" fmla="*/ 6 h 58"/>
                  <a:gd name="T60" fmla="*/ 715 w 108"/>
                  <a:gd name="T61" fmla="*/ 3 h 58"/>
                  <a:gd name="T62" fmla="*/ 590 w 108"/>
                  <a:gd name="T63" fmla="*/ 1 h 58"/>
                  <a:gd name="T64" fmla="*/ 475 w 108"/>
                  <a:gd name="T65" fmla="*/ 0 h 58"/>
                  <a:gd name="T66" fmla="*/ 355 w 108"/>
                  <a:gd name="T67" fmla="*/ 0 h 58"/>
                  <a:gd name="T68" fmla="*/ 255 w 108"/>
                  <a:gd name="T69" fmla="*/ 0 h 58"/>
                  <a:gd name="T70" fmla="*/ 189 w 108"/>
                  <a:gd name="T71" fmla="*/ 0 h 58"/>
                  <a:gd name="T72" fmla="*/ 152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06" name="Freeform 134"/>
              <p:cNvSpPr>
                <a:spLocks noChangeArrowheads="1"/>
              </p:cNvSpPr>
              <p:nvPr/>
            </p:nvSpPr>
            <p:spPr bwMode="auto">
              <a:xfrm>
                <a:off x="310" y="94"/>
                <a:ext cx="104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cos 15 G6"/>
                  <a:gd name="G8" fmla="+- 10 0 0"/>
                  <a:gd name="G9" fmla="cos 9 G8"/>
                  <a:gd name="G10" fmla="*/ 1 36 5"/>
                  <a:gd name="G11" fmla="+- 23 0 0"/>
                  <a:gd name="G12" fmla="*/ 1 0 51712"/>
                  <a:gd name="G13" fmla="+- 7 0 0"/>
                  <a:gd name="G14" fmla="cos G12 G13"/>
                  <a:gd name="G15" fmla="+- 2 0 0"/>
                  <a:gd name="G16" fmla="+- 65533 0 0"/>
                  <a:gd name="G17" fmla="+- 10 0 0"/>
                  <a:gd name="G18" fmla="*/ 1 1181 25856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4018 0 0"/>
                  <a:gd name="G40" fmla="+- 63625 0 0"/>
                  <a:gd name="G41" fmla="+- 63452 0 0"/>
                  <a:gd name="G42" fmla="+- 63314 0 0"/>
                  <a:gd name="G43" fmla="+- 63314 0 0"/>
                  <a:gd name="G44" fmla="+- 63444 0 0"/>
                  <a:gd name="G45" fmla="+- 63518 0 0"/>
                  <a:gd name="T0" fmla="*/ 1967 w 114"/>
                  <a:gd name="T1" fmla="*/ 2957 h 67"/>
                  <a:gd name="T2" fmla="*/ 1750 w 114"/>
                  <a:gd name="T3" fmla="*/ 3268 h 67"/>
                  <a:gd name="T4" fmla="*/ 1552 w 114"/>
                  <a:gd name="T5" fmla="*/ 3463 h 67"/>
                  <a:gd name="T6" fmla="*/ 1379 w 114"/>
                  <a:gd name="T7" fmla="*/ 3463 h 67"/>
                  <a:gd name="T8" fmla="*/ 1171 w 114"/>
                  <a:gd name="T9" fmla="*/ 3393 h 67"/>
                  <a:gd name="T10" fmla="*/ 979 w 114"/>
                  <a:gd name="T11" fmla="*/ 3201 h 67"/>
                  <a:gd name="T12" fmla="*/ 818 w 114"/>
                  <a:gd name="T13" fmla="*/ 2910 h 67"/>
                  <a:gd name="T14" fmla="*/ 673 w 114"/>
                  <a:gd name="T15" fmla="*/ 2691 h 67"/>
                  <a:gd name="T16" fmla="*/ 512 w 114"/>
                  <a:gd name="T17" fmla="*/ 2276 h 67"/>
                  <a:gd name="T18" fmla="*/ 405 w 114"/>
                  <a:gd name="T19" fmla="*/ 1938 h 67"/>
                  <a:gd name="T20" fmla="*/ 283 w 114"/>
                  <a:gd name="T21" fmla="*/ 1607 h 67"/>
                  <a:gd name="T22" fmla="*/ 223 w 114"/>
                  <a:gd name="T23" fmla="*/ 1202 h 67"/>
                  <a:gd name="T24" fmla="*/ 188 w 114"/>
                  <a:gd name="T25" fmla="*/ 848 h 67"/>
                  <a:gd name="T26" fmla="*/ 188 w 114"/>
                  <a:gd name="T27" fmla="*/ 712 h 67"/>
                  <a:gd name="T28" fmla="*/ 188 w 114"/>
                  <a:gd name="T29" fmla="*/ 598 h 67"/>
                  <a:gd name="T30" fmla="*/ 188 w 114"/>
                  <a:gd name="T31" fmla="*/ 634 h 67"/>
                  <a:gd name="T32" fmla="*/ 200 w 114"/>
                  <a:gd name="T33" fmla="*/ 598 h 67"/>
                  <a:gd name="T34" fmla="*/ 210 w 114"/>
                  <a:gd name="T35" fmla="*/ 598 h 67"/>
                  <a:gd name="T36" fmla="*/ 239 w 114"/>
                  <a:gd name="T37" fmla="*/ 598 h 67"/>
                  <a:gd name="T38" fmla="*/ 239 w 114"/>
                  <a:gd name="T39" fmla="*/ 0 h 67"/>
                  <a:gd name="T40" fmla="*/ 188 w 114"/>
                  <a:gd name="T41" fmla="*/ 0 h 67"/>
                  <a:gd name="T42" fmla="*/ 7 w 114"/>
                  <a:gd name="T43" fmla="*/ 1 h 67"/>
                  <a:gd name="T44" fmla="*/ 4 w 114"/>
                  <a:gd name="T45" fmla="*/ 3 h 67"/>
                  <a:gd name="T46" fmla="*/ 2 w 114"/>
                  <a:gd name="T47" fmla="*/ 6 h 67"/>
                  <a:gd name="T48" fmla="*/ 0 w 114"/>
                  <a:gd name="T49" fmla="*/ 712 h 67"/>
                  <a:gd name="T50" fmla="*/ 3 w 114"/>
                  <a:gd name="T51" fmla="*/ 1012 h 67"/>
                  <a:gd name="T52" fmla="*/ 6 w 114"/>
                  <a:gd name="T53" fmla="*/ 1516 h 67"/>
                  <a:gd name="T54" fmla="*/ 188 w 114"/>
                  <a:gd name="T55" fmla="*/ 1913 h 67"/>
                  <a:gd name="T56" fmla="*/ 268 w 114"/>
                  <a:gd name="T57" fmla="*/ 2314 h 67"/>
                  <a:gd name="T58" fmla="*/ 430 w 114"/>
                  <a:gd name="T59" fmla="*/ 2746 h 67"/>
                  <a:gd name="T60" fmla="*/ 566 w 114"/>
                  <a:gd name="T61" fmla="*/ 3091 h 67"/>
                  <a:gd name="T62" fmla="*/ 772 w 114"/>
                  <a:gd name="T63" fmla="*/ 3463 h 67"/>
                  <a:gd name="T64" fmla="*/ 931 w 114"/>
                  <a:gd name="T65" fmla="*/ 3713 h 67"/>
                  <a:gd name="T66" fmla="*/ 1147 w 114"/>
                  <a:gd name="T67" fmla="*/ 3935 h 67"/>
                  <a:gd name="T68" fmla="*/ 1379 w 114"/>
                  <a:gd name="T69" fmla="*/ 3950 h 67"/>
                  <a:gd name="T70" fmla="*/ 1556 w 114"/>
                  <a:gd name="T71" fmla="*/ 3950 h 67"/>
                  <a:gd name="T72" fmla="*/ 1787 w 114"/>
                  <a:gd name="T73" fmla="*/ 3729 h 67"/>
                  <a:gd name="T74" fmla="*/ 2011 w 114"/>
                  <a:gd name="T75" fmla="*/ 3463 h 67"/>
                  <a:gd name="T76" fmla="*/ 1967 w 114"/>
                  <a:gd name="T77" fmla="*/ 2957 h 67"/>
                  <a:gd name="T78" fmla="*/ 0 w 114"/>
                  <a:gd name="T79" fmla="*/ 0 h 67"/>
                  <a:gd name="T80" fmla="*/ 114 w 114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8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2" y="6"/>
                    </a:lnTo>
                    <a:lnTo>
                      <a:pt x="0" y="12"/>
                    </a:lnTo>
                    <a:lnTo>
                      <a:pt x="3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07" name="Freeform 135"/>
              <p:cNvSpPr>
                <a:spLocks noChangeArrowheads="1"/>
              </p:cNvSpPr>
              <p:nvPr/>
            </p:nvSpPr>
            <p:spPr bwMode="auto">
              <a:xfrm>
                <a:off x="383" y="104"/>
                <a:ext cx="48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950 0 0"/>
                  <a:gd name="G19" fmla="+- 8764 0 0"/>
                  <a:gd name="G20" fmla="+- 12859 0 0"/>
                  <a:gd name="T0" fmla="*/ 0 w 48"/>
                  <a:gd name="T1" fmla="*/ 6659 h 49"/>
                  <a:gd name="T2" fmla="*/ 709 w 48"/>
                  <a:gd name="T3" fmla="*/ 9915 h 49"/>
                  <a:gd name="T4" fmla="*/ 1151 w 48"/>
                  <a:gd name="T5" fmla="*/ 14622 h 49"/>
                  <a:gd name="T6" fmla="*/ 1763 w 48"/>
                  <a:gd name="T7" fmla="*/ 18944 h 49"/>
                  <a:gd name="T8" fmla="*/ 2113 w 48"/>
                  <a:gd name="T9" fmla="*/ 23961 h 49"/>
                  <a:gd name="T10" fmla="*/ 2530 w 48"/>
                  <a:gd name="T11" fmla="*/ 28376 h 49"/>
                  <a:gd name="T12" fmla="*/ 2688 w 48"/>
                  <a:gd name="T13" fmla="*/ 32761 h 49"/>
                  <a:gd name="T14" fmla="*/ 2692 w 48"/>
                  <a:gd name="T15" fmla="*/ 33189 h 49"/>
                  <a:gd name="T16" fmla="*/ 2856 w 48"/>
                  <a:gd name="T17" fmla="*/ 32761 h 49"/>
                  <a:gd name="T18" fmla="*/ 3150 w 48"/>
                  <a:gd name="T19" fmla="*/ 38848 h 49"/>
                  <a:gd name="T20" fmla="*/ 3229 w 48"/>
                  <a:gd name="T21" fmla="*/ 37441 h 49"/>
                  <a:gd name="T22" fmla="*/ 3347 w 48"/>
                  <a:gd name="T23" fmla="*/ 33189 h 49"/>
                  <a:gd name="T24" fmla="*/ 3347 w 48"/>
                  <a:gd name="T25" fmla="*/ 30688 h 49"/>
                  <a:gd name="T26" fmla="*/ 3229 w 48"/>
                  <a:gd name="T27" fmla="*/ 28376 h 49"/>
                  <a:gd name="T28" fmla="*/ 3035 w 48"/>
                  <a:gd name="T29" fmla="*/ 23961 h 49"/>
                  <a:gd name="T30" fmla="*/ 2534 w 48"/>
                  <a:gd name="T31" fmla="*/ 18944 h 49"/>
                  <a:gd name="T32" fmla="*/ 2109 w 48"/>
                  <a:gd name="T33" fmla="*/ 13507 h 49"/>
                  <a:gd name="T34" fmla="*/ 1466 w 48"/>
                  <a:gd name="T35" fmla="*/ 8478 h 49"/>
                  <a:gd name="T36" fmla="*/ 903 w 48"/>
                  <a:gd name="T37" fmla="*/ 192 h 49"/>
                  <a:gd name="T38" fmla="*/ 3 w 48"/>
                  <a:gd name="T39" fmla="*/ 0 h 49"/>
                  <a:gd name="T40" fmla="*/ 0 w 48"/>
                  <a:gd name="T41" fmla="*/ 6659 h 49"/>
                  <a:gd name="T42" fmla="*/ 0 w 48"/>
                  <a:gd name="T43" fmla="*/ 0 h 49"/>
                  <a:gd name="T44" fmla="*/ 48 w 48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08" name="Freeform 136"/>
              <p:cNvSpPr>
                <a:spLocks noChangeArrowheads="1"/>
              </p:cNvSpPr>
              <p:nvPr/>
            </p:nvSpPr>
            <p:spPr bwMode="auto">
              <a:xfrm>
                <a:off x="325" y="93"/>
                <a:ext cx="45" cy="17"/>
              </a:xfrm>
              <a:custGeom>
                <a:avLst/>
                <a:gdLst>
                  <a:gd name="G0" fmla="+- 4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5 0 0"/>
                  <a:gd name="G22" fmla="+- 50427 0 0"/>
                  <a:gd name="T0" fmla="*/ 0 w 58"/>
                  <a:gd name="T1" fmla="*/ 15153 h 18"/>
                  <a:gd name="T2" fmla="*/ 2 w 58"/>
                  <a:gd name="T3" fmla="*/ 15153 h 18"/>
                  <a:gd name="T4" fmla="*/ 44 w 58"/>
                  <a:gd name="T5" fmla="*/ 15153 h 18"/>
                  <a:gd name="T6" fmla="*/ 60 w 58"/>
                  <a:gd name="T7" fmla="*/ 15153 h 18"/>
                  <a:gd name="T8" fmla="*/ 89 w 58"/>
                  <a:gd name="T9" fmla="*/ 16837 h 18"/>
                  <a:gd name="T10" fmla="*/ 122 w 58"/>
                  <a:gd name="T11" fmla="*/ 16837 h 18"/>
                  <a:gd name="T12" fmla="*/ 148 w 58"/>
                  <a:gd name="T13" fmla="*/ 20787 h 18"/>
                  <a:gd name="T14" fmla="*/ 181 w 58"/>
                  <a:gd name="T15" fmla="*/ 24070 h 18"/>
                  <a:gd name="T16" fmla="*/ 212 w 58"/>
                  <a:gd name="T17" fmla="*/ 28514 h 18"/>
                  <a:gd name="T18" fmla="*/ 221 w 58"/>
                  <a:gd name="T19" fmla="*/ 15153 h 18"/>
                  <a:gd name="T20" fmla="*/ 199 w 58"/>
                  <a:gd name="T21" fmla="*/ 9942 h 18"/>
                  <a:gd name="T22" fmla="*/ 156 w 58"/>
                  <a:gd name="T23" fmla="*/ 4 h 18"/>
                  <a:gd name="T24" fmla="*/ 127 w 58"/>
                  <a:gd name="T25" fmla="*/ 2 h 18"/>
                  <a:gd name="T26" fmla="*/ 94 w 58"/>
                  <a:gd name="T27" fmla="*/ 1 h 18"/>
                  <a:gd name="T28" fmla="*/ 60 w 58"/>
                  <a:gd name="T29" fmla="*/ 1 h 18"/>
                  <a:gd name="T30" fmla="*/ 44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15153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09" name="Freeform 137"/>
              <p:cNvSpPr>
                <a:spLocks noChangeArrowheads="1"/>
              </p:cNvSpPr>
              <p:nvPr/>
            </p:nvSpPr>
            <p:spPr bwMode="auto">
              <a:xfrm>
                <a:off x="2852" y="99"/>
                <a:ext cx="108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22587 57600"/>
                  <a:gd name="G7" fmla="*/ 1 1049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0 0 0"/>
                  <a:gd name="G40" fmla="+- 65532 0 0"/>
                  <a:gd name="G41" fmla="+- 65535 0 0"/>
                  <a:gd name="G42" fmla="+- 1 0 0"/>
                  <a:gd name="G43" fmla="+- 3 0 0"/>
                  <a:gd name="G44" fmla="+- 44 0 0"/>
                  <a:gd name="G45" fmla="+- 442 0 0"/>
                  <a:gd name="T0" fmla="*/ 8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45 h 58"/>
                  <a:gd name="T12" fmla="*/ 1 w 107"/>
                  <a:gd name="T13" fmla="*/ 446 h 58"/>
                  <a:gd name="T14" fmla="*/ 4 w 107"/>
                  <a:gd name="T15" fmla="*/ 633 h 58"/>
                  <a:gd name="T16" fmla="*/ 8 w 107"/>
                  <a:gd name="T17" fmla="*/ 856 h 58"/>
                  <a:gd name="T18" fmla="*/ 483 w 107"/>
                  <a:gd name="T19" fmla="*/ 1151 h 58"/>
                  <a:gd name="T20" fmla="*/ 743 w 107"/>
                  <a:gd name="T21" fmla="*/ 1340 h 58"/>
                  <a:gd name="T22" fmla="*/ 1026 w 107"/>
                  <a:gd name="T23" fmla="*/ 1548 h 58"/>
                  <a:gd name="T24" fmla="*/ 1347 w 107"/>
                  <a:gd name="T25" fmla="*/ 1801 h 58"/>
                  <a:gd name="T26" fmla="*/ 1740 w 107"/>
                  <a:gd name="T27" fmla="*/ 1894 h 58"/>
                  <a:gd name="T28" fmla="*/ 2086 w 107"/>
                  <a:gd name="T29" fmla="*/ 1995 h 58"/>
                  <a:gd name="T30" fmla="*/ 2445 w 107"/>
                  <a:gd name="T31" fmla="*/ 2010 h 58"/>
                  <a:gd name="T32" fmla="*/ 2886 w 107"/>
                  <a:gd name="T33" fmla="*/ 2010 h 58"/>
                  <a:gd name="T34" fmla="*/ 3350 w 107"/>
                  <a:gd name="T35" fmla="*/ 1916 h 58"/>
                  <a:gd name="T36" fmla="*/ 3735 w 107"/>
                  <a:gd name="T37" fmla="*/ 1804 h 58"/>
                  <a:gd name="T38" fmla="*/ 3748 w 107"/>
                  <a:gd name="T39" fmla="*/ 1801 h 58"/>
                  <a:gd name="T40" fmla="*/ 3748 w 107"/>
                  <a:gd name="T41" fmla="*/ 1643 h 58"/>
                  <a:gd name="T42" fmla="*/ 3748 w 107"/>
                  <a:gd name="T43" fmla="*/ 1628 h 58"/>
                  <a:gd name="T44" fmla="*/ 3735 w 107"/>
                  <a:gd name="T45" fmla="*/ 1548 h 58"/>
                  <a:gd name="T46" fmla="*/ 3606 w 107"/>
                  <a:gd name="T47" fmla="*/ 1348 h 58"/>
                  <a:gd name="T48" fmla="*/ 3409 w 107"/>
                  <a:gd name="T49" fmla="*/ 1151 h 58"/>
                  <a:gd name="T50" fmla="*/ 3181 w 107"/>
                  <a:gd name="T51" fmla="*/ 856 h 58"/>
                  <a:gd name="T52" fmla="*/ 2893 w 107"/>
                  <a:gd name="T53" fmla="*/ 633 h 58"/>
                  <a:gd name="T54" fmla="*/ 2593 w 107"/>
                  <a:gd name="T55" fmla="*/ 469 h 58"/>
                  <a:gd name="T56" fmla="*/ 2297 w 107"/>
                  <a:gd name="T57" fmla="*/ 47 h 58"/>
                  <a:gd name="T58" fmla="*/ 1972 w 107"/>
                  <a:gd name="T59" fmla="*/ 6 h 58"/>
                  <a:gd name="T60" fmla="*/ 1740 w 107"/>
                  <a:gd name="T61" fmla="*/ 3 h 58"/>
                  <a:gd name="T62" fmla="*/ 1423 w 107"/>
                  <a:gd name="T63" fmla="*/ 1 h 58"/>
                  <a:gd name="T64" fmla="*/ 1120 w 107"/>
                  <a:gd name="T65" fmla="*/ 0 h 58"/>
                  <a:gd name="T66" fmla="*/ 876 w 107"/>
                  <a:gd name="T67" fmla="*/ 0 h 58"/>
                  <a:gd name="T68" fmla="*/ 633 w 107"/>
                  <a:gd name="T69" fmla="*/ 0 h 58"/>
                  <a:gd name="T70" fmla="*/ 431 w 107"/>
                  <a:gd name="T71" fmla="*/ 0 h 58"/>
                  <a:gd name="T72" fmla="*/ 8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10" name="Freeform 138"/>
              <p:cNvSpPr>
                <a:spLocks noChangeArrowheads="1"/>
              </p:cNvSpPr>
              <p:nvPr/>
            </p:nvSpPr>
            <p:spPr bwMode="auto">
              <a:xfrm>
                <a:off x="2847" y="93"/>
                <a:ext cx="115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9 0 0"/>
                  <a:gd name="G7" fmla="cos 16 G6"/>
                  <a:gd name="G8" fmla="+- 10 0 0"/>
                  <a:gd name="G9" fmla="cos 10 G8"/>
                  <a:gd name="G10" fmla="+- 12 0 0"/>
                  <a:gd name="G11" fmla="cos 10 G10"/>
                  <a:gd name="G12" fmla="+- 23 0 0"/>
                  <a:gd name="G13" fmla="+- 7 0 0"/>
                  <a:gd name="G14" fmla="cos 1 G13"/>
                  <a:gd name="G15" fmla="+- 3 0 0"/>
                  <a:gd name="G16" fmla="+- 65531 0 0"/>
                  <a:gd name="G17" fmla="+- 26 0 0"/>
                  <a:gd name="G18" fmla="*/ 1 59879 5171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0433 0 0"/>
                  <a:gd name="G40" fmla="+- 58922 0 0"/>
                  <a:gd name="G41" fmla="+- 58167 0 0"/>
                  <a:gd name="G42" fmla="+- 57842 0 0"/>
                  <a:gd name="G43" fmla="+- 57656 0 0"/>
                  <a:gd name="G44" fmla="+- 58068 0 0"/>
                  <a:gd name="G45" fmla="+- 58485 0 0"/>
                  <a:gd name="T0" fmla="*/ 7617 w 112"/>
                  <a:gd name="T1" fmla="*/ 10966 h 68"/>
                  <a:gd name="T2" fmla="*/ 6828 w 112"/>
                  <a:gd name="T3" fmla="*/ 11931 h 68"/>
                  <a:gd name="T4" fmla="*/ 6048 w 112"/>
                  <a:gd name="T5" fmla="*/ 12662 h 68"/>
                  <a:gd name="T6" fmla="*/ 5293 w 112"/>
                  <a:gd name="T7" fmla="*/ 12662 h 68"/>
                  <a:gd name="T8" fmla="*/ 4641 w 112"/>
                  <a:gd name="T9" fmla="*/ 12335 h 68"/>
                  <a:gd name="T10" fmla="*/ 3869 w 112"/>
                  <a:gd name="T11" fmla="*/ 11749 h 68"/>
                  <a:gd name="T12" fmla="*/ 3225 w 112"/>
                  <a:gd name="T13" fmla="*/ 10693 h 68"/>
                  <a:gd name="T14" fmla="*/ 2587 w 112"/>
                  <a:gd name="T15" fmla="*/ 9638 h 68"/>
                  <a:gd name="T16" fmla="*/ 2030 w 112"/>
                  <a:gd name="T17" fmla="*/ 8365 h 68"/>
                  <a:gd name="T18" fmla="*/ 1655 w 112"/>
                  <a:gd name="T19" fmla="*/ 7267 h 68"/>
                  <a:gd name="T20" fmla="*/ 1083 w 112"/>
                  <a:gd name="T21" fmla="*/ 5658 h 68"/>
                  <a:gd name="T22" fmla="*/ 850 w 112"/>
                  <a:gd name="T23" fmla="*/ 4760 h 68"/>
                  <a:gd name="T24" fmla="*/ 753 w 112"/>
                  <a:gd name="T25" fmla="*/ 3211 h 68"/>
                  <a:gd name="T26" fmla="*/ 709 w 112"/>
                  <a:gd name="T27" fmla="*/ 2602 h 68"/>
                  <a:gd name="T28" fmla="*/ 753 w 112"/>
                  <a:gd name="T29" fmla="*/ 2104 h 68"/>
                  <a:gd name="T30" fmla="*/ 753 w 112"/>
                  <a:gd name="T31" fmla="*/ 2253 h 68"/>
                  <a:gd name="T32" fmla="*/ 753 w 112"/>
                  <a:gd name="T33" fmla="*/ 2104 h 68"/>
                  <a:gd name="T34" fmla="*/ 850 w 112"/>
                  <a:gd name="T35" fmla="*/ 2104 h 68"/>
                  <a:gd name="T36" fmla="*/ 959 w 112"/>
                  <a:gd name="T37" fmla="*/ 2104 h 68"/>
                  <a:gd name="T38" fmla="*/ 903 w 112"/>
                  <a:gd name="T39" fmla="*/ 0 h 68"/>
                  <a:gd name="T40" fmla="*/ 753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1705 h 68"/>
                  <a:gd name="T48" fmla="*/ 0 w 112"/>
                  <a:gd name="T49" fmla="*/ 2602 h 68"/>
                  <a:gd name="T50" fmla="*/ 1 w 112"/>
                  <a:gd name="T51" fmla="*/ 3972 h 68"/>
                  <a:gd name="T52" fmla="*/ 5 w 112"/>
                  <a:gd name="T53" fmla="*/ 5481 h 68"/>
                  <a:gd name="T54" fmla="*/ 753 w 112"/>
                  <a:gd name="T55" fmla="*/ 6983 h 68"/>
                  <a:gd name="T56" fmla="*/ 1083 w 112"/>
                  <a:gd name="T57" fmla="*/ 8373 h 68"/>
                  <a:gd name="T58" fmla="*/ 1758 w 112"/>
                  <a:gd name="T59" fmla="*/ 9969 h 68"/>
                  <a:gd name="T60" fmla="*/ 2241 w 112"/>
                  <a:gd name="T61" fmla="*/ 11116 h 68"/>
                  <a:gd name="T62" fmla="*/ 2965 w 112"/>
                  <a:gd name="T63" fmla="*/ 12662 h 68"/>
                  <a:gd name="T64" fmla="*/ 3641 w 112"/>
                  <a:gd name="T65" fmla="*/ 13567 h 68"/>
                  <a:gd name="T66" fmla="*/ 4466 w 112"/>
                  <a:gd name="T67" fmla="*/ 14213 h 68"/>
                  <a:gd name="T68" fmla="*/ 5243 w 112"/>
                  <a:gd name="T69" fmla="*/ 14581 h 68"/>
                  <a:gd name="T70" fmla="*/ 6137 w 112"/>
                  <a:gd name="T71" fmla="*/ 14581 h 68"/>
                  <a:gd name="T72" fmla="*/ 7094 w 112"/>
                  <a:gd name="T73" fmla="*/ 13771 h 68"/>
                  <a:gd name="T74" fmla="*/ 7760 w 112"/>
                  <a:gd name="T75" fmla="*/ 12662 h 68"/>
                  <a:gd name="T76" fmla="*/ 7617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3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11" name="Freeform 139"/>
              <p:cNvSpPr>
                <a:spLocks noChangeArrowheads="1"/>
              </p:cNvSpPr>
              <p:nvPr/>
            </p:nvSpPr>
            <p:spPr bwMode="auto">
              <a:xfrm>
                <a:off x="2917" y="104"/>
                <a:ext cx="49" cy="54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9 0 0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981 0 0"/>
                  <a:gd name="G19" fmla="+- 8886 0 0"/>
                  <a:gd name="G20" fmla="+- 13062 0 0"/>
                  <a:gd name="T0" fmla="*/ 0 w 49"/>
                  <a:gd name="T1" fmla="*/ 6659 h 49"/>
                  <a:gd name="T2" fmla="*/ 678 w 49"/>
                  <a:gd name="T3" fmla="*/ 9915 h 49"/>
                  <a:gd name="T4" fmla="*/ 1029 w 49"/>
                  <a:gd name="T5" fmla="*/ 14622 h 49"/>
                  <a:gd name="T6" fmla="*/ 1560 w 49"/>
                  <a:gd name="T7" fmla="*/ 18944 h 49"/>
                  <a:gd name="T8" fmla="*/ 2042 w 49"/>
                  <a:gd name="T9" fmla="*/ 23961 h 49"/>
                  <a:gd name="T10" fmla="*/ 2300 w 49"/>
                  <a:gd name="T11" fmla="*/ 28376 h 49"/>
                  <a:gd name="T12" fmla="*/ 2510 w 49"/>
                  <a:gd name="T13" fmla="*/ 32761 h 49"/>
                  <a:gd name="T14" fmla="*/ 2590 w 49"/>
                  <a:gd name="T15" fmla="*/ 33189 h 49"/>
                  <a:gd name="T16" fmla="*/ 2664 w 49"/>
                  <a:gd name="T17" fmla="*/ 32761 h 49"/>
                  <a:gd name="T18" fmla="*/ 2827 w 49"/>
                  <a:gd name="T19" fmla="*/ 38848 h 49"/>
                  <a:gd name="T20" fmla="*/ 3096 w 49"/>
                  <a:gd name="T21" fmla="*/ 37441 h 49"/>
                  <a:gd name="T22" fmla="*/ 3124 w 49"/>
                  <a:gd name="T23" fmla="*/ 33189 h 49"/>
                  <a:gd name="T24" fmla="*/ 3124 w 49"/>
                  <a:gd name="T25" fmla="*/ 30688 h 49"/>
                  <a:gd name="T26" fmla="*/ 3000 w 49"/>
                  <a:gd name="T27" fmla="*/ 28376 h 49"/>
                  <a:gd name="T28" fmla="*/ 2774 w 49"/>
                  <a:gd name="T29" fmla="*/ 23961 h 49"/>
                  <a:gd name="T30" fmla="*/ 2441 w 49"/>
                  <a:gd name="T31" fmla="*/ 18944 h 49"/>
                  <a:gd name="T32" fmla="*/ 1979 w 49"/>
                  <a:gd name="T33" fmla="*/ 13507 h 49"/>
                  <a:gd name="T34" fmla="*/ 1385 w 49"/>
                  <a:gd name="T35" fmla="*/ 8478 h 49"/>
                  <a:gd name="T36" fmla="*/ 861 w 49"/>
                  <a:gd name="T37" fmla="*/ 192 h 49"/>
                  <a:gd name="T38" fmla="*/ 4 w 49"/>
                  <a:gd name="T39" fmla="*/ 0 h 49"/>
                  <a:gd name="T40" fmla="*/ 0 w 49"/>
                  <a:gd name="T41" fmla="*/ 6659 h 49"/>
                  <a:gd name="T42" fmla="*/ 0 w 49"/>
                  <a:gd name="T43" fmla="*/ 0 h 49"/>
                  <a:gd name="T44" fmla="*/ 49 w 49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49">
                    <a:moveTo>
                      <a:pt x="0" y="8"/>
                    </a:moveTo>
                    <a:lnTo>
                      <a:pt x="10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2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2"/>
                    </a:lnTo>
                    <a:lnTo>
                      <a:pt x="41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9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8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12" name="Freeform 140"/>
              <p:cNvSpPr>
                <a:spLocks noChangeArrowheads="1"/>
              </p:cNvSpPr>
              <p:nvPr/>
            </p:nvSpPr>
            <p:spPr bwMode="auto">
              <a:xfrm>
                <a:off x="2861" y="93"/>
                <a:ext cx="60" cy="17"/>
              </a:xfrm>
              <a:custGeom>
                <a:avLst/>
                <a:gdLst>
                  <a:gd name="G0" fmla="+- 4 0 0"/>
                  <a:gd name="G1" fmla="*/ 1 48775 4569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35 4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0387 0 0"/>
                  <a:gd name="G21" fmla="+- 51449 0 0"/>
                  <a:gd name="T0" fmla="*/ 1 w 59"/>
                  <a:gd name="T1" fmla="*/ 15153 h 18"/>
                  <a:gd name="T2" fmla="*/ 4 w 59"/>
                  <a:gd name="T3" fmla="*/ 15153 h 18"/>
                  <a:gd name="T4" fmla="*/ 1066 w 59"/>
                  <a:gd name="T5" fmla="*/ 15153 h 18"/>
                  <a:gd name="T6" fmla="*/ 1579 w 59"/>
                  <a:gd name="T7" fmla="*/ 15153 h 18"/>
                  <a:gd name="T8" fmla="*/ 2391 w 59"/>
                  <a:gd name="T9" fmla="*/ 15153 h 18"/>
                  <a:gd name="T10" fmla="*/ 3108 w 59"/>
                  <a:gd name="T11" fmla="*/ 16837 h 18"/>
                  <a:gd name="T12" fmla="*/ 3954 w 59"/>
                  <a:gd name="T13" fmla="*/ 20787 h 18"/>
                  <a:gd name="T14" fmla="*/ 4728 w 59"/>
                  <a:gd name="T15" fmla="*/ 24070 h 18"/>
                  <a:gd name="T16" fmla="*/ 5479 w 59"/>
                  <a:gd name="T17" fmla="*/ 28514 h 18"/>
                  <a:gd name="T18" fmla="*/ 5850 w 59"/>
                  <a:gd name="T19" fmla="*/ 15153 h 18"/>
                  <a:gd name="T20" fmla="*/ 5049 w 59"/>
                  <a:gd name="T21" fmla="*/ 9942 h 18"/>
                  <a:gd name="T22" fmla="*/ 4041 w 59"/>
                  <a:gd name="T23" fmla="*/ 4 h 18"/>
                  <a:gd name="T24" fmla="*/ 3248 w 59"/>
                  <a:gd name="T25" fmla="*/ 2 h 18"/>
                  <a:gd name="T26" fmla="*/ 2391 w 59"/>
                  <a:gd name="T27" fmla="*/ 1 h 18"/>
                  <a:gd name="T28" fmla="*/ 1579 w 59"/>
                  <a:gd name="T29" fmla="*/ 1 h 18"/>
                  <a:gd name="T30" fmla="*/ 1066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1 w 59"/>
                  <a:gd name="T37" fmla="*/ 15153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1" y="10"/>
                    </a:moveTo>
                    <a:lnTo>
                      <a:pt x="4" y="10"/>
                    </a:lnTo>
                    <a:lnTo>
                      <a:pt x="11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13" name="Freeform 141"/>
              <p:cNvSpPr>
                <a:spLocks noChangeArrowheads="1"/>
              </p:cNvSpPr>
              <p:nvPr/>
            </p:nvSpPr>
            <p:spPr bwMode="auto">
              <a:xfrm>
                <a:off x="1584" y="99"/>
                <a:ext cx="111" cy="58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22587 57600"/>
                  <a:gd name="G7" fmla="*/ 1 1049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0 0 0"/>
                  <a:gd name="G40" fmla="+- 65533 0 0"/>
                  <a:gd name="G41" fmla="+- 65535 0 0"/>
                  <a:gd name="G42" fmla="+- 1 0 0"/>
                  <a:gd name="G43" fmla="+- 3 0 0"/>
                  <a:gd name="G44" fmla="+- 44 0 0"/>
                  <a:gd name="G45" fmla="+- 442 0 0"/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5 h 58"/>
                  <a:gd name="T12" fmla="*/ 1 w 108"/>
                  <a:gd name="T13" fmla="*/ 446 h 58"/>
                  <a:gd name="T14" fmla="*/ 4 w 108"/>
                  <a:gd name="T15" fmla="*/ 633 h 58"/>
                  <a:gd name="T16" fmla="*/ 8 w 108"/>
                  <a:gd name="T17" fmla="*/ 856 h 58"/>
                  <a:gd name="T18" fmla="*/ 608 w 108"/>
                  <a:gd name="T19" fmla="*/ 1151 h 58"/>
                  <a:gd name="T20" fmla="*/ 868 w 108"/>
                  <a:gd name="T21" fmla="*/ 1340 h 58"/>
                  <a:gd name="T22" fmla="*/ 1297 w 108"/>
                  <a:gd name="T23" fmla="*/ 1548 h 58"/>
                  <a:gd name="T24" fmla="*/ 1699 w 108"/>
                  <a:gd name="T25" fmla="*/ 1801 h 58"/>
                  <a:gd name="T26" fmla="*/ 2174 w 108"/>
                  <a:gd name="T27" fmla="*/ 1894 h 58"/>
                  <a:gd name="T28" fmla="*/ 2619 w 108"/>
                  <a:gd name="T29" fmla="*/ 1995 h 58"/>
                  <a:gd name="T30" fmla="*/ 3110 w 108"/>
                  <a:gd name="T31" fmla="*/ 2010 h 58"/>
                  <a:gd name="T32" fmla="*/ 3624 w 108"/>
                  <a:gd name="T33" fmla="*/ 2010 h 58"/>
                  <a:gd name="T34" fmla="*/ 4160 w 108"/>
                  <a:gd name="T35" fmla="*/ 1916 h 58"/>
                  <a:gd name="T36" fmla="*/ 4635 w 108"/>
                  <a:gd name="T37" fmla="*/ 1804 h 58"/>
                  <a:gd name="T38" fmla="*/ 4738 w 108"/>
                  <a:gd name="T39" fmla="*/ 1801 h 58"/>
                  <a:gd name="T40" fmla="*/ 4749 w 108"/>
                  <a:gd name="T41" fmla="*/ 1643 h 58"/>
                  <a:gd name="T42" fmla="*/ 4738 w 108"/>
                  <a:gd name="T43" fmla="*/ 1628 h 58"/>
                  <a:gd name="T44" fmla="*/ 4738 w 108"/>
                  <a:gd name="T45" fmla="*/ 1548 h 58"/>
                  <a:gd name="T46" fmla="*/ 4499 w 108"/>
                  <a:gd name="T47" fmla="*/ 1348 h 58"/>
                  <a:gd name="T48" fmla="*/ 4262 w 108"/>
                  <a:gd name="T49" fmla="*/ 1151 h 58"/>
                  <a:gd name="T50" fmla="*/ 4035 w 108"/>
                  <a:gd name="T51" fmla="*/ 856 h 58"/>
                  <a:gd name="T52" fmla="*/ 3657 w 108"/>
                  <a:gd name="T53" fmla="*/ 633 h 58"/>
                  <a:gd name="T54" fmla="*/ 3252 w 108"/>
                  <a:gd name="T55" fmla="*/ 469 h 58"/>
                  <a:gd name="T56" fmla="*/ 2917 w 108"/>
                  <a:gd name="T57" fmla="*/ 47 h 58"/>
                  <a:gd name="T58" fmla="*/ 2481 w 108"/>
                  <a:gd name="T59" fmla="*/ 6 h 58"/>
                  <a:gd name="T60" fmla="*/ 2109 w 108"/>
                  <a:gd name="T61" fmla="*/ 3 h 58"/>
                  <a:gd name="T62" fmla="*/ 1793 w 108"/>
                  <a:gd name="T63" fmla="*/ 1 h 58"/>
                  <a:gd name="T64" fmla="*/ 1412 w 108"/>
                  <a:gd name="T65" fmla="*/ 0 h 58"/>
                  <a:gd name="T66" fmla="*/ 1078 w 108"/>
                  <a:gd name="T67" fmla="*/ 0 h 58"/>
                  <a:gd name="T68" fmla="*/ 779 w 108"/>
                  <a:gd name="T69" fmla="*/ 0 h 58"/>
                  <a:gd name="T70" fmla="*/ 533 w 108"/>
                  <a:gd name="T71" fmla="*/ 0 h 58"/>
                  <a:gd name="T72" fmla="*/ 8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8" y="47"/>
                    </a:lnTo>
                    <a:lnTo>
                      <a:pt x="106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14" name="Freeform 142"/>
              <p:cNvSpPr>
                <a:spLocks noChangeArrowheads="1"/>
              </p:cNvSpPr>
              <p:nvPr/>
            </p:nvSpPr>
            <p:spPr bwMode="auto">
              <a:xfrm>
                <a:off x="1579" y="94"/>
                <a:ext cx="117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9721 25856"/>
                  <a:gd name="G6" fmla="+- 9 0 0"/>
                  <a:gd name="G7" fmla="cos 15 G6"/>
                  <a:gd name="G8" fmla="+- 10 0 0"/>
                  <a:gd name="G9" fmla="cos 9 G8"/>
                  <a:gd name="G10" fmla="+- 11 0 0"/>
                  <a:gd name="G11" fmla="cos 9 G10"/>
                  <a:gd name="G12" fmla="+- 3 0 0"/>
                  <a:gd name="G13" fmla="*/ 1 0 51712"/>
                  <a:gd name="G14" fmla="+- 7 0 0"/>
                  <a:gd name="G15" fmla="cos G13 G14"/>
                  <a:gd name="G16" fmla="+- 1 0 0"/>
                  <a:gd name="G17" fmla="+- 65531 0 0"/>
                  <a:gd name="G18" fmla="+- 25 0 0"/>
                  <a:gd name="G19" fmla="*/ 1 1181 25856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3308 0 0"/>
                  <a:gd name="G41" fmla="+- 2368 0 0"/>
                  <a:gd name="G42" fmla="+- 1708 0 0"/>
                  <a:gd name="G43" fmla="+- 1016 0 0"/>
                  <a:gd name="G44" fmla="+- 481 0 0"/>
                  <a:gd name="G45" fmla="+- 165 0 0"/>
                  <a:gd name="G46" fmla="+- 65229 0 0"/>
                  <a:gd name="T0" fmla="*/ 7325 w 113"/>
                  <a:gd name="T1" fmla="*/ 2957 h 67"/>
                  <a:gd name="T2" fmla="*/ 6576 w 113"/>
                  <a:gd name="T3" fmla="*/ 3268 h 67"/>
                  <a:gd name="T4" fmla="*/ 5831 w 113"/>
                  <a:gd name="T5" fmla="*/ 3463 h 67"/>
                  <a:gd name="T6" fmla="*/ 5171 w 113"/>
                  <a:gd name="T7" fmla="*/ 3463 h 67"/>
                  <a:gd name="T8" fmla="*/ 4409 w 113"/>
                  <a:gd name="T9" fmla="*/ 3393 h 67"/>
                  <a:gd name="T10" fmla="*/ 3682 w 113"/>
                  <a:gd name="T11" fmla="*/ 3201 h 67"/>
                  <a:gd name="T12" fmla="*/ 3075 w 113"/>
                  <a:gd name="T13" fmla="*/ 2910 h 67"/>
                  <a:gd name="T14" fmla="*/ 2384 w 113"/>
                  <a:gd name="T15" fmla="*/ 2691 h 67"/>
                  <a:gd name="T16" fmla="*/ 1953 w 113"/>
                  <a:gd name="T17" fmla="*/ 2276 h 67"/>
                  <a:gd name="T18" fmla="*/ 1446 w 113"/>
                  <a:gd name="T19" fmla="*/ 1938 h 67"/>
                  <a:gd name="T20" fmla="*/ 1009 w 113"/>
                  <a:gd name="T21" fmla="*/ 1607 h 67"/>
                  <a:gd name="T22" fmla="*/ 794 w 113"/>
                  <a:gd name="T23" fmla="*/ 1202 h 67"/>
                  <a:gd name="T24" fmla="*/ 704 w 113"/>
                  <a:gd name="T25" fmla="*/ 848 h 67"/>
                  <a:gd name="T26" fmla="*/ 663 w 113"/>
                  <a:gd name="T27" fmla="*/ 712 h 67"/>
                  <a:gd name="T28" fmla="*/ 704 w 113"/>
                  <a:gd name="T29" fmla="*/ 598 h 67"/>
                  <a:gd name="T30" fmla="*/ 704 w 113"/>
                  <a:gd name="T31" fmla="*/ 634 h 67"/>
                  <a:gd name="T32" fmla="*/ 704 w 113"/>
                  <a:gd name="T33" fmla="*/ 598 h 67"/>
                  <a:gd name="T34" fmla="*/ 748 w 113"/>
                  <a:gd name="T35" fmla="*/ 598 h 67"/>
                  <a:gd name="T36" fmla="*/ 843 w 113"/>
                  <a:gd name="T37" fmla="*/ 598 h 67"/>
                  <a:gd name="T38" fmla="*/ 843 w 113"/>
                  <a:gd name="T39" fmla="*/ 0 h 67"/>
                  <a:gd name="T40" fmla="*/ 704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6 h 67"/>
                  <a:gd name="T48" fmla="*/ 0 w 113"/>
                  <a:gd name="T49" fmla="*/ 712 h 67"/>
                  <a:gd name="T50" fmla="*/ 1 w 113"/>
                  <a:gd name="T51" fmla="*/ 1012 h 67"/>
                  <a:gd name="T52" fmla="*/ 5 w 113"/>
                  <a:gd name="T53" fmla="*/ 1516 h 67"/>
                  <a:gd name="T54" fmla="*/ 704 w 113"/>
                  <a:gd name="T55" fmla="*/ 1913 h 67"/>
                  <a:gd name="T56" fmla="*/ 1009 w 113"/>
                  <a:gd name="T57" fmla="*/ 2314 h 67"/>
                  <a:gd name="T58" fmla="*/ 1631 w 113"/>
                  <a:gd name="T59" fmla="*/ 2746 h 67"/>
                  <a:gd name="T60" fmla="*/ 2114 w 113"/>
                  <a:gd name="T61" fmla="*/ 3091 h 67"/>
                  <a:gd name="T62" fmla="*/ 2856 w 113"/>
                  <a:gd name="T63" fmla="*/ 3463 h 67"/>
                  <a:gd name="T64" fmla="*/ 3467 w 113"/>
                  <a:gd name="T65" fmla="*/ 3713 h 67"/>
                  <a:gd name="T66" fmla="*/ 4309 w 113"/>
                  <a:gd name="T67" fmla="*/ 3935 h 67"/>
                  <a:gd name="T68" fmla="*/ 5160 w 113"/>
                  <a:gd name="T69" fmla="*/ 3950 h 67"/>
                  <a:gd name="T70" fmla="*/ 5877 w 113"/>
                  <a:gd name="T71" fmla="*/ 3950 h 67"/>
                  <a:gd name="T72" fmla="*/ 6715 w 113"/>
                  <a:gd name="T73" fmla="*/ 3729 h 67"/>
                  <a:gd name="T74" fmla="*/ 7548 w 113"/>
                  <a:gd name="T75" fmla="*/ 3463 h 67"/>
                  <a:gd name="T76" fmla="*/ 7325 w 113"/>
                  <a:gd name="T77" fmla="*/ 2957 h 67"/>
                  <a:gd name="T78" fmla="*/ 0 w 113"/>
                  <a:gd name="T79" fmla="*/ 0 h 67"/>
                  <a:gd name="T80" fmla="*/ 113 w 113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7">
                    <a:moveTo>
                      <a:pt x="108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6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5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8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15" name="Freeform 143"/>
              <p:cNvSpPr>
                <a:spLocks noChangeArrowheads="1"/>
              </p:cNvSpPr>
              <p:nvPr/>
            </p:nvSpPr>
            <p:spPr bwMode="auto">
              <a:xfrm>
                <a:off x="1649" y="104"/>
                <a:ext cx="49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9"/>
                  <a:gd name="T1" fmla="*/ 6659 h 49"/>
                  <a:gd name="T2" fmla="*/ 639 w 49"/>
                  <a:gd name="T3" fmla="*/ 9915 h 49"/>
                  <a:gd name="T4" fmla="*/ 1029 w 49"/>
                  <a:gd name="T5" fmla="*/ 14622 h 49"/>
                  <a:gd name="T6" fmla="*/ 1560 w 49"/>
                  <a:gd name="T7" fmla="*/ 18944 h 49"/>
                  <a:gd name="T8" fmla="*/ 1979 w 49"/>
                  <a:gd name="T9" fmla="*/ 23961 h 49"/>
                  <a:gd name="T10" fmla="*/ 2300 w 49"/>
                  <a:gd name="T11" fmla="*/ 28376 h 49"/>
                  <a:gd name="T12" fmla="*/ 2510 w 49"/>
                  <a:gd name="T13" fmla="*/ 32761 h 49"/>
                  <a:gd name="T14" fmla="*/ 2510 w 49"/>
                  <a:gd name="T15" fmla="*/ 33189 h 49"/>
                  <a:gd name="T16" fmla="*/ 2590 w 49"/>
                  <a:gd name="T17" fmla="*/ 33189 h 49"/>
                  <a:gd name="T18" fmla="*/ 2590 w 49"/>
                  <a:gd name="T19" fmla="*/ 32761 h 49"/>
                  <a:gd name="T20" fmla="*/ 2917 w 49"/>
                  <a:gd name="T21" fmla="*/ 38848 h 49"/>
                  <a:gd name="T22" fmla="*/ 3096 w 49"/>
                  <a:gd name="T23" fmla="*/ 37441 h 49"/>
                  <a:gd name="T24" fmla="*/ 3124 w 49"/>
                  <a:gd name="T25" fmla="*/ 33189 h 49"/>
                  <a:gd name="T26" fmla="*/ 3096 w 49"/>
                  <a:gd name="T27" fmla="*/ 30688 h 49"/>
                  <a:gd name="T28" fmla="*/ 3000 w 49"/>
                  <a:gd name="T29" fmla="*/ 28376 h 49"/>
                  <a:gd name="T30" fmla="*/ 2774 w 49"/>
                  <a:gd name="T31" fmla="*/ 23961 h 49"/>
                  <a:gd name="T32" fmla="*/ 2365 w 49"/>
                  <a:gd name="T33" fmla="*/ 18944 h 49"/>
                  <a:gd name="T34" fmla="*/ 1979 w 49"/>
                  <a:gd name="T35" fmla="*/ 13507 h 49"/>
                  <a:gd name="T36" fmla="*/ 1385 w 49"/>
                  <a:gd name="T37" fmla="*/ 8478 h 49"/>
                  <a:gd name="T38" fmla="*/ 861 w 49"/>
                  <a:gd name="T39" fmla="*/ 192 h 49"/>
                  <a:gd name="T40" fmla="*/ 4 w 49"/>
                  <a:gd name="T41" fmla="*/ 0 h 49"/>
                  <a:gd name="T42" fmla="*/ 0 w 49"/>
                  <a:gd name="T43" fmla="*/ 6659 h 49"/>
                  <a:gd name="T44" fmla="*/ 0 w 49"/>
                  <a:gd name="T45" fmla="*/ 0 h 49"/>
                  <a:gd name="T46" fmla="*/ 49 w 49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49">
                    <a:moveTo>
                      <a:pt x="0" y="8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5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4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16" name="Freeform 144"/>
              <p:cNvSpPr>
                <a:spLocks noChangeArrowheads="1"/>
              </p:cNvSpPr>
              <p:nvPr/>
            </p:nvSpPr>
            <p:spPr bwMode="auto">
              <a:xfrm>
                <a:off x="1594" y="93"/>
                <a:ext cx="60" cy="17"/>
              </a:xfrm>
              <a:custGeom>
                <a:avLst/>
                <a:gdLst>
                  <a:gd name="G0" fmla="+- 4 0 0"/>
                  <a:gd name="G1" fmla="+- 17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1381 0 0"/>
                  <a:gd name="T0" fmla="*/ 0 w 59"/>
                  <a:gd name="T1" fmla="*/ 15153 h 18"/>
                  <a:gd name="T2" fmla="*/ 4 w 59"/>
                  <a:gd name="T3" fmla="*/ 15153 h 18"/>
                  <a:gd name="T4" fmla="*/ 998 w 59"/>
                  <a:gd name="T5" fmla="*/ 15153 h 18"/>
                  <a:gd name="T6" fmla="*/ 1579 w 59"/>
                  <a:gd name="T7" fmla="*/ 15153 h 18"/>
                  <a:gd name="T8" fmla="*/ 2391 w 59"/>
                  <a:gd name="T9" fmla="*/ 16837 h 18"/>
                  <a:gd name="T10" fmla="*/ 3108 w 59"/>
                  <a:gd name="T11" fmla="*/ 16837 h 18"/>
                  <a:gd name="T12" fmla="*/ 3884 w 59"/>
                  <a:gd name="T13" fmla="*/ 20787 h 18"/>
                  <a:gd name="T14" fmla="*/ 4728 w 59"/>
                  <a:gd name="T15" fmla="*/ 24070 h 18"/>
                  <a:gd name="T16" fmla="*/ 5479 w 59"/>
                  <a:gd name="T17" fmla="*/ 28514 h 18"/>
                  <a:gd name="T18" fmla="*/ 5850 w 59"/>
                  <a:gd name="T19" fmla="*/ 15153 h 18"/>
                  <a:gd name="T20" fmla="*/ 5049 w 59"/>
                  <a:gd name="T21" fmla="*/ 9942 h 18"/>
                  <a:gd name="T22" fmla="*/ 4041 w 59"/>
                  <a:gd name="T23" fmla="*/ 4 h 18"/>
                  <a:gd name="T24" fmla="*/ 3248 w 59"/>
                  <a:gd name="T25" fmla="*/ 2 h 18"/>
                  <a:gd name="T26" fmla="*/ 2391 w 59"/>
                  <a:gd name="T27" fmla="*/ 1 h 18"/>
                  <a:gd name="T28" fmla="*/ 1579 w 59"/>
                  <a:gd name="T29" fmla="*/ 1 h 18"/>
                  <a:gd name="T30" fmla="*/ 1066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15153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17" name="Freeform 145"/>
              <p:cNvSpPr>
                <a:spLocks noChangeArrowheads="1"/>
              </p:cNvSpPr>
              <p:nvPr/>
            </p:nvSpPr>
            <p:spPr bwMode="auto">
              <a:xfrm>
                <a:off x="4118" y="99"/>
                <a:ext cx="109" cy="58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3 2"/>
                  <a:gd name="G5" fmla="*/ 1 17 2"/>
                  <a:gd name="G6" fmla="+- 14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0 0 0"/>
                  <a:gd name="G36" fmla="+- 65532 0 0"/>
                  <a:gd name="G37" fmla="+- 65534 0 0"/>
                  <a:gd name="G38" fmla="*/ 1 0 51712"/>
                  <a:gd name="G39" fmla="+- 3 0 0"/>
                  <a:gd name="G40" fmla="+- 43 0 0"/>
                  <a:gd name="G41" fmla="+- 441 0 0"/>
                  <a:gd name="T0" fmla="*/ 374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3 w 107"/>
                  <a:gd name="T7" fmla="*/ 2 h 58"/>
                  <a:gd name="T8" fmla="*/ 2 w 107"/>
                  <a:gd name="T9" fmla="*/ 3 h 58"/>
                  <a:gd name="T10" fmla="*/ 0 w 107"/>
                  <a:gd name="T11" fmla="*/ 45 h 58"/>
                  <a:gd name="T12" fmla="*/ 2 w 107"/>
                  <a:gd name="T13" fmla="*/ 446 h 58"/>
                  <a:gd name="T14" fmla="*/ 5 w 107"/>
                  <a:gd name="T15" fmla="*/ 633 h 58"/>
                  <a:gd name="T16" fmla="*/ 374 w 107"/>
                  <a:gd name="T17" fmla="*/ 856 h 58"/>
                  <a:gd name="T18" fmla="*/ 483 w 107"/>
                  <a:gd name="T19" fmla="*/ 1151 h 58"/>
                  <a:gd name="T20" fmla="*/ 743 w 107"/>
                  <a:gd name="T21" fmla="*/ 1340 h 58"/>
                  <a:gd name="T22" fmla="*/ 1057 w 107"/>
                  <a:gd name="T23" fmla="*/ 1548 h 58"/>
                  <a:gd name="T24" fmla="*/ 1392 w 107"/>
                  <a:gd name="T25" fmla="*/ 1801 h 58"/>
                  <a:gd name="T26" fmla="*/ 1740 w 107"/>
                  <a:gd name="T27" fmla="*/ 1894 h 58"/>
                  <a:gd name="T28" fmla="*/ 2086 w 107"/>
                  <a:gd name="T29" fmla="*/ 1995 h 58"/>
                  <a:gd name="T30" fmla="*/ 2455 w 107"/>
                  <a:gd name="T31" fmla="*/ 2010 h 58"/>
                  <a:gd name="T32" fmla="*/ 2893 w 107"/>
                  <a:gd name="T33" fmla="*/ 2010 h 58"/>
                  <a:gd name="T34" fmla="*/ 3354 w 107"/>
                  <a:gd name="T35" fmla="*/ 1916 h 58"/>
                  <a:gd name="T36" fmla="*/ 3735 w 107"/>
                  <a:gd name="T37" fmla="*/ 1804 h 58"/>
                  <a:gd name="T38" fmla="*/ 3748 w 107"/>
                  <a:gd name="T39" fmla="*/ 1801 h 58"/>
                  <a:gd name="T40" fmla="*/ 3748 w 107"/>
                  <a:gd name="T41" fmla="*/ 1643 h 58"/>
                  <a:gd name="T42" fmla="*/ 3748 w 107"/>
                  <a:gd name="T43" fmla="*/ 1628 h 58"/>
                  <a:gd name="T44" fmla="*/ 3735 w 107"/>
                  <a:gd name="T45" fmla="*/ 1548 h 58"/>
                  <a:gd name="T46" fmla="*/ 3606 w 107"/>
                  <a:gd name="T47" fmla="*/ 1348 h 58"/>
                  <a:gd name="T48" fmla="*/ 3409 w 107"/>
                  <a:gd name="T49" fmla="*/ 1151 h 58"/>
                  <a:gd name="T50" fmla="*/ 3181 w 107"/>
                  <a:gd name="T51" fmla="*/ 856 h 58"/>
                  <a:gd name="T52" fmla="*/ 2893 w 107"/>
                  <a:gd name="T53" fmla="*/ 633 h 58"/>
                  <a:gd name="T54" fmla="*/ 2593 w 107"/>
                  <a:gd name="T55" fmla="*/ 469 h 58"/>
                  <a:gd name="T56" fmla="*/ 2324 w 107"/>
                  <a:gd name="T57" fmla="*/ 47 h 58"/>
                  <a:gd name="T58" fmla="*/ 2044 w 107"/>
                  <a:gd name="T59" fmla="*/ 6 h 58"/>
                  <a:gd name="T60" fmla="*/ 1740 w 107"/>
                  <a:gd name="T61" fmla="*/ 3 h 58"/>
                  <a:gd name="T62" fmla="*/ 1423 w 107"/>
                  <a:gd name="T63" fmla="*/ 1 h 58"/>
                  <a:gd name="T64" fmla="*/ 1152 w 107"/>
                  <a:gd name="T65" fmla="*/ 0 h 58"/>
                  <a:gd name="T66" fmla="*/ 922 w 107"/>
                  <a:gd name="T67" fmla="*/ 0 h 58"/>
                  <a:gd name="T68" fmla="*/ 596 w 107"/>
                  <a:gd name="T69" fmla="*/ 0 h 58"/>
                  <a:gd name="T70" fmla="*/ 454 w 107"/>
                  <a:gd name="T71" fmla="*/ 0 h 58"/>
                  <a:gd name="T72" fmla="*/ 374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2" y="38"/>
                    </a:lnTo>
                    <a:lnTo>
                      <a:pt x="30" y="44"/>
                    </a:lnTo>
                    <a:lnTo>
                      <a:pt x="40" y="50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18" name="Freeform 146"/>
              <p:cNvSpPr>
                <a:spLocks noChangeArrowheads="1"/>
              </p:cNvSpPr>
              <p:nvPr/>
            </p:nvSpPr>
            <p:spPr bwMode="auto">
              <a:xfrm>
                <a:off x="4113" y="93"/>
                <a:ext cx="116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9 0 0"/>
                  <a:gd name="G7" fmla="cos 16 G6"/>
                  <a:gd name="G8" fmla="+- 9 0 0"/>
                  <a:gd name="G9" fmla="sin 10 G8"/>
                  <a:gd name="G10" fmla="+- 11 0 0"/>
                  <a:gd name="G11" fmla="cos 10 G10"/>
                  <a:gd name="G12" fmla="*/ 1 8353 44808"/>
                  <a:gd name="G13" fmla="+- 7 0 0"/>
                  <a:gd name="G14" fmla="cos 1 G13"/>
                  <a:gd name="G15" fmla="+- 3 0 0"/>
                  <a:gd name="G16" fmla="+- 65531 0 0"/>
                  <a:gd name="G17" fmla="+- 10 0 0"/>
                  <a:gd name="G18" fmla="*/ 1 0 5171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0433 0 0"/>
                  <a:gd name="G40" fmla="+- 58850 0 0"/>
                  <a:gd name="G41" fmla="+- 58117 0 0"/>
                  <a:gd name="G42" fmla="+- 57733 0 0"/>
                  <a:gd name="G43" fmla="+- 57656 0 0"/>
                  <a:gd name="G44" fmla="+- 58068 0 0"/>
                  <a:gd name="G45" fmla="+- 58428 0 0"/>
                  <a:gd name="T0" fmla="*/ 7544 w 112"/>
                  <a:gd name="T1" fmla="*/ 10966 h 68"/>
                  <a:gd name="T2" fmla="*/ 6828 w 112"/>
                  <a:gd name="T3" fmla="*/ 11931 h 68"/>
                  <a:gd name="T4" fmla="*/ 5976 w 112"/>
                  <a:gd name="T5" fmla="*/ 12662 h 68"/>
                  <a:gd name="T6" fmla="*/ 5243 w 112"/>
                  <a:gd name="T7" fmla="*/ 12662 h 68"/>
                  <a:gd name="T8" fmla="*/ 4532 w 112"/>
                  <a:gd name="T9" fmla="*/ 12335 h 68"/>
                  <a:gd name="T10" fmla="*/ 3869 w 112"/>
                  <a:gd name="T11" fmla="*/ 11749 h 68"/>
                  <a:gd name="T12" fmla="*/ 3225 w 112"/>
                  <a:gd name="T13" fmla="*/ 10693 h 68"/>
                  <a:gd name="T14" fmla="*/ 2530 w 112"/>
                  <a:gd name="T15" fmla="*/ 9638 h 68"/>
                  <a:gd name="T16" fmla="*/ 2030 w 112"/>
                  <a:gd name="T17" fmla="*/ 8365 h 68"/>
                  <a:gd name="T18" fmla="*/ 1466 w 112"/>
                  <a:gd name="T19" fmla="*/ 7267 h 68"/>
                  <a:gd name="T20" fmla="*/ 1083 w 112"/>
                  <a:gd name="T21" fmla="*/ 5658 h 68"/>
                  <a:gd name="T22" fmla="*/ 850 w 112"/>
                  <a:gd name="T23" fmla="*/ 4760 h 68"/>
                  <a:gd name="T24" fmla="*/ 753 w 112"/>
                  <a:gd name="T25" fmla="*/ 3211 h 68"/>
                  <a:gd name="T26" fmla="*/ 709 w 112"/>
                  <a:gd name="T27" fmla="*/ 2602 h 68"/>
                  <a:gd name="T28" fmla="*/ 709 w 112"/>
                  <a:gd name="T29" fmla="*/ 2104 h 68"/>
                  <a:gd name="T30" fmla="*/ 709 w 112"/>
                  <a:gd name="T31" fmla="*/ 2253 h 68"/>
                  <a:gd name="T32" fmla="*/ 753 w 112"/>
                  <a:gd name="T33" fmla="*/ 2104 h 68"/>
                  <a:gd name="T34" fmla="*/ 800 w 112"/>
                  <a:gd name="T35" fmla="*/ 2104 h 68"/>
                  <a:gd name="T36" fmla="*/ 903 w 112"/>
                  <a:gd name="T37" fmla="*/ 2104 h 68"/>
                  <a:gd name="T38" fmla="*/ 903 w 112"/>
                  <a:gd name="T39" fmla="*/ 0 h 68"/>
                  <a:gd name="T40" fmla="*/ 753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1705 h 68"/>
                  <a:gd name="T48" fmla="*/ 0 w 112"/>
                  <a:gd name="T49" fmla="*/ 2602 h 68"/>
                  <a:gd name="T50" fmla="*/ 1 w 112"/>
                  <a:gd name="T51" fmla="*/ 3972 h 68"/>
                  <a:gd name="T52" fmla="*/ 4 w 112"/>
                  <a:gd name="T53" fmla="*/ 5481 h 68"/>
                  <a:gd name="T54" fmla="*/ 753 w 112"/>
                  <a:gd name="T55" fmla="*/ 6983 h 68"/>
                  <a:gd name="T56" fmla="*/ 1019 w 112"/>
                  <a:gd name="T57" fmla="*/ 8373 h 68"/>
                  <a:gd name="T58" fmla="*/ 1758 w 112"/>
                  <a:gd name="T59" fmla="*/ 9969 h 68"/>
                  <a:gd name="T60" fmla="*/ 2241 w 112"/>
                  <a:gd name="T61" fmla="*/ 11116 h 68"/>
                  <a:gd name="T62" fmla="*/ 2921 w 112"/>
                  <a:gd name="T63" fmla="*/ 12662 h 68"/>
                  <a:gd name="T64" fmla="*/ 3641 w 112"/>
                  <a:gd name="T65" fmla="*/ 13567 h 68"/>
                  <a:gd name="T66" fmla="*/ 4466 w 112"/>
                  <a:gd name="T67" fmla="*/ 14213 h 68"/>
                  <a:gd name="T68" fmla="*/ 5243 w 112"/>
                  <a:gd name="T69" fmla="*/ 14581 h 68"/>
                  <a:gd name="T70" fmla="*/ 6048 w 112"/>
                  <a:gd name="T71" fmla="*/ 14581 h 68"/>
                  <a:gd name="T72" fmla="*/ 6929 w 112"/>
                  <a:gd name="T73" fmla="*/ 13771 h 68"/>
                  <a:gd name="T74" fmla="*/ 7760 w 112"/>
                  <a:gd name="T75" fmla="*/ 12662 h 68"/>
                  <a:gd name="T76" fmla="*/ 7544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10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5" y="40"/>
                    </a:lnTo>
                    <a:lnTo>
                      <a:pt x="24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19" name="Freeform 147"/>
              <p:cNvSpPr>
                <a:spLocks noChangeArrowheads="1"/>
              </p:cNvSpPr>
              <p:nvPr/>
            </p:nvSpPr>
            <p:spPr bwMode="auto">
              <a:xfrm>
                <a:off x="4184" y="104"/>
                <a:ext cx="49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9"/>
                  <a:gd name="T1" fmla="*/ 6659 h 49"/>
                  <a:gd name="T2" fmla="*/ 8 w 49"/>
                  <a:gd name="T3" fmla="*/ 9915 h 49"/>
                  <a:gd name="T4" fmla="*/ 1029 w 49"/>
                  <a:gd name="T5" fmla="*/ 14622 h 49"/>
                  <a:gd name="T6" fmla="*/ 1560 w 49"/>
                  <a:gd name="T7" fmla="*/ 18944 h 49"/>
                  <a:gd name="T8" fmla="*/ 1979 w 49"/>
                  <a:gd name="T9" fmla="*/ 23961 h 49"/>
                  <a:gd name="T10" fmla="*/ 2300 w 49"/>
                  <a:gd name="T11" fmla="*/ 28376 h 49"/>
                  <a:gd name="T12" fmla="*/ 2510 w 49"/>
                  <a:gd name="T13" fmla="*/ 32761 h 49"/>
                  <a:gd name="T14" fmla="*/ 2510 w 49"/>
                  <a:gd name="T15" fmla="*/ 33189 h 49"/>
                  <a:gd name="T16" fmla="*/ 2590 w 49"/>
                  <a:gd name="T17" fmla="*/ 33189 h 49"/>
                  <a:gd name="T18" fmla="*/ 2590 w 49"/>
                  <a:gd name="T19" fmla="*/ 32761 h 49"/>
                  <a:gd name="T20" fmla="*/ 2827 w 49"/>
                  <a:gd name="T21" fmla="*/ 38848 h 49"/>
                  <a:gd name="T22" fmla="*/ 3096 w 49"/>
                  <a:gd name="T23" fmla="*/ 37441 h 49"/>
                  <a:gd name="T24" fmla="*/ 3124 w 49"/>
                  <a:gd name="T25" fmla="*/ 33189 h 49"/>
                  <a:gd name="T26" fmla="*/ 3096 w 49"/>
                  <a:gd name="T27" fmla="*/ 30688 h 49"/>
                  <a:gd name="T28" fmla="*/ 2944 w 49"/>
                  <a:gd name="T29" fmla="*/ 28376 h 49"/>
                  <a:gd name="T30" fmla="*/ 2749 w 49"/>
                  <a:gd name="T31" fmla="*/ 23961 h 49"/>
                  <a:gd name="T32" fmla="*/ 2365 w 49"/>
                  <a:gd name="T33" fmla="*/ 18944 h 49"/>
                  <a:gd name="T34" fmla="*/ 1924 w 49"/>
                  <a:gd name="T35" fmla="*/ 13507 h 49"/>
                  <a:gd name="T36" fmla="*/ 1385 w 49"/>
                  <a:gd name="T37" fmla="*/ 8478 h 49"/>
                  <a:gd name="T38" fmla="*/ 811 w 49"/>
                  <a:gd name="T39" fmla="*/ 192 h 49"/>
                  <a:gd name="T40" fmla="*/ 3 w 49"/>
                  <a:gd name="T41" fmla="*/ 0 h 49"/>
                  <a:gd name="T42" fmla="*/ 0 w 49"/>
                  <a:gd name="T43" fmla="*/ 6659 h 49"/>
                  <a:gd name="T44" fmla="*/ 0 w 49"/>
                  <a:gd name="T45" fmla="*/ 0 h 49"/>
                  <a:gd name="T46" fmla="*/ 49 w 49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20" name="Freeform 148"/>
              <p:cNvSpPr>
                <a:spLocks noChangeArrowheads="1"/>
              </p:cNvSpPr>
              <p:nvPr/>
            </p:nvSpPr>
            <p:spPr bwMode="auto">
              <a:xfrm>
                <a:off x="4127" y="93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0392 0 0"/>
                  <a:gd name="T0" fmla="*/ 0 w 58"/>
                  <a:gd name="T1" fmla="*/ 15153 h 18"/>
                  <a:gd name="T2" fmla="*/ 4 w 58"/>
                  <a:gd name="T3" fmla="*/ 15153 h 18"/>
                  <a:gd name="T4" fmla="*/ 9 w 58"/>
                  <a:gd name="T5" fmla="*/ 15153 h 18"/>
                  <a:gd name="T6" fmla="*/ 525 w 58"/>
                  <a:gd name="T7" fmla="*/ 15153 h 18"/>
                  <a:gd name="T8" fmla="*/ 748 w 58"/>
                  <a:gd name="T9" fmla="*/ 15153 h 18"/>
                  <a:gd name="T10" fmla="*/ 1104 w 58"/>
                  <a:gd name="T11" fmla="*/ 16837 h 18"/>
                  <a:gd name="T12" fmla="*/ 1303 w 58"/>
                  <a:gd name="T13" fmla="*/ 20787 h 18"/>
                  <a:gd name="T14" fmla="*/ 1651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5153 h 18"/>
                  <a:gd name="T20" fmla="*/ 1736 w 58"/>
                  <a:gd name="T21" fmla="*/ 9942 h 18"/>
                  <a:gd name="T22" fmla="*/ 1370 w 58"/>
                  <a:gd name="T23" fmla="*/ 4 h 18"/>
                  <a:gd name="T24" fmla="*/ 1120 w 58"/>
                  <a:gd name="T25" fmla="*/ 2 h 18"/>
                  <a:gd name="T26" fmla="*/ 787 w 58"/>
                  <a:gd name="T27" fmla="*/ 1 h 18"/>
                  <a:gd name="T28" fmla="*/ 552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15153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21" name="Freeform 149"/>
              <p:cNvSpPr>
                <a:spLocks noChangeArrowheads="1"/>
              </p:cNvSpPr>
              <p:nvPr/>
            </p:nvSpPr>
            <p:spPr bwMode="auto">
              <a:xfrm>
                <a:off x="910" y="101"/>
                <a:ext cx="109" cy="60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0 51712"/>
                  <a:gd name="G5" fmla="*/ 1 0 51712"/>
                  <a:gd name="G6" fmla="*/ 1 22587 57600"/>
                  <a:gd name="G7" fmla="*/ 1 2512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1 0 0"/>
                  <a:gd name="G40" fmla="+- 65533 0 0"/>
                  <a:gd name="G41" fmla="+- 65534 0 0"/>
                  <a:gd name="G42" fmla="+- 2 0 0"/>
                  <a:gd name="G43" fmla="+- 4 0 0"/>
                  <a:gd name="G44" fmla="+- 912 0 0"/>
                  <a:gd name="G45" fmla="+- 1183 0 0"/>
                  <a:gd name="T0" fmla="*/ 8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1 w 107"/>
                  <a:gd name="T9" fmla="*/ 4 h 59"/>
                  <a:gd name="T10" fmla="*/ 0 w 107"/>
                  <a:gd name="T11" fmla="*/ 913 h 59"/>
                  <a:gd name="T12" fmla="*/ 1 w 107"/>
                  <a:gd name="T13" fmla="*/ 1187 h 59"/>
                  <a:gd name="T14" fmla="*/ 4 w 107"/>
                  <a:gd name="T15" fmla="*/ 1860 h 59"/>
                  <a:gd name="T16" fmla="*/ 8 w 107"/>
                  <a:gd name="T17" fmla="*/ 2583 h 59"/>
                  <a:gd name="T18" fmla="*/ 454 w 107"/>
                  <a:gd name="T19" fmla="*/ 3134 h 59"/>
                  <a:gd name="T20" fmla="*/ 708 w 107"/>
                  <a:gd name="T21" fmla="*/ 3894 h 59"/>
                  <a:gd name="T22" fmla="*/ 1026 w 107"/>
                  <a:gd name="T23" fmla="*/ 4437 h 59"/>
                  <a:gd name="T24" fmla="*/ 1347 w 107"/>
                  <a:gd name="T25" fmla="*/ 5062 h 59"/>
                  <a:gd name="T26" fmla="*/ 1673 w 107"/>
                  <a:gd name="T27" fmla="*/ 5553 h 59"/>
                  <a:gd name="T28" fmla="*/ 2086 w 107"/>
                  <a:gd name="T29" fmla="*/ 5789 h 59"/>
                  <a:gd name="T30" fmla="*/ 2445 w 107"/>
                  <a:gd name="T31" fmla="*/ 6033 h 59"/>
                  <a:gd name="T32" fmla="*/ 2886 w 107"/>
                  <a:gd name="T33" fmla="*/ 6033 h 59"/>
                  <a:gd name="T34" fmla="*/ 3350 w 107"/>
                  <a:gd name="T35" fmla="*/ 5650 h 59"/>
                  <a:gd name="T36" fmla="*/ 3733 w 107"/>
                  <a:gd name="T37" fmla="*/ 5200 h 59"/>
                  <a:gd name="T38" fmla="*/ 3735 w 107"/>
                  <a:gd name="T39" fmla="*/ 5062 h 59"/>
                  <a:gd name="T40" fmla="*/ 3748 w 107"/>
                  <a:gd name="T41" fmla="*/ 4870 h 59"/>
                  <a:gd name="T42" fmla="*/ 3735 w 107"/>
                  <a:gd name="T43" fmla="*/ 4662 h 59"/>
                  <a:gd name="T44" fmla="*/ 3733 w 107"/>
                  <a:gd name="T45" fmla="*/ 4350 h 59"/>
                  <a:gd name="T46" fmla="*/ 3592 w 107"/>
                  <a:gd name="T47" fmla="*/ 3998 h 59"/>
                  <a:gd name="T48" fmla="*/ 3398 w 107"/>
                  <a:gd name="T49" fmla="*/ 3198 h 59"/>
                  <a:gd name="T50" fmla="*/ 3181 w 107"/>
                  <a:gd name="T51" fmla="*/ 2625 h 59"/>
                  <a:gd name="T52" fmla="*/ 2886 w 107"/>
                  <a:gd name="T53" fmla="*/ 1860 h 59"/>
                  <a:gd name="T54" fmla="*/ 2586 w 107"/>
                  <a:gd name="T55" fmla="*/ 1336 h 59"/>
                  <a:gd name="T56" fmla="*/ 2297 w 107"/>
                  <a:gd name="T57" fmla="*/ 976 h 59"/>
                  <a:gd name="T58" fmla="*/ 1972 w 107"/>
                  <a:gd name="T59" fmla="*/ 52 h 59"/>
                  <a:gd name="T60" fmla="*/ 1673 w 107"/>
                  <a:gd name="T61" fmla="*/ 4 h 59"/>
                  <a:gd name="T62" fmla="*/ 1392 w 107"/>
                  <a:gd name="T63" fmla="*/ 1 h 59"/>
                  <a:gd name="T64" fmla="*/ 1120 w 107"/>
                  <a:gd name="T65" fmla="*/ 0 h 59"/>
                  <a:gd name="T66" fmla="*/ 876 w 107"/>
                  <a:gd name="T67" fmla="*/ 0 h 59"/>
                  <a:gd name="T68" fmla="*/ 596 w 107"/>
                  <a:gd name="T69" fmla="*/ 0 h 59"/>
                  <a:gd name="T70" fmla="*/ 431 w 107"/>
                  <a:gd name="T71" fmla="*/ 0 h 59"/>
                  <a:gd name="T72" fmla="*/ 8 w 107"/>
                  <a:gd name="T73" fmla="*/ 0 h 59"/>
                  <a:gd name="T74" fmla="*/ 0 w 107"/>
                  <a:gd name="T75" fmla="*/ 0 h 59"/>
                  <a:gd name="T76" fmla="*/ 107 w 107"/>
                  <a:gd name="T7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9">
                    <a:moveTo>
                      <a:pt x="8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3" y="31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0" y="59"/>
                    </a:lnTo>
                    <a:lnTo>
                      <a:pt x="82" y="59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7" y="48"/>
                    </a:lnTo>
                    <a:lnTo>
                      <a:pt x="106" y="46"/>
                    </a:lnTo>
                    <a:lnTo>
                      <a:pt x="105" y="43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6"/>
                    </a:lnTo>
                    <a:lnTo>
                      <a:pt x="82" y="19"/>
                    </a:lnTo>
                    <a:lnTo>
                      <a:pt x="74" y="14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4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22" name="Freeform 150"/>
              <p:cNvSpPr>
                <a:spLocks noChangeArrowheads="1"/>
              </p:cNvSpPr>
              <p:nvPr/>
            </p:nvSpPr>
            <p:spPr bwMode="auto">
              <a:xfrm>
                <a:off x="905" y="95"/>
                <a:ext cx="116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9 0 0"/>
                  <a:gd name="G7" fmla="cos 16 G6"/>
                  <a:gd name="G8" fmla="+- 9 0 0"/>
                  <a:gd name="G9" fmla="cos 10 G8"/>
                  <a:gd name="G10" fmla="+- 11 0 0"/>
                  <a:gd name="G11" fmla="cos 10 G10"/>
                  <a:gd name="G12" fmla="*/ 1 8353 44808"/>
                  <a:gd name="G13" fmla="+- 7 0 0"/>
                  <a:gd name="G14" fmla="cos 1 G13"/>
                  <a:gd name="G15" fmla="+- 3 0 0"/>
                  <a:gd name="G16" fmla="+- 65530 0 0"/>
                  <a:gd name="G17" fmla="+- 26 0 0"/>
                  <a:gd name="G18" fmla="*/ 1 1181 25856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0433 0 0"/>
                  <a:gd name="G40" fmla="+- 59249 0 0"/>
                  <a:gd name="G41" fmla="+- 58117 0 0"/>
                  <a:gd name="G42" fmla="+- 57733 0 0"/>
                  <a:gd name="G43" fmla="+- 57656 0 0"/>
                  <a:gd name="G44" fmla="+- 58068 0 0"/>
                  <a:gd name="G45" fmla="+- 58428 0 0"/>
                  <a:gd name="T0" fmla="*/ 7544 w 112"/>
                  <a:gd name="T1" fmla="*/ 10966 h 68"/>
                  <a:gd name="T2" fmla="*/ 6828 w 112"/>
                  <a:gd name="T3" fmla="*/ 11931 h 68"/>
                  <a:gd name="T4" fmla="*/ 6048 w 112"/>
                  <a:gd name="T5" fmla="*/ 12335 h 68"/>
                  <a:gd name="T6" fmla="*/ 5243 w 112"/>
                  <a:gd name="T7" fmla="*/ 12662 h 68"/>
                  <a:gd name="T8" fmla="*/ 4532 w 112"/>
                  <a:gd name="T9" fmla="*/ 12335 h 68"/>
                  <a:gd name="T10" fmla="*/ 3869 w 112"/>
                  <a:gd name="T11" fmla="*/ 11749 h 68"/>
                  <a:gd name="T12" fmla="*/ 3225 w 112"/>
                  <a:gd name="T13" fmla="*/ 10693 h 68"/>
                  <a:gd name="T14" fmla="*/ 2530 w 112"/>
                  <a:gd name="T15" fmla="*/ 9638 h 68"/>
                  <a:gd name="T16" fmla="*/ 2030 w 112"/>
                  <a:gd name="T17" fmla="*/ 8365 h 68"/>
                  <a:gd name="T18" fmla="*/ 1466 w 112"/>
                  <a:gd name="T19" fmla="*/ 6983 h 68"/>
                  <a:gd name="T20" fmla="*/ 1083 w 112"/>
                  <a:gd name="T21" fmla="*/ 5658 h 68"/>
                  <a:gd name="T22" fmla="*/ 850 w 112"/>
                  <a:gd name="T23" fmla="*/ 4576 h 68"/>
                  <a:gd name="T24" fmla="*/ 753 w 112"/>
                  <a:gd name="T25" fmla="*/ 3211 h 68"/>
                  <a:gd name="T26" fmla="*/ 709 w 112"/>
                  <a:gd name="T27" fmla="*/ 2421 h 68"/>
                  <a:gd name="T28" fmla="*/ 753 w 112"/>
                  <a:gd name="T29" fmla="*/ 2104 h 68"/>
                  <a:gd name="T30" fmla="*/ 709 w 112"/>
                  <a:gd name="T31" fmla="*/ 2253 h 68"/>
                  <a:gd name="T32" fmla="*/ 753 w 112"/>
                  <a:gd name="T33" fmla="*/ 2104 h 68"/>
                  <a:gd name="T34" fmla="*/ 800 w 112"/>
                  <a:gd name="T35" fmla="*/ 2104 h 68"/>
                  <a:gd name="T36" fmla="*/ 903 w 112"/>
                  <a:gd name="T37" fmla="*/ 2104 h 68"/>
                  <a:gd name="T38" fmla="*/ 903 w 112"/>
                  <a:gd name="T39" fmla="*/ 0 h 68"/>
                  <a:gd name="T40" fmla="*/ 753 w 112"/>
                  <a:gd name="T41" fmla="*/ 1 h 68"/>
                  <a:gd name="T42" fmla="*/ 7 w 112"/>
                  <a:gd name="T43" fmla="*/ 2 h 68"/>
                  <a:gd name="T44" fmla="*/ 3 w 112"/>
                  <a:gd name="T45" fmla="*/ 3 h 68"/>
                  <a:gd name="T46" fmla="*/ 1 w 112"/>
                  <a:gd name="T47" fmla="*/ 82 h 68"/>
                  <a:gd name="T48" fmla="*/ 0 w 112"/>
                  <a:gd name="T49" fmla="*/ 2602 h 68"/>
                  <a:gd name="T50" fmla="*/ 1 w 112"/>
                  <a:gd name="T51" fmla="*/ 4254 h 68"/>
                  <a:gd name="T52" fmla="*/ 5 w 112"/>
                  <a:gd name="T53" fmla="*/ 5481 h 68"/>
                  <a:gd name="T54" fmla="*/ 753 w 112"/>
                  <a:gd name="T55" fmla="*/ 6983 h 68"/>
                  <a:gd name="T56" fmla="*/ 1083 w 112"/>
                  <a:gd name="T57" fmla="*/ 8365 h 68"/>
                  <a:gd name="T58" fmla="*/ 1758 w 112"/>
                  <a:gd name="T59" fmla="*/ 9969 h 68"/>
                  <a:gd name="T60" fmla="*/ 2241 w 112"/>
                  <a:gd name="T61" fmla="*/ 11136 h 68"/>
                  <a:gd name="T62" fmla="*/ 2965 w 112"/>
                  <a:gd name="T63" fmla="*/ 12662 h 68"/>
                  <a:gd name="T64" fmla="*/ 3641 w 112"/>
                  <a:gd name="T65" fmla="*/ 13771 h 68"/>
                  <a:gd name="T66" fmla="*/ 4466 w 112"/>
                  <a:gd name="T67" fmla="*/ 14213 h 68"/>
                  <a:gd name="T68" fmla="*/ 5243 w 112"/>
                  <a:gd name="T69" fmla="*/ 14581 h 68"/>
                  <a:gd name="T70" fmla="*/ 6137 w 112"/>
                  <a:gd name="T71" fmla="*/ 14581 h 68"/>
                  <a:gd name="T72" fmla="*/ 6929 w 112"/>
                  <a:gd name="T73" fmla="*/ 13782 h 68"/>
                  <a:gd name="T74" fmla="*/ 7760 w 112"/>
                  <a:gd name="T75" fmla="*/ 12662 h 68"/>
                  <a:gd name="T76" fmla="*/ 7544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5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4" y="47"/>
                    </a:lnTo>
                    <a:lnTo>
                      <a:pt x="32" y="53"/>
                    </a:lnTo>
                    <a:lnTo>
                      <a:pt x="42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23" name="Freeform 151"/>
              <p:cNvSpPr>
                <a:spLocks noChangeArrowheads="1"/>
              </p:cNvSpPr>
              <p:nvPr/>
            </p:nvSpPr>
            <p:spPr bwMode="auto">
              <a:xfrm>
                <a:off x="975" y="106"/>
                <a:ext cx="49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9"/>
                  <a:gd name="T1" fmla="*/ 7220 h 49"/>
                  <a:gd name="T2" fmla="*/ 8 w 49"/>
                  <a:gd name="T3" fmla="*/ 9915 h 49"/>
                  <a:gd name="T4" fmla="*/ 1029 w 49"/>
                  <a:gd name="T5" fmla="*/ 14622 h 49"/>
                  <a:gd name="T6" fmla="*/ 1560 w 49"/>
                  <a:gd name="T7" fmla="*/ 18944 h 49"/>
                  <a:gd name="T8" fmla="*/ 1979 w 49"/>
                  <a:gd name="T9" fmla="*/ 25302 h 49"/>
                  <a:gd name="T10" fmla="*/ 2300 w 49"/>
                  <a:gd name="T11" fmla="*/ 28376 h 49"/>
                  <a:gd name="T12" fmla="*/ 2510 w 49"/>
                  <a:gd name="T13" fmla="*/ 32761 h 49"/>
                  <a:gd name="T14" fmla="*/ 2510 w 49"/>
                  <a:gd name="T15" fmla="*/ 34634 h 49"/>
                  <a:gd name="T16" fmla="*/ 2590 w 49"/>
                  <a:gd name="T17" fmla="*/ 34634 h 49"/>
                  <a:gd name="T18" fmla="*/ 2590 w 49"/>
                  <a:gd name="T19" fmla="*/ 32761 h 49"/>
                  <a:gd name="T20" fmla="*/ 2827 w 49"/>
                  <a:gd name="T21" fmla="*/ 38848 h 49"/>
                  <a:gd name="T22" fmla="*/ 3096 w 49"/>
                  <a:gd name="T23" fmla="*/ 37441 h 49"/>
                  <a:gd name="T24" fmla="*/ 3124 w 49"/>
                  <a:gd name="T25" fmla="*/ 34634 h 49"/>
                  <a:gd name="T26" fmla="*/ 3096 w 49"/>
                  <a:gd name="T27" fmla="*/ 30688 h 49"/>
                  <a:gd name="T28" fmla="*/ 3000 w 49"/>
                  <a:gd name="T29" fmla="*/ 28376 h 49"/>
                  <a:gd name="T30" fmla="*/ 2774 w 49"/>
                  <a:gd name="T31" fmla="*/ 25302 h 49"/>
                  <a:gd name="T32" fmla="*/ 2365 w 49"/>
                  <a:gd name="T33" fmla="*/ 18944 h 49"/>
                  <a:gd name="T34" fmla="*/ 1979 w 49"/>
                  <a:gd name="T35" fmla="*/ 13507 h 49"/>
                  <a:gd name="T36" fmla="*/ 1385 w 49"/>
                  <a:gd name="T37" fmla="*/ 8478 h 49"/>
                  <a:gd name="T38" fmla="*/ 811 w 49"/>
                  <a:gd name="T39" fmla="*/ 26 h 49"/>
                  <a:gd name="T40" fmla="*/ 4 w 49"/>
                  <a:gd name="T41" fmla="*/ 0 h 49"/>
                  <a:gd name="T42" fmla="*/ 0 w 49"/>
                  <a:gd name="T43" fmla="*/ 7220 h 49"/>
                  <a:gd name="T44" fmla="*/ 0 w 49"/>
                  <a:gd name="T45" fmla="*/ 0 h 49"/>
                  <a:gd name="T46" fmla="*/ 49 w 49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1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24" name="Freeform 152"/>
              <p:cNvSpPr>
                <a:spLocks noChangeArrowheads="1"/>
              </p:cNvSpPr>
              <p:nvPr/>
            </p:nvSpPr>
            <p:spPr bwMode="auto">
              <a:xfrm>
                <a:off x="918" y="95"/>
                <a:ext cx="59" cy="18"/>
              </a:xfrm>
              <a:custGeom>
                <a:avLst/>
                <a:gdLst>
                  <a:gd name="G0" fmla="+- 4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189 0 0"/>
                  <a:gd name="G22" fmla="+- 55552 0 0"/>
                  <a:gd name="T0" fmla="*/ 0 w 59"/>
                  <a:gd name="T1" fmla="*/ 10351 h 19"/>
                  <a:gd name="T2" fmla="*/ 4 w 59"/>
                  <a:gd name="T3" fmla="*/ 10351 h 19"/>
                  <a:gd name="T4" fmla="*/ 367 w 59"/>
                  <a:gd name="T5" fmla="*/ 10351 h 19"/>
                  <a:gd name="T6" fmla="*/ 496 w 59"/>
                  <a:gd name="T7" fmla="*/ 10351 h 19"/>
                  <a:gd name="T8" fmla="*/ 701 w 59"/>
                  <a:gd name="T9" fmla="*/ 10351 h 19"/>
                  <a:gd name="T10" fmla="*/ 1041 w 59"/>
                  <a:gd name="T11" fmla="*/ 11441 h 19"/>
                  <a:gd name="T12" fmla="*/ 1241 w 59"/>
                  <a:gd name="T13" fmla="*/ 13976 h 19"/>
                  <a:gd name="T14" fmla="*/ 1548 w 59"/>
                  <a:gd name="T15" fmla="*/ 17073 h 19"/>
                  <a:gd name="T16" fmla="*/ 1779 w 59"/>
                  <a:gd name="T17" fmla="*/ 20856 h 19"/>
                  <a:gd name="T18" fmla="*/ 1888 w 59"/>
                  <a:gd name="T19" fmla="*/ 10351 h 19"/>
                  <a:gd name="T20" fmla="*/ 1627 w 59"/>
                  <a:gd name="T21" fmla="*/ 6936 h 19"/>
                  <a:gd name="T22" fmla="*/ 1304 w 59"/>
                  <a:gd name="T23" fmla="*/ 4 h 19"/>
                  <a:gd name="T24" fmla="*/ 1070 w 59"/>
                  <a:gd name="T25" fmla="*/ 2 h 19"/>
                  <a:gd name="T26" fmla="*/ 737 w 59"/>
                  <a:gd name="T27" fmla="*/ 1 h 19"/>
                  <a:gd name="T28" fmla="*/ 521 w 59"/>
                  <a:gd name="T29" fmla="*/ 1 h 19"/>
                  <a:gd name="T30" fmla="*/ 36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0351 h 19"/>
                  <a:gd name="T38" fmla="*/ 0 w 59"/>
                  <a:gd name="T39" fmla="*/ 0 h 19"/>
                  <a:gd name="T40" fmla="*/ 59 w 59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25" name="Freeform 153"/>
              <p:cNvSpPr>
                <a:spLocks noChangeArrowheads="1"/>
              </p:cNvSpPr>
              <p:nvPr/>
            </p:nvSpPr>
            <p:spPr bwMode="auto">
              <a:xfrm>
                <a:off x="3441" y="100"/>
                <a:ext cx="109" cy="63"/>
              </a:xfrm>
              <a:custGeom>
                <a:avLst/>
                <a:gdLst>
                  <a:gd name="G0" fmla="+- 6 0 0"/>
                  <a:gd name="G1" fmla="sin 1 G0"/>
                  <a:gd name="G2" fmla="+- 1 0 0"/>
                  <a:gd name="G3" fmla="+- 65532 0 0"/>
                  <a:gd name="G4" fmla="*/ 1 13 5"/>
                  <a:gd name="G5" fmla="+- 14 0 0"/>
                  <a:gd name="G6" fmla="sin 26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39 0 0"/>
                  <a:gd name="G21" fmla="sin 1 G2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5531 0 0"/>
                  <a:gd name="G34" fmla="+- 65533 0 0"/>
                  <a:gd name="G35" fmla="*/ 1 0 51712"/>
                  <a:gd name="G36" fmla="+- 2 0 0"/>
                  <a:gd name="G37" fmla="+- 98 0 0"/>
                  <a:gd name="G38" fmla="+- 3939 0 0"/>
                  <a:gd name="G39" fmla="+- 5451 0 0"/>
                  <a:gd name="T0" fmla="*/ 374 w 107"/>
                  <a:gd name="T1" fmla="*/ 1 h 60"/>
                  <a:gd name="T2" fmla="*/ 6 w 107"/>
                  <a:gd name="T3" fmla="*/ 1 h 60"/>
                  <a:gd name="T4" fmla="*/ 4 w 107"/>
                  <a:gd name="T5" fmla="*/ 1 h 60"/>
                  <a:gd name="T6" fmla="*/ 1 w 107"/>
                  <a:gd name="T7" fmla="*/ 2 h 60"/>
                  <a:gd name="T8" fmla="*/ 0 w 107"/>
                  <a:gd name="T9" fmla="*/ 98 h 60"/>
                  <a:gd name="T10" fmla="*/ 0 w 107"/>
                  <a:gd name="T11" fmla="*/ 3940 h 60"/>
                  <a:gd name="T12" fmla="*/ 1 w 107"/>
                  <a:gd name="T13" fmla="*/ 5455 h 60"/>
                  <a:gd name="T14" fmla="*/ 4 w 107"/>
                  <a:gd name="T15" fmla="*/ 8809 h 60"/>
                  <a:gd name="T16" fmla="*/ 374 w 107"/>
                  <a:gd name="T17" fmla="*/ 11194 h 60"/>
                  <a:gd name="T18" fmla="*/ 483 w 107"/>
                  <a:gd name="T19" fmla="*/ 13952 h 60"/>
                  <a:gd name="T20" fmla="*/ 743 w 107"/>
                  <a:gd name="T21" fmla="*/ 16700 h 60"/>
                  <a:gd name="T22" fmla="*/ 1057 w 107"/>
                  <a:gd name="T23" fmla="*/ 19241 h 60"/>
                  <a:gd name="T24" fmla="*/ 1392 w 107"/>
                  <a:gd name="T25" fmla="*/ 21467 h 60"/>
                  <a:gd name="T26" fmla="*/ 1740 w 107"/>
                  <a:gd name="T27" fmla="*/ 23255 h 60"/>
                  <a:gd name="T28" fmla="*/ 2086 w 107"/>
                  <a:gd name="T29" fmla="*/ 24695 h 60"/>
                  <a:gd name="T30" fmla="*/ 2455 w 107"/>
                  <a:gd name="T31" fmla="*/ 25205 h 60"/>
                  <a:gd name="T32" fmla="*/ 2893 w 107"/>
                  <a:gd name="T33" fmla="*/ 25205 h 60"/>
                  <a:gd name="T34" fmla="*/ 3354 w 107"/>
                  <a:gd name="T35" fmla="*/ 24410 h 60"/>
                  <a:gd name="T36" fmla="*/ 3735 w 107"/>
                  <a:gd name="T37" fmla="*/ 22545 h 60"/>
                  <a:gd name="T38" fmla="*/ 3748 w 107"/>
                  <a:gd name="T39" fmla="*/ 21467 h 60"/>
                  <a:gd name="T40" fmla="*/ 3748 w 107"/>
                  <a:gd name="T41" fmla="*/ 20852 h 60"/>
                  <a:gd name="T42" fmla="*/ 3748 w 107"/>
                  <a:gd name="T43" fmla="*/ 19622 h 60"/>
                  <a:gd name="T44" fmla="*/ 3735 w 107"/>
                  <a:gd name="T45" fmla="*/ 19191 h 60"/>
                  <a:gd name="T46" fmla="*/ 3606 w 107"/>
                  <a:gd name="T47" fmla="*/ 16882 h 60"/>
                  <a:gd name="T48" fmla="*/ 3409 w 107"/>
                  <a:gd name="T49" fmla="*/ 14256 h 60"/>
                  <a:gd name="T50" fmla="*/ 3181 w 107"/>
                  <a:gd name="T51" fmla="*/ 11308 h 60"/>
                  <a:gd name="T52" fmla="*/ 2893 w 107"/>
                  <a:gd name="T53" fmla="*/ 8809 h 60"/>
                  <a:gd name="T54" fmla="*/ 2586 w 107"/>
                  <a:gd name="T55" fmla="*/ 6393 h 60"/>
                  <a:gd name="T56" fmla="*/ 2324 w 107"/>
                  <a:gd name="T57" fmla="*/ 4302 h 60"/>
                  <a:gd name="T58" fmla="*/ 1972 w 107"/>
                  <a:gd name="T59" fmla="*/ 3352 h 60"/>
                  <a:gd name="T60" fmla="*/ 1740 w 107"/>
                  <a:gd name="T61" fmla="*/ 98 h 60"/>
                  <a:gd name="T62" fmla="*/ 1423 w 107"/>
                  <a:gd name="T63" fmla="*/ 2 h 60"/>
                  <a:gd name="T64" fmla="*/ 1152 w 107"/>
                  <a:gd name="T65" fmla="*/ 1 h 60"/>
                  <a:gd name="T66" fmla="*/ 876 w 107"/>
                  <a:gd name="T67" fmla="*/ 1 h 60"/>
                  <a:gd name="T68" fmla="*/ 596 w 107"/>
                  <a:gd name="T69" fmla="*/ 1 h 60"/>
                  <a:gd name="T70" fmla="*/ 454 w 107"/>
                  <a:gd name="T71" fmla="*/ 0 h 60"/>
                  <a:gd name="T72" fmla="*/ 374 w 107"/>
                  <a:gd name="T73" fmla="*/ 1 h 60"/>
                  <a:gd name="T74" fmla="*/ 0 w 107"/>
                  <a:gd name="T75" fmla="*/ 0 h 60"/>
                  <a:gd name="T76" fmla="*/ 107 w 107"/>
                  <a:gd name="T7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40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5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7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26" name="Freeform 154"/>
              <p:cNvSpPr>
                <a:spLocks noChangeArrowheads="1"/>
              </p:cNvSpPr>
              <p:nvPr/>
            </p:nvSpPr>
            <p:spPr bwMode="auto">
              <a:xfrm>
                <a:off x="3436" y="95"/>
                <a:ext cx="117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47577 51712"/>
                  <a:gd name="G7" fmla="+- 10 0 0"/>
                  <a:gd name="G8" fmla="cos 10 G7"/>
                  <a:gd name="G9" fmla="*/ 1 18527 57600"/>
                  <a:gd name="G10" fmla="+- 24 0 0"/>
                  <a:gd name="G11" fmla="+- 6 0 0"/>
                  <a:gd name="G12" fmla="cos 1 G11"/>
                  <a:gd name="G13" fmla="+- 1 0 0"/>
                  <a:gd name="G14" fmla="+- 65531 0 0"/>
                  <a:gd name="G15" fmla="+- 26 0 0"/>
                  <a:gd name="G16" fmla="*/ 1 49067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60181 0 0"/>
                  <a:gd name="G38" fmla="+- 59032 0 0"/>
                  <a:gd name="G39" fmla="+- 58034 0 0"/>
                  <a:gd name="G40" fmla="+- 57978 0 0"/>
                  <a:gd name="G41" fmla="+- 57569 0 0"/>
                  <a:gd name="G42" fmla="+- 57918 0 0"/>
                  <a:gd name="G43" fmla="+- 58381 0 0"/>
                  <a:gd name="T0" fmla="*/ 7400 w 113"/>
                  <a:gd name="T1" fmla="*/ 10966 h 68"/>
                  <a:gd name="T2" fmla="*/ 6576 w 113"/>
                  <a:gd name="T3" fmla="*/ 11931 h 68"/>
                  <a:gd name="T4" fmla="*/ 5831 w 113"/>
                  <a:gd name="T5" fmla="*/ 12335 h 68"/>
                  <a:gd name="T6" fmla="*/ 5160 w 113"/>
                  <a:gd name="T7" fmla="*/ 12662 h 68"/>
                  <a:gd name="T8" fmla="*/ 4409 w 113"/>
                  <a:gd name="T9" fmla="*/ 11967 h 68"/>
                  <a:gd name="T10" fmla="*/ 3782 w 113"/>
                  <a:gd name="T11" fmla="*/ 11749 h 68"/>
                  <a:gd name="T12" fmla="*/ 3075 w 113"/>
                  <a:gd name="T13" fmla="*/ 10693 h 68"/>
                  <a:gd name="T14" fmla="*/ 2483 w 113"/>
                  <a:gd name="T15" fmla="*/ 9638 h 68"/>
                  <a:gd name="T16" fmla="*/ 1991 w 113"/>
                  <a:gd name="T17" fmla="*/ 8365 h 68"/>
                  <a:gd name="T18" fmla="*/ 1446 w 113"/>
                  <a:gd name="T19" fmla="*/ 6983 h 68"/>
                  <a:gd name="T20" fmla="*/ 1072 w 113"/>
                  <a:gd name="T21" fmla="*/ 5658 h 68"/>
                  <a:gd name="T22" fmla="*/ 843 w 113"/>
                  <a:gd name="T23" fmla="*/ 4576 h 68"/>
                  <a:gd name="T24" fmla="*/ 748 w 113"/>
                  <a:gd name="T25" fmla="*/ 3211 h 68"/>
                  <a:gd name="T26" fmla="*/ 704 w 113"/>
                  <a:gd name="T27" fmla="*/ 2421 h 68"/>
                  <a:gd name="T28" fmla="*/ 704 w 113"/>
                  <a:gd name="T29" fmla="*/ 2104 h 68"/>
                  <a:gd name="T30" fmla="*/ 704 w 113"/>
                  <a:gd name="T31" fmla="*/ 2253 h 68"/>
                  <a:gd name="T32" fmla="*/ 748 w 113"/>
                  <a:gd name="T33" fmla="*/ 2104 h 68"/>
                  <a:gd name="T34" fmla="*/ 794 w 113"/>
                  <a:gd name="T35" fmla="*/ 2104 h 68"/>
                  <a:gd name="T36" fmla="*/ 895 w 113"/>
                  <a:gd name="T37" fmla="*/ 2104 h 68"/>
                  <a:gd name="T38" fmla="*/ 895 w 113"/>
                  <a:gd name="T39" fmla="*/ 0 h 68"/>
                  <a:gd name="T40" fmla="*/ 704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82 h 68"/>
                  <a:gd name="T48" fmla="*/ 0 w 113"/>
                  <a:gd name="T49" fmla="*/ 2602 h 68"/>
                  <a:gd name="T50" fmla="*/ 2 w 113"/>
                  <a:gd name="T51" fmla="*/ 4254 h 68"/>
                  <a:gd name="T52" fmla="*/ 5 w 113"/>
                  <a:gd name="T53" fmla="*/ 5481 h 68"/>
                  <a:gd name="T54" fmla="*/ 704 w 113"/>
                  <a:gd name="T55" fmla="*/ 6983 h 68"/>
                  <a:gd name="T56" fmla="*/ 1009 w 113"/>
                  <a:gd name="T57" fmla="*/ 8365 h 68"/>
                  <a:gd name="T58" fmla="*/ 1536 w 113"/>
                  <a:gd name="T59" fmla="*/ 9969 h 68"/>
                  <a:gd name="T60" fmla="*/ 2202 w 113"/>
                  <a:gd name="T61" fmla="*/ 11136 h 68"/>
                  <a:gd name="T62" fmla="*/ 2856 w 113"/>
                  <a:gd name="T63" fmla="*/ 12662 h 68"/>
                  <a:gd name="T64" fmla="*/ 3561 w 113"/>
                  <a:gd name="T65" fmla="*/ 13771 h 68"/>
                  <a:gd name="T66" fmla="*/ 4351 w 113"/>
                  <a:gd name="T67" fmla="*/ 14213 h 68"/>
                  <a:gd name="T68" fmla="*/ 5160 w 113"/>
                  <a:gd name="T69" fmla="*/ 14581 h 68"/>
                  <a:gd name="T70" fmla="*/ 5877 w 113"/>
                  <a:gd name="T71" fmla="*/ 14581 h 68"/>
                  <a:gd name="T72" fmla="*/ 6715 w 113"/>
                  <a:gd name="T73" fmla="*/ 13782 h 68"/>
                  <a:gd name="T74" fmla="*/ 7548 w 113"/>
                  <a:gd name="T75" fmla="*/ 12662 h 68"/>
                  <a:gd name="T76" fmla="*/ 7400 w 113"/>
                  <a:gd name="T77" fmla="*/ 10966 h 68"/>
                  <a:gd name="T78" fmla="*/ 0 w 113"/>
                  <a:gd name="T79" fmla="*/ 0 h 68"/>
                  <a:gd name="T80" fmla="*/ 113 w 113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8">
                    <a:moveTo>
                      <a:pt x="109" y="51"/>
                    </a:moveTo>
                    <a:lnTo>
                      <a:pt x="98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6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30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5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27" name="Freeform 155"/>
              <p:cNvSpPr>
                <a:spLocks noChangeArrowheads="1"/>
              </p:cNvSpPr>
              <p:nvPr/>
            </p:nvSpPr>
            <p:spPr bwMode="auto">
              <a:xfrm>
                <a:off x="3510" y="106"/>
                <a:ext cx="47" cy="54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7"/>
                  <a:gd name="T1" fmla="*/ 6180 h 49"/>
                  <a:gd name="T2" fmla="*/ 703 w 47"/>
                  <a:gd name="T3" fmla="*/ 9915 h 49"/>
                  <a:gd name="T4" fmla="*/ 1228 w 47"/>
                  <a:gd name="T5" fmla="*/ 14622 h 49"/>
                  <a:gd name="T6" fmla="*/ 1893 w 47"/>
                  <a:gd name="T7" fmla="*/ 18944 h 49"/>
                  <a:gd name="T8" fmla="*/ 2333 w 47"/>
                  <a:gd name="T9" fmla="*/ 25302 h 49"/>
                  <a:gd name="T10" fmla="*/ 2746 w 47"/>
                  <a:gd name="T11" fmla="*/ 28376 h 49"/>
                  <a:gd name="T12" fmla="*/ 2988 w 47"/>
                  <a:gd name="T13" fmla="*/ 32761 h 49"/>
                  <a:gd name="T14" fmla="*/ 2988 w 47"/>
                  <a:gd name="T15" fmla="*/ 34634 h 49"/>
                  <a:gd name="T16" fmla="*/ 2988 w 47"/>
                  <a:gd name="T17" fmla="*/ 32761 h 49"/>
                  <a:gd name="T18" fmla="*/ 3107 w 47"/>
                  <a:gd name="T19" fmla="*/ 32761 h 49"/>
                  <a:gd name="T20" fmla="*/ 3382 w 47"/>
                  <a:gd name="T21" fmla="*/ 38848 h 49"/>
                  <a:gd name="T22" fmla="*/ 3598 w 47"/>
                  <a:gd name="T23" fmla="*/ 37441 h 49"/>
                  <a:gd name="T24" fmla="*/ 3598 w 47"/>
                  <a:gd name="T25" fmla="*/ 34634 h 49"/>
                  <a:gd name="T26" fmla="*/ 3598 w 47"/>
                  <a:gd name="T27" fmla="*/ 30688 h 49"/>
                  <a:gd name="T28" fmla="*/ 3516 w 47"/>
                  <a:gd name="T29" fmla="*/ 28376 h 49"/>
                  <a:gd name="T30" fmla="*/ 3184 w 47"/>
                  <a:gd name="T31" fmla="*/ 25302 h 49"/>
                  <a:gd name="T32" fmla="*/ 2809 w 47"/>
                  <a:gd name="T33" fmla="*/ 18944 h 49"/>
                  <a:gd name="T34" fmla="*/ 2193 w 47"/>
                  <a:gd name="T35" fmla="*/ 13507 h 49"/>
                  <a:gd name="T36" fmla="*/ 1672 w 47"/>
                  <a:gd name="T37" fmla="*/ 8478 h 49"/>
                  <a:gd name="T38" fmla="*/ 959 w 47"/>
                  <a:gd name="T39" fmla="*/ 26 h 49"/>
                  <a:gd name="T40" fmla="*/ 3 w 47"/>
                  <a:gd name="T41" fmla="*/ 0 h 49"/>
                  <a:gd name="T42" fmla="*/ 0 w 47"/>
                  <a:gd name="T43" fmla="*/ 6180 h 49"/>
                  <a:gd name="T44" fmla="*/ 0 w 47"/>
                  <a:gd name="T45" fmla="*/ 0 h 49"/>
                  <a:gd name="T46" fmla="*/ 47 w 47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28" name="Freeform 156"/>
              <p:cNvSpPr>
                <a:spLocks noChangeArrowheads="1"/>
              </p:cNvSpPr>
              <p:nvPr/>
            </p:nvSpPr>
            <p:spPr bwMode="auto">
              <a:xfrm>
                <a:off x="3451" y="95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525 w 58"/>
                  <a:gd name="T7" fmla="*/ 574 h 17"/>
                  <a:gd name="T8" fmla="*/ 748 w 58"/>
                  <a:gd name="T9" fmla="*/ 574 h 17"/>
                  <a:gd name="T10" fmla="*/ 1065 w 58"/>
                  <a:gd name="T11" fmla="*/ 608 h 17"/>
                  <a:gd name="T12" fmla="*/ 1303 w 58"/>
                  <a:gd name="T13" fmla="*/ 682 h 17"/>
                  <a:gd name="T14" fmla="*/ 1594 w 58"/>
                  <a:gd name="T15" fmla="*/ 764 h 17"/>
                  <a:gd name="T16" fmla="*/ 1854 w 58"/>
                  <a:gd name="T17" fmla="*/ 857 h 17"/>
                  <a:gd name="T18" fmla="*/ 1950 w 58"/>
                  <a:gd name="T19" fmla="*/ 574 h 17"/>
                  <a:gd name="T20" fmla="*/ 1736 w 58"/>
                  <a:gd name="T21" fmla="*/ 6 h 17"/>
                  <a:gd name="T22" fmla="*/ 1370 w 58"/>
                  <a:gd name="T23" fmla="*/ 4 h 17"/>
                  <a:gd name="T24" fmla="*/ 1120 w 58"/>
                  <a:gd name="T25" fmla="*/ 2 h 17"/>
                  <a:gd name="T26" fmla="*/ 787 w 58"/>
                  <a:gd name="T27" fmla="*/ 1 h 17"/>
                  <a:gd name="T28" fmla="*/ 552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29" name="Freeform 157"/>
              <p:cNvSpPr>
                <a:spLocks noChangeArrowheads="1"/>
              </p:cNvSpPr>
              <p:nvPr/>
            </p:nvSpPr>
            <p:spPr bwMode="auto">
              <a:xfrm>
                <a:off x="2175" y="101"/>
                <a:ext cx="99" cy="60"/>
              </a:xfrm>
              <a:custGeom>
                <a:avLst/>
                <a:gdLst>
                  <a:gd name="G0" fmla="*/ 1 0 51712"/>
                  <a:gd name="G1" fmla="+- 7 0 0"/>
                  <a:gd name="G2" fmla="cos G0 G1"/>
                  <a:gd name="G3" fmla="+- 3 0 0"/>
                  <a:gd name="G4" fmla="*/ 1 0 51712"/>
                  <a:gd name="G5" fmla="+- 12 0 0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cos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1 0 0"/>
                  <a:gd name="G37" fmla="+- 65533 0 0"/>
                  <a:gd name="G38" fmla="+- 2 0 0"/>
                  <a:gd name="G39" fmla="+- 4 0 0"/>
                  <a:gd name="G40" fmla="+- 910 0 0"/>
                  <a:gd name="G41" fmla="+- 1182 0 0"/>
                  <a:gd name="T0" fmla="*/ 274 w 108"/>
                  <a:gd name="T1" fmla="*/ 0 h 59"/>
                  <a:gd name="T2" fmla="*/ 7 w 108"/>
                  <a:gd name="T3" fmla="*/ 0 h 59"/>
                  <a:gd name="T4" fmla="*/ 5 w 108"/>
                  <a:gd name="T5" fmla="*/ 0 h 59"/>
                  <a:gd name="T6" fmla="*/ 3 w 108"/>
                  <a:gd name="T7" fmla="*/ 3 h 59"/>
                  <a:gd name="T8" fmla="*/ 1 w 108"/>
                  <a:gd name="T9" fmla="*/ 4 h 59"/>
                  <a:gd name="T10" fmla="*/ 0 w 108"/>
                  <a:gd name="T11" fmla="*/ 913 h 59"/>
                  <a:gd name="T12" fmla="*/ 3 w 108"/>
                  <a:gd name="T13" fmla="*/ 1187 h 59"/>
                  <a:gd name="T14" fmla="*/ 5 w 108"/>
                  <a:gd name="T15" fmla="*/ 1860 h 59"/>
                  <a:gd name="T16" fmla="*/ 259 w 108"/>
                  <a:gd name="T17" fmla="*/ 2583 h 59"/>
                  <a:gd name="T18" fmla="*/ 378 w 108"/>
                  <a:gd name="T19" fmla="*/ 3134 h 59"/>
                  <a:gd name="T20" fmla="*/ 626 w 108"/>
                  <a:gd name="T21" fmla="*/ 3894 h 59"/>
                  <a:gd name="T22" fmla="*/ 841 w 108"/>
                  <a:gd name="T23" fmla="*/ 4437 h 59"/>
                  <a:gd name="T24" fmla="*/ 1100 w 108"/>
                  <a:gd name="T25" fmla="*/ 5062 h 59"/>
                  <a:gd name="T26" fmla="*/ 1340 w 108"/>
                  <a:gd name="T27" fmla="*/ 5553 h 59"/>
                  <a:gd name="T28" fmla="*/ 1626 w 108"/>
                  <a:gd name="T29" fmla="*/ 5789 h 59"/>
                  <a:gd name="T30" fmla="*/ 1952 w 108"/>
                  <a:gd name="T31" fmla="*/ 6033 h 59"/>
                  <a:gd name="T32" fmla="*/ 2265 w 108"/>
                  <a:gd name="T33" fmla="*/ 6033 h 59"/>
                  <a:gd name="T34" fmla="*/ 2599 w 108"/>
                  <a:gd name="T35" fmla="*/ 5650 h 59"/>
                  <a:gd name="T36" fmla="*/ 2876 w 108"/>
                  <a:gd name="T37" fmla="*/ 5200 h 59"/>
                  <a:gd name="T38" fmla="*/ 2912 w 108"/>
                  <a:gd name="T39" fmla="*/ 5062 h 59"/>
                  <a:gd name="T40" fmla="*/ 2912 w 108"/>
                  <a:gd name="T41" fmla="*/ 4870 h 59"/>
                  <a:gd name="T42" fmla="*/ 2912 w 108"/>
                  <a:gd name="T43" fmla="*/ 4662 h 59"/>
                  <a:gd name="T44" fmla="*/ 2876 w 108"/>
                  <a:gd name="T45" fmla="*/ 4350 h 59"/>
                  <a:gd name="T46" fmla="*/ 2824 w 108"/>
                  <a:gd name="T47" fmla="*/ 3998 h 59"/>
                  <a:gd name="T48" fmla="*/ 2675 w 108"/>
                  <a:gd name="T49" fmla="*/ 3198 h 59"/>
                  <a:gd name="T50" fmla="*/ 2446 w 108"/>
                  <a:gd name="T51" fmla="*/ 2625 h 59"/>
                  <a:gd name="T52" fmla="*/ 2265 w 108"/>
                  <a:gd name="T53" fmla="*/ 1860 h 59"/>
                  <a:gd name="T54" fmla="*/ 2061 w 108"/>
                  <a:gd name="T55" fmla="*/ 1336 h 59"/>
                  <a:gd name="T56" fmla="*/ 1787 w 108"/>
                  <a:gd name="T57" fmla="*/ 976 h 59"/>
                  <a:gd name="T58" fmla="*/ 1605 w 108"/>
                  <a:gd name="T59" fmla="*/ 52 h 59"/>
                  <a:gd name="T60" fmla="*/ 1340 w 108"/>
                  <a:gd name="T61" fmla="*/ 4 h 59"/>
                  <a:gd name="T62" fmla="*/ 1150 w 108"/>
                  <a:gd name="T63" fmla="*/ 1 h 59"/>
                  <a:gd name="T64" fmla="*/ 896 w 108"/>
                  <a:gd name="T65" fmla="*/ 0 h 59"/>
                  <a:gd name="T66" fmla="*/ 709 w 108"/>
                  <a:gd name="T67" fmla="*/ 0 h 59"/>
                  <a:gd name="T68" fmla="*/ 485 w 108"/>
                  <a:gd name="T69" fmla="*/ 0 h 59"/>
                  <a:gd name="T70" fmla="*/ 353 w 108"/>
                  <a:gd name="T71" fmla="*/ 0 h 59"/>
                  <a:gd name="T72" fmla="*/ 274 w 108"/>
                  <a:gd name="T73" fmla="*/ 0 h 59"/>
                  <a:gd name="T74" fmla="*/ 0 w 108"/>
                  <a:gd name="T75" fmla="*/ 0 h 59"/>
                  <a:gd name="T76" fmla="*/ 108 w 108"/>
                  <a:gd name="T7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9">
                    <a:moveTo>
                      <a:pt x="10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3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9"/>
                    </a:lnTo>
                    <a:lnTo>
                      <a:pt x="84" y="59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6" y="14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30" name="Freeform 158"/>
              <p:cNvSpPr>
                <a:spLocks noChangeArrowheads="1"/>
              </p:cNvSpPr>
              <p:nvPr/>
            </p:nvSpPr>
            <p:spPr bwMode="auto">
              <a:xfrm>
                <a:off x="2172" y="95"/>
                <a:ext cx="103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cos 16 G6"/>
                  <a:gd name="G8" fmla="+- 10 0 0"/>
                  <a:gd name="G9" fmla="cos 10 G8"/>
                  <a:gd name="G10" fmla="*/ 1 18527 57600"/>
                  <a:gd name="G11" fmla="+- 24 0 0"/>
                  <a:gd name="G12" fmla="+- 7 0 0"/>
                  <a:gd name="G13" fmla="cos 1 G12"/>
                  <a:gd name="G14" fmla="+- 1 0 0"/>
                  <a:gd name="G15" fmla="+- 65531 0 0"/>
                  <a:gd name="G16" fmla="+- 26 0 0"/>
                  <a:gd name="G17" fmla="*/ 1 49067 5171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55892 0 0"/>
                  <a:gd name="G39" fmla="+- 55232 0 0"/>
                  <a:gd name="G40" fmla="+- 54672 0 0"/>
                  <a:gd name="G41" fmla="+- 54737 0 0"/>
                  <a:gd name="G42" fmla="+- 55069 0 0"/>
                  <a:gd name="G43" fmla="+- 55914 0 0"/>
                  <a:gd name="G44" fmla="+- 56763 0 0"/>
                  <a:gd name="T0" fmla="*/ 2578 w 113"/>
                  <a:gd name="T1" fmla="*/ 10966 h 68"/>
                  <a:gd name="T2" fmla="*/ 2287 w 113"/>
                  <a:gd name="T3" fmla="*/ 11931 h 68"/>
                  <a:gd name="T4" fmla="*/ 2031 w 113"/>
                  <a:gd name="T5" fmla="*/ 12335 h 68"/>
                  <a:gd name="T6" fmla="*/ 1798 w 113"/>
                  <a:gd name="T7" fmla="*/ 12662 h 68"/>
                  <a:gd name="T8" fmla="*/ 1536 w 113"/>
                  <a:gd name="T9" fmla="*/ 12335 h 68"/>
                  <a:gd name="T10" fmla="*/ 1282 w 113"/>
                  <a:gd name="T11" fmla="*/ 11749 h 68"/>
                  <a:gd name="T12" fmla="*/ 1071 w 113"/>
                  <a:gd name="T13" fmla="*/ 10693 h 68"/>
                  <a:gd name="T14" fmla="*/ 865 w 113"/>
                  <a:gd name="T15" fmla="*/ 9638 h 68"/>
                  <a:gd name="T16" fmla="*/ 683 w 113"/>
                  <a:gd name="T17" fmla="*/ 8365 h 68"/>
                  <a:gd name="T18" fmla="*/ 505 w 113"/>
                  <a:gd name="T19" fmla="*/ 6983 h 68"/>
                  <a:gd name="T20" fmla="*/ 374 w 113"/>
                  <a:gd name="T21" fmla="*/ 5658 h 68"/>
                  <a:gd name="T22" fmla="*/ 294 w 113"/>
                  <a:gd name="T23" fmla="*/ 4576 h 68"/>
                  <a:gd name="T24" fmla="*/ 245 w 113"/>
                  <a:gd name="T25" fmla="*/ 3211 h 68"/>
                  <a:gd name="T26" fmla="*/ 245 w 113"/>
                  <a:gd name="T27" fmla="*/ 2421 h 68"/>
                  <a:gd name="T28" fmla="*/ 245 w 113"/>
                  <a:gd name="T29" fmla="*/ 2104 h 68"/>
                  <a:gd name="T30" fmla="*/ 245 w 113"/>
                  <a:gd name="T31" fmla="*/ 2253 h 68"/>
                  <a:gd name="T32" fmla="*/ 261 w 113"/>
                  <a:gd name="T33" fmla="*/ 2104 h 68"/>
                  <a:gd name="T34" fmla="*/ 277 w 113"/>
                  <a:gd name="T35" fmla="*/ 2104 h 68"/>
                  <a:gd name="T36" fmla="*/ 312 w 113"/>
                  <a:gd name="T37" fmla="*/ 2104 h 68"/>
                  <a:gd name="T38" fmla="*/ 312 w 113"/>
                  <a:gd name="T39" fmla="*/ 0 h 68"/>
                  <a:gd name="T40" fmla="*/ 245 w 113"/>
                  <a:gd name="T41" fmla="*/ 1 h 68"/>
                  <a:gd name="T42" fmla="*/ 7 w 113"/>
                  <a:gd name="T43" fmla="*/ 2 h 68"/>
                  <a:gd name="T44" fmla="*/ 4 w 113"/>
                  <a:gd name="T45" fmla="*/ 3 h 68"/>
                  <a:gd name="T46" fmla="*/ 1 w 113"/>
                  <a:gd name="T47" fmla="*/ 82 h 68"/>
                  <a:gd name="T48" fmla="*/ 0 w 113"/>
                  <a:gd name="T49" fmla="*/ 2602 h 68"/>
                  <a:gd name="T50" fmla="*/ 2 w 113"/>
                  <a:gd name="T51" fmla="*/ 4254 h 68"/>
                  <a:gd name="T52" fmla="*/ 5 w 113"/>
                  <a:gd name="T53" fmla="*/ 5481 h 68"/>
                  <a:gd name="T54" fmla="*/ 245 w 113"/>
                  <a:gd name="T55" fmla="*/ 6983 h 68"/>
                  <a:gd name="T56" fmla="*/ 353 w 113"/>
                  <a:gd name="T57" fmla="*/ 8365 h 68"/>
                  <a:gd name="T58" fmla="*/ 536 w 113"/>
                  <a:gd name="T59" fmla="*/ 9969 h 68"/>
                  <a:gd name="T60" fmla="*/ 769 w 113"/>
                  <a:gd name="T61" fmla="*/ 11136 h 68"/>
                  <a:gd name="T62" fmla="*/ 996 w 113"/>
                  <a:gd name="T63" fmla="*/ 12662 h 68"/>
                  <a:gd name="T64" fmla="*/ 1241 w 113"/>
                  <a:gd name="T65" fmla="*/ 13771 h 68"/>
                  <a:gd name="T66" fmla="*/ 1502 w 113"/>
                  <a:gd name="T67" fmla="*/ 14213 h 68"/>
                  <a:gd name="T68" fmla="*/ 1798 w 113"/>
                  <a:gd name="T69" fmla="*/ 14581 h 68"/>
                  <a:gd name="T70" fmla="*/ 2048 w 113"/>
                  <a:gd name="T71" fmla="*/ 14581 h 68"/>
                  <a:gd name="T72" fmla="*/ 2341 w 113"/>
                  <a:gd name="T73" fmla="*/ 13782 h 68"/>
                  <a:gd name="T74" fmla="*/ 2630 w 113"/>
                  <a:gd name="T75" fmla="*/ 12662 h 68"/>
                  <a:gd name="T76" fmla="*/ 2578 w 113"/>
                  <a:gd name="T77" fmla="*/ 10966 h 68"/>
                  <a:gd name="T78" fmla="*/ 0 w 113"/>
                  <a:gd name="T79" fmla="*/ 0 h 68"/>
                  <a:gd name="T80" fmla="*/ 113 w 113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7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31" name="Freeform 159"/>
              <p:cNvSpPr>
                <a:spLocks noChangeArrowheads="1"/>
              </p:cNvSpPr>
              <p:nvPr/>
            </p:nvSpPr>
            <p:spPr bwMode="auto">
              <a:xfrm>
                <a:off x="2244" y="106"/>
                <a:ext cx="48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2 0 0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553 0 0"/>
                  <a:gd name="G19" fmla="+- 8764 0 0"/>
                  <a:gd name="G20" fmla="+- 12864 0 0"/>
                  <a:gd name="T0" fmla="*/ 0 w 48"/>
                  <a:gd name="T1" fmla="*/ 7220 h 49"/>
                  <a:gd name="T2" fmla="*/ 667 w 48"/>
                  <a:gd name="T3" fmla="*/ 9915 h 49"/>
                  <a:gd name="T4" fmla="*/ 1151 w 48"/>
                  <a:gd name="T5" fmla="*/ 14622 h 49"/>
                  <a:gd name="T6" fmla="*/ 1758 w 48"/>
                  <a:gd name="T7" fmla="*/ 18944 h 49"/>
                  <a:gd name="T8" fmla="*/ 2113 w 48"/>
                  <a:gd name="T9" fmla="*/ 25302 h 49"/>
                  <a:gd name="T10" fmla="*/ 2530 w 48"/>
                  <a:gd name="T11" fmla="*/ 28376 h 49"/>
                  <a:gd name="T12" fmla="*/ 2688 w 48"/>
                  <a:gd name="T13" fmla="*/ 32761 h 49"/>
                  <a:gd name="T14" fmla="*/ 2692 w 48"/>
                  <a:gd name="T15" fmla="*/ 34634 h 49"/>
                  <a:gd name="T16" fmla="*/ 2856 w 48"/>
                  <a:gd name="T17" fmla="*/ 32761 h 49"/>
                  <a:gd name="T18" fmla="*/ 3039 w 48"/>
                  <a:gd name="T19" fmla="*/ 38848 h 49"/>
                  <a:gd name="T20" fmla="*/ 3225 w 48"/>
                  <a:gd name="T21" fmla="*/ 37441 h 49"/>
                  <a:gd name="T22" fmla="*/ 3347 w 48"/>
                  <a:gd name="T23" fmla="*/ 34634 h 49"/>
                  <a:gd name="T24" fmla="*/ 3347 w 48"/>
                  <a:gd name="T25" fmla="*/ 30688 h 49"/>
                  <a:gd name="T26" fmla="*/ 3225 w 48"/>
                  <a:gd name="T27" fmla="*/ 28376 h 49"/>
                  <a:gd name="T28" fmla="*/ 2965 w 48"/>
                  <a:gd name="T29" fmla="*/ 25302 h 49"/>
                  <a:gd name="T30" fmla="*/ 2534 w 48"/>
                  <a:gd name="T31" fmla="*/ 18944 h 49"/>
                  <a:gd name="T32" fmla="*/ 2109 w 48"/>
                  <a:gd name="T33" fmla="*/ 13507 h 49"/>
                  <a:gd name="T34" fmla="*/ 1466 w 48"/>
                  <a:gd name="T35" fmla="*/ 8478 h 49"/>
                  <a:gd name="T36" fmla="*/ 903 w 48"/>
                  <a:gd name="T37" fmla="*/ 26 h 49"/>
                  <a:gd name="T38" fmla="*/ 3 w 48"/>
                  <a:gd name="T39" fmla="*/ 0 h 49"/>
                  <a:gd name="T40" fmla="*/ 0 w 48"/>
                  <a:gd name="T41" fmla="*/ 7220 h 49"/>
                  <a:gd name="T42" fmla="*/ 0 w 48"/>
                  <a:gd name="T43" fmla="*/ 0 h 49"/>
                  <a:gd name="T44" fmla="*/ 48 w 48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32" name="Freeform 160"/>
              <p:cNvSpPr>
                <a:spLocks noChangeArrowheads="1"/>
              </p:cNvSpPr>
              <p:nvPr/>
            </p:nvSpPr>
            <p:spPr bwMode="auto">
              <a:xfrm>
                <a:off x="2187" y="95"/>
                <a:ext cx="45" cy="18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187 0 0"/>
                  <a:gd name="G22" fmla="+- 55187 0 0"/>
                  <a:gd name="T0" fmla="*/ 0 w 58"/>
                  <a:gd name="T1" fmla="*/ 10351 h 19"/>
                  <a:gd name="T2" fmla="*/ 2 w 58"/>
                  <a:gd name="T3" fmla="*/ 10351 h 19"/>
                  <a:gd name="T4" fmla="*/ 2 w 58"/>
                  <a:gd name="T5" fmla="*/ 10351 h 19"/>
                  <a:gd name="T6" fmla="*/ 60 w 58"/>
                  <a:gd name="T7" fmla="*/ 10351 h 19"/>
                  <a:gd name="T8" fmla="*/ 85 w 58"/>
                  <a:gd name="T9" fmla="*/ 10351 h 19"/>
                  <a:gd name="T10" fmla="*/ 122 w 58"/>
                  <a:gd name="T11" fmla="*/ 11441 h 19"/>
                  <a:gd name="T12" fmla="*/ 148 w 58"/>
                  <a:gd name="T13" fmla="*/ 13976 h 19"/>
                  <a:gd name="T14" fmla="*/ 179 w 58"/>
                  <a:gd name="T15" fmla="*/ 17073 h 19"/>
                  <a:gd name="T16" fmla="*/ 212 w 58"/>
                  <a:gd name="T17" fmla="*/ 20856 h 19"/>
                  <a:gd name="T18" fmla="*/ 221 w 58"/>
                  <a:gd name="T19" fmla="*/ 10351 h 19"/>
                  <a:gd name="T20" fmla="*/ 199 w 58"/>
                  <a:gd name="T21" fmla="*/ 6936 h 19"/>
                  <a:gd name="T22" fmla="*/ 156 w 58"/>
                  <a:gd name="T23" fmla="*/ 4 h 19"/>
                  <a:gd name="T24" fmla="*/ 127 w 58"/>
                  <a:gd name="T25" fmla="*/ 2 h 19"/>
                  <a:gd name="T26" fmla="*/ 89 w 58"/>
                  <a:gd name="T27" fmla="*/ 1 h 19"/>
                  <a:gd name="T28" fmla="*/ 60 w 58"/>
                  <a:gd name="T29" fmla="*/ 1 h 19"/>
                  <a:gd name="T30" fmla="*/ 2 w 58"/>
                  <a:gd name="T31" fmla="*/ 0 h 19"/>
                  <a:gd name="T32" fmla="*/ 2 w 58"/>
                  <a:gd name="T33" fmla="*/ 0 h 19"/>
                  <a:gd name="T34" fmla="*/ 0 w 58"/>
                  <a:gd name="T35" fmla="*/ 0 h 19"/>
                  <a:gd name="T36" fmla="*/ 0 w 58"/>
                  <a:gd name="T37" fmla="*/ 10351 h 19"/>
                  <a:gd name="T38" fmla="*/ 0 w 58"/>
                  <a:gd name="T39" fmla="*/ 0 h 19"/>
                  <a:gd name="T40" fmla="*/ 58 w 58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33" name="Freeform 161"/>
              <p:cNvSpPr>
                <a:spLocks noChangeArrowheads="1"/>
              </p:cNvSpPr>
              <p:nvPr/>
            </p:nvSpPr>
            <p:spPr bwMode="auto">
              <a:xfrm>
                <a:off x="4710" y="100"/>
                <a:ext cx="111" cy="63"/>
              </a:xfrm>
              <a:custGeom>
                <a:avLst/>
                <a:gdLst>
                  <a:gd name="G0" fmla="+- 7 0 0"/>
                  <a:gd name="G1" fmla="cos 1 G0"/>
                  <a:gd name="G2" fmla="+- 1 0 0"/>
                  <a:gd name="G3" fmla="*/ 1 0 51712"/>
                  <a:gd name="G4" fmla="*/ 1 13 5"/>
                  <a:gd name="G5" fmla="+- 15 0 0"/>
                  <a:gd name="G6" fmla="sin 26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39 0 0"/>
                  <a:gd name="G21" fmla="cos 1 G2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5530 0 0"/>
                  <a:gd name="G34" fmla="+- 65533 0 0"/>
                  <a:gd name="G35" fmla="+- 65535 0 0"/>
                  <a:gd name="G36" fmla="+- 1 0 0"/>
                  <a:gd name="G37" fmla="+- 98 0 0"/>
                  <a:gd name="G38" fmla="+- 3939 0 0"/>
                  <a:gd name="G39" fmla="+- 5451 0 0"/>
                  <a:gd name="T0" fmla="*/ 490 w 108"/>
                  <a:gd name="T1" fmla="*/ 1 h 60"/>
                  <a:gd name="T2" fmla="*/ 7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98 h 60"/>
                  <a:gd name="T10" fmla="*/ 0 w 108"/>
                  <a:gd name="T11" fmla="*/ 3940 h 60"/>
                  <a:gd name="T12" fmla="*/ 1 w 108"/>
                  <a:gd name="T13" fmla="*/ 5455 h 60"/>
                  <a:gd name="T14" fmla="*/ 4 w 108"/>
                  <a:gd name="T15" fmla="*/ 8809 h 60"/>
                  <a:gd name="T16" fmla="*/ 464 w 108"/>
                  <a:gd name="T17" fmla="*/ 11194 h 60"/>
                  <a:gd name="T18" fmla="*/ 642 w 108"/>
                  <a:gd name="T19" fmla="*/ 13952 h 60"/>
                  <a:gd name="T20" fmla="*/ 916 w 108"/>
                  <a:gd name="T21" fmla="*/ 16700 h 60"/>
                  <a:gd name="T22" fmla="*/ 1338 w 108"/>
                  <a:gd name="T23" fmla="*/ 19241 h 60"/>
                  <a:gd name="T24" fmla="*/ 1699 w 108"/>
                  <a:gd name="T25" fmla="*/ 21467 h 60"/>
                  <a:gd name="T26" fmla="*/ 2225 w 108"/>
                  <a:gd name="T27" fmla="*/ 23255 h 60"/>
                  <a:gd name="T28" fmla="*/ 2700 w 108"/>
                  <a:gd name="T29" fmla="*/ 24695 h 60"/>
                  <a:gd name="T30" fmla="*/ 3175 w 108"/>
                  <a:gd name="T31" fmla="*/ 25205 h 60"/>
                  <a:gd name="T32" fmla="*/ 3657 w 108"/>
                  <a:gd name="T33" fmla="*/ 25205 h 60"/>
                  <a:gd name="T34" fmla="*/ 4160 w 108"/>
                  <a:gd name="T35" fmla="*/ 24410 h 60"/>
                  <a:gd name="T36" fmla="*/ 4746 w 108"/>
                  <a:gd name="T37" fmla="*/ 22545 h 60"/>
                  <a:gd name="T38" fmla="*/ 4749 w 108"/>
                  <a:gd name="T39" fmla="*/ 21467 h 60"/>
                  <a:gd name="T40" fmla="*/ 4749 w 108"/>
                  <a:gd name="T41" fmla="*/ 20852 h 60"/>
                  <a:gd name="T42" fmla="*/ 4749 w 108"/>
                  <a:gd name="T43" fmla="*/ 19622 h 60"/>
                  <a:gd name="T44" fmla="*/ 4746 w 108"/>
                  <a:gd name="T45" fmla="*/ 19191 h 60"/>
                  <a:gd name="T46" fmla="*/ 4552 w 108"/>
                  <a:gd name="T47" fmla="*/ 16882 h 60"/>
                  <a:gd name="T48" fmla="*/ 4391 w 108"/>
                  <a:gd name="T49" fmla="*/ 14256 h 60"/>
                  <a:gd name="T50" fmla="*/ 4035 w 108"/>
                  <a:gd name="T51" fmla="*/ 11308 h 60"/>
                  <a:gd name="T52" fmla="*/ 3733 w 108"/>
                  <a:gd name="T53" fmla="*/ 8809 h 60"/>
                  <a:gd name="T54" fmla="*/ 3283 w 108"/>
                  <a:gd name="T55" fmla="*/ 6393 h 60"/>
                  <a:gd name="T56" fmla="*/ 2919 w 108"/>
                  <a:gd name="T57" fmla="*/ 4302 h 60"/>
                  <a:gd name="T58" fmla="*/ 2558 w 108"/>
                  <a:gd name="T59" fmla="*/ 3352 h 60"/>
                  <a:gd name="T60" fmla="*/ 2225 w 108"/>
                  <a:gd name="T61" fmla="*/ 98 h 60"/>
                  <a:gd name="T62" fmla="*/ 1793 w 108"/>
                  <a:gd name="T63" fmla="*/ 2 h 60"/>
                  <a:gd name="T64" fmla="*/ 1445 w 108"/>
                  <a:gd name="T65" fmla="*/ 1 h 60"/>
                  <a:gd name="T66" fmla="*/ 1138 w 108"/>
                  <a:gd name="T67" fmla="*/ 1 h 60"/>
                  <a:gd name="T68" fmla="*/ 779 w 108"/>
                  <a:gd name="T69" fmla="*/ 1 h 60"/>
                  <a:gd name="T70" fmla="*/ 608 w 108"/>
                  <a:gd name="T71" fmla="*/ 0 h 60"/>
                  <a:gd name="T72" fmla="*/ 490 w 108"/>
                  <a:gd name="T73" fmla="*/ 1 h 60"/>
                  <a:gd name="T74" fmla="*/ 0 w 108"/>
                  <a:gd name="T75" fmla="*/ 0 h 60"/>
                  <a:gd name="T76" fmla="*/ 108 w 108"/>
                  <a:gd name="T7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60">
                    <a:moveTo>
                      <a:pt x="10" y="1"/>
                    </a:moveTo>
                    <a:lnTo>
                      <a:pt x="7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1" y="58"/>
                    </a:lnTo>
                    <a:lnTo>
                      <a:pt x="72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9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6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34" name="Freeform 162"/>
              <p:cNvSpPr>
                <a:spLocks noChangeArrowheads="1"/>
              </p:cNvSpPr>
              <p:nvPr/>
            </p:nvSpPr>
            <p:spPr bwMode="auto">
              <a:xfrm>
                <a:off x="4706" y="95"/>
                <a:ext cx="116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19701 51712"/>
                  <a:gd name="G6" fmla="+- 8 0 0"/>
                  <a:gd name="G7" fmla="cos 16 G6"/>
                  <a:gd name="G8" fmla="+- 10 0 0"/>
                  <a:gd name="G9" fmla="cos 10 G8"/>
                  <a:gd name="G10" fmla="+- 12 0 0"/>
                  <a:gd name="G11" fmla="cos 10 G10"/>
                  <a:gd name="G12" fmla="+- 24 0 0"/>
                  <a:gd name="G13" fmla="+- 6 0 0"/>
                  <a:gd name="G14" fmla="cos 1 G13"/>
                  <a:gd name="G15" fmla="+- 3 0 0"/>
                  <a:gd name="G16" fmla="+- 65530 0 0"/>
                  <a:gd name="G17" fmla="+- 10 0 0"/>
                  <a:gd name="G18" fmla="*/ 1 49067 5171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0352 0 0"/>
                  <a:gd name="G40" fmla="+- 59249 0 0"/>
                  <a:gd name="G41" fmla="+- 58167 0 0"/>
                  <a:gd name="G42" fmla="+- 58210 0 0"/>
                  <a:gd name="G43" fmla="+- 57656 0 0"/>
                  <a:gd name="G44" fmla="+- 57993 0 0"/>
                  <a:gd name="G45" fmla="+- 58485 0 0"/>
                  <a:gd name="T0" fmla="*/ 7617 w 112"/>
                  <a:gd name="T1" fmla="*/ 10966 h 68"/>
                  <a:gd name="T2" fmla="*/ 6747 w 112"/>
                  <a:gd name="T3" fmla="*/ 11931 h 68"/>
                  <a:gd name="T4" fmla="*/ 6048 w 112"/>
                  <a:gd name="T5" fmla="*/ 12335 h 68"/>
                  <a:gd name="T6" fmla="*/ 5293 w 112"/>
                  <a:gd name="T7" fmla="*/ 12662 h 68"/>
                  <a:gd name="T8" fmla="*/ 4641 w 112"/>
                  <a:gd name="T9" fmla="*/ 11967 h 68"/>
                  <a:gd name="T10" fmla="*/ 3869 w 112"/>
                  <a:gd name="T11" fmla="*/ 11749 h 68"/>
                  <a:gd name="T12" fmla="*/ 3150 w 112"/>
                  <a:gd name="T13" fmla="*/ 10693 h 68"/>
                  <a:gd name="T14" fmla="*/ 2587 w 112"/>
                  <a:gd name="T15" fmla="*/ 9638 h 68"/>
                  <a:gd name="T16" fmla="*/ 2030 w 112"/>
                  <a:gd name="T17" fmla="*/ 8365 h 68"/>
                  <a:gd name="T18" fmla="*/ 1558 w 112"/>
                  <a:gd name="T19" fmla="*/ 6983 h 68"/>
                  <a:gd name="T20" fmla="*/ 1083 w 112"/>
                  <a:gd name="T21" fmla="*/ 5658 h 68"/>
                  <a:gd name="T22" fmla="*/ 903 w 112"/>
                  <a:gd name="T23" fmla="*/ 4576 h 68"/>
                  <a:gd name="T24" fmla="*/ 753 w 112"/>
                  <a:gd name="T25" fmla="*/ 3211 h 68"/>
                  <a:gd name="T26" fmla="*/ 667 w 112"/>
                  <a:gd name="T27" fmla="*/ 2421 h 68"/>
                  <a:gd name="T28" fmla="*/ 753 w 112"/>
                  <a:gd name="T29" fmla="*/ 2104 h 68"/>
                  <a:gd name="T30" fmla="*/ 753 w 112"/>
                  <a:gd name="T31" fmla="*/ 2253 h 68"/>
                  <a:gd name="T32" fmla="*/ 753 w 112"/>
                  <a:gd name="T33" fmla="*/ 2104 h 68"/>
                  <a:gd name="T34" fmla="*/ 850 w 112"/>
                  <a:gd name="T35" fmla="*/ 2104 h 68"/>
                  <a:gd name="T36" fmla="*/ 959 w 112"/>
                  <a:gd name="T37" fmla="*/ 2104 h 68"/>
                  <a:gd name="T38" fmla="*/ 959 w 112"/>
                  <a:gd name="T39" fmla="*/ 0 h 68"/>
                  <a:gd name="T40" fmla="*/ 753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82 h 68"/>
                  <a:gd name="T48" fmla="*/ 0 w 112"/>
                  <a:gd name="T49" fmla="*/ 2602 h 68"/>
                  <a:gd name="T50" fmla="*/ 1 w 112"/>
                  <a:gd name="T51" fmla="*/ 4254 h 68"/>
                  <a:gd name="T52" fmla="*/ 4 w 112"/>
                  <a:gd name="T53" fmla="*/ 5481 h 68"/>
                  <a:gd name="T54" fmla="*/ 753 w 112"/>
                  <a:gd name="T55" fmla="*/ 6983 h 68"/>
                  <a:gd name="T56" fmla="*/ 1083 w 112"/>
                  <a:gd name="T57" fmla="*/ 8365 h 68"/>
                  <a:gd name="T58" fmla="*/ 1655 w 112"/>
                  <a:gd name="T59" fmla="*/ 9969 h 68"/>
                  <a:gd name="T60" fmla="*/ 2241 w 112"/>
                  <a:gd name="T61" fmla="*/ 11136 h 68"/>
                  <a:gd name="T62" fmla="*/ 2921 w 112"/>
                  <a:gd name="T63" fmla="*/ 12662 h 68"/>
                  <a:gd name="T64" fmla="*/ 3641 w 112"/>
                  <a:gd name="T65" fmla="*/ 13771 h 68"/>
                  <a:gd name="T66" fmla="*/ 4372 w 112"/>
                  <a:gd name="T67" fmla="*/ 14213 h 68"/>
                  <a:gd name="T68" fmla="*/ 5243 w 112"/>
                  <a:gd name="T69" fmla="*/ 14581 h 68"/>
                  <a:gd name="T70" fmla="*/ 6137 w 112"/>
                  <a:gd name="T71" fmla="*/ 14581 h 68"/>
                  <a:gd name="T72" fmla="*/ 6929 w 112"/>
                  <a:gd name="T73" fmla="*/ 13782 h 68"/>
                  <a:gd name="T74" fmla="*/ 7760 w 112"/>
                  <a:gd name="T75" fmla="*/ 12662 h 68"/>
                  <a:gd name="T76" fmla="*/ 7617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3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2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35" name="Freeform 163"/>
              <p:cNvSpPr>
                <a:spLocks noChangeArrowheads="1"/>
              </p:cNvSpPr>
              <p:nvPr/>
            </p:nvSpPr>
            <p:spPr bwMode="auto">
              <a:xfrm>
                <a:off x="4779" y="106"/>
                <a:ext cx="47" cy="54"/>
              </a:xfrm>
              <a:custGeom>
                <a:avLst/>
                <a:gdLst>
                  <a:gd name="G0" fmla="+- 2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7"/>
                  <a:gd name="T1" fmla="*/ 6180 h 49"/>
                  <a:gd name="T2" fmla="*/ 703 w 47"/>
                  <a:gd name="T3" fmla="*/ 9915 h 49"/>
                  <a:gd name="T4" fmla="*/ 1154 w 47"/>
                  <a:gd name="T5" fmla="*/ 14622 h 49"/>
                  <a:gd name="T6" fmla="*/ 1893 w 47"/>
                  <a:gd name="T7" fmla="*/ 18944 h 49"/>
                  <a:gd name="T8" fmla="*/ 2280 w 47"/>
                  <a:gd name="T9" fmla="*/ 25302 h 49"/>
                  <a:gd name="T10" fmla="*/ 2640 w 47"/>
                  <a:gd name="T11" fmla="*/ 28376 h 49"/>
                  <a:gd name="T12" fmla="*/ 2921 w 47"/>
                  <a:gd name="T13" fmla="*/ 32761 h 49"/>
                  <a:gd name="T14" fmla="*/ 2988 w 47"/>
                  <a:gd name="T15" fmla="*/ 34634 h 49"/>
                  <a:gd name="T16" fmla="*/ 2988 w 47"/>
                  <a:gd name="T17" fmla="*/ 32761 h 49"/>
                  <a:gd name="T18" fmla="*/ 3107 w 47"/>
                  <a:gd name="T19" fmla="*/ 32761 h 49"/>
                  <a:gd name="T20" fmla="*/ 3305 w 47"/>
                  <a:gd name="T21" fmla="*/ 38848 h 49"/>
                  <a:gd name="T22" fmla="*/ 3516 w 47"/>
                  <a:gd name="T23" fmla="*/ 37441 h 49"/>
                  <a:gd name="T24" fmla="*/ 3598 w 47"/>
                  <a:gd name="T25" fmla="*/ 34634 h 49"/>
                  <a:gd name="T26" fmla="*/ 3598 w 47"/>
                  <a:gd name="T27" fmla="*/ 30688 h 49"/>
                  <a:gd name="T28" fmla="*/ 3387 w 47"/>
                  <a:gd name="T29" fmla="*/ 28376 h 49"/>
                  <a:gd name="T30" fmla="*/ 3184 w 47"/>
                  <a:gd name="T31" fmla="*/ 25302 h 49"/>
                  <a:gd name="T32" fmla="*/ 2809 w 47"/>
                  <a:gd name="T33" fmla="*/ 18944 h 49"/>
                  <a:gd name="T34" fmla="*/ 2193 w 47"/>
                  <a:gd name="T35" fmla="*/ 13507 h 49"/>
                  <a:gd name="T36" fmla="*/ 1572 w 47"/>
                  <a:gd name="T37" fmla="*/ 8478 h 49"/>
                  <a:gd name="T38" fmla="*/ 901 w 47"/>
                  <a:gd name="T39" fmla="*/ 26 h 49"/>
                  <a:gd name="T40" fmla="*/ 3 w 47"/>
                  <a:gd name="T41" fmla="*/ 0 h 49"/>
                  <a:gd name="T42" fmla="*/ 0 w 47"/>
                  <a:gd name="T43" fmla="*/ 6180 h 49"/>
                  <a:gd name="T44" fmla="*/ 0 w 47"/>
                  <a:gd name="T45" fmla="*/ 0 h 49"/>
                  <a:gd name="T46" fmla="*/ 47 w 47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7" h="49">
                    <a:moveTo>
                      <a:pt x="0" y="7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3"/>
                    </a:lnTo>
                    <a:lnTo>
                      <a:pt x="39" y="41"/>
                    </a:lnTo>
                    <a:lnTo>
                      <a:pt x="40" y="41"/>
                    </a:lnTo>
                    <a:lnTo>
                      <a:pt x="43" y="49"/>
                    </a:lnTo>
                    <a:lnTo>
                      <a:pt x="46" y="47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36" name="Freeform 164"/>
              <p:cNvSpPr>
                <a:spLocks noChangeArrowheads="1"/>
              </p:cNvSpPr>
              <p:nvPr/>
            </p:nvSpPr>
            <p:spPr bwMode="auto">
              <a:xfrm>
                <a:off x="4721" y="95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525 w 58"/>
                  <a:gd name="T7" fmla="*/ 574 h 17"/>
                  <a:gd name="T8" fmla="*/ 748 w 58"/>
                  <a:gd name="T9" fmla="*/ 574 h 17"/>
                  <a:gd name="T10" fmla="*/ 1050 w 58"/>
                  <a:gd name="T11" fmla="*/ 608 h 17"/>
                  <a:gd name="T12" fmla="*/ 1303 w 58"/>
                  <a:gd name="T13" fmla="*/ 682 h 17"/>
                  <a:gd name="T14" fmla="*/ 1570 w 58"/>
                  <a:gd name="T15" fmla="*/ 764 h 17"/>
                  <a:gd name="T16" fmla="*/ 1854 w 58"/>
                  <a:gd name="T17" fmla="*/ 857 h 17"/>
                  <a:gd name="T18" fmla="*/ 1950 w 58"/>
                  <a:gd name="T19" fmla="*/ 574 h 17"/>
                  <a:gd name="T20" fmla="*/ 1676 w 58"/>
                  <a:gd name="T21" fmla="*/ 6 h 17"/>
                  <a:gd name="T22" fmla="*/ 1370 w 58"/>
                  <a:gd name="T23" fmla="*/ 4 h 17"/>
                  <a:gd name="T24" fmla="*/ 1065 w 58"/>
                  <a:gd name="T25" fmla="*/ 2 h 17"/>
                  <a:gd name="T26" fmla="*/ 787 w 58"/>
                  <a:gd name="T27" fmla="*/ 1 h 17"/>
                  <a:gd name="T28" fmla="*/ 525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1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37" name="Freeform 165"/>
              <p:cNvSpPr>
                <a:spLocks noChangeArrowheads="1"/>
              </p:cNvSpPr>
              <p:nvPr/>
            </p:nvSpPr>
            <p:spPr bwMode="auto">
              <a:xfrm>
                <a:off x="653" y="95"/>
                <a:ext cx="110" cy="60"/>
              </a:xfrm>
              <a:custGeom>
                <a:avLst/>
                <a:gdLst>
                  <a:gd name="G0" fmla="*/ 1 0 51712"/>
                  <a:gd name="G1" fmla="+- 7 0 0"/>
                  <a:gd name="G2" fmla="sin G0 G1"/>
                  <a:gd name="G3" fmla="+- 1 0 0"/>
                  <a:gd name="G4" fmla="*/ 1 0 51712"/>
                  <a:gd name="G5" fmla="*/ 1 14705 45696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2 0 0"/>
                  <a:gd name="G37" fmla="+- 65535 0 0"/>
                  <a:gd name="G38" fmla="+- 1 0 0"/>
                  <a:gd name="G39" fmla="+- 3 0 0"/>
                  <a:gd name="G40" fmla="+- 2776 0 0"/>
                  <a:gd name="G41" fmla="+- 4192 0 0"/>
                  <a:gd name="T0" fmla="*/ 464 w 108"/>
                  <a:gd name="T1" fmla="*/ 0 h 58"/>
                  <a:gd name="T2" fmla="*/ 7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4196 h 58"/>
                  <a:gd name="T14" fmla="*/ 4 w 108"/>
                  <a:gd name="T15" fmla="*/ 6630 h 58"/>
                  <a:gd name="T16" fmla="*/ 464 w 108"/>
                  <a:gd name="T17" fmla="*/ 8490 h 58"/>
                  <a:gd name="T18" fmla="*/ 642 w 108"/>
                  <a:gd name="T19" fmla="*/ 10881 h 58"/>
                  <a:gd name="T20" fmla="*/ 868 w 108"/>
                  <a:gd name="T21" fmla="*/ 12839 h 58"/>
                  <a:gd name="T22" fmla="*/ 1338 w 108"/>
                  <a:gd name="T23" fmla="*/ 14708 h 58"/>
                  <a:gd name="T24" fmla="*/ 1699 w 108"/>
                  <a:gd name="T25" fmla="*/ 16467 h 58"/>
                  <a:gd name="T26" fmla="*/ 2225 w 108"/>
                  <a:gd name="T27" fmla="*/ 18517 h 58"/>
                  <a:gd name="T28" fmla="*/ 2700 w 108"/>
                  <a:gd name="T29" fmla="*/ 18861 h 58"/>
                  <a:gd name="T30" fmla="*/ 3110 w 108"/>
                  <a:gd name="T31" fmla="*/ 19429 h 58"/>
                  <a:gd name="T32" fmla="*/ 3657 w 108"/>
                  <a:gd name="T33" fmla="*/ 19429 h 58"/>
                  <a:gd name="T34" fmla="*/ 4160 w 108"/>
                  <a:gd name="T35" fmla="*/ 18791 h 58"/>
                  <a:gd name="T36" fmla="*/ 4738 w 108"/>
                  <a:gd name="T37" fmla="*/ 17047 h 58"/>
                  <a:gd name="T38" fmla="*/ 4746 w 108"/>
                  <a:gd name="T39" fmla="*/ 16467 h 58"/>
                  <a:gd name="T40" fmla="*/ 4749 w 108"/>
                  <a:gd name="T41" fmla="*/ 15986 h 58"/>
                  <a:gd name="T42" fmla="*/ 4749 w 108"/>
                  <a:gd name="T43" fmla="*/ 15696 h 58"/>
                  <a:gd name="T44" fmla="*/ 4746 w 108"/>
                  <a:gd name="T45" fmla="*/ 14708 h 58"/>
                  <a:gd name="T46" fmla="*/ 4541 w 108"/>
                  <a:gd name="T47" fmla="*/ 12839 h 58"/>
                  <a:gd name="T48" fmla="*/ 4302 w 108"/>
                  <a:gd name="T49" fmla="*/ 10881 h 58"/>
                  <a:gd name="T50" fmla="*/ 4035 w 108"/>
                  <a:gd name="T51" fmla="*/ 8490 h 58"/>
                  <a:gd name="T52" fmla="*/ 3733 w 108"/>
                  <a:gd name="T53" fmla="*/ 6854 h 58"/>
                  <a:gd name="T54" fmla="*/ 3252 w 108"/>
                  <a:gd name="T55" fmla="*/ 4196 h 58"/>
                  <a:gd name="T56" fmla="*/ 2919 w 108"/>
                  <a:gd name="T57" fmla="*/ 3014 h 58"/>
                  <a:gd name="T58" fmla="*/ 2481 w 108"/>
                  <a:gd name="T59" fmla="*/ 70 h 58"/>
                  <a:gd name="T60" fmla="*/ 2174 w 108"/>
                  <a:gd name="T61" fmla="*/ 3 h 58"/>
                  <a:gd name="T62" fmla="*/ 1793 w 108"/>
                  <a:gd name="T63" fmla="*/ 1 h 58"/>
                  <a:gd name="T64" fmla="*/ 1445 w 108"/>
                  <a:gd name="T65" fmla="*/ 1 h 58"/>
                  <a:gd name="T66" fmla="*/ 1138 w 108"/>
                  <a:gd name="T67" fmla="*/ 0 h 58"/>
                  <a:gd name="T68" fmla="*/ 779 w 108"/>
                  <a:gd name="T69" fmla="*/ 0 h 58"/>
                  <a:gd name="T70" fmla="*/ 576 w 108"/>
                  <a:gd name="T71" fmla="*/ 0 h 58"/>
                  <a:gd name="T72" fmla="*/ 464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38" name="Freeform 166"/>
              <p:cNvSpPr>
                <a:spLocks noChangeArrowheads="1"/>
              </p:cNvSpPr>
              <p:nvPr/>
            </p:nvSpPr>
            <p:spPr bwMode="auto">
              <a:xfrm>
                <a:off x="649" y="90"/>
                <a:ext cx="116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cos 16 G6"/>
                  <a:gd name="G8" fmla="+- 11 0 0"/>
                  <a:gd name="G9" fmla="cos 10 G8"/>
                  <a:gd name="G10" fmla="+- 3 0 0"/>
                  <a:gd name="G11" fmla="*/ 1 0 51712"/>
                  <a:gd name="G12" fmla="+- 6 0 0"/>
                  <a:gd name="G13" fmla="cos G11 G12"/>
                  <a:gd name="G14" fmla="+- 4 0 0"/>
                  <a:gd name="G15" fmla="+- 65531 0 0"/>
                  <a:gd name="G16" fmla="+- 10 0 0"/>
                  <a:gd name="G17" fmla="*/ 1 46899 1152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4896 0 0"/>
                  <a:gd name="G35" fmla="+- 6707 0 0"/>
                  <a:gd name="G36" fmla="+- 8150 0 0"/>
                  <a:gd name="G37" fmla="+- 8802 0 0"/>
                  <a:gd name="G38" fmla="+- 9519 0 0"/>
                  <a:gd name="G39" fmla="+- 9310 0 0"/>
                  <a:gd name="G40" fmla="+- 8981 0 0"/>
                  <a:gd name="T0" fmla="*/ 7544 w 112"/>
                  <a:gd name="T1" fmla="*/ 11643 h 67"/>
                  <a:gd name="T2" fmla="*/ 6747 w 112"/>
                  <a:gd name="T3" fmla="*/ 12755 h 67"/>
                  <a:gd name="T4" fmla="*/ 6048 w 112"/>
                  <a:gd name="T5" fmla="*/ 13443 h 67"/>
                  <a:gd name="T6" fmla="*/ 5293 w 112"/>
                  <a:gd name="T7" fmla="*/ 13443 h 67"/>
                  <a:gd name="T8" fmla="*/ 4641 w 112"/>
                  <a:gd name="T9" fmla="*/ 13388 h 67"/>
                  <a:gd name="T10" fmla="*/ 3869 w 112"/>
                  <a:gd name="T11" fmla="*/ 12460 h 67"/>
                  <a:gd name="T12" fmla="*/ 3150 w 112"/>
                  <a:gd name="T13" fmla="*/ 11568 h 67"/>
                  <a:gd name="T14" fmla="*/ 2587 w 112"/>
                  <a:gd name="T15" fmla="*/ 10728 h 67"/>
                  <a:gd name="T16" fmla="*/ 2030 w 112"/>
                  <a:gd name="T17" fmla="*/ 8895 h 67"/>
                  <a:gd name="T18" fmla="*/ 1558 w 112"/>
                  <a:gd name="T19" fmla="*/ 7566 h 67"/>
                  <a:gd name="T20" fmla="*/ 1083 w 112"/>
                  <a:gd name="T21" fmla="*/ 6091 h 67"/>
                  <a:gd name="T22" fmla="*/ 850 w 112"/>
                  <a:gd name="T23" fmla="*/ 4903 h 67"/>
                  <a:gd name="T24" fmla="*/ 753 w 112"/>
                  <a:gd name="T25" fmla="*/ 3439 h 67"/>
                  <a:gd name="T26" fmla="*/ 667 w 112"/>
                  <a:gd name="T27" fmla="*/ 2773 h 67"/>
                  <a:gd name="T28" fmla="*/ 753 w 112"/>
                  <a:gd name="T29" fmla="*/ 2225 h 67"/>
                  <a:gd name="T30" fmla="*/ 800 w 112"/>
                  <a:gd name="T31" fmla="*/ 2071 h 67"/>
                  <a:gd name="T32" fmla="*/ 903 w 112"/>
                  <a:gd name="T33" fmla="*/ 2071 h 67"/>
                  <a:gd name="T34" fmla="*/ 903 w 112"/>
                  <a:gd name="T35" fmla="*/ 0 h 67"/>
                  <a:gd name="T36" fmla="*/ 753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1793 h 67"/>
                  <a:gd name="T44" fmla="*/ 0 w 112"/>
                  <a:gd name="T45" fmla="*/ 2773 h 67"/>
                  <a:gd name="T46" fmla="*/ 1 w 112"/>
                  <a:gd name="T47" fmla="*/ 4273 h 67"/>
                  <a:gd name="T48" fmla="*/ 4 w 112"/>
                  <a:gd name="T49" fmla="*/ 6026 h 67"/>
                  <a:gd name="T50" fmla="*/ 753 w 112"/>
                  <a:gd name="T51" fmla="*/ 7469 h 67"/>
                  <a:gd name="T52" fmla="*/ 1083 w 112"/>
                  <a:gd name="T53" fmla="*/ 9263 h 67"/>
                  <a:gd name="T54" fmla="*/ 1655 w 112"/>
                  <a:gd name="T55" fmla="*/ 10841 h 67"/>
                  <a:gd name="T56" fmla="*/ 2241 w 112"/>
                  <a:gd name="T57" fmla="*/ 12366 h 67"/>
                  <a:gd name="T58" fmla="*/ 2921 w 112"/>
                  <a:gd name="T59" fmla="*/ 13443 h 67"/>
                  <a:gd name="T60" fmla="*/ 3641 w 112"/>
                  <a:gd name="T61" fmla="*/ 14447 h 67"/>
                  <a:gd name="T62" fmla="*/ 4372 w 112"/>
                  <a:gd name="T63" fmla="*/ 15340 h 67"/>
                  <a:gd name="T64" fmla="*/ 5243 w 112"/>
                  <a:gd name="T65" fmla="*/ 15439 h 67"/>
                  <a:gd name="T66" fmla="*/ 6137 w 112"/>
                  <a:gd name="T67" fmla="*/ 15439 h 67"/>
                  <a:gd name="T68" fmla="*/ 6929 w 112"/>
                  <a:gd name="T69" fmla="*/ 14714 h 67"/>
                  <a:gd name="T70" fmla="*/ 7760 w 112"/>
                  <a:gd name="T71" fmla="*/ 13702 h 67"/>
                  <a:gd name="T72" fmla="*/ 7544 w 112"/>
                  <a:gd name="T73" fmla="*/ 11643 h 67"/>
                  <a:gd name="T74" fmla="*/ 0 w 112"/>
                  <a:gd name="T75" fmla="*/ 0 h 67"/>
                  <a:gd name="T76" fmla="*/ 112 w 112"/>
                  <a:gd name="T7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3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39" name="Freeform 167"/>
              <p:cNvSpPr>
                <a:spLocks noChangeArrowheads="1"/>
              </p:cNvSpPr>
              <p:nvPr/>
            </p:nvSpPr>
            <p:spPr bwMode="auto">
              <a:xfrm>
                <a:off x="719" y="100"/>
                <a:ext cx="48" cy="55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983 0 0"/>
                  <a:gd name="G19" fmla="+- 3783 0 0"/>
                  <a:gd name="G20" fmla="+- 5984 0 0"/>
                  <a:gd name="T0" fmla="*/ 0 w 48"/>
                  <a:gd name="T1" fmla="*/ 3650 h 51"/>
                  <a:gd name="T2" fmla="*/ 667 w 48"/>
                  <a:gd name="T3" fmla="*/ 4934 h 51"/>
                  <a:gd name="T4" fmla="*/ 1151 w 48"/>
                  <a:gd name="T5" fmla="*/ 7742 h 51"/>
                  <a:gd name="T6" fmla="*/ 1758 w 48"/>
                  <a:gd name="T7" fmla="*/ 10499 h 51"/>
                  <a:gd name="T8" fmla="*/ 2113 w 48"/>
                  <a:gd name="T9" fmla="*/ 12854 h 51"/>
                  <a:gd name="T10" fmla="*/ 2530 w 48"/>
                  <a:gd name="T11" fmla="*/ 15198 h 51"/>
                  <a:gd name="T12" fmla="*/ 2692 w 48"/>
                  <a:gd name="T13" fmla="*/ 17369 h 51"/>
                  <a:gd name="T14" fmla="*/ 2856 w 48"/>
                  <a:gd name="T15" fmla="*/ 17666 h 51"/>
                  <a:gd name="T16" fmla="*/ 2856 w 48"/>
                  <a:gd name="T17" fmla="*/ 17369 h 51"/>
                  <a:gd name="T18" fmla="*/ 3039 w 48"/>
                  <a:gd name="T19" fmla="*/ 20688 h 51"/>
                  <a:gd name="T20" fmla="*/ 3229 w 48"/>
                  <a:gd name="T21" fmla="*/ 19178 h 51"/>
                  <a:gd name="T22" fmla="*/ 3347 w 48"/>
                  <a:gd name="T23" fmla="*/ 17784 h 51"/>
                  <a:gd name="T24" fmla="*/ 3229 w 48"/>
                  <a:gd name="T25" fmla="*/ 16495 h 51"/>
                  <a:gd name="T26" fmla="*/ 3225 w 48"/>
                  <a:gd name="T27" fmla="*/ 15279 h 51"/>
                  <a:gd name="T28" fmla="*/ 3035 w 48"/>
                  <a:gd name="T29" fmla="*/ 12854 h 51"/>
                  <a:gd name="T30" fmla="*/ 2534 w 48"/>
                  <a:gd name="T31" fmla="*/ 9727 h 51"/>
                  <a:gd name="T32" fmla="*/ 2109 w 48"/>
                  <a:gd name="T33" fmla="*/ 7191 h 51"/>
                  <a:gd name="T34" fmla="*/ 1558 w 48"/>
                  <a:gd name="T35" fmla="*/ 4258 h 51"/>
                  <a:gd name="T36" fmla="*/ 903 w 48"/>
                  <a:gd name="T37" fmla="*/ 121 h 51"/>
                  <a:gd name="T38" fmla="*/ 4 w 48"/>
                  <a:gd name="T39" fmla="*/ 0 h 51"/>
                  <a:gd name="T40" fmla="*/ 0 w 48"/>
                  <a:gd name="T41" fmla="*/ 3650 h 51"/>
                  <a:gd name="T42" fmla="*/ 0 w 48"/>
                  <a:gd name="T43" fmla="*/ 0 h 51"/>
                  <a:gd name="T44" fmla="*/ 48 w 48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0" name="Freeform 168"/>
              <p:cNvSpPr>
                <a:spLocks noChangeArrowheads="1"/>
              </p:cNvSpPr>
              <p:nvPr/>
            </p:nvSpPr>
            <p:spPr bwMode="auto">
              <a:xfrm>
                <a:off x="661" y="90"/>
                <a:ext cx="59" cy="17"/>
              </a:xfrm>
              <a:custGeom>
                <a:avLst/>
                <a:gdLst>
                  <a:gd name="G0" fmla="+- 4 0 0"/>
                  <a:gd name="G1" fmla="+- 17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2265 0 0"/>
                  <a:gd name="T0" fmla="*/ 0 w 59"/>
                  <a:gd name="T1" fmla="*/ 13638 h 18"/>
                  <a:gd name="T2" fmla="*/ 4 w 59"/>
                  <a:gd name="T3" fmla="*/ 13638 h 18"/>
                  <a:gd name="T4" fmla="*/ 367 w 59"/>
                  <a:gd name="T5" fmla="*/ 13638 h 18"/>
                  <a:gd name="T6" fmla="*/ 521 w 59"/>
                  <a:gd name="T7" fmla="*/ 13638 h 18"/>
                  <a:gd name="T8" fmla="*/ 737 w 59"/>
                  <a:gd name="T9" fmla="*/ 15153 h 18"/>
                  <a:gd name="T10" fmla="*/ 1018 w 59"/>
                  <a:gd name="T11" fmla="*/ 16837 h 18"/>
                  <a:gd name="T12" fmla="*/ 1269 w 59"/>
                  <a:gd name="T13" fmla="*/ 20787 h 18"/>
                  <a:gd name="T14" fmla="*/ 1513 w 59"/>
                  <a:gd name="T15" fmla="*/ 24070 h 18"/>
                  <a:gd name="T16" fmla="*/ 1779 w 59"/>
                  <a:gd name="T17" fmla="*/ 28514 h 18"/>
                  <a:gd name="T18" fmla="*/ 1888 w 59"/>
                  <a:gd name="T19" fmla="*/ 13638 h 18"/>
                  <a:gd name="T20" fmla="*/ 1627 w 59"/>
                  <a:gd name="T21" fmla="*/ 9942 h 18"/>
                  <a:gd name="T22" fmla="*/ 1304 w 59"/>
                  <a:gd name="T23" fmla="*/ 4 h 18"/>
                  <a:gd name="T24" fmla="*/ 1041 w 59"/>
                  <a:gd name="T25" fmla="*/ 2 h 18"/>
                  <a:gd name="T26" fmla="*/ 737 w 59"/>
                  <a:gd name="T27" fmla="*/ 0 h 18"/>
                  <a:gd name="T28" fmla="*/ 521 w 59"/>
                  <a:gd name="T29" fmla="*/ 0 h 18"/>
                  <a:gd name="T30" fmla="*/ 36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1" name="Freeform 169"/>
              <p:cNvSpPr>
                <a:spLocks noChangeArrowheads="1"/>
              </p:cNvSpPr>
              <p:nvPr/>
            </p:nvSpPr>
            <p:spPr bwMode="auto">
              <a:xfrm>
                <a:off x="3186" y="95"/>
                <a:ext cx="112" cy="60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+- 1 0 0"/>
                  <a:gd name="G4" fmla="*/ 1 0 51712"/>
                  <a:gd name="G5" fmla="*/ 1 22587 57600"/>
                  <a:gd name="G6" fmla="+- 14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1 0 0"/>
                  <a:gd name="G36" fmla="+- 65533 0 0"/>
                  <a:gd name="G37" fmla="+- 65535 0 0"/>
                  <a:gd name="G38" fmla="+- 1 0 0"/>
                  <a:gd name="G39" fmla="+- 3 0 0"/>
                  <a:gd name="G40" fmla="+- 2776 0 0"/>
                  <a:gd name="G41" fmla="+- 3861 0 0"/>
                  <a:gd name="T0" fmla="*/ 781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3865 h 58"/>
                  <a:gd name="T14" fmla="*/ 4 w 108"/>
                  <a:gd name="T15" fmla="*/ 6630 h 58"/>
                  <a:gd name="T16" fmla="*/ 781 w 108"/>
                  <a:gd name="T17" fmla="*/ 8490 h 58"/>
                  <a:gd name="T18" fmla="*/ 1069 w 108"/>
                  <a:gd name="T19" fmla="*/ 10881 h 58"/>
                  <a:gd name="T20" fmla="*/ 1660 w 108"/>
                  <a:gd name="T21" fmla="*/ 12839 h 58"/>
                  <a:gd name="T22" fmla="*/ 2420 w 108"/>
                  <a:gd name="T23" fmla="*/ 14708 h 58"/>
                  <a:gd name="T24" fmla="*/ 3256 w 108"/>
                  <a:gd name="T25" fmla="*/ 16467 h 58"/>
                  <a:gd name="T26" fmla="*/ 4001 w 108"/>
                  <a:gd name="T27" fmla="*/ 18517 h 58"/>
                  <a:gd name="T28" fmla="*/ 4874 w 108"/>
                  <a:gd name="T29" fmla="*/ 18861 h 58"/>
                  <a:gd name="T30" fmla="*/ 5831 w 108"/>
                  <a:gd name="T31" fmla="*/ 19429 h 58"/>
                  <a:gd name="T32" fmla="*/ 6701 w 108"/>
                  <a:gd name="T33" fmla="*/ 19429 h 58"/>
                  <a:gd name="T34" fmla="*/ 7597 w 108"/>
                  <a:gd name="T35" fmla="*/ 18791 h 58"/>
                  <a:gd name="T36" fmla="*/ 8613 w 108"/>
                  <a:gd name="T37" fmla="*/ 17047 h 58"/>
                  <a:gd name="T38" fmla="*/ 8659 w 108"/>
                  <a:gd name="T39" fmla="*/ 16467 h 58"/>
                  <a:gd name="T40" fmla="*/ 8766 w 108"/>
                  <a:gd name="T41" fmla="*/ 15927 h 58"/>
                  <a:gd name="T42" fmla="*/ 8659 w 108"/>
                  <a:gd name="T43" fmla="*/ 15696 h 58"/>
                  <a:gd name="T44" fmla="*/ 8613 w 108"/>
                  <a:gd name="T45" fmla="*/ 14708 h 58"/>
                  <a:gd name="T46" fmla="*/ 8352 w 108"/>
                  <a:gd name="T47" fmla="*/ 12839 h 58"/>
                  <a:gd name="T48" fmla="*/ 7844 w 108"/>
                  <a:gd name="T49" fmla="*/ 10881 h 58"/>
                  <a:gd name="T50" fmla="*/ 7367 w 108"/>
                  <a:gd name="T51" fmla="*/ 8490 h 58"/>
                  <a:gd name="T52" fmla="*/ 6701 w 108"/>
                  <a:gd name="T53" fmla="*/ 6854 h 58"/>
                  <a:gd name="T54" fmla="*/ 6013 w 108"/>
                  <a:gd name="T55" fmla="*/ 4196 h 58"/>
                  <a:gd name="T56" fmla="*/ 5382 w 108"/>
                  <a:gd name="T57" fmla="*/ 3014 h 58"/>
                  <a:gd name="T58" fmla="*/ 4597 w 108"/>
                  <a:gd name="T59" fmla="*/ 70 h 58"/>
                  <a:gd name="T60" fmla="*/ 4001 w 108"/>
                  <a:gd name="T61" fmla="*/ 3 h 58"/>
                  <a:gd name="T62" fmla="*/ 3313 w 108"/>
                  <a:gd name="T63" fmla="*/ 1 h 58"/>
                  <a:gd name="T64" fmla="*/ 2697 w 108"/>
                  <a:gd name="T65" fmla="*/ 1 h 58"/>
                  <a:gd name="T66" fmla="*/ 2098 w 108"/>
                  <a:gd name="T67" fmla="*/ 0 h 58"/>
                  <a:gd name="T68" fmla="*/ 1375 w 108"/>
                  <a:gd name="T69" fmla="*/ 0 h 58"/>
                  <a:gd name="T70" fmla="*/ 1004 w 108"/>
                  <a:gd name="T71" fmla="*/ 0 h 58"/>
                  <a:gd name="T72" fmla="*/ 781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2" name="Freeform 170"/>
              <p:cNvSpPr>
                <a:spLocks noChangeArrowheads="1"/>
              </p:cNvSpPr>
              <p:nvPr/>
            </p:nvSpPr>
            <p:spPr bwMode="auto">
              <a:xfrm>
                <a:off x="3182" y="90"/>
                <a:ext cx="116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83 800"/>
                  <a:gd name="G6" fmla="+- 8 0 0"/>
                  <a:gd name="G7" fmla="sin 16 G6"/>
                  <a:gd name="G8" fmla="*/ 1 313 512"/>
                  <a:gd name="G9" fmla="*/ 1 63095 51712"/>
                  <a:gd name="G10" fmla="*/ G9 1 180"/>
                  <a:gd name="G11" fmla="*/ G8 1 G10"/>
                  <a:gd name="G12" fmla="+- 13 0 0"/>
                  <a:gd name="G13" fmla="cos 9 G12"/>
                  <a:gd name="G14" fmla="*/ 1 0 51712"/>
                  <a:gd name="G15" fmla="+- 3 0 0"/>
                  <a:gd name="G16" fmla="*/ 1 0 51712"/>
                  <a:gd name="G17" fmla="*/ 1 7849 45696"/>
                  <a:gd name="G18" fmla="+- 16 0 0"/>
                  <a:gd name="G19" fmla="sin 32 G18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4829 4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T0" fmla="*/ 7544 w 112"/>
                  <a:gd name="T1" fmla="*/ 11643 h 67"/>
                  <a:gd name="T2" fmla="*/ 6747 w 112"/>
                  <a:gd name="T3" fmla="*/ 12502 h 67"/>
                  <a:gd name="T4" fmla="*/ 6048 w 112"/>
                  <a:gd name="T5" fmla="*/ 13443 h 67"/>
                  <a:gd name="T6" fmla="*/ 5243 w 112"/>
                  <a:gd name="T7" fmla="*/ 13443 h 67"/>
                  <a:gd name="T8" fmla="*/ 4466 w 112"/>
                  <a:gd name="T9" fmla="*/ 13388 h 67"/>
                  <a:gd name="T10" fmla="*/ 3869 w 112"/>
                  <a:gd name="T11" fmla="*/ 12460 h 67"/>
                  <a:gd name="T12" fmla="*/ 3150 w 112"/>
                  <a:gd name="T13" fmla="*/ 11568 h 67"/>
                  <a:gd name="T14" fmla="*/ 2530 w 112"/>
                  <a:gd name="T15" fmla="*/ 10728 h 67"/>
                  <a:gd name="T16" fmla="*/ 1985 w 112"/>
                  <a:gd name="T17" fmla="*/ 8895 h 67"/>
                  <a:gd name="T18" fmla="*/ 1466 w 112"/>
                  <a:gd name="T19" fmla="*/ 7566 h 67"/>
                  <a:gd name="T20" fmla="*/ 1083 w 112"/>
                  <a:gd name="T21" fmla="*/ 6091 h 67"/>
                  <a:gd name="T22" fmla="*/ 800 w 112"/>
                  <a:gd name="T23" fmla="*/ 4903 h 67"/>
                  <a:gd name="T24" fmla="*/ 709 w 112"/>
                  <a:gd name="T25" fmla="*/ 3439 h 67"/>
                  <a:gd name="T26" fmla="*/ 667 w 112"/>
                  <a:gd name="T27" fmla="*/ 2773 h 67"/>
                  <a:gd name="T28" fmla="*/ 667 w 112"/>
                  <a:gd name="T29" fmla="*/ 2225 h 67"/>
                  <a:gd name="T30" fmla="*/ 709 w 112"/>
                  <a:gd name="T31" fmla="*/ 2225 h 67"/>
                  <a:gd name="T32" fmla="*/ 753 w 112"/>
                  <a:gd name="T33" fmla="*/ 2071 h 67"/>
                  <a:gd name="T34" fmla="*/ 903 w 112"/>
                  <a:gd name="T35" fmla="*/ 2071 h 67"/>
                  <a:gd name="T36" fmla="*/ 903 w 112"/>
                  <a:gd name="T37" fmla="*/ 0 h 67"/>
                  <a:gd name="T38" fmla="*/ 709 w 112"/>
                  <a:gd name="T39" fmla="*/ 0 h 67"/>
                  <a:gd name="T40" fmla="*/ 6 w 112"/>
                  <a:gd name="T41" fmla="*/ 2 h 67"/>
                  <a:gd name="T42" fmla="*/ 3 w 112"/>
                  <a:gd name="T43" fmla="*/ 4 h 67"/>
                  <a:gd name="T44" fmla="*/ 1 w 112"/>
                  <a:gd name="T45" fmla="*/ 1793 h 67"/>
                  <a:gd name="T46" fmla="*/ 0 w 112"/>
                  <a:gd name="T47" fmla="*/ 2773 h 67"/>
                  <a:gd name="T48" fmla="*/ 1 w 112"/>
                  <a:gd name="T49" fmla="*/ 4273 h 67"/>
                  <a:gd name="T50" fmla="*/ 4 w 112"/>
                  <a:gd name="T51" fmla="*/ 6026 h 67"/>
                  <a:gd name="T52" fmla="*/ 709 w 112"/>
                  <a:gd name="T53" fmla="*/ 7469 h 67"/>
                  <a:gd name="T54" fmla="*/ 1083 w 112"/>
                  <a:gd name="T55" fmla="*/ 9263 h 67"/>
                  <a:gd name="T56" fmla="*/ 1655 w 112"/>
                  <a:gd name="T57" fmla="*/ 10841 h 67"/>
                  <a:gd name="T58" fmla="*/ 2241 w 112"/>
                  <a:gd name="T59" fmla="*/ 12366 h 67"/>
                  <a:gd name="T60" fmla="*/ 2921 w 112"/>
                  <a:gd name="T61" fmla="*/ 13443 h 67"/>
                  <a:gd name="T62" fmla="*/ 3641 w 112"/>
                  <a:gd name="T63" fmla="*/ 14447 h 67"/>
                  <a:gd name="T64" fmla="*/ 4372 w 112"/>
                  <a:gd name="T65" fmla="*/ 15340 h 67"/>
                  <a:gd name="T66" fmla="*/ 5243 w 112"/>
                  <a:gd name="T67" fmla="*/ 15439 h 67"/>
                  <a:gd name="T68" fmla="*/ 6137 w 112"/>
                  <a:gd name="T69" fmla="*/ 15439 h 67"/>
                  <a:gd name="T70" fmla="*/ 6874 w 112"/>
                  <a:gd name="T71" fmla="*/ 14714 h 67"/>
                  <a:gd name="T72" fmla="*/ 7760 w 112"/>
                  <a:gd name="T73" fmla="*/ 13702 h 67"/>
                  <a:gd name="T74" fmla="*/ 7544 w 112"/>
                  <a:gd name="T75" fmla="*/ 11643 h 67"/>
                  <a:gd name="T76" fmla="*/ 0 w 112"/>
                  <a:gd name="T77" fmla="*/ 0 h 67"/>
                  <a:gd name="T78" fmla="*/ 112 w 112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2" h="67">
                    <a:moveTo>
                      <a:pt x="108" y="51"/>
                    </a:moveTo>
                    <a:lnTo>
                      <a:pt x="97" y="55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3" name="Freeform 171"/>
              <p:cNvSpPr>
                <a:spLocks noChangeArrowheads="1"/>
              </p:cNvSpPr>
              <p:nvPr/>
            </p:nvSpPr>
            <p:spPr bwMode="auto">
              <a:xfrm>
                <a:off x="3254" y="100"/>
                <a:ext cx="48" cy="55"/>
              </a:xfrm>
              <a:custGeom>
                <a:avLst/>
                <a:gdLst>
                  <a:gd name="G0" fmla="+- 4 0 0"/>
                  <a:gd name="G1" fmla="*/ 1 53105 4569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8"/>
                  <a:gd name="T1" fmla="*/ 3650 h 51"/>
                  <a:gd name="T2" fmla="*/ 667 w 48"/>
                  <a:gd name="T3" fmla="*/ 4934 h 51"/>
                  <a:gd name="T4" fmla="*/ 1083 w 48"/>
                  <a:gd name="T5" fmla="*/ 7742 h 51"/>
                  <a:gd name="T6" fmla="*/ 1758 w 48"/>
                  <a:gd name="T7" fmla="*/ 9727 h 51"/>
                  <a:gd name="T8" fmla="*/ 2109 w 48"/>
                  <a:gd name="T9" fmla="*/ 12854 h 51"/>
                  <a:gd name="T10" fmla="*/ 2530 w 48"/>
                  <a:gd name="T11" fmla="*/ 15198 h 51"/>
                  <a:gd name="T12" fmla="*/ 2692 w 48"/>
                  <a:gd name="T13" fmla="*/ 17369 h 51"/>
                  <a:gd name="T14" fmla="*/ 2692 w 48"/>
                  <a:gd name="T15" fmla="*/ 17666 h 51"/>
                  <a:gd name="T16" fmla="*/ 2856 w 48"/>
                  <a:gd name="T17" fmla="*/ 17666 h 51"/>
                  <a:gd name="T18" fmla="*/ 2856 w 48"/>
                  <a:gd name="T19" fmla="*/ 17369 h 51"/>
                  <a:gd name="T20" fmla="*/ 3039 w 48"/>
                  <a:gd name="T21" fmla="*/ 20688 h 51"/>
                  <a:gd name="T22" fmla="*/ 3229 w 48"/>
                  <a:gd name="T23" fmla="*/ 19178 h 51"/>
                  <a:gd name="T24" fmla="*/ 3347 w 48"/>
                  <a:gd name="T25" fmla="*/ 17784 h 51"/>
                  <a:gd name="T26" fmla="*/ 3229 w 48"/>
                  <a:gd name="T27" fmla="*/ 16495 h 51"/>
                  <a:gd name="T28" fmla="*/ 3225 w 48"/>
                  <a:gd name="T29" fmla="*/ 15279 h 51"/>
                  <a:gd name="T30" fmla="*/ 2965 w 48"/>
                  <a:gd name="T31" fmla="*/ 12854 h 51"/>
                  <a:gd name="T32" fmla="*/ 2534 w 48"/>
                  <a:gd name="T33" fmla="*/ 9727 h 51"/>
                  <a:gd name="T34" fmla="*/ 1989 w 48"/>
                  <a:gd name="T35" fmla="*/ 7191 h 51"/>
                  <a:gd name="T36" fmla="*/ 1558 w 48"/>
                  <a:gd name="T37" fmla="*/ 4258 h 51"/>
                  <a:gd name="T38" fmla="*/ 850 w 48"/>
                  <a:gd name="T39" fmla="*/ 121 h 51"/>
                  <a:gd name="T40" fmla="*/ 3 w 48"/>
                  <a:gd name="T41" fmla="*/ 0 h 51"/>
                  <a:gd name="T42" fmla="*/ 0 w 48"/>
                  <a:gd name="T43" fmla="*/ 3650 h 51"/>
                  <a:gd name="T44" fmla="*/ 0 w 48"/>
                  <a:gd name="T45" fmla="*/ 0 h 51"/>
                  <a:gd name="T46" fmla="*/ 48 w 48"/>
                  <a:gd name="T4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6" y="19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4" name="Freeform 172"/>
              <p:cNvSpPr>
                <a:spLocks noChangeArrowheads="1"/>
              </p:cNvSpPr>
              <p:nvPr/>
            </p:nvSpPr>
            <p:spPr bwMode="auto">
              <a:xfrm>
                <a:off x="3196" y="90"/>
                <a:ext cx="58" cy="17"/>
              </a:xfrm>
              <a:custGeom>
                <a:avLst/>
                <a:gdLst>
                  <a:gd name="G0" fmla="+- 4 0 0"/>
                  <a:gd name="G1" fmla="+- 15 0 0"/>
                  <a:gd name="G2" fmla="sin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1907 0 0"/>
                  <a:gd name="T0" fmla="*/ 0 w 58"/>
                  <a:gd name="T1" fmla="*/ 13638 h 18"/>
                  <a:gd name="T2" fmla="*/ 4 w 58"/>
                  <a:gd name="T3" fmla="*/ 13638 h 18"/>
                  <a:gd name="T4" fmla="*/ 9 w 58"/>
                  <a:gd name="T5" fmla="*/ 13638 h 18"/>
                  <a:gd name="T6" fmla="*/ 499 w 58"/>
                  <a:gd name="T7" fmla="*/ 13638 h 18"/>
                  <a:gd name="T8" fmla="*/ 748 w 58"/>
                  <a:gd name="T9" fmla="*/ 15153 h 18"/>
                  <a:gd name="T10" fmla="*/ 1065 w 58"/>
                  <a:gd name="T11" fmla="*/ 16837 h 18"/>
                  <a:gd name="T12" fmla="*/ 1303 w 58"/>
                  <a:gd name="T13" fmla="*/ 20787 h 18"/>
                  <a:gd name="T14" fmla="*/ 1594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3638 h 18"/>
                  <a:gd name="T20" fmla="*/ 1676 w 58"/>
                  <a:gd name="T21" fmla="*/ 9942 h 18"/>
                  <a:gd name="T22" fmla="*/ 1370 w 58"/>
                  <a:gd name="T23" fmla="*/ 4 h 18"/>
                  <a:gd name="T24" fmla="*/ 1104 w 58"/>
                  <a:gd name="T25" fmla="*/ 2 h 18"/>
                  <a:gd name="T26" fmla="*/ 787 w 58"/>
                  <a:gd name="T27" fmla="*/ 0 h 18"/>
                  <a:gd name="T28" fmla="*/ 525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13638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5" name="Freeform 173"/>
              <p:cNvSpPr>
                <a:spLocks noChangeArrowheads="1"/>
              </p:cNvSpPr>
              <p:nvPr/>
            </p:nvSpPr>
            <p:spPr bwMode="auto">
              <a:xfrm>
                <a:off x="1922" y="95"/>
                <a:ext cx="109" cy="60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+- 1 0 0"/>
                  <a:gd name="G4" fmla="+- 65531 0 0"/>
                  <a:gd name="G5" fmla="*/ 1 41413 49664"/>
                  <a:gd name="G6" fmla="+- 14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1 0 0"/>
                  <a:gd name="G36" fmla="+- 65533 0 0"/>
                  <a:gd name="G37" fmla="+- 65535 0 0"/>
                  <a:gd name="G38" fmla="+- 2 0 0"/>
                  <a:gd name="G39" fmla="+- 3 0 0"/>
                  <a:gd name="G40" fmla="+- 2776 0 0"/>
                  <a:gd name="G41" fmla="+- 4193 0 0"/>
                  <a:gd name="T0" fmla="*/ 374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2777 h 58"/>
                  <a:gd name="T12" fmla="*/ 1 w 107"/>
                  <a:gd name="T13" fmla="*/ 4196 h 58"/>
                  <a:gd name="T14" fmla="*/ 3 w 107"/>
                  <a:gd name="T15" fmla="*/ 6630 h 58"/>
                  <a:gd name="T16" fmla="*/ 374 w 107"/>
                  <a:gd name="T17" fmla="*/ 8490 h 58"/>
                  <a:gd name="T18" fmla="*/ 483 w 107"/>
                  <a:gd name="T19" fmla="*/ 10881 h 58"/>
                  <a:gd name="T20" fmla="*/ 708 w 107"/>
                  <a:gd name="T21" fmla="*/ 12839 h 58"/>
                  <a:gd name="T22" fmla="*/ 1057 w 107"/>
                  <a:gd name="T23" fmla="*/ 14708 h 58"/>
                  <a:gd name="T24" fmla="*/ 1347 w 107"/>
                  <a:gd name="T25" fmla="*/ 16467 h 58"/>
                  <a:gd name="T26" fmla="*/ 1740 w 107"/>
                  <a:gd name="T27" fmla="*/ 18517 h 58"/>
                  <a:gd name="T28" fmla="*/ 2061 w 107"/>
                  <a:gd name="T29" fmla="*/ 18861 h 58"/>
                  <a:gd name="T30" fmla="*/ 2455 w 107"/>
                  <a:gd name="T31" fmla="*/ 19429 h 58"/>
                  <a:gd name="T32" fmla="*/ 2893 w 107"/>
                  <a:gd name="T33" fmla="*/ 19429 h 58"/>
                  <a:gd name="T34" fmla="*/ 3350 w 107"/>
                  <a:gd name="T35" fmla="*/ 18791 h 58"/>
                  <a:gd name="T36" fmla="*/ 3735 w 107"/>
                  <a:gd name="T37" fmla="*/ 17047 h 58"/>
                  <a:gd name="T38" fmla="*/ 3748 w 107"/>
                  <a:gd name="T39" fmla="*/ 16467 h 58"/>
                  <a:gd name="T40" fmla="*/ 3748 w 107"/>
                  <a:gd name="T41" fmla="*/ 15986 h 58"/>
                  <a:gd name="T42" fmla="*/ 3748 w 107"/>
                  <a:gd name="T43" fmla="*/ 15696 h 58"/>
                  <a:gd name="T44" fmla="*/ 3735 w 107"/>
                  <a:gd name="T45" fmla="*/ 14708 h 58"/>
                  <a:gd name="T46" fmla="*/ 3606 w 107"/>
                  <a:gd name="T47" fmla="*/ 12839 h 58"/>
                  <a:gd name="T48" fmla="*/ 3398 w 107"/>
                  <a:gd name="T49" fmla="*/ 10881 h 58"/>
                  <a:gd name="T50" fmla="*/ 3181 w 107"/>
                  <a:gd name="T51" fmla="*/ 8490 h 58"/>
                  <a:gd name="T52" fmla="*/ 2893 w 107"/>
                  <a:gd name="T53" fmla="*/ 6854 h 58"/>
                  <a:gd name="T54" fmla="*/ 2586 w 107"/>
                  <a:gd name="T55" fmla="*/ 4196 h 58"/>
                  <a:gd name="T56" fmla="*/ 2324 w 107"/>
                  <a:gd name="T57" fmla="*/ 3014 h 58"/>
                  <a:gd name="T58" fmla="*/ 1972 w 107"/>
                  <a:gd name="T59" fmla="*/ 70 h 58"/>
                  <a:gd name="T60" fmla="*/ 1740 w 107"/>
                  <a:gd name="T61" fmla="*/ 3 h 58"/>
                  <a:gd name="T62" fmla="*/ 1392 w 107"/>
                  <a:gd name="T63" fmla="*/ 1 h 58"/>
                  <a:gd name="T64" fmla="*/ 1152 w 107"/>
                  <a:gd name="T65" fmla="*/ 1 h 58"/>
                  <a:gd name="T66" fmla="*/ 827 w 107"/>
                  <a:gd name="T67" fmla="*/ 0 h 58"/>
                  <a:gd name="T68" fmla="*/ 596 w 107"/>
                  <a:gd name="T69" fmla="*/ 0 h 58"/>
                  <a:gd name="T70" fmla="*/ 454 w 107"/>
                  <a:gd name="T71" fmla="*/ 0 h 58"/>
                  <a:gd name="T72" fmla="*/ 374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6" name="Freeform 174"/>
              <p:cNvSpPr>
                <a:spLocks noChangeArrowheads="1"/>
              </p:cNvSpPr>
              <p:nvPr/>
            </p:nvSpPr>
            <p:spPr bwMode="auto">
              <a:xfrm>
                <a:off x="1917" y="90"/>
                <a:ext cx="11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sin 16 G6"/>
                  <a:gd name="G8" fmla="*/ 1 313 512"/>
                  <a:gd name="G9" fmla="*/ 1 63095 51712"/>
                  <a:gd name="G10" fmla="*/ G9 1 180"/>
                  <a:gd name="G11" fmla="*/ G8 1 G10"/>
                  <a:gd name="G12" fmla="*/ 1 16285 45696"/>
                  <a:gd name="G13" fmla="*/ 1 0 51712"/>
                  <a:gd name="G14" fmla="+- 3 0 0"/>
                  <a:gd name="G15" fmla="*/ 1 0 51712"/>
                  <a:gd name="G16" fmla="*/ 1 7849 45696"/>
                  <a:gd name="G17" fmla="*/ 1 44401 57600"/>
                  <a:gd name="G18" fmla="*/ 1 63095 51712"/>
                  <a:gd name="G19" fmla="*/ G18 1 180"/>
                  <a:gd name="G20" fmla="*/ G17 1 G19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4829 4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T0" fmla="*/ 3253 w 112"/>
                  <a:gd name="T1" fmla="*/ 11643 h 67"/>
                  <a:gd name="T2" fmla="*/ 2895 w 112"/>
                  <a:gd name="T3" fmla="*/ 12755 h 67"/>
                  <a:gd name="T4" fmla="*/ 2601 w 112"/>
                  <a:gd name="T5" fmla="*/ 13443 h 67"/>
                  <a:gd name="T6" fmla="*/ 2228 w 112"/>
                  <a:gd name="T7" fmla="*/ 13443 h 67"/>
                  <a:gd name="T8" fmla="*/ 1911 w 112"/>
                  <a:gd name="T9" fmla="*/ 13388 h 67"/>
                  <a:gd name="T10" fmla="*/ 1629 w 112"/>
                  <a:gd name="T11" fmla="*/ 12460 h 67"/>
                  <a:gd name="T12" fmla="*/ 1384 w 112"/>
                  <a:gd name="T13" fmla="*/ 11568 h 67"/>
                  <a:gd name="T14" fmla="*/ 1072 w 112"/>
                  <a:gd name="T15" fmla="*/ 10728 h 67"/>
                  <a:gd name="T16" fmla="*/ 865 w 112"/>
                  <a:gd name="T17" fmla="*/ 8895 h 67"/>
                  <a:gd name="T18" fmla="*/ 605 w 112"/>
                  <a:gd name="T19" fmla="*/ 7566 h 67"/>
                  <a:gd name="T20" fmla="*/ 464 w 112"/>
                  <a:gd name="T21" fmla="*/ 6091 h 67"/>
                  <a:gd name="T22" fmla="*/ 375 w 112"/>
                  <a:gd name="T23" fmla="*/ 4903 h 67"/>
                  <a:gd name="T24" fmla="*/ 9 w 112"/>
                  <a:gd name="T25" fmla="*/ 3439 h 67"/>
                  <a:gd name="T26" fmla="*/ 8 w 112"/>
                  <a:gd name="T27" fmla="*/ 2773 h 67"/>
                  <a:gd name="T28" fmla="*/ 8 w 112"/>
                  <a:gd name="T29" fmla="*/ 2225 h 67"/>
                  <a:gd name="T30" fmla="*/ 9 w 112"/>
                  <a:gd name="T31" fmla="*/ 2225 h 67"/>
                  <a:gd name="T32" fmla="*/ 359 w 112"/>
                  <a:gd name="T33" fmla="*/ 2071 h 67"/>
                  <a:gd name="T34" fmla="*/ 394 w 112"/>
                  <a:gd name="T35" fmla="*/ 2071 h 67"/>
                  <a:gd name="T36" fmla="*/ 394 w 112"/>
                  <a:gd name="T37" fmla="*/ 0 h 67"/>
                  <a:gd name="T38" fmla="*/ 9 w 112"/>
                  <a:gd name="T39" fmla="*/ 0 h 67"/>
                  <a:gd name="T40" fmla="*/ 5 w 112"/>
                  <a:gd name="T41" fmla="*/ 2 h 67"/>
                  <a:gd name="T42" fmla="*/ 3 w 112"/>
                  <a:gd name="T43" fmla="*/ 4 h 67"/>
                  <a:gd name="T44" fmla="*/ 1 w 112"/>
                  <a:gd name="T45" fmla="*/ 1793 h 67"/>
                  <a:gd name="T46" fmla="*/ 0 w 112"/>
                  <a:gd name="T47" fmla="*/ 2773 h 67"/>
                  <a:gd name="T48" fmla="*/ 1 w 112"/>
                  <a:gd name="T49" fmla="*/ 4273 h 67"/>
                  <a:gd name="T50" fmla="*/ 4 w 112"/>
                  <a:gd name="T51" fmla="*/ 6026 h 67"/>
                  <a:gd name="T52" fmla="*/ 8 w 112"/>
                  <a:gd name="T53" fmla="*/ 7469 h 67"/>
                  <a:gd name="T54" fmla="*/ 443 w 112"/>
                  <a:gd name="T55" fmla="*/ 9263 h 67"/>
                  <a:gd name="T56" fmla="*/ 666 w 112"/>
                  <a:gd name="T57" fmla="*/ 10841 h 67"/>
                  <a:gd name="T58" fmla="*/ 962 w 112"/>
                  <a:gd name="T59" fmla="*/ 12366 h 67"/>
                  <a:gd name="T60" fmla="*/ 1237 w 112"/>
                  <a:gd name="T61" fmla="*/ 13443 h 67"/>
                  <a:gd name="T62" fmla="*/ 1548 w 112"/>
                  <a:gd name="T63" fmla="*/ 14447 h 67"/>
                  <a:gd name="T64" fmla="*/ 1897 w 112"/>
                  <a:gd name="T65" fmla="*/ 15340 h 67"/>
                  <a:gd name="T66" fmla="*/ 2228 w 112"/>
                  <a:gd name="T67" fmla="*/ 15439 h 67"/>
                  <a:gd name="T68" fmla="*/ 2614 w 112"/>
                  <a:gd name="T69" fmla="*/ 15439 h 67"/>
                  <a:gd name="T70" fmla="*/ 3012 w 112"/>
                  <a:gd name="T71" fmla="*/ 14714 h 67"/>
                  <a:gd name="T72" fmla="*/ 3372 w 112"/>
                  <a:gd name="T73" fmla="*/ 13702 h 67"/>
                  <a:gd name="T74" fmla="*/ 3253 w 112"/>
                  <a:gd name="T75" fmla="*/ 11643 h 67"/>
                  <a:gd name="T76" fmla="*/ 0 w 112"/>
                  <a:gd name="T77" fmla="*/ 0 h 67"/>
                  <a:gd name="T78" fmla="*/ 112 w 112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8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7" name="Freeform 175"/>
              <p:cNvSpPr>
                <a:spLocks noChangeArrowheads="1"/>
              </p:cNvSpPr>
              <p:nvPr/>
            </p:nvSpPr>
            <p:spPr bwMode="auto">
              <a:xfrm>
                <a:off x="1988" y="100"/>
                <a:ext cx="48" cy="55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983 0 0"/>
                  <a:gd name="G19" fmla="+- 3783 0 0"/>
                  <a:gd name="G20" fmla="+- 5984 0 0"/>
                  <a:gd name="T0" fmla="*/ 0 w 48"/>
                  <a:gd name="T1" fmla="*/ 3650 h 51"/>
                  <a:gd name="T2" fmla="*/ 667 w 48"/>
                  <a:gd name="T3" fmla="*/ 4934 h 51"/>
                  <a:gd name="T4" fmla="*/ 1151 w 48"/>
                  <a:gd name="T5" fmla="*/ 7742 h 51"/>
                  <a:gd name="T6" fmla="*/ 1758 w 48"/>
                  <a:gd name="T7" fmla="*/ 10499 h 51"/>
                  <a:gd name="T8" fmla="*/ 2109 w 48"/>
                  <a:gd name="T9" fmla="*/ 12854 h 51"/>
                  <a:gd name="T10" fmla="*/ 2530 w 48"/>
                  <a:gd name="T11" fmla="*/ 15198 h 51"/>
                  <a:gd name="T12" fmla="*/ 2692 w 48"/>
                  <a:gd name="T13" fmla="*/ 17369 h 51"/>
                  <a:gd name="T14" fmla="*/ 2692 w 48"/>
                  <a:gd name="T15" fmla="*/ 17666 h 51"/>
                  <a:gd name="T16" fmla="*/ 2856 w 48"/>
                  <a:gd name="T17" fmla="*/ 17369 h 51"/>
                  <a:gd name="T18" fmla="*/ 3039 w 48"/>
                  <a:gd name="T19" fmla="*/ 20688 h 51"/>
                  <a:gd name="T20" fmla="*/ 3229 w 48"/>
                  <a:gd name="T21" fmla="*/ 19178 h 51"/>
                  <a:gd name="T22" fmla="*/ 3347 w 48"/>
                  <a:gd name="T23" fmla="*/ 17784 h 51"/>
                  <a:gd name="T24" fmla="*/ 3229 w 48"/>
                  <a:gd name="T25" fmla="*/ 16495 h 51"/>
                  <a:gd name="T26" fmla="*/ 3225 w 48"/>
                  <a:gd name="T27" fmla="*/ 15279 h 51"/>
                  <a:gd name="T28" fmla="*/ 2965 w 48"/>
                  <a:gd name="T29" fmla="*/ 12854 h 51"/>
                  <a:gd name="T30" fmla="*/ 2534 w 48"/>
                  <a:gd name="T31" fmla="*/ 9727 h 51"/>
                  <a:gd name="T32" fmla="*/ 1989 w 48"/>
                  <a:gd name="T33" fmla="*/ 7191 h 51"/>
                  <a:gd name="T34" fmla="*/ 1558 w 48"/>
                  <a:gd name="T35" fmla="*/ 4258 h 51"/>
                  <a:gd name="T36" fmla="*/ 850 w 48"/>
                  <a:gd name="T37" fmla="*/ 121 h 51"/>
                  <a:gd name="T38" fmla="*/ 3 w 48"/>
                  <a:gd name="T39" fmla="*/ 0 h 51"/>
                  <a:gd name="T40" fmla="*/ 0 w 48"/>
                  <a:gd name="T41" fmla="*/ 3650 h 51"/>
                  <a:gd name="T42" fmla="*/ 0 w 48"/>
                  <a:gd name="T43" fmla="*/ 0 h 51"/>
                  <a:gd name="T44" fmla="*/ 48 w 48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1">
                    <a:moveTo>
                      <a:pt x="0" y="9"/>
                    </a:moveTo>
                    <a:lnTo>
                      <a:pt x="8" y="13"/>
                    </a:lnTo>
                    <a:lnTo>
                      <a:pt x="17" y="19"/>
                    </a:lnTo>
                    <a:lnTo>
                      <a:pt x="24" y="26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8" name="Freeform 176"/>
              <p:cNvSpPr>
                <a:spLocks noChangeArrowheads="1"/>
              </p:cNvSpPr>
              <p:nvPr/>
            </p:nvSpPr>
            <p:spPr bwMode="auto">
              <a:xfrm>
                <a:off x="1930" y="90"/>
                <a:ext cx="58" cy="17"/>
              </a:xfrm>
              <a:custGeom>
                <a:avLst/>
                <a:gdLst>
                  <a:gd name="G0" fmla="+- 4 0 0"/>
                  <a:gd name="G1" fmla="+- 15 0 0"/>
                  <a:gd name="G2" fmla="sin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1907 0 0"/>
                  <a:gd name="T0" fmla="*/ 0 w 58"/>
                  <a:gd name="T1" fmla="*/ 13638 h 18"/>
                  <a:gd name="T2" fmla="*/ 4 w 58"/>
                  <a:gd name="T3" fmla="*/ 13638 h 18"/>
                  <a:gd name="T4" fmla="*/ 9 w 58"/>
                  <a:gd name="T5" fmla="*/ 13638 h 18"/>
                  <a:gd name="T6" fmla="*/ 499 w 58"/>
                  <a:gd name="T7" fmla="*/ 13638 h 18"/>
                  <a:gd name="T8" fmla="*/ 748 w 58"/>
                  <a:gd name="T9" fmla="*/ 15153 h 18"/>
                  <a:gd name="T10" fmla="*/ 1065 w 58"/>
                  <a:gd name="T11" fmla="*/ 16837 h 18"/>
                  <a:gd name="T12" fmla="*/ 1303 w 58"/>
                  <a:gd name="T13" fmla="*/ 20787 h 18"/>
                  <a:gd name="T14" fmla="*/ 1594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3638 h 18"/>
                  <a:gd name="T20" fmla="*/ 1676 w 58"/>
                  <a:gd name="T21" fmla="*/ 9942 h 18"/>
                  <a:gd name="T22" fmla="*/ 1370 w 58"/>
                  <a:gd name="T23" fmla="*/ 4 h 18"/>
                  <a:gd name="T24" fmla="*/ 1104 w 58"/>
                  <a:gd name="T25" fmla="*/ 2 h 18"/>
                  <a:gd name="T26" fmla="*/ 787 w 58"/>
                  <a:gd name="T27" fmla="*/ 0 h 18"/>
                  <a:gd name="T28" fmla="*/ 552 w 58"/>
                  <a:gd name="T29" fmla="*/ 0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13638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49" name="Freeform 177"/>
              <p:cNvSpPr>
                <a:spLocks noChangeArrowheads="1"/>
              </p:cNvSpPr>
              <p:nvPr/>
            </p:nvSpPr>
            <p:spPr bwMode="auto">
              <a:xfrm>
                <a:off x="4454" y="95"/>
                <a:ext cx="97" cy="60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*/ 1 22587 57600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2776 0 0"/>
                  <a:gd name="G43" fmla="+- 3861 0 0"/>
                  <a:gd name="T0" fmla="*/ 117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3865 h 58"/>
                  <a:gd name="T14" fmla="*/ 4 w 108"/>
                  <a:gd name="T15" fmla="*/ 6630 h 58"/>
                  <a:gd name="T16" fmla="*/ 7 w 108"/>
                  <a:gd name="T17" fmla="*/ 8490 h 58"/>
                  <a:gd name="T18" fmla="*/ 161 w 108"/>
                  <a:gd name="T19" fmla="*/ 10881 h 58"/>
                  <a:gd name="T20" fmla="*/ 231 w 108"/>
                  <a:gd name="T21" fmla="*/ 12839 h 58"/>
                  <a:gd name="T22" fmla="*/ 344 w 108"/>
                  <a:gd name="T23" fmla="*/ 14708 h 58"/>
                  <a:gd name="T24" fmla="*/ 430 w 108"/>
                  <a:gd name="T25" fmla="*/ 16467 h 58"/>
                  <a:gd name="T26" fmla="*/ 558 w 108"/>
                  <a:gd name="T27" fmla="*/ 18517 h 58"/>
                  <a:gd name="T28" fmla="*/ 660 w 108"/>
                  <a:gd name="T29" fmla="*/ 18861 h 58"/>
                  <a:gd name="T30" fmla="*/ 799 w 108"/>
                  <a:gd name="T31" fmla="*/ 19429 h 58"/>
                  <a:gd name="T32" fmla="*/ 941 w 108"/>
                  <a:gd name="T33" fmla="*/ 19429 h 58"/>
                  <a:gd name="T34" fmla="*/ 1073 w 108"/>
                  <a:gd name="T35" fmla="*/ 18791 h 58"/>
                  <a:gd name="T36" fmla="*/ 1194 w 108"/>
                  <a:gd name="T37" fmla="*/ 17047 h 58"/>
                  <a:gd name="T38" fmla="*/ 1197 w 108"/>
                  <a:gd name="T39" fmla="*/ 16467 h 58"/>
                  <a:gd name="T40" fmla="*/ 1197 w 108"/>
                  <a:gd name="T41" fmla="*/ 15927 h 58"/>
                  <a:gd name="T42" fmla="*/ 1197 w 108"/>
                  <a:gd name="T43" fmla="*/ 15696 h 58"/>
                  <a:gd name="T44" fmla="*/ 1194 w 108"/>
                  <a:gd name="T45" fmla="*/ 14708 h 58"/>
                  <a:gd name="T46" fmla="*/ 1147 w 108"/>
                  <a:gd name="T47" fmla="*/ 12839 h 58"/>
                  <a:gd name="T48" fmla="*/ 1081 w 108"/>
                  <a:gd name="T49" fmla="*/ 10881 h 58"/>
                  <a:gd name="T50" fmla="*/ 1019 w 108"/>
                  <a:gd name="T51" fmla="*/ 8490 h 58"/>
                  <a:gd name="T52" fmla="*/ 941 w 108"/>
                  <a:gd name="T53" fmla="*/ 6854 h 58"/>
                  <a:gd name="T54" fmla="*/ 829 w 108"/>
                  <a:gd name="T55" fmla="*/ 4196 h 58"/>
                  <a:gd name="T56" fmla="*/ 735 w 108"/>
                  <a:gd name="T57" fmla="*/ 3014 h 58"/>
                  <a:gd name="T58" fmla="*/ 644 w 108"/>
                  <a:gd name="T59" fmla="*/ 70 h 58"/>
                  <a:gd name="T60" fmla="*/ 558 w 108"/>
                  <a:gd name="T61" fmla="*/ 3 h 58"/>
                  <a:gd name="T62" fmla="*/ 454 w 108"/>
                  <a:gd name="T63" fmla="*/ 1 h 58"/>
                  <a:gd name="T64" fmla="*/ 364 w 108"/>
                  <a:gd name="T65" fmla="*/ 1 h 58"/>
                  <a:gd name="T66" fmla="*/ 272 w 108"/>
                  <a:gd name="T67" fmla="*/ 0 h 58"/>
                  <a:gd name="T68" fmla="*/ 197 w 108"/>
                  <a:gd name="T69" fmla="*/ 0 h 58"/>
                  <a:gd name="T70" fmla="*/ 153 w 108"/>
                  <a:gd name="T71" fmla="*/ 0 h 58"/>
                  <a:gd name="T72" fmla="*/ 117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50" name="Freeform 178"/>
              <p:cNvSpPr>
                <a:spLocks noChangeArrowheads="1"/>
              </p:cNvSpPr>
              <p:nvPr/>
            </p:nvSpPr>
            <p:spPr bwMode="auto">
              <a:xfrm>
                <a:off x="4450" y="90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sin 16 G6"/>
                  <a:gd name="G8" fmla="+- 10 0 0"/>
                  <a:gd name="G9" fmla="sin 10 G8"/>
                  <a:gd name="G10" fmla="*/ 1 16285 45696"/>
                  <a:gd name="G11" fmla="*/ 1 0 51712"/>
                  <a:gd name="G12" fmla="+- 4 0 0"/>
                  <a:gd name="G13" fmla="*/ 1 0 51712"/>
                  <a:gd name="G14" fmla="+- 12 0 0"/>
                  <a:gd name="G15" fmla="+- 16 0 0"/>
                  <a:gd name="G16" fmla="sin 32 G15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2578 w 113"/>
                  <a:gd name="T1" fmla="*/ 11643 h 67"/>
                  <a:gd name="T2" fmla="*/ 2287 w 113"/>
                  <a:gd name="T3" fmla="*/ 12502 h 67"/>
                  <a:gd name="T4" fmla="*/ 2028 w 113"/>
                  <a:gd name="T5" fmla="*/ 13443 h 67"/>
                  <a:gd name="T6" fmla="*/ 1798 w 113"/>
                  <a:gd name="T7" fmla="*/ 13443 h 67"/>
                  <a:gd name="T8" fmla="*/ 1515 w 113"/>
                  <a:gd name="T9" fmla="*/ 13388 h 67"/>
                  <a:gd name="T10" fmla="*/ 1282 w 113"/>
                  <a:gd name="T11" fmla="*/ 12460 h 67"/>
                  <a:gd name="T12" fmla="*/ 1058 w 113"/>
                  <a:gd name="T13" fmla="*/ 11568 h 67"/>
                  <a:gd name="T14" fmla="*/ 865 w 113"/>
                  <a:gd name="T15" fmla="*/ 10728 h 67"/>
                  <a:gd name="T16" fmla="*/ 654 w 113"/>
                  <a:gd name="T17" fmla="*/ 8895 h 67"/>
                  <a:gd name="T18" fmla="*/ 505 w 113"/>
                  <a:gd name="T19" fmla="*/ 7566 h 67"/>
                  <a:gd name="T20" fmla="*/ 374 w 113"/>
                  <a:gd name="T21" fmla="*/ 6091 h 67"/>
                  <a:gd name="T22" fmla="*/ 277 w 113"/>
                  <a:gd name="T23" fmla="*/ 4903 h 67"/>
                  <a:gd name="T24" fmla="*/ 231 w 113"/>
                  <a:gd name="T25" fmla="*/ 3439 h 67"/>
                  <a:gd name="T26" fmla="*/ 231 w 113"/>
                  <a:gd name="T27" fmla="*/ 2773 h 67"/>
                  <a:gd name="T28" fmla="*/ 231 w 113"/>
                  <a:gd name="T29" fmla="*/ 2225 h 67"/>
                  <a:gd name="T30" fmla="*/ 245 w 113"/>
                  <a:gd name="T31" fmla="*/ 2225 h 67"/>
                  <a:gd name="T32" fmla="*/ 261 w 113"/>
                  <a:gd name="T33" fmla="*/ 2071 h 67"/>
                  <a:gd name="T34" fmla="*/ 294 w 113"/>
                  <a:gd name="T35" fmla="*/ 2071 h 67"/>
                  <a:gd name="T36" fmla="*/ 294 w 113"/>
                  <a:gd name="T37" fmla="*/ 0 h 67"/>
                  <a:gd name="T38" fmla="*/ 231 w 113"/>
                  <a:gd name="T39" fmla="*/ 0 h 67"/>
                  <a:gd name="T40" fmla="*/ 6 w 113"/>
                  <a:gd name="T41" fmla="*/ 2 h 67"/>
                  <a:gd name="T42" fmla="*/ 4 w 113"/>
                  <a:gd name="T43" fmla="*/ 4 h 67"/>
                  <a:gd name="T44" fmla="*/ 1 w 113"/>
                  <a:gd name="T45" fmla="*/ 1793 h 67"/>
                  <a:gd name="T46" fmla="*/ 0 w 113"/>
                  <a:gd name="T47" fmla="*/ 2773 h 67"/>
                  <a:gd name="T48" fmla="*/ 2 w 113"/>
                  <a:gd name="T49" fmla="*/ 4273 h 67"/>
                  <a:gd name="T50" fmla="*/ 5 w 113"/>
                  <a:gd name="T51" fmla="*/ 6026 h 67"/>
                  <a:gd name="T52" fmla="*/ 231 w 113"/>
                  <a:gd name="T53" fmla="*/ 7469 h 67"/>
                  <a:gd name="T54" fmla="*/ 353 w 113"/>
                  <a:gd name="T55" fmla="*/ 9263 h 67"/>
                  <a:gd name="T56" fmla="*/ 536 w 113"/>
                  <a:gd name="T57" fmla="*/ 10841 h 67"/>
                  <a:gd name="T58" fmla="*/ 723 w 113"/>
                  <a:gd name="T59" fmla="*/ 12366 h 67"/>
                  <a:gd name="T60" fmla="*/ 996 w 113"/>
                  <a:gd name="T61" fmla="*/ 13443 h 67"/>
                  <a:gd name="T62" fmla="*/ 1241 w 113"/>
                  <a:gd name="T63" fmla="*/ 14447 h 67"/>
                  <a:gd name="T64" fmla="*/ 1487 w 113"/>
                  <a:gd name="T65" fmla="*/ 15340 h 67"/>
                  <a:gd name="T66" fmla="*/ 1798 w 113"/>
                  <a:gd name="T67" fmla="*/ 15439 h 67"/>
                  <a:gd name="T68" fmla="*/ 2048 w 113"/>
                  <a:gd name="T69" fmla="*/ 15439 h 67"/>
                  <a:gd name="T70" fmla="*/ 2332 w 113"/>
                  <a:gd name="T71" fmla="*/ 14714 h 67"/>
                  <a:gd name="T72" fmla="*/ 2630 w 113"/>
                  <a:gd name="T73" fmla="*/ 13702 h 67"/>
                  <a:gd name="T74" fmla="*/ 2578 w 113"/>
                  <a:gd name="T75" fmla="*/ 11643 h 67"/>
                  <a:gd name="T76" fmla="*/ 0 w 113"/>
                  <a:gd name="T77" fmla="*/ 0 h 67"/>
                  <a:gd name="T78" fmla="*/ 113 w 113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3" h="67">
                    <a:moveTo>
                      <a:pt x="109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51" name="Freeform 179"/>
              <p:cNvSpPr>
                <a:spLocks noChangeArrowheads="1"/>
              </p:cNvSpPr>
              <p:nvPr/>
            </p:nvSpPr>
            <p:spPr bwMode="auto">
              <a:xfrm>
                <a:off x="4522" y="100"/>
                <a:ext cx="48" cy="55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941 0 0"/>
                  <a:gd name="G19" fmla="+- 3783 0 0"/>
                  <a:gd name="G20" fmla="+- 5979 0 0"/>
                  <a:gd name="T0" fmla="*/ 0 w 48"/>
                  <a:gd name="T1" fmla="*/ 3650 h 51"/>
                  <a:gd name="T2" fmla="*/ 709 w 48"/>
                  <a:gd name="T3" fmla="*/ 4934 h 51"/>
                  <a:gd name="T4" fmla="*/ 1151 w 48"/>
                  <a:gd name="T5" fmla="*/ 7742 h 51"/>
                  <a:gd name="T6" fmla="*/ 1763 w 48"/>
                  <a:gd name="T7" fmla="*/ 9727 h 51"/>
                  <a:gd name="T8" fmla="*/ 2113 w 48"/>
                  <a:gd name="T9" fmla="*/ 12854 h 51"/>
                  <a:gd name="T10" fmla="*/ 2530 w 48"/>
                  <a:gd name="T11" fmla="*/ 15198 h 51"/>
                  <a:gd name="T12" fmla="*/ 2692 w 48"/>
                  <a:gd name="T13" fmla="*/ 17369 h 51"/>
                  <a:gd name="T14" fmla="*/ 2856 w 48"/>
                  <a:gd name="T15" fmla="*/ 17666 h 51"/>
                  <a:gd name="T16" fmla="*/ 2860 w 48"/>
                  <a:gd name="T17" fmla="*/ 17369 h 51"/>
                  <a:gd name="T18" fmla="*/ 3150 w 48"/>
                  <a:gd name="T19" fmla="*/ 20688 h 51"/>
                  <a:gd name="T20" fmla="*/ 3229 w 48"/>
                  <a:gd name="T21" fmla="*/ 19178 h 51"/>
                  <a:gd name="T22" fmla="*/ 3347 w 48"/>
                  <a:gd name="T23" fmla="*/ 17784 h 51"/>
                  <a:gd name="T24" fmla="*/ 3347 w 48"/>
                  <a:gd name="T25" fmla="*/ 16495 h 51"/>
                  <a:gd name="T26" fmla="*/ 3229 w 48"/>
                  <a:gd name="T27" fmla="*/ 15279 h 51"/>
                  <a:gd name="T28" fmla="*/ 3035 w 48"/>
                  <a:gd name="T29" fmla="*/ 12854 h 51"/>
                  <a:gd name="T30" fmla="*/ 2534 w 48"/>
                  <a:gd name="T31" fmla="*/ 9727 h 51"/>
                  <a:gd name="T32" fmla="*/ 2109 w 48"/>
                  <a:gd name="T33" fmla="*/ 7191 h 51"/>
                  <a:gd name="T34" fmla="*/ 1558 w 48"/>
                  <a:gd name="T35" fmla="*/ 4258 h 51"/>
                  <a:gd name="T36" fmla="*/ 903 w 48"/>
                  <a:gd name="T37" fmla="*/ 121 h 51"/>
                  <a:gd name="T38" fmla="*/ 4 w 48"/>
                  <a:gd name="T39" fmla="*/ 0 h 51"/>
                  <a:gd name="T40" fmla="*/ 0 w 48"/>
                  <a:gd name="T41" fmla="*/ 3650 h 51"/>
                  <a:gd name="T42" fmla="*/ 0 w 48"/>
                  <a:gd name="T43" fmla="*/ 0 h 51"/>
                  <a:gd name="T44" fmla="*/ 48 w 48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52" name="Freeform 180"/>
              <p:cNvSpPr>
                <a:spLocks noChangeArrowheads="1"/>
              </p:cNvSpPr>
              <p:nvPr/>
            </p:nvSpPr>
            <p:spPr bwMode="auto">
              <a:xfrm>
                <a:off x="4464" y="90"/>
                <a:ext cx="46" cy="17"/>
              </a:xfrm>
              <a:custGeom>
                <a:avLst/>
                <a:gdLst>
                  <a:gd name="G0" fmla="+- 5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0 0 0"/>
                  <a:gd name="G22" fmla="+- 51942 0 0"/>
                  <a:gd name="T0" fmla="*/ 0 w 59"/>
                  <a:gd name="T1" fmla="*/ 13638 h 18"/>
                  <a:gd name="T2" fmla="*/ 2 w 59"/>
                  <a:gd name="T3" fmla="*/ 13638 h 18"/>
                  <a:gd name="T4" fmla="*/ 44 w 59"/>
                  <a:gd name="T5" fmla="*/ 13638 h 18"/>
                  <a:gd name="T6" fmla="*/ 58 w 59"/>
                  <a:gd name="T7" fmla="*/ 13638 h 18"/>
                  <a:gd name="T8" fmla="*/ 87 w 59"/>
                  <a:gd name="T9" fmla="*/ 15153 h 18"/>
                  <a:gd name="T10" fmla="*/ 120 w 59"/>
                  <a:gd name="T11" fmla="*/ 16837 h 18"/>
                  <a:gd name="T12" fmla="*/ 150 w 59"/>
                  <a:gd name="T13" fmla="*/ 20787 h 18"/>
                  <a:gd name="T14" fmla="*/ 179 w 59"/>
                  <a:gd name="T15" fmla="*/ 24070 h 18"/>
                  <a:gd name="T16" fmla="*/ 210 w 59"/>
                  <a:gd name="T17" fmla="*/ 28514 h 18"/>
                  <a:gd name="T18" fmla="*/ 223 w 59"/>
                  <a:gd name="T19" fmla="*/ 13638 h 18"/>
                  <a:gd name="T20" fmla="*/ 192 w 59"/>
                  <a:gd name="T21" fmla="*/ 9942 h 18"/>
                  <a:gd name="T22" fmla="*/ 159 w 59"/>
                  <a:gd name="T23" fmla="*/ 4 h 18"/>
                  <a:gd name="T24" fmla="*/ 125 w 59"/>
                  <a:gd name="T25" fmla="*/ 2 h 18"/>
                  <a:gd name="T26" fmla="*/ 92 w 59"/>
                  <a:gd name="T27" fmla="*/ 0 h 18"/>
                  <a:gd name="T28" fmla="*/ 58 w 59"/>
                  <a:gd name="T29" fmla="*/ 0 h 18"/>
                  <a:gd name="T30" fmla="*/ 4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53" name="Freeform 181"/>
              <p:cNvSpPr>
                <a:spLocks noChangeArrowheads="1"/>
              </p:cNvSpPr>
              <p:nvPr/>
            </p:nvSpPr>
            <p:spPr bwMode="auto">
              <a:xfrm>
                <a:off x="1243" y="97"/>
                <a:ext cx="98" cy="60"/>
              </a:xfrm>
              <a:custGeom>
                <a:avLst/>
                <a:gdLst>
                  <a:gd name="G0" fmla="*/ 1 0 51712"/>
                  <a:gd name="G1" fmla="+- 6 0 0"/>
                  <a:gd name="G2" fmla="cos G0 G1"/>
                  <a:gd name="G3" fmla="+- 1 0 0"/>
                  <a:gd name="G4" fmla="*/ 1 0 51712"/>
                  <a:gd name="G5" fmla="+- 8 0 0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cos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2775 0 0"/>
                  <a:gd name="G43" fmla="+- 3861 0 0"/>
                  <a:gd name="T0" fmla="*/ 15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2 w 108"/>
                  <a:gd name="T13" fmla="*/ 3865 h 58"/>
                  <a:gd name="T14" fmla="*/ 4 w 108"/>
                  <a:gd name="T15" fmla="*/ 6630 h 58"/>
                  <a:gd name="T16" fmla="*/ 7 w 108"/>
                  <a:gd name="T17" fmla="*/ 8490 h 58"/>
                  <a:gd name="T18" fmla="*/ 211 w 108"/>
                  <a:gd name="T19" fmla="*/ 10881 h 58"/>
                  <a:gd name="T20" fmla="*/ 300 w 108"/>
                  <a:gd name="T21" fmla="*/ 13303 h 58"/>
                  <a:gd name="T22" fmla="*/ 451 w 108"/>
                  <a:gd name="T23" fmla="*/ 14708 h 58"/>
                  <a:gd name="T24" fmla="*/ 576 w 108"/>
                  <a:gd name="T25" fmla="*/ 16467 h 58"/>
                  <a:gd name="T26" fmla="*/ 730 w 108"/>
                  <a:gd name="T27" fmla="*/ 18517 h 58"/>
                  <a:gd name="T28" fmla="*/ 861 w 108"/>
                  <a:gd name="T29" fmla="*/ 18861 h 58"/>
                  <a:gd name="T30" fmla="*/ 1044 w 108"/>
                  <a:gd name="T31" fmla="*/ 19429 h 58"/>
                  <a:gd name="T32" fmla="*/ 1228 w 108"/>
                  <a:gd name="T33" fmla="*/ 19429 h 58"/>
                  <a:gd name="T34" fmla="*/ 1397 w 108"/>
                  <a:gd name="T35" fmla="*/ 18791 h 58"/>
                  <a:gd name="T36" fmla="*/ 1559 w 108"/>
                  <a:gd name="T37" fmla="*/ 17300 h 58"/>
                  <a:gd name="T38" fmla="*/ 1560 w 108"/>
                  <a:gd name="T39" fmla="*/ 16467 h 58"/>
                  <a:gd name="T40" fmla="*/ 1560 w 108"/>
                  <a:gd name="T41" fmla="*/ 15927 h 58"/>
                  <a:gd name="T42" fmla="*/ 1560 w 108"/>
                  <a:gd name="T43" fmla="*/ 15696 h 58"/>
                  <a:gd name="T44" fmla="*/ 1559 w 108"/>
                  <a:gd name="T45" fmla="*/ 14708 h 58"/>
                  <a:gd name="T46" fmla="*/ 1497 w 108"/>
                  <a:gd name="T47" fmla="*/ 13303 h 58"/>
                  <a:gd name="T48" fmla="*/ 1413 w 108"/>
                  <a:gd name="T49" fmla="*/ 10881 h 58"/>
                  <a:gd name="T50" fmla="*/ 1326 w 108"/>
                  <a:gd name="T51" fmla="*/ 8490 h 58"/>
                  <a:gd name="T52" fmla="*/ 1228 w 108"/>
                  <a:gd name="T53" fmla="*/ 6630 h 58"/>
                  <a:gd name="T54" fmla="*/ 1077 w 108"/>
                  <a:gd name="T55" fmla="*/ 4196 h 58"/>
                  <a:gd name="T56" fmla="*/ 960 w 108"/>
                  <a:gd name="T57" fmla="*/ 3014 h 58"/>
                  <a:gd name="T58" fmla="*/ 842 w 108"/>
                  <a:gd name="T59" fmla="*/ 2324 h 58"/>
                  <a:gd name="T60" fmla="*/ 730 w 108"/>
                  <a:gd name="T61" fmla="*/ 3 h 58"/>
                  <a:gd name="T62" fmla="*/ 590 w 108"/>
                  <a:gd name="T63" fmla="*/ 1 h 58"/>
                  <a:gd name="T64" fmla="*/ 475 w 108"/>
                  <a:gd name="T65" fmla="*/ 0 h 58"/>
                  <a:gd name="T66" fmla="*/ 355 w 108"/>
                  <a:gd name="T67" fmla="*/ 0 h 58"/>
                  <a:gd name="T68" fmla="*/ 255 w 108"/>
                  <a:gd name="T69" fmla="*/ 0 h 58"/>
                  <a:gd name="T70" fmla="*/ 199 w 108"/>
                  <a:gd name="T71" fmla="*/ 0 h 58"/>
                  <a:gd name="T72" fmla="*/ 159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10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54" name="Freeform 182"/>
              <p:cNvSpPr>
                <a:spLocks noChangeArrowheads="1"/>
              </p:cNvSpPr>
              <p:nvPr/>
            </p:nvSpPr>
            <p:spPr bwMode="auto">
              <a:xfrm>
                <a:off x="1240" y="93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sin 15 G6"/>
                  <a:gd name="G8" fmla="+- 10 0 0"/>
                  <a:gd name="G9" fmla="sin 10 G8"/>
                  <a:gd name="G10" fmla="*/ 1 50561 16960"/>
                  <a:gd name="G11" fmla="+- 9 0 0"/>
                  <a:gd name="G12" fmla="+- 4 0 0"/>
                  <a:gd name="G13" fmla="*/ 1 0 51712"/>
                  <a:gd name="G14" fmla="*/ 1 23 2"/>
                  <a:gd name="G15" fmla="+- 16 0 0"/>
                  <a:gd name="G16" fmla="sin 32 G15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2578 w 113"/>
                  <a:gd name="T1" fmla="*/ 11568 h 67"/>
                  <a:gd name="T2" fmla="*/ 2292 w 113"/>
                  <a:gd name="T3" fmla="*/ 12502 h 67"/>
                  <a:gd name="T4" fmla="*/ 2031 w 113"/>
                  <a:gd name="T5" fmla="*/ 13388 h 67"/>
                  <a:gd name="T6" fmla="*/ 1798 w 113"/>
                  <a:gd name="T7" fmla="*/ 13388 h 67"/>
                  <a:gd name="T8" fmla="*/ 1515 w 113"/>
                  <a:gd name="T9" fmla="*/ 13285 h 67"/>
                  <a:gd name="T10" fmla="*/ 1282 w 113"/>
                  <a:gd name="T11" fmla="*/ 12366 h 67"/>
                  <a:gd name="T12" fmla="*/ 1058 w 113"/>
                  <a:gd name="T13" fmla="*/ 11507 h 67"/>
                  <a:gd name="T14" fmla="*/ 865 w 113"/>
                  <a:gd name="T15" fmla="*/ 10260 h 67"/>
                  <a:gd name="T16" fmla="*/ 654 w 113"/>
                  <a:gd name="T17" fmla="*/ 8731 h 67"/>
                  <a:gd name="T18" fmla="*/ 505 w 113"/>
                  <a:gd name="T19" fmla="*/ 7566 h 67"/>
                  <a:gd name="T20" fmla="*/ 374 w 113"/>
                  <a:gd name="T21" fmla="*/ 6026 h 67"/>
                  <a:gd name="T22" fmla="*/ 277 w 113"/>
                  <a:gd name="T23" fmla="*/ 4903 h 67"/>
                  <a:gd name="T24" fmla="*/ 231 w 113"/>
                  <a:gd name="T25" fmla="*/ 3183 h 67"/>
                  <a:gd name="T26" fmla="*/ 231 w 113"/>
                  <a:gd name="T27" fmla="*/ 2570 h 67"/>
                  <a:gd name="T28" fmla="*/ 231 w 113"/>
                  <a:gd name="T29" fmla="*/ 2225 h 67"/>
                  <a:gd name="T30" fmla="*/ 245 w 113"/>
                  <a:gd name="T31" fmla="*/ 1930 h 67"/>
                  <a:gd name="T32" fmla="*/ 261 w 113"/>
                  <a:gd name="T33" fmla="*/ 1930 h 67"/>
                  <a:gd name="T34" fmla="*/ 312 w 113"/>
                  <a:gd name="T35" fmla="*/ 1930 h 67"/>
                  <a:gd name="T36" fmla="*/ 312 w 113"/>
                  <a:gd name="T37" fmla="*/ 0 h 67"/>
                  <a:gd name="T38" fmla="*/ 231 w 113"/>
                  <a:gd name="T39" fmla="*/ 0 h 67"/>
                  <a:gd name="T40" fmla="*/ 6 w 113"/>
                  <a:gd name="T41" fmla="*/ 1 h 67"/>
                  <a:gd name="T42" fmla="*/ 4 w 113"/>
                  <a:gd name="T43" fmla="*/ 3 h 67"/>
                  <a:gd name="T44" fmla="*/ 1 w 113"/>
                  <a:gd name="T45" fmla="*/ 82 h 67"/>
                  <a:gd name="T46" fmla="*/ 0 w 113"/>
                  <a:gd name="T47" fmla="*/ 2570 h 67"/>
                  <a:gd name="T48" fmla="*/ 2 w 113"/>
                  <a:gd name="T49" fmla="*/ 3946 h 67"/>
                  <a:gd name="T50" fmla="*/ 5 w 113"/>
                  <a:gd name="T51" fmla="*/ 5661 h 67"/>
                  <a:gd name="T52" fmla="*/ 231 w 113"/>
                  <a:gd name="T53" fmla="*/ 7469 h 67"/>
                  <a:gd name="T54" fmla="*/ 353 w 113"/>
                  <a:gd name="T55" fmla="*/ 8895 h 67"/>
                  <a:gd name="T56" fmla="*/ 536 w 113"/>
                  <a:gd name="T57" fmla="*/ 10728 h 67"/>
                  <a:gd name="T58" fmla="*/ 769 w 113"/>
                  <a:gd name="T59" fmla="*/ 11843 h 67"/>
                  <a:gd name="T60" fmla="*/ 996 w 113"/>
                  <a:gd name="T61" fmla="*/ 13388 h 67"/>
                  <a:gd name="T62" fmla="*/ 1241 w 113"/>
                  <a:gd name="T63" fmla="*/ 14372 h 67"/>
                  <a:gd name="T64" fmla="*/ 1487 w 113"/>
                  <a:gd name="T65" fmla="*/ 15340 h 67"/>
                  <a:gd name="T66" fmla="*/ 1798 w 113"/>
                  <a:gd name="T67" fmla="*/ 15439 h 67"/>
                  <a:gd name="T68" fmla="*/ 2048 w 113"/>
                  <a:gd name="T69" fmla="*/ 15439 h 67"/>
                  <a:gd name="T70" fmla="*/ 2332 w 113"/>
                  <a:gd name="T71" fmla="*/ 14447 h 67"/>
                  <a:gd name="T72" fmla="*/ 2630 w 113"/>
                  <a:gd name="T73" fmla="*/ 13388 h 67"/>
                  <a:gd name="T74" fmla="*/ 2578 w 113"/>
                  <a:gd name="T75" fmla="*/ 11568 h 67"/>
                  <a:gd name="T76" fmla="*/ 0 w 113"/>
                  <a:gd name="T77" fmla="*/ 0 h 67"/>
                  <a:gd name="T78" fmla="*/ 113 w 113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3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55" name="Freeform 183"/>
              <p:cNvSpPr>
                <a:spLocks noChangeArrowheads="1"/>
              </p:cNvSpPr>
              <p:nvPr/>
            </p:nvSpPr>
            <p:spPr bwMode="auto">
              <a:xfrm>
                <a:off x="1314" y="102"/>
                <a:ext cx="47" cy="54"/>
              </a:xfrm>
              <a:custGeom>
                <a:avLst/>
                <a:gdLst>
                  <a:gd name="G0" fmla="+- 3 0 0"/>
                  <a:gd name="G1" fmla="*/ 1 53105 4569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4428 0 0"/>
                  <a:gd name="G19" fmla="+- 6385 0 0"/>
                  <a:gd name="G20" fmla="+- 9229 0 0"/>
                  <a:gd name="T0" fmla="*/ 0 w 47"/>
                  <a:gd name="T1" fmla="*/ 5131 h 50"/>
                  <a:gd name="T2" fmla="*/ 703 w 47"/>
                  <a:gd name="T3" fmla="*/ 7539 h 50"/>
                  <a:gd name="T4" fmla="*/ 1154 w 47"/>
                  <a:gd name="T5" fmla="*/ 11122 h 50"/>
                  <a:gd name="T6" fmla="*/ 1893 w 47"/>
                  <a:gd name="T7" fmla="*/ 13944 h 50"/>
                  <a:gd name="T8" fmla="*/ 2280 w 47"/>
                  <a:gd name="T9" fmla="*/ 17589 h 50"/>
                  <a:gd name="T10" fmla="*/ 2640 w 47"/>
                  <a:gd name="T11" fmla="*/ 21039 h 50"/>
                  <a:gd name="T12" fmla="*/ 2988 w 47"/>
                  <a:gd name="T13" fmla="*/ 23919 h 50"/>
                  <a:gd name="T14" fmla="*/ 2988 w 47"/>
                  <a:gd name="T15" fmla="*/ 24559 h 50"/>
                  <a:gd name="T16" fmla="*/ 3107 w 47"/>
                  <a:gd name="T17" fmla="*/ 23919 h 50"/>
                  <a:gd name="T18" fmla="*/ 3382 w 47"/>
                  <a:gd name="T19" fmla="*/ 28623 h 50"/>
                  <a:gd name="T20" fmla="*/ 3516 w 47"/>
                  <a:gd name="T21" fmla="*/ 27180 h 50"/>
                  <a:gd name="T22" fmla="*/ 3598 w 47"/>
                  <a:gd name="T23" fmla="*/ 25127 h 50"/>
                  <a:gd name="T24" fmla="*/ 3598 w 47"/>
                  <a:gd name="T25" fmla="*/ 23272 h 50"/>
                  <a:gd name="T26" fmla="*/ 3516 w 47"/>
                  <a:gd name="T27" fmla="*/ 21561 h 50"/>
                  <a:gd name="T28" fmla="*/ 3184 w 47"/>
                  <a:gd name="T29" fmla="*/ 17589 h 50"/>
                  <a:gd name="T30" fmla="*/ 2809 w 47"/>
                  <a:gd name="T31" fmla="*/ 13944 h 50"/>
                  <a:gd name="T32" fmla="*/ 2193 w 47"/>
                  <a:gd name="T33" fmla="*/ 10252 h 50"/>
                  <a:gd name="T34" fmla="*/ 1572 w 47"/>
                  <a:gd name="T35" fmla="*/ 6004 h 50"/>
                  <a:gd name="T36" fmla="*/ 901 w 47"/>
                  <a:gd name="T37" fmla="*/ 156 h 50"/>
                  <a:gd name="T38" fmla="*/ 3 w 47"/>
                  <a:gd name="T39" fmla="*/ 0 h 50"/>
                  <a:gd name="T40" fmla="*/ 0 w 47"/>
                  <a:gd name="T41" fmla="*/ 5131 h 50"/>
                  <a:gd name="T42" fmla="*/ 0 w 47"/>
                  <a:gd name="T43" fmla="*/ 0 h 50"/>
                  <a:gd name="T44" fmla="*/ 47 w 47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6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6" y="48"/>
                    </a:lnTo>
                    <a:lnTo>
                      <a:pt x="47" y="44"/>
                    </a:lnTo>
                    <a:lnTo>
                      <a:pt x="47" y="41"/>
                    </a:lnTo>
                    <a:lnTo>
                      <a:pt x="46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1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56" name="Freeform 184"/>
              <p:cNvSpPr>
                <a:spLocks noChangeArrowheads="1"/>
              </p:cNvSpPr>
              <p:nvPr/>
            </p:nvSpPr>
            <p:spPr bwMode="auto">
              <a:xfrm>
                <a:off x="1255" y="93"/>
                <a:ext cx="45" cy="15"/>
              </a:xfrm>
              <a:custGeom>
                <a:avLst/>
                <a:gdLst>
                  <a:gd name="G0" fmla="+- 4 0 0"/>
                  <a:gd name="G1" fmla="+- 15 0 0"/>
                  <a:gd name="G2" fmla="sin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5530 0 0"/>
                  <a:gd name="G22" fmla="+- 65530 0 0"/>
                  <a:gd name="T0" fmla="*/ 0 w 58"/>
                  <a:gd name="T1" fmla="*/ 8 h 17"/>
                  <a:gd name="T2" fmla="*/ 2 w 58"/>
                  <a:gd name="T3" fmla="*/ 8 h 17"/>
                  <a:gd name="T4" fmla="*/ 2 w 58"/>
                  <a:gd name="T5" fmla="*/ 8 h 17"/>
                  <a:gd name="T6" fmla="*/ 57 w 58"/>
                  <a:gd name="T7" fmla="*/ 8 h 17"/>
                  <a:gd name="T8" fmla="*/ 85 w 58"/>
                  <a:gd name="T9" fmla="*/ 574 h 17"/>
                  <a:gd name="T10" fmla="*/ 120 w 58"/>
                  <a:gd name="T11" fmla="*/ 574 h 17"/>
                  <a:gd name="T12" fmla="*/ 148 w 58"/>
                  <a:gd name="T13" fmla="*/ 644 h 17"/>
                  <a:gd name="T14" fmla="*/ 181 w 58"/>
                  <a:gd name="T15" fmla="*/ 722 h 17"/>
                  <a:gd name="T16" fmla="*/ 212 w 58"/>
                  <a:gd name="T17" fmla="*/ 857 h 17"/>
                  <a:gd name="T18" fmla="*/ 221 w 58"/>
                  <a:gd name="T19" fmla="*/ 8 h 17"/>
                  <a:gd name="T20" fmla="*/ 191 w 58"/>
                  <a:gd name="T21" fmla="*/ 5 h 17"/>
                  <a:gd name="T22" fmla="*/ 156 w 58"/>
                  <a:gd name="T23" fmla="*/ 3 h 17"/>
                  <a:gd name="T24" fmla="*/ 126 w 58"/>
                  <a:gd name="T25" fmla="*/ 1 h 17"/>
                  <a:gd name="T26" fmla="*/ 89 w 58"/>
                  <a:gd name="T27" fmla="*/ 0 h 17"/>
                  <a:gd name="T28" fmla="*/ 60 w 58"/>
                  <a:gd name="T29" fmla="*/ 0 h 17"/>
                  <a:gd name="T30" fmla="*/ 2 w 58"/>
                  <a:gd name="T31" fmla="*/ 0 h 17"/>
                  <a:gd name="T32" fmla="*/ 2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5" y="8"/>
                    </a:lnTo>
                    <a:lnTo>
                      <a:pt x="23" y="10"/>
                    </a:lnTo>
                    <a:lnTo>
                      <a:pt x="30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49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57" name="Freeform 185"/>
              <p:cNvSpPr>
                <a:spLocks noChangeArrowheads="1"/>
              </p:cNvSpPr>
              <p:nvPr/>
            </p:nvSpPr>
            <p:spPr bwMode="auto">
              <a:xfrm>
                <a:off x="3780" y="97"/>
                <a:ext cx="110" cy="60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*/ 1 22587 57600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2776 0 0"/>
                  <a:gd name="G43" fmla="+- 3861 0 0"/>
                  <a:gd name="T0" fmla="*/ 464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3865 h 58"/>
                  <a:gd name="T14" fmla="*/ 4 w 108"/>
                  <a:gd name="T15" fmla="*/ 6630 h 58"/>
                  <a:gd name="T16" fmla="*/ 8 w 108"/>
                  <a:gd name="T17" fmla="*/ 8490 h 58"/>
                  <a:gd name="T18" fmla="*/ 642 w 108"/>
                  <a:gd name="T19" fmla="*/ 10881 h 58"/>
                  <a:gd name="T20" fmla="*/ 916 w 108"/>
                  <a:gd name="T21" fmla="*/ 12433 h 58"/>
                  <a:gd name="T22" fmla="*/ 1369 w 108"/>
                  <a:gd name="T23" fmla="*/ 14708 h 58"/>
                  <a:gd name="T24" fmla="*/ 1699 w 108"/>
                  <a:gd name="T25" fmla="*/ 16467 h 58"/>
                  <a:gd name="T26" fmla="*/ 2225 w 108"/>
                  <a:gd name="T27" fmla="*/ 18517 h 58"/>
                  <a:gd name="T28" fmla="*/ 2619 w 108"/>
                  <a:gd name="T29" fmla="*/ 18861 h 58"/>
                  <a:gd name="T30" fmla="*/ 3175 w 108"/>
                  <a:gd name="T31" fmla="*/ 19429 h 58"/>
                  <a:gd name="T32" fmla="*/ 3624 w 108"/>
                  <a:gd name="T33" fmla="*/ 19429 h 58"/>
                  <a:gd name="T34" fmla="*/ 4253 w 108"/>
                  <a:gd name="T35" fmla="*/ 18791 h 58"/>
                  <a:gd name="T36" fmla="*/ 4746 w 108"/>
                  <a:gd name="T37" fmla="*/ 17300 h 58"/>
                  <a:gd name="T38" fmla="*/ 4749 w 108"/>
                  <a:gd name="T39" fmla="*/ 16467 h 58"/>
                  <a:gd name="T40" fmla="*/ 4749 w 108"/>
                  <a:gd name="T41" fmla="*/ 15927 h 58"/>
                  <a:gd name="T42" fmla="*/ 4749 w 108"/>
                  <a:gd name="T43" fmla="*/ 15696 h 58"/>
                  <a:gd name="T44" fmla="*/ 4746 w 108"/>
                  <a:gd name="T45" fmla="*/ 14708 h 58"/>
                  <a:gd name="T46" fmla="*/ 4552 w 108"/>
                  <a:gd name="T47" fmla="*/ 13303 h 58"/>
                  <a:gd name="T48" fmla="*/ 4302 w 108"/>
                  <a:gd name="T49" fmla="*/ 10881 h 58"/>
                  <a:gd name="T50" fmla="*/ 4035 w 108"/>
                  <a:gd name="T51" fmla="*/ 8490 h 58"/>
                  <a:gd name="T52" fmla="*/ 3657 w 108"/>
                  <a:gd name="T53" fmla="*/ 6630 h 58"/>
                  <a:gd name="T54" fmla="*/ 3283 w 108"/>
                  <a:gd name="T55" fmla="*/ 4196 h 58"/>
                  <a:gd name="T56" fmla="*/ 2917 w 108"/>
                  <a:gd name="T57" fmla="*/ 3014 h 58"/>
                  <a:gd name="T58" fmla="*/ 2558 w 108"/>
                  <a:gd name="T59" fmla="*/ 2324 h 58"/>
                  <a:gd name="T60" fmla="*/ 2225 w 108"/>
                  <a:gd name="T61" fmla="*/ 3 h 58"/>
                  <a:gd name="T62" fmla="*/ 1793 w 108"/>
                  <a:gd name="T63" fmla="*/ 1 h 58"/>
                  <a:gd name="T64" fmla="*/ 1445 w 108"/>
                  <a:gd name="T65" fmla="*/ 0 h 58"/>
                  <a:gd name="T66" fmla="*/ 1078 w 108"/>
                  <a:gd name="T67" fmla="*/ 0 h 58"/>
                  <a:gd name="T68" fmla="*/ 779 w 108"/>
                  <a:gd name="T69" fmla="*/ 0 h 58"/>
                  <a:gd name="T70" fmla="*/ 608 w 108"/>
                  <a:gd name="T71" fmla="*/ 0 h 58"/>
                  <a:gd name="T72" fmla="*/ 464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58" name="Freeform 186"/>
              <p:cNvSpPr>
                <a:spLocks noChangeArrowheads="1"/>
              </p:cNvSpPr>
              <p:nvPr/>
            </p:nvSpPr>
            <p:spPr bwMode="auto">
              <a:xfrm>
                <a:off x="3775" y="93"/>
                <a:ext cx="117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5 G6"/>
                  <a:gd name="G8" fmla="+- 9 0 0"/>
                  <a:gd name="G9" fmla="sin 8 G8"/>
                  <a:gd name="G10" fmla="+- 11 0 0"/>
                  <a:gd name="G11" fmla="sin 8 G10"/>
                  <a:gd name="G12" fmla="*/ 1 59343 38528"/>
                  <a:gd name="G13" fmla="*/ 1 0 51712"/>
                  <a:gd name="G14" fmla="+- 6 0 0"/>
                  <a:gd name="G15" fmla="sin G13 G14"/>
                  <a:gd name="G16" fmla="+- 3 0 0"/>
                  <a:gd name="G17" fmla="+- 65531 0 0"/>
                  <a:gd name="G18" fmla="+- 9 0 0"/>
                  <a:gd name="G19" fmla="*/ 1 0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9596 0 0"/>
                  <a:gd name="G41" fmla="+- 57967 0 0"/>
                  <a:gd name="G42" fmla="+- 57308 0 0"/>
                  <a:gd name="G43" fmla="+- 56602 0 0"/>
                  <a:gd name="G44" fmla="+- 56852 0 0"/>
                  <a:gd name="G45" fmla="+- 57062 0 0"/>
                  <a:gd name="G46" fmla="+- 57759 0 0"/>
                  <a:gd name="T0" fmla="*/ 7400 w 113"/>
                  <a:gd name="T1" fmla="*/ 11568 h 67"/>
                  <a:gd name="T2" fmla="*/ 6562 w 113"/>
                  <a:gd name="T3" fmla="*/ 12502 h 67"/>
                  <a:gd name="T4" fmla="*/ 5819 w 113"/>
                  <a:gd name="T5" fmla="*/ 13388 h 67"/>
                  <a:gd name="T6" fmla="*/ 5160 w 113"/>
                  <a:gd name="T7" fmla="*/ 13388 h 67"/>
                  <a:gd name="T8" fmla="*/ 4351 w 113"/>
                  <a:gd name="T9" fmla="*/ 13285 h 67"/>
                  <a:gd name="T10" fmla="*/ 3682 w 113"/>
                  <a:gd name="T11" fmla="*/ 12366 h 67"/>
                  <a:gd name="T12" fmla="*/ 3033 w 113"/>
                  <a:gd name="T13" fmla="*/ 11507 h 67"/>
                  <a:gd name="T14" fmla="*/ 2483 w 113"/>
                  <a:gd name="T15" fmla="*/ 10260 h 67"/>
                  <a:gd name="T16" fmla="*/ 1875 w 113"/>
                  <a:gd name="T17" fmla="*/ 8731 h 67"/>
                  <a:gd name="T18" fmla="*/ 1446 w 113"/>
                  <a:gd name="T19" fmla="*/ 7566 h 67"/>
                  <a:gd name="T20" fmla="*/ 950 w 113"/>
                  <a:gd name="T21" fmla="*/ 6026 h 67"/>
                  <a:gd name="T22" fmla="*/ 794 w 113"/>
                  <a:gd name="T23" fmla="*/ 4903 h 67"/>
                  <a:gd name="T24" fmla="*/ 663 w 113"/>
                  <a:gd name="T25" fmla="*/ 3183 h 67"/>
                  <a:gd name="T26" fmla="*/ 8 w 113"/>
                  <a:gd name="T27" fmla="*/ 2570 h 67"/>
                  <a:gd name="T28" fmla="*/ 663 w 113"/>
                  <a:gd name="T29" fmla="*/ 1930 h 67"/>
                  <a:gd name="T30" fmla="*/ 663 w 113"/>
                  <a:gd name="T31" fmla="*/ 2225 h 67"/>
                  <a:gd name="T32" fmla="*/ 663 w 113"/>
                  <a:gd name="T33" fmla="*/ 1930 h 67"/>
                  <a:gd name="T34" fmla="*/ 748 w 113"/>
                  <a:gd name="T35" fmla="*/ 1930 h 67"/>
                  <a:gd name="T36" fmla="*/ 843 w 113"/>
                  <a:gd name="T37" fmla="*/ 1930 h 67"/>
                  <a:gd name="T38" fmla="*/ 843 w 113"/>
                  <a:gd name="T39" fmla="*/ 0 h 67"/>
                  <a:gd name="T40" fmla="*/ 663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82 h 67"/>
                  <a:gd name="T48" fmla="*/ 0 w 113"/>
                  <a:gd name="T49" fmla="*/ 2570 h 67"/>
                  <a:gd name="T50" fmla="*/ 1 w 113"/>
                  <a:gd name="T51" fmla="*/ 3946 h 67"/>
                  <a:gd name="T52" fmla="*/ 4 w 113"/>
                  <a:gd name="T53" fmla="*/ 5661 h 67"/>
                  <a:gd name="T54" fmla="*/ 663 w 113"/>
                  <a:gd name="T55" fmla="*/ 7469 h 67"/>
                  <a:gd name="T56" fmla="*/ 950 w 113"/>
                  <a:gd name="T57" fmla="*/ 8895 h 67"/>
                  <a:gd name="T58" fmla="*/ 1536 w 113"/>
                  <a:gd name="T59" fmla="*/ 10728 h 67"/>
                  <a:gd name="T60" fmla="*/ 2074 w 113"/>
                  <a:gd name="T61" fmla="*/ 11843 h 67"/>
                  <a:gd name="T62" fmla="*/ 2800 w 113"/>
                  <a:gd name="T63" fmla="*/ 13388 h 67"/>
                  <a:gd name="T64" fmla="*/ 3421 w 113"/>
                  <a:gd name="T65" fmla="*/ 14372 h 67"/>
                  <a:gd name="T66" fmla="*/ 4265 w 113"/>
                  <a:gd name="T67" fmla="*/ 15340 h 67"/>
                  <a:gd name="T68" fmla="*/ 5108 w 113"/>
                  <a:gd name="T69" fmla="*/ 15439 h 67"/>
                  <a:gd name="T70" fmla="*/ 5831 w 113"/>
                  <a:gd name="T71" fmla="*/ 15439 h 67"/>
                  <a:gd name="T72" fmla="*/ 6693 w 113"/>
                  <a:gd name="T73" fmla="*/ 14447 h 67"/>
                  <a:gd name="T74" fmla="*/ 7548 w 113"/>
                  <a:gd name="T75" fmla="*/ 13388 h 67"/>
                  <a:gd name="T76" fmla="*/ 7400 w 113"/>
                  <a:gd name="T77" fmla="*/ 11568 h 67"/>
                  <a:gd name="T78" fmla="*/ 0 w 113"/>
                  <a:gd name="T79" fmla="*/ 0 h 67"/>
                  <a:gd name="T80" fmla="*/ 113 w 113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5" y="26"/>
                    </a:lnTo>
                    <a:lnTo>
                      <a:pt x="12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59" name="Freeform 187"/>
              <p:cNvSpPr>
                <a:spLocks noChangeArrowheads="1"/>
              </p:cNvSpPr>
              <p:nvPr/>
            </p:nvSpPr>
            <p:spPr bwMode="auto">
              <a:xfrm>
                <a:off x="3846" y="102"/>
                <a:ext cx="48" cy="54"/>
              </a:xfrm>
              <a:custGeom>
                <a:avLst/>
                <a:gdLst>
                  <a:gd name="G0" fmla="+- 4 0 0"/>
                  <a:gd name="G1" fmla="*/ 1 1376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4422 0 0"/>
                  <a:gd name="G19" fmla="+- 6456 0 0"/>
                  <a:gd name="G20" fmla="+- 9359 0 0"/>
                  <a:gd name="T0" fmla="*/ 0 w 48"/>
                  <a:gd name="T1" fmla="*/ 5131 h 50"/>
                  <a:gd name="T2" fmla="*/ 709 w 48"/>
                  <a:gd name="T3" fmla="*/ 7539 h 50"/>
                  <a:gd name="T4" fmla="*/ 1083 w 48"/>
                  <a:gd name="T5" fmla="*/ 11122 h 50"/>
                  <a:gd name="T6" fmla="*/ 1763 w 48"/>
                  <a:gd name="T7" fmla="*/ 13944 h 50"/>
                  <a:gd name="T8" fmla="*/ 2113 w 48"/>
                  <a:gd name="T9" fmla="*/ 17589 h 50"/>
                  <a:gd name="T10" fmla="*/ 2385 w 48"/>
                  <a:gd name="T11" fmla="*/ 21039 h 50"/>
                  <a:gd name="T12" fmla="*/ 2688 w 48"/>
                  <a:gd name="T13" fmla="*/ 23919 h 50"/>
                  <a:gd name="T14" fmla="*/ 2856 w 48"/>
                  <a:gd name="T15" fmla="*/ 24559 h 50"/>
                  <a:gd name="T16" fmla="*/ 2860 w 48"/>
                  <a:gd name="T17" fmla="*/ 23919 h 50"/>
                  <a:gd name="T18" fmla="*/ 3150 w 48"/>
                  <a:gd name="T19" fmla="*/ 28623 h 50"/>
                  <a:gd name="T20" fmla="*/ 3229 w 48"/>
                  <a:gd name="T21" fmla="*/ 27180 h 50"/>
                  <a:gd name="T22" fmla="*/ 3347 w 48"/>
                  <a:gd name="T23" fmla="*/ 24559 h 50"/>
                  <a:gd name="T24" fmla="*/ 3347 w 48"/>
                  <a:gd name="T25" fmla="*/ 22719 h 50"/>
                  <a:gd name="T26" fmla="*/ 3225 w 48"/>
                  <a:gd name="T27" fmla="*/ 21039 h 50"/>
                  <a:gd name="T28" fmla="*/ 3035 w 48"/>
                  <a:gd name="T29" fmla="*/ 17589 h 50"/>
                  <a:gd name="T30" fmla="*/ 2534 w 48"/>
                  <a:gd name="T31" fmla="*/ 13944 h 50"/>
                  <a:gd name="T32" fmla="*/ 2109 w 48"/>
                  <a:gd name="T33" fmla="*/ 10252 h 50"/>
                  <a:gd name="T34" fmla="*/ 1558 w 48"/>
                  <a:gd name="T35" fmla="*/ 6004 h 50"/>
                  <a:gd name="T36" fmla="*/ 903 w 48"/>
                  <a:gd name="T37" fmla="*/ 156 h 50"/>
                  <a:gd name="T38" fmla="*/ 4 w 48"/>
                  <a:gd name="T39" fmla="*/ 0 h 50"/>
                  <a:gd name="T40" fmla="*/ 0 w 48"/>
                  <a:gd name="T41" fmla="*/ 5131 h 50"/>
                  <a:gd name="T42" fmla="*/ 0 w 48"/>
                  <a:gd name="T43" fmla="*/ 0 h 50"/>
                  <a:gd name="T44" fmla="*/ 48 w 48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6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0" name="Freeform 188"/>
              <p:cNvSpPr>
                <a:spLocks noChangeArrowheads="1"/>
              </p:cNvSpPr>
              <p:nvPr/>
            </p:nvSpPr>
            <p:spPr bwMode="auto">
              <a:xfrm>
                <a:off x="3789" y="92"/>
                <a:ext cx="59" cy="17"/>
              </a:xfrm>
              <a:custGeom>
                <a:avLst/>
                <a:gdLst>
                  <a:gd name="G0" fmla="+- 5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3 0 0"/>
                  <a:gd name="G22" fmla="+- 52265 0 0"/>
                  <a:gd name="T0" fmla="*/ 0 w 59"/>
                  <a:gd name="T1" fmla="*/ 13638 h 18"/>
                  <a:gd name="T2" fmla="*/ 5 w 59"/>
                  <a:gd name="T3" fmla="*/ 13638 h 18"/>
                  <a:gd name="T4" fmla="*/ 367 w 59"/>
                  <a:gd name="T5" fmla="*/ 13638 h 18"/>
                  <a:gd name="T6" fmla="*/ 496 w 59"/>
                  <a:gd name="T7" fmla="*/ 13638 h 18"/>
                  <a:gd name="T8" fmla="*/ 737 w 59"/>
                  <a:gd name="T9" fmla="*/ 16837 h 18"/>
                  <a:gd name="T10" fmla="*/ 1018 w 59"/>
                  <a:gd name="T11" fmla="*/ 16837 h 18"/>
                  <a:gd name="T12" fmla="*/ 1241 w 59"/>
                  <a:gd name="T13" fmla="*/ 20787 h 18"/>
                  <a:gd name="T14" fmla="*/ 1513 w 59"/>
                  <a:gd name="T15" fmla="*/ 24070 h 18"/>
                  <a:gd name="T16" fmla="*/ 1779 w 59"/>
                  <a:gd name="T17" fmla="*/ 28514 h 18"/>
                  <a:gd name="T18" fmla="*/ 1888 w 59"/>
                  <a:gd name="T19" fmla="*/ 13638 h 18"/>
                  <a:gd name="T20" fmla="*/ 1627 w 59"/>
                  <a:gd name="T21" fmla="*/ 9942 h 18"/>
                  <a:gd name="T22" fmla="*/ 1334 w 59"/>
                  <a:gd name="T23" fmla="*/ 4 h 18"/>
                  <a:gd name="T24" fmla="*/ 1041 w 59"/>
                  <a:gd name="T25" fmla="*/ 2 h 18"/>
                  <a:gd name="T26" fmla="*/ 774 w 59"/>
                  <a:gd name="T27" fmla="*/ 1 h 18"/>
                  <a:gd name="T28" fmla="*/ 496 w 59"/>
                  <a:gd name="T29" fmla="*/ 1 h 18"/>
                  <a:gd name="T30" fmla="*/ 367 w 59"/>
                  <a:gd name="T31" fmla="*/ 1 h 18"/>
                  <a:gd name="T32" fmla="*/ 5 w 59"/>
                  <a:gd name="T33" fmla="*/ 0 h 18"/>
                  <a:gd name="T34" fmla="*/ 0 w 59"/>
                  <a:gd name="T35" fmla="*/ 1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1" name="Freeform 189"/>
              <p:cNvSpPr>
                <a:spLocks noChangeArrowheads="1"/>
              </p:cNvSpPr>
              <p:nvPr/>
            </p:nvSpPr>
            <p:spPr bwMode="auto">
              <a:xfrm>
                <a:off x="2511" y="97"/>
                <a:ext cx="111" cy="60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22587 57600"/>
                  <a:gd name="G7" fmla="*/ 1 57241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0 0 0"/>
                  <a:gd name="G40" fmla="+- 65532 0 0"/>
                  <a:gd name="G41" fmla="+- 65535 0 0"/>
                  <a:gd name="G42" fmla="+- 1 0 0"/>
                  <a:gd name="G43" fmla="+- 3 0 0"/>
                  <a:gd name="G44" fmla="+- 2776 0 0"/>
                  <a:gd name="G45" fmla="+- 3861 0 0"/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3865 h 58"/>
                  <a:gd name="T14" fmla="*/ 4 w 108"/>
                  <a:gd name="T15" fmla="*/ 6630 h 58"/>
                  <a:gd name="T16" fmla="*/ 8 w 108"/>
                  <a:gd name="T17" fmla="*/ 8490 h 58"/>
                  <a:gd name="T18" fmla="*/ 642 w 108"/>
                  <a:gd name="T19" fmla="*/ 10881 h 58"/>
                  <a:gd name="T20" fmla="*/ 916 w 108"/>
                  <a:gd name="T21" fmla="*/ 13303 h 58"/>
                  <a:gd name="T22" fmla="*/ 1338 w 108"/>
                  <a:gd name="T23" fmla="*/ 14708 h 58"/>
                  <a:gd name="T24" fmla="*/ 1699 w 108"/>
                  <a:gd name="T25" fmla="*/ 16467 h 58"/>
                  <a:gd name="T26" fmla="*/ 2225 w 108"/>
                  <a:gd name="T27" fmla="*/ 18517 h 58"/>
                  <a:gd name="T28" fmla="*/ 2619 w 108"/>
                  <a:gd name="T29" fmla="*/ 18861 h 58"/>
                  <a:gd name="T30" fmla="*/ 3110 w 108"/>
                  <a:gd name="T31" fmla="*/ 19429 h 58"/>
                  <a:gd name="T32" fmla="*/ 3624 w 108"/>
                  <a:gd name="T33" fmla="*/ 19429 h 58"/>
                  <a:gd name="T34" fmla="*/ 4160 w 108"/>
                  <a:gd name="T35" fmla="*/ 18791 h 58"/>
                  <a:gd name="T36" fmla="*/ 4738 w 108"/>
                  <a:gd name="T37" fmla="*/ 17300 h 58"/>
                  <a:gd name="T38" fmla="*/ 4746 w 108"/>
                  <a:gd name="T39" fmla="*/ 16467 h 58"/>
                  <a:gd name="T40" fmla="*/ 4749 w 108"/>
                  <a:gd name="T41" fmla="*/ 15927 h 58"/>
                  <a:gd name="T42" fmla="*/ 4749 w 108"/>
                  <a:gd name="T43" fmla="*/ 15696 h 58"/>
                  <a:gd name="T44" fmla="*/ 4746 w 108"/>
                  <a:gd name="T45" fmla="*/ 14708 h 58"/>
                  <a:gd name="T46" fmla="*/ 4541 w 108"/>
                  <a:gd name="T47" fmla="*/ 13303 h 58"/>
                  <a:gd name="T48" fmla="*/ 4302 w 108"/>
                  <a:gd name="T49" fmla="*/ 10881 h 58"/>
                  <a:gd name="T50" fmla="*/ 4035 w 108"/>
                  <a:gd name="T51" fmla="*/ 8490 h 58"/>
                  <a:gd name="T52" fmla="*/ 3657 w 108"/>
                  <a:gd name="T53" fmla="*/ 6630 h 58"/>
                  <a:gd name="T54" fmla="*/ 3283 w 108"/>
                  <a:gd name="T55" fmla="*/ 4196 h 58"/>
                  <a:gd name="T56" fmla="*/ 2919 w 108"/>
                  <a:gd name="T57" fmla="*/ 3014 h 58"/>
                  <a:gd name="T58" fmla="*/ 2481 w 108"/>
                  <a:gd name="T59" fmla="*/ 2324 h 58"/>
                  <a:gd name="T60" fmla="*/ 2174 w 108"/>
                  <a:gd name="T61" fmla="*/ 3 h 58"/>
                  <a:gd name="T62" fmla="*/ 1793 w 108"/>
                  <a:gd name="T63" fmla="*/ 1 h 58"/>
                  <a:gd name="T64" fmla="*/ 1445 w 108"/>
                  <a:gd name="T65" fmla="*/ 0 h 58"/>
                  <a:gd name="T66" fmla="*/ 1078 w 108"/>
                  <a:gd name="T67" fmla="*/ 0 h 58"/>
                  <a:gd name="T68" fmla="*/ 779 w 108"/>
                  <a:gd name="T69" fmla="*/ 0 h 58"/>
                  <a:gd name="T70" fmla="*/ 576 w 108"/>
                  <a:gd name="T71" fmla="*/ 0 h 58"/>
                  <a:gd name="T72" fmla="*/ 8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2" name="Freeform 190"/>
              <p:cNvSpPr>
                <a:spLocks noChangeArrowheads="1"/>
              </p:cNvSpPr>
              <p:nvPr/>
            </p:nvSpPr>
            <p:spPr bwMode="auto">
              <a:xfrm>
                <a:off x="2509" y="93"/>
                <a:ext cx="11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11759 500"/>
                  <a:gd name="G6" fmla="+- 8 0 0"/>
                  <a:gd name="G7" fmla="sin 15 G6"/>
                  <a:gd name="G8" fmla="+- 9 0 0"/>
                  <a:gd name="G9" fmla="sin 10 G8"/>
                  <a:gd name="G10" fmla="+- 12 0 0"/>
                  <a:gd name="G11" fmla="cos 8 G10"/>
                  <a:gd name="G12" fmla="*/ 1 0 51712"/>
                  <a:gd name="G13" fmla="+- 3 0 0"/>
                  <a:gd name="G14" fmla="*/ 1 0 51712"/>
                  <a:gd name="G15" fmla="*/ 1 72 25"/>
                  <a:gd name="G16" fmla="+- 16 0 0"/>
                  <a:gd name="G17" fmla="sin 32 G16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4829 4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T0" fmla="*/ 5959 w 112"/>
                  <a:gd name="T1" fmla="*/ 11568 h 67"/>
                  <a:gd name="T2" fmla="*/ 5284 w 112"/>
                  <a:gd name="T3" fmla="*/ 12502 h 67"/>
                  <a:gd name="T4" fmla="*/ 4683 w 112"/>
                  <a:gd name="T5" fmla="*/ 13388 h 67"/>
                  <a:gd name="T6" fmla="*/ 4143 w 112"/>
                  <a:gd name="T7" fmla="*/ 13388 h 67"/>
                  <a:gd name="T8" fmla="*/ 3555 w 112"/>
                  <a:gd name="T9" fmla="*/ 13285 h 67"/>
                  <a:gd name="T10" fmla="*/ 3029 w 112"/>
                  <a:gd name="T11" fmla="*/ 12366 h 67"/>
                  <a:gd name="T12" fmla="*/ 2474 w 112"/>
                  <a:gd name="T13" fmla="*/ 11507 h 67"/>
                  <a:gd name="T14" fmla="*/ 2023 w 112"/>
                  <a:gd name="T15" fmla="*/ 10260 h 67"/>
                  <a:gd name="T16" fmla="*/ 1550 w 112"/>
                  <a:gd name="T17" fmla="*/ 8731 h 67"/>
                  <a:gd name="T18" fmla="*/ 1221 w 112"/>
                  <a:gd name="T19" fmla="*/ 7566 h 67"/>
                  <a:gd name="T20" fmla="*/ 849 w 112"/>
                  <a:gd name="T21" fmla="*/ 6026 h 67"/>
                  <a:gd name="T22" fmla="*/ 625 w 112"/>
                  <a:gd name="T23" fmla="*/ 4903 h 67"/>
                  <a:gd name="T24" fmla="*/ 546 w 112"/>
                  <a:gd name="T25" fmla="*/ 3183 h 67"/>
                  <a:gd name="T26" fmla="*/ 515 w 112"/>
                  <a:gd name="T27" fmla="*/ 2570 h 67"/>
                  <a:gd name="T28" fmla="*/ 546 w 112"/>
                  <a:gd name="T29" fmla="*/ 2225 h 67"/>
                  <a:gd name="T30" fmla="*/ 546 w 112"/>
                  <a:gd name="T31" fmla="*/ 1930 h 67"/>
                  <a:gd name="T32" fmla="*/ 589 w 112"/>
                  <a:gd name="T33" fmla="*/ 1930 h 67"/>
                  <a:gd name="T34" fmla="*/ 663 w 112"/>
                  <a:gd name="T35" fmla="*/ 1930 h 67"/>
                  <a:gd name="T36" fmla="*/ 663 w 112"/>
                  <a:gd name="T37" fmla="*/ 0 h 67"/>
                  <a:gd name="T38" fmla="*/ 546 w 112"/>
                  <a:gd name="T39" fmla="*/ 0 h 67"/>
                  <a:gd name="T40" fmla="*/ 6 w 112"/>
                  <a:gd name="T41" fmla="*/ 1 h 67"/>
                  <a:gd name="T42" fmla="*/ 3 w 112"/>
                  <a:gd name="T43" fmla="*/ 3 h 67"/>
                  <a:gd name="T44" fmla="*/ 1 w 112"/>
                  <a:gd name="T45" fmla="*/ 82 h 67"/>
                  <a:gd name="T46" fmla="*/ 0 w 112"/>
                  <a:gd name="T47" fmla="*/ 2570 h 67"/>
                  <a:gd name="T48" fmla="*/ 1 w 112"/>
                  <a:gd name="T49" fmla="*/ 3946 h 67"/>
                  <a:gd name="T50" fmla="*/ 4 w 112"/>
                  <a:gd name="T51" fmla="*/ 5661 h 67"/>
                  <a:gd name="T52" fmla="*/ 546 w 112"/>
                  <a:gd name="T53" fmla="*/ 7469 h 67"/>
                  <a:gd name="T54" fmla="*/ 849 w 112"/>
                  <a:gd name="T55" fmla="*/ 8895 h 67"/>
                  <a:gd name="T56" fmla="*/ 1293 w 112"/>
                  <a:gd name="T57" fmla="*/ 10728 h 67"/>
                  <a:gd name="T58" fmla="*/ 1691 w 112"/>
                  <a:gd name="T59" fmla="*/ 11843 h 67"/>
                  <a:gd name="T60" fmla="*/ 2286 w 112"/>
                  <a:gd name="T61" fmla="*/ 13388 h 67"/>
                  <a:gd name="T62" fmla="*/ 2855 w 112"/>
                  <a:gd name="T63" fmla="*/ 14372 h 67"/>
                  <a:gd name="T64" fmla="*/ 3424 w 112"/>
                  <a:gd name="T65" fmla="*/ 15340 h 67"/>
                  <a:gd name="T66" fmla="*/ 4114 w 112"/>
                  <a:gd name="T67" fmla="*/ 15439 h 67"/>
                  <a:gd name="T68" fmla="*/ 4729 w 112"/>
                  <a:gd name="T69" fmla="*/ 15439 h 67"/>
                  <a:gd name="T70" fmla="*/ 5430 w 112"/>
                  <a:gd name="T71" fmla="*/ 14447 h 67"/>
                  <a:gd name="T72" fmla="*/ 6074 w 112"/>
                  <a:gd name="T73" fmla="*/ 13388 h 67"/>
                  <a:gd name="T74" fmla="*/ 5959 w 112"/>
                  <a:gd name="T75" fmla="*/ 11568 h 67"/>
                  <a:gd name="T76" fmla="*/ 0 w 112"/>
                  <a:gd name="T77" fmla="*/ 0 h 67"/>
                  <a:gd name="T78" fmla="*/ 112 w 112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2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8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3" name="Freeform 191"/>
              <p:cNvSpPr>
                <a:spLocks noChangeArrowheads="1"/>
              </p:cNvSpPr>
              <p:nvPr/>
            </p:nvSpPr>
            <p:spPr bwMode="auto">
              <a:xfrm>
                <a:off x="2579" y="102"/>
                <a:ext cx="49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1 0 0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4492 0 0"/>
                  <a:gd name="G19" fmla="+- 6510 0 0"/>
                  <a:gd name="G20" fmla="+- 9466 0 0"/>
                  <a:gd name="T0" fmla="*/ 0 w 49"/>
                  <a:gd name="T1" fmla="*/ 5131 h 50"/>
                  <a:gd name="T2" fmla="*/ 639 w 49"/>
                  <a:gd name="T3" fmla="*/ 7539 h 50"/>
                  <a:gd name="T4" fmla="*/ 1029 w 49"/>
                  <a:gd name="T5" fmla="*/ 11122 h 50"/>
                  <a:gd name="T6" fmla="*/ 1656 w 49"/>
                  <a:gd name="T7" fmla="*/ 13944 h 50"/>
                  <a:gd name="T8" fmla="*/ 2042 w 49"/>
                  <a:gd name="T9" fmla="*/ 17589 h 50"/>
                  <a:gd name="T10" fmla="*/ 2300 w 49"/>
                  <a:gd name="T11" fmla="*/ 21039 h 50"/>
                  <a:gd name="T12" fmla="*/ 2590 w 49"/>
                  <a:gd name="T13" fmla="*/ 23919 h 50"/>
                  <a:gd name="T14" fmla="*/ 2664 w 49"/>
                  <a:gd name="T15" fmla="*/ 24559 h 50"/>
                  <a:gd name="T16" fmla="*/ 2749 w 49"/>
                  <a:gd name="T17" fmla="*/ 23919 h 50"/>
                  <a:gd name="T18" fmla="*/ 2917 w 49"/>
                  <a:gd name="T19" fmla="*/ 28623 h 50"/>
                  <a:gd name="T20" fmla="*/ 3096 w 49"/>
                  <a:gd name="T21" fmla="*/ 27180 h 50"/>
                  <a:gd name="T22" fmla="*/ 3124 w 49"/>
                  <a:gd name="T23" fmla="*/ 25127 h 50"/>
                  <a:gd name="T24" fmla="*/ 3124 w 49"/>
                  <a:gd name="T25" fmla="*/ 23272 h 50"/>
                  <a:gd name="T26" fmla="*/ 3000 w 49"/>
                  <a:gd name="T27" fmla="*/ 21561 h 50"/>
                  <a:gd name="T28" fmla="*/ 2827 w 49"/>
                  <a:gd name="T29" fmla="*/ 17589 h 50"/>
                  <a:gd name="T30" fmla="*/ 2365 w 49"/>
                  <a:gd name="T31" fmla="*/ 13944 h 50"/>
                  <a:gd name="T32" fmla="*/ 1979 w 49"/>
                  <a:gd name="T33" fmla="*/ 10252 h 50"/>
                  <a:gd name="T34" fmla="*/ 1470 w 49"/>
                  <a:gd name="T35" fmla="*/ 6004 h 50"/>
                  <a:gd name="T36" fmla="*/ 861 w 49"/>
                  <a:gd name="T37" fmla="*/ 156 h 50"/>
                  <a:gd name="T38" fmla="*/ 5 w 49"/>
                  <a:gd name="T39" fmla="*/ 0 h 50"/>
                  <a:gd name="T40" fmla="*/ 0 w 49"/>
                  <a:gd name="T41" fmla="*/ 5131 h 50"/>
                  <a:gd name="T42" fmla="*/ 0 w 49"/>
                  <a:gd name="T43" fmla="*/ 0 h 50"/>
                  <a:gd name="T44" fmla="*/ 49 w 49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40" y="42"/>
                    </a:lnTo>
                    <a:lnTo>
                      <a:pt x="41" y="43"/>
                    </a:lnTo>
                    <a:lnTo>
                      <a:pt x="42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9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4" name="Freeform 192"/>
              <p:cNvSpPr>
                <a:spLocks noChangeArrowheads="1"/>
              </p:cNvSpPr>
              <p:nvPr/>
            </p:nvSpPr>
            <p:spPr bwMode="auto">
              <a:xfrm>
                <a:off x="2521" y="93"/>
                <a:ext cx="61" cy="15"/>
              </a:xfrm>
              <a:custGeom>
                <a:avLst/>
                <a:gdLst>
                  <a:gd name="G0" fmla="+- 5 0 0"/>
                  <a:gd name="G1" fmla="*/ 1 26055 2585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5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5533 0 0"/>
                  <a:gd name="G21" fmla="+- 968 0 0"/>
                  <a:gd name="T0" fmla="*/ 0 w 60"/>
                  <a:gd name="T1" fmla="*/ 8 h 17"/>
                  <a:gd name="T2" fmla="*/ 5 w 60"/>
                  <a:gd name="T3" fmla="*/ 8 h 17"/>
                  <a:gd name="T4" fmla="*/ 976 w 60"/>
                  <a:gd name="T5" fmla="*/ 8 h 17"/>
                  <a:gd name="T6" fmla="*/ 1437 w 60"/>
                  <a:gd name="T7" fmla="*/ 8 h 17"/>
                  <a:gd name="T8" fmla="*/ 2257 w 60"/>
                  <a:gd name="T9" fmla="*/ 574 h 17"/>
                  <a:gd name="T10" fmla="*/ 2919 w 60"/>
                  <a:gd name="T11" fmla="*/ 574 h 17"/>
                  <a:gd name="T12" fmla="*/ 3779 w 60"/>
                  <a:gd name="T13" fmla="*/ 644 h 17"/>
                  <a:gd name="T14" fmla="*/ 4303 w 60"/>
                  <a:gd name="T15" fmla="*/ 722 h 17"/>
                  <a:gd name="T16" fmla="*/ 5004 w 60"/>
                  <a:gd name="T17" fmla="*/ 857 h 17"/>
                  <a:gd name="T18" fmla="*/ 5559 w 60"/>
                  <a:gd name="T19" fmla="*/ 8 h 17"/>
                  <a:gd name="T20" fmla="*/ 4590 w 60"/>
                  <a:gd name="T21" fmla="*/ 5 h 17"/>
                  <a:gd name="T22" fmla="*/ 3782 w 60"/>
                  <a:gd name="T23" fmla="*/ 3 h 17"/>
                  <a:gd name="T24" fmla="*/ 2921 w 60"/>
                  <a:gd name="T25" fmla="*/ 1 h 17"/>
                  <a:gd name="T26" fmla="*/ 2257 w 60"/>
                  <a:gd name="T27" fmla="*/ 0 h 17"/>
                  <a:gd name="T28" fmla="*/ 1437 w 60"/>
                  <a:gd name="T29" fmla="*/ 0 h 17"/>
                  <a:gd name="T30" fmla="*/ 976 w 60"/>
                  <a:gd name="T31" fmla="*/ 0 h 17"/>
                  <a:gd name="T32" fmla="*/ 5 w 60"/>
                  <a:gd name="T33" fmla="*/ 0 h 17"/>
                  <a:gd name="T34" fmla="*/ 0 w 60"/>
                  <a:gd name="T35" fmla="*/ 0 h 17"/>
                  <a:gd name="T36" fmla="*/ 0 w 60"/>
                  <a:gd name="T37" fmla="*/ 8 h 17"/>
                  <a:gd name="T38" fmla="*/ 0 w 60"/>
                  <a:gd name="T39" fmla="*/ 0 h 17"/>
                  <a:gd name="T40" fmla="*/ 60 w 60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0" h="17">
                    <a:moveTo>
                      <a:pt x="0" y="8"/>
                    </a:moveTo>
                    <a:lnTo>
                      <a:pt x="5" y="8"/>
                    </a:lnTo>
                    <a:lnTo>
                      <a:pt x="11" y="8"/>
                    </a:lnTo>
                    <a:lnTo>
                      <a:pt x="17" y="8"/>
                    </a:lnTo>
                    <a:lnTo>
                      <a:pt x="25" y="10"/>
                    </a:lnTo>
                    <a:lnTo>
                      <a:pt x="32" y="10"/>
                    </a:lnTo>
                    <a:lnTo>
                      <a:pt x="41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60" y="8"/>
                    </a:lnTo>
                    <a:lnTo>
                      <a:pt x="51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5" name="Freeform 193"/>
              <p:cNvSpPr>
                <a:spLocks noChangeArrowheads="1"/>
              </p:cNvSpPr>
              <p:nvPr/>
            </p:nvSpPr>
            <p:spPr bwMode="auto">
              <a:xfrm>
                <a:off x="5047" y="97"/>
                <a:ext cx="111" cy="60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22587 57600"/>
                  <a:gd name="G7" fmla="*/ 1 1049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1 0 0"/>
                  <a:gd name="G40" fmla="+- 65533 0 0"/>
                  <a:gd name="G41" fmla="+- 65535 0 0"/>
                  <a:gd name="G42" fmla="+- 1 0 0"/>
                  <a:gd name="G43" fmla="+- 3 0 0"/>
                  <a:gd name="G44" fmla="+- 2776 0 0"/>
                  <a:gd name="G45" fmla="+- 3861 0 0"/>
                  <a:gd name="T0" fmla="*/ 8 w 108"/>
                  <a:gd name="T1" fmla="*/ 0 h 58"/>
                  <a:gd name="T2" fmla="*/ 5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2777 h 58"/>
                  <a:gd name="T12" fmla="*/ 1 w 108"/>
                  <a:gd name="T13" fmla="*/ 3865 h 58"/>
                  <a:gd name="T14" fmla="*/ 4 w 108"/>
                  <a:gd name="T15" fmla="*/ 6630 h 58"/>
                  <a:gd name="T16" fmla="*/ 8 w 108"/>
                  <a:gd name="T17" fmla="*/ 8490 h 58"/>
                  <a:gd name="T18" fmla="*/ 608 w 108"/>
                  <a:gd name="T19" fmla="*/ 10881 h 58"/>
                  <a:gd name="T20" fmla="*/ 868 w 108"/>
                  <a:gd name="T21" fmla="*/ 12433 h 58"/>
                  <a:gd name="T22" fmla="*/ 1297 w 108"/>
                  <a:gd name="T23" fmla="*/ 14708 h 58"/>
                  <a:gd name="T24" fmla="*/ 1699 w 108"/>
                  <a:gd name="T25" fmla="*/ 16467 h 58"/>
                  <a:gd name="T26" fmla="*/ 2109 w 108"/>
                  <a:gd name="T27" fmla="*/ 18517 h 58"/>
                  <a:gd name="T28" fmla="*/ 2619 w 108"/>
                  <a:gd name="T29" fmla="*/ 18861 h 58"/>
                  <a:gd name="T30" fmla="*/ 3110 w 108"/>
                  <a:gd name="T31" fmla="*/ 19429 h 58"/>
                  <a:gd name="T32" fmla="*/ 3624 w 108"/>
                  <a:gd name="T33" fmla="*/ 19429 h 58"/>
                  <a:gd name="T34" fmla="*/ 4160 w 108"/>
                  <a:gd name="T35" fmla="*/ 18791 h 58"/>
                  <a:gd name="T36" fmla="*/ 4738 w 108"/>
                  <a:gd name="T37" fmla="*/ 17300 h 58"/>
                  <a:gd name="T38" fmla="*/ 4746 w 108"/>
                  <a:gd name="T39" fmla="*/ 16467 h 58"/>
                  <a:gd name="T40" fmla="*/ 4749 w 108"/>
                  <a:gd name="T41" fmla="*/ 15927 h 58"/>
                  <a:gd name="T42" fmla="*/ 4746 w 108"/>
                  <a:gd name="T43" fmla="*/ 15696 h 58"/>
                  <a:gd name="T44" fmla="*/ 4738 w 108"/>
                  <a:gd name="T45" fmla="*/ 14708 h 58"/>
                  <a:gd name="T46" fmla="*/ 4499 w 108"/>
                  <a:gd name="T47" fmla="*/ 13303 h 58"/>
                  <a:gd name="T48" fmla="*/ 4262 w 108"/>
                  <a:gd name="T49" fmla="*/ 10881 h 58"/>
                  <a:gd name="T50" fmla="*/ 4035 w 108"/>
                  <a:gd name="T51" fmla="*/ 8490 h 58"/>
                  <a:gd name="T52" fmla="*/ 3624 w 108"/>
                  <a:gd name="T53" fmla="*/ 6630 h 58"/>
                  <a:gd name="T54" fmla="*/ 3252 w 108"/>
                  <a:gd name="T55" fmla="*/ 4196 h 58"/>
                  <a:gd name="T56" fmla="*/ 2917 w 108"/>
                  <a:gd name="T57" fmla="*/ 3014 h 58"/>
                  <a:gd name="T58" fmla="*/ 2481 w 108"/>
                  <a:gd name="T59" fmla="*/ 2324 h 58"/>
                  <a:gd name="T60" fmla="*/ 2109 w 108"/>
                  <a:gd name="T61" fmla="*/ 3 h 58"/>
                  <a:gd name="T62" fmla="*/ 1752 w 108"/>
                  <a:gd name="T63" fmla="*/ 1 h 58"/>
                  <a:gd name="T64" fmla="*/ 1445 w 108"/>
                  <a:gd name="T65" fmla="*/ 0 h 58"/>
                  <a:gd name="T66" fmla="*/ 1078 w 108"/>
                  <a:gd name="T67" fmla="*/ 0 h 58"/>
                  <a:gd name="T68" fmla="*/ 738 w 108"/>
                  <a:gd name="T69" fmla="*/ 0 h 58"/>
                  <a:gd name="T70" fmla="*/ 533 w 108"/>
                  <a:gd name="T71" fmla="*/ 0 h 58"/>
                  <a:gd name="T72" fmla="*/ 8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6" name="Freeform 194"/>
              <p:cNvSpPr>
                <a:spLocks noChangeArrowheads="1"/>
              </p:cNvSpPr>
              <p:nvPr/>
            </p:nvSpPr>
            <p:spPr bwMode="auto">
              <a:xfrm>
                <a:off x="5043" y="93"/>
                <a:ext cx="116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5 G6"/>
                  <a:gd name="G8" fmla="+- 8 0 0"/>
                  <a:gd name="G9" fmla="sin 8 G8"/>
                  <a:gd name="G10" fmla="+- 10 0 0"/>
                  <a:gd name="G11" fmla="sin 8 G10"/>
                  <a:gd name="G12" fmla="*/ 1 0 51712"/>
                  <a:gd name="G13" fmla="*/ 1 0 51712"/>
                  <a:gd name="G14" fmla="+- 6 0 0"/>
                  <a:gd name="G15" fmla="sin G13 G14"/>
                  <a:gd name="G16" fmla="+- 3 0 0"/>
                  <a:gd name="G17" fmla="+- 65531 0 0"/>
                  <a:gd name="G18" fmla="+- 9 0 0"/>
                  <a:gd name="G19" fmla="*/ 1 0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9781 0 0"/>
                  <a:gd name="G41" fmla="+- 58124 0 0"/>
                  <a:gd name="G42" fmla="+- 57391 0 0"/>
                  <a:gd name="G43" fmla="+- 56717 0 0"/>
                  <a:gd name="G44" fmla="+- 57039 0 0"/>
                  <a:gd name="G45" fmla="+- 57179 0 0"/>
                  <a:gd name="G46" fmla="+- 57711 0 0"/>
                  <a:gd name="T0" fmla="*/ 7537 w 112"/>
                  <a:gd name="T1" fmla="*/ 11568 h 67"/>
                  <a:gd name="T2" fmla="*/ 6747 w 112"/>
                  <a:gd name="T3" fmla="*/ 12502 h 67"/>
                  <a:gd name="T4" fmla="*/ 5976 w 112"/>
                  <a:gd name="T5" fmla="*/ 13388 h 67"/>
                  <a:gd name="T6" fmla="*/ 5243 w 112"/>
                  <a:gd name="T7" fmla="*/ 13388 h 67"/>
                  <a:gd name="T8" fmla="*/ 4466 w 112"/>
                  <a:gd name="T9" fmla="*/ 13285 h 67"/>
                  <a:gd name="T10" fmla="*/ 3869 w 112"/>
                  <a:gd name="T11" fmla="*/ 12366 h 67"/>
                  <a:gd name="T12" fmla="*/ 3150 w 112"/>
                  <a:gd name="T13" fmla="*/ 11507 h 67"/>
                  <a:gd name="T14" fmla="*/ 2435 w 112"/>
                  <a:gd name="T15" fmla="*/ 10260 h 67"/>
                  <a:gd name="T16" fmla="*/ 1985 w 112"/>
                  <a:gd name="T17" fmla="*/ 8731 h 67"/>
                  <a:gd name="T18" fmla="*/ 1466 w 112"/>
                  <a:gd name="T19" fmla="*/ 7566 h 67"/>
                  <a:gd name="T20" fmla="*/ 1019 w 112"/>
                  <a:gd name="T21" fmla="*/ 6026 h 67"/>
                  <a:gd name="T22" fmla="*/ 800 w 112"/>
                  <a:gd name="T23" fmla="*/ 4903 h 67"/>
                  <a:gd name="T24" fmla="*/ 709 w 112"/>
                  <a:gd name="T25" fmla="*/ 3183 h 67"/>
                  <a:gd name="T26" fmla="*/ 667 w 112"/>
                  <a:gd name="T27" fmla="*/ 2570 h 67"/>
                  <a:gd name="T28" fmla="*/ 709 w 112"/>
                  <a:gd name="T29" fmla="*/ 1930 h 67"/>
                  <a:gd name="T30" fmla="*/ 667 w 112"/>
                  <a:gd name="T31" fmla="*/ 2225 h 67"/>
                  <a:gd name="T32" fmla="*/ 709 w 112"/>
                  <a:gd name="T33" fmla="*/ 1930 h 67"/>
                  <a:gd name="T34" fmla="*/ 753 w 112"/>
                  <a:gd name="T35" fmla="*/ 1930 h 67"/>
                  <a:gd name="T36" fmla="*/ 850 w 112"/>
                  <a:gd name="T37" fmla="*/ 1930 h 67"/>
                  <a:gd name="T38" fmla="*/ 850 w 112"/>
                  <a:gd name="T39" fmla="*/ 0 h 67"/>
                  <a:gd name="T40" fmla="*/ 709 w 112"/>
                  <a:gd name="T41" fmla="*/ 0 h 67"/>
                  <a:gd name="T42" fmla="*/ 6 w 112"/>
                  <a:gd name="T43" fmla="*/ 1 h 67"/>
                  <a:gd name="T44" fmla="*/ 3 w 112"/>
                  <a:gd name="T45" fmla="*/ 3 h 67"/>
                  <a:gd name="T46" fmla="*/ 1 w 112"/>
                  <a:gd name="T47" fmla="*/ 82 h 67"/>
                  <a:gd name="T48" fmla="*/ 0 w 112"/>
                  <a:gd name="T49" fmla="*/ 2570 h 67"/>
                  <a:gd name="T50" fmla="*/ 1 w 112"/>
                  <a:gd name="T51" fmla="*/ 3946 h 67"/>
                  <a:gd name="T52" fmla="*/ 4 w 112"/>
                  <a:gd name="T53" fmla="*/ 5661 h 67"/>
                  <a:gd name="T54" fmla="*/ 709 w 112"/>
                  <a:gd name="T55" fmla="*/ 7469 h 67"/>
                  <a:gd name="T56" fmla="*/ 1019 w 112"/>
                  <a:gd name="T57" fmla="*/ 8895 h 67"/>
                  <a:gd name="T58" fmla="*/ 1655 w 112"/>
                  <a:gd name="T59" fmla="*/ 10728 h 67"/>
                  <a:gd name="T60" fmla="*/ 2157 w 112"/>
                  <a:gd name="T61" fmla="*/ 11843 h 67"/>
                  <a:gd name="T62" fmla="*/ 2921 w 112"/>
                  <a:gd name="T63" fmla="*/ 13388 h 67"/>
                  <a:gd name="T64" fmla="*/ 3556 w 112"/>
                  <a:gd name="T65" fmla="*/ 14372 h 67"/>
                  <a:gd name="T66" fmla="*/ 4372 w 112"/>
                  <a:gd name="T67" fmla="*/ 15340 h 67"/>
                  <a:gd name="T68" fmla="*/ 5243 w 112"/>
                  <a:gd name="T69" fmla="*/ 15439 h 67"/>
                  <a:gd name="T70" fmla="*/ 6048 w 112"/>
                  <a:gd name="T71" fmla="*/ 15439 h 67"/>
                  <a:gd name="T72" fmla="*/ 6874 w 112"/>
                  <a:gd name="T73" fmla="*/ 14447 h 67"/>
                  <a:gd name="T74" fmla="*/ 7760 w 112"/>
                  <a:gd name="T75" fmla="*/ 13388 h 67"/>
                  <a:gd name="T76" fmla="*/ 7537 w 112"/>
                  <a:gd name="T77" fmla="*/ 11568 h 67"/>
                  <a:gd name="T78" fmla="*/ 0 w 112"/>
                  <a:gd name="T79" fmla="*/ 0 h 67"/>
                  <a:gd name="T80" fmla="*/ 112 w 112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6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5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9" y="8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5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7" name="Freeform 195"/>
              <p:cNvSpPr>
                <a:spLocks noChangeArrowheads="1"/>
              </p:cNvSpPr>
              <p:nvPr/>
            </p:nvSpPr>
            <p:spPr bwMode="auto">
              <a:xfrm>
                <a:off x="5114" y="102"/>
                <a:ext cx="49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9"/>
                  <a:gd name="T1" fmla="*/ 5131 h 50"/>
                  <a:gd name="T2" fmla="*/ 639 w 49"/>
                  <a:gd name="T3" fmla="*/ 7539 h 50"/>
                  <a:gd name="T4" fmla="*/ 1029 w 49"/>
                  <a:gd name="T5" fmla="*/ 11122 h 50"/>
                  <a:gd name="T6" fmla="*/ 1656 w 49"/>
                  <a:gd name="T7" fmla="*/ 13944 h 50"/>
                  <a:gd name="T8" fmla="*/ 1979 w 49"/>
                  <a:gd name="T9" fmla="*/ 17589 h 50"/>
                  <a:gd name="T10" fmla="*/ 2300 w 49"/>
                  <a:gd name="T11" fmla="*/ 21039 h 50"/>
                  <a:gd name="T12" fmla="*/ 2510 w 49"/>
                  <a:gd name="T13" fmla="*/ 23919 h 50"/>
                  <a:gd name="T14" fmla="*/ 2510 w 49"/>
                  <a:gd name="T15" fmla="*/ 24559 h 50"/>
                  <a:gd name="T16" fmla="*/ 2590 w 49"/>
                  <a:gd name="T17" fmla="*/ 24559 h 50"/>
                  <a:gd name="T18" fmla="*/ 2590 w 49"/>
                  <a:gd name="T19" fmla="*/ 23919 h 50"/>
                  <a:gd name="T20" fmla="*/ 2917 w 49"/>
                  <a:gd name="T21" fmla="*/ 28623 h 50"/>
                  <a:gd name="T22" fmla="*/ 3096 w 49"/>
                  <a:gd name="T23" fmla="*/ 27180 h 50"/>
                  <a:gd name="T24" fmla="*/ 3124 w 49"/>
                  <a:gd name="T25" fmla="*/ 24559 h 50"/>
                  <a:gd name="T26" fmla="*/ 3096 w 49"/>
                  <a:gd name="T27" fmla="*/ 22719 h 50"/>
                  <a:gd name="T28" fmla="*/ 3000 w 49"/>
                  <a:gd name="T29" fmla="*/ 21039 h 50"/>
                  <a:gd name="T30" fmla="*/ 2827 w 49"/>
                  <a:gd name="T31" fmla="*/ 17589 h 50"/>
                  <a:gd name="T32" fmla="*/ 2365 w 49"/>
                  <a:gd name="T33" fmla="*/ 13944 h 50"/>
                  <a:gd name="T34" fmla="*/ 1979 w 49"/>
                  <a:gd name="T35" fmla="*/ 10252 h 50"/>
                  <a:gd name="T36" fmla="*/ 1385 w 49"/>
                  <a:gd name="T37" fmla="*/ 6004 h 50"/>
                  <a:gd name="T38" fmla="*/ 811 w 49"/>
                  <a:gd name="T39" fmla="*/ 156 h 50"/>
                  <a:gd name="T40" fmla="*/ 4 w 49"/>
                  <a:gd name="T41" fmla="*/ 0 h 50"/>
                  <a:gd name="T42" fmla="*/ 0 w 49"/>
                  <a:gd name="T43" fmla="*/ 5131 h 50"/>
                  <a:gd name="T44" fmla="*/ 0 w 49"/>
                  <a:gd name="T45" fmla="*/ 0 h 50"/>
                  <a:gd name="T46" fmla="*/ 49 w 49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4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8" name="Freeform 196"/>
              <p:cNvSpPr>
                <a:spLocks noChangeArrowheads="1"/>
              </p:cNvSpPr>
              <p:nvPr/>
            </p:nvSpPr>
            <p:spPr bwMode="auto">
              <a:xfrm>
                <a:off x="5056" y="92"/>
                <a:ext cx="60" cy="17"/>
              </a:xfrm>
              <a:custGeom>
                <a:avLst/>
                <a:gdLst>
                  <a:gd name="G0" fmla="+- 4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2896 0 0"/>
                  <a:gd name="T0" fmla="*/ 0 w 59"/>
                  <a:gd name="T1" fmla="*/ 13638 h 18"/>
                  <a:gd name="T2" fmla="*/ 4 w 59"/>
                  <a:gd name="T3" fmla="*/ 13638 h 18"/>
                  <a:gd name="T4" fmla="*/ 998 w 59"/>
                  <a:gd name="T5" fmla="*/ 13638 h 18"/>
                  <a:gd name="T6" fmla="*/ 1479 w 59"/>
                  <a:gd name="T7" fmla="*/ 13638 h 18"/>
                  <a:gd name="T8" fmla="*/ 2340 w 59"/>
                  <a:gd name="T9" fmla="*/ 16837 h 18"/>
                  <a:gd name="T10" fmla="*/ 3108 w 59"/>
                  <a:gd name="T11" fmla="*/ 16837 h 18"/>
                  <a:gd name="T12" fmla="*/ 3884 w 59"/>
                  <a:gd name="T13" fmla="*/ 20787 h 18"/>
                  <a:gd name="T14" fmla="*/ 4728 w 59"/>
                  <a:gd name="T15" fmla="*/ 24070 h 18"/>
                  <a:gd name="T16" fmla="*/ 5479 w 59"/>
                  <a:gd name="T17" fmla="*/ 28514 h 18"/>
                  <a:gd name="T18" fmla="*/ 5850 w 59"/>
                  <a:gd name="T19" fmla="*/ 13638 h 18"/>
                  <a:gd name="T20" fmla="*/ 4920 w 59"/>
                  <a:gd name="T21" fmla="*/ 9942 h 18"/>
                  <a:gd name="T22" fmla="*/ 4041 w 59"/>
                  <a:gd name="T23" fmla="*/ 4 h 18"/>
                  <a:gd name="T24" fmla="*/ 3248 w 59"/>
                  <a:gd name="T25" fmla="*/ 2 h 18"/>
                  <a:gd name="T26" fmla="*/ 2499 w 59"/>
                  <a:gd name="T27" fmla="*/ 1 h 18"/>
                  <a:gd name="T28" fmla="*/ 1579 w 59"/>
                  <a:gd name="T29" fmla="*/ 1 h 18"/>
                  <a:gd name="T30" fmla="*/ 998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69" name="Freeform 197"/>
              <p:cNvSpPr>
                <a:spLocks noChangeArrowheads="1"/>
              </p:cNvSpPr>
              <p:nvPr/>
            </p:nvSpPr>
            <p:spPr bwMode="auto">
              <a:xfrm>
                <a:off x="5381" y="97"/>
                <a:ext cx="97" cy="60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+- 1 0 0"/>
                  <a:gd name="G4" fmla="+- 65531 0 0"/>
                  <a:gd name="G5" fmla="*/ 1 8365 49664"/>
                  <a:gd name="G6" fmla="+- 14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1 0 0"/>
                  <a:gd name="G36" fmla="+- 65533 0 0"/>
                  <a:gd name="G37" fmla="*/ 1 0 51712"/>
                  <a:gd name="G38" fmla="+- 2 0 0"/>
                  <a:gd name="G39" fmla="+- 3 0 0"/>
                  <a:gd name="G40" fmla="+- 2776 0 0"/>
                  <a:gd name="G41" fmla="+- 3862 0 0"/>
                  <a:gd name="T0" fmla="*/ 154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1 w 107"/>
                  <a:gd name="T7" fmla="*/ 2 h 58"/>
                  <a:gd name="T8" fmla="*/ 0 w 107"/>
                  <a:gd name="T9" fmla="*/ 3 h 58"/>
                  <a:gd name="T10" fmla="*/ 0 w 107"/>
                  <a:gd name="T11" fmla="*/ 2777 h 58"/>
                  <a:gd name="T12" fmla="*/ 1 w 107"/>
                  <a:gd name="T13" fmla="*/ 3865 h 58"/>
                  <a:gd name="T14" fmla="*/ 3 w 107"/>
                  <a:gd name="T15" fmla="*/ 6630 h 58"/>
                  <a:gd name="T16" fmla="*/ 154 w 107"/>
                  <a:gd name="T17" fmla="*/ 8490 h 58"/>
                  <a:gd name="T18" fmla="*/ 201 w 107"/>
                  <a:gd name="T19" fmla="*/ 10881 h 58"/>
                  <a:gd name="T20" fmla="*/ 295 w 107"/>
                  <a:gd name="T21" fmla="*/ 12433 h 58"/>
                  <a:gd name="T22" fmla="*/ 448 w 107"/>
                  <a:gd name="T23" fmla="*/ 14708 h 58"/>
                  <a:gd name="T24" fmla="*/ 567 w 107"/>
                  <a:gd name="T25" fmla="*/ 16467 h 58"/>
                  <a:gd name="T26" fmla="*/ 734 w 107"/>
                  <a:gd name="T27" fmla="*/ 18517 h 58"/>
                  <a:gd name="T28" fmla="*/ 866 w 107"/>
                  <a:gd name="T29" fmla="*/ 18861 h 58"/>
                  <a:gd name="T30" fmla="*/ 1037 w 107"/>
                  <a:gd name="T31" fmla="*/ 19429 h 58"/>
                  <a:gd name="T32" fmla="*/ 1221 w 107"/>
                  <a:gd name="T33" fmla="*/ 19429 h 58"/>
                  <a:gd name="T34" fmla="*/ 1408 w 107"/>
                  <a:gd name="T35" fmla="*/ 18791 h 58"/>
                  <a:gd name="T36" fmla="*/ 1572 w 107"/>
                  <a:gd name="T37" fmla="*/ 17300 h 58"/>
                  <a:gd name="T38" fmla="*/ 1579 w 107"/>
                  <a:gd name="T39" fmla="*/ 16467 h 58"/>
                  <a:gd name="T40" fmla="*/ 1579 w 107"/>
                  <a:gd name="T41" fmla="*/ 15927 h 58"/>
                  <a:gd name="T42" fmla="*/ 1579 w 107"/>
                  <a:gd name="T43" fmla="*/ 15696 h 58"/>
                  <a:gd name="T44" fmla="*/ 1572 w 107"/>
                  <a:gd name="T45" fmla="*/ 14708 h 58"/>
                  <a:gd name="T46" fmla="*/ 1519 w 107"/>
                  <a:gd name="T47" fmla="*/ 13303 h 58"/>
                  <a:gd name="T48" fmla="*/ 1434 w 107"/>
                  <a:gd name="T49" fmla="*/ 10881 h 58"/>
                  <a:gd name="T50" fmla="*/ 1342 w 107"/>
                  <a:gd name="T51" fmla="*/ 8490 h 58"/>
                  <a:gd name="T52" fmla="*/ 1221 w 107"/>
                  <a:gd name="T53" fmla="*/ 6630 h 58"/>
                  <a:gd name="T54" fmla="*/ 1092 w 107"/>
                  <a:gd name="T55" fmla="*/ 4196 h 58"/>
                  <a:gd name="T56" fmla="*/ 979 w 107"/>
                  <a:gd name="T57" fmla="*/ 3014 h 58"/>
                  <a:gd name="T58" fmla="*/ 833 w 107"/>
                  <a:gd name="T59" fmla="*/ 2324 h 58"/>
                  <a:gd name="T60" fmla="*/ 734 w 107"/>
                  <a:gd name="T61" fmla="*/ 3 h 58"/>
                  <a:gd name="T62" fmla="*/ 587 w 107"/>
                  <a:gd name="T63" fmla="*/ 1 h 58"/>
                  <a:gd name="T64" fmla="*/ 483 w 107"/>
                  <a:gd name="T65" fmla="*/ 0 h 58"/>
                  <a:gd name="T66" fmla="*/ 348 w 107"/>
                  <a:gd name="T67" fmla="*/ 0 h 58"/>
                  <a:gd name="T68" fmla="*/ 251 w 107"/>
                  <a:gd name="T69" fmla="*/ 0 h 58"/>
                  <a:gd name="T70" fmla="*/ 191 w 107"/>
                  <a:gd name="T71" fmla="*/ 0 h 58"/>
                  <a:gd name="T72" fmla="*/ 154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9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2"/>
                    </a:lnTo>
                    <a:lnTo>
                      <a:pt x="21" y="37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70" name="Freeform 198"/>
              <p:cNvSpPr>
                <a:spLocks noChangeArrowheads="1"/>
              </p:cNvSpPr>
              <p:nvPr/>
            </p:nvSpPr>
            <p:spPr bwMode="auto">
              <a:xfrm>
                <a:off x="5376" y="93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cos 15 G6"/>
                  <a:gd name="G8" fmla="+- 9 0 0"/>
                  <a:gd name="G9" fmla="sin 8 G8"/>
                  <a:gd name="G10" fmla="+- 12 0 0"/>
                  <a:gd name="G11" fmla="cos 8 G10"/>
                  <a:gd name="G12" fmla="+- 22 0 0"/>
                  <a:gd name="G13" fmla="*/ 1 0 51712"/>
                  <a:gd name="G14" fmla="+- 6 0 0"/>
                  <a:gd name="G15" fmla="sin G13 G14"/>
                  <a:gd name="G16" fmla="+- 1 0 0"/>
                  <a:gd name="G17" fmla="+- 65532 0 0"/>
                  <a:gd name="G18" fmla="+- 25 0 0"/>
                  <a:gd name="G19" fmla="*/ 1 49067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5326 0 0"/>
                  <a:gd name="G41" fmla="+- 54179 0 0"/>
                  <a:gd name="G42" fmla="+- 53946 0 0"/>
                  <a:gd name="G43" fmla="+- 53766 0 0"/>
                  <a:gd name="G44" fmla="+- 54488 0 0"/>
                  <a:gd name="G45" fmla="+- 55087 0 0"/>
                  <a:gd name="G46" fmla="+- 56141 0 0"/>
                  <a:gd name="T0" fmla="*/ 2578 w 113"/>
                  <a:gd name="T1" fmla="*/ 11568 h 67"/>
                  <a:gd name="T2" fmla="*/ 2292 w 113"/>
                  <a:gd name="T3" fmla="*/ 12502 h 67"/>
                  <a:gd name="T4" fmla="*/ 2031 w 113"/>
                  <a:gd name="T5" fmla="*/ 13388 h 67"/>
                  <a:gd name="T6" fmla="*/ 1798 w 113"/>
                  <a:gd name="T7" fmla="*/ 13388 h 67"/>
                  <a:gd name="T8" fmla="*/ 1515 w 113"/>
                  <a:gd name="T9" fmla="*/ 13285 h 67"/>
                  <a:gd name="T10" fmla="*/ 1318 w 113"/>
                  <a:gd name="T11" fmla="*/ 12366 h 67"/>
                  <a:gd name="T12" fmla="*/ 1058 w 113"/>
                  <a:gd name="T13" fmla="*/ 11507 h 67"/>
                  <a:gd name="T14" fmla="*/ 865 w 113"/>
                  <a:gd name="T15" fmla="*/ 10260 h 67"/>
                  <a:gd name="T16" fmla="*/ 683 w 113"/>
                  <a:gd name="T17" fmla="*/ 8731 h 67"/>
                  <a:gd name="T18" fmla="*/ 505 w 113"/>
                  <a:gd name="T19" fmla="*/ 7566 h 67"/>
                  <a:gd name="T20" fmla="*/ 374 w 113"/>
                  <a:gd name="T21" fmla="*/ 6026 h 67"/>
                  <a:gd name="T22" fmla="*/ 294 w 113"/>
                  <a:gd name="T23" fmla="*/ 4903 h 67"/>
                  <a:gd name="T24" fmla="*/ 245 w 113"/>
                  <a:gd name="T25" fmla="*/ 3183 h 67"/>
                  <a:gd name="T26" fmla="*/ 231 w 113"/>
                  <a:gd name="T27" fmla="*/ 2570 h 67"/>
                  <a:gd name="T28" fmla="*/ 231 w 113"/>
                  <a:gd name="T29" fmla="*/ 1930 h 67"/>
                  <a:gd name="T30" fmla="*/ 231 w 113"/>
                  <a:gd name="T31" fmla="*/ 2225 h 67"/>
                  <a:gd name="T32" fmla="*/ 245 w 113"/>
                  <a:gd name="T33" fmla="*/ 1930 h 67"/>
                  <a:gd name="T34" fmla="*/ 277 w 113"/>
                  <a:gd name="T35" fmla="*/ 1930 h 67"/>
                  <a:gd name="T36" fmla="*/ 312 w 113"/>
                  <a:gd name="T37" fmla="*/ 1930 h 67"/>
                  <a:gd name="T38" fmla="*/ 312 w 113"/>
                  <a:gd name="T39" fmla="*/ 0 h 67"/>
                  <a:gd name="T40" fmla="*/ 231 w 113"/>
                  <a:gd name="T41" fmla="*/ 0 h 67"/>
                  <a:gd name="T42" fmla="*/ 6 w 113"/>
                  <a:gd name="T43" fmla="*/ 1 h 67"/>
                  <a:gd name="T44" fmla="*/ 4 w 113"/>
                  <a:gd name="T45" fmla="*/ 3 h 67"/>
                  <a:gd name="T46" fmla="*/ 1 w 113"/>
                  <a:gd name="T47" fmla="*/ 82 h 67"/>
                  <a:gd name="T48" fmla="*/ 0 w 113"/>
                  <a:gd name="T49" fmla="*/ 2570 h 67"/>
                  <a:gd name="T50" fmla="*/ 2 w 113"/>
                  <a:gd name="T51" fmla="*/ 3946 h 67"/>
                  <a:gd name="T52" fmla="*/ 5 w 113"/>
                  <a:gd name="T53" fmla="*/ 5661 h 67"/>
                  <a:gd name="T54" fmla="*/ 231 w 113"/>
                  <a:gd name="T55" fmla="*/ 7469 h 67"/>
                  <a:gd name="T56" fmla="*/ 353 w 113"/>
                  <a:gd name="T57" fmla="*/ 8895 h 67"/>
                  <a:gd name="T58" fmla="*/ 536 w 113"/>
                  <a:gd name="T59" fmla="*/ 10728 h 67"/>
                  <a:gd name="T60" fmla="*/ 769 w 113"/>
                  <a:gd name="T61" fmla="*/ 11843 h 67"/>
                  <a:gd name="T62" fmla="*/ 996 w 113"/>
                  <a:gd name="T63" fmla="*/ 13388 h 67"/>
                  <a:gd name="T64" fmla="*/ 1241 w 113"/>
                  <a:gd name="T65" fmla="*/ 14372 h 67"/>
                  <a:gd name="T66" fmla="*/ 1502 w 113"/>
                  <a:gd name="T67" fmla="*/ 15340 h 67"/>
                  <a:gd name="T68" fmla="*/ 1798 w 113"/>
                  <a:gd name="T69" fmla="*/ 15439 h 67"/>
                  <a:gd name="T70" fmla="*/ 2048 w 113"/>
                  <a:gd name="T71" fmla="*/ 15439 h 67"/>
                  <a:gd name="T72" fmla="*/ 2332 w 113"/>
                  <a:gd name="T73" fmla="*/ 14447 h 67"/>
                  <a:gd name="T74" fmla="*/ 2630 w 113"/>
                  <a:gd name="T75" fmla="*/ 13388 h 67"/>
                  <a:gd name="T76" fmla="*/ 2578 w 113"/>
                  <a:gd name="T77" fmla="*/ 11568 h 67"/>
                  <a:gd name="T78" fmla="*/ 0 w 113"/>
                  <a:gd name="T79" fmla="*/ 0 h 67"/>
                  <a:gd name="T80" fmla="*/ 113 w 113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5" y="57"/>
                    </a:lnTo>
                    <a:lnTo>
                      <a:pt x="56" y="53"/>
                    </a:lnTo>
                    <a:lnTo>
                      <a:pt x="45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5" y="25"/>
                    </a:lnTo>
                    <a:lnTo>
                      <a:pt x="9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2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0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71" name="Freeform 199"/>
              <p:cNvSpPr>
                <a:spLocks noChangeArrowheads="1"/>
              </p:cNvSpPr>
              <p:nvPr/>
            </p:nvSpPr>
            <p:spPr bwMode="auto">
              <a:xfrm>
                <a:off x="5449" y="102"/>
                <a:ext cx="47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4428 0 0"/>
                  <a:gd name="G19" fmla="+- 6311 0 0"/>
                  <a:gd name="G20" fmla="+- 9229 0 0"/>
                  <a:gd name="T0" fmla="*/ 0 w 47"/>
                  <a:gd name="T1" fmla="*/ 5131 h 50"/>
                  <a:gd name="T2" fmla="*/ 703 w 47"/>
                  <a:gd name="T3" fmla="*/ 7539 h 50"/>
                  <a:gd name="T4" fmla="*/ 1228 w 47"/>
                  <a:gd name="T5" fmla="*/ 11122 h 50"/>
                  <a:gd name="T6" fmla="*/ 1893 w 47"/>
                  <a:gd name="T7" fmla="*/ 13944 h 50"/>
                  <a:gd name="T8" fmla="*/ 2280 w 47"/>
                  <a:gd name="T9" fmla="*/ 17589 h 50"/>
                  <a:gd name="T10" fmla="*/ 2746 w 47"/>
                  <a:gd name="T11" fmla="*/ 21039 h 50"/>
                  <a:gd name="T12" fmla="*/ 2988 w 47"/>
                  <a:gd name="T13" fmla="*/ 23919 h 50"/>
                  <a:gd name="T14" fmla="*/ 2988 w 47"/>
                  <a:gd name="T15" fmla="*/ 24559 h 50"/>
                  <a:gd name="T16" fmla="*/ 3107 w 47"/>
                  <a:gd name="T17" fmla="*/ 23919 h 50"/>
                  <a:gd name="T18" fmla="*/ 3382 w 47"/>
                  <a:gd name="T19" fmla="*/ 28623 h 50"/>
                  <a:gd name="T20" fmla="*/ 3598 w 47"/>
                  <a:gd name="T21" fmla="*/ 27180 h 50"/>
                  <a:gd name="T22" fmla="*/ 3598 w 47"/>
                  <a:gd name="T23" fmla="*/ 24559 h 50"/>
                  <a:gd name="T24" fmla="*/ 3598 w 47"/>
                  <a:gd name="T25" fmla="*/ 22719 h 50"/>
                  <a:gd name="T26" fmla="*/ 3516 w 47"/>
                  <a:gd name="T27" fmla="*/ 21039 h 50"/>
                  <a:gd name="T28" fmla="*/ 3184 w 47"/>
                  <a:gd name="T29" fmla="*/ 17589 h 50"/>
                  <a:gd name="T30" fmla="*/ 2809 w 47"/>
                  <a:gd name="T31" fmla="*/ 13944 h 50"/>
                  <a:gd name="T32" fmla="*/ 2193 w 47"/>
                  <a:gd name="T33" fmla="*/ 10252 h 50"/>
                  <a:gd name="T34" fmla="*/ 1672 w 47"/>
                  <a:gd name="T35" fmla="*/ 6004 h 50"/>
                  <a:gd name="T36" fmla="*/ 901 w 47"/>
                  <a:gd name="T37" fmla="*/ 156 h 50"/>
                  <a:gd name="T38" fmla="*/ 3 w 47"/>
                  <a:gd name="T39" fmla="*/ 0 h 50"/>
                  <a:gd name="T40" fmla="*/ 0 w 47"/>
                  <a:gd name="T41" fmla="*/ 5131 h 50"/>
                  <a:gd name="T42" fmla="*/ 0 w 47"/>
                  <a:gd name="T43" fmla="*/ 0 h 50"/>
                  <a:gd name="T44" fmla="*/ 47 w 47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0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4" y="50"/>
                    </a:lnTo>
                    <a:lnTo>
                      <a:pt x="47" y="48"/>
                    </a:lnTo>
                    <a:lnTo>
                      <a:pt x="47" y="43"/>
                    </a:lnTo>
                    <a:lnTo>
                      <a:pt x="47" y="40"/>
                    </a:lnTo>
                    <a:lnTo>
                      <a:pt x="46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29" y="18"/>
                    </a:lnTo>
                    <a:lnTo>
                      <a:pt x="22" y="11"/>
                    </a:lnTo>
                    <a:lnTo>
                      <a:pt x="12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72" name="Freeform 200"/>
              <p:cNvSpPr>
                <a:spLocks noChangeArrowheads="1"/>
              </p:cNvSpPr>
              <p:nvPr/>
            </p:nvSpPr>
            <p:spPr bwMode="auto">
              <a:xfrm>
                <a:off x="5389" y="92"/>
                <a:ext cx="48" cy="17"/>
              </a:xfrm>
              <a:custGeom>
                <a:avLst/>
                <a:gdLst>
                  <a:gd name="G0" fmla="+- 4 0 0"/>
                  <a:gd name="G1" fmla="+- 15 0 0"/>
                  <a:gd name="G2" fmla="sin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1902 0 0"/>
                  <a:gd name="T0" fmla="*/ 0 w 58"/>
                  <a:gd name="T1" fmla="*/ 13638 h 18"/>
                  <a:gd name="T2" fmla="*/ 4 w 58"/>
                  <a:gd name="T3" fmla="*/ 13638 h 18"/>
                  <a:gd name="T4" fmla="*/ 4 w 58"/>
                  <a:gd name="T5" fmla="*/ 13638 h 18"/>
                  <a:gd name="T6" fmla="*/ 113 w 58"/>
                  <a:gd name="T7" fmla="*/ 13638 h 18"/>
                  <a:gd name="T8" fmla="*/ 169 w 58"/>
                  <a:gd name="T9" fmla="*/ 16837 h 18"/>
                  <a:gd name="T10" fmla="*/ 237 w 58"/>
                  <a:gd name="T11" fmla="*/ 16837 h 18"/>
                  <a:gd name="T12" fmla="*/ 294 w 58"/>
                  <a:gd name="T13" fmla="*/ 20787 h 18"/>
                  <a:gd name="T14" fmla="*/ 361 w 58"/>
                  <a:gd name="T15" fmla="*/ 24070 h 18"/>
                  <a:gd name="T16" fmla="*/ 420 w 58"/>
                  <a:gd name="T17" fmla="*/ 28514 h 18"/>
                  <a:gd name="T18" fmla="*/ 442 w 58"/>
                  <a:gd name="T19" fmla="*/ 13638 h 18"/>
                  <a:gd name="T20" fmla="*/ 380 w 58"/>
                  <a:gd name="T21" fmla="*/ 9942 h 18"/>
                  <a:gd name="T22" fmla="*/ 310 w 58"/>
                  <a:gd name="T23" fmla="*/ 4 h 18"/>
                  <a:gd name="T24" fmla="*/ 251 w 58"/>
                  <a:gd name="T25" fmla="*/ 2 h 18"/>
                  <a:gd name="T26" fmla="*/ 178 w 58"/>
                  <a:gd name="T27" fmla="*/ 1 h 18"/>
                  <a:gd name="T28" fmla="*/ 126 w 58"/>
                  <a:gd name="T29" fmla="*/ 1 h 18"/>
                  <a:gd name="T30" fmla="*/ 4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13638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23" y="11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73" name="Freeform 201"/>
              <p:cNvSpPr>
                <a:spLocks noChangeArrowheads="1"/>
              </p:cNvSpPr>
              <p:nvPr/>
            </p:nvSpPr>
            <p:spPr bwMode="auto">
              <a:xfrm>
                <a:off x="5464" y="95"/>
                <a:ext cx="97" cy="60"/>
              </a:xfrm>
              <a:custGeom>
                <a:avLst/>
                <a:gdLst>
                  <a:gd name="G0" fmla="*/ 1 0 51712"/>
                  <a:gd name="G1" fmla="+- 65533 0 0"/>
                  <a:gd name="G2" fmla="+- 10 0 0"/>
                  <a:gd name="G3" fmla="+- 15 0 0"/>
                  <a:gd name="G4" fmla="cos 22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0 0 0"/>
                  <a:gd name="G18" fmla="+- 40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 0 0"/>
                  <a:gd name="G34" fmla="+- 65534 0 0"/>
                  <a:gd name="G35" fmla="+- 65531 0 0"/>
                  <a:gd name="G36" fmla="+- 63667 0 0"/>
                  <a:gd name="G37" fmla="+- 62921 0 0"/>
                  <a:gd name="G38" fmla="+- 61753 0 0"/>
                  <a:gd name="T0" fmla="*/ 6 w 95"/>
                  <a:gd name="T1" fmla="*/ 0 h 57"/>
                  <a:gd name="T2" fmla="*/ 3 w 95"/>
                  <a:gd name="T3" fmla="*/ 0 h 57"/>
                  <a:gd name="T4" fmla="*/ 0 w 95"/>
                  <a:gd name="T5" fmla="*/ 2 h 57"/>
                  <a:gd name="T6" fmla="*/ 0 w 95"/>
                  <a:gd name="T7" fmla="*/ 5 h 57"/>
                  <a:gd name="T8" fmla="*/ 3 w 95"/>
                  <a:gd name="T9" fmla="*/ 1872 h 57"/>
                  <a:gd name="T10" fmla="*/ 5 w 95"/>
                  <a:gd name="T11" fmla="*/ 2620 h 57"/>
                  <a:gd name="T12" fmla="*/ 408 w 95"/>
                  <a:gd name="T13" fmla="*/ 4191 h 57"/>
                  <a:gd name="T14" fmla="*/ 527 w 95"/>
                  <a:gd name="T15" fmla="*/ 5137 h 57"/>
                  <a:gd name="T16" fmla="*/ 755 w 95"/>
                  <a:gd name="T17" fmla="*/ 6369 h 57"/>
                  <a:gd name="T18" fmla="*/ 1081 w 95"/>
                  <a:gd name="T19" fmla="*/ 7699 h 57"/>
                  <a:gd name="T20" fmla="*/ 1281 w 95"/>
                  <a:gd name="T21" fmla="*/ 8347 h 57"/>
                  <a:gd name="T22" fmla="*/ 1629 w 95"/>
                  <a:gd name="T23" fmla="*/ 9481 h 57"/>
                  <a:gd name="T24" fmla="*/ 1932 w 95"/>
                  <a:gd name="T25" fmla="*/ 10142 h 57"/>
                  <a:gd name="T26" fmla="*/ 2333 w 95"/>
                  <a:gd name="T27" fmla="*/ 10577 h 57"/>
                  <a:gd name="T28" fmla="*/ 2629 w 95"/>
                  <a:gd name="T29" fmla="*/ 10577 h 57"/>
                  <a:gd name="T30" fmla="*/ 3015 w 95"/>
                  <a:gd name="T31" fmla="*/ 10142 h 57"/>
                  <a:gd name="T32" fmla="*/ 3341 w 95"/>
                  <a:gd name="T33" fmla="*/ 9410 h 57"/>
                  <a:gd name="T34" fmla="*/ 3397 w 95"/>
                  <a:gd name="T35" fmla="*/ 8933 h 57"/>
                  <a:gd name="T36" fmla="*/ 3439 w 95"/>
                  <a:gd name="T37" fmla="*/ 8850 h 57"/>
                  <a:gd name="T38" fmla="*/ 3397 w 95"/>
                  <a:gd name="T39" fmla="*/ 8347 h 57"/>
                  <a:gd name="T40" fmla="*/ 3397 w 95"/>
                  <a:gd name="T41" fmla="*/ 8232 h 57"/>
                  <a:gd name="T42" fmla="*/ 3267 w 95"/>
                  <a:gd name="T43" fmla="*/ 7188 h 57"/>
                  <a:gd name="T44" fmla="*/ 3066 w 95"/>
                  <a:gd name="T45" fmla="*/ 5890 h 57"/>
                  <a:gd name="T46" fmla="*/ 2864 w 95"/>
                  <a:gd name="T47" fmla="*/ 4544 h 57"/>
                  <a:gd name="T48" fmla="*/ 2625 w 95"/>
                  <a:gd name="T49" fmla="*/ 3668 h 57"/>
                  <a:gd name="T50" fmla="*/ 2369 w 95"/>
                  <a:gd name="T51" fmla="*/ 2270 h 57"/>
                  <a:gd name="T52" fmla="*/ 2034 w 95"/>
                  <a:gd name="T53" fmla="*/ 1737 h 57"/>
                  <a:gd name="T54" fmla="*/ 1805 w 95"/>
                  <a:gd name="T55" fmla="*/ 5 h 57"/>
                  <a:gd name="T56" fmla="*/ 1494 w 95"/>
                  <a:gd name="T57" fmla="*/ 3 h 57"/>
                  <a:gd name="T58" fmla="*/ 1217 w 95"/>
                  <a:gd name="T59" fmla="*/ 2 h 57"/>
                  <a:gd name="T60" fmla="*/ 976 w 95"/>
                  <a:gd name="T61" fmla="*/ 1 h 57"/>
                  <a:gd name="T62" fmla="*/ 717 w 95"/>
                  <a:gd name="T63" fmla="*/ 1 h 57"/>
                  <a:gd name="T64" fmla="*/ 501 w 95"/>
                  <a:gd name="T65" fmla="*/ 0 h 57"/>
                  <a:gd name="T66" fmla="*/ 408 w 95"/>
                  <a:gd name="T67" fmla="*/ 0 h 57"/>
                  <a:gd name="T68" fmla="*/ 6 w 95"/>
                  <a:gd name="T69" fmla="*/ 0 h 57"/>
                  <a:gd name="T70" fmla="*/ 0 w 95"/>
                  <a:gd name="T71" fmla="*/ 0 h 57"/>
                  <a:gd name="T72" fmla="*/ 95 w 95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5" h="57">
                    <a:moveTo>
                      <a:pt x="6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10"/>
                    </a:lnTo>
                    <a:lnTo>
                      <a:pt x="5" y="15"/>
                    </a:lnTo>
                    <a:lnTo>
                      <a:pt x="10" y="22"/>
                    </a:lnTo>
                    <a:lnTo>
                      <a:pt x="15" y="28"/>
                    </a:lnTo>
                    <a:lnTo>
                      <a:pt x="22" y="35"/>
                    </a:lnTo>
                    <a:lnTo>
                      <a:pt x="29" y="41"/>
                    </a:lnTo>
                    <a:lnTo>
                      <a:pt x="36" y="46"/>
                    </a:lnTo>
                    <a:lnTo>
                      <a:pt x="45" y="51"/>
                    </a:lnTo>
                    <a:lnTo>
                      <a:pt x="54" y="55"/>
                    </a:lnTo>
                    <a:lnTo>
                      <a:pt x="64" y="57"/>
                    </a:lnTo>
                    <a:lnTo>
                      <a:pt x="73" y="57"/>
                    </a:lnTo>
                    <a:lnTo>
                      <a:pt x="83" y="55"/>
                    </a:lnTo>
                    <a:lnTo>
                      <a:pt x="92" y="50"/>
                    </a:lnTo>
                    <a:lnTo>
                      <a:pt x="94" y="49"/>
                    </a:lnTo>
                    <a:lnTo>
                      <a:pt x="95" y="48"/>
                    </a:lnTo>
                    <a:lnTo>
                      <a:pt x="94" y="46"/>
                    </a:lnTo>
                    <a:lnTo>
                      <a:pt x="94" y="44"/>
                    </a:lnTo>
                    <a:lnTo>
                      <a:pt x="90" y="38"/>
                    </a:lnTo>
                    <a:lnTo>
                      <a:pt x="85" y="32"/>
                    </a:lnTo>
                    <a:lnTo>
                      <a:pt x="79" y="25"/>
                    </a:lnTo>
                    <a:lnTo>
                      <a:pt x="72" y="20"/>
                    </a:lnTo>
                    <a:lnTo>
                      <a:pt x="65" y="13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42" y="3"/>
                    </a:lnTo>
                    <a:lnTo>
                      <a:pt x="34" y="2"/>
                    </a:lnTo>
                    <a:lnTo>
                      <a:pt x="27" y="1"/>
                    </a:lnTo>
                    <a:lnTo>
                      <a:pt x="21" y="1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74" name="Freeform 202"/>
              <p:cNvSpPr>
                <a:spLocks noChangeArrowheads="1"/>
              </p:cNvSpPr>
              <p:nvPr/>
            </p:nvSpPr>
            <p:spPr bwMode="auto">
              <a:xfrm>
                <a:off x="5460" y="90"/>
                <a:ext cx="102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cos 14 G6"/>
                  <a:gd name="G8" fmla="+- 8 0 0"/>
                  <a:gd name="G9" fmla="sin 8 G8"/>
                  <a:gd name="G10" fmla="+- 11 0 0"/>
                  <a:gd name="G11" fmla="cos 9 G10"/>
                  <a:gd name="G12" fmla="*/ 1 0 51712"/>
                  <a:gd name="G13" fmla="+- 65532 0 0"/>
                  <a:gd name="G14" fmla="+- 24 0 0"/>
                  <a:gd name="G15" fmla="*/ 1 65435 51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57226 0 0"/>
                  <a:gd name="G36" fmla="+- 56206 0 0"/>
                  <a:gd name="G37" fmla="+- 55630 0 0"/>
                  <a:gd name="G38" fmla="+- 55594 0 0"/>
                  <a:gd name="G39" fmla="+- 55562 0 0"/>
                  <a:gd name="G40" fmla="+- 56040 0 0"/>
                  <a:gd name="T0" fmla="*/ 5849 w 99"/>
                  <a:gd name="T1" fmla="*/ 12659 h 66"/>
                  <a:gd name="T2" fmla="*/ 5288 w 99"/>
                  <a:gd name="T3" fmla="*/ 13598 h 66"/>
                  <a:gd name="T4" fmla="*/ 4755 w 99"/>
                  <a:gd name="T5" fmla="*/ 14085 h 66"/>
                  <a:gd name="T6" fmla="*/ 4179 w 99"/>
                  <a:gd name="T7" fmla="*/ 14085 h 66"/>
                  <a:gd name="T8" fmla="*/ 3656 w 99"/>
                  <a:gd name="T9" fmla="*/ 13598 h 66"/>
                  <a:gd name="T10" fmla="*/ 3114 w 99"/>
                  <a:gd name="T11" fmla="*/ 13088 h 66"/>
                  <a:gd name="T12" fmla="*/ 2681 w 99"/>
                  <a:gd name="T13" fmla="*/ 12177 h 66"/>
                  <a:gd name="T14" fmla="*/ 2120 w 99"/>
                  <a:gd name="T15" fmla="*/ 10525 h 66"/>
                  <a:gd name="T16" fmla="*/ 1728 w 99"/>
                  <a:gd name="T17" fmla="*/ 9177 h 66"/>
                  <a:gd name="T18" fmla="*/ 1324 w 99"/>
                  <a:gd name="T19" fmla="*/ 7380 h 66"/>
                  <a:gd name="T20" fmla="*/ 987 w 99"/>
                  <a:gd name="T21" fmla="*/ 5907 h 66"/>
                  <a:gd name="T22" fmla="*/ 781 w 99"/>
                  <a:gd name="T23" fmla="*/ 4414 h 66"/>
                  <a:gd name="T24" fmla="*/ 654 w 99"/>
                  <a:gd name="T25" fmla="*/ 3283 h 66"/>
                  <a:gd name="T26" fmla="*/ 617 w 99"/>
                  <a:gd name="T27" fmla="*/ 2304 h 66"/>
                  <a:gd name="T28" fmla="*/ 617 w 99"/>
                  <a:gd name="T29" fmla="*/ 2119 h 66"/>
                  <a:gd name="T30" fmla="*/ 8 w 99"/>
                  <a:gd name="T31" fmla="*/ 2304 h 66"/>
                  <a:gd name="T32" fmla="*/ 654 w 99"/>
                  <a:gd name="T33" fmla="*/ 2304 h 66"/>
                  <a:gd name="T34" fmla="*/ 694 w 99"/>
                  <a:gd name="T35" fmla="*/ 0 h 66"/>
                  <a:gd name="T36" fmla="*/ 4 w 99"/>
                  <a:gd name="T37" fmla="*/ 0 h 66"/>
                  <a:gd name="T38" fmla="*/ 0 w 99"/>
                  <a:gd name="T39" fmla="*/ 82 h 66"/>
                  <a:gd name="T40" fmla="*/ 0 w 99"/>
                  <a:gd name="T41" fmla="*/ 2637 h 66"/>
                  <a:gd name="T42" fmla="*/ 2 w 99"/>
                  <a:gd name="T43" fmla="*/ 4099 h 66"/>
                  <a:gd name="T44" fmla="*/ 5 w 99"/>
                  <a:gd name="T45" fmla="*/ 5907 h 66"/>
                  <a:gd name="T46" fmla="*/ 654 w 99"/>
                  <a:gd name="T47" fmla="*/ 7380 h 66"/>
                  <a:gd name="T48" fmla="*/ 931 w 99"/>
                  <a:gd name="T49" fmla="*/ 9177 h 66"/>
                  <a:gd name="T50" fmla="*/ 1324 w 99"/>
                  <a:gd name="T51" fmla="*/ 10611 h 66"/>
                  <a:gd name="T52" fmla="*/ 1833 w 99"/>
                  <a:gd name="T53" fmla="*/ 12319 h 66"/>
                  <a:gd name="T54" fmla="*/ 2320 w 99"/>
                  <a:gd name="T55" fmla="*/ 13598 h 66"/>
                  <a:gd name="T56" fmla="*/ 2936 w 99"/>
                  <a:gd name="T57" fmla="*/ 15181 h 66"/>
                  <a:gd name="T58" fmla="*/ 3503 w 99"/>
                  <a:gd name="T59" fmla="*/ 16166 h 66"/>
                  <a:gd name="T60" fmla="*/ 4179 w 99"/>
                  <a:gd name="T61" fmla="*/ 16467 h 66"/>
                  <a:gd name="T62" fmla="*/ 4755 w 99"/>
                  <a:gd name="T63" fmla="*/ 16467 h 66"/>
                  <a:gd name="T64" fmla="*/ 5431 w 99"/>
                  <a:gd name="T65" fmla="*/ 16166 h 66"/>
                  <a:gd name="T66" fmla="*/ 6109 w 99"/>
                  <a:gd name="T67" fmla="*/ 14647 h 66"/>
                  <a:gd name="T68" fmla="*/ 5849 w 99"/>
                  <a:gd name="T69" fmla="*/ 1265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94" y="51"/>
                    </a:moveTo>
                    <a:lnTo>
                      <a:pt x="86" y="55"/>
                    </a:lnTo>
                    <a:lnTo>
                      <a:pt x="77" y="56"/>
                    </a:lnTo>
                    <a:lnTo>
                      <a:pt x="68" y="56"/>
                    </a:lnTo>
                    <a:lnTo>
                      <a:pt x="59" y="55"/>
                    </a:lnTo>
                    <a:lnTo>
                      <a:pt x="51" y="52"/>
                    </a:lnTo>
                    <a:lnTo>
                      <a:pt x="43" y="48"/>
                    </a:lnTo>
                    <a:lnTo>
                      <a:pt x="35" y="42"/>
                    </a:lnTo>
                    <a:lnTo>
                      <a:pt x="28" y="37"/>
                    </a:lnTo>
                    <a:lnTo>
                      <a:pt x="22" y="30"/>
                    </a:lnTo>
                    <a:lnTo>
                      <a:pt x="17" y="24"/>
                    </a:lnTo>
                    <a:lnTo>
                      <a:pt x="13" y="18"/>
                    </a:lnTo>
                    <a:lnTo>
                      <a:pt x="10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10" y="9"/>
                    </a:lnTo>
                    <a:lnTo>
                      <a:pt x="11" y="0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10" y="30"/>
                    </a:lnTo>
                    <a:lnTo>
                      <a:pt x="16" y="37"/>
                    </a:lnTo>
                    <a:lnTo>
                      <a:pt x="22" y="43"/>
                    </a:lnTo>
                    <a:lnTo>
                      <a:pt x="30" y="50"/>
                    </a:lnTo>
                    <a:lnTo>
                      <a:pt x="38" y="55"/>
                    </a:lnTo>
                    <a:lnTo>
                      <a:pt x="48" y="60"/>
                    </a:lnTo>
                    <a:lnTo>
                      <a:pt x="57" y="64"/>
                    </a:lnTo>
                    <a:lnTo>
                      <a:pt x="68" y="66"/>
                    </a:lnTo>
                    <a:lnTo>
                      <a:pt x="77" y="66"/>
                    </a:lnTo>
                    <a:lnTo>
                      <a:pt x="88" y="64"/>
                    </a:lnTo>
                    <a:lnTo>
                      <a:pt x="99" y="59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275" name="Group 203"/>
            <p:cNvGrpSpPr>
              <a:grpSpLocks/>
            </p:cNvGrpSpPr>
            <p:nvPr/>
          </p:nvGrpSpPr>
          <p:grpSpPr bwMode="auto">
            <a:xfrm>
              <a:off x="196" y="90"/>
              <a:ext cx="5419" cy="4138"/>
              <a:chOff x="196" y="90"/>
              <a:chExt cx="5419" cy="4138"/>
            </a:xfrm>
          </p:grpSpPr>
          <p:sp>
            <p:nvSpPr>
              <p:cNvPr id="3276" name="Freeform 204"/>
              <p:cNvSpPr>
                <a:spLocks noChangeArrowheads="1"/>
              </p:cNvSpPr>
              <p:nvPr/>
            </p:nvSpPr>
            <p:spPr bwMode="auto">
              <a:xfrm>
                <a:off x="5521" y="100"/>
                <a:ext cx="45" cy="55"/>
              </a:xfrm>
              <a:custGeom>
                <a:avLst/>
                <a:gdLst>
                  <a:gd name="G0" fmla="+- 4 0 0"/>
                  <a:gd name="G1" fmla="*/ 1 36347 460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5"/>
                  <a:gd name="T1" fmla="*/ 5131 h 50"/>
                  <a:gd name="T2" fmla="*/ 804 w 45"/>
                  <a:gd name="T3" fmla="*/ 6996 h 50"/>
                  <a:gd name="T4" fmla="*/ 1263 w 45"/>
                  <a:gd name="T5" fmla="*/ 11122 h 50"/>
                  <a:gd name="T6" fmla="*/ 2116 w 45"/>
                  <a:gd name="T7" fmla="*/ 13559 h 50"/>
                  <a:gd name="T8" fmla="*/ 2566 w 45"/>
                  <a:gd name="T9" fmla="*/ 17589 h 50"/>
                  <a:gd name="T10" fmla="*/ 2919 w 45"/>
                  <a:gd name="T11" fmla="*/ 21039 h 50"/>
                  <a:gd name="T12" fmla="*/ 3116 w 45"/>
                  <a:gd name="T13" fmla="*/ 23919 h 50"/>
                  <a:gd name="T14" fmla="*/ 3116 w 45"/>
                  <a:gd name="T15" fmla="*/ 24559 h 50"/>
                  <a:gd name="T16" fmla="*/ 3322 w 45"/>
                  <a:gd name="T17" fmla="*/ 24559 h 50"/>
                  <a:gd name="T18" fmla="*/ 3322 w 45"/>
                  <a:gd name="T19" fmla="*/ 23919 h 50"/>
                  <a:gd name="T20" fmla="*/ 3779 w 45"/>
                  <a:gd name="T21" fmla="*/ 28623 h 50"/>
                  <a:gd name="T22" fmla="*/ 4031 w 45"/>
                  <a:gd name="T23" fmla="*/ 26984 h 50"/>
                  <a:gd name="T24" fmla="*/ 4034 w 45"/>
                  <a:gd name="T25" fmla="*/ 25127 h 50"/>
                  <a:gd name="T26" fmla="*/ 4031 w 45"/>
                  <a:gd name="T27" fmla="*/ 23272 h 50"/>
                  <a:gd name="T28" fmla="*/ 3865 w 45"/>
                  <a:gd name="T29" fmla="*/ 21561 h 50"/>
                  <a:gd name="T30" fmla="*/ 3623 w 45"/>
                  <a:gd name="T31" fmla="*/ 17589 h 50"/>
                  <a:gd name="T32" fmla="*/ 3114 w 45"/>
                  <a:gd name="T33" fmla="*/ 13559 h 50"/>
                  <a:gd name="T34" fmla="*/ 2566 w 45"/>
                  <a:gd name="T35" fmla="*/ 10252 h 50"/>
                  <a:gd name="T36" fmla="*/ 1744 w 45"/>
                  <a:gd name="T37" fmla="*/ 6004 h 50"/>
                  <a:gd name="T38" fmla="*/ 1110 w 45"/>
                  <a:gd name="T39" fmla="*/ 156 h 50"/>
                  <a:gd name="T40" fmla="*/ 5 w 45"/>
                  <a:gd name="T41" fmla="*/ 0 h 50"/>
                  <a:gd name="T42" fmla="*/ 0 w 45"/>
                  <a:gd name="T43" fmla="*/ 5131 h 50"/>
                  <a:gd name="T44" fmla="*/ 0 w 45"/>
                  <a:gd name="T45" fmla="*/ 0 h 50"/>
                  <a:gd name="T46" fmla="*/ 45 w 45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50">
                    <a:moveTo>
                      <a:pt x="0" y="9"/>
                    </a:moveTo>
                    <a:lnTo>
                      <a:pt x="8" y="13"/>
                    </a:lnTo>
                    <a:lnTo>
                      <a:pt x="15" y="19"/>
                    </a:lnTo>
                    <a:lnTo>
                      <a:pt x="23" y="24"/>
                    </a:lnTo>
                    <a:lnTo>
                      <a:pt x="28" y="31"/>
                    </a:lnTo>
                    <a:lnTo>
                      <a:pt x="32" y="37"/>
                    </a:lnTo>
                    <a:lnTo>
                      <a:pt x="35" y="42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41" y="50"/>
                    </a:lnTo>
                    <a:lnTo>
                      <a:pt x="44" y="47"/>
                    </a:lnTo>
                    <a:lnTo>
                      <a:pt x="45" y="44"/>
                    </a:lnTo>
                    <a:lnTo>
                      <a:pt x="44" y="41"/>
                    </a:lnTo>
                    <a:lnTo>
                      <a:pt x="43" y="38"/>
                    </a:lnTo>
                    <a:lnTo>
                      <a:pt x="40" y="31"/>
                    </a:lnTo>
                    <a:lnTo>
                      <a:pt x="34" y="24"/>
                    </a:lnTo>
                    <a:lnTo>
                      <a:pt x="28" y="18"/>
                    </a:lnTo>
                    <a:lnTo>
                      <a:pt x="20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77" name="Freeform 205"/>
              <p:cNvSpPr>
                <a:spLocks noChangeArrowheads="1"/>
              </p:cNvSpPr>
              <p:nvPr/>
            </p:nvSpPr>
            <p:spPr bwMode="auto">
              <a:xfrm>
                <a:off x="5470" y="90"/>
                <a:ext cx="53" cy="17"/>
              </a:xfrm>
              <a:custGeom>
                <a:avLst/>
                <a:gdLst>
                  <a:gd name="G0" fmla="+- 3 0 0"/>
                  <a:gd name="G1" fmla="*/ 1 44919 25856"/>
                  <a:gd name="G2" fmla="*/ 1 63095 5171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*/ 1 0 51712"/>
                  <a:gd name="G12" fmla="+- 6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901 0 0"/>
                  <a:gd name="G24" fmla="+- 50391 0 0"/>
                  <a:gd name="T0" fmla="*/ 0 w 53"/>
                  <a:gd name="T1" fmla="*/ 13638 h 18"/>
                  <a:gd name="T2" fmla="*/ 3 w 53"/>
                  <a:gd name="T3" fmla="*/ 13638 h 18"/>
                  <a:gd name="T4" fmla="*/ 8 w 53"/>
                  <a:gd name="T5" fmla="*/ 15153 h 18"/>
                  <a:gd name="T6" fmla="*/ 678 w 53"/>
                  <a:gd name="T7" fmla="*/ 15153 h 18"/>
                  <a:gd name="T8" fmla="*/ 944 w 53"/>
                  <a:gd name="T9" fmla="*/ 15153 h 18"/>
                  <a:gd name="T10" fmla="*/ 1313 w 53"/>
                  <a:gd name="T11" fmla="*/ 16837 h 18"/>
                  <a:gd name="T12" fmla="*/ 1637 w 53"/>
                  <a:gd name="T13" fmla="*/ 20787 h 18"/>
                  <a:gd name="T14" fmla="*/ 1950 w 53"/>
                  <a:gd name="T15" fmla="*/ 24070 h 18"/>
                  <a:gd name="T16" fmla="*/ 2277 w 53"/>
                  <a:gd name="T17" fmla="*/ 28514 h 18"/>
                  <a:gd name="T18" fmla="*/ 2467 w 53"/>
                  <a:gd name="T19" fmla="*/ 13638 h 18"/>
                  <a:gd name="T20" fmla="*/ 2155 w 53"/>
                  <a:gd name="T21" fmla="*/ 9942 h 18"/>
                  <a:gd name="T22" fmla="*/ 1730 w 53"/>
                  <a:gd name="T23" fmla="*/ 4 h 18"/>
                  <a:gd name="T24" fmla="*/ 1387 w 53"/>
                  <a:gd name="T25" fmla="*/ 3 h 18"/>
                  <a:gd name="T26" fmla="*/ 997 w 53"/>
                  <a:gd name="T27" fmla="*/ 2 h 18"/>
                  <a:gd name="T28" fmla="*/ 678 w 53"/>
                  <a:gd name="T29" fmla="*/ 0 h 18"/>
                  <a:gd name="T30" fmla="*/ 487 w 53"/>
                  <a:gd name="T31" fmla="*/ 0 h 18"/>
                  <a:gd name="T32" fmla="*/ 4 w 53"/>
                  <a:gd name="T33" fmla="*/ 0 h 18"/>
                  <a:gd name="T34" fmla="*/ 1 w 53"/>
                  <a:gd name="T35" fmla="*/ 0 h 18"/>
                  <a:gd name="T36" fmla="*/ 0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0" y="9"/>
                    </a:moveTo>
                    <a:lnTo>
                      <a:pt x="3" y="9"/>
                    </a:lnTo>
                    <a:lnTo>
                      <a:pt x="8" y="10"/>
                    </a:lnTo>
                    <a:lnTo>
                      <a:pt x="15" y="10"/>
                    </a:lnTo>
                    <a:lnTo>
                      <a:pt x="21" y="10"/>
                    </a:lnTo>
                    <a:lnTo>
                      <a:pt x="27" y="11"/>
                    </a:lnTo>
                    <a:lnTo>
                      <a:pt x="35" y="13"/>
                    </a:lnTo>
                    <a:lnTo>
                      <a:pt x="42" y="15"/>
                    </a:lnTo>
                    <a:lnTo>
                      <a:pt x="48" y="18"/>
                    </a:lnTo>
                    <a:lnTo>
                      <a:pt x="53" y="9"/>
                    </a:lnTo>
                    <a:lnTo>
                      <a:pt x="45" y="6"/>
                    </a:lnTo>
                    <a:lnTo>
                      <a:pt x="37" y="4"/>
                    </a:lnTo>
                    <a:lnTo>
                      <a:pt x="29" y="3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78" name="Freeform 206"/>
              <p:cNvSpPr>
                <a:spLocks noChangeArrowheads="1"/>
              </p:cNvSpPr>
              <p:nvPr/>
            </p:nvSpPr>
            <p:spPr bwMode="auto">
              <a:xfrm>
                <a:off x="486" y="99"/>
                <a:ext cx="109" cy="60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+- 65531 0 0"/>
                  <a:gd name="G6" fmla="*/ 1 8365 49664"/>
                  <a:gd name="G7" fmla="*/ 1 2512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1 0 0"/>
                  <a:gd name="G40" fmla="+- 65533 0 0"/>
                  <a:gd name="G41" fmla="*/ 1 0 51712"/>
                  <a:gd name="G42" fmla="+- 2 0 0"/>
                  <a:gd name="G43" fmla="+- 3 0 0"/>
                  <a:gd name="G44" fmla="+- 1496 0 0"/>
                  <a:gd name="G45" fmla="+- 1928 0 0"/>
                  <a:gd name="T0" fmla="*/ 8 w 106"/>
                  <a:gd name="T1" fmla="*/ 0 h 58"/>
                  <a:gd name="T2" fmla="*/ 5 w 106"/>
                  <a:gd name="T3" fmla="*/ 0 h 58"/>
                  <a:gd name="T4" fmla="*/ 3 w 106"/>
                  <a:gd name="T5" fmla="*/ 1 h 58"/>
                  <a:gd name="T6" fmla="*/ 1 w 106"/>
                  <a:gd name="T7" fmla="*/ 2 h 58"/>
                  <a:gd name="T8" fmla="*/ 0 w 106"/>
                  <a:gd name="T9" fmla="*/ 3 h 58"/>
                  <a:gd name="T10" fmla="*/ 0 w 106"/>
                  <a:gd name="T11" fmla="*/ 1497 h 58"/>
                  <a:gd name="T12" fmla="*/ 1 w 106"/>
                  <a:gd name="T13" fmla="*/ 1931 h 58"/>
                  <a:gd name="T14" fmla="*/ 3 w 106"/>
                  <a:gd name="T15" fmla="*/ 3091 h 58"/>
                  <a:gd name="T16" fmla="*/ 8 w 106"/>
                  <a:gd name="T17" fmla="*/ 4301 h 58"/>
                  <a:gd name="T18" fmla="*/ 608 w 106"/>
                  <a:gd name="T19" fmla="*/ 5280 h 58"/>
                  <a:gd name="T20" fmla="*/ 944 w 106"/>
                  <a:gd name="T21" fmla="*/ 6433 h 58"/>
                  <a:gd name="T22" fmla="*/ 1387 w 106"/>
                  <a:gd name="T23" fmla="*/ 7364 h 58"/>
                  <a:gd name="T24" fmla="*/ 1828 w 106"/>
                  <a:gd name="T25" fmla="*/ 8384 h 58"/>
                  <a:gd name="T26" fmla="*/ 2277 w 106"/>
                  <a:gd name="T27" fmla="*/ 9178 h 58"/>
                  <a:gd name="T28" fmla="*/ 2755 w 106"/>
                  <a:gd name="T29" fmla="*/ 9598 h 58"/>
                  <a:gd name="T30" fmla="*/ 3250 w 106"/>
                  <a:gd name="T31" fmla="*/ 9824 h 58"/>
                  <a:gd name="T32" fmla="*/ 3833 w 106"/>
                  <a:gd name="T33" fmla="*/ 9824 h 58"/>
                  <a:gd name="T34" fmla="*/ 4441 w 106"/>
                  <a:gd name="T35" fmla="*/ 9234 h 58"/>
                  <a:gd name="T36" fmla="*/ 4958 w 106"/>
                  <a:gd name="T37" fmla="*/ 8652 h 58"/>
                  <a:gd name="T38" fmla="*/ 4971 w 106"/>
                  <a:gd name="T39" fmla="*/ 8384 h 58"/>
                  <a:gd name="T40" fmla="*/ 4971 w 106"/>
                  <a:gd name="T41" fmla="*/ 7862 h 58"/>
                  <a:gd name="T42" fmla="*/ 4971 w 106"/>
                  <a:gd name="T43" fmla="*/ 7852 h 58"/>
                  <a:gd name="T44" fmla="*/ 4958 w 106"/>
                  <a:gd name="T45" fmla="*/ 7364 h 58"/>
                  <a:gd name="T46" fmla="*/ 4777 w 106"/>
                  <a:gd name="T47" fmla="*/ 6607 h 58"/>
                  <a:gd name="T48" fmla="*/ 4521 w 106"/>
                  <a:gd name="T49" fmla="*/ 5280 h 58"/>
                  <a:gd name="T50" fmla="*/ 4214 w 106"/>
                  <a:gd name="T51" fmla="*/ 4301 h 58"/>
                  <a:gd name="T52" fmla="*/ 3833 w 106"/>
                  <a:gd name="T53" fmla="*/ 3091 h 58"/>
                  <a:gd name="T54" fmla="*/ 3434 w 106"/>
                  <a:gd name="T55" fmla="*/ 2072 h 58"/>
                  <a:gd name="T56" fmla="*/ 3057 w 106"/>
                  <a:gd name="T57" fmla="*/ 1575 h 58"/>
                  <a:gd name="T58" fmla="*/ 2686 w 106"/>
                  <a:gd name="T59" fmla="*/ 76 h 58"/>
                  <a:gd name="T60" fmla="*/ 2277 w 106"/>
                  <a:gd name="T61" fmla="*/ 3 h 58"/>
                  <a:gd name="T62" fmla="*/ 1846 w 106"/>
                  <a:gd name="T63" fmla="*/ 1 h 58"/>
                  <a:gd name="T64" fmla="*/ 1480 w 106"/>
                  <a:gd name="T65" fmla="*/ 0 h 58"/>
                  <a:gd name="T66" fmla="*/ 1113 w 106"/>
                  <a:gd name="T67" fmla="*/ 0 h 58"/>
                  <a:gd name="T68" fmla="*/ 757 w 106"/>
                  <a:gd name="T69" fmla="*/ 0 h 58"/>
                  <a:gd name="T70" fmla="*/ 575 w 106"/>
                  <a:gd name="T71" fmla="*/ 0 h 58"/>
                  <a:gd name="T72" fmla="*/ 8 w 106"/>
                  <a:gd name="T73" fmla="*/ 0 h 58"/>
                  <a:gd name="T74" fmla="*/ 0 w 106"/>
                  <a:gd name="T75" fmla="*/ 0 h 58"/>
                  <a:gd name="T76" fmla="*/ 106 w 106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6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50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5" y="51"/>
                    </a:lnTo>
                    <a:lnTo>
                      <a:pt x="106" y="50"/>
                    </a:lnTo>
                    <a:lnTo>
                      <a:pt x="106" y="47"/>
                    </a:lnTo>
                    <a:lnTo>
                      <a:pt x="106" y="46"/>
                    </a:lnTo>
                    <a:lnTo>
                      <a:pt x="105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0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2" y="0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79" name="Freeform 207"/>
              <p:cNvSpPr>
                <a:spLocks noChangeArrowheads="1"/>
              </p:cNvSpPr>
              <p:nvPr/>
            </p:nvSpPr>
            <p:spPr bwMode="auto">
              <a:xfrm>
                <a:off x="479" y="94"/>
                <a:ext cx="117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45735 57600"/>
                  <a:gd name="G7" fmla="+- 10 0 0"/>
                  <a:gd name="G8" fmla="cos 9 G7"/>
                  <a:gd name="G9" fmla="*/ 1 36 5"/>
                  <a:gd name="G10" fmla="+- 23 0 0"/>
                  <a:gd name="G11" fmla="*/ 1 0 51712"/>
                  <a:gd name="G12" fmla="+- 7 0 0"/>
                  <a:gd name="G13" fmla="cos G11 G12"/>
                  <a:gd name="G14" fmla="+- 1 0 0"/>
                  <a:gd name="G15" fmla="+- 65532 0 0"/>
                  <a:gd name="G16" fmla="+- 10 0 0"/>
                  <a:gd name="G17" fmla="*/ 1 49067 5171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59662 0 0"/>
                  <a:gd name="G39" fmla="+- 57979 0 0"/>
                  <a:gd name="G40" fmla="+- 57308 0 0"/>
                  <a:gd name="G41" fmla="+- 56660 0 0"/>
                  <a:gd name="G42" fmla="+- 56858 0 0"/>
                  <a:gd name="G43" fmla="+- 57104 0 0"/>
                  <a:gd name="G44" fmla="+- 57759 0 0"/>
                  <a:gd name="T0" fmla="*/ 7400 w 113"/>
                  <a:gd name="T1" fmla="*/ 11568 h 67"/>
                  <a:gd name="T2" fmla="*/ 6628 w 113"/>
                  <a:gd name="T3" fmla="*/ 12502 h 67"/>
                  <a:gd name="T4" fmla="*/ 5831 w 113"/>
                  <a:gd name="T5" fmla="*/ 13388 h 67"/>
                  <a:gd name="T6" fmla="*/ 5160 w 113"/>
                  <a:gd name="T7" fmla="*/ 13388 h 67"/>
                  <a:gd name="T8" fmla="*/ 4409 w 113"/>
                  <a:gd name="T9" fmla="*/ 13285 h 67"/>
                  <a:gd name="T10" fmla="*/ 3782 w 113"/>
                  <a:gd name="T11" fmla="*/ 12460 h 67"/>
                  <a:gd name="T12" fmla="*/ 3075 w 113"/>
                  <a:gd name="T13" fmla="*/ 11507 h 67"/>
                  <a:gd name="T14" fmla="*/ 2483 w 113"/>
                  <a:gd name="T15" fmla="*/ 10260 h 67"/>
                  <a:gd name="T16" fmla="*/ 1991 w 113"/>
                  <a:gd name="T17" fmla="*/ 8731 h 67"/>
                  <a:gd name="T18" fmla="*/ 1446 w 113"/>
                  <a:gd name="T19" fmla="*/ 7566 h 67"/>
                  <a:gd name="T20" fmla="*/ 1072 w 113"/>
                  <a:gd name="T21" fmla="*/ 6026 h 67"/>
                  <a:gd name="T22" fmla="*/ 843 w 113"/>
                  <a:gd name="T23" fmla="*/ 4903 h 67"/>
                  <a:gd name="T24" fmla="*/ 748 w 113"/>
                  <a:gd name="T25" fmla="*/ 3183 h 67"/>
                  <a:gd name="T26" fmla="*/ 704 w 113"/>
                  <a:gd name="T27" fmla="*/ 2570 h 67"/>
                  <a:gd name="T28" fmla="*/ 704 w 113"/>
                  <a:gd name="T29" fmla="*/ 2071 h 67"/>
                  <a:gd name="T30" fmla="*/ 704 w 113"/>
                  <a:gd name="T31" fmla="*/ 2225 h 67"/>
                  <a:gd name="T32" fmla="*/ 748 w 113"/>
                  <a:gd name="T33" fmla="*/ 2071 h 67"/>
                  <a:gd name="T34" fmla="*/ 794 w 113"/>
                  <a:gd name="T35" fmla="*/ 2071 h 67"/>
                  <a:gd name="T36" fmla="*/ 895 w 113"/>
                  <a:gd name="T37" fmla="*/ 2071 h 67"/>
                  <a:gd name="T38" fmla="*/ 895 w 113"/>
                  <a:gd name="T39" fmla="*/ 0 h 67"/>
                  <a:gd name="T40" fmla="*/ 704 w 113"/>
                  <a:gd name="T41" fmla="*/ 0 h 67"/>
                  <a:gd name="T42" fmla="*/ 7 w 113"/>
                  <a:gd name="T43" fmla="*/ 1 h 67"/>
                  <a:gd name="T44" fmla="*/ 4 w 113"/>
                  <a:gd name="T45" fmla="*/ 3 h 67"/>
                  <a:gd name="T46" fmla="*/ 1 w 113"/>
                  <a:gd name="T47" fmla="*/ 82 h 67"/>
                  <a:gd name="T48" fmla="*/ 0 w 113"/>
                  <a:gd name="T49" fmla="*/ 2570 h 67"/>
                  <a:gd name="T50" fmla="*/ 2 w 113"/>
                  <a:gd name="T51" fmla="*/ 3946 h 67"/>
                  <a:gd name="T52" fmla="*/ 6 w 113"/>
                  <a:gd name="T53" fmla="*/ 5661 h 67"/>
                  <a:gd name="T54" fmla="*/ 704 w 113"/>
                  <a:gd name="T55" fmla="*/ 7469 h 67"/>
                  <a:gd name="T56" fmla="*/ 1009 w 113"/>
                  <a:gd name="T57" fmla="*/ 8895 h 67"/>
                  <a:gd name="T58" fmla="*/ 1536 w 113"/>
                  <a:gd name="T59" fmla="*/ 10728 h 67"/>
                  <a:gd name="T60" fmla="*/ 2202 w 113"/>
                  <a:gd name="T61" fmla="*/ 11843 h 67"/>
                  <a:gd name="T62" fmla="*/ 2896 w 113"/>
                  <a:gd name="T63" fmla="*/ 13388 h 67"/>
                  <a:gd name="T64" fmla="*/ 3561 w 113"/>
                  <a:gd name="T65" fmla="*/ 14372 h 67"/>
                  <a:gd name="T66" fmla="*/ 4351 w 113"/>
                  <a:gd name="T67" fmla="*/ 15340 h 67"/>
                  <a:gd name="T68" fmla="*/ 5160 w 113"/>
                  <a:gd name="T69" fmla="*/ 15439 h 67"/>
                  <a:gd name="T70" fmla="*/ 5877 w 113"/>
                  <a:gd name="T71" fmla="*/ 15439 h 67"/>
                  <a:gd name="T72" fmla="*/ 6715 w 113"/>
                  <a:gd name="T73" fmla="*/ 14447 h 67"/>
                  <a:gd name="T74" fmla="*/ 7548 w 113"/>
                  <a:gd name="T75" fmla="*/ 13388 h 67"/>
                  <a:gd name="T76" fmla="*/ 7400 w 113"/>
                  <a:gd name="T77" fmla="*/ 11568 h 67"/>
                  <a:gd name="T78" fmla="*/ 0 w 113"/>
                  <a:gd name="T79" fmla="*/ 0 h 67"/>
                  <a:gd name="T80" fmla="*/ 113 w 113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6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30" y="38"/>
                    </a:lnTo>
                    <a:lnTo>
                      <a:pt x="22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5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0" name="Freeform 208"/>
              <p:cNvSpPr>
                <a:spLocks noChangeArrowheads="1"/>
              </p:cNvSpPr>
              <p:nvPr/>
            </p:nvSpPr>
            <p:spPr bwMode="auto">
              <a:xfrm>
                <a:off x="553" y="104"/>
                <a:ext cx="49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651 0 0"/>
                  <a:gd name="G19" fmla="+- 8886 0 0"/>
                  <a:gd name="G20" fmla="+- 13062 0 0"/>
                  <a:gd name="T0" fmla="*/ 0 w 49"/>
                  <a:gd name="T1" fmla="*/ 6659 h 49"/>
                  <a:gd name="T2" fmla="*/ 8 w 49"/>
                  <a:gd name="T3" fmla="*/ 9915 h 49"/>
                  <a:gd name="T4" fmla="*/ 1029 w 49"/>
                  <a:gd name="T5" fmla="*/ 14622 h 49"/>
                  <a:gd name="T6" fmla="*/ 1560 w 49"/>
                  <a:gd name="T7" fmla="*/ 18944 h 49"/>
                  <a:gd name="T8" fmla="*/ 1979 w 49"/>
                  <a:gd name="T9" fmla="*/ 23961 h 49"/>
                  <a:gd name="T10" fmla="*/ 2300 w 49"/>
                  <a:gd name="T11" fmla="*/ 28376 h 49"/>
                  <a:gd name="T12" fmla="*/ 2510 w 49"/>
                  <a:gd name="T13" fmla="*/ 32761 h 49"/>
                  <a:gd name="T14" fmla="*/ 2510 w 49"/>
                  <a:gd name="T15" fmla="*/ 33189 h 49"/>
                  <a:gd name="T16" fmla="*/ 2590 w 49"/>
                  <a:gd name="T17" fmla="*/ 32761 h 49"/>
                  <a:gd name="T18" fmla="*/ 2827 w 49"/>
                  <a:gd name="T19" fmla="*/ 38848 h 49"/>
                  <a:gd name="T20" fmla="*/ 3096 w 49"/>
                  <a:gd name="T21" fmla="*/ 37441 h 49"/>
                  <a:gd name="T22" fmla="*/ 3124 w 49"/>
                  <a:gd name="T23" fmla="*/ 33189 h 49"/>
                  <a:gd name="T24" fmla="*/ 3096 w 49"/>
                  <a:gd name="T25" fmla="*/ 30688 h 49"/>
                  <a:gd name="T26" fmla="*/ 3000 w 49"/>
                  <a:gd name="T27" fmla="*/ 28376 h 49"/>
                  <a:gd name="T28" fmla="*/ 2749 w 49"/>
                  <a:gd name="T29" fmla="*/ 23961 h 49"/>
                  <a:gd name="T30" fmla="*/ 2365 w 49"/>
                  <a:gd name="T31" fmla="*/ 18944 h 49"/>
                  <a:gd name="T32" fmla="*/ 1924 w 49"/>
                  <a:gd name="T33" fmla="*/ 13507 h 49"/>
                  <a:gd name="T34" fmla="*/ 1385 w 49"/>
                  <a:gd name="T35" fmla="*/ 8478 h 49"/>
                  <a:gd name="T36" fmla="*/ 811 w 49"/>
                  <a:gd name="T37" fmla="*/ 192 h 49"/>
                  <a:gd name="T38" fmla="*/ 3 w 49"/>
                  <a:gd name="T39" fmla="*/ 0 h 49"/>
                  <a:gd name="T40" fmla="*/ 0 w 49"/>
                  <a:gd name="T41" fmla="*/ 6659 h 49"/>
                  <a:gd name="T42" fmla="*/ 0 w 49"/>
                  <a:gd name="T43" fmla="*/ 0 h 49"/>
                  <a:gd name="T44" fmla="*/ 49 w 49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8" y="47"/>
                    </a:lnTo>
                    <a:lnTo>
                      <a:pt x="49" y="42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1" name="Freeform 209"/>
              <p:cNvSpPr>
                <a:spLocks noChangeArrowheads="1"/>
              </p:cNvSpPr>
              <p:nvPr/>
            </p:nvSpPr>
            <p:spPr bwMode="auto">
              <a:xfrm>
                <a:off x="494" y="93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0392 0 0"/>
                  <a:gd name="T0" fmla="*/ 0 w 58"/>
                  <a:gd name="T1" fmla="*/ 15153 h 18"/>
                  <a:gd name="T2" fmla="*/ 4 w 58"/>
                  <a:gd name="T3" fmla="*/ 15153 h 18"/>
                  <a:gd name="T4" fmla="*/ 9 w 58"/>
                  <a:gd name="T5" fmla="*/ 15153 h 18"/>
                  <a:gd name="T6" fmla="*/ 525 w 58"/>
                  <a:gd name="T7" fmla="*/ 15153 h 18"/>
                  <a:gd name="T8" fmla="*/ 748 w 58"/>
                  <a:gd name="T9" fmla="*/ 16837 h 18"/>
                  <a:gd name="T10" fmla="*/ 1065 w 58"/>
                  <a:gd name="T11" fmla="*/ 16837 h 18"/>
                  <a:gd name="T12" fmla="*/ 1303 w 58"/>
                  <a:gd name="T13" fmla="*/ 20787 h 18"/>
                  <a:gd name="T14" fmla="*/ 1651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5153 h 18"/>
                  <a:gd name="T20" fmla="*/ 1736 w 58"/>
                  <a:gd name="T21" fmla="*/ 9942 h 18"/>
                  <a:gd name="T22" fmla="*/ 1370 w 58"/>
                  <a:gd name="T23" fmla="*/ 4 h 18"/>
                  <a:gd name="T24" fmla="*/ 1120 w 58"/>
                  <a:gd name="T25" fmla="*/ 2 h 18"/>
                  <a:gd name="T26" fmla="*/ 787 w 58"/>
                  <a:gd name="T27" fmla="*/ 1 h 18"/>
                  <a:gd name="T28" fmla="*/ 552 w 58"/>
                  <a:gd name="T29" fmla="*/ 1 h 18"/>
                  <a:gd name="T30" fmla="*/ 9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15153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2" name="Freeform 210"/>
              <p:cNvSpPr>
                <a:spLocks noChangeArrowheads="1"/>
              </p:cNvSpPr>
              <p:nvPr/>
            </p:nvSpPr>
            <p:spPr bwMode="auto">
              <a:xfrm>
                <a:off x="3017" y="99"/>
                <a:ext cx="112" cy="60"/>
              </a:xfrm>
              <a:custGeom>
                <a:avLst/>
                <a:gdLst>
                  <a:gd name="G0" fmla="*/ 1 0 51712"/>
                  <a:gd name="G1" fmla="+- 7 0 0"/>
                  <a:gd name="G2" fmla="cos G0 G1"/>
                  <a:gd name="G3" fmla="+- 2 0 0"/>
                  <a:gd name="G4" fmla="*/ 1 0 51712"/>
                  <a:gd name="G5" fmla="*/ 1 57387 49664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cos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1 0 0"/>
                  <a:gd name="G37" fmla="+- 65535 0 0"/>
                  <a:gd name="G38" fmla="+- 1 0 0"/>
                  <a:gd name="G39" fmla="+- 3 0 0"/>
                  <a:gd name="G40" fmla="+- 1496 0 0"/>
                  <a:gd name="G41" fmla="+- 1926 0 0"/>
                  <a:gd name="T0" fmla="*/ 832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497 h 58"/>
                  <a:gd name="T12" fmla="*/ 1 w 108"/>
                  <a:gd name="T13" fmla="*/ 1931 h 58"/>
                  <a:gd name="T14" fmla="*/ 5 w 108"/>
                  <a:gd name="T15" fmla="*/ 3091 h 58"/>
                  <a:gd name="T16" fmla="*/ 781 w 108"/>
                  <a:gd name="T17" fmla="*/ 4301 h 58"/>
                  <a:gd name="T18" fmla="*/ 1138 w 108"/>
                  <a:gd name="T19" fmla="*/ 5280 h 58"/>
                  <a:gd name="T20" fmla="*/ 1883 w 108"/>
                  <a:gd name="T21" fmla="*/ 6433 h 58"/>
                  <a:gd name="T22" fmla="*/ 2533 w 108"/>
                  <a:gd name="T23" fmla="*/ 7364 h 58"/>
                  <a:gd name="T24" fmla="*/ 3256 w 108"/>
                  <a:gd name="T25" fmla="*/ 8384 h 58"/>
                  <a:gd name="T26" fmla="*/ 4036 w 108"/>
                  <a:gd name="T27" fmla="*/ 9178 h 58"/>
                  <a:gd name="T28" fmla="*/ 4895 w 108"/>
                  <a:gd name="T29" fmla="*/ 9598 h 58"/>
                  <a:gd name="T30" fmla="*/ 5884 w 108"/>
                  <a:gd name="T31" fmla="*/ 9824 h 58"/>
                  <a:gd name="T32" fmla="*/ 6818 w 108"/>
                  <a:gd name="T33" fmla="*/ 9824 h 58"/>
                  <a:gd name="T34" fmla="*/ 7731 w 108"/>
                  <a:gd name="T35" fmla="*/ 9234 h 58"/>
                  <a:gd name="T36" fmla="*/ 8659 w 108"/>
                  <a:gd name="T37" fmla="*/ 8652 h 58"/>
                  <a:gd name="T38" fmla="*/ 8766 w 108"/>
                  <a:gd name="T39" fmla="*/ 8384 h 58"/>
                  <a:gd name="T40" fmla="*/ 8766 w 108"/>
                  <a:gd name="T41" fmla="*/ 7862 h 58"/>
                  <a:gd name="T42" fmla="*/ 8766 w 108"/>
                  <a:gd name="T43" fmla="*/ 7852 h 58"/>
                  <a:gd name="T44" fmla="*/ 8659 w 108"/>
                  <a:gd name="T45" fmla="*/ 7364 h 58"/>
                  <a:gd name="T46" fmla="*/ 8498 w 108"/>
                  <a:gd name="T47" fmla="*/ 6607 h 58"/>
                  <a:gd name="T48" fmla="*/ 8053 w 108"/>
                  <a:gd name="T49" fmla="*/ 5280 h 58"/>
                  <a:gd name="T50" fmla="*/ 7367 w 108"/>
                  <a:gd name="T51" fmla="*/ 4301 h 58"/>
                  <a:gd name="T52" fmla="*/ 6818 w 108"/>
                  <a:gd name="T53" fmla="*/ 3091 h 58"/>
                  <a:gd name="T54" fmla="*/ 6102 w 108"/>
                  <a:gd name="T55" fmla="*/ 2072 h 58"/>
                  <a:gd name="T56" fmla="*/ 5382 w 108"/>
                  <a:gd name="T57" fmla="*/ 1575 h 58"/>
                  <a:gd name="T58" fmla="*/ 4746 w 108"/>
                  <a:gd name="T59" fmla="*/ 76 h 58"/>
                  <a:gd name="T60" fmla="*/ 4036 w 108"/>
                  <a:gd name="T61" fmla="*/ 3 h 58"/>
                  <a:gd name="T62" fmla="*/ 3467 w 108"/>
                  <a:gd name="T63" fmla="*/ 1 h 58"/>
                  <a:gd name="T64" fmla="*/ 2697 w 108"/>
                  <a:gd name="T65" fmla="*/ 0 h 58"/>
                  <a:gd name="T66" fmla="*/ 2135 w 108"/>
                  <a:gd name="T67" fmla="*/ 0 h 58"/>
                  <a:gd name="T68" fmla="*/ 1464 w 108"/>
                  <a:gd name="T69" fmla="*/ 0 h 58"/>
                  <a:gd name="T70" fmla="*/ 1069 w 108"/>
                  <a:gd name="T71" fmla="*/ 0 h 58"/>
                  <a:gd name="T72" fmla="*/ 832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4" y="58"/>
                    </a:lnTo>
                    <a:lnTo>
                      <a:pt x="95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3" name="Freeform 211"/>
              <p:cNvSpPr>
                <a:spLocks noChangeArrowheads="1"/>
              </p:cNvSpPr>
              <p:nvPr/>
            </p:nvSpPr>
            <p:spPr bwMode="auto">
              <a:xfrm>
                <a:off x="3012" y="93"/>
                <a:ext cx="117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cos 16 G6"/>
                  <a:gd name="G8" fmla="+- 10 0 0"/>
                  <a:gd name="G9" fmla="cos 10 G8"/>
                  <a:gd name="G10" fmla="*/ 1 18527 57600"/>
                  <a:gd name="G11" fmla="+- 24 0 0"/>
                  <a:gd name="G12" fmla="+- 6 0 0"/>
                  <a:gd name="G13" fmla="cos 1 G12"/>
                  <a:gd name="G14" fmla="+- 3 0 0"/>
                  <a:gd name="G15" fmla="+- 65532 0 0"/>
                  <a:gd name="G16" fmla="+- 26 0 0"/>
                  <a:gd name="G17" fmla="*/ 1 46899 1152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0167 0 0"/>
                  <a:gd name="G39" fmla="+- 58705 0 0"/>
                  <a:gd name="G40" fmla="+- 58034 0 0"/>
                  <a:gd name="G41" fmla="+- 57610 0 0"/>
                  <a:gd name="G42" fmla="+- 57469 0 0"/>
                  <a:gd name="G43" fmla="+- 57918 0 0"/>
                  <a:gd name="G44" fmla="+- 58381 0 0"/>
                  <a:gd name="T0" fmla="*/ 7400 w 113"/>
                  <a:gd name="T1" fmla="*/ 10966 h 68"/>
                  <a:gd name="T2" fmla="*/ 6562 w 113"/>
                  <a:gd name="T3" fmla="*/ 11931 h 68"/>
                  <a:gd name="T4" fmla="*/ 5831 w 113"/>
                  <a:gd name="T5" fmla="*/ 12662 h 68"/>
                  <a:gd name="T6" fmla="*/ 5160 w 113"/>
                  <a:gd name="T7" fmla="*/ 12662 h 68"/>
                  <a:gd name="T8" fmla="*/ 4409 w 113"/>
                  <a:gd name="T9" fmla="*/ 12335 h 68"/>
                  <a:gd name="T10" fmla="*/ 3682 w 113"/>
                  <a:gd name="T11" fmla="*/ 11749 h 68"/>
                  <a:gd name="T12" fmla="*/ 3075 w 113"/>
                  <a:gd name="T13" fmla="*/ 10693 h 68"/>
                  <a:gd name="T14" fmla="*/ 2483 w 113"/>
                  <a:gd name="T15" fmla="*/ 9638 h 68"/>
                  <a:gd name="T16" fmla="*/ 1953 w 113"/>
                  <a:gd name="T17" fmla="*/ 8365 h 68"/>
                  <a:gd name="T18" fmla="*/ 1446 w 113"/>
                  <a:gd name="T19" fmla="*/ 7267 h 68"/>
                  <a:gd name="T20" fmla="*/ 1072 w 113"/>
                  <a:gd name="T21" fmla="*/ 5658 h 68"/>
                  <a:gd name="T22" fmla="*/ 843 w 113"/>
                  <a:gd name="T23" fmla="*/ 4760 h 68"/>
                  <a:gd name="T24" fmla="*/ 704 w 113"/>
                  <a:gd name="T25" fmla="*/ 3211 h 68"/>
                  <a:gd name="T26" fmla="*/ 704 w 113"/>
                  <a:gd name="T27" fmla="*/ 2602 h 68"/>
                  <a:gd name="T28" fmla="*/ 704 w 113"/>
                  <a:gd name="T29" fmla="*/ 2104 h 68"/>
                  <a:gd name="T30" fmla="*/ 704 w 113"/>
                  <a:gd name="T31" fmla="*/ 2253 h 68"/>
                  <a:gd name="T32" fmla="*/ 748 w 113"/>
                  <a:gd name="T33" fmla="*/ 2104 h 68"/>
                  <a:gd name="T34" fmla="*/ 794 w 113"/>
                  <a:gd name="T35" fmla="*/ 2104 h 68"/>
                  <a:gd name="T36" fmla="*/ 895 w 113"/>
                  <a:gd name="T37" fmla="*/ 2104 h 68"/>
                  <a:gd name="T38" fmla="*/ 895 w 113"/>
                  <a:gd name="T39" fmla="*/ 0 h 68"/>
                  <a:gd name="T40" fmla="*/ 704 w 113"/>
                  <a:gd name="T41" fmla="*/ 1 h 68"/>
                  <a:gd name="T42" fmla="*/ 6 w 113"/>
                  <a:gd name="T43" fmla="*/ 2 h 68"/>
                  <a:gd name="T44" fmla="*/ 3 w 113"/>
                  <a:gd name="T45" fmla="*/ 3 h 68"/>
                  <a:gd name="T46" fmla="*/ 1 w 113"/>
                  <a:gd name="T47" fmla="*/ 1705 h 68"/>
                  <a:gd name="T48" fmla="*/ 0 w 113"/>
                  <a:gd name="T49" fmla="*/ 2602 h 68"/>
                  <a:gd name="T50" fmla="*/ 2 w 113"/>
                  <a:gd name="T51" fmla="*/ 3972 h 68"/>
                  <a:gd name="T52" fmla="*/ 5 w 113"/>
                  <a:gd name="T53" fmla="*/ 5481 h 68"/>
                  <a:gd name="T54" fmla="*/ 704 w 113"/>
                  <a:gd name="T55" fmla="*/ 6983 h 68"/>
                  <a:gd name="T56" fmla="*/ 1009 w 113"/>
                  <a:gd name="T57" fmla="*/ 8373 h 68"/>
                  <a:gd name="T58" fmla="*/ 1536 w 113"/>
                  <a:gd name="T59" fmla="*/ 9969 h 68"/>
                  <a:gd name="T60" fmla="*/ 2114 w 113"/>
                  <a:gd name="T61" fmla="*/ 11116 h 68"/>
                  <a:gd name="T62" fmla="*/ 2856 w 113"/>
                  <a:gd name="T63" fmla="*/ 12662 h 68"/>
                  <a:gd name="T64" fmla="*/ 3561 w 113"/>
                  <a:gd name="T65" fmla="*/ 13567 h 68"/>
                  <a:gd name="T66" fmla="*/ 4309 w 113"/>
                  <a:gd name="T67" fmla="*/ 14213 h 68"/>
                  <a:gd name="T68" fmla="*/ 5160 w 113"/>
                  <a:gd name="T69" fmla="*/ 14581 h 68"/>
                  <a:gd name="T70" fmla="*/ 5877 w 113"/>
                  <a:gd name="T71" fmla="*/ 14581 h 68"/>
                  <a:gd name="T72" fmla="*/ 6715 w 113"/>
                  <a:gd name="T73" fmla="*/ 13771 h 68"/>
                  <a:gd name="T74" fmla="*/ 7548 w 113"/>
                  <a:gd name="T75" fmla="*/ 12662 h 68"/>
                  <a:gd name="T76" fmla="*/ 7400 w 113"/>
                  <a:gd name="T77" fmla="*/ 10966 h 68"/>
                  <a:gd name="T78" fmla="*/ 0 w 113"/>
                  <a:gd name="T79" fmla="*/ 0 h 68"/>
                  <a:gd name="T80" fmla="*/ 113 w 113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4"/>
                    </a:lnTo>
                    <a:lnTo>
                      <a:pt x="17" y="27"/>
                    </a:lnTo>
                    <a:lnTo>
                      <a:pt x="13" y="22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10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4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1" y="64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4" name="Freeform 212"/>
              <p:cNvSpPr>
                <a:spLocks noChangeArrowheads="1"/>
              </p:cNvSpPr>
              <p:nvPr/>
            </p:nvSpPr>
            <p:spPr bwMode="auto">
              <a:xfrm>
                <a:off x="3085" y="104"/>
                <a:ext cx="44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324 0 0"/>
                  <a:gd name="G19" fmla="+- 9331 0 0"/>
                  <a:gd name="G20" fmla="+- 13721 0 0"/>
                  <a:gd name="T0" fmla="*/ 0 w 47"/>
                  <a:gd name="T1" fmla="*/ 6659 h 49"/>
                  <a:gd name="T2" fmla="*/ 335 w 47"/>
                  <a:gd name="T3" fmla="*/ 9915 h 49"/>
                  <a:gd name="T4" fmla="*/ 584 w 47"/>
                  <a:gd name="T5" fmla="*/ 14622 h 49"/>
                  <a:gd name="T6" fmla="*/ 901 w 47"/>
                  <a:gd name="T7" fmla="*/ 18944 h 49"/>
                  <a:gd name="T8" fmla="*/ 1085 w 47"/>
                  <a:gd name="T9" fmla="*/ 23961 h 49"/>
                  <a:gd name="T10" fmla="*/ 1306 w 47"/>
                  <a:gd name="T11" fmla="*/ 28376 h 49"/>
                  <a:gd name="T12" fmla="*/ 1389 w 47"/>
                  <a:gd name="T13" fmla="*/ 32761 h 49"/>
                  <a:gd name="T14" fmla="*/ 1421 w 47"/>
                  <a:gd name="T15" fmla="*/ 33189 h 49"/>
                  <a:gd name="T16" fmla="*/ 1478 w 47"/>
                  <a:gd name="T17" fmla="*/ 32761 h 49"/>
                  <a:gd name="T18" fmla="*/ 1609 w 47"/>
                  <a:gd name="T19" fmla="*/ 38848 h 49"/>
                  <a:gd name="T20" fmla="*/ 1672 w 47"/>
                  <a:gd name="T21" fmla="*/ 37441 h 49"/>
                  <a:gd name="T22" fmla="*/ 1712 w 47"/>
                  <a:gd name="T23" fmla="*/ 33189 h 49"/>
                  <a:gd name="T24" fmla="*/ 1712 w 47"/>
                  <a:gd name="T25" fmla="*/ 30688 h 49"/>
                  <a:gd name="T26" fmla="*/ 1672 w 47"/>
                  <a:gd name="T27" fmla="*/ 28376 h 49"/>
                  <a:gd name="T28" fmla="*/ 1515 w 47"/>
                  <a:gd name="T29" fmla="*/ 23961 h 49"/>
                  <a:gd name="T30" fmla="*/ 1336 w 47"/>
                  <a:gd name="T31" fmla="*/ 18944 h 49"/>
                  <a:gd name="T32" fmla="*/ 1043 w 47"/>
                  <a:gd name="T33" fmla="*/ 13507 h 49"/>
                  <a:gd name="T34" fmla="*/ 748 w 47"/>
                  <a:gd name="T35" fmla="*/ 8478 h 49"/>
                  <a:gd name="T36" fmla="*/ 456 w 47"/>
                  <a:gd name="T37" fmla="*/ 192 h 49"/>
                  <a:gd name="T38" fmla="*/ 3 w 47"/>
                  <a:gd name="T39" fmla="*/ 0 h 49"/>
                  <a:gd name="T40" fmla="*/ 0 w 47"/>
                  <a:gd name="T41" fmla="*/ 6659 h 49"/>
                  <a:gd name="T42" fmla="*/ 0 w 47"/>
                  <a:gd name="T43" fmla="*/ 0 h 49"/>
                  <a:gd name="T44" fmla="*/ 47 w 47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5" name="Freeform 213"/>
              <p:cNvSpPr>
                <a:spLocks noChangeArrowheads="1"/>
              </p:cNvSpPr>
              <p:nvPr/>
            </p:nvSpPr>
            <p:spPr bwMode="auto">
              <a:xfrm>
                <a:off x="3027" y="93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0392 0 0"/>
                  <a:gd name="T0" fmla="*/ 0 w 58"/>
                  <a:gd name="T1" fmla="*/ 15153 h 18"/>
                  <a:gd name="T2" fmla="*/ 4 w 58"/>
                  <a:gd name="T3" fmla="*/ 15153 h 18"/>
                  <a:gd name="T4" fmla="*/ 9 w 58"/>
                  <a:gd name="T5" fmla="*/ 15153 h 18"/>
                  <a:gd name="T6" fmla="*/ 525 w 58"/>
                  <a:gd name="T7" fmla="*/ 15153 h 18"/>
                  <a:gd name="T8" fmla="*/ 748 w 58"/>
                  <a:gd name="T9" fmla="*/ 15153 h 18"/>
                  <a:gd name="T10" fmla="*/ 1050 w 58"/>
                  <a:gd name="T11" fmla="*/ 16837 h 18"/>
                  <a:gd name="T12" fmla="*/ 1303 w 58"/>
                  <a:gd name="T13" fmla="*/ 20787 h 18"/>
                  <a:gd name="T14" fmla="*/ 1570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5153 h 18"/>
                  <a:gd name="T20" fmla="*/ 1736 w 58"/>
                  <a:gd name="T21" fmla="*/ 9942 h 18"/>
                  <a:gd name="T22" fmla="*/ 1370 w 58"/>
                  <a:gd name="T23" fmla="*/ 4 h 18"/>
                  <a:gd name="T24" fmla="*/ 1120 w 58"/>
                  <a:gd name="T25" fmla="*/ 2 h 18"/>
                  <a:gd name="T26" fmla="*/ 787 w 58"/>
                  <a:gd name="T27" fmla="*/ 1 h 18"/>
                  <a:gd name="T28" fmla="*/ 525 w 58"/>
                  <a:gd name="T29" fmla="*/ 1 h 18"/>
                  <a:gd name="T30" fmla="*/ 9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15153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0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6" name="Freeform 214"/>
              <p:cNvSpPr>
                <a:spLocks noChangeArrowheads="1"/>
              </p:cNvSpPr>
              <p:nvPr/>
            </p:nvSpPr>
            <p:spPr bwMode="auto">
              <a:xfrm>
                <a:off x="1765" y="99"/>
                <a:ext cx="98" cy="60"/>
              </a:xfrm>
              <a:custGeom>
                <a:avLst/>
                <a:gdLst>
                  <a:gd name="G0" fmla="*/ 1 0 51712"/>
                  <a:gd name="G1" fmla="+- 7 0 0"/>
                  <a:gd name="G2" fmla="cos G0 G1"/>
                  <a:gd name="G3" fmla="+- 2 0 0"/>
                  <a:gd name="G4" fmla="*/ 1 0 51712"/>
                  <a:gd name="G5" fmla="*/ 1 57387 49664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cos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1 0 0"/>
                  <a:gd name="G37" fmla="+- 65535 0 0"/>
                  <a:gd name="G38" fmla="+- 1 0 0"/>
                  <a:gd name="G39" fmla="+- 3 0 0"/>
                  <a:gd name="G40" fmla="+- 1496 0 0"/>
                  <a:gd name="G41" fmla="+- 1926 0 0"/>
                  <a:gd name="T0" fmla="*/ 159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497 h 58"/>
                  <a:gd name="T12" fmla="*/ 1 w 108"/>
                  <a:gd name="T13" fmla="*/ 1931 h 58"/>
                  <a:gd name="T14" fmla="*/ 5 w 108"/>
                  <a:gd name="T15" fmla="*/ 3091 h 58"/>
                  <a:gd name="T16" fmla="*/ 152 w 108"/>
                  <a:gd name="T17" fmla="*/ 4301 h 58"/>
                  <a:gd name="T18" fmla="*/ 211 w 108"/>
                  <a:gd name="T19" fmla="*/ 5280 h 58"/>
                  <a:gd name="T20" fmla="*/ 325 w 108"/>
                  <a:gd name="T21" fmla="*/ 6433 h 58"/>
                  <a:gd name="T22" fmla="*/ 451 w 108"/>
                  <a:gd name="T23" fmla="*/ 7364 h 58"/>
                  <a:gd name="T24" fmla="*/ 576 w 108"/>
                  <a:gd name="T25" fmla="*/ 8384 h 58"/>
                  <a:gd name="T26" fmla="*/ 730 w 108"/>
                  <a:gd name="T27" fmla="*/ 9178 h 58"/>
                  <a:gd name="T28" fmla="*/ 888 w 108"/>
                  <a:gd name="T29" fmla="*/ 9598 h 58"/>
                  <a:gd name="T30" fmla="*/ 1044 w 108"/>
                  <a:gd name="T31" fmla="*/ 9824 h 58"/>
                  <a:gd name="T32" fmla="*/ 1204 w 108"/>
                  <a:gd name="T33" fmla="*/ 9824 h 58"/>
                  <a:gd name="T34" fmla="*/ 1399 w 108"/>
                  <a:gd name="T35" fmla="*/ 9234 h 58"/>
                  <a:gd name="T36" fmla="*/ 1559 w 108"/>
                  <a:gd name="T37" fmla="*/ 8652 h 58"/>
                  <a:gd name="T38" fmla="*/ 1560 w 108"/>
                  <a:gd name="T39" fmla="*/ 8384 h 58"/>
                  <a:gd name="T40" fmla="*/ 1560 w 108"/>
                  <a:gd name="T41" fmla="*/ 7862 h 58"/>
                  <a:gd name="T42" fmla="*/ 1560 w 108"/>
                  <a:gd name="T43" fmla="*/ 7852 h 58"/>
                  <a:gd name="T44" fmla="*/ 1559 w 108"/>
                  <a:gd name="T45" fmla="*/ 7364 h 58"/>
                  <a:gd name="T46" fmla="*/ 1497 w 108"/>
                  <a:gd name="T47" fmla="*/ 6607 h 58"/>
                  <a:gd name="T48" fmla="*/ 1444 w 108"/>
                  <a:gd name="T49" fmla="*/ 5280 h 58"/>
                  <a:gd name="T50" fmla="*/ 1326 w 108"/>
                  <a:gd name="T51" fmla="*/ 4301 h 58"/>
                  <a:gd name="T52" fmla="*/ 1228 w 108"/>
                  <a:gd name="T53" fmla="*/ 3091 h 58"/>
                  <a:gd name="T54" fmla="*/ 1077 w 108"/>
                  <a:gd name="T55" fmla="*/ 2072 h 58"/>
                  <a:gd name="T56" fmla="*/ 960 w 108"/>
                  <a:gd name="T57" fmla="*/ 1575 h 58"/>
                  <a:gd name="T58" fmla="*/ 860 w 108"/>
                  <a:gd name="T59" fmla="*/ 76 h 58"/>
                  <a:gd name="T60" fmla="*/ 730 w 108"/>
                  <a:gd name="T61" fmla="*/ 3 h 58"/>
                  <a:gd name="T62" fmla="*/ 608 w 108"/>
                  <a:gd name="T63" fmla="*/ 1 h 58"/>
                  <a:gd name="T64" fmla="*/ 475 w 108"/>
                  <a:gd name="T65" fmla="*/ 0 h 58"/>
                  <a:gd name="T66" fmla="*/ 374 w 108"/>
                  <a:gd name="T67" fmla="*/ 0 h 58"/>
                  <a:gd name="T68" fmla="*/ 255 w 108"/>
                  <a:gd name="T69" fmla="*/ 0 h 58"/>
                  <a:gd name="T70" fmla="*/ 199 w 108"/>
                  <a:gd name="T71" fmla="*/ 0 h 58"/>
                  <a:gd name="T72" fmla="*/ 159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10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4"/>
                    </a:lnTo>
                    <a:lnTo>
                      <a:pt x="40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6" y="55"/>
                    </a:lnTo>
                    <a:lnTo>
                      <a:pt x="107" y="51"/>
                    </a:lnTo>
                    <a:lnTo>
                      <a:pt x="108" y="50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9"/>
                    </a:lnTo>
                    <a:lnTo>
                      <a:pt x="99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9" y="6"/>
                    </a:lnTo>
                    <a:lnTo>
                      <a:pt x="50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7" name="Freeform 215"/>
              <p:cNvSpPr>
                <a:spLocks noChangeArrowheads="1"/>
              </p:cNvSpPr>
              <p:nvPr/>
            </p:nvSpPr>
            <p:spPr bwMode="auto">
              <a:xfrm>
                <a:off x="1760" y="94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9509 45696"/>
                  <a:gd name="G6" fmla="+- 9 0 0"/>
                  <a:gd name="G7" fmla="cos 15 G6"/>
                  <a:gd name="G8" fmla="+- 10 0 0"/>
                  <a:gd name="G9" fmla="cos 9 G8"/>
                  <a:gd name="G10" fmla="+- 12 0 0"/>
                  <a:gd name="G11" fmla="cos 9 G10"/>
                  <a:gd name="G12" fmla="+- 23 0 0"/>
                  <a:gd name="G13" fmla="*/ 1 0 51712"/>
                  <a:gd name="G14" fmla="+- 6 0 0"/>
                  <a:gd name="G15" fmla="cos G13 G14"/>
                  <a:gd name="G16" fmla="+- 3 0 0"/>
                  <a:gd name="G17" fmla="+- 65531 0 0"/>
                  <a:gd name="G18" fmla="+- 10 0 0"/>
                  <a:gd name="G19" fmla="*/ 1 49067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5321 0 0"/>
                  <a:gd name="G41" fmla="+- 54179 0 0"/>
                  <a:gd name="G42" fmla="+- 53946 0 0"/>
                  <a:gd name="G43" fmla="+- 53787 0 0"/>
                  <a:gd name="G44" fmla="+- 54358 0 0"/>
                  <a:gd name="G45" fmla="+- 55100 0 0"/>
                  <a:gd name="G46" fmla="+- 56141 0 0"/>
                  <a:gd name="T0" fmla="*/ 2578 w 113"/>
                  <a:gd name="T1" fmla="*/ 11568 h 67"/>
                  <a:gd name="T2" fmla="*/ 2287 w 113"/>
                  <a:gd name="T3" fmla="*/ 12502 h 67"/>
                  <a:gd name="T4" fmla="*/ 2031 w 113"/>
                  <a:gd name="T5" fmla="*/ 13388 h 67"/>
                  <a:gd name="T6" fmla="*/ 1798 w 113"/>
                  <a:gd name="T7" fmla="*/ 13388 h 67"/>
                  <a:gd name="T8" fmla="*/ 1536 w 113"/>
                  <a:gd name="T9" fmla="*/ 13285 h 67"/>
                  <a:gd name="T10" fmla="*/ 1282 w 113"/>
                  <a:gd name="T11" fmla="*/ 12460 h 67"/>
                  <a:gd name="T12" fmla="*/ 1071 w 113"/>
                  <a:gd name="T13" fmla="*/ 11507 h 67"/>
                  <a:gd name="T14" fmla="*/ 865 w 113"/>
                  <a:gd name="T15" fmla="*/ 10260 h 67"/>
                  <a:gd name="T16" fmla="*/ 683 w 113"/>
                  <a:gd name="T17" fmla="*/ 8731 h 67"/>
                  <a:gd name="T18" fmla="*/ 505 w 113"/>
                  <a:gd name="T19" fmla="*/ 7566 h 67"/>
                  <a:gd name="T20" fmla="*/ 353 w 113"/>
                  <a:gd name="T21" fmla="*/ 6026 h 67"/>
                  <a:gd name="T22" fmla="*/ 294 w 113"/>
                  <a:gd name="T23" fmla="*/ 4903 h 67"/>
                  <a:gd name="T24" fmla="*/ 245 w 113"/>
                  <a:gd name="T25" fmla="*/ 3183 h 67"/>
                  <a:gd name="T26" fmla="*/ 231 w 113"/>
                  <a:gd name="T27" fmla="*/ 2570 h 67"/>
                  <a:gd name="T28" fmla="*/ 245 w 113"/>
                  <a:gd name="T29" fmla="*/ 2071 h 67"/>
                  <a:gd name="T30" fmla="*/ 245 w 113"/>
                  <a:gd name="T31" fmla="*/ 2225 h 67"/>
                  <a:gd name="T32" fmla="*/ 245 w 113"/>
                  <a:gd name="T33" fmla="*/ 2071 h 67"/>
                  <a:gd name="T34" fmla="*/ 277 w 113"/>
                  <a:gd name="T35" fmla="*/ 2071 h 67"/>
                  <a:gd name="T36" fmla="*/ 312 w 113"/>
                  <a:gd name="T37" fmla="*/ 2071 h 67"/>
                  <a:gd name="T38" fmla="*/ 312 w 113"/>
                  <a:gd name="T39" fmla="*/ 0 h 67"/>
                  <a:gd name="T40" fmla="*/ 245 w 113"/>
                  <a:gd name="T41" fmla="*/ 0 h 67"/>
                  <a:gd name="T42" fmla="*/ 6 w 113"/>
                  <a:gd name="T43" fmla="*/ 1 h 67"/>
                  <a:gd name="T44" fmla="*/ 3 w 113"/>
                  <a:gd name="T45" fmla="*/ 3 h 67"/>
                  <a:gd name="T46" fmla="*/ 1 w 113"/>
                  <a:gd name="T47" fmla="*/ 82 h 67"/>
                  <a:gd name="T48" fmla="*/ 0 w 113"/>
                  <a:gd name="T49" fmla="*/ 2570 h 67"/>
                  <a:gd name="T50" fmla="*/ 1 w 113"/>
                  <a:gd name="T51" fmla="*/ 3946 h 67"/>
                  <a:gd name="T52" fmla="*/ 4 w 113"/>
                  <a:gd name="T53" fmla="*/ 5661 h 67"/>
                  <a:gd name="T54" fmla="*/ 245 w 113"/>
                  <a:gd name="T55" fmla="*/ 7469 h 67"/>
                  <a:gd name="T56" fmla="*/ 353 w 113"/>
                  <a:gd name="T57" fmla="*/ 8895 h 67"/>
                  <a:gd name="T58" fmla="*/ 536 w 113"/>
                  <a:gd name="T59" fmla="*/ 10728 h 67"/>
                  <a:gd name="T60" fmla="*/ 736 w 113"/>
                  <a:gd name="T61" fmla="*/ 11843 h 67"/>
                  <a:gd name="T62" fmla="*/ 977 w 113"/>
                  <a:gd name="T63" fmla="*/ 13388 h 67"/>
                  <a:gd name="T64" fmla="*/ 1208 w 113"/>
                  <a:gd name="T65" fmla="*/ 14372 h 67"/>
                  <a:gd name="T66" fmla="*/ 1502 w 113"/>
                  <a:gd name="T67" fmla="*/ 15340 h 67"/>
                  <a:gd name="T68" fmla="*/ 1779 w 113"/>
                  <a:gd name="T69" fmla="*/ 15439 h 67"/>
                  <a:gd name="T70" fmla="*/ 2048 w 113"/>
                  <a:gd name="T71" fmla="*/ 15439 h 67"/>
                  <a:gd name="T72" fmla="*/ 2341 w 113"/>
                  <a:gd name="T73" fmla="*/ 14447 h 67"/>
                  <a:gd name="T74" fmla="*/ 2630 w 113"/>
                  <a:gd name="T75" fmla="*/ 13388 h 67"/>
                  <a:gd name="T76" fmla="*/ 2578 w 113"/>
                  <a:gd name="T77" fmla="*/ 11568 h 67"/>
                  <a:gd name="T78" fmla="*/ 0 w 113"/>
                  <a:gd name="T79" fmla="*/ 0 h 67"/>
                  <a:gd name="T80" fmla="*/ 113 w 113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7">
                    <a:moveTo>
                      <a:pt x="109" y="50"/>
                    </a:moveTo>
                    <a:lnTo>
                      <a:pt x="97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4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3" y="46"/>
                    </a:lnTo>
                    <a:lnTo>
                      <a:pt x="32" y="52"/>
                    </a:lnTo>
                    <a:lnTo>
                      <a:pt x="41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3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8" name="Freeform 216"/>
              <p:cNvSpPr>
                <a:spLocks noChangeArrowheads="1"/>
              </p:cNvSpPr>
              <p:nvPr/>
            </p:nvSpPr>
            <p:spPr bwMode="auto">
              <a:xfrm>
                <a:off x="1820" y="104"/>
                <a:ext cx="47" cy="54"/>
              </a:xfrm>
              <a:custGeom>
                <a:avLst/>
                <a:gdLst>
                  <a:gd name="G0" fmla="+- 3 0 0"/>
                  <a:gd name="G1" fmla="*/ 1 57033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1 5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956 0 0"/>
                  <a:gd name="G19" fmla="+- 8761 0 0"/>
                  <a:gd name="G20" fmla="+- 12729 0 0"/>
                  <a:gd name="T0" fmla="*/ 0 w 47"/>
                  <a:gd name="T1" fmla="*/ 6659 h 49"/>
                  <a:gd name="T2" fmla="*/ 703 w 47"/>
                  <a:gd name="T3" fmla="*/ 9915 h 49"/>
                  <a:gd name="T4" fmla="*/ 1154 w 47"/>
                  <a:gd name="T5" fmla="*/ 14622 h 49"/>
                  <a:gd name="T6" fmla="*/ 1893 w 47"/>
                  <a:gd name="T7" fmla="*/ 18944 h 49"/>
                  <a:gd name="T8" fmla="*/ 2333 w 47"/>
                  <a:gd name="T9" fmla="*/ 23961 h 49"/>
                  <a:gd name="T10" fmla="*/ 2640 w 47"/>
                  <a:gd name="T11" fmla="*/ 28376 h 49"/>
                  <a:gd name="T12" fmla="*/ 2921 w 47"/>
                  <a:gd name="T13" fmla="*/ 32761 h 49"/>
                  <a:gd name="T14" fmla="*/ 2988 w 47"/>
                  <a:gd name="T15" fmla="*/ 33189 h 49"/>
                  <a:gd name="T16" fmla="*/ 3107 w 47"/>
                  <a:gd name="T17" fmla="*/ 32761 h 49"/>
                  <a:gd name="T18" fmla="*/ 3382 w 47"/>
                  <a:gd name="T19" fmla="*/ 38848 h 49"/>
                  <a:gd name="T20" fmla="*/ 3516 w 47"/>
                  <a:gd name="T21" fmla="*/ 37441 h 49"/>
                  <a:gd name="T22" fmla="*/ 3598 w 47"/>
                  <a:gd name="T23" fmla="*/ 33189 h 49"/>
                  <a:gd name="T24" fmla="*/ 3598 w 47"/>
                  <a:gd name="T25" fmla="*/ 30688 h 49"/>
                  <a:gd name="T26" fmla="*/ 3387 w 47"/>
                  <a:gd name="T27" fmla="*/ 28376 h 49"/>
                  <a:gd name="T28" fmla="*/ 3184 w 47"/>
                  <a:gd name="T29" fmla="*/ 23961 h 49"/>
                  <a:gd name="T30" fmla="*/ 2809 w 47"/>
                  <a:gd name="T31" fmla="*/ 18944 h 49"/>
                  <a:gd name="T32" fmla="*/ 2280 w 47"/>
                  <a:gd name="T33" fmla="*/ 13507 h 49"/>
                  <a:gd name="T34" fmla="*/ 1572 w 47"/>
                  <a:gd name="T35" fmla="*/ 8478 h 49"/>
                  <a:gd name="T36" fmla="*/ 959 w 47"/>
                  <a:gd name="T37" fmla="*/ 192 h 49"/>
                  <a:gd name="T38" fmla="*/ 3 w 47"/>
                  <a:gd name="T39" fmla="*/ 0 h 49"/>
                  <a:gd name="T40" fmla="*/ 0 w 47"/>
                  <a:gd name="T41" fmla="*/ 6659 h 49"/>
                  <a:gd name="T42" fmla="*/ 0 w 47"/>
                  <a:gd name="T43" fmla="*/ 0 h 49"/>
                  <a:gd name="T44" fmla="*/ 47 w 47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7" h="49">
                    <a:moveTo>
                      <a:pt x="0" y="8"/>
                    </a:moveTo>
                    <a:lnTo>
                      <a:pt x="8" y="13"/>
                    </a:lnTo>
                    <a:lnTo>
                      <a:pt x="16" y="18"/>
                    </a:lnTo>
                    <a:lnTo>
                      <a:pt x="24" y="24"/>
                    </a:lnTo>
                    <a:lnTo>
                      <a:pt x="31" y="30"/>
                    </a:lnTo>
                    <a:lnTo>
                      <a:pt x="35" y="36"/>
                    </a:lnTo>
                    <a:lnTo>
                      <a:pt x="38" y="41"/>
                    </a:lnTo>
                    <a:lnTo>
                      <a:pt x="39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6" y="47"/>
                    </a:lnTo>
                    <a:lnTo>
                      <a:pt x="47" y="42"/>
                    </a:lnTo>
                    <a:lnTo>
                      <a:pt x="47" y="39"/>
                    </a:lnTo>
                    <a:lnTo>
                      <a:pt x="45" y="36"/>
                    </a:lnTo>
                    <a:lnTo>
                      <a:pt x="42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1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89" name="Freeform 217"/>
              <p:cNvSpPr>
                <a:spLocks noChangeArrowheads="1"/>
              </p:cNvSpPr>
              <p:nvPr/>
            </p:nvSpPr>
            <p:spPr bwMode="auto">
              <a:xfrm>
                <a:off x="1775" y="93"/>
                <a:ext cx="45" cy="17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5 0 0"/>
                  <a:gd name="G22" fmla="+- 50385 0 0"/>
                  <a:gd name="T0" fmla="*/ 0 w 58"/>
                  <a:gd name="T1" fmla="*/ 15153 h 18"/>
                  <a:gd name="T2" fmla="*/ 2 w 58"/>
                  <a:gd name="T3" fmla="*/ 15153 h 18"/>
                  <a:gd name="T4" fmla="*/ 2 w 58"/>
                  <a:gd name="T5" fmla="*/ 15153 h 18"/>
                  <a:gd name="T6" fmla="*/ 60 w 58"/>
                  <a:gd name="T7" fmla="*/ 15153 h 18"/>
                  <a:gd name="T8" fmla="*/ 85 w 58"/>
                  <a:gd name="T9" fmla="*/ 16837 h 18"/>
                  <a:gd name="T10" fmla="*/ 122 w 58"/>
                  <a:gd name="T11" fmla="*/ 16837 h 18"/>
                  <a:gd name="T12" fmla="*/ 148 w 58"/>
                  <a:gd name="T13" fmla="*/ 20787 h 18"/>
                  <a:gd name="T14" fmla="*/ 179 w 58"/>
                  <a:gd name="T15" fmla="*/ 24070 h 18"/>
                  <a:gd name="T16" fmla="*/ 212 w 58"/>
                  <a:gd name="T17" fmla="*/ 28514 h 18"/>
                  <a:gd name="T18" fmla="*/ 221 w 58"/>
                  <a:gd name="T19" fmla="*/ 15153 h 18"/>
                  <a:gd name="T20" fmla="*/ 199 w 58"/>
                  <a:gd name="T21" fmla="*/ 9942 h 18"/>
                  <a:gd name="T22" fmla="*/ 156 w 58"/>
                  <a:gd name="T23" fmla="*/ 4 h 18"/>
                  <a:gd name="T24" fmla="*/ 126 w 58"/>
                  <a:gd name="T25" fmla="*/ 2 h 18"/>
                  <a:gd name="T26" fmla="*/ 89 w 58"/>
                  <a:gd name="T27" fmla="*/ 1 h 18"/>
                  <a:gd name="T28" fmla="*/ 60 w 58"/>
                  <a:gd name="T29" fmla="*/ 1 h 18"/>
                  <a:gd name="T30" fmla="*/ 2 w 58"/>
                  <a:gd name="T31" fmla="*/ 1 h 18"/>
                  <a:gd name="T32" fmla="*/ 2 w 58"/>
                  <a:gd name="T33" fmla="*/ 0 h 18"/>
                  <a:gd name="T34" fmla="*/ 0 w 58"/>
                  <a:gd name="T35" fmla="*/ 1 h 18"/>
                  <a:gd name="T36" fmla="*/ 0 w 58"/>
                  <a:gd name="T37" fmla="*/ 15153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6" y="15"/>
                    </a:lnTo>
                    <a:lnTo>
                      <a:pt x="55" y="18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0" name="Freeform 218"/>
              <p:cNvSpPr>
                <a:spLocks noChangeArrowheads="1"/>
              </p:cNvSpPr>
              <p:nvPr/>
            </p:nvSpPr>
            <p:spPr bwMode="auto">
              <a:xfrm>
                <a:off x="4286" y="99"/>
                <a:ext cx="112" cy="60"/>
              </a:xfrm>
              <a:custGeom>
                <a:avLst/>
                <a:gdLst>
                  <a:gd name="G0" fmla="*/ 1 0 51712"/>
                  <a:gd name="G1" fmla="+- 7 0 0"/>
                  <a:gd name="G2" fmla="sin G0 G1"/>
                  <a:gd name="G3" fmla="+- 1 0 0"/>
                  <a:gd name="G4" fmla="*/ 1 0 51712"/>
                  <a:gd name="G5" fmla="*/ 1 22587 57600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3 0 0"/>
                  <a:gd name="G37" fmla="+- 65535 0 0"/>
                  <a:gd name="G38" fmla="+- 1 0 0"/>
                  <a:gd name="G39" fmla="+- 3 0 0"/>
                  <a:gd name="G40" fmla="+- 1496 0 0"/>
                  <a:gd name="G41" fmla="+- 1927 0 0"/>
                  <a:gd name="T0" fmla="*/ 781 w 108"/>
                  <a:gd name="T1" fmla="*/ 0 h 58"/>
                  <a:gd name="T2" fmla="*/ 7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1497 h 58"/>
                  <a:gd name="T12" fmla="*/ 1 w 108"/>
                  <a:gd name="T13" fmla="*/ 1931 h 58"/>
                  <a:gd name="T14" fmla="*/ 4 w 108"/>
                  <a:gd name="T15" fmla="*/ 3091 h 58"/>
                  <a:gd name="T16" fmla="*/ 781 w 108"/>
                  <a:gd name="T17" fmla="*/ 4301 h 58"/>
                  <a:gd name="T18" fmla="*/ 1138 w 108"/>
                  <a:gd name="T19" fmla="*/ 5280 h 58"/>
                  <a:gd name="T20" fmla="*/ 1660 w 108"/>
                  <a:gd name="T21" fmla="*/ 6433 h 58"/>
                  <a:gd name="T22" fmla="*/ 2420 w 108"/>
                  <a:gd name="T23" fmla="*/ 7364 h 58"/>
                  <a:gd name="T24" fmla="*/ 3256 w 108"/>
                  <a:gd name="T25" fmla="*/ 8384 h 58"/>
                  <a:gd name="T26" fmla="*/ 4036 w 108"/>
                  <a:gd name="T27" fmla="*/ 9178 h 58"/>
                  <a:gd name="T28" fmla="*/ 4895 w 108"/>
                  <a:gd name="T29" fmla="*/ 9598 h 58"/>
                  <a:gd name="T30" fmla="*/ 5831 w 108"/>
                  <a:gd name="T31" fmla="*/ 9824 h 58"/>
                  <a:gd name="T32" fmla="*/ 6701 w 108"/>
                  <a:gd name="T33" fmla="*/ 9824 h 58"/>
                  <a:gd name="T34" fmla="*/ 7597 w 108"/>
                  <a:gd name="T35" fmla="*/ 9234 h 58"/>
                  <a:gd name="T36" fmla="*/ 8613 w 108"/>
                  <a:gd name="T37" fmla="*/ 8652 h 58"/>
                  <a:gd name="T38" fmla="*/ 8659 w 108"/>
                  <a:gd name="T39" fmla="*/ 8384 h 58"/>
                  <a:gd name="T40" fmla="*/ 8766 w 108"/>
                  <a:gd name="T41" fmla="*/ 7862 h 58"/>
                  <a:gd name="T42" fmla="*/ 8659 w 108"/>
                  <a:gd name="T43" fmla="*/ 7852 h 58"/>
                  <a:gd name="T44" fmla="*/ 8659 w 108"/>
                  <a:gd name="T45" fmla="*/ 7364 h 58"/>
                  <a:gd name="T46" fmla="*/ 8352 w 108"/>
                  <a:gd name="T47" fmla="*/ 6607 h 58"/>
                  <a:gd name="T48" fmla="*/ 7981 w 108"/>
                  <a:gd name="T49" fmla="*/ 5280 h 58"/>
                  <a:gd name="T50" fmla="*/ 7367 w 108"/>
                  <a:gd name="T51" fmla="*/ 4301 h 58"/>
                  <a:gd name="T52" fmla="*/ 6818 w 108"/>
                  <a:gd name="T53" fmla="*/ 3091 h 58"/>
                  <a:gd name="T54" fmla="*/ 6013 w 108"/>
                  <a:gd name="T55" fmla="*/ 2072 h 58"/>
                  <a:gd name="T56" fmla="*/ 5382 w 108"/>
                  <a:gd name="T57" fmla="*/ 1575 h 58"/>
                  <a:gd name="T58" fmla="*/ 4597 w 108"/>
                  <a:gd name="T59" fmla="*/ 76 h 58"/>
                  <a:gd name="T60" fmla="*/ 4001 w 108"/>
                  <a:gd name="T61" fmla="*/ 3 h 58"/>
                  <a:gd name="T62" fmla="*/ 3342 w 108"/>
                  <a:gd name="T63" fmla="*/ 1 h 58"/>
                  <a:gd name="T64" fmla="*/ 2697 w 108"/>
                  <a:gd name="T65" fmla="*/ 0 h 58"/>
                  <a:gd name="T66" fmla="*/ 2135 w 108"/>
                  <a:gd name="T67" fmla="*/ 0 h 58"/>
                  <a:gd name="T68" fmla="*/ 1464 w 108"/>
                  <a:gd name="T69" fmla="*/ 0 h 58"/>
                  <a:gd name="T70" fmla="*/ 1004 w 108"/>
                  <a:gd name="T71" fmla="*/ 0 h 58"/>
                  <a:gd name="T72" fmla="*/ 781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4" y="13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1" name="Freeform 219"/>
              <p:cNvSpPr>
                <a:spLocks noChangeArrowheads="1"/>
              </p:cNvSpPr>
              <p:nvPr/>
            </p:nvSpPr>
            <p:spPr bwMode="auto">
              <a:xfrm>
                <a:off x="4282" y="93"/>
                <a:ext cx="114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sin 16 G6"/>
                  <a:gd name="G8" fmla="+- 9 0 0"/>
                  <a:gd name="G9" fmla="sin 10 G8"/>
                  <a:gd name="G10" fmla="+- 11 0 0"/>
                  <a:gd name="G11" fmla="sin 10 G10"/>
                  <a:gd name="G12" fmla="*/ 1 8353 44808"/>
                  <a:gd name="G13" fmla="+- 6 0 0"/>
                  <a:gd name="G14" fmla="sin 1 G13"/>
                  <a:gd name="G15" fmla="+- 3 0 0"/>
                  <a:gd name="G16" fmla="+- 65531 0 0"/>
                  <a:gd name="G17" fmla="+- 9 0 0"/>
                  <a:gd name="G18" fmla="*/ 1 46899 1152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58889 0 0"/>
                  <a:gd name="G40" fmla="+- 57603 0 0"/>
                  <a:gd name="G41" fmla="+- 56988 0 0"/>
                  <a:gd name="G42" fmla="+- 56840 0 0"/>
                  <a:gd name="G43" fmla="+- 56816 0 0"/>
                  <a:gd name="G44" fmla="+- 57317 0 0"/>
                  <a:gd name="G45" fmla="+- 57879 0 0"/>
                  <a:gd name="T0" fmla="*/ 5902 w 112"/>
                  <a:gd name="T1" fmla="*/ 10966 h 68"/>
                  <a:gd name="T2" fmla="*/ 5284 w 112"/>
                  <a:gd name="T3" fmla="*/ 11931 h 68"/>
                  <a:gd name="T4" fmla="*/ 4729 w 112"/>
                  <a:gd name="T5" fmla="*/ 12662 h 68"/>
                  <a:gd name="T6" fmla="*/ 4114 w 112"/>
                  <a:gd name="T7" fmla="*/ 12662 h 68"/>
                  <a:gd name="T8" fmla="*/ 3639 w 112"/>
                  <a:gd name="T9" fmla="*/ 12335 h 68"/>
                  <a:gd name="T10" fmla="*/ 3029 w 112"/>
                  <a:gd name="T11" fmla="*/ 11749 h 68"/>
                  <a:gd name="T12" fmla="*/ 2474 w 112"/>
                  <a:gd name="T13" fmla="*/ 10693 h 68"/>
                  <a:gd name="T14" fmla="*/ 1981 w 112"/>
                  <a:gd name="T15" fmla="*/ 9638 h 68"/>
                  <a:gd name="T16" fmla="*/ 1592 w 112"/>
                  <a:gd name="T17" fmla="*/ 8365 h 68"/>
                  <a:gd name="T18" fmla="*/ 1144 w 112"/>
                  <a:gd name="T19" fmla="*/ 7267 h 68"/>
                  <a:gd name="T20" fmla="*/ 849 w 112"/>
                  <a:gd name="T21" fmla="*/ 5658 h 68"/>
                  <a:gd name="T22" fmla="*/ 663 w 112"/>
                  <a:gd name="T23" fmla="*/ 4760 h 68"/>
                  <a:gd name="T24" fmla="*/ 546 w 112"/>
                  <a:gd name="T25" fmla="*/ 3211 h 68"/>
                  <a:gd name="T26" fmla="*/ 515 w 112"/>
                  <a:gd name="T27" fmla="*/ 2602 h 68"/>
                  <a:gd name="T28" fmla="*/ 546 w 112"/>
                  <a:gd name="T29" fmla="*/ 2104 h 68"/>
                  <a:gd name="T30" fmla="*/ 546 w 112"/>
                  <a:gd name="T31" fmla="*/ 2253 h 68"/>
                  <a:gd name="T32" fmla="*/ 546 w 112"/>
                  <a:gd name="T33" fmla="*/ 2104 h 68"/>
                  <a:gd name="T34" fmla="*/ 625 w 112"/>
                  <a:gd name="T35" fmla="*/ 2104 h 68"/>
                  <a:gd name="T36" fmla="*/ 704 w 112"/>
                  <a:gd name="T37" fmla="*/ 2104 h 68"/>
                  <a:gd name="T38" fmla="*/ 704 w 112"/>
                  <a:gd name="T39" fmla="*/ 0 h 68"/>
                  <a:gd name="T40" fmla="*/ 546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1705 h 68"/>
                  <a:gd name="T48" fmla="*/ 0 w 112"/>
                  <a:gd name="T49" fmla="*/ 2602 h 68"/>
                  <a:gd name="T50" fmla="*/ 1 w 112"/>
                  <a:gd name="T51" fmla="*/ 3972 h 68"/>
                  <a:gd name="T52" fmla="*/ 4 w 112"/>
                  <a:gd name="T53" fmla="*/ 5481 h 68"/>
                  <a:gd name="T54" fmla="*/ 546 w 112"/>
                  <a:gd name="T55" fmla="*/ 6983 h 68"/>
                  <a:gd name="T56" fmla="*/ 849 w 112"/>
                  <a:gd name="T57" fmla="*/ 8373 h 68"/>
                  <a:gd name="T58" fmla="*/ 1293 w 112"/>
                  <a:gd name="T59" fmla="*/ 9969 h 68"/>
                  <a:gd name="T60" fmla="*/ 1754 w 112"/>
                  <a:gd name="T61" fmla="*/ 11116 h 68"/>
                  <a:gd name="T62" fmla="*/ 2286 w 112"/>
                  <a:gd name="T63" fmla="*/ 12662 h 68"/>
                  <a:gd name="T64" fmla="*/ 2855 w 112"/>
                  <a:gd name="T65" fmla="*/ 13567 h 68"/>
                  <a:gd name="T66" fmla="*/ 3424 w 112"/>
                  <a:gd name="T67" fmla="*/ 14213 h 68"/>
                  <a:gd name="T68" fmla="*/ 4114 w 112"/>
                  <a:gd name="T69" fmla="*/ 14581 h 68"/>
                  <a:gd name="T70" fmla="*/ 4815 w 112"/>
                  <a:gd name="T71" fmla="*/ 14581 h 68"/>
                  <a:gd name="T72" fmla="*/ 5430 w 112"/>
                  <a:gd name="T73" fmla="*/ 13771 h 68"/>
                  <a:gd name="T74" fmla="*/ 6074 w 112"/>
                  <a:gd name="T75" fmla="*/ 12662 h 68"/>
                  <a:gd name="T76" fmla="*/ 5902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9"/>
                    </a:lnTo>
                    <a:lnTo>
                      <a:pt x="75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4"/>
                    </a:lnTo>
                    <a:lnTo>
                      <a:pt x="16" y="27"/>
                    </a:lnTo>
                    <a:lnTo>
                      <a:pt x="12" y="22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2" y="52"/>
                    </a:lnTo>
                    <a:lnTo>
                      <a:pt x="41" y="59"/>
                    </a:lnTo>
                    <a:lnTo>
                      <a:pt x="52" y="63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0" y="64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2" name="Freeform 220"/>
              <p:cNvSpPr>
                <a:spLocks noChangeArrowheads="1"/>
              </p:cNvSpPr>
              <p:nvPr/>
            </p:nvSpPr>
            <p:spPr bwMode="auto">
              <a:xfrm>
                <a:off x="4354" y="104"/>
                <a:ext cx="48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8"/>
                  <a:gd name="T1" fmla="*/ 6659 h 49"/>
                  <a:gd name="T2" fmla="*/ 667 w 48"/>
                  <a:gd name="T3" fmla="*/ 9915 h 49"/>
                  <a:gd name="T4" fmla="*/ 1151 w 48"/>
                  <a:gd name="T5" fmla="*/ 14622 h 49"/>
                  <a:gd name="T6" fmla="*/ 1758 w 48"/>
                  <a:gd name="T7" fmla="*/ 18944 h 49"/>
                  <a:gd name="T8" fmla="*/ 2109 w 48"/>
                  <a:gd name="T9" fmla="*/ 23961 h 49"/>
                  <a:gd name="T10" fmla="*/ 2530 w 48"/>
                  <a:gd name="T11" fmla="*/ 28376 h 49"/>
                  <a:gd name="T12" fmla="*/ 2692 w 48"/>
                  <a:gd name="T13" fmla="*/ 32761 h 49"/>
                  <a:gd name="T14" fmla="*/ 2692 w 48"/>
                  <a:gd name="T15" fmla="*/ 33189 h 49"/>
                  <a:gd name="T16" fmla="*/ 2856 w 48"/>
                  <a:gd name="T17" fmla="*/ 33189 h 49"/>
                  <a:gd name="T18" fmla="*/ 2856 w 48"/>
                  <a:gd name="T19" fmla="*/ 32761 h 49"/>
                  <a:gd name="T20" fmla="*/ 3039 w 48"/>
                  <a:gd name="T21" fmla="*/ 38848 h 49"/>
                  <a:gd name="T22" fmla="*/ 3229 w 48"/>
                  <a:gd name="T23" fmla="*/ 37441 h 49"/>
                  <a:gd name="T24" fmla="*/ 3347 w 48"/>
                  <a:gd name="T25" fmla="*/ 33189 h 49"/>
                  <a:gd name="T26" fmla="*/ 3229 w 48"/>
                  <a:gd name="T27" fmla="*/ 30688 h 49"/>
                  <a:gd name="T28" fmla="*/ 3225 w 48"/>
                  <a:gd name="T29" fmla="*/ 28376 h 49"/>
                  <a:gd name="T30" fmla="*/ 3035 w 48"/>
                  <a:gd name="T31" fmla="*/ 23961 h 49"/>
                  <a:gd name="T32" fmla="*/ 2534 w 48"/>
                  <a:gd name="T33" fmla="*/ 18944 h 49"/>
                  <a:gd name="T34" fmla="*/ 2109 w 48"/>
                  <a:gd name="T35" fmla="*/ 13507 h 49"/>
                  <a:gd name="T36" fmla="*/ 1558 w 48"/>
                  <a:gd name="T37" fmla="*/ 8478 h 49"/>
                  <a:gd name="T38" fmla="*/ 903 w 48"/>
                  <a:gd name="T39" fmla="*/ 192 h 49"/>
                  <a:gd name="T40" fmla="*/ 4 w 48"/>
                  <a:gd name="T41" fmla="*/ 0 h 49"/>
                  <a:gd name="T42" fmla="*/ 0 w 48"/>
                  <a:gd name="T43" fmla="*/ 6659 h 49"/>
                  <a:gd name="T44" fmla="*/ 0 w 48"/>
                  <a:gd name="T45" fmla="*/ 0 h 49"/>
                  <a:gd name="T46" fmla="*/ 48 w 48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8" h="49">
                    <a:moveTo>
                      <a:pt x="0" y="8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0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2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2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3" y="30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5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3" name="Freeform 221"/>
              <p:cNvSpPr>
                <a:spLocks noChangeArrowheads="1"/>
              </p:cNvSpPr>
              <p:nvPr/>
            </p:nvSpPr>
            <p:spPr bwMode="auto">
              <a:xfrm>
                <a:off x="4295" y="93"/>
                <a:ext cx="59" cy="17"/>
              </a:xfrm>
              <a:custGeom>
                <a:avLst/>
                <a:gdLst>
                  <a:gd name="G0" fmla="+- 4 0 0"/>
                  <a:gd name="G1" fmla="+- 17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387 0 0"/>
                  <a:gd name="G22" fmla="+- 50392 0 0"/>
                  <a:gd name="T0" fmla="*/ 0 w 59"/>
                  <a:gd name="T1" fmla="*/ 15153 h 18"/>
                  <a:gd name="T2" fmla="*/ 4 w 59"/>
                  <a:gd name="T3" fmla="*/ 15153 h 18"/>
                  <a:gd name="T4" fmla="*/ 9 w 59"/>
                  <a:gd name="T5" fmla="*/ 15153 h 18"/>
                  <a:gd name="T6" fmla="*/ 521 w 59"/>
                  <a:gd name="T7" fmla="*/ 15153 h 18"/>
                  <a:gd name="T8" fmla="*/ 737 w 59"/>
                  <a:gd name="T9" fmla="*/ 15153 h 18"/>
                  <a:gd name="T10" fmla="*/ 1018 w 59"/>
                  <a:gd name="T11" fmla="*/ 16837 h 18"/>
                  <a:gd name="T12" fmla="*/ 1241 w 59"/>
                  <a:gd name="T13" fmla="*/ 20787 h 18"/>
                  <a:gd name="T14" fmla="*/ 1513 w 59"/>
                  <a:gd name="T15" fmla="*/ 24070 h 18"/>
                  <a:gd name="T16" fmla="*/ 1779 w 59"/>
                  <a:gd name="T17" fmla="*/ 28514 h 18"/>
                  <a:gd name="T18" fmla="*/ 1888 w 59"/>
                  <a:gd name="T19" fmla="*/ 15153 h 18"/>
                  <a:gd name="T20" fmla="*/ 1627 w 59"/>
                  <a:gd name="T21" fmla="*/ 9942 h 18"/>
                  <a:gd name="T22" fmla="*/ 1304 w 59"/>
                  <a:gd name="T23" fmla="*/ 4 h 18"/>
                  <a:gd name="T24" fmla="*/ 1041 w 59"/>
                  <a:gd name="T25" fmla="*/ 2 h 18"/>
                  <a:gd name="T26" fmla="*/ 737 w 59"/>
                  <a:gd name="T27" fmla="*/ 1 h 18"/>
                  <a:gd name="T28" fmla="*/ 521 w 59"/>
                  <a:gd name="T29" fmla="*/ 1 h 18"/>
                  <a:gd name="T30" fmla="*/ 367 w 59"/>
                  <a:gd name="T31" fmla="*/ 0 h 18"/>
                  <a:gd name="T32" fmla="*/ 4 w 59"/>
                  <a:gd name="T33" fmla="*/ 0 h 18"/>
                  <a:gd name="T34" fmla="*/ 0 w 59"/>
                  <a:gd name="T35" fmla="*/ 0 h 18"/>
                  <a:gd name="T36" fmla="*/ 0 w 59"/>
                  <a:gd name="T37" fmla="*/ 15153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4" name="Freeform 222"/>
              <p:cNvSpPr>
                <a:spLocks noChangeArrowheads="1"/>
              </p:cNvSpPr>
              <p:nvPr/>
            </p:nvSpPr>
            <p:spPr bwMode="auto">
              <a:xfrm>
                <a:off x="1078" y="101"/>
                <a:ext cx="111" cy="62"/>
              </a:xfrm>
              <a:custGeom>
                <a:avLst/>
                <a:gdLst>
                  <a:gd name="G0" fmla="*/ 1 0 51712"/>
                  <a:gd name="G1" fmla="+- 7 0 0"/>
                  <a:gd name="G2" fmla="sin G0 G1"/>
                  <a:gd name="G3" fmla="*/ 1 0 51712"/>
                  <a:gd name="G4" fmla="*/ 1 0 51712"/>
                  <a:gd name="G5" fmla="*/ 1 22587 57600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2 0 0"/>
                  <a:gd name="G37" fmla="+- 65534 0 0"/>
                  <a:gd name="G38" fmla="+- 2 0 0"/>
                  <a:gd name="G39" fmla="+- 4 0 0"/>
                  <a:gd name="G40" fmla="+- 3814 0 0"/>
                  <a:gd name="G41" fmla="+- 5324 0 0"/>
                  <a:gd name="T0" fmla="*/ 464 w 108"/>
                  <a:gd name="T1" fmla="*/ 0 h 59"/>
                  <a:gd name="T2" fmla="*/ 7 w 108"/>
                  <a:gd name="T3" fmla="*/ 0 h 59"/>
                  <a:gd name="T4" fmla="*/ 4 w 108"/>
                  <a:gd name="T5" fmla="*/ 0 h 59"/>
                  <a:gd name="T6" fmla="*/ 2 w 108"/>
                  <a:gd name="T7" fmla="*/ 3 h 59"/>
                  <a:gd name="T8" fmla="*/ 1 w 108"/>
                  <a:gd name="T9" fmla="*/ 4 h 59"/>
                  <a:gd name="T10" fmla="*/ 0 w 108"/>
                  <a:gd name="T11" fmla="*/ 3815 h 59"/>
                  <a:gd name="T12" fmla="*/ 1 w 108"/>
                  <a:gd name="T13" fmla="*/ 5328 h 59"/>
                  <a:gd name="T14" fmla="*/ 4 w 108"/>
                  <a:gd name="T15" fmla="*/ 9146 h 59"/>
                  <a:gd name="T16" fmla="*/ 464 w 108"/>
                  <a:gd name="T17" fmla="*/ 11680 h 59"/>
                  <a:gd name="T18" fmla="*/ 642 w 108"/>
                  <a:gd name="T19" fmla="*/ 14903 h 59"/>
                  <a:gd name="T20" fmla="*/ 868 w 108"/>
                  <a:gd name="T21" fmla="*/ 17632 h 59"/>
                  <a:gd name="T22" fmla="*/ 1338 w 108"/>
                  <a:gd name="T23" fmla="*/ 20731 h 59"/>
                  <a:gd name="T24" fmla="*/ 1699 w 108"/>
                  <a:gd name="T25" fmla="*/ 22951 h 59"/>
                  <a:gd name="T26" fmla="*/ 2225 w 108"/>
                  <a:gd name="T27" fmla="*/ 24901 h 59"/>
                  <a:gd name="T28" fmla="*/ 2700 w 108"/>
                  <a:gd name="T29" fmla="*/ 26694 h 59"/>
                  <a:gd name="T30" fmla="*/ 3110 w 108"/>
                  <a:gd name="T31" fmla="*/ 26999 h 59"/>
                  <a:gd name="T32" fmla="*/ 3657 w 108"/>
                  <a:gd name="T33" fmla="*/ 26999 h 59"/>
                  <a:gd name="T34" fmla="*/ 4160 w 108"/>
                  <a:gd name="T35" fmla="*/ 26360 h 59"/>
                  <a:gd name="T36" fmla="*/ 4738 w 108"/>
                  <a:gd name="T37" fmla="*/ 24288 h 59"/>
                  <a:gd name="T38" fmla="*/ 4746 w 108"/>
                  <a:gd name="T39" fmla="*/ 22951 h 59"/>
                  <a:gd name="T40" fmla="*/ 4749 w 108"/>
                  <a:gd name="T41" fmla="*/ 22501 h 59"/>
                  <a:gd name="T42" fmla="*/ 4749 w 108"/>
                  <a:gd name="T43" fmla="*/ 21177 h 59"/>
                  <a:gd name="T44" fmla="*/ 4746 w 108"/>
                  <a:gd name="T45" fmla="*/ 20673 h 59"/>
                  <a:gd name="T46" fmla="*/ 4541 w 108"/>
                  <a:gd name="T47" fmla="*/ 17970 h 59"/>
                  <a:gd name="T48" fmla="*/ 4302 w 108"/>
                  <a:gd name="T49" fmla="*/ 14965 h 59"/>
                  <a:gd name="T50" fmla="*/ 4035 w 108"/>
                  <a:gd name="T51" fmla="*/ 11969 h 59"/>
                  <a:gd name="T52" fmla="*/ 3733 w 108"/>
                  <a:gd name="T53" fmla="*/ 9146 h 59"/>
                  <a:gd name="T54" fmla="*/ 3283 w 108"/>
                  <a:gd name="T55" fmla="*/ 6222 h 59"/>
                  <a:gd name="T56" fmla="*/ 2919 w 108"/>
                  <a:gd name="T57" fmla="*/ 4163 h 59"/>
                  <a:gd name="T58" fmla="*/ 2481 w 108"/>
                  <a:gd name="T59" fmla="*/ 3247 h 59"/>
                  <a:gd name="T60" fmla="*/ 2174 w 108"/>
                  <a:gd name="T61" fmla="*/ 4 h 59"/>
                  <a:gd name="T62" fmla="*/ 1849 w 108"/>
                  <a:gd name="T63" fmla="*/ 1 h 59"/>
                  <a:gd name="T64" fmla="*/ 1445 w 108"/>
                  <a:gd name="T65" fmla="*/ 0 h 59"/>
                  <a:gd name="T66" fmla="*/ 1138 w 108"/>
                  <a:gd name="T67" fmla="*/ 0 h 59"/>
                  <a:gd name="T68" fmla="*/ 779 w 108"/>
                  <a:gd name="T69" fmla="*/ 0 h 59"/>
                  <a:gd name="T70" fmla="*/ 576 w 108"/>
                  <a:gd name="T71" fmla="*/ 0 h 59"/>
                  <a:gd name="T72" fmla="*/ 464 w 108"/>
                  <a:gd name="T73" fmla="*/ 0 h 59"/>
                  <a:gd name="T74" fmla="*/ 0 w 108"/>
                  <a:gd name="T75" fmla="*/ 0 h 59"/>
                  <a:gd name="T76" fmla="*/ 108 w 108"/>
                  <a:gd name="T7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9">
                    <a:moveTo>
                      <a:pt x="9" y="0"/>
                    </a:moveTo>
                    <a:lnTo>
                      <a:pt x="7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4" y="19"/>
                    </a:lnTo>
                    <a:lnTo>
                      <a:pt x="75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5" name="Freeform 223"/>
              <p:cNvSpPr>
                <a:spLocks noChangeArrowheads="1"/>
              </p:cNvSpPr>
              <p:nvPr/>
            </p:nvSpPr>
            <p:spPr bwMode="auto">
              <a:xfrm>
                <a:off x="1073" y="95"/>
                <a:ext cx="114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cos 16 G6"/>
                  <a:gd name="G8" fmla="+- 10 0 0"/>
                  <a:gd name="G9" fmla="cos 10 G8"/>
                  <a:gd name="G10" fmla="+- 11 0 0"/>
                  <a:gd name="G11" fmla="cos 10 G10"/>
                  <a:gd name="G12" fmla="*/ 1 8353 44808"/>
                  <a:gd name="G13" fmla="+- 6 0 0"/>
                  <a:gd name="G14" fmla="cos 1 G13"/>
                  <a:gd name="G15" fmla="+- 3 0 0"/>
                  <a:gd name="G16" fmla="+- 65530 0 0"/>
                  <a:gd name="G17" fmla="+- 10 0 0"/>
                  <a:gd name="G18" fmla="*/ 1 49067 5171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57316 0 0"/>
                  <a:gd name="G40" fmla="+- 56544 0 0"/>
                  <a:gd name="G41" fmla="+- 55841 0 0"/>
                  <a:gd name="G42" fmla="+- 55770 0 0"/>
                  <a:gd name="G43" fmla="+- 55878 0 0"/>
                  <a:gd name="G44" fmla="+- 56625 0 0"/>
                  <a:gd name="G45" fmla="+- 57327 0 0"/>
                  <a:gd name="T0" fmla="*/ 4159 w 112"/>
                  <a:gd name="T1" fmla="*/ 10966 h 68"/>
                  <a:gd name="T2" fmla="*/ 3711 w 112"/>
                  <a:gd name="T3" fmla="*/ 11931 h 68"/>
                  <a:gd name="T4" fmla="*/ 3343 w 112"/>
                  <a:gd name="T5" fmla="*/ 12335 h 68"/>
                  <a:gd name="T6" fmla="*/ 2967 w 112"/>
                  <a:gd name="T7" fmla="*/ 12662 h 68"/>
                  <a:gd name="T8" fmla="*/ 2569 w 112"/>
                  <a:gd name="T9" fmla="*/ 12335 h 68"/>
                  <a:gd name="T10" fmla="*/ 2091 w 112"/>
                  <a:gd name="T11" fmla="*/ 11749 h 68"/>
                  <a:gd name="T12" fmla="*/ 1782 w 112"/>
                  <a:gd name="T13" fmla="*/ 10693 h 68"/>
                  <a:gd name="T14" fmla="*/ 1429 w 112"/>
                  <a:gd name="T15" fmla="*/ 9638 h 68"/>
                  <a:gd name="T16" fmla="*/ 1160 w 112"/>
                  <a:gd name="T17" fmla="*/ 8365 h 68"/>
                  <a:gd name="T18" fmla="*/ 813 w 112"/>
                  <a:gd name="T19" fmla="*/ 6983 h 68"/>
                  <a:gd name="T20" fmla="*/ 595 w 112"/>
                  <a:gd name="T21" fmla="*/ 5658 h 68"/>
                  <a:gd name="T22" fmla="*/ 483 w 112"/>
                  <a:gd name="T23" fmla="*/ 4576 h 68"/>
                  <a:gd name="T24" fmla="*/ 435 w 112"/>
                  <a:gd name="T25" fmla="*/ 3211 h 68"/>
                  <a:gd name="T26" fmla="*/ 8 w 112"/>
                  <a:gd name="T27" fmla="*/ 2421 h 68"/>
                  <a:gd name="T28" fmla="*/ 435 w 112"/>
                  <a:gd name="T29" fmla="*/ 2104 h 68"/>
                  <a:gd name="T30" fmla="*/ 435 w 112"/>
                  <a:gd name="T31" fmla="*/ 2253 h 68"/>
                  <a:gd name="T32" fmla="*/ 435 w 112"/>
                  <a:gd name="T33" fmla="*/ 2104 h 68"/>
                  <a:gd name="T34" fmla="*/ 458 w 112"/>
                  <a:gd name="T35" fmla="*/ 2104 h 68"/>
                  <a:gd name="T36" fmla="*/ 509 w 112"/>
                  <a:gd name="T37" fmla="*/ 2104 h 68"/>
                  <a:gd name="T38" fmla="*/ 509 w 112"/>
                  <a:gd name="T39" fmla="*/ 0 h 68"/>
                  <a:gd name="T40" fmla="*/ 435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82 h 68"/>
                  <a:gd name="T48" fmla="*/ 0 w 112"/>
                  <a:gd name="T49" fmla="*/ 2602 h 68"/>
                  <a:gd name="T50" fmla="*/ 1 w 112"/>
                  <a:gd name="T51" fmla="*/ 4254 h 68"/>
                  <a:gd name="T52" fmla="*/ 4 w 112"/>
                  <a:gd name="T53" fmla="*/ 5481 h 68"/>
                  <a:gd name="T54" fmla="*/ 435 w 112"/>
                  <a:gd name="T55" fmla="*/ 6983 h 68"/>
                  <a:gd name="T56" fmla="*/ 595 w 112"/>
                  <a:gd name="T57" fmla="*/ 8365 h 68"/>
                  <a:gd name="T58" fmla="*/ 857 w 112"/>
                  <a:gd name="T59" fmla="*/ 9969 h 68"/>
                  <a:gd name="T60" fmla="*/ 1236 w 112"/>
                  <a:gd name="T61" fmla="*/ 11136 h 68"/>
                  <a:gd name="T62" fmla="*/ 1587 w 112"/>
                  <a:gd name="T63" fmla="*/ 12662 h 68"/>
                  <a:gd name="T64" fmla="*/ 1985 w 112"/>
                  <a:gd name="T65" fmla="*/ 13771 h 68"/>
                  <a:gd name="T66" fmla="*/ 2445 w 112"/>
                  <a:gd name="T67" fmla="*/ 14213 h 68"/>
                  <a:gd name="T68" fmla="*/ 2859 w 112"/>
                  <a:gd name="T69" fmla="*/ 14581 h 68"/>
                  <a:gd name="T70" fmla="*/ 3390 w 112"/>
                  <a:gd name="T71" fmla="*/ 14581 h 68"/>
                  <a:gd name="T72" fmla="*/ 3901 w 112"/>
                  <a:gd name="T73" fmla="*/ 13782 h 68"/>
                  <a:gd name="T74" fmla="*/ 4330 w 112"/>
                  <a:gd name="T75" fmla="*/ 12662 h 68"/>
                  <a:gd name="T76" fmla="*/ 4159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6" y="59"/>
                    </a:lnTo>
                    <a:lnTo>
                      <a:pt x="66" y="58"/>
                    </a:lnTo>
                    <a:lnTo>
                      <a:pt x="55" y="55"/>
                    </a:lnTo>
                    <a:lnTo>
                      <a:pt x="46" y="50"/>
                    </a:lnTo>
                    <a:lnTo>
                      <a:pt x="37" y="45"/>
                    </a:lnTo>
                    <a:lnTo>
                      <a:pt x="29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10" y="16"/>
                    </a:lnTo>
                    <a:lnTo>
                      <a:pt x="8" y="12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10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10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4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101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6" name="Freeform 224"/>
              <p:cNvSpPr>
                <a:spLocks noChangeArrowheads="1"/>
              </p:cNvSpPr>
              <p:nvPr/>
            </p:nvSpPr>
            <p:spPr bwMode="auto">
              <a:xfrm>
                <a:off x="1143" y="106"/>
                <a:ext cx="48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2 0 0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553 0 0"/>
                  <a:gd name="G19" fmla="+- 8764 0 0"/>
                  <a:gd name="G20" fmla="+- 12864 0 0"/>
                  <a:gd name="T0" fmla="*/ 0 w 48"/>
                  <a:gd name="T1" fmla="*/ 7220 h 49"/>
                  <a:gd name="T2" fmla="*/ 667 w 48"/>
                  <a:gd name="T3" fmla="*/ 9915 h 49"/>
                  <a:gd name="T4" fmla="*/ 1151 w 48"/>
                  <a:gd name="T5" fmla="*/ 14622 h 49"/>
                  <a:gd name="T6" fmla="*/ 1758 w 48"/>
                  <a:gd name="T7" fmla="*/ 18944 h 49"/>
                  <a:gd name="T8" fmla="*/ 2113 w 48"/>
                  <a:gd name="T9" fmla="*/ 25302 h 49"/>
                  <a:gd name="T10" fmla="*/ 2530 w 48"/>
                  <a:gd name="T11" fmla="*/ 28376 h 49"/>
                  <a:gd name="T12" fmla="*/ 2692 w 48"/>
                  <a:gd name="T13" fmla="*/ 32761 h 49"/>
                  <a:gd name="T14" fmla="*/ 2856 w 48"/>
                  <a:gd name="T15" fmla="*/ 34634 h 49"/>
                  <a:gd name="T16" fmla="*/ 2856 w 48"/>
                  <a:gd name="T17" fmla="*/ 32761 h 49"/>
                  <a:gd name="T18" fmla="*/ 3039 w 48"/>
                  <a:gd name="T19" fmla="*/ 38848 h 49"/>
                  <a:gd name="T20" fmla="*/ 3229 w 48"/>
                  <a:gd name="T21" fmla="*/ 37441 h 49"/>
                  <a:gd name="T22" fmla="*/ 3347 w 48"/>
                  <a:gd name="T23" fmla="*/ 34634 h 49"/>
                  <a:gd name="T24" fmla="*/ 3347 w 48"/>
                  <a:gd name="T25" fmla="*/ 30688 h 49"/>
                  <a:gd name="T26" fmla="*/ 3225 w 48"/>
                  <a:gd name="T27" fmla="*/ 28376 h 49"/>
                  <a:gd name="T28" fmla="*/ 3035 w 48"/>
                  <a:gd name="T29" fmla="*/ 25302 h 49"/>
                  <a:gd name="T30" fmla="*/ 2534 w 48"/>
                  <a:gd name="T31" fmla="*/ 18944 h 49"/>
                  <a:gd name="T32" fmla="*/ 2109 w 48"/>
                  <a:gd name="T33" fmla="*/ 13507 h 49"/>
                  <a:gd name="T34" fmla="*/ 1558 w 48"/>
                  <a:gd name="T35" fmla="*/ 8478 h 49"/>
                  <a:gd name="T36" fmla="*/ 903 w 48"/>
                  <a:gd name="T37" fmla="*/ 26 h 49"/>
                  <a:gd name="T38" fmla="*/ 4 w 48"/>
                  <a:gd name="T39" fmla="*/ 0 h 49"/>
                  <a:gd name="T40" fmla="*/ 0 w 48"/>
                  <a:gd name="T41" fmla="*/ 7220 h 49"/>
                  <a:gd name="T42" fmla="*/ 0 w 48"/>
                  <a:gd name="T43" fmla="*/ 0 h 49"/>
                  <a:gd name="T44" fmla="*/ 48 w 48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6" y="36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7" name="Freeform 225"/>
              <p:cNvSpPr>
                <a:spLocks noChangeArrowheads="1"/>
              </p:cNvSpPr>
              <p:nvPr/>
            </p:nvSpPr>
            <p:spPr bwMode="auto">
              <a:xfrm>
                <a:off x="1086" y="95"/>
                <a:ext cx="59" cy="18"/>
              </a:xfrm>
              <a:custGeom>
                <a:avLst/>
                <a:gdLst>
                  <a:gd name="G0" fmla="+- 4 0 0"/>
                  <a:gd name="G1" fmla="+- 17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189 0 0"/>
                  <a:gd name="G22" fmla="+- 55552 0 0"/>
                  <a:gd name="T0" fmla="*/ 0 w 59"/>
                  <a:gd name="T1" fmla="*/ 10351 h 19"/>
                  <a:gd name="T2" fmla="*/ 4 w 59"/>
                  <a:gd name="T3" fmla="*/ 10351 h 19"/>
                  <a:gd name="T4" fmla="*/ 367 w 59"/>
                  <a:gd name="T5" fmla="*/ 10351 h 19"/>
                  <a:gd name="T6" fmla="*/ 521 w 59"/>
                  <a:gd name="T7" fmla="*/ 10351 h 19"/>
                  <a:gd name="T8" fmla="*/ 737 w 59"/>
                  <a:gd name="T9" fmla="*/ 10351 h 19"/>
                  <a:gd name="T10" fmla="*/ 1018 w 59"/>
                  <a:gd name="T11" fmla="*/ 11441 h 19"/>
                  <a:gd name="T12" fmla="*/ 1269 w 59"/>
                  <a:gd name="T13" fmla="*/ 13976 h 19"/>
                  <a:gd name="T14" fmla="*/ 1513 w 59"/>
                  <a:gd name="T15" fmla="*/ 17073 h 19"/>
                  <a:gd name="T16" fmla="*/ 1779 w 59"/>
                  <a:gd name="T17" fmla="*/ 20856 h 19"/>
                  <a:gd name="T18" fmla="*/ 1888 w 59"/>
                  <a:gd name="T19" fmla="*/ 10351 h 19"/>
                  <a:gd name="T20" fmla="*/ 1671 w 59"/>
                  <a:gd name="T21" fmla="*/ 6936 h 19"/>
                  <a:gd name="T22" fmla="*/ 1304 w 59"/>
                  <a:gd name="T23" fmla="*/ 4 h 19"/>
                  <a:gd name="T24" fmla="*/ 1070 w 59"/>
                  <a:gd name="T25" fmla="*/ 2 h 19"/>
                  <a:gd name="T26" fmla="*/ 737 w 59"/>
                  <a:gd name="T27" fmla="*/ 1 h 19"/>
                  <a:gd name="T28" fmla="*/ 521 w 59"/>
                  <a:gd name="T29" fmla="*/ 1 h 19"/>
                  <a:gd name="T30" fmla="*/ 367 w 59"/>
                  <a:gd name="T31" fmla="*/ 0 h 19"/>
                  <a:gd name="T32" fmla="*/ 4 w 59"/>
                  <a:gd name="T33" fmla="*/ 0 h 19"/>
                  <a:gd name="T34" fmla="*/ 0 w 59"/>
                  <a:gd name="T35" fmla="*/ 0 h 19"/>
                  <a:gd name="T36" fmla="*/ 0 w 59"/>
                  <a:gd name="T37" fmla="*/ 10351 h 19"/>
                  <a:gd name="T38" fmla="*/ 0 w 59"/>
                  <a:gd name="T39" fmla="*/ 0 h 19"/>
                  <a:gd name="T40" fmla="*/ 59 w 59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9">
                    <a:moveTo>
                      <a:pt x="0" y="10"/>
                    </a:moveTo>
                    <a:lnTo>
                      <a:pt x="4" y="10"/>
                    </a:lnTo>
                    <a:lnTo>
                      <a:pt x="10" y="10"/>
                    </a:lnTo>
                    <a:lnTo>
                      <a:pt x="17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9" y="10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8" name="Freeform 226"/>
              <p:cNvSpPr>
                <a:spLocks noChangeArrowheads="1"/>
              </p:cNvSpPr>
              <p:nvPr/>
            </p:nvSpPr>
            <p:spPr bwMode="auto">
              <a:xfrm>
                <a:off x="3610" y="100"/>
                <a:ext cx="112" cy="63"/>
              </a:xfrm>
              <a:custGeom>
                <a:avLst/>
                <a:gdLst>
                  <a:gd name="G0" fmla="+- 5 0 0"/>
                  <a:gd name="G1" fmla="sin 1 G0"/>
                  <a:gd name="G2" fmla="+- 1 0 0"/>
                  <a:gd name="G3" fmla="*/ 1 0 51712"/>
                  <a:gd name="G4" fmla="*/ 1 13 5"/>
                  <a:gd name="G5" fmla="+- 14 0 0"/>
                  <a:gd name="G6" fmla="sin 26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39 0 0"/>
                  <a:gd name="G21" fmla="sin 1 G2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5532 0 0"/>
                  <a:gd name="G34" fmla="+- 65534 0 0"/>
                  <a:gd name="G35" fmla="+- 65535 0 0"/>
                  <a:gd name="G36" fmla="+- 1 0 0"/>
                  <a:gd name="G37" fmla="+- 98 0 0"/>
                  <a:gd name="G38" fmla="+- 3939 0 0"/>
                  <a:gd name="G39" fmla="+- 5451 0 0"/>
                  <a:gd name="T0" fmla="*/ 781 w 108"/>
                  <a:gd name="T1" fmla="*/ 1 h 60"/>
                  <a:gd name="T2" fmla="*/ 5 w 108"/>
                  <a:gd name="T3" fmla="*/ 1 h 60"/>
                  <a:gd name="T4" fmla="*/ 3 w 108"/>
                  <a:gd name="T5" fmla="*/ 1 h 60"/>
                  <a:gd name="T6" fmla="*/ 2 w 108"/>
                  <a:gd name="T7" fmla="*/ 2 h 60"/>
                  <a:gd name="T8" fmla="*/ 1 w 108"/>
                  <a:gd name="T9" fmla="*/ 98 h 60"/>
                  <a:gd name="T10" fmla="*/ 0 w 108"/>
                  <a:gd name="T11" fmla="*/ 3940 h 60"/>
                  <a:gd name="T12" fmla="*/ 1 w 108"/>
                  <a:gd name="T13" fmla="*/ 5455 h 60"/>
                  <a:gd name="T14" fmla="*/ 4 w 108"/>
                  <a:gd name="T15" fmla="*/ 8809 h 60"/>
                  <a:gd name="T16" fmla="*/ 781 w 108"/>
                  <a:gd name="T17" fmla="*/ 11194 h 60"/>
                  <a:gd name="T18" fmla="*/ 1069 w 108"/>
                  <a:gd name="T19" fmla="*/ 13952 h 60"/>
                  <a:gd name="T20" fmla="*/ 1660 w 108"/>
                  <a:gd name="T21" fmla="*/ 16700 h 60"/>
                  <a:gd name="T22" fmla="*/ 2420 w 108"/>
                  <a:gd name="T23" fmla="*/ 19241 h 60"/>
                  <a:gd name="T24" fmla="*/ 3256 w 108"/>
                  <a:gd name="T25" fmla="*/ 21467 h 60"/>
                  <a:gd name="T26" fmla="*/ 4001 w 108"/>
                  <a:gd name="T27" fmla="*/ 23255 h 60"/>
                  <a:gd name="T28" fmla="*/ 4874 w 108"/>
                  <a:gd name="T29" fmla="*/ 24695 h 60"/>
                  <a:gd name="T30" fmla="*/ 5831 w 108"/>
                  <a:gd name="T31" fmla="*/ 25205 h 60"/>
                  <a:gd name="T32" fmla="*/ 6701 w 108"/>
                  <a:gd name="T33" fmla="*/ 25205 h 60"/>
                  <a:gd name="T34" fmla="*/ 7597 w 108"/>
                  <a:gd name="T35" fmla="*/ 24410 h 60"/>
                  <a:gd name="T36" fmla="*/ 8613 w 108"/>
                  <a:gd name="T37" fmla="*/ 22545 h 60"/>
                  <a:gd name="T38" fmla="*/ 8659 w 108"/>
                  <a:gd name="T39" fmla="*/ 21467 h 60"/>
                  <a:gd name="T40" fmla="*/ 8766 w 108"/>
                  <a:gd name="T41" fmla="*/ 20852 h 60"/>
                  <a:gd name="T42" fmla="*/ 8659 w 108"/>
                  <a:gd name="T43" fmla="*/ 19622 h 60"/>
                  <a:gd name="T44" fmla="*/ 8613 w 108"/>
                  <a:gd name="T45" fmla="*/ 19191 h 60"/>
                  <a:gd name="T46" fmla="*/ 8352 w 108"/>
                  <a:gd name="T47" fmla="*/ 16882 h 60"/>
                  <a:gd name="T48" fmla="*/ 7844 w 108"/>
                  <a:gd name="T49" fmla="*/ 14256 h 60"/>
                  <a:gd name="T50" fmla="*/ 7367 w 108"/>
                  <a:gd name="T51" fmla="*/ 11308 h 60"/>
                  <a:gd name="T52" fmla="*/ 6701 w 108"/>
                  <a:gd name="T53" fmla="*/ 8809 h 60"/>
                  <a:gd name="T54" fmla="*/ 6013 w 108"/>
                  <a:gd name="T55" fmla="*/ 6393 h 60"/>
                  <a:gd name="T56" fmla="*/ 5382 w 108"/>
                  <a:gd name="T57" fmla="*/ 4302 h 60"/>
                  <a:gd name="T58" fmla="*/ 4597 w 108"/>
                  <a:gd name="T59" fmla="*/ 3352 h 60"/>
                  <a:gd name="T60" fmla="*/ 4001 w 108"/>
                  <a:gd name="T61" fmla="*/ 98 h 60"/>
                  <a:gd name="T62" fmla="*/ 3313 w 108"/>
                  <a:gd name="T63" fmla="*/ 2 h 60"/>
                  <a:gd name="T64" fmla="*/ 2697 w 108"/>
                  <a:gd name="T65" fmla="*/ 1 h 60"/>
                  <a:gd name="T66" fmla="*/ 2098 w 108"/>
                  <a:gd name="T67" fmla="*/ 1 h 60"/>
                  <a:gd name="T68" fmla="*/ 1375 w 108"/>
                  <a:gd name="T69" fmla="*/ 1 h 60"/>
                  <a:gd name="T70" fmla="*/ 1004 w 108"/>
                  <a:gd name="T71" fmla="*/ 0 h 60"/>
                  <a:gd name="T72" fmla="*/ 781 w 108"/>
                  <a:gd name="T73" fmla="*/ 1 h 60"/>
                  <a:gd name="T74" fmla="*/ 0 w 108"/>
                  <a:gd name="T75" fmla="*/ 0 h 60"/>
                  <a:gd name="T76" fmla="*/ 108 w 108"/>
                  <a:gd name="T7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60">
                    <a:moveTo>
                      <a:pt x="9" y="1"/>
                    </a:moveTo>
                    <a:lnTo>
                      <a:pt x="5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9" y="26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30" y="45"/>
                    </a:lnTo>
                    <a:lnTo>
                      <a:pt x="39" y="51"/>
                    </a:lnTo>
                    <a:lnTo>
                      <a:pt x="49" y="55"/>
                    </a:lnTo>
                    <a:lnTo>
                      <a:pt x="60" y="58"/>
                    </a:lnTo>
                    <a:lnTo>
                      <a:pt x="71" y="60"/>
                    </a:lnTo>
                    <a:lnTo>
                      <a:pt x="83" y="60"/>
                    </a:lnTo>
                    <a:lnTo>
                      <a:pt x="94" y="56"/>
                    </a:lnTo>
                    <a:lnTo>
                      <a:pt x="106" y="52"/>
                    </a:lnTo>
                    <a:lnTo>
                      <a:pt x="107" y="51"/>
                    </a:lnTo>
                    <a:lnTo>
                      <a:pt x="108" y="49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40"/>
                    </a:lnTo>
                    <a:lnTo>
                      <a:pt x="97" y="33"/>
                    </a:lnTo>
                    <a:lnTo>
                      <a:pt x="91" y="27"/>
                    </a:lnTo>
                    <a:lnTo>
                      <a:pt x="83" y="20"/>
                    </a:lnTo>
                    <a:lnTo>
                      <a:pt x="74" y="15"/>
                    </a:lnTo>
                    <a:lnTo>
                      <a:pt x="66" y="10"/>
                    </a:lnTo>
                    <a:lnTo>
                      <a:pt x="57" y="7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299" name="Freeform 227"/>
              <p:cNvSpPr>
                <a:spLocks noChangeArrowheads="1"/>
              </p:cNvSpPr>
              <p:nvPr/>
            </p:nvSpPr>
            <p:spPr bwMode="auto">
              <a:xfrm>
                <a:off x="3606" y="95"/>
                <a:ext cx="115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sin 16 G6"/>
                  <a:gd name="G8" fmla="*/ 1 39191 51712"/>
                  <a:gd name="G9" fmla="*/ 1 63095 51712"/>
                  <a:gd name="G10" fmla="*/ G9 1 180"/>
                  <a:gd name="G11" fmla="*/ G8 1 G10"/>
                  <a:gd name="G12" fmla="+- 10 0 0"/>
                  <a:gd name="G13" fmla="sin 10 G12"/>
                  <a:gd name="G14" fmla="*/ 1 8353 44808"/>
                  <a:gd name="G15" fmla="+- 6 0 0"/>
                  <a:gd name="G16" fmla="sin 1 G15"/>
                  <a:gd name="G17" fmla="+- 3 0 0"/>
                  <a:gd name="G18" fmla="+- 65530 0 0"/>
                  <a:gd name="G19" fmla="+- 9 0 0"/>
                  <a:gd name="G20" fmla="*/ 1 49067 5171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58889 0 0"/>
                  <a:gd name="G42" fmla="+- 57930 0 0"/>
                  <a:gd name="G43" fmla="+- 56988 0 0"/>
                  <a:gd name="G44" fmla="+- 57063 0 0"/>
                  <a:gd name="G45" fmla="+- 56816 0 0"/>
                  <a:gd name="G46" fmla="+- 57317 0 0"/>
                  <a:gd name="G47" fmla="+- 57879 0 0"/>
                  <a:gd name="T0" fmla="*/ 5902 w 112"/>
                  <a:gd name="T1" fmla="*/ 10966 h 68"/>
                  <a:gd name="T2" fmla="*/ 5284 w 112"/>
                  <a:gd name="T3" fmla="*/ 11931 h 68"/>
                  <a:gd name="T4" fmla="*/ 4729 w 112"/>
                  <a:gd name="T5" fmla="*/ 12335 h 68"/>
                  <a:gd name="T6" fmla="*/ 4114 w 112"/>
                  <a:gd name="T7" fmla="*/ 12662 h 68"/>
                  <a:gd name="T8" fmla="*/ 3494 w 112"/>
                  <a:gd name="T9" fmla="*/ 11967 h 68"/>
                  <a:gd name="T10" fmla="*/ 3029 w 112"/>
                  <a:gd name="T11" fmla="*/ 11749 h 68"/>
                  <a:gd name="T12" fmla="*/ 2474 w 112"/>
                  <a:gd name="T13" fmla="*/ 10693 h 68"/>
                  <a:gd name="T14" fmla="*/ 1981 w 112"/>
                  <a:gd name="T15" fmla="*/ 9638 h 68"/>
                  <a:gd name="T16" fmla="*/ 1550 w 112"/>
                  <a:gd name="T17" fmla="*/ 8365 h 68"/>
                  <a:gd name="T18" fmla="*/ 1144 w 112"/>
                  <a:gd name="T19" fmla="*/ 6983 h 68"/>
                  <a:gd name="T20" fmla="*/ 849 w 112"/>
                  <a:gd name="T21" fmla="*/ 5658 h 68"/>
                  <a:gd name="T22" fmla="*/ 663 w 112"/>
                  <a:gd name="T23" fmla="*/ 4576 h 68"/>
                  <a:gd name="T24" fmla="*/ 546 w 112"/>
                  <a:gd name="T25" fmla="*/ 3211 h 68"/>
                  <a:gd name="T26" fmla="*/ 515 w 112"/>
                  <a:gd name="T27" fmla="*/ 2421 h 68"/>
                  <a:gd name="T28" fmla="*/ 515 w 112"/>
                  <a:gd name="T29" fmla="*/ 2104 h 68"/>
                  <a:gd name="T30" fmla="*/ 515 w 112"/>
                  <a:gd name="T31" fmla="*/ 2253 h 68"/>
                  <a:gd name="T32" fmla="*/ 546 w 112"/>
                  <a:gd name="T33" fmla="*/ 2104 h 68"/>
                  <a:gd name="T34" fmla="*/ 589 w 112"/>
                  <a:gd name="T35" fmla="*/ 2104 h 68"/>
                  <a:gd name="T36" fmla="*/ 704 w 112"/>
                  <a:gd name="T37" fmla="*/ 2104 h 68"/>
                  <a:gd name="T38" fmla="*/ 704 w 112"/>
                  <a:gd name="T39" fmla="*/ 0 h 68"/>
                  <a:gd name="T40" fmla="*/ 546 w 112"/>
                  <a:gd name="T41" fmla="*/ 1 h 68"/>
                  <a:gd name="T42" fmla="*/ 6 w 112"/>
                  <a:gd name="T43" fmla="*/ 2 h 68"/>
                  <a:gd name="T44" fmla="*/ 3 w 112"/>
                  <a:gd name="T45" fmla="*/ 3 h 68"/>
                  <a:gd name="T46" fmla="*/ 1 w 112"/>
                  <a:gd name="T47" fmla="*/ 82 h 68"/>
                  <a:gd name="T48" fmla="*/ 0 w 112"/>
                  <a:gd name="T49" fmla="*/ 2602 h 68"/>
                  <a:gd name="T50" fmla="*/ 1 w 112"/>
                  <a:gd name="T51" fmla="*/ 4254 h 68"/>
                  <a:gd name="T52" fmla="*/ 4 w 112"/>
                  <a:gd name="T53" fmla="*/ 5481 h 68"/>
                  <a:gd name="T54" fmla="*/ 546 w 112"/>
                  <a:gd name="T55" fmla="*/ 6983 h 68"/>
                  <a:gd name="T56" fmla="*/ 849 w 112"/>
                  <a:gd name="T57" fmla="*/ 8365 h 68"/>
                  <a:gd name="T58" fmla="*/ 1293 w 112"/>
                  <a:gd name="T59" fmla="*/ 9969 h 68"/>
                  <a:gd name="T60" fmla="*/ 1754 w 112"/>
                  <a:gd name="T61" fmla="*/ 11136 h 68"/>
                  <a:gd name="T62" fmla="*/ 2286 w 112"/>
                  <a:gd name="T63" fmla="*/ 12662 h 68"/>
                  <a:gd name="T64" fmla="*/ 2855 w 112"/>
                  <a:gd name="T65" fmla="*/ 13771 h 68"/>
                  <a:gd name="T66" fmla="*/ 3424 w 112"/>
                  <a:gd name="T67" fmla="*/ 14213 h 68"/>
                  <a:gd name="T68" fmla="*/ 4114 w 112"/>
                  <a:gd name="T69" fmla="*/ 14581 h 68"/>
                  <a:gd name="T70" fmla="*/ 4815 w 112"/>
                  <a:gd name="T71" fmla="*/ 14581 h 68"/>
                  <a:gd name="T72" fmla="*/ 5377 w 112"/>
                  <a:gd name="T73" fmla="*/ 13782 h 68"/>
                  <a:gd name="T74" fmla="*/ 6074 w 112"/>
                  <a:gd name="T75" fmla="*/ 12662 h 68"/>
                  <a:gd name="T76" fmla="*/ 5902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7" y="58"/>
                    </a:lnTo>
                    <a:lnTo>
                      <a:pt x="75" y="59"/>
                    </a:lnTo>
                    <a:lnTo>
                      <a:pt x="64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8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00" name="Freeform 228"/>
              <p:cNvSpPr>
                <a:spLocks noChangeArrowheads="1"/>
              </p:cNvSpPr>
              <p:nvPr/>
            </p:nvSpPr>
            <p:spPr bwMode="auto">
              <a:xfrm>
                <a:off x="3678" y="106"/>
                <a:ext cx="48" cy="54"/>
              </a:xfrm>
              <a:custGeom>
                <a:avLst/>
                <a:gdLst>
                  <a:gd name="G0" fmla="+- 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513 0 0"/>
                  <a:gd name="G19" fmla="+- 8764 0 0"/>
                  <a:gd name="G20" fmla="+- 12864 0 0"/>
                  <a:gd name="T0" fmla="*/ 0 w 48"/>
                  <a:gd name="T1" fmla="*/ 6180 h 49"/>
                  <a:gd name="T2" fmla="*/ 667 w 48"/>
                  <a:gd name="T3" fmla="*/ 9915 h 49"/>
                  <a:gd name="T4" fmla="*/ 1151 w 48"/>
                  <a:gd name="T5" fmla="*/ 14622 h 49"/>
                  <a:gd name="T6" fmla="*/ 1758 w 48"/>
                  <a:gd name="T7" fmla="*/ 18944 h 49"/>
                  <a:gd name="T8" fmla="*/ 2109 w 48"/>
                  <a:gd name="T9" fmla="*/ 25302 h 49"/>
                  <a:gd name="T10" fmla="*/ 2530 w 48"/>
                  <a:gd name="T11" fmla="*/ 28376 h 49"/>
                  <a:gd name="T12" fmla="*/ 2692 w 48"/>
                  <a:gd name="T13" fmla="*/ 32761 h 49"/>
                  <a:gd name="T14" fmla="*/ 2692 w 48"/>
                  <a:gd name="T15" fmla="*/ 34634 h 49"/>
                  <a:gd name="T16" fmla="*/ 2856 w 48"/>
                  <a:gd name="T17" fmla="*/ 32761 h 49"/>
                  <a:gd name="T18" fmla="*/ 3039 w 48"/>
                  <a:gd name="T19" fmla="*/ 38848 h 49"/>
                  <a:gd name="T20" fmla="*/ 3229 w 48"/>
                  <a:gd name="T21" fmla="*/ 37441 h 49"/>
                  <a:gd name="T22" fmla="*/ 3347 w 48"/>
                  <a:gd name="T23" fmla="*/ 34634 h 49"/>
                  <a:gd name="T24" fmla="*/ 3229 w 48"/>
                  <a:gd name="T25" fmla="*/ 30688 h 49"/>
                  <a:gd name="T26" fmla="*/ 3225 w 48"/>
                  <a:gd name="T27" fmla="*/ 28376 h 49"/>
                  <a:gd name="T28" fmla="*/ 2965 w 48"/>
                  <a:gd name="T29" fmla="*/ 25302 h 49"/>
                  <a:gd name="T30" fmla="*/ 2534 w 48"/>
                  <a:gd name="T31" fmla="*/ 18944 h 49"/>
                  <a:gd name="T32" fmla="*/ 2109 w 48"/>
                  <a:gd name="T33" fmla="*/ 13507 h 49"/>
                  <a:gd name="T34" fmla="*/ 1558 w 48"/>
                  <a:gd name="T35" fmla="*/ 8478 h 49"/>
                  <a:gd name="T36" fmla="*/ 850 w 48"/>
                  <a:gd name="T37" fmla="*/ 26 h 49"/>
                  <a:gd name="T38" fmla="*/ 3 w 48"/>
                  <a:gd name="T39" fmla="*/ 0 h 49"/>
                  <a:gd name="T40" fmla="*/ 0 w 48"/>
                  <a:gd name="T41" fmla="*/ 6180 h 49"/>
                  <a:gd name="T42" fmla="*/ 0 w 48"/>
                  <a:gd name="T43" fmla="*/ 0 h 49"/>
                  <a:gd name="T44" fmla="*/ 48 w 48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9">
                    <a:moveTo>
                      <a:pt x="0" y="7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01" name="Freeform 229"/>
              <p:cNvSpPr>
                <a:spLocks noChangeArrowheads="1"/>
              </p:cNvSpPr>
              <p:nvPr/>
            </p:nvSpPr>
            <p:spPr bwMode="auto">
              <a:xfrm>
                <a:off x="3620" y="95"/>
                <a:ext cx="58" cy="15"/>
              </a:xfrm>
              <a:custGeom>
                <a:avLst/>
                <a:gdLst>
                  <a:gd name="G0" fmla="+- 4 0 0"/>
                  <a:gd name="G1" fmla="+- 15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6657 517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6 0 0"/>
                  <a:gd name="G22" fmla="+- 64971 0 0"/>
                  <a:gd name="T0" fmla="*/ 0 w 58"/>
                  <a:gd name="T1" fmla="*/ 574 h 17"/>
                  <a:gd name="T2" fmla="*/ 4 w 58"/>
                  <a:gd name="T3" fmla="*/ 574 h 17"/>
                  <a:gd name="T4" fmla="*/ 9 w 58"/>
                  <a:gd name="T5" fmla="*/ 574 h 17"/>
                  <a:gd name="T6" fmla="*/ 499 w 58"/>
                  <a:gd name="T7" fmla="*/ 574 h 17"/>
                  <a:gd name="T8" fmla="*/ 748 w 58"/>
                  <a:gd name="T9" fmla="*/ 574 h 17"/>
                  <a:gd name="T10" fmla="*/ 1065 w 58"/>
                  <a:gd name="T11" fmla="*/ 608 h 17"/>
                  <a:gd name="T12" fmla="*/ 1303 w 58"/>
                  <a:gd name="T13" fmla="*/ 682 h 17"/>
                  <a:gd name="T14" fmla="*/ 1594 w 58"/>
                  <a:gd name="T15" fmla="*/ 764 h 17"/>
                  <a:gd name="T16" fmla="*/ 1854 w 58"/>
                  <a:gd name="T17" fmla="*/ 857 h 17"/>
                  <a:gd name="T18" fmla="*/ 1950 w 58"/>
                  <a:gd name="T19" fmla="*/ 574 h 17"/>
                  <a:gd name="T20" fmla="*/ 1676 w 58"/>
                  <a:gd name="T21" fmla="*/ 6 h 17"/>
                  <a:gd name="T22" fmla="*/ 1370 w 58"/>
                  <a:gd name="T23" fmla="*/ 4 h 17"/>
                  <a:gd name="T24" fmla="*/ 1104 w 58"/>
                  <a:gd name="T25" fmla="*/ 2 h 17"/>
                  <a:gd name="T26" fmla="*/ 787 w 58"/>
                  <a:gd name="T27" fmla="*/ 1 h 17"/>
                  <a:gd name="T28" fmla="*/ 525 w 58"/>
                  <a:gd name="T29" fmla="*/ 1 h 17"/>
                  <a:gd name="T30" fmla="*/ 9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574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5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6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02" name="Freeform 230"/>
              <p:cNvSpPr>
                <a:spLocks noChangeArrowheads="1"/>
              </p:cNvSpPr>
              <p:nvPr/>
            </p:nvSpPr>
            <p:spPr bwMode="auto">
              <a:xfrm>
                <a:off x="2344" y="101"/>
                <a:ext cx="109" cy="62"/>
              </a:xfrm>
              <a:custGeom>
                <a:avLst/>
                <a:gdLst>
                  <a:gd name="G0" fmla="*/ 1 0 51712"/>
                  <a:gd name="G1" fmla="+- 5 0 0"/>
                  <a:gd name="G2" fmla="sin G0 G1"/>
                  <a:gd name="G3" fmla="*/ 1 0 51712"/>
                  <a:gd name="G4" fmla="+- 65532 0 0"/>
                  <a:gd name="G5" fmla="*/ 1 8365 49664"/>
                  <a:gd name="G6" fmla="+- 14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1 0 0"/>
                  <a:gd name="G36" fmla="+- 65533 0 0"/>
                  <a:gd name="G37" fmla="+- 65534 0 0"/>
                  <a:gd name="G38" fmla="+- 3 0 0"/>
                  <a:gd name="G39" fmla="+- 4 0 0"/>
                  <a:gd name="G40" fmla="+- 3814 0 0"/>
                  <a:gd name="G41" fmla="+- 5325 0 0"/>
                  <a:gd name="T0" fmla="*/ 374 w 107"/>
                  <a:gd name="T1" fmla="*/ 0 h 59"/>
                  <a:gd name="T2" fmla="*/ 5 w 107"/>
                  <a:gd name="T3" fmla="*/ 0 h 59"/>
                  <a:gd name="T4" fmla="*/ 3 w 107"/>
                  <a:gd name="T5" fmla="*/ 0 h 59"/>
                  <a:gd name="T6" fmla="*/ 2 w 107"/>
                  <a:gd name="T7" fmla="*/ 3 h 59"/>
                  <a:gd name="T8" fmla="*/ 0 w 107"/>
                  <a:gd name="T9" fmla="*/ 4 h 59"/>
                  <a:gd name="T10" fmla="*/ 0 w 107"/>
                  <a:gd name="T11" fmla="*/ 3815 h 59"/>
                  <a:gd name="T12" fmla="*/ 1 w 107"/>
                  <a:gd name="T13" fmla="*/ 5328 h 59"/>
                  <a:gd name="T14" fmla="*/ 3 w 107"/>
                  <a:gd name="T15" fmla="*/ 9146 h 59"/>
                  <a:gd name="T16" fmla="*/ 374 w 107"/>
                  <a:gd name="T17" fmla="*/ 11680 h 59"/>
                  <a:gd name="T18" fmla="*/ 483 w 107"/>
                  <a:gd name="T19" fmla="*/ 14903 h 59"/>
                  <a:gd name="T20" fmla="*/ 708 w 107"/>
                  <a:gd name="T21" fmla="*/ 17632 h 59"/>
                  <a:gd name="T22" fmla="*/ 1057 w 107"/>
                  <a:gd name="T23" fmla="*/ 20731 h 59"/>
                  <a:gd name="T24" fmla="*/ 1347 w 107"/>
                  <a:gd name="T25" fmla="*/ 22951 h 59"/>
                  <a:gd name="T26" fmla="*/ 1740 w 107"/>
                  <a:gd name="T27" fmla="*/ 24901 h 59"/>
                  <a:gd name="T28" fmla="*/ 2061 w 107"/>
                  <a:gd name="T29" fmla="*/ 26694 h 59"/>
                  <a:gd name="T30" fmla="*/ 2455 w 107"/>
                  <a:gd name="T31" fmla="*/ 26999 h 59"/>
                  <a:gd name="T32" fmla="*/ 2893 w 107"/>
                  <a:gd name="T33" fmla="*/ 26999 h 59"/>
                  <a:gd name="T34" fmla="*/ 3350 w 107"/>
                  <a:gd name="T35" fmla="*/ 26360 h 59"/>
                  <a:gd name="T36" fmla="*/ 3735 w 107"/>
                  <a:gd name="T37" fmla="*/ 24288 h 59"/>
                  <a:gd name="T38" fmla="*/ 3748 w 107"/>
                  <a:gd name="T39" fmla="*/ 22951 h 59"/>
                  <a:gd name="T40" fmla="*/ 3748 w 107"/>
                  <a:gd name="T41" fmla="*/ 22501 h 59"/>
                  <a:gd name="T42" fmla="*/ 3748 w 107"/>
                  <a:gd name="T43" fmla="*/ 21177 h 59"/>
                  <a:gd name="T44" fmla="*/ 3735 w 107"/>
                  <a:gd name="T45" fmla="*/ 20673 h 59"/>
                  <a:gd name="T46" fmla="*/ 3606 w 107"/>
                  <a:gd name="T47" fmla="*/ 17970 h 59"/>
                  <a:gd name="T48" fmla="*/ 3409 w 107"/>
                  <a:gd name="T49" fmla="*/ 14965 h 59"/>
                  <a:gd name="T50" fmla="*/ 3181 w 107"/>
                  <a:gd name="T51" fmla="*/ 11969 h 59"/>
                  <a:gd name="T52" fmla="*/ 2893 w 107"/>
                  <a:gd name="T53" fmla="*/ 9146 h 59"/>
                  <a:gd name="T54" fmla="*/ 2586 w 107"/>
                  <a:gd name="T55" fmla="*/ 6222 h 59"/>
                  <a:gd name="T56" fmla="*/ 2324 w 107"/>
                  <a:gd name="T57" fmla="*/ 4163 h 59"/>
                  <a:gd name="T58" fmla="*/ 1972 w 107"/>
                  <a:gd name="T59" fmla="*/ 3247 h 59"/>
                  <a:gd name="T60" fmla="*/ 1740 w 107"/>
                  <a:gd name="T61" fmla="*/ 4 h 59"/>
                  <a:gd name="T62" fmla="*/ 1392 w 107"/>
                  <a:gd name="T63" fmla="*/ 1 h 59"/>
                  <a:gd name="T64" fmla="*/ 1152 w 107"/>
                  <a:gd name="T65" fmla="*/ 0 h 59"/>
                  <a:gd name="T66" fmla="*/ 922 w 107"/>
                  <a:gd name="T67" fmla="*/ 0 h 59"/>
                  <a:gd name="T68" fmla="*/ 596 w 107"/>
                  <a:gd name="T69" fmla="*/ 0 h 59"/>
                  <a:gd name="T70" fmla="*/ 454 w 107"/>
                  <a:gd name="T71" fmla="*/ 0 h 59"/>
                  <a:gd name="T72" fmla="*/ 374 w 107"/>
                  <a:gd name="T73" fmla="*/ 0 h 59"/>
                  <a:gd name="T74" fmla="*/ 0 w 107"/>
                  <a:gd name="T75" fmla="*/ 0 h 59"/>
                  <a:gd name="T76" fmla="*/ 107 w 107"/>
                  <a:gd name="T7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9">
                    <a:moveTo>
                      <a:pt x="9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9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50"/>
                    </a:lnTo>
                    <a:lnTo>
                      <a:pt x="49" y="54"/>
                    </a:lnTo>
                    <a:lnTo>
                      <a:pt x="59" y="57"/>
                    </a:lnTo>
                    <a:lnTo>
                      <a:pt x="71" y="59"/>
                    </a:lnTo>
                    <a:lnTo>
                      <a:pt x="83" y="59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50"/>
                    </a:lnTo>
                    <a:lnTo>
                      <a:pt x="107" y="48"/>
                    </a:lnTo>
                    <a:lnTo>
                      <a:pt x="107" y="46"/>
                    </a:lnTo>
                    <a:lnTo>
                      <a:pt x="106" y="43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6"/>
                    </a:lnTo>
                    <a:lnTo>
                      <a:pt x="83" y="19"/>
                    </a:lnTo>
                    <a:lnTo>
                      <a:pt x="74" y="14"/>
                    </a:lnTo>
                    <a:lnTo>
                      <a:pt x="66" y="9"/>
                    </a:lnTo>
                    <a:lnTo>
                      <a:pt x="57" y="6"/>
                    </a:lnTo>
                    <a:lnTo>
                      <a:pt x="49" y="4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03" name="Freeform 231"/>
              <p:cNvSpPr>
                <a:spLocks noChangeArrowheads="1"/>
              </p:cNvSpPr>
              <p:nvPr/>
            </p:nvSpPr>
            <p:spPr bwMode="auto">
              <a:xfrm>
                <a:off x="2339" y="95"/>
                <a:ext cx="116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sin 16 G6"/>
                  <a:gd name="G8" fmla="*/ 1 39191 51712"/>
                  <a:gd name="G9" fmla="*/ 1 63095 51712"/>
                  <a:gd name="G10" fmla="*/ G9 1 180"/>
                  <a:gd name="G11" fmla="*/ G8 1 G10"/>
                  <a:gd name="G12" fmla="+- 11 0 0"/>
                  <a:gd name="G13" fmla="sin 10 G12"/>
                  <a:gd name="G14" fmla="*/ 1 8353 44808"/>
                  <a:gd name="G15" fmla="+- 5 0 0"/>
                  <a:gd name="G16" fmla="sin 1 G15"/>
                  <a:gd name="G17" fmla="+- 3 0 0"/>
                  <a:gd name="G18" fmla="+- 65530 0 0"/>
                  <a:gd name="G19" fmla="+- 8 0 0"/>
                  <a:gd name="G20" fmla="*/ 1 0 5171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60352 0 0"/>
                  <a:gd name="G42" fmla="+- 59177 0 0"/>
                  <a:gd name="G43" fmla="+- 58117 0 0"/>
                  <a:gd name="G44" fmla="+- 57667 0 0"/>
                  <a:gd name="G45" fmla="+- 57656 0 0"/>
                  <a:gd name="G46" fmla="+- 57993 0 0"/>
                  <a:gd name="G47" fmla="+- 58428 0 0"/>
                  <a:gd name="T0" fmla="*/ 7544 w 112"/>
                  <a:gd name="T1" fmla="*/ 10966 h 68"/>
                  <a:gd name="T2" fmla="*/ 6747 w 112"/>
                  <a:gd name="T3" fmla="*/ 11931 h 68"/>
                  <a:gd name="T4" fmla="*/ 5976 w 112"/>
                  <a:gd name="T5" fmla="*/ 12335 h 68"/>
                  <a:gd name="T6" fmla="*/ 5243 w 112"/>
                  <a:gd name="T7" fmla="*/ 12662 h 68"/>
                  <a:gd name="T8" fmla="*/ 4466 w 112"/>
                  <a:gd name="T9" fmla="*/ 12335 h 68"/>
                  <a:gd name="T10" fmla="*/ 3869 w 112"/>
                  <a:gd name="T11" fmla="*/ 11749 h 68"/>
                  <a:gd name="T12" fmla="*/ 3150 w 112"/>
                  <a:gd name="T13" fmla="*/ 10693 h 68"/>
                  <a:gd name="T14" fmla="*/ 2530 w 112"/>
                  <a:gd name="T15" fmla="*/ 9638 h 68"/>
                  <a:gd name="T16" fmla="*/ 2030 w 112"/>
                  <a:gd name="T17" fmla="*/ 8365 h 68"/>
                  <a:gd name="T18" fmla="*/ 1466 w 112"/>
                  <a:gd name="T19" fmla="*/ 6983 h 68"/>
                  <a:gd name="T20" fmla="*/ 1083 w 112"/>
                  <a:gd name="T21" fmla="*/ 5658 h 68"/>
                  <a:gd name="T22" fmla="*/ 850 w 112"/>
                  <a:gd name="T23" fmla="*/ 4576 h 68"/>
                  <a:gd name="T24" fmla="*/ 709 w 112"/>
                  <a:gd name="T25" fmla="*/ 3211 h 68"/>
                  <a:gd name="T26" fmla="*/ 667 w 112"/>
                  <a:gd name="T27" fmla="*/ 2421 h 68"/>
                  <a:gd name="T28" fmla="*/ 667 w 112"/>
                  <a:gd name="T29" fmla="*/ 2104 h 68"/>
                  <a:gd name="T30" fmla="*/ 667 w 112"/>
                  <a:gd name="T31" fmla="*/ 2253 h 68"/>
                  <a:gd name="T32" fmla="*/ 709 w 112"/>
                  <a:gd name="T33" fmla="*/ 2104 h 68"/>
                  <a:gd name="T34" fmla="*/ 800 w 112"/>
                  <a:gd name="T35" fmla="*/ 2104 h 68"/>
                  <a:gd name="T36" fmla="*/ 903 w 112"/>
                  <a:gd name="T37" fmla="*/ 2104 h 68"/>
                  <a:gd name="T38" fmla="*/ 903 w 112"/>
                  <a:gd name="T39" fmla="*/ 0 h 68"/>
                  <a:gd name="T40" fmla="*/ 709 w 112"/>
                  <a:gd name="T41" fmla="*/ 1 h 68"/>
                  <a:gd name="T42" fmla="*/ 5 w 112"/>
                  <a:gd name="T43" fmla="*/ 2 h 68"/>
                  <a:gd name="T44" fmla="*/ 3 w 112"/>
                  <a:gd name="T45" fmla="*/ 3 h 68"/>
                  <a:gd name="T46" fmla="*/ 1 w 112"/>
                  <a:gd name="T47" fmla="*/ 82 h 68"/>
                  <a:gd name="T48" fmla="*/ 0 w 112"/>
                  <a:gd name="T49" fmla="*/ 2602 h 68"/>
                  <a:gd name="T50" fmla="*/ 1 w 112"/>
                  <a:gd name="T51" fmla="*/ 4254 h 68"/>
                  <a:gd name="T52" fmla="*/ 4 w 112"/>
                  <a:gd name="T53" fmla="*/ 5481 h 68"/>
                  <a:gd name="T54" fmla="*/ 667 w 112"/>
                  <a:gd name="T55" fmla="*/ 6983 h 68"/>
                  <a:gd name="T56" fmla="*/ 1019 w 112"/>
                  <a:gd name="T57" fmla="*/ 8365 h 68"/>
                  <a:gd name="T58" fmla="*/ 1655 w 112"/>
                  <a:gd name="T59" fmla="*/ 9969 h 68"/>
                  <a:gd name="T60" fmla="*/ 2241 w 112"/>
                  <a:gd name="T61" fmla="*/ 11136 h 68"/>
                  <a:gd name="T62" fmla="*/ 2921 w 112"/>
                  <a:gd name="T63" fmla="*/ 12662 h 68"/>
                  <a:gd name="T64" fmla="*/ 3641 w 112"/>
                  <a:gd name="T65" fmla="*/ 13771 h 68"/>
                  <a:gd name="T66" fmla="*/ 4372 w 112"/>
                  <a:gd name="T67" fmla="*/ 14213 h 68"/>
                  <a:gd name="T68" fmla="*/ 5243 w 112"/>
                  <a:gd name="T69" fmla="*/ 14581 h 68"/>
                  <a:gd name="T70" fmla="*/ 6048 w 112"/>
                  <a:gd name="T71" fmla="*/ 14581 h 68"/>
                  <a:gd name="T72" fmla="*/ 6874 w 112"/>
                  <a:gd name="T73" fmla="*/ 13782 h 68"/>
                  <a:gd name="T74" fmla="*/ 7760 w 112"/>
                  <a:gd name="T75" fmla="*/ 12662 h 68"/>
                  <a:gd name="T76" fmla="*/ 7544 w 112"/>
                  <a:gd name="T77" fmla="*/ 10966 h 68"/>
                  <a:gd name="T78" fmla="*/ 0 w 112"/>
                  <a:gd name="T79" fmla="*/ 0 h 68"/>
                  <a:gd name="T80" fmla="*/ 112 w 112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8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6" y="45"/>
                    </a:lnTo>
                    <a:lnTo>
                      <a:pt x="29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1" y="20"/>
                    </a:lnTo>
                    <a:lnTo>
                      <a:pt x="4" y="26"/>
                    </a:lnTo>
                    <a:lnTo>
                      <a:pt x="8" y="33"/>
                    </a:lnTo>
                    <a:lnTo>
                      <a:pt x="15" y="39"/>
                    </a:lnTo>
                    <a:lnTo>
                      <a:pt x="23" y="47"/>
                    </a:lnTo>
                    <a:lnTo>
                      <a:pt x="32" y="53"/>
                    </a:lnTo>
                    <a:lnTo>
                      <a:pt x="41" y="59"/>
                    </a:lnTo>
                    <a:lnTo>
                      <a:pt x="52" y="64"/>
                    </a:lnTo>
                    <a:lnTo>
                      <a:pt x="63" y="67"/>
                    </a:lnTo>
                    <a:lnTo>
                      <a:pt x="75" y="68"/>
                    </a:lnTo>
                    <a:lnTo>
                      <a:pt x="87" y="68"/>
                    </a:lnTo>
                    <a:lnTo>
                      <a:pt x="99" y="65"/>
                    </a:lnTo>
                    <a:lnTo>
                      <a:pt x="112" y="59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04" name="Freeform 232"/>
              <p:cNvSpPr>
                <a:spLocks noChangeArrowheads="1"/>
              </p:cNvSpPr>
              <p:nvPr/>
            </p:nvSpPr>
            <p:spPr bwMode="auto">
              <a:xfrm>
                <a:off x="2410" y="106"/>
                <a:ext cx="48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553 0 0"/>
                  <a:gd name="G19" fmla="+- 8764 0 0"/>
                  <a:gd name="G20" fmla="+- 12864 0 0"/>
                  <a:gd name="T0" fmla="*/ 0 w 48"/>
                  <a:gd name="T1" fmla="*/ 7220 h 49"/>
                  <a:gd name="T2" fmla="*/ 667 w 48"/>
                  <a:gd name="T3" fmla="*/ 9915 h 49"/>
                  <a:gd name="T4" fmla="*/ 1151 w 48"/>
                  <a:gd name="T5" fmla="*/ 14622 h 49"/>
                  <a:gd name="T6" fmla="*/ 1758 w 48"/>
                  <a:gd name="T7" fmla="*/ 18944 h 49"/>
                  <a:gd name="T8" fmla="*/ 2109 w 48"/>
                  <a:gd name="T9" fmla="*/ 25302 h 49"/>
                  <a:gd name="T10" fmla="*/ 2530 w 48"/>
                  <a:gd name="T11" fmla="*/ 28376 h 49"/>
                  <a:gd name="T12" fmla="*/ 2692 w 48"/>
                  <a:gd name="T13" fmla="*/ 32761 h 49"/>
                  <a:gd name="T14" fmla="*/ 2692 w 48"/>
                  <a:gd name="T15" fmla="*/ 34634 h 49"/>
                  <a:gd name="T16" fmla="*/ 2856 w 48"/>
                  <a:gd name="T17" fmla="*/ 32761 h 49"/>
                  <a:gd name="T18" fmla="*/ 3039 w 48"/>
                  <a:gd name="T19" fmla="*/ 38848 h 49"/>
                  <a:gd name="T20" fmla="*/ 3229 w 48"/>
                  <a:gd name="T21" fmla="*/ 37441 h 49"/>
                  <a:gd name="T22" fmla="*/ 3347 w 48"/>
                  <a:gd name="T23" fmla="*/ 34634 h 49"/>
                  <a:gd name="T24" fmla="*/ 3229 w 48"/>
                  <a:gd name="T25" fmla="*/ 30688 h 49"/>
                  <a:gd name="T26" fmla="*/ 3225 w 48"/>
                  <a:gd name="T27" fmla="*/ 28376 h 49"/>
                  <a:gd name="T28" fmla="*/ 2965 w 48"/>
                  <a:gd name="T29" fmla="*/ 25302 h 49"/>
                  <a:gd name="T30" fmla="*/ 2534 w 48"/>
                  <a:gd name="T31" fmla="*/ 18944 h 49"/>
                  <a:gd name="T32" fmla="*/ 1989 w 48"/>
                  <a:gd name="T33" fmla="*/ 13507 h 49"/>
                  <a:gd name="T34" fmla="*/ 1558 w 48"/>
                  <a:gd name="T35" fmla="*/ 8478 h 49"/>
                  <a:gd name="T36" fmla="*/ 850 w 48"/>
                  <a:gd name="T37" fmla="*/ 26 h 49"/>
                  <a:gd name="T38" fmla="*/ 3 w 48"/>
                  <a:gd name="T39" fmla="*/ 0 h 49"/>
                  <a:gd name="T40" fmla="*/ 0 w 48"/>
                  <a:gd name="T41" fmla="*/ 7220 h 49"/>
                  <a:gd name="T42" fmla="*/ 0 w 48"/>
                  <a:gd name="T43" fmla="*/ 0 h 49"/>
                  <a:gd name="T44" fmla="*/ 48 w 48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49">
                    <a:moveTo>
                      <a:pt x="0" y="9"/>
                    </a:moveTo>
                    <a:lnTo>
                      <a:pt x="8" y="13"/>
                    </a:lnTo>
                    <a:lnTo>
                      <a:pt x="17" y="18"/>
                    </a:lnTo>
                    <a:lnTo>
                      <a:pt x="24" y="24"/>
                    </a:lnTo>
                    <a:lnTo>
                      <a:pt x="30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39" y="43"/>
                    </a:lnTo>
                    <a:lnTo>
                      <a:pt x="40" y="41"/>
                    </a:lnTo>
                    <a:lnTo>
                      <a:pt x="44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7" y="39"/>
                    </a:lnTo>
                    <a:lnTo>
                      <a:pt x="46" y="36"/>
                    </a:lnTo>
                    <a:lnTo>
                      <a:pt x="42" y="31"/>
                    </a:lnTo>
                    <a:lnTo>
                      <a:pt x="37" y="24"/>
                    </a:lnTo>
                    <a:lnTo>
                      <a:pt x="29" y="17"/>
                    </a:lnTo>
                    <a:lnTo>
                      <a:pt x="22" y="11"/>
                    </a:lnTo>
                    <a:lnTo>
                      <a:pt x="12" y="4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05" name="Freeform 233"/>
              <p:cNvSpPr>
                <a:spLocks noChangeArrowheads="1"/>
              </p:cNvSpPr>
              <p:nvPr/>
            </p:nvSpPr>
            <p:spPr bwMode="auto">
              <a:xfrm>
                <a:off x="2355" y="95"/>
                <a:ext cx="58" cy="18"/>
              </a:xfrm>
              <a:custGeom>
                <a:avLst/>
                <a:gdLst>
                  <a:gd name="G0" fmla="+- 4 0 0"/>
                  <a:gd name="G1" fmla="+- 16 0 0"/>
                  <a:gd name="G2" fmla="sin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189 0 0"/>
                  <a:gd name="G22" fmla="+- 55194 0 0"/>
                  <a:gd name="T0" fmla="*/ 0 w 58"/>
                  <a:gd name="T1" fmla="*/ 10351 h 19"/>
                  <a:gd name="T2" fmla="*/ 4 w 58"/>
                  <a:gd name="T3" fmla="*/ 10351 h 19"/>
                  <a:gd name="T4" fmla="*/ 9 w 58"/>
                  <a:gd name="T5" fmla="*/ 10351 h 19"/>
                  <a:gd name="T6" fmla="*/ 525 w 58"/>
                  <a:gd name="T7" fmla="*/ 10351 h 19"/>
                  <a:gd name="T8" fmla="*/ 748 w 58"/>
                  <a:gd name="T9" fmla="*/ 10351 h 19"/>
                  <a:gd name="T10" fmla="*/ 1065 w 58"/>
                  <a:gd name="T11" fmla="*/ 11441 h 19"/>
                  <a:gd name="T12" fmla="*/ 1303 w 58"/>
                  <a:gd name="T13" fmla="*/ 13976 h 19"/>
                  <a:gd name="T14" fmla="*/ 1594 w 58"/>
                  <a:gd name="T15" fmla="*/ 17073 h 19"/>
                  <a:gd name="T16" fmla="*/ 1854 w 58"/>
                  <a:gd name="T17" fmla="*/ 20856 h 19"/>
                  <a:gd name="T18" fmla="*/ 1950 w 58"/>
                  <a:gd name="T19" fmla="*/ 10351 h 19"/>
                  <a:gd name="T20" fmla="*/ 1676 w 58"/>
                  <a:gd name="T21" fmla="*/ 6936 h 19"/>
                  <a:gd name="T22" fmla="*/ 1370 w 58"/>
                  <a:gd name="T23" fmla="*/ 4 h 19"/>
                  <a:gd name="T24" fmla="*/ 1104 w 58"/>
                  <a:gd name="T25" fmla="*/ 2 h 19"/>
                  <a:gd name="T26" fmla="*/ 787 w 58"/>
                  <a:gd name="T27" fmla="*/ 1 h 19"/>
                  <a:gd name="T28" fmla="*/ 552 w 58"/>
                  <a:gd name="T29" fmla="*/ 1 h 19"/>
                  <a:gd name="T30" fmla="*/ 9 w 58"/>
                  <a:gd name="T31" fmla="*/ 0 h 19"/>
                  <a:gd name="T32" fmla="*/ 4 w 58"/>
                  <a:gd name="T33" fmla="*/ 0 h 19"/>
                  <a:gd name="T34" fmla="*/ 0 w 58"/>
                  <a:gd name="T35" fmla="*/ 0 h 19"/>
                  <a:gd name="T36" fmla="*/ 0 w 58"/>
                  <a:gd name="T37" fmla="*/ 10351 h 19"/>
                  <a:gd name="T38" fmla="*/ 0 w 58"/>
                  <a:gd name="T39" fmla="*/ 0 h 19"/>
                  <a:gd name="T40" fmla="*/ 58 w 58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9">
                    <a:moveTo>
                      <a:pt x="0" y="10"/>
                    </a:moveTo>
                    <a:lnTo>
                      <a:pt x="4" y="10"/>
                    </a:lnTo>
                    <a:lnTo>
                      <a:pt x="9" y="10"/>
                    </a:lnTo>
                    <a:lnTo>
                      <a:pt x="16" y="10"/>
                    </a:lnTo>
                    <a:lnTo>
                      <a:pt x="23" y="10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7" y="15"/>
                    </a:lnTo>
                    <a:lnTo>
                      <a:pt x="55" y="19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1" y="4"/>
                    </a:lnTo>
                    <a:lnTo>
                      <a:pt x="32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06" name="Freeform 234"/>
              <p:cNvSpPr>
                <a:spLocks noChangeArrowheads="1"/>
              </p:cNvSpPr>
              <p:nvPr/>
            </p:nvSpPr>
            <p:spPr bwMode="auto">
              <a:xfrm>
                <a:off x="4879" y="100"/>
                <a:ext cx="98" cy="63"/>
              </a:xfrm>
              <a:custGeom>
                <a:avLst/>
                <a:gdLst>
                  <a:gd name="G0" fmla="+- 6 0 0"/>
                  <a:gd name="G1" fmla="sin 1 G0"/>
                  <a:gd name="G2" fmla="+- 1 0 0"/>
                  <a:gd name="G3" fmla="*/ 1 0 51712"/>
                  <a:gd name="G4" fmla="*/ 1 13 5"/>
                  <a:gd name="G5" fmla="*/ 1 37483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39 0 0"/>
                  <a:gd name="G23" fmla="sin 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31 0 0"/>
                  <a:gd name="G36" fmla="+- 65533 0 0"/>
                  <a:gd name="G37" fmla="+- 65535 0 0"/>
                  <a:gd name="G38" fmla="+- 1 0 0"/>
                  <a:gd name="G39" fmla="+- 98 0 0"/>
                  <a:gd name="G40" fmla="+- 3939 0 0"/>
                  <a:gd name="G41" fmla="+- 5451 0 0"/>
                  <a:gd name="T0" fmla="*/ 152 w 108"/>
                  <a:gd name="T1" fmla="*/ 1 h 60"/>
                  <a:gd name="T2" fmla="*/ 6 w 108"/>
                  <a:gd name="T3" fmla="*/ 1 h 60"/>
                  <a:gd name="T4" fmla="*/ 4 w 108"/>
                  <a:gd name="T5" fmla="*/ 1 h 60"/>
                  <a:gd name="T6" fmla="*/ 2 w 108"/>
                  <a:gd name="T7" fmla="*/ 2 h 60"/>
                  <a:gd name="T8" fmla="*/ 1 w 108"/>
                  <a:gd name="T9" fmla="*/ 98 h 60"/>
                  <a:gd name="T10" fmla="*/ 0 w 108"/>
                  <a:gd name="T11" fmla="*/ 3940 h 60"/>
                  <a:gd name="T12" fmla="*/ 1 w 108"/>
                  <a:gd name="T13" fmla="*/ 5455 h 60"/>
                  <a:gd name="T14" fmla="*/ 4 w 108"/>
                  <a:gd name="T15" fmla="*/ 8809 h 60"/>
                  <a:gd name="T16" fmla="*/ 7 w 108"/>
                  <a:gd name="T17" fmla="*/ 11194 h 60"/>
                  <a:gd name="T18" fmla="*/ 211 w 108"/>
                  <a:gd name="T19" fmla="*/ 13952 h 60"/>
                  <a:gd name="T20" fmla="*/ 300 w 108"/>
                  <a:gd name="T21" fmla="*/ 16700 h 60"/>
                  <a:gd name="T22" fmla="*/ 451 w 108"/>
                  <a:gd name="T23" fmla="*/ 19241 h 60"/>
                  <a:gd name="T24" fmla="*/ 560 w 108"/>
                  <a:gd name="T25" fmla="*/ 21467 h 60"/>
                  <a:gd name="T26" fmla="*/ 730 w 108"/>
                  <a:gd name="T27" fmla="*/ 23255 h 60"/>
                  <a:gd name="T28" fmla="*/ 861 w 108"/>
                  <a:gd name="T29" fmla="*/ 24695 h 60"/>
                  <a:gd name="T30" fmla="*/ 1044 w 108"/>
                  <a:gd name="T31" fmla="*/ 25205 h 60"/>
                  <a:gd name="T32" fmla="*/ 1228 w 108"/>
                  <a:gd name="T33" fmla="*/ 25205 h 60"/>
                  <a:gd name="T34" fmla="*/ 1397 w 108"/>
                  <a:gd name="T35" fmla="*/ 24410 h 60"/>
                  <a:gd name="T36" fmla="*/ 1559 w 108"/>
                  <a:gd name="T37" fmla="*/ 22545 h 60"/>
                  <a:gd name="T38" fmla="*/ 1560 w 108"/>
                  <a:gd name="T39" fmla="*/ 21467 h 60"/>
                  <a:gd name="T40" fmla="*/ 1560 w 108"/>
                  <a:gd name="T41" fmla="*/ 20852 h 60"/>
                  <a:gd name="T42" fmla="*/ 1560 w 108"/>
                  <a:gd name="T43" fmla="*/ 19622 h 60"/>
                  <a:gd name="T44" fmla="*/ 1559 w 108"/>
                  <a:gd name="T45" fmla="*/ 19191 h 60"/>
                  <a:gd name="T46" fmla="*/ 1497 w 108"/>
                  <a:gd name="T47" fmla="*/ 16882 h 60"/>
                  <a:gd name="T48" fmla="*/ 1413 w 108"/>
                  <a:gd name="T49" fmla="*/ 14256 h 60"/>
                  <a:gd name="T50" fmla="*/ 1326 w 108"/>
                  <a:gd name="T51" fmla="*/ 11308 h 60"/>
                  <a:gd name="T52" fmla="*/ 1228 w 108"/>
                  <a:gd name="T53" fmla="*/ 8809 h 60"/>
                  <a:gd name="T54" fmla="*/ 1077 w 108"/>
                  <a:gd name="T55" fmla="*/ 6393 h 60"/>
                  <a:gd name="T56" fmla="*/ 960 w 108"/>
                  <a:gd name="T57" fmla="*/ 4302 h 60"/>
                  <a:gd name="T58" fmla="*/ 842 w 108"/>
                  <a:gd name="T59" fmla="*/ 3352 h 60"/>
                  <a:gd name="T60" fmla="*/ 730 w 108"/>
                  <a:gd name="T61" fmla="*/ 98 h 60"/>
                  <a:gd name="T62" fmla="*/ 590 w 108"/>
                  <a:gd name="T63" fmla="*/ 2 h 60"/>
                  <a:gd name="T64" fmla="*/ 475 w 108"/>
                  <a:gd name="T65" fmla="*/ 1 h 60"/>
                  <a:gd name="T66" fmla="*/ 355 w 108"/>
                  <a:gd name="T67" fmla="*/ 1 h 60"/>
                  <a:gd name="T68" fmla="*/ 255 w 108"/>
                  <a:gd name="T69" fmla="*/ 1 h 60"/>
                  <a:gd name="T70" fmla="*/ 199 w 108"/>
                  <a:gd name="T71" fmla="*/ 0 h 60"/>
                  <a:gd name="T72" fmla="*/ 152 w 108"/>
                  <a:gd name="T73" fmla="*/ 1 h 60"/>
                  <a:gd name="T74" fmla="*/ 0 w 108"/>
                  <a:gd name="T75" fmla="*/ 0 h 60"/>
                  <a:gd name="T76" fmla="*/ 108 w 108"/>
                  <a:gd name="T7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60">
                    <a:moveTo>
                      <a:pt x="9" y="1"/>
                    </a:moveTo>
                    <a:lnTo>
                      <a:pt x="6" y="1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20"/>
                    </a:lnTo>
                    <a:lnTo>
                      <a:pt x="8" y="26"/>
                    </a:lnTo>
                    <a:lnTo>
                      <a:pt x="15" y="32"/>
                    </a:lnTo>
                    <a:lnTo>
                      <a:pt x="22" y="39"/>
                    </a:lnTo>
                    <a:lnTo>
                      <a:pt x="31" y="45"/>
                    </a:lnTo>
                    <a:lnTo>
                      <a:pt x="39" y="51"/>
                    </a:lnTo>
                    <a:lnTo>
                      <a:pt x="50" y="55"/>
                    </a:lnTo>
                    <a:lnTo>
                      <a:pt x="60" y="58"/>
                    </a:lnTo>
                    <a:lnTo>
                      <a:pt x="72" y="60"/>
                    </a:lnTo>
                    <a:lnTo>
                      <a:pt x="84" y="60"/>
                    </a:lnTo>
                    <a:lnTo>
                      <a:pt x="95" y="56"/>
                    </a:lnTo>
                    <a:lnTo>
                      <a:pt x="107" y="52"/>
                    </a:lnTo>
                    <a:lnTo>
                      <a:pt x="108" y="51"/>
                    </a:lnTo>
                    <a:lnTo>
                      <a:pt x="108" y="49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40"/>
                    </a:lnTo>
                    <a:lnTo>
                      <a:pt x="98" y="33"/>
                    </a:lnTo>
                    <a:lnTo>
                      <a:pt x="91" y="27"/>
                    </a:lnTo>
                    <a:lnTo>
                      <a:pt x="84" y="20"/>
                    </a:lnTo>
                    <a:lnTo>
                      <a:pt x="75" y="15"/>
                    </a:lnTo>
                    <a:lnTo>
                      <a:pt x="66" y="10"/>
                    </a:lnTo>
                    <a:lnTo>
                      <a:pt x="58" y="7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3" y="1"/>
                    </a:lnTo>
                    <a:lnTo>
                      <a:pt x="25" y="1"/>
                    </a:lnTo>
                    <a:lnTo>
                      <a:pt x="19" y="1"/>
                    </a:lnTo>
                    <a:lnTo>
                      <a:pt x="14" y="0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07" name="Freeform 235"/>
              <p:cNvSpPr>
                <a:spLocks noChangeArrowheads="1"/>
              </p:cNvSpPr>
              <p:nvPr/>
            </p:nvSpPr>
            <p:spPr bwMode="auto">
              <a:xfrm>
                <a:off x="4874" y="95"/>
                <a:ext cx="104" cy="7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sin 16 G6"/>
                  <a:gd name="G8" fmla="+- 9 0 0"/>
                  <a:gd name="G9" fmla="sin 10 G8"/>
                  <a:gd name="G10" fmla="+- 11 0 0"/>
                  <a:gd name="G11" fmla="cos 10 G10"/>
                  <a:gd name="G12" fmla="*/ 1 8353 44808"/>
                  <a:gd name="G13" fmla="+- 6 0 0"/>
                  <a:gd name="G14" fmla="sin 1 G13"/>
                  <a:gd name="G15" fmla="+- 1 0 0"/>
                  <a:gd name="G16" fmla="+- 65531 0 0"/>
                  <a:gd name="G17" fmla="+- 26 0 0"/>
                  <a:gd name="G18" fmla="*/ 1 49067 5171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55892 0 0"/>
                  <a:gd name="G40" fmla="+- 55229 0 0"/>
                  <a:gd name="G41" fmla="+- 54672 0 0"/>
                  <a:gd name="G42" fmla="+- 55084 0 0"/>
                  <a:gd name="G43" fmla="+- 55069 0 0"/>
                  <a:gd name="G44" fmla="+- 55901 0 0"/>
                  <a:gd name="G45" fmla="+- 56763 0 0"/>
                  <a:gd name="T0" fmla="*/ 2578 w 113"/>
                  <a:gd name="T1" fmla="*/ 10966 h 68"/>
                  <a:gd name="T2" fmla="*/ 2287 w 113"/>
                  <a:gd name="T3" fmla="*/ 11931 h 68"/>
                  <a:gd name="T4" fmla="*/ 2028 w 113"/>
                  <a:gd name="T5" fmla="*/ 12335 h 68"/>
                  <a:gd name="T6" fmla="*/ 1798 w 113"/>
                  <a:gd name="T7" fmla="*/ 12662 h 68"/>
                  <a:gd name="T8" fmla="*/ 1515 w 113"/>
                  <a:gd name="T9" fmla="*/ 11967 h 68"/>
                  <a:gd name="T10" fmla="*/ 1282 w 113"/>
                  <a:gd name="T11" fmla="*/ 11749 h 68"/>
                  <a:gd name="T12" fmla="*/ 1058 w 113"/>
                  <a:gd name="T13" fmla="*/ 10693 h 68"/>
                  <a:gd name="T14" fmla="*/ 865 w 113"/>
                  <a:gd name="T15" fmla="*/ 9638 h 68"/>
                  <a:gd name="T16" fmla="*/ 654 w 113"/>
                  <a:gd name="T17" fmla="*/ 8365 h 68"/>
                  <a:gd name="T18" fmla="*/ 505 w 113"/>
                  <a:gd name="T19" fmla="*/ 6983 h 68"/>
                  <a:gd name="T20" fmla="*/ 374 w 113"/>
                  <a:gd name="T21" fmla="*/ 5658 h 68"/>
                  <a:gd name="T22" fmla="*/ 277 w 113"/>
                  <a:gd name="T23" fmla="*/ 4576 h 68"/>
                  <a:gd name="T24" fmla="*/ 231 w 113"/>
                  <a:gd name="T25" fmla="*/ 3211 h 68"/>
                  <a:gd name="T26" fmla="*/ 231 w 113"/>
                  <a:gd name="T27" fmla="*/ 2421 h 68"/>
                  <a:gd name="T28" fmla="*/ 231 w 113"/>
                  <a:gd name="T29" fmla="*/ 2104 h 68"/>
                  <a:gd name="T30" fmla="*/ 231 w 113"/>
                  <a:gd name="T31" fmla="*/ 2253 h 68"/>
                  <a:gd name="T32" fmla="*/ 245 w 113"/>
                  <a:gd name="T33" fmla="*/ 2104 h 68"/>
                  <a:gd name="T34" fmla="*/ 261 w 113"/>
                  <a:gd name="T35" fmla="*/ 2104 h 68"/>
                  <a:gd name="T36" fmla="*/ 294 w 113"/>
                  <a:gd name="T37" fmla="*/ 2104 h 68"/>
                  <a:gd name="T38" fmla="*/ 294 w 113"/>
                  <a:gd name="T39" fmla="*/ 0 h 68"/>
                  <a:gd name="T40" fmla="*/ 231 w 113"/>
                  <a:gd name="T41" fmla="*/ 1 h 68"/>
                  <a:gd name="T42" fmla="*/ 6 w 113"/>
                  <a:gd name="T43" fmla="*/ 2 h 68"/>
                  <a:gd name="T44" fmla="*/ 4 w 113"/>
                  <a:gd name="T45" fmla="*/ 3 h 68"/>
                  <a:gd name="T46" fmla="*/ 1 w 113"/>
                  <a:gd name="T47" fmla="*/ 82 h 68"/>
                  <a:gd name="T48" fmla="*/ 0 w 113"/>
                  <a:gd name="T49" fmla="*/ 2602 h 68"/>
                  <a:gd name="T50" fmla="*/ 2 w 113"/>
                  <a:gd name="T51" fmla="*/ 4254 h 68"/>
                  <a:gd name="T52" fmla="*/ 5 w 113"/>
                  <a:gd name="T53" fmla="*/ 5481 h 68"/>
                  <a:gd name="T54" fmla="*/ 231 w 113"/>
                  <a:gd name="T55" fmla="*/ 6983 h 68"/>
                  <a:gd name="T56" fmla="*/ 353 w 113"/>
                  <a:gd name="T57" fmla="*/ 8365 h 68"/>
                  <a:gd name="T58" fmla="*/ 536 w 113"/>
                  <a:gd name="T59" fmla="*/ 9969 h 68"/>
                  <a:gd name="T60" fmla="*/ 769 w 113"/>
                  <a:gd name="T61" fmla="*/ 11136 h 68"/>
                  <a:gd name="T62" fmla="*/ 996 w 113"/>
                  <a:gd name="T63" fmla="*/ 12662 h 68"/>
                  <a:gd name="T64" fmla="*/ 1241 w 113"/>
                  <a:gd name="T65" fmla="*/ 13771 h 68"/>
                  <a:gd name="T66" fmla="*/ 1487 w 113"/>
                  <a:gd name="T67" fmla="*/ 14213 h 68"/>
                  <a:gd name="T68" fmla="*/ 1798 w 113"/>
                  <a:gd name="T69" fmla="*/ 14581 h 68"/>
                  <a:gd name="T70" fmla="*/ 2048 w 113"/>
                  <a:gd name="T71" fmla="*/ 14581 h 68"/>
                  <a:gd name="T72" fmla="*/ 2332 w 113"/>
                  <a:gd name="T73" fmla="*/ 13782 h 68"/>
                  <a:gd name="T74" fmla="*/ 2630 w 113"/>
                  <a:gd name="T75" fmla="*/ 12662 h 68"/>
                  <a:gd name="T76" fmla="*/ 2578 w 113"/>
                  <a:gd name="T77" fmla="*/ 10966 h 68"/>
                  <a:gd name="T78" fmla="*/ 0 w 113"/>
                  <a:gd name="T79" fmla="*/ 0 h 68"/>
                  <a:gd name="T80" fmla="*/ 113 w 113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3" h="68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8"/>
                    </a:lnTo>
                    <a:lnTo>
                      <a:pt x="76" y="59"/>
                    </a:lnTo>
                    <a:lnTo>
                      <a:pt x="65" y="57"/>
                    </a:lnTo>
                    <a:lnTo>
                      <a:pt x="55" y="55"/>
                    </a:lnTo>
                    <a:lnTo>
                      <a:pt x="45" y="50"/>
                    </a:lnTo>
                    <a:lnTo>
                      <a:pt x="37" y="45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7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3"/>
                    </a:lnTo>
                    <a:lnTo>
                      <a:pt x="2" y="20"/>
                    </a:lnTo>
                    <a:lnTo>
                      <a:pt x="5" y="26"/>
                    </a:lnTo>
                    <a:lnTo>
                      <a:pt x="9" y="33"/>
                    </a:lnTo>
                    <a:lnTo>
                      <a:pt x="16" y="39"/>
                    </a:lnTo>
                    <a:lnTo>
                      <a:pt x="23" y="47"/>
                    </a:lnTo>
                    <a:lnTo>
                      <a:pt x="33" y="53"/>
                    </a:lnTo>
                    <a:lnTo>
                      <a:pt x="42" y="59"/>
                    </a:lnTo>
                    <a:lnTo>
                      <a:pt x="53" y="64"/>
                    </a:lnTo>
                    <a:lnTo>
                      <a:pt x="63" y="67"/>
                    </a:lnTo>
                    <a:lnTo>
                      <a:pt x="76" y="68"/>
                    </a:lnTo>
                    <a:lnTo>
                      <a:pt x="88" y="68"/>
                    </a:lnTo>
                    <a:lnTo>
                      <a:pt x="100" y="65"/>
                    </a:lnTo>
                    <a:lnTo>
                      <a:pt x="113" y="59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08" name="Freeform 236"/>
              <p:cNvSpPr>
                <a:spLocks noChangeArrowheads="1"/>
              </p:cNvSpPr>
              <p:nvPr/>
            </p:nvSpPr>
            <p:spPr bwMode="auto">
              <a:xfrm>
                <a:off x="4946" y="106"/>
                <a:ext cx="48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8"/>
                  <a:gd name="T1" fmla="*/ 6180 h 49"/>
                  <a:gd name="T2" fmla="*/ 709 w 48"/>
                  <a:gd name="T3" fmla="*/ 9915 h 49"/>
                  <a:gd name="T4" fmla="*/ 1151 w 48"/>
                  <a:gd name="T5" fmla="*/ 14622 h 49"/>
                  <a:gd name="T6" fmla="*/ 1763 w 48"/>
                  <a:gd name="T7" fmla="*/ 18944 h 49"/>
                  <a:gd name="T8" fmla="*/ 2113 w 48"/>
                  <a:gd name="T9" fmla="*/ 25302 h 49"/>
                  <a:gd name="T10" fmla="*/ 2530 w 48"/>
                  <a:gd name="T11" fmla="*/ 28376 h 49"/>
                  <a:gd name="T12" fmla="*/ 2692 w 48"/>
                  <a:gd name="T13" fmla="*/ 32761 h 49"/>
                  <a:gd name="T14" fmla="*/ 2856 w 48"/>
                  <a:gd name="T15" fmla="*/ 34634 h 49"/>
                  <a:gd name="T16" fmla="*/ 2856 w 48"/>
                  <a:gd name="T17" fmla="*/ 32761 h 49"/>
                  <a:gd name="T18" fmla="*/ 2860 w 48"/>
                  <a:gd name="T19" fmla="*/ 32761 h 49"/>
                  <a:gd name="T20" fmla="*/ 3150 w 48"/>
                  <a:gd name="T21" fmla="*/ 38848 h 49"/>
                  <a:gd name="T22" fmla="*/ 3229 w 48"/>
                  <a:gd name="T23" fmla="*/ 37441 h 49"/>
                  <a:gd name="T24" fmla="*/ 3347 w 48"/>
                  <a:gd name="T25" fmla="*/ 34634 h 49"/>
                  <a:gd name="T26" fmla="*/ 3347 w 48"/>
                  <a:gd name="T27" fmla="*/ 30688 h 49"/>
                  <a:gd name="T28" fmla="*/ 3229 w 48"/>
                  <a:gd name="T29" fmla="*/ 28376 h 49"/>
                  <a:gd name="T30" fmla="*/ 3035 w 48"/>
                  <a:gd name="T31" fmla="*/ 25302 h 49"/>
                  <a:gd name="T32" fmla="*/ 2688 w 48"/>
                  <a:gd name="T33" fmla="*/ 18944 h 49"/>
                  <a:gd name="T34" fmla="*/ 2109 w 48"/>
                  <a:gd name="T35" fmla="*/ 13507 h 49"/>
                  <a:gd name="T36" fmla="*/ 1558 w 48"/>
                  <a:gd name="T37" fmla="*/ 8478 h 49"/>
                  <a:gd name="T38" fmla="*/ 903 w 48"/>
                  <a:gd name="T39" fmla="*/ 26 h 49"/>
                  <a:gd name="T40" fmla="*/ 4 w 48"/>
                  <a:gd name="T41" fmla="*/ 0 h 49"/>
                  <a:gd name="T42" fmla="*/ 0 w 48"/>
                  <a:gd name="T43" fmla="*/ 6180 h 49"/>
                  <a:gd name="T44" fmla="*/ 0 w 48"/>
                  <a:gd name="T45" fmla="*/ 0 h 49"/>
                  <a:gd name="T46" fmla="*/ 48 w 48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8" h="49">
                    <a:moveTo>
                      <a:pt x="0" y="7"/>
                    </a:moveTo>
                    <a:lnTo>
                      <a:pt x="9" y="13"/>
                    </a:lnTo>
                    <a:lnTo>
                      <a:pt x="17" y="18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6"/>
                    </a:lnTo>
                    <a:lnTo>
                      <a:pt x="39" y="41"/>
                    </a:lnTo>
                    <a:lnTo>
                      <a:pt x="40" y="43"/>
                    </a:lnTo>
                    <a:lnTo>
                      <a:pt x="40" y="41"/>
                    </a:lnTo>
                    <a:lnTo>
                      <a:pt x="41" y="41"/>
                    </a:lnTo>
                    <a:lnTo>
                      <a:pt x="45" y="49"/>
                    </a:lnTo>
                    <a:lnTo>
                      <a:pt x="47" y="47"/>
                    </a:lnTo>
                    <a:lnTo>
                      <a:pt x="48" y="43"/>
                    </a:lnTo>
                    <a:lnTo>
                      <a:pt x="48" y="39"/>
                    </a:lnTo>
                    <a:lnTo>
                      <a:pt x="47" y="36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7"/>
                    </a:lnTo>
                    <a:lnTo>
                      <a:pt x="22" y="11"/>
                    </a:lnTo>
                    <a:lnTo>
                      <a:pt x="13" y="4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09" name="Freeform 237"/>
              <p:cNvSpPr>
                <a:spLocks noChangeArrowheads="1"/>
              </p:cNvSpPr>
              <p:nvPr/>
            </p:nvSpPr>
            <p:spPr bwMode="auto">
              <a:xfrm>
                <a:off x="4888" y="95"/>
                <a:ext cx="48" cy="15"/>
              </a:xfrm>
              <a:custGeom>
                <a:avLst/>
                <a:gdLst>
                  <a:gd name="G0" fmla="+- 5 0 0"/>
                  <a:gd name="G1" fmla="+- 16 0 0"/>
                  <a:gd name="G2" fmla="cos 1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65159 512"/>
                  <a:gd name="G9" fmla="*/ 1 0 51712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965 0 0"/>
                  <a:gd name="G22" fmla="+- 65008 0 0"/>
                  <a:gd name="T0" fmla="*/ 0 w 59"/>
                  <a:gd name="T1" fmla="*/ 574 h 17"/>
                  <a:gd name="T2" fmla="*/ 3 w 59"/>
                  <a:gd name="T3" fmla="*/ 574 h 17"/>
                  <a:gd name="T4" fmla="*/ 46 w 59"/>
                  <a:gd name="T5" fmla="*/ 574 h 17"/>
                  <a:gd name="T6" fmla="*/ 61 w 59"/>
                  <a:gd name="T7" fmla="*/ 574 h 17"/>
                  <a:gd name="T8" fmla="*/ 91 w 59"/>
                  <a:gd name="T9" fmla="*/ 574 h 17"/>
                  <a:gd name="T10" fmla="*/ 125 w 59"/>
                  <a:gd name="T11" fmla="*/ 608 h 17"/>
                  <a:gd name="T12" fmla="*/ 156 w 59"/>
                  <a:gd name="T13" fmla="*/ 682 h 17"/>
                  <a:gd name="T14" fmla="*/ 187 w 59"/>
                  <a:gd name="T15" fmla="*/ 764 h 17"/>
                  <a:gd name="T16" fmla="*/ 219 w 59"/>
                  <a:gd name="T17" fmla="*/ 857 h 17"/>
                  <a:gd name="T18" fmla="*/ 233 w 59"/>
                  <a:gd name="T19" fmla="*/ 574 h 17"/>
                  <a:gd name="T20" fmla="*/ 200 w 59"/>
                  <a:gd name="T21" fmla="*/ 6 h 17"/>
                  <a:gd name="T22" fmla="*/ 165 w 59"/>
                  <a:gd name="T23" fmla="*/ 4 h 17"/>
                  <a:gd name="T24" fmla="*/ 131 w 59"/>
                  <a:gd name="T25" fmla="*/ 2 h 17"/>
                  <a:gd name="T26" fmla="*/ 96 w 59"/>
                  <a:gd name="T27" fmla="*/ 1 h 17"/>
                  <a:gd name="T28" fmla="*/ 61 w 59"/>
                  <a:gd name="T29" fmla="*/ 1 h 17"/>
                  <a:gd name="T30" fmla="*/ 46 w 59"/>
                  <a:gd name="T31" fmla="*/ 0 h 17"/>
                  <a:gd name="T32" fmla="*/ 3 w 59"/>
                  <a:gd name="T33" fmla="*/ 0 h 17"/>
                  <a:gd name="T34" fmla="*/ 0 w 59"/>
                  <a:gd name="T35" fmla="*/ 0 h 17"/>
                  <a:gd name="T36" fmla="*/ 0 w 59"/>
                  <a:gd name="T37" fmla="*/ 574 h 17"/>
                  <a:gd name="T38" fmla="*/ 0 w 59"/>
                  <a:gd name="T39" fmla="*/ 0 h 17"/>
                  <a:gd name="T40" fmla="*/ 59 w 59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7">
                    <a:moveTo>
                      <a:pt x="0" y="10"/>
                    </a:moveTo>
                    <a:lnTo>
                      <a:pt x="5" y="10"/>
                    </a:lnTo>
                    <a:lnTo>
                      <a:pt x="10" y="10"/>
                    </a:lnTo>
                    <a:lnTo>
                      <a:pt x="16" y="10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7"/>
                    </a:lnTo>
                    <a:lnTo>
                      <a:pt x="59" y="10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1"/>
                    </a:lnTo>
                    <a:lnTo>
                      <a:pt x="16" y="1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0" name="Freeform 238"/>
              <p:cNvSpPr>
                <a:spLocks noChangeArrowheads="1"/>
              </p:cNvSpPr>
              <p:nvPr/>
            </p:nvSpPr>
            <p:spPr bwMode="auto">
              <a:xfrm>
                <a:off x="834" y="95"/>
                <a:ext cx="97" cy="61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*/ 1 14705 45696"/>
                  <a:gd name="G6" fmla="*/ 1 57241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4217 0 0"/>
                  <a:gd name="G43" fmla="+- 6387 0 0"/>
                  <a:gd name="T0" fmla="*/ 117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218 h 58"/>
                  <a:gd name="T12" fmla="*/ 1 w 108"/>
                  <a:gd name="T13" fmla="*/ 6391 h 58"/>
                  <a:gd name="T14" fmla="*/ 4 w 108"/>
                  <a:gd name="T15" fmla="*/ 10153 h 58"/>
                  <a:gd name="T16" fmla="*/ 7 w 108"/>
                  <a:gd name="T17" fmla="*/ 12996 h 58"/>
                  <a:gd name="T18" fmla="*/ 161 w 108"/>
                  <a:gd name="T19" fmla="*/ 16638 h 58"/>
                  <a:gd name="T20" fmla="*/ 231 w 108"/>
                  <a:gd name="T21" fmla="*/ 19633 h 58"/>
                  <a:gd name="T22" fmla="*/ 344 w 108"/>
                  <a:gd name="T23" fmla="*/ 22513 h 58"/>
                  <a:gd name="T24" fmla="*/ 430 w 108"/>
                  <a:gd name="T25" fmla="*/ 25205 h 58"/>
                  <a:gd name="T26" fmla="*/ 558 w 108"/>
                  <a:gd name="T27" fmla="*/ 28339 h 58"/>
                  <a:gd name="T28" fmla="*/ 660 w 108"/>
                  <a:gd name="T29" fmla="*/ 28858 h 58"/>
                  <a:gd name="T30" fmla="*/ 799 w 108"/>
                  <a:gd name="T31" fmla="*/ 29697 h 58"/>
                  <a:gd name="T32" fmla="*/ 915 w 108"/>
                  <a:gd name="T33" fmla="*/ 29697 h 58"/>
                  <a:gd name="T34" fmla="*/ 1073 w 108"/>
                  <a:gd name="T35" fmla="*/ 28723 h 58"/>
                  <a:gd name="T36" fmla="*/ 1194 w 108"/>
                  <a:gd name="T37" fmla="*/ 26073 h 58"/>
                  <a:gd name="T38" fmla="*/ 1197 w 108"/>
                  <a:gd name="T39" fmla="*/ 25205 h 58"/>
                  <a:gd name="T40" fmla="*/ 1197 w 108"/>
                  <a:gd name="T41" fmla="*/ 24458 h 58"/>
                  <a:gd name="T42" fmla="*/ 1197 w 108"/>
                  <a:gd name="T43" fmla="*/ 24010 h 58"/>
                  <a:gd name="T44" fmla="*/ 1194 w 108"/>
                  <a:gd name="T45" fmla="*/ 22513 h 58"/>
                  <a:gd name="T46" fmla="*/ 1147 w 108"/>
                  <a:gd name="T47" fmla="*/ 19633 h 58"/>
                  <a:gd name="T48" fmla="*/ 1081 w 108"/>
                  <a:gd name="T49" fmla="*/ 16638 h 58"/>
                  <a:gd name="T50" fmla="*/ 1019 w 108"/>
                  <a:gd name="T51" fmla="*/ 12996 h 58"/>
                  <a:gd name="T52" fmla="*/ 941 w 108"/>
                  <a:gd name="T53" fmla="*/ 10476 h 58"/>
                  <a:gd name="T54" fmla="*/ 829 w 108"/>
                  <a:gd name="T55" fmla="*/ 6391 h 58"/>
                  <a:gd name="T56" fmla="*/ 735 w 108"/>
                  <a:gd name="T57" fmla="*/ 4574 h 58"/>
                  <a:gd name="T58" fmla="*/ 644 w 108"/>
                  <a:gd name="T59" fmla="*/ 102 h 58"/>
                  <a:gd name="T60" fmla="*/ 558 w 108"/>
                  <a:gd name="T61" fmla="*/ 3 h 58"/>
                  <a:gd name="T62" fmla="*/ 454 w 108"/>
                  <a:gd name="T63" fmla="*/ 1 h 58"/>
                  <a:gd name="T64" fmla="*/ 364 w 108"/>
                  <a:gd name="T65" fmla="*/ 1 h 58"/>
                  <a:gd name="T66" fmla="*/ 272 w 108"/>
                  <a:gd name="T67" fmla="*/ 0 h 58"/>
                  <a:gd name="T68" fmla="*/ 197 w 108"/>
                  <a:gd name="T69" fmla="*/ 0 h 58"/>
                  <a:gd name="T70" fmla="*/ 153 w 108"/>
                  <a:gd name="T71" fmla="*/ 0 h 58"/>
                  <a:gd name="T72" fmla="*/ 117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2" y="38"/>
                    </a:lnTo>
                    <a:lnTo>
                      <a:pt x="31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2" y="58"/>
                    </a:lnTo>
                    <a:lnTo>
                      <a:pt x="95" y="55"/>
                    </a:lnTo>
                    <a:lnTo>
                      <a:pt x="107" y="50"/>
                    </a:lnTo>
                    <a:lnTo>
                      <a:pt x="108" y="49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4" y="38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20"/>
                    </a:lnTo>
                    <a:lnTo>
                      <a:pt x="75" y="13"/>
                    </a:lnTo>
                    <a:lnTo>
                      <a:pt x="66" y="9"/>
                    </a:lnTo>
                    <a:lnTo>
                      <a:pt x="58" y="5"/>
                    </a:lnTo>
                    <a:lnTo>
                      <a:pt x="50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1" name="Freeform 239"/>
              <p:cNvSpPr>
                <a:spLocks noChangeArrowheads="1"/>
              </p:cNvSpPr>
              <p:nvPr/>
            </p:nvSpPr>
            <p:spPr bwMode="auto">
              <a:xfrm>
                <a:off x="817" y="90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5851 57600"/>
                  <a:gd name="G6" fmla="+- 8 0 0"/>
                  <a:gd name="G7" fmla="sin 16 G6"/>
                  <a:gd name="G8" fmla="+- 11 0 0"/>
                  <a:gd name="G9" fmla="sin 10 G8"/>
                  <a:gd name="G10" fmla="+- 3 0 0"/>
                  <a:gd name="G11" fmla="*/ 1 0 51712"/>
                  <a:gd name="G12" fmla="+- 6 0 0"/>
                  <a:gd name="G13" fmla="sin G11 G12"/>
                  <a:gd name="G14" fmla="+- 4 0 0"/>
                  <a:gd name="G15" fmla="+- 65531 0 0"/>
                  <a:gd name="G16" fmla="+- 26 0 0"/>
                  <a:gd name="G17" fmla="*/ 1 46899 1152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9356 0 0"/>
                  <a:gd name="G35" fmla="+- 10727 0 0"/>
                  <a:gd name="G36" fmla="+- 11645 0 0"/>
                  <a:gd name="G37" fmla="+- 11928 0 0"/>
                  <a:gd name="G38" fmla="+- 12106 0 0"/>
                  <a:gd name="G39" fmla="+- 11402 0 0"/>
                  <a:gd name="G40" fmla="+- 10703 0 0"/>
                  <a:gd name="T0" fmla="*/ 2578 w 113"/>
                  <a:gd name="T1" fmla="*/ 11643 h 67"/>
                  <a:gd name="T2" fmla="*/ 2287 w 113"/>
                  <a:gd name="T3" fmla="*/ 12755 h 67"/>
                  <a:gd name="T4" fmla="*/ 2028 w 113"/>
                  <a:gd name="T5" fmla="*/ 13443 h 67"/>
                  <a:gd name="T6" fmla="*/ 1798 w 113"/>
                  <a:gd name="T7" fmla="*/ 13443 h 67"/>
                  <a:gd name="T8" fmla="*/ 1515 w 113"/>
                  <a:gd name="T9" fmla="*/ 13388 h 67"/>
                  <a:gd name="T10" fmla="*/ 1282 w 113"/>
                  <a:gd name="T11" fmla="*/ 12460 h 67"/>
                  <a:gd name="T12" fmla="*/ 1058 w 113"/>
                  <a:gd name="T13" fmla="*/ 11568 h 67"/>
                  <a:gd name="T14" fmla="*/ 865 w 113"/>
                  <a:gd name="T15" fmla="*/ 10728 h 67"/>
                  <a:gd name="T16" fmla="*/ 654 w 113"/>
                  <a:gd name="T17" fmla="*/ 8895 h 67"/>
                  <a:gd name="T18" fmla="*/ 505 w 113"/>
                  <a:gd name="T19" fmla="*/ 7566 h 67"/>
                  <a:gd name="T20" fmla="*/ 353 w 113"/>
                  <a:gd name="T21" fmla="*/ 6091 h 67"/>
                  <a:gd name="T22" fmla="*/ 277 w 113"/>
                  <a:gd name="T23" fmla="*/ 4903 h 67"/>
                  <a:gd name="T24" fmla="*/ 231 w 113"/>
                  <a:gd name="T25" fmla="*/ 3439 h 67"/>
                  <a:gd name="T26" fmla="*/ 8 w 113"/>
                  <a:gd name="T27" fmla="*/ 2773 h 67"/>
                  <a:gd name="T28" fmla="*/ 231 w 113"/>
                  <a:gd name="T29" fmla="*/ 2225 h 67"/>
                  <a:gd name="T30" fmla="*/ 261 w 113"/>
                  <a:gd name="T31" fmla="*/ 2071 h 67"/>
                  <a:gd name="T32" fmla="*/ 294 w 113"/>
                  <a:gd name="T33" fmla="*/ 2071 h 67"/>
                  <a:gd name="T34" fmla="*/ 294 w 113"/>
                  <a:gd name="T35" fmla="*/ 0 h 67"/>
                  <a:gd name="T36" fmla="*/ 231 w 113"/>
                  <a:gd name="T37" fmla="*/ 0 h 67"/>
                  <a:gd name="T38" fmla="*/ 6 w 113"/>
                  <a:gd name="T39" fmla="*/ 2 h 67"/>
                  <a:gd name="T40" fmla="*/ 3 w 113"/>
                  <a:gd name="T41" fmla="*/ 4 h 67"/>
                  <a:gd name="T42" fmla="*/ 1 w 113"/>
                  <a:gd name="T43" fmla="*/ 1793 h 67"/>
                  <a:gd name="T44" fmla="*/ 0 w 113"/>
                  <a:gd name="T45" fmla="*/ 2773 h 67"/>
                  <a:gd name="T46" fmla="*/ 1 w 113"/>
                  <a:gd name="T47" fmla="*/ 4273 h 67"/>
                  <a:gd name="T48" fmla="*/ 5 w 113"/>
                  <a:gd name="T49" fmla="*/ 6026 h 67"/>
                  <a:gd name="T50" fmla="*/ 231 w 113"/>
                  <a:gd name="T51" fmla="*/ 7469 h 67"/>
                  <a:gd name="T52" fmla="*/ 353 w 113"/>
                  <a:gd name="T53" fmla="*/ 9263 h 67"/>
                  <a:gd name="T54" fmla="*/ 536 w 113"/>
                  <a:gd name="T55" fmla="*/ 10841 h 67"/>
                  <a:gd name="T56" fmla="*/ 723 w 113"/>
                  <a:gd name="T57" fmla="*/ 12366 h 67"/>
                  <a:gd name="T58" fmla="*/ 996 w 113"/>
                  <a:gd name="T59" fmla="*/ 13443 h 67"/>
                  <a:gd name="T60" fmla="*/ 1241 w 113"/>
                  <a:gd name="T61" fmla="*/ 14447 h 67"/>
                  <a:gd name="T62" fmla="*/ 1487 w 113"/>
                  <a:gd name="T63" fmla="*/ 15340 h 67"/>
                  <a:gd name="T64" fmla="*/ 1779 w 113"/>
                  <a:gd name="T65" fmla="*/ 15439 h 67"/>
                  <a:gd name="T66" fmla="*/ 2048 w 113"/>
                  <a:gd name="T67" fmla="*/ 15439 h 67"/>
                  <a:gd name="T68" fmla="*/ 2332 w 113"/>
                  <a:gd name="T69" fmla="*/ 14714 h 67"/>
                  <a:gd name="T70" fmla="*/ 2630 w 113"/>
                  <a:gd name="T71" fmla="*/ 13702 h 67"/>
                  <a:gd name="T72" fmla="*/ 2578 w 113"/>
                  <a:gd name="T73" fmla="*/ 11643 h 67"/>
                  <a:gd name="T74" fmla="*/ 0 w 113"/>
                  <a:gd name="T75" fmla="*/ 0 h 67"/>
                  <a:gd name="T76" fmla="*/ 113 w 113"/>
                  <a:gd name="T7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13" h="67">
                    <a:moveTo>
                      <a:pt x="109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6" y="27"/>
                    </a:lnTo>
                    <a:lnTo>
                      <a:pt x="12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1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2" y="59"/>
                    </a:lnTo>
                    <a:lnTo>
                      <a:pt x="53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0" y="64"/>
                    </a:lnTo>
                    <a:lnTo>
                      <a:pt x="113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2" name="Freeform 240"/>
              <p:cNvSpPr>
                <a:spLocks noChangeArrowheads="1"/>
              </p:cNvSpPr>
              <p:nvPr/>
            </p:nvSpPr>
            <p:spPr bwMode="auto">
              <a:xfrm>
                <a:off x="889" y="100"/>
                <a:ext cx="48" cy="55"/>
              </a:xfrm>
              <a:custGeom>
                <a:avLst/>
                <a:gdLst>
                  <a:gd name="G0" fmla="+- 5 0 0"/>
                  <a:gd name="G1" fmla="*/ 1 1376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941 0 0"/>
                  <a:gd name="G19" fmla="+- 3851 0 0"/>
                  <a:gd name="G20" fmla="+- 5979 0 0"/>
                  <a:gd name="T0" fmla="*/ 0 w 48"/>
                  <a:gd name="T1" fmla="*/ 3650 h 51"/>
                  <a:gd name="T2" fmla="*/ 709 w 48"/>
                  <a:gd name="T3" fmla="*/ 4934 h 51"/>
                  <a:gd name="T4" fmla="*/ 1083 w 48"/>
                  <a:gd name="T5" fmla="*/ 7742 h 51"/>
                  <a:gd name="T6" fmla="*/ 1763 w 48"/>
                  <a:gd name="T7" fmla="*/ 10499 h 51"/>
                  <a:gd name="T8" fmla="*/ 2113 w 48"/>
                  <a:gd name="T9" fmla="*/ 12854 h 51"/>
                  <a:gd name="T10" fmla="*/ 2385 w 48"/>
                  <a:gd name="T11" fmla="*/ 15198 h 51"/>
                  <a:gd name="T12" fmla="*/ 2692 w 48"/>
                  <a:gd name="T13" fmla="*/ 17369 h 51"/>
                  <a:gd name="T14" fmla="*/ 2856 w 48"/>
                  <a:gd name="T15" fmla="*/ 17666 h 51"/>
                  <a:gd name="T16" fmla="*/ 2860 w 48"/>
                  <a:gd name="T17" fmla="*/ 17369 h 51"/>
                  <a:gd name="T18" fmla="*/ 3150 w 48"/>
                  <a:gd name="T19" fmla="*/ 20688 h 51"/>
                  <a:gd name="T20" fmla="*/ 3229 w 48"/>
                  <a:gd name="T21" fmla="*/ 19178 h 51"/>
                  <a:gd name="T22" fmla="*/ 3347 w 48"/>
                  <a:gd name="T23" fmla="*/ 17784 h 51"/>
                  <a:gd name="T24" fmla="*/ 3347 w 48"/>
                  <a:gd name="T25" fmla="*/ 16495 h 51"/>
                  <a:gd name="T26" fmla="*/ 3225 w 48"/>
                  <a:gd name="T27" fmla="*/ 15279 h 51"/>
                  <a:gd name="T28" fmla="*/ 3035 w 48"/>
                  <a:gd name="T29" fmla="*/ 12854 h 51"/>
                  <a:gd name="T30" fmla="*/ 2688 w 48"/>
                  <a:gd name="T31" fmla="*/ 9727 h 51"/>
                  <a:gd name="T32" fmla="*/ 2109 w 48"/>
                  <a:gd name="T33" fmla="*/ 7191 h 51"/>
                  <a:gd name="T34" fmla="*/ 1558 w 48"/>
                  <a:gd name="T35" fmla="*/ 4258 h 51"/>
                  <a:gd name="T36" fmla="*/ 903 w 48"/>
                  <a:gd name="T37" fmla="*/ 121 h 51"/>
                  <a:gd name="T38" fmla="*/ 4 w 48"/>
                  <a:gd name="T39" fmla="*/ 0 h 51"/>
                  <a:gd name="T40" fmla="*/ 0 w 48"/>
                  <a:gd name="T41" fmla="*/ 3650 h 51"/>
                  <a:gd name="T42" fmla="*/ 0 w 48"/>
                  <a:gd name="T43" fmla="*/ 0 h 51"/>
                  <a:gd name="T44" fmla="*/ 48 w 48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1">
                    <a:moveTo>
                      <a:pt x="0" y="9"/>
                    </a:moveTo>
                    <a:lnTo>
                      <a:pt x="9" y="13"/>
                    </a:lnTo>
                    <a:lnTo>
                      <a:pt x="16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7" y="47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6" y="38"/>
                    </a:lnTo>
                    <a:lnTo>
                      <a:pt x="43" y="31"/>
                    </a:lnTo>
                    <a:lnTo>
                      <a:pt x="38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3" name="Freeform 241"/>
              <p:cNvSpPr>
                <a:spLocks noChangeArrowheads="1"/>
              </p:cNvSpPr>
              <p:nvPr/>
            </p:nvSpPr>
            <p:spPr bwMode="auto">
              <a:xfrm>
                <a:off x="843" y="90"/>
                <a:ext cx="46" cy="17"/>
              </a:xfrm>
              <a:custGeom>
                <a:avLst/>
                <a:gdLst>
                  <a:gd name="G0" fmla="+- 5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0 0 0"/>
                  <a:gd name="G22" fmla="+- 51942 0 0"/>
                  <a:gd name="T0" fmla="*/ 0 w 59"/>
                  <a:gd name="T1" fmla="*/ 13638 h 18"/>
                  <a:gd name="T2" fmla="*/ 2 w 59"/>
                  <a:gd name="T3" fmla="*/ 13638 h 18"/>
                  <a:gd name="T4" fmla="*/ 44 w 59"/>
                  <a:gd name="T5" fmla="*/ 13638 h 18"/>
                  <a:gd name="T6" fmla="*/ 58 w 59"/>
                  <a:gd name="T7" fmla="*/ 13638 h 18"/>
                  <a:gd name="T8" fmla="*/ 87 w 59"/>
                  <a:gd name="T9" fmla="*/ 15153 h 18"/>
                  <a:gd name="T10" fmla="*/ 120 w 59"/>
                  <a:gd name="T11" fmla="*/ 16837 h 18"/>
                  <a:gd name="T12" fmla="*/ 150 w 59"/>
                  <a:gd name="T13" fmla="*/ 20787 h 18"/>
                  <a:gd name="T14" fmla="*/ 179 w 59"/>
                  <a:gd name="T15" fmla="*/ 24070 h 18"/>
                  <a:gd name="T16" fmla="*/ 210 w 59"/>
                  <a:gd name="T17" fmla="*/ 28514 h 18"/>
                  <a:gd name="T18" fmla="*/ 223 w 59"/>
                  <a:gd name="T19" fmla="*/ 13638 h 18"/>
                  <a:gd name="T20" fmla="*/ 192 w 59"/>
                  <a:gd name="T21" fmla="*/ 9942 h 18"/>
                  <a:gd name="T22" fmla="*/ 159 w 59"/>
                  <a:gd name="T23" fmla="*/ 4 h 18"/>
                  <a:gd name="T24" fmla="*/ 123 w 59"/>
                  <a:gd name="T25" fmla="*/ 2 h 18"/>
                  <a:gd name="T26" fmla="*/ 92 w 59"/>
                  <a:gd name="T27" fmla="*/ 0 h 18"/>
                  <a:gd name="T28" fmla="*/ 58 w 59"/>
                  <a:gd name="T29" fmla="*/ 0 h 18"/>
                  <a:gd name="T30" fmla="*/ 44 w 59"/>
                  <a:gd name="T31" fmla="*/ 0 h 18"/>
                  <a:gd name="T32" fmla="*/ 2 w 59"/>
                  <a:gd name="T33" fmla="*/ 0 h 18"/>
                  <a:gd name="T34" fmla="*/ 0 w 59"/>
                  <a:gd name="T35" fmla="*/ 0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4" y="10"/>
                    </a:lnTo>
                    <a:lnTo>
                      <a:pt x="31" y="11"/>
                    </a:lnTo>
                    <a:lnTo>
                      <a:pt x="40" y="13"/>
                    </a:lnTo>
                    <a:lnTo>
                      <a:pt x="47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2" y="2"/>
                    </a:lnTo>
                    <a:lnTo>
                      <a:pt x="25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4" name="Freeform 242"/>
              <p:cNvSpPr>
                <a:spLocks noChangeArrowheads="1"/>
              </p:cNvSpPr>
              <p:nvPr/>
            </p:nvSpPr>
            <p:spPr bwMode="auto">
              <a:xfrm>
                <a:off x="3356" y="95"/>
                <a:ext cx="111" cy="61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22587 57600"/>
                  <a:gd name="G7" fmla="*/ 1 57241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0 0 0"/>
                  <a:gd name="G40" fmla="+- 65532 0 0"/>
                  <a:gd name="G41" fmla="+- 65535 0 0"/>
                  <a:gd name="G42" fmla="+- 1 0 0"/>
                  <a:gd name="G43" fmla="+- 3 0 0"/>
                  <a:gd name="G44" fmla="+- 4217 0 0"/>
                  <a:gd name="G45" fmla="+- 5883 0 0"/>
                  <a:gd name="T0" fmla="*/ 8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218 h 58"/>
                  <a:gd name="T12" fmla="*/ 1 w 108"/>
                  <a:gd name="T13" fmla="*/ 5887 h 58"/>
                  <a:gd name="T14" fmla="*/ 4 w 108"/>
                  <a:gd name="T15" fmla="*/ 10153 h 58"/>
                  <a:gd name="T16" fmla="*/ 8 w 108"/>
                  <a:gd name="T17" fmla="*/ 12996 h 58"/>
                  <a:gd name="T18" fmla="*/ 642 w 108"/>
                  <a:gd name="T19" fmla="*/ 16638 h 58"/>
                  <a:gd name="T20" fmla="*/ 868 w 108"/>
                  <a:gd name="T21" fmla="*/ 19633 h 58"/>
                  <a:gd name="T22" fmla="*/ 1297 w 108"/>
                  <a:gd name="T23" fmla="*/ 22513 h 58"/>
                  <a:gd name="T24" fmla="*/ 1699 w 108"/>
                  <a:gd name="T25" fmla="*/ 25205 h 58"/>
                  <a:gd name="T26" fmla="*/ 2225 w 108"/>
                  <a:gd name="T27" fmla="*/ 28339 h 58"/>
                  <a:gd name="T28" fmla="*/ 2619 w 108"/>
                  <a:gd name="T29" fmla="*/ 28858 h 58"/>
                  <a:gd name="T30" fmla="*/ 3110 w 108"/>
                  <a:gd name="T31" fmla="*/ 29697 h 58"/>
                  <a:gd name="T32" fmla="*/ 3624 w 108"/>
                  <a:gd name="T33" fmla="*/ 29697 h 58"/>
                  <a:gd name="T34" fmla="*/ 4160 w 108"/>
                  <a:gd name="T35" fmla="*/ 28723 h 58"/>
                  <a:gd name="T36" fmla="*/ 4738 w 108"/>
                  <a:gd name="T37" fmla="*/ 26073 h 58"/>
                  <a:gd name="T38" fmla="*/ 4746 w 108"/>
                  <a:gd name="T39" fmla="*/ 25205 h 58"/>
                  <a:gd name="T40" fmla="*/ 4749 w 108"/>
                  <a:gd name="T41" fmla="*/ 24342 h 58"/>
                  <a:gd name="T42" fmla="*/ 4746 w 108"/>
                  <a:gd name="T43" fmla="*/ 24010 h 58"/>
                  <a:gd name="T44" fmla="*/ 4746 w 108"/>
                  <a:gd name="T45" fmla="*/ 22513 h 58"/>
                  <a:gd name="T46" fmla="*/ 4499 w 108"/>
                  <a:gd name="T47" fmla="*/ 19633 h 58"/>
                  <a:gd name="T48" fmla="*/ 4262 w 108"/>
                  <a:gd name="T49" fmla="*/ 16638 h 58"/>
                  <a:gd name="T50" fmla="*/ 4035 w 108"/>
                  <a:gd name="T51" fmla="*/ 12996 h 58"/>
                  <a:gd name="T52" fmla="*/ 3657 w 108"/>
                  <a:gd name="T53" fmla="*/ 10476 h 58"/>
                  <a:gd name="T54" fmla="*/ 3252 w 108"/>
                  <a:gd name="T55" fmla="*/ 6391 h 58"/>
                  <a:gd name="T56" fmla="*/ 2917 w 108"/>
                  <a:gd name="T57" fmla="*/ 4574 h 58"/>
                  <a:gd name="T58" fmla="*/ 2481 w 108"/>
                  <a:gd name="T59" fmla="*/ 102 h 58"/>
                  <a:gd name="T60" fmla="*/ 2109 w 108"/>
                  <a:gd name="T61" fmla="*/ 3 h 58"/>
                  <a:gd name="T62" fmla="*/ 1793 w 108"/>
                  <a:gd name="T63" fmla="*/ 1 h 58"/>
                  <a:gd name="T64" fmla="*/ 1445 w 108"/>
                  <a:gd name="T65" fmla="*/ 1 h 58"/>
                  <a:gd name="T66" fmla="*/ 1078 w 108"/>
                  <a:gd name="T67" fmla="*/ 0 h 58"/>
                  <a:gd name="T68" fmla="*/ 779 w 108"/>
                  <a:gd name="T69" fmla="*/ 0 h 58"/>
                  <a:gd name="T70" fmla="*/ 576 w 108"/>
                  <a:gd name="T71" fmla="*/ 0 h 58"/>
                  <a:gd name="T72" fmla="*/ 8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50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3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5" name="Freeform 243"/>
              <p:cNvSpPr>
                <a:spLocks noChangeArrowheads="1"/>
              </p:cNvSpPr>
              <p:nvPr/>
            </p:nvSpPr>
            <p:spPr bwMode="auto">
              <a:xfrm>
                <a:off x="3351" y="90"/>
                <a:ext cx="116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6 G6"/>
                  <a:gd name="G8" fmla="+- 10 0 0"/>
                  <a:gd name="G9" fmla="sin 10 G8"/>
                  <a:gd name="G10" fmla="*/ 1 0 51712"/>
                  <a:gd name="G11" fmla="*/ 1 0 51712"/>
                  <a:gd name="G12" fmla="+- 6 0 0"/>
                  <a:gd name="G13" fmla="sin G11 G12"/>
                  <a:gd name="G14" fmla="+- 4 0 0"/>
                  <a:gd name="G15" fmla="+- 65531 0 0"/>
                  <a:gd name="G16" fmla="+- 9 0 0"/>
                  <a:gd name="G17" fmla="*/ 1 0 5171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4896 0 0"/>
                  <a:gd name="G35" fmla="+- 6526 0 0"/>
                  <a:gd name="G36" fmla="+- 8150 0 0"/>
                  <a:gd name="G37" fmla="+- 8911 0 0"/>
                  <a:gd name="G38" fmla="+- 9519 0 0"/>
                  <a:gd name="G39" fmla="+- 9310 0 0"/>
                  <a:gd name="G40" fmla="+- 8981 0 0"/>
                  <a:gd name="T0" fmla="*/ 7537 w 112"/>
                  <a:gd name="T1" fmla="*/ 11643 h 67"/>
                  <a:gd name="T2" fmla="*/ 6747 w 112"/>
                  <a:gd name="T3" fmla="*/ 12502 h 67"/>
                  <a:gd name="T4" fmla="*/ 5976 w 112"/>
                  <a:gd name="T5" fmla="*/ 13443 h 67"/>
                  <a:gd name="T6" fmla="*/ 5293 w 112"/>
                  <a:gd name="T7" fmla="*/ 13443 h 67"/>
                  <a:gd name="T8" fmla="*/ 4532 w 112"/>
                  <a:gd name="T9" fmla="*/ 13388 h 67"/>
                  <a:gd name="T10" fmla="*/ 3869 w 112"/>
                  <a:gd name="T11" fmla="*/ 12460 h 67"/>
                  <a:gd name="T12" fmla="*/ 3150 w 112"/>
                  <a:gd name="T13" fmla="*/ 11568 h 67"/>
                  <a:gd name="T14" fmla="*/ 2587 w 112"/>
                  <a:gd name="T15" fmla="*/ 10728 h 67"/>
                  <a:gd name="T16" fmla="*/ 1985 w 112"/>
                  <a:gd name="T17" fmla="*/ 8895 h 67"/>
                  <a:gd name="T18" fmla="*/ 1558 w 112"/>
                  <a:gd name="T19" fmla="*/ 7566 h 67"/>
                  <a:gd name="T20" fmla="*/ 1019 w 112"/>
                  <a:gd name="T21" fmla="*/ 6091 h 67"/>
                  <a:gd name="T22" fmla="*/ 800 w 112"/>
                  <a:gd name="T23" fmla="*/ 4903 h 67"/>
                  <a:gd name="T24" fmla="*/ 709 w 112"/>
                  <a:gd name="T25" fmla="*/ 3439 h 67"/>
                  <a:gd name="T26" fmla="*/ 667 w 112"/>
                  <a:gd name="T27" fmla="*/ 2773 h 67"/>
                  <a:gd name="T28" fmla="*/ 709 w 112"/>
                  <a:gd name="T29" fmla="*/ 2225 h 67"/>
                  <a:gd name="T30" fmla="*/ 753 w 112"/>
                  <a:gd name="T31" fmla="*/ 2071 h 67"/>
                  <a:gd name="T32" fmla="*/ 850 w 112"/>
                  <a:gd name="T33" fmla="*/ 2071 h 67"/>
                  <a:gd name="T34" fmla="*/ 850 w 112"/>
                  <a:gd name="T35" fmla="*/ 0 h 67"/>
                  <a:gd name="T36" fmla="*/ 709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1793 h 67"/>
                  <a:gd name="T44" fmla="*/ 0 w 112"/>
                  <a:gd name="T45" fmla="*/ 2773 h 67"/>
                  <a:gd name="T46" fmla="*/ 1 w 112"/>
                  <a:gd name="T47" fmla="*/ 4273 h 67"/>
                  <a:gd name="T48" fmla="*/ 4 w 112"/>
                  <a:gd name="T49" fmla="*/ 6026 h 67"/>
                  <a:gd name="T50" fmla="*/ 709 w 112"/>
                  <a:gd name="T51" fmla="*/ 7469 h 67"/>
                  <a:gd name="T52" fmla="*/ 1019 w 112"/>
                  <a:gd name="T53" fmla="*/ 9263 h 67"/>
                  <a:gd name="T54" fmla="*/ 1655 w 112"/>
                  <a:gd name="T55" fmla="*/ 10841 h 67"/>
                  <a:gd name="T56" fmla="*/ 2157 w 112"/>
                  <a:gd name="T57" fmla="*/ 12366 h 67"/>
                  <a:gd name="T58" fmla="*/ 2921 w 112"/>
                  <a:gd name="T59" fmla="*/ 13443 h 67"/>
                  <a:gd name="T60" fmla="*/ 3556 w 112"/>
                  <a:gd name="T61" fmla="*/ 14447 h 67"/>
                  <a:gd name="T62" fmla="*/ 4372 w 112"/>
                  <a:gd name="T63" fmla="*/ 15340 h 67"/>
                  <a:gd name="T64" fmla="*/ 5243 w 112"/>
                  <a:gd name="T65" fmla="*/ 15439 h 67"/>
                  <a:gd name="T66" fmla="*/ 6048 w 112"/>
                  <a:gd name="T67" fmla="*/ 15439 h 67"/>
                  <a:gd name="T68" fmla="*/ 6929 w 112"/>
                  <a:gd name="T69" fmla="*/ 14714 h 67"/>
                  <a:gd name="T70" fmla="*/ 7760 w 112"/>
                  <a:gd name="T71" fmla="*/ 13702 h 67"/>
                  <a:gd name="T72" fmla="*/ 7537 w 112"/>
                  <a:gd name="T73" fmla="*/ 11643 h 67"/>
                  <a:gd name="T74" fmla="*/ 0 w 112"/>
                  <a:gd name="T75" fmla="*/ 0 h 67"/>
                  <a:gd name="T76" fmla="*/ 112 w 112"/>
                  <a:gd name="T7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12" h="67">
                    <a:moveTo>
                      <a:pt x="107" y="51"/>
                    </a:moveTo>
                    <a:lnTo>
                      <a:pt x="97" y="55"/>
                    </a:lnTo>
                    <a:lnTo>
                      <a:pt x="86" y="59"/>
                    </a:lnTo>
                    <a:lnTo>
                      <a:pt x="76" y="59"/>
                    </a:lnTo>
                    <a:lnTo>
                      <a:pt x="65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7" y="46"/>
                    </a:lnTo>
                    <a:lnTo>
                      <a:pt x="28" y="39"/>
                    </a:lnTo>
                    <a:lnTo>
                      <a:pt x="22" y="33"/>
                    </a:lnTo>
                    <a:lnTo>
                      <a:pt x="15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5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100" y="64"/>
                    </a:lnTo>
                    <a:lnTo>
                      <a:pt x="112" y="60"/>
                    </a:lnTo>
                    <a:lnTo>
                      <a:pt x="107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6" name="Freeform 244"/>
              <p:cNvSpPr>
                <a:spLocks noChangeArrowheads="1"/>
              </p:cNvSpPr>
              <p:nvPr/>
            </p:nvSpPr>
            <p:spPr bwMode="auto">
              <a:xfrm>
                <a:off x="3421" y="100"/>
                <a:ext cx="49" cy="55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1 0 0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3011 0 0"/>
                  <a:gd name="G19" fmla="+- 3905 0 0"/>
                  <a:gd name="G20" fmla="+- 6086 0 0"/>
                  <a:gd name="T0" fmla="*/ 0 w 49"/>
                  <a:gd name="T1" fmla="*/ 3650 h 51"/>
                  <a:gd name="T2" fmla="*/ 639 w 49"/>
                  <a:gd name="T3" fmla="*/ 4934 h 51"/>
                  <a:gd name="T4" fmla="*/ 1029 w 49"/>
                  <a:gd name="T5" fmla="*/ 7742 h 51"/>
                  <a:gd name="T6" fmla="*/ 1656 w 49"/>
                  <a:gd name="T7" fmla="*/ 9727 h 51"/>
                  <a:gd name="T8" fmla="*/ 1979 w 49"/>
                  <a:gd name="T9" fmla="*/ 12854 h 51"/>
                  <a:gd name="T10" fmla="*/ 2300 w 49"/>
                  <a:gd name="T11" fmla="*/ 15198 h 51"/>
                  <a:gd name="T12" fmla="*/ 2510 w 49"/>
                  <a:gd name="T13" fmla="*/ 17369 h 51"/>
                  <a:gd name="T14" fmla="*/ 2590 w 49"/>
                  <a:gd name="T15" fmla="*/ 17666 h 51"/>
                  <a:gd name="T16" fmla="*/ 2590 w 49"/>
                  <a:gd name="T17" fmla="*/ 17369 h 51"/>
                  <a:gd name="T18" fmla="*/ 2917 w 49"/>
                  <a:gd name="T19" fmla="*/ 20688 h 51"/>
                  <a:gd name="T20" fmla="*/ 3096 w 49"/>
                  <a:gd name="T21" fmla="*/ 19178 h 51"/>
                  <a:gd name="T22" fmla="*/ 3124 w 49"/>
                  <a:gd name="T23" fmla="*/ 17784 h 51"/>
                  <a:gd name="T24" fmla="*/ 3096 w 49"/>
                  <a:gd name="T25" fmla="*/ 16495 h 51"/>
                  <a:gd name="T26" fmla="*/ 3000 w 49"/>
                  <a:gd name="T27" fmla="*/ 15279 h 51"/>
                  <a:gd name="T28" fmla="*/ 2827 w 49"/>
                  <a:gd name="T29" fmla="*/ 12854 h 51"/>
                  <a:gd name="T30" fmla="*/ 2365 w 49"/>
                  <a:gd name="T31" fmla="*/ 9727 h 51"/>
                  <a:gd name="T32" fmla="*/ 1979 w 49"/>
                  <a:gd name="T33" fmla="*/ 7191 h 51"/>
                  <a:gd name="T34" fmla="*/ 1385 w 49"/>
                  <a:gd name="T35" fmla="*/ 4258 h 51"/>
                  <a:gd name="T36" fmla="*/ 861 w 49"/>
                  <a:gd name="T37" fmla="*/ 121 h 51"/>
                  <a:gd name="T38" fmla="*/ 5 w 49"/>
                  <a:gd name="T39" fmla="*/ 0 h 51"/>
                  <a:gd name="T40" fmla="*/ 0 w 49"/>
                  <a:gd name="T41" fmla="*/ 3650 h 51"/>
                  <a:gd name="T42" fmla="*/ 0 w 49"/>
                  <a:gd name="T43" fmla="*/ 0 h 51"/>
                  <a:gd name="T44" fmla="*/ 49 w 49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7" name="Freeform 245"/>
              <p:cNvSpPr>
                <a:spLocks noChangeArrowheads="1"/>
              </p:cNvSpPr>
              <p:nvPr/>
            </p:nvSpPr>
            <p:spPr bwMode="auto">
              <a:xfrm>
                <a:off x="3364" y="90"/>
                <a:ext cx="61" cy="17"/>
              </a:xfrm>
              <a:custGeom>
                <a:avLst/>
                <a:gdLst>
                  <a:gd name="G0" fmla="+- 5 0 0"/>
                  <a:gd name="G1" fmla="+- 17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3 0 0"/>
                  <a:gd name="G22" fmla="+- 52813 0 0"/>
                  <a:gd name="T0" fmla="*/ 0 w 60"/>
                  <a:gd name="T1" fmla="*/ 13638 h 18"/>
                  <a:gd name="T2" fmla="*/ 5 w 60"/>
                  <a:gd name="T3" fmla="*/ 13638 h 18"/>
                  <a:gd name="T4" fmla="*/ 915 w 60"/>
                  <a:gd name="T5" fmla="*/ 13638 h 18"/>
                  <a:gd name="T6" fmla="*/ 1437 w 60"/>
                  <a:gd name="T7" fmla="*/ 13638 h 18"/>
                  <a:gd name="T8" fmla="*/ 2257 w 60"/>
                  <a:gd name="T9" fmla="*/ 15153 h 18"/>
                  <a:gd name="T10" fmla="*/ 2919 w 60"/>
                  <a:gd name="T11" fmla="*/ 16837 h 18"/>
                  <a:gd name="T12" fmla="*/ 3623 w 60"/>
                  <a:gd name="T13" fmla="*/ 20787 h 18"/>
                  <a:gd name="T14" fmla="*/ 4303 w 60"/>
                  <a:gd name="T15" fmla="*/ 24070 h 18"/>
                  <a:gd name="T16" fmla="*/ 5004 w 60"/>
                  <a:gd name="T17" fmla="*/ 28514 h 18"/>
                  <a:gd name="T18" fmla="*/ 5559 w 60"/>
                  <a:gd name="T19" fmla="*/ 13638 h 18"/>
                  <a:gd name="T20" fmla="*/ 4590 w 60"/>
                  <a:gd name="T21" fmla="*/ 9942 h 18"/>
                  <a:gd name="T22" fmla="*/ 3782 w 60"/>
                  <a:gd name="T23" fmla="*/ 4 h 18"/>
                  <a:gd name="T24" fmla="*/ 2921 w 60"/>
                  <a:gd name="T25" fmla="*/ 2 h 18"/>
                  <a:gd name="T26" fmla="*/ 2257 w 60"/>
                  <a:gd name="T27" fmla="*/ 0 h 18"/>
                  <a:gd name="T28" fmla="*/ 1437 w 60"/>
                  <a:gd name="T29" fmla="*/ 0 h 18"/>
                  <a:gd name="T30" fmla="*/ 976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13638 h 18"/>
                  <a:gd name="T38" fmla="*/ 0 w 60"/>
                  <a:gd name="T39" fmla="*/ 0 h 18"/>
                  <a:gd name="T40" fmla="*/ 60 w 60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5" y="10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1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8" name="Freeform 246"/>
              <p:cNvSpPr>
                <a:spLocks noChangeArrowheads="1"/>
              </p:cNvSpPr>
              <p:nvPr/>
            </p:nvSpPr>
            <p:spPr bwMode="auto">
              <a:xfrm>
                <a:off x="2090" y="95"/>
                <a:ext cx="111" cy="61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*/ 1 0 51712"/>
                  <a:gd name="G6" fmla="*/ 1 14705 45696"/>
                  <a:gd name="G7" fmla="*/ 1 1049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0 0 0"/>
                  <a:gd name="G40" fmla="+- 65533 0 0"/>
                  <a:gd name="G41" fmla="+- 65535 0 0"/>
                  <a:gd name="G42" fmla="+- 1 0 0"/>
                  <a:gd name="G43" fmla="+- 3 0 0"/>
                  <a:gd name="G44" fmla="+- 4217 0 0"/>
                  <a:gd name="G45" fmla="+- 6387 0 0"/>
                  <a:gd name="T0" fmla="*/ 8 w 108"/>
                  <a:gd name="T1" fmla="*/ 0 h 58"/>
                  <a:gd name="T2" fmla="*/ 6 w 108"/>
                  <a:gd name="T3" fmla="*/ 0 h 58"/>
                  <a:gd name="T4" fmla="*/ 3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218 h 58"/>
                  <a:gd name="T12" fmla="*/ 1 w 108"/>
                  <a:gd name="T13" fmla="*/ 6391 h 58"/>
                  <a:gd name="T14" fmla="*/ 4 w 108"/>
                  <a:gd name="T15" fmla="*/ 10153 h 58"/>
                  <a:gd name="T16" fmla="*/ 8 w 108"/>
                  <a:gd name="T17" fmla="*/ 12996 h 58"/>
                  <a:gd name="T18" fmla="*/ 608 w 108"/>
                  <a:gd name="T19" fmla="*/ 16638 h 58"/>
                  <a:gd name="T20" fmla="*/ 868 w 108"/>
                  <a:gd name="T21" fmla="*/ 19633 h 58"/>
                  <a:gd name="T22" fmla="*/ 1338 w 108"/>
                  <a:gd name="T23" fmla="*/ 22513 h 58"/>
                  <a:gd name="T24" fmla="*/ 1699 w 108"/>
                  <a:gd name="T25" fmla="*/ 25205 h 58"/>
                  <a:gd name="T26" fmla="*/ 2174 w 108"/>
                  <a:gd name="T27" fmla="*/ 28339 h 58"/>
                  <a:gd name="T28" fmla="*/ 2619 w 108"/>
                  <a:gd name="T29" fmla="*/ 28858 h 58"/>
                  <a:gd name="T30" fmla="*/ 3110 w 108"/>
                  <a:gd name="T31" fmla="*/ 29697 h 58"/>
                  <a:gd name="T32" fmla="*/ 3624 w 108"/>
                  <a:gd name="T33" fmla="*/ 29697 h 58"/>
                  <a:gd name="T34" fmla="*/ 4160 w 108"/>
                  <a:gd name="T35" fmla="*/ 28723 h 58"/>
                  <a:gd name="T36" fmla="*/ 4738 w 108"/>
                  <a:gd name="T37" fmla="*/ 26073 h 58"/>
                  <a:gd name="T38" fmla="*/ 4746 w 108"/>
                  <a:gd name="T39" fmla="*/ 25205 h 58"/>
                  <a:gd name="T40" fmla="*/ 4749 w 108"/>
                  <a:gd name="T41" fmla="*/ 24458 h 58"/>
                  <a:gd name="T42" fmla="*/ 4746 w 108"/>
                  <a:gd name="T43" fmla="*/ 24010 h 58"/>
                  <a:gd name="T44" fmla="*/ 4746 w 108"/>
                  <a:gd name="T45" fmla="*/ 22513 h 58"/>
                  <a:gd name="T46" fmla="*/ 4499 w 108"/>
                  <a:gd name="T47" fmla="*/ 19633 h 58"/>
                  <a:gd name="T48" fmla="*/ 4262 w 108"/>
                  <a:gd name="T49" fmla="*/ 16638 h 58"/>
                  <a:gd name="T50" fmla="*/ 4035 w 108"/>
                  <a:gd name="T51" fmla="*/ 12996 h 58"/>
                  <a:gd name="T52" fmla="*/ 3624 w 108"/>
                  <a:gd name="T53" fmla="*/ 10476 h 58"/>
                  <a:gd name="T54" fmla="*/ 3252 w 108"/>
                  <a:gd name="T55" fmla="*/ 6391 h 58"/>
                  <a:gd name="T56" fmla="*/ 2917 w 108"/>
                  <a:gd name="T57" fmla="*/ 4574 h 58"/>
                  <a:gd name="T58" fmla="*/ 2481 w 108"/>
                  <a:gd name="T59" fmla="*/ 102 h 58"/>
                  <a:gd name="T60" fmla="*/ 2174 w 108"/>
                  <a:gd name="T61" fmla="*/ 3 h 58"/>
                  <a:gd name="T62" fmla="*/ 1752 w 108"/>
                  <a:gd name="T63" fmla="*/ 1 h 58"/>
                  <a:gd name="T64" fmla="*/ 1445 w 108"/>
                  <a:gd name="T65" fmla="*/ 1 h 58"/>
                  <a:gd name="T66" fmla="*/ 1078 w 108"/>
                  <a:gd name="T67" fmla="*/ 0 h 58"/>
                  <a:gd name="T68" fmla="*/ 738 w 108"/>
                  <a:gd name="T69" fmla="*/ 0 h 58"/>
                  <a:gd name="T70" fmla="*/ 576 w 108"/>
                  <a:gd name="T71" fmla="*/ 0 h 58"/>
                  <a:gd name="T72" fmla="*/ 8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8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8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8" y="48"/>
                    </a:lnTo>
                    <a:lnTo>
                      <a:pt x="107" y="46"/>
                    </a:lnTo>
                    <a:lnTo>
                      <a:pt x="107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9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19" name="Freeform 247"/>
              <p:cNvSpPr>
                <a:spLocks noChangeArrowheads="1"/>
              </p:cNvSpPr>
              <p:nvPr/>
            </p:nvSpPr>
            <p:spPr bwMode="auto">
              <a:xfrm>
                <a:off x="2085" y="90"/>
                <a:ext cx="116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83 800"/>
                  <a:gd name="G6" fmla="+- 8 0 0"/>
                  <a:gd name="G7" fmla="sin 16 G6"/>
                  <a:gd name="G8" fmla="+- 10 0 0"/>
                  <a:gd name="G9" fmla="sin 10 G8"/>
                  <a:gd name="G10" fmla="*/ 1 0 51712"/>
                  <a:gd name="G11" fmla="*/ 1 0 51712"/>
                  <a:gd name="G12" fmla="+- 6 0 0"/>
                  <a:gd name="G13" fmla="sin G11 G12"/>
                  <a:gd name="G14" fmla="+- 4 0 0"/>
                  <a:gd name="G15" fmla="+- 65531 0 0"/>
                  <a:gd name="G16" fmla="+- 9 0 0"/>
                  <a:gd name="G17" fmla="*/ 1 46899 1152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4896 0 0"/>
                  <a:gd name="G35" fmla="+- 6779 0 0"/>
                  <a:gd name="G36" fmla="+- 8200 0 0"/>
                  <a:gd name="G37" fmla="+- 8977 0 0"/>
                  <a:gd name="G38" fmla="+- 9519 0 0"/>
                  <a:gd name="G39" fmla="+- 9310 0 0"/>
                  <a:gd name="G40" fmla="+- 9038 0 0"/>
                  <a:gd name="T0" fmla="*/ 7544 w 112"/>
                  <a:gd name="T1" fmla="*/ 11643 h 67"/>
                  <a:gd name="T2" fmla="*/ 6747 w 112"/>
                  <a:gd name="T3" fmla="*/ 12755 h 67"/>
                  <a:gd name="T4" fmla="*/ 5976 w 112"/>
                  <a:gd name="T5" fmla="*/ 13443 h 67"/>
                  <a:gd name="T6" fmla="*/ 5243 w 112"/>
                  <a:gd name="T7" fmla="*/ 13443 h 67"/>
                  <a:gd name="T8" fmla="*/ 4466 w 112"/>
                  <a:gd name="T9" fmla="*/ 13388 h 67"/>
                  <a:gd name="T10" fmla="*/ 3869 w 112"/>
                  <a:gd name="T11" fmla="*/ 12460 h 67"/>
                  <a:gd name="T12" fmla="*/ 3150 w 112"/>
                  <a:gd name="T13" fmla="*/ 11568 h 67"/>
                  <a:gd name="T14" fmla="*/ 2530 w 112"/>
                  <a:gd name="T15" fmla="*/ 10728 h 67"/>
                  <a:gd name="T16" fmla="*/ 1985 w 112"/>
                  <a:gd name="T17" fmla="*/ 8895 h 67"/>
                  <a:gd name="T18" fmla="*/ 1466 w 112"/>
                  <a:gd name="T19" fmla="*/ 7566 h 67"/>
                  <a:gd name="T20" fmla="*/ 1083 w 112"/>
                  <a:gd name="T21" fmla="*/ 6091 h 67"/>
                  <a:gd name="T22" fmla="*/ 800 w 112"/>
                  <a:gd name="T23" fmla="*/ 4903 h 67"/>
                  <a:gd name="T24" fmla="*/ 709 w 112"/>
                  <a:gd name="T25" fmla="*/ 3439 h 67"/>
                  <a:gd name="T26" fmla="*/ 667 w 112"/>
                  <a:gd name="T27" fmla="*/ 2773 h 67"/>
                  <a:gd name="T28" fmla="*/ 709 w 112"/>
                  <a:gd name="T29" fmla="*/ 2225 h 67"/>
                  <a:gd name="T30" fmla="*/ 753 w 112"/>
                  <a:gd name="T31" fmla="*/ 2071 h 67"/>
                  <a:gd name="T32" fmla="*/ 850 w 112"/>
                  <a:gd name="T33" fmla="*/ 2071 h 67"/>
                  <a:gd name="T34" fmla="*/ 850 w 112"/>
                  <a:gd name="T35" fmla="*/ 0 h 67"/>
                  <a:gd name="T36" fmla="*/ 709 w 112"/>
                  <a:gd name="T37" fmla="*/ 0 h 67"/>
                  <a:gd name="T38" fmla="*/ 6 w 112"/>
                  <a:gd name="T39" fmla="*/ 2 h 67"/>
                  <a:gd name="T40" fmla="*/ 3 w 112"/>
                  <a:gd name="T41" fmla="*/ 4 h 67"/>
                  <a:gd name="T42" fmla="*/ 1 w 112"/>
                  <a:gd name="T43" fmla="*/ 1793 h 67"/>
                  <a:gd name="T44" fmla="*/ 0 w 112"/>
                  <a:gd name="T45" fmla="*/ 2773 h 67"/>
                  <a:gd name="T46" fmla="*/ 1 w 112"/>
                  <a:gd name="T47" fmla="*/ 4273 h 67"/>
                  <a:gd name="T48" fmla="*/ 4 w 112"/>
                  <a:gd name="T49" fmla="*/ 6026 h 67"/>
                  <a:gd name="T50" fmla="*/ 709 w 112"/>
                  <a:gd name="T51" fmla="*/ 7469 h 67"/>
                  <a:gd name="T52" fmla="*/ 1083 w 112"/>
                  <a:gd name="T53" fmla="*/ 9263 h 67"/>
                  <a:gd name="T54" fmla="*/ 1655 w 112"/>
                  <a:gd name="T55" fmla="*/ 10841 h 67"/>
                  <a:gd name="T56" fmla="*/ 2157 w 112"/>
                  <a:gd name="T57" fmla="*/ 12366 h 67"/>
                  <a:gd name="T58" fmla="*/ 2921 w 112"/>
                  <a:gd name="T59" fmla="*/ 13443 h 67"/>
                  <a:gd name="T60" fmla="*/ 3556 w 112"/>
                  <a:gd name="T61" fmla="*/ 14447 h 67"/>
                  <a:gd name="T62" fmla="*/ 4372 w 112"/>
                  <a:gd name="T63" fmla="*/ 15340 h 67"/>
                  <a:gd name="T64" fmla="*/ 5243 w 112"/>
                  <a:gd name="T65" fmla="*/ 15439 h 67"/>
                  <a:gd name="T66" fmla="*/ 6048 w 112"/>
                  <a:gd name="T67" fmla="*/ 15439 h 67"/>
                  <a:gd name="T68" fmla="*/ 6874 w 112"/>
                  <a:gd name="T69" fmla="*/ 14714 h 67"/>
                  <a:gd name="T70" fmla="*/ 7760 w 112"/>
                  <a:gd name="T71" fmla="*/ 13702 h 67"/>
                  <a:gd name="T72" fmla="*/ 7544 w 112"/>
                  <a:gd name="T73" fmla="*/ 11643 h 67"/>
                  <a:gd name="T74" fmla="*/ 0 w 112"/>
                  <a:gd name="T75" fmla="*/ 0 h 67"/>
                  <a:gd name="T76" fmla="*/ 112 w 112"/>
                  <a:gd name="T7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12" h="67">
                    <a:moveTo>
                      <a:pt x="108" y="51"/>
                    </a:moveTo>
                    <a:lnTo>
                      <a:pt x="97" y="56"/>
                    </a:lnTo>
                    <a:lnTo>
                      <a:pt x="86" y="59"/>
                    </a:lnTo>
                    <a:lnTo>
                      <a:pt x="75" y="59"/>
                    </a:lnTo>
                    <a:lnTo>
                      <a:pt x="64" y="58"/>
                    </a:lnTo>
                    <a:lnTo>
                      <a:pt x="55" y="54"/>
                    </a:lnTo>
                    <a:lnTo>
                      <a:pt x="45" y="50"/>
                    </a:lnTo>
                    <a:lnTo>
                      <a:pt x="36" y="46"/>
                    </a:lnTo>
                    <a:lnTo>
                      <a:pt x="28" y="39"/>
                    </a:lnTo>
                    <a:lnTo>
                      <a:pt x="21" y="33"/>
                    </a:lnTo>
                    <a:lnTo>
                      <a:pt x="16" y="27"/>
                    </a:lnTo>
                    <a:lnTo>
                      <a:pt x="11" y="21"/>
                    </a:lnTo>
                    <a:lnTo>
                      <a:pt x="9" y="16"/>
                    </a:lnTo>
                    <a:lnTo>
                      <a:pt x="8" y="13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4" y="26"/>
                    </a:lnTo>
                    <a:lnTo>
                      <a:pt x="9" y="32"/>
                    </a:lnTo>
                    <a:lnTo>
                      <a:pt x="16" y="40"/>
                    </a:lnTo>
                    <a:lnTo>
                      <a:pt x="23" y="47"/>
                    </a:lnTo>
                    <a:lnTo>
                      <a:pt x="31" y="53"/>
                    </a:lnTo>
                    <a:lnTo>
                      <a:pt x="41" y="59"/>
                    </a:lnTo>
                    <a:lnTo>
                      <a:pt x="51" y="63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7" y="67"/>
                    </a:lnTo>
                    <a:lnTo>
                      <a:pt x="99" y="64"/>
                    </a:lnTo>
                    <a:lnTo>
                      <a:pt x="112" y="60"/>
                    </a:lnTo>
                    <a:lnTo>
                      <a:pt x="108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20" name="Freeform 248"/>
              <p:cNvSpPr>
                <a:spLocks noChangeArrowheads="1"/>
              </p:cNvSpPr>
              <p:nvPr/>
            </p:nvSpPr>
            <p:spPr bwMode="auto">
              <a:xfrm>
                <a:off x="2156" y="100"/>
                <a:ext cx="49" cy="55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9"/>
                  <a:gd name="T1" fmla="*/ 3650 h 51"/>
                  <a:gd name="T2" fmla="*/ 639 w 49"/>
                  <a:gd name="T3" fmla="*/ 4934 h 51"/>
                  <a:gd name="T4" fmla="*/ 1029 w 49"/>
                  <a:gd name="T5" fmla="*/ 7742 h 51"/>
                  <a:gd name="T6" fmla="*/ 1656 w 49"/>
                  <a:gd name="T7" fmla="*/ 10499 h 51"/>
                  <a:gd name="T8" fmla="*/ 1979 w 49"/>
                  <a:gd name="T9" fmla="*/ 12854 h 51"/>
                  <a:gd name="T10" fmla="*/ 2300 w 49"/>
                  <a:gd name="T11" fmla="*/ 15198 h 51"/>
                  <a:gd name="T12" fmla="*/ 2510 w 49"/>
                  <a:gd name="T13" fmla="*/ 17369 h 51"/>
                  <a:gd name="T14" fmla="*/ 2510 w 49"/>
                  <a:gd name="T15" fmla="*/ 17666 h 51"/>
                  <a:gd name="T16" fmla="*/ 2664 w 49"/>
                  <a:gd name="T17" fmla="*/ 17666 h 51"/>
                  <a:gd name="T18" fmla="*/ 2664 w 49"/>
                  <a:gd name="T19" fmla="*/ 17369 h 51"/>
                  <a:gd name="T20" fmla="*/ 2917 w 49"/>
                  <a:gd name="T21" fmla="*/ 20688 h 51"/>
                  <a:gd name="T22" fmla="*/ 3096 w 49"/>
                  <a:gd name="T23" fmla="*/ 19178 h 51"/>
                  <a:gd name="T24" fmla="*/ 3124 w 49"/>
                  <a:gd name="T25" fmla="*/ 17784 h 51"/>
                  <a:gd name="T26" fmla="*/ 3096 w 49"/>
                  <a:gd name="T27" fmla="*/ 16495 h 51"/>
                  <a:gd name="T28" fmla="*/ 3000 w 49"/>
                  <a:gd name="T29" fmla="*/ 15279 h 51"/>
                  <a:gd name="T30" fmla="*/ 2827 w 49"/>
                  <a:gd name="T31" fmla="*/ 12854 h 51"/>
                  <a:gd name="T32" fmla="*/ 2365 w 49"/>
                  <a:gd name="T33" fmla="*/ 9727 h 51"/>
                  <a:gd name="T34" fmla="*/ 1979 w 49"/>
                  <a:gd name="T35" fmla="*/ 7191 h 51"/>
                  <a:gd name="T36" fmla="*/ 1470 w 49"/>
                  <a:gd name="T37" fmla="*/ 4258 h 51"/>
                  <a:gd name="T38" fmla="*/ 811 w 49"/>
                  <a:gd name="T39" fmla="*/ 121 h 51"/>
                  <a:gd name="T40" fmla="*/ 5 w 49"/>
                  <a:gd name="T41" fmla="*/ 0 h 51"/>
                  <a:gd name="T42" fmla="*/ 0 w 49"/>
                  <a:gd name="T43" fmla="*/ 3650 h 51"/>
                  <a:gd name="T44" fmla="*/ 0 w 49"/>
                  <a:gd name="T45" fmla="*/ 0 h 51"/>
                  <a:gd name="T46" fmla="*/ 49 w 49"/>
                  <a:gd name="T4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6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1" y="43"/>
                    </a:lnTo>
                    <a:lnTo>
                      <a:pt x="41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4" y="31"/>
                    </a:lnTo>
                    <a:lnTo>
                      <a:pt x="37" y="24"/>
                    </a:lnTo>
                    <a:lnTo>
                      <a:pt x="31" y="18"/>
                    </a:lnTo>
                    <a:lnTo>
                      <a:pt x="23" y="11"/>
                    </a:lnTo>
                    <a:lnTo>
                      <a:pt x="13" y="6"/>
                    </a:lnTo>
                    <a:lnTo>
                      <a:pt x="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21" name="Freeform 249"/>
              <p:cNvSpPr>
                <a:spLocks noChangeArrowheads="1"/>
              </p:cNvSpPr>
              <p:nvPr/>
            </p:nvSpPr>
            <p:spPr bwMode="auto">
              <a:xfrm>
                <a:off x="2097" y="90"/>
                <a:ext cx="61" cy="17"/>
              </a:xfrm>
              <a:custGeom>
                <a:avLst/>
                <a:gdLst>
                  <a:gd name="G0" fmla="+- 5 0 0"/>
                  <a:gd name="G1" fmla="+- 17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3 0 0"/>
                  <a:gd name="G22" fmla="+- 52813 0 0"/>
                  <a:gd name="T0" fmla="*/ 0 w 60"/>
                  <a:gd name="T1" fmla="*/ 13638 h 18"/>
                  <a:gd name="T2" fmla="*/ 5 w 60"/>
                  <a:gd name="T3" fmla="*/ 13638 h 18"/>
                  <a:gd name="T4" fmla="*/ 915 w 60"/>
                  <a:gd name="T5" fmla="*/ 13638 h 18"/>
                  <a:gd name="T6" fmla="*/ 1437 w 60"/>
                  <a:gd name="T7" fmla="*/ 13638 h 18"/>
                  <a:gd name="T8" fmla="*/ 2256 w 60"/>
                  <a:gd name="T9" fmla="*/ 15153 h 18"/>
                  <a:gd name="T10" fmla="*/ 2919 w 60"/>
                  <a:gd name="T11" fmla="*/ 16837 h 18"/>
                  <a:gd name="T12" fmla="*/ 3546 w 60"/>
                  <a:gd name="T13" fmla="*/ 20787 h 18"/>
                  <a:gd name="T14" fmla="*/ 4303 w 60"/>
                  <a:gd name="T15" fmla="*/ 24070 h 18"/>
                  <a:gd name="T16" fmla="*/ 5004 w 60"/>
                  <a:gd name="T17" fmla="*/ 28514 h 18"/>
                  <a:gd name="T18" fmla="*/ 5559 w 60"/>
                  <a:gd name="T19" fmla="*/ 13638 h 18"/>
                  <a:gd name="T20" fmla="*/ 4587 w 60"/>
                  <a:gd name="T21" fmla="*/ 9942 h 18"/>
                  <a:gd name="T22" fmla="*/ 3782 w 60"/>
                  <a:gd name="T23" fmla="*/ 4 h 18"/>
                  <a:gd name="T24" fmla="*/ 2921 w 60"/>
                  <a:gd name="T25" fmla="*/ 2 h 18"/>
                  <a:gd name="T26" fmla="*/ 2257 w 60"/>
                  <a:gd name="T27" fmla="*/ 0 h 18"/>
                  <a:gd name="T28" fmla="*/ 1437 w 60"/>
                  <a:gd name="T29" fmla="*/ 0 h 18"/>
                  <a:gd name="T30" fmla="*/ 976 w 60"/>
                  <a:gd name="T31" fmla="*/ 0 h 18"/>
                  <a:gd name="T32" fmla="*/ 5 w 60"/>
                  <a:gd name="T33" fmla="*/ 0 h 18"/>
                  <a:gd name="T34" fmla="*/ 0 w 60"/>
                  <a:gd name="T35" fmla="*/ 0 h 18"/>
                  <a:gd name="T36" fmla="*/ 0 w 60"/>
                  <a:gd name="T37" fmla="*/ 13638 h 18"/>
                  <a:gd name="T38" fmla="*/ 0 w 60"/>
                  <a:gd name="T39" fmla="*/ 0 h 18"/>
                  <a:gd name="T40" fmla="*/ 60 w 60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0" h="18">
                    <a:moveTo>
                      <a:pt x="0" y="9"/>
                    </a:moveTo>
                    <a:lnTo>
                      <a:pt x="5" y="9"/>
                    </a:lnTo>
                    <a:lnTo>
                      <a:pt x="10" y="9"/>
                    </a:lnTo>
                    <a:lnTo>
                      <a:pt x="17" y="9"/>
                    </a:lnTo>
                    <a:lnTo>
                      <a:pt x="24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60" y="9"/>
                    </a:lnTo>
                    <a:lnTo>
                      <a:pt x="50" y="6"/>
                    </a:lnTo>
                    <a:lnTo>
                      <a:pt x="42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22" name="Freeform 250"/>
              <p:cNvSpPr>
                <a:spLocks noChangeArrowheads="1"/>
              </p:cNvSpPr>
              <p:nvPr/>
            </p:nvSpPr>
            <p:spPr bwMode="auto">
              <a:xfrm>
                <a:off x="4623" y="95"/>
                <a:ext cx="109" cy="61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+- 65531 0 0"/>
                  <a:gd name="G6" fmla="*/ 1 8365 49664"/>
                  <a:gd name="G7" fmla="*/ 1 2512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1 0 0"/>
                  <a:gd name="G40" fmla="+- 65533 0 0"/>
                  <a:gd name="G41" fmla="+- 65535 0 0"/>
                  <a:gd name="G42" fmla="+- 2 0 0"/>
                  <a:gd name="G43" fmla="+- 3 0 0"/>
                  <a:gd name="G44" fmla="+- 4217 0 0"/>
                  <a:gd name="G45" fmla="+- 5884 0 0"/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4218 h 58"/>
                  <a:gd name="T12" fmla="*/ 1 w 107"/>
                  <a:gd name="T13" fmla="*/ 5887 h 58"/>
                  <a:gd name="T14" fmla="*/ 3 w 107"/>
                  <a:gd name="T15" fmla="*/ 10153 h 58"/>
                  <a:gd name="T16" fmla="*/ 8 w 107"/>
                  <a:gd name="T17" fmla="*/ 12996 h 58"/>
                  <a:gd name="T18" fmla="*/ 585 w 107"/>
                  <a:gd name="T19" fmla="*/ 16638 h 58"/>
                  <a:gd name="T20" fmla="*/ 907 w 107"/>
                  <a:gd name="T21" fmla="*/ 19633 h 58"/>
                  <a:gd name="T22" fmla="*/ 1330 w 107"/>
                  <a:gd name="T23" fmla="*/ 22513 h 58"/>
                  <a:gd name="T24" fmla="*/ 1748 w 107"/>
                  <a:gd name="T25" fmla="*/ 25205 h 58"/>
                  <a:gd name="T26" fmla="*/ 2174 w 107"/>
                  <a:gd name="T27" fmla="*/ 28339 h 58"/>
                  <a:gd name="T28" fmla="*/ 2664 w 107"/>
                  <a:gd name="T29" fmla="*/ 28858 h 58"/>
                  <a:gd name="T30" fmla="*/ 3186 w 107"/>
                  <a:gd name="T31" fmla="*/ 29697 h 58"/>
                  <a:gd name="T32" fmla="*/ 3742 w 107"/>
                  <a:gd name="T33" fmla="*/ 29697 h 58"/>
                  <a:gd name="T34" fmla="*/ 4330 w 107"/>
                  <a:gd name="T35" fmla="*/ 28723 h 58"/>
                  <a:gd name="T36" fmla="*/ 4830 w 107"/>
                  <a:gd name="T37" fmla="*/ 26073 h 58"/>
                  <a:gd name="T38" fmla="*/ 4855 w 107"/>
                  <a:gd name="T39" fmla="*/ 25205 h 58"/>
                  <a:gd name="T40" fmla="*/ 4855 w 107"/>
                  <a:gd name="T41" fmla="*/ 24342 h 58"/>
                  <a:gd name="T42" fmla="*/ 4855 w 107"/>
                  <a:gd name="T43" fmla="*/ 24010 h 58"/>
                  <a:gd name="T44" fmla="*/ 4830 w 107"/>
                  <a:gd name="T45" fmla="*/ 22513 h 58"/>
                  <a:gd name="T46" fmla="*/ 4655 w 107"/>
                  <a:gd name="T47" fmla="*/ 19633 h 58"/>
                  <a:gd name="T48" fmla="*/ 4408 w 107"/>
                  <a:gd name="T49" fmla="*/ 16638 h 58"/>
                  <a:gd name="T50" fmla="*/ 4122 w 107"/>
                  <a:gd name="T51" fmla="*/ 12996 h 58"/>
                  <a:gd name="T52" fmla="*/ 3742 w 107"/>
                  <a:gd name="T53" fmla="*/ 10476 h 58"/>
                  <a:gd name="T54" fmla="*/ 3355 w 107"/>
                  <a:gd name="T55" fmla="*/ 6391 h 58"/>
                  <a:gd name="T56" fmla="*/ 2971 w 107"/>
                  <a:gd name="T57" fmla="*/ 4574 h 58"/>
                  <a:gd name="T58" fmla="*/ 2561 w 107"/>
                  <a:gd name="T59" fmla="*/ 102 h 58"/>
                  <a:gd name="T60" fmla="*/ 2174 w 107"/>
                  <a:gd name="T61" fmla="*/ 3 h 58"/>
                  <a:gd name="T62" fmla="*/ 1809 w 107"/>
                  <a:gd name="T63" fmla="*/ 1 h 58"/>
                  <a:gd name="T64" fmla="*/ 1484 w 107"/>
                  <a:gd name="T65" fmla="*/ 1 h 58"/>
                  <a:gd name="T66" fmla="*/ 1069 w 107"/>
                  <a:gd name="T67" fmla="*/ 0 h 58"/>
                  <a:gd name="T68" fmla="*/ 770 w 107"/>
                  <a:gd name="T69" fmla="*/ 0 h 58"/>
                  <a:gd name="T70" fmla="*/ 554 w 107"/>
                  <a:gd name="T71" fmla="*/ 0 h 58"/>
                  <a:gd name="T72" fmla="*/ 8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3" y="32"/>
                    </a:lnTo>
                    <a:lnTo>
                      <a:pt x="21" y="38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0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8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20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5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1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23" name="Freeform 251"/>
              <p:cNvSpPr>
                <a:spLocks noChangeArrowheads="1"/>
              </p:cNvSpPr>
              <p:nvPr/>
            </p:nvSpPr>
            <p:spPr bwMode="auto">
              <a:xfrm>
                <a:off x="4618" y="90"/>
                <a:ext cx="117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1629 51712"/>
                  <a:gd name="G7" fmla="+- 11 0 0"/>
                  <a:gd name="G8" fmla="cos 10 G7"/>
                  <a:gd name="G9" fmla="*/ 1 64237 51712"/>
                  <a:gd name="G10" fmla="+- 11 0 0"/>
                  <a:gd name="G11" fmla="*/ 1 38869 45696"/>
                  <a:gd name="G12" fmla="+- 7 0 0"/>
                  <a:gd name="G13" fmla="+- 19 0 0"/>
                  <a:gd name="G14" fmla="+- 16 0 0"/>
                  <a:gd name="G15" fmla="cos 32 G14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T0" fmla="*/ 3962 w 114"/>
                  <a:gd name="T1" fmla="*/ 11643 h 67"/>
                  <a:gd name="T2" fmla="*/ 3576 w 114"/>
                  <a:gd name="T3" fmla="*/ 12502 h 67"/>
                  <a:gd name="T4" fmla="*/ 3174 w 114"/>
                  <a:gd name="T5" fmla="*/ 13443 h 67"/>
                  <a:gd name="T6" fmla="*/ 2767 w 114"/>
                  <a:gd name="T7" fmla="*/ 13443 h 67"/>
                  <a:gd name="T8" fmla="*/ 2373 w 114"/>
                  <a:gd name="T9" fmla="*/ 13388 h 67"/>
                  <a:gd name="T10" fmla="*/ 2034 w 114"/>
                  <a:gd name="T11" fmla="*/ 12460 h 67"/>
                  <a:gd name="T12" fmla="*/ 1715 w 114"/>
                  <a:gd name="T13" fmla="*/ 11568 h 67"/>
                  <a:gd name="T14" fmla="*/ 1327 w 114"/>
                  <a:gd name="T15" fmla="*/ 10728 h 67"/>
                  <a:gd name="T16" fmla="*/ 1098 w 114"/>
                  <a:gd name="T17" fmla="*/ 8895 h 67"/>
                  <a:gd name="T18" fmla="*/ 795 w 114"/>
                  <a:gd name="T19" fmla="*/ 7566 h 67"/>
                  <a:gd name="T20" fmla="*/ 584 w 114"/>
                  <a:gd name="T21" fmla="*/ 6091 h 67"/>
                  <a:gd name="T22" fmla="*/ 476 w 114"/>
                  <a:gd name="T23" fmla="*/ 4903 h 67"/>
                  <a:gd name="T24" fmla="*/ 429 w 114"/>
                  <a:gd name="T25" fmla="*/ 3439 h 67"/>
                  <a:gd name="T26" fmla="*/ 408 w 114"/>
                  <a:gd name="T27" fmla="*/ 2773 h 67"/>
                  <a:gd name="T28" fmla="*/ 408 w 114"/>
                  <a:gd name="T29" fmla="*/ 2225 h 67"/>
                  <a:gd name="T30" fmla="*/ 429 w 114"/>
                  <a:gd name="T31" fmla="*/ 2225 h 67"/>
                  <a:gd name="T32" fmla="*/ 452 w 114"/>
                  <a:gd name="T33" fmla="*/ 2071 h 67"/>
                  <a:gd name="T34" fmla="*/ 501 w 114"/>
                  <a:gd name="T35" fmla="*/ 2071 h 67"/>
                  <a:gd name="T36" fmla="*/ 501 w 114"/>
                  <a:gd name="T37" fmla="*/ 0 h 67"/>
                  <a:gd name="T38" fmla="*/ 429 w 114"/>
                  <a:gd name="T39" fmla="*/ 0 h 67"/>
                  <a:gd name="T40" fmla="*/ 7 w 114"/>
                  <a:gd name="T41" fmla="*/ 2 h 67"/>
                  <a:gd name="T42" fmla="*/ 5 w 114"/>
                  <a:gd name="T43" fmla="*/ 4 h 67"/>
                  <a:gd name="T44" fmla="*/ 3 w 114"/>
                  <a:gd name="T45" fmla="*/ 1793 h 67"/>
                  <a:gd name="T46" fmla="*/ 0 w 114"/>
                  <a:gd name="T47" fmla="*/ 2773 h 67"/>
                  <a:gd name="T48" fmla="*/ 3 w 114"/>
                  <a:gd name="T49" fmla="*/ 4273 h 67"/>
                  <a:gd name="T50" fmla="*/ 6 w 114"/>
                  <a:gd name="T51" fmla="*/ 6026 h 67"/>
                  <a:gd name="T52" fmla="*/ 408 w 114"/>
                  <a:gd name="T53" fmla="*/ 7469 h 67"/>
                  <a:gd name="T54" fmla="*/ 555 w 114"/>
                  <a:gd name="T55" fmla="*/ 9263 h 67"/>
                  <a:gd name="T56" fmla="*/ 837 w 114"/>
                  <a:gd name="T57" fmla="*/ 10841 h 67"/>
                  <a:gd name="T58" fmla="*/ 1198 w 114"/>
                  <a:gd name="T59" fmla="*/ 12366 h 67"/>
                  <a:gd name="T60" fmla="*/ 1548 w 114"/>
                  <a:gd name="T61" fmla="*/ 13443 h 67"/>
                  <a:gd name="T62" fmla="*/ 1929 w 114"/>
                  <a:gd name="T63" fmla="*/ 14447 h 67"/>
                  <a:gd name="T64" fmla="*/ 2369 w 114"/>
                  <a:gd name="T65" fmla="*/ 15340 h 67"/>
                  <a:gd name="T66" fmla="*/ 2767 w 114"/>
                  <a:gd name="T67" fmla="*/ 15439 h 67"/>
                  <a:gd name="T68" fmla="*/ 3222 w 114"/>
                  <a:gd name="T69" fmla="*/ 15439 h 67"/>
                  <a:gd name="T70" fmla="*/ 3641 w 114"/>
                  <a:gd name="T71" fmla="*/ 14714 h 67"/>
                  <a:gd name="T72" fmla="*/ 4165 w 114"/>
                  <a:gd name="T73" fmla="*/ 13702 h 67"/>
                  <a:gd name="T74" fmla="*/ 3962 w 114"/>
                  <a:gd name="T75" fmla="*/ 11643 h 67"/>
                  <a:gd name="T76" fmla="*/ 0 w 114"/>
                  <a:gd name="T77" fmla="*/ 0 h 67"/>
                  <a:gd name="T78" fmla="*/ 114 w 114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4" h="67">
                    <a:moveTo>
                      <a:pt x="109" y="51"/>
                    </a:moveTo>
                    <a:lnTo>
                      <a:pt x="99" y="55"/>
                    </a:lnTo>
                    <a:lnTo>
                      <a:pt x="87" y="59"/>
                    </a:lnTo>
                    <a:lnTo>
                      <a:pt x="77" y="59"/>
                    </a:lnTo>
                    <a:lnTo>
                      <a:pt x="66" y="58"/>
                    </a:lnTo>
                    <a:lnTo>
                      <a:pt x="57" y="54"/>
                    </a:lnTo>
                    <a:lnTo>
                      <a:pt x="47" y="50"/>
                    </a:lnTo>
                    <a:lnTo>
                      <a:pt x="37" y="46"/>
                    </a:lnTo>
                    <a:lnTo>
                      <a:pt x="30" y="39"/>
                    </a:lnTo>
                    <a:lnTo>
                      <a:pt x="23" y="33"/>
                    </a:lnTo>
                    <a:lnTo>
                      <a:pt x="17" y="27"/>
                    </a:lnTo>
                    <a:lnTo>
                      <a:pt x="13" y="21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4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3" y="19"/>
                    </a:lnTo>
                    <a:lnTo>
                      <a:pt x="6" y="26"/>
                    </a:lnTo>
                    <a:lnTo>
                      <a:pt x="10" y="32"/>
                    </a:lnTo>
                    <a:lnTo>
                      <a:pt x="16" y="40"/>
                    </a:lnTo>
                    <a:lnTo>
                      <a:pt x="24" y="47"/>
                    </a:lnTo>
                    <a:lnTo>
                      <a:pt x="33" y="53"/>
                    </a:lnTo>
                    <a:lnTo>
                      <a:pt x="43" y="59"/>
                    </a:lnTo>
                    <a:lnTo>
                      <a:pt x="53" y="63"/>
                    </a:lnTo>
                    <a:lnTo>
                      <a:pt x="65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4"/>
                    </a:lnTo>
                    <a:lnTo>
                      <a:pt x="114" y="60"/>
                    </a:lnTo>
                    <a:lnTo>
                      <a:pt x="109" y="5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24" name="Freeform 252"/>
              <p:cNvSpPr>
                <a:spLocks noChangeArrowheads="1"/>
              </p:cNvSpPr>
              <p:nvPr/>
            </p:nvSpPr>
            <p:spPr bwMode="auto">
              <a:xfrm>
                <a:off x="4690" y="100"/>
                <a:ext cx="49" cy="55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3011 0 0"/>
                  <a:gd name="G19" fmla="+- 3905 0 0"/>
                  <a:gd name="G20" fmla="+- 6086 0 0"/>
                  <a:gd name="T0" fmla="*/ 0 w 49"/>
                  <a:gd name="T1" fmla="*/ 3650 h 51"/>
                  <a:gd name="T2" fmla="*/ 639 w 49"/>
                  <a:gd name="T3" fmla="*/ 4934 h 51"/>
                  <a:gd name="T4" fmla="*/ 1029 w 49"/>
                  <a:gd name="T5" fmla="*/ 7742 h 51"/>
                  <a:gd name="T6" fmla="*/ 1656 w 49"/>
                  <a:gd name="T7" fmla="*/ 9727 h 51"/>
                  <a:gd name="T8" fmla="*/ 1979 w 49"/>
                  <a:gd name="T9" fmla="*/ 12854 h 51"/>
                  <a:gd name="T10" fmla="*/ 2300 w 49"/>
                  <a:gd name="T11" fmla="*/ 15198 h 51"/>
                  <a:gd name="T12" fmla="*/ 2510 w 49"/>
                  <a:gd name="T13" fmla="*/ 17369 h 51"/>
                  <a:gd name="T14" fmla="*/ 2510 w 49"/>
                  <a:gd name="T15" fmla="*/ 17666 h 51"/>
                  <a:gd name="T16" fmla="*/ 2590 w 49"/>
                  <a:gd name="T17" fmla="*/ 17369 h 51"/>
                  <a:gd name="T18" fmla="*/ 2917 w 49"/>
                  <a:gd name="T19" fmla="*/ 20688 h 51"/>
                  <a:gd name="T20" fmla="*/ 3096 w 49"/>
                  <a:gd name="T21" fmla="*/ 19178 h 51"/>
                  <a:gd name="T22" fmla="*/ 3124 w 49"/>
                  <a:gd name="T23" fmla="*/ 17784 h 51"/>
                  <a:gd name="T24" fmla="*/ 3096 w 49"/>
                  <a:gd name="T25" fmla="*/ 16495 h 51"/>
                  <a:gd name="T26" fmla="*/ 3000 w 49"/>
                  <a:gd name="T27" fmla="*/ 15279 h 51"/>
                  <a:gd name="T28" fmla="*/ 2774 w 49"/>
                  <a:gd name="T29" fmla="*/ 12854 h 51"/>
                  <a:gd name="T30" fmla="*/ 2365 w 49"/>
                  <a:gd name="T31" fmla="*/ 9727 h 51"/>
                  <a:gd name="T32" fmla="*/ 1924 w 49"/>
                  <a:gd name="T33" fmla="*/ 7191 h 51"/>
                  <a:gd name="T34" fmla="*/ 1385 w 49"/>
                  <a:gd name="T35" fmla="*/ 4258 h 51"/>
                  <a:gd name="T36" fmla="*/ 811 w 49"/>
                  <a:gd name="T37" fmla="*/ 121 h 51"/>
                  <a:gd name="T38" fmla="*/ 3 w 49"/>
                  <a:gd name="T39" fmla="*/ 0 h 51"/>
                  <a:gd name="T40" fmla="*/ 0 w 49"/>
                  <a:gd name="T41" fmla="*/ 3650 h 51"/>
                  <a:gd name="T42" fmla="*/ 0 w 49"/>
                  <a:gd name="T43" fmla="*/ 0 h 51"/>
                  <a:gd name="T44" fmla="*/ 49 w 49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51">
                    <a:moveTo>
                      <a:pt x="0" y="9"/>
                    </a:moveTo>
                    <a:lnTo>
                      <a:pt x="9" y="13"/>
                    </a:lnTo>
                    <a:lnTo>
                      <a:pt x="17" y="19"/>
                    </a:lnTo>
                    <a:lnTo>
                      <a:pt x="25" y="24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1"/>
                    </a:lnTo>
                    <a:lnTo>
                      <a:pt x="48" y="47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4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25" name="Freeform 253"/>
              <p:cNvSpPr>
                <a:spLocks noChangeArrowheads="1"/>
              </p:cNvSpPr>
              <p:nvPr/>
            </p:nvSpPr>
            <p:spPr bwMode="auto">
              <a:xfrm>
                <a:off x="4632" y="90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2286 0 0"/>
                  <a:gd name="T0" fmla="*/ 0 w 58"/>
                  <a:gd name="T1" fmla="*/ 13638 h 18"/>
                  <a:gd name="T2" fmla="*/ 4 w 58"/>
                  <a:gd name="T3" fmla="*/ 13638 h 18"/>
                  <a:gd name="T4" fmla="*/ 388 w 58"/>
                  <a:gd name="T5" fmla="*/ 13638 h 18"/>
                  <a:gd name="T6" fmla="*/ 525 w 58"/>
                  <a:gd name="T7" fmla="*/ 13638 h 18"/>
                  <a:gd name="T8" fmla="*/ 748 w 58"/>
                  <a:gd name="T9" fmla="*/ 15153 h 18"/>
                  <a:gd name="T10" fmla="*/ 1104 w 58"/>
                  <a:gd name="T11" fmla="*/ 16837 h 18"/>
                  <a:gd name="T12" fmla="*/ 1303 w 58"/>
                  <a:gd name="T13" fmla="*/ 20787 h 18"/>
                  <a:gd name="T14" fmla="*/ 1651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3638 h 18"/>
                  <a:gd name="T20" fmla="*/ 1736 w 58"/>
                  <a:gd name="T21" fmla="*/ 9942 h 18"/>
                  <a:gd name="T22" fmla="*/ 1370 w 58"/>
                  <a:gd name="T23" fmla="*/ 4 h 18"/>
                  <a:gd name="T24" fmla="*/ 1120 w 58"/>
                  <a:gd name="T25" fmla="*/ 2 h 18"/>
                  <a:gd name="T26" fmla="*/ 828 w 58"/>
                  <a:gd name="T27" fmla="*/ 0 h 18"/>
                  <a:gd name="T28" fmla="*/ 552 w 58"/>
                  <a:gd name="T29" fmla="*/ 0 h 18"/>
                  <a:gd name="T30" fmla="*/ 388 w 58"/>
                  <a:gd name="T31" fmla="*/ 0 h 18"/>
                  <a:gd name="T32" fmla="*/ 4 w 58"/>
                  <a:gd name="T33" fmla="*/ 0 h 18"/>
                  <a:gd name="T34" fmla="*/ 0 w 58"/>
                  <a:gd name="T35" fmla="*/ 0 h 18"/>
                  <a:gd name="T36" fmla="*/ 0 w 58"/>
                  <a:gd name="T37" fmla="*/ 13638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0"/>
                    </a:lnTo>
                    <a:lnTo>
                      <a:pt x="32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26" name="Freeform 254"/>
              <p:cNvSpPr>
                <a:spLocks noChangeArrowheads="1"/>
              </p:cNvSpPr>
              <p:nvPr/>
            </p:nvSpPr>
            <p:spPr bwMode="auto">
              <a:xfrm>
                <a:off x="1415" y="97"/>
                <a:ext cx="108" cy="61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+- 1 0 0"/>
                  <a:gd name="G5" fmla="+- 65531 0 0"/>
                  <a:gd name="G6" fmla="*/ 1 8365 49664"/>
                  <a:gd name="G7" fmla="*/ 1 10497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38249 38528"/>
                  <a:gd name="G25" fmla="*/ 1 63095 51712"/>
                  <a:gd name="G26" fmla="*/ G25 1 180"/>
                  <a:gd name="G27" fmla="*/ G24 1 G26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50009 48160"/>
                  <a:gd name="G38" fmla="+- 1 0 0"/>
                  <a:gd name="G39" fmla="+- 65531 0 0"/>
                  <a:gd name="G40" fmla="+- 65533 0 0"/>
                  <a:gd name="G41" fmla="+- 65535 0 0"/>
                  <a:gd name="G42" fmla="+- 2 0 0"/>
                  <a:gd name="G43" fmla="+- 3 0 0"/>
                  <a:gd name="G44" fmla="+- 4217 0 0"/>
                  <a:gd name="G45" fmla="+- 5884 0 0"/>
                  <a:gd name="T0" fmla="*/ 8 w 107"/>
                  <a:gd name="T1" fmla="*/ 0 h 58"/>
                  <a:gd name="T2" fmla="*/ 5 w 107"/>
                  <a:gd name="T3" fmla="*/ 0 h 58"/>
                  <a:gd name="T4" fmla="*/ 3 w 107"/>
                  <a:gd name="T5" fmla="*/ 1 h 58"/>
                  <a:gd name="T6" fmla="*/ 2 w 107"/>
                  <a:gd name="T7" fmla="*/ 2 h 58"/>
                  <a:gd name="T8" fmla="*/ 0 w 107"/>
                  <a:gd name="T9" fmla="*/ 3 h 58"/>
                  <a:gd name="T10" fmla="*/ 0 w 107"/>
                  <a:gd name="T11" fmla="*/ 4218 h 58"/>
                  <a:gd name="T12" fmla="*/ 1 w 107"/>
                  <a:gd name="T13" fmla="*/ 5887 h 58"/>
                  <a:gd name="T14" fmla="*/ 3 w 107"/>
                  <a:gd name="T15" fmla="*/ 10153 h 58"/>
                  <a:gd name="T16" fmla="*/ 8 w 107"/>
                  <a:gd name="T17" fmla="*/ 12996 h 58"/>
                  <a:gd name="T18" fmla="*/ 483 w 107"/>
                  <a:gd name="T19" fmla="*/ 16638 h 58"/>
                  <a:gd name="T20" fmla="*/ 708 w 107"/>
                  <a:gd name="T21" fmla="*/ 20366 h 58"/>
                  <a:gd name="T22" fmla="*/ 1026 w 107"/>
                  <a:gd name="T23" fmla="*/ 22513 h 58"/>
                  <a:gd name="T24" fmla="*/ 1347 w 107"/>
                  <a:gd name="T25" fmla="*/ 25205 h 58"/>
                  <a:gd name="T26" fmla="*/ 1673 w 107"/>
                  <a:gd name="T27" fmla="*/ 28339 h 58"/>
                  <a:gd name="T28" fmla="*/ 2061 w 107"/>
                  <a:gd name="T29" fmla="*/ 28858 h 58"/>
                  <a:gd name="T30" fmla="*/ 2455 w 107"/>
                  <a:gd name="T31" fmla="*/ 29697 h 58"/>
                  <a:gd name="T32" fmla="*/ 2886 w 107"/>
                  <a:gd name="T33" fmla="*/ 29697 h 58"/>
                  <a:gd name="T34" fmla="*/ 3350 w 107"/>
                  <a:gd name="T35" fmla="*/ 28723 h 58"/>
                  <a:gd name="T36" fmla="*/ 3735 w 107"/>
                  <a:gd name="T37" fmla="*/ 26439 h 58"/>
                  <a:gd name="T38" fmla="*/ 3748 w 107"/>
                  <a:gd name="T39" fmla="*/ 25205 h 58"/>
                  <a:gd name="T40" fmla="*/ 3748 w 107"/>
                  <a:gd name="T41" fmla="*/ 24342 h 58"/>
                  <a:gd name="T42" fmla="*/ 3748 w 107"/>
                  <a:gd name="T43" fmla="*/ 24010 h 58"/>
                  <a:gd name="T44" fmla="*/ 3735 w 107"/>
                  <a:gd name="T45" fmla="*/ 22513 h 58"/>
                  <a:gd name="T46" fmla="*/ 3592 w 107"/>
                  <a:gd name="T47" fmla="*/ 20366 h 58"/>
                  <a:gd name="T48" fmla="*/ 3398 w 107"/>
                  <a:gd name="T49" fmla="*/ 16638 h 58"/>
                  <a:gd name="T50" fmla="*/ 3181 w 107"/>
                  <a:gd name="T51" fmla="*/ 12996 h 58"/>
                  <a:gd name="T52" fmla="*/ 2886 w 107"/>
                  <a:gd name="T53" fmla="*/ 10153 h 58"/>
                  <a:gd name="T54" fmla="*/ 2586 w 107"/>
                  <a:gd name="T55" fmla="*/ 6391 h 58"/>
                  <a:gd name="T56" fmla="*/ 2297 w 107"/>
                  <a:gd name="T57" fmla="*/ 4574 h 58"/>
                  <a:gd name="T58" fmla="*/ 1972 w 107"/>
                  <a:gd name="T59" fmla="*/ 3577 h 58"/>
                  <a:gd name="T60" fmla="*/ 1673 w 107"/>
                  <a:gd name="T61" fmla="*/ 3 h 58"/>
                  <a:gd name="T62" fmla="*/ 1392 w 107"/>
                  <a:gd name="T63" fmla="*/ 1 h 58"/>
                  <a:gd name="T64" fmla="*/ 1152 w 107"/>
                  <a:gd name="T65" fmla="*/ 0 h 58"/>
                  <a:gd name="T66" fmla="*/ 876 w 107"/>
                  <a:gd name="T67" fmla="*/ 0 h 58"/>
                  <a:gd name="T68" fmla="*/ 596 w 107"/>
                  <a:gd name="T69" fmla="*/ 0 h 58"/>
                  <a:gd name="T70" fmla="*/ 431 w 107"/>
                  <a:gd name="T71" fmla="*/ 0 h 58"/>
                  <a:gd name="T72" fmla="*/ 8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8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1" y="39"/>
                    </a:lnTo>
                    <a:lnTo>
                      <a:pt x="29" y="44"/>
                    </a:lnTo>
                    <a:lnTo>
                      <a:pt x="39" y="49"/>
                    </a:lnTo>
                    <a:lnTo>
                      <a:pt x="48" y="54"/>
                    </a:lnTo>
                    <a:lnTo>
                      <a:pt x="59" y="57"/>
                    </a:lnTo>
                    <a:lnTo>
                      <a:pt x="71" y="58"/>
                    </a:lnTo>
                    <a:lnTo>
                      <a:pt x="82" y="58"/>
                    </a:lnTo>
                    <a:lnTo>
                      <a:pt x="94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2" y="39"/>
                    </a:lnTo>
                    <a:lnTo>
                      <a:pt x="97" y="32"/>
                    </a:lnTo>
                    <a:lnTo>
                      <a:pt x="91" y="25"/>
                    </a:lnTo>
                    <a:lnTo>
                      <a:pt x="82" y="19"/>
                    </a:lnTo>
                    <a:lnTo>
                      <a:pt x="74" y="13"/>
                    </a:lnTo>
                    <a:lnTo>
                      <a:pt x="65" y="9"/>
                    </a:lnTo>
                    <a:lnTo>
                      <a:pt x="57" y="6"/>
                    </a:lnTo>
                    <a:lnTo>
                      <a:pt x="48" y="3"/>
                    </a:lnTo>
                    <a:lnTo>
                      <a:pt x="40" y="1"/>
                    </a:lnTo>
                    <a:lnTo>
                      <a:pt x="33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27" name="Freeform 255"/>
              <p:cNvSpPr>
                <a:spLocks noChangeArrowheads="1"/>
              </p:cNvSpPr>
              <p:nvPr/>
            </p:nvSpPr>
            <p:spPr bwMode="auto">
              <a:xfrm>
                <a:off x="1410" y="93"/>
                <a:ext cx="115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+- 8 0 0"/>
                  <a:gd name="G7" fmla="sin 15 G6"/>
                  <a:gd name="G8" fmla="*/ 1 313 512"/>
                  <a:gd name="G9" fmla="*/ 1 63095 51712"/>
                  <a:gd name="G10" fmla="*/ G9 1 180"/>
                  <a:gd name="G11" fmla="*/ G8 1 G10"/>
                  <a:gd name="G12" fmla="+- 12 0 0"/>
                  <a:gd name="G13" fmla="cos 8 G12"/>
                  <a:gd name="G14" fmla="*/ 1 0 51712"/>
                  <a:gd name="G15" fmla="+- 3 0 0"/>
                  <a:gd name="G16" fmla="*/ 1 0 51712"/>
                  <a:gd name="G17" fmla="*/ 1 72 25"/>
                  <a:gd name="G18" fmla="+- 14 0 0"/>
                  <a:gd name="G19" fmla="sin 32 G18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4829 4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T0" fmla="*/ 7537 w 112"/>
                  <a:gd name="T1" fmla="*/ 11568 h 67"/>
                  <a:gd name="T2" fmla="*/ 6747 w 112"/>
                  <a:gd name="T3" fmla="*/ 12502 h 67"/>
                  <a:gd name="T4" fmla="*/ 5919 w 112"/>
                  <a:gd name="T5" fmla="*/ 13388 h 67"/>
                  <a:gd name="T6" fmla="*/ 5243 w 112"/>
                  <a:gd name="T7" fmla="*/ 13388 h 67"/>
                  <a:gd name="T8" fmla="*/ 4466 w 112"/>
                  <a:gd name="T9" fmla="*/ 13285 h 67"/>
                  <a:gd name="T10" fmla="*/ 3869 w 112"/>
                  <a:gd name="T11" fmla="*/ 12366 h 67"/>
                  <a:gd name="T12" fmla="*/ 3150 w 112"/>
                  <a:gd name="T13" fmla="*/ 11507 h 67"/>
                  <a:gd name="T14" fmla="*/ 2530 w 112"/>
                  <a:gd name="T15" fmla="*/ 10260 h 67"/>
                  <a:gd name="T16" fmla="*/ 1985 w 112"/>
                  <a:gd name="T17" fmla="*/ 8731 h 67"/>
                  <a:gd name="T18" fmla="*/ 1466 w 112"/>
                  <a:gd name="T19" fmla="*/ 7566 h 67"/>
                  <a:gd name="T20" fmla="*/ 1019 w 112"/>
                  <a:gd name="T21" fmla="*/ 6026 h 67"/>
                  <a:gd name="T22" fmla="*/ 800 w 112"/>
                  <a:gd name="T23" fmla="*/ 4903 h 67"/>
                  <a:gd name="T24" fmla="*/ 709 w 112"/>
                  <a:gd name="T25" fmla="*/ 3183 h 67"/>
                  <a:gd name="T26" fmla="*/ 667 w 112"/>
                  <a:gd name="T27" fmla="*/ 2570 h 67"/>
                  <a:gd name="T28" fmla="*/ 667 w 112"/>
                  <a:gd name="T29" fmla="*/ 2225 h 67"/>
                  <a:gd name="T30" fmla="*/ 709 w 112"/>
                  <a:gd name="T31" fmla="*/ 1930 h 67"/>
                  <a:gd name="T32" fmla="*/ 753 w 112"/>
                  <a:gd name="T33" fmla="*/ 1930 h 67"/>
                  <a:gd name="T34" fmla="*/ 850 w 112"/>
                  <a:gd name="T35" fmla="*/ 1930 h 67"/>
                  <a:gd name="T36" fmla="*/ 850 w 112"/>
                  <a:gd name="T37" fmla="*/ 0 h 67"/>
                  <a:gd name="T38" fmla="*/ 709 w 112"/>
                  <a:gd name="T39" fmla="*/ 0 h 67"/>
                  <a:gd name="T40" fmla="*/ 5 w 112"/>
                  <a:gd name="T41" fmla="*/ 1 h 67"/>
                  <a:gd name="T42" fmla="*/ 3 w 112"/>
                  <a:gd name="T43" fmla="*/ 3 h 67"/>
                  <a:gd name="T44" fmla="*/ 1 w 112"/>
                  <a:gd name="T45" fmla="*/ 82 h 67"/>
                  <a:gd name="T46" fmla="*/ 0 w 112"/>
                  <a:gd name="T47" fmla="*/ 2570 h 67"/>
                  <a:gd name="T48" fmla="*/ 1 w 112"/>
                  <a:gd name="T49" fmla="*/ 3946 h 67"/>
                  <a:gd name="T50" fmla="*/ 4 w 112"/>
                  <a:gd name="T51" fmla="*/ 5661 h 67"/>
                  <a:gd name="T52" fmla="*/ 709 w 112"/>
                  <a:gd name="T53" fmla="*/ 7469 h 67"/>
                  <a:gd name="T54" fmla="*/ 959 w 112"/>
                  <a:gd name="T55" fmla="*/ 8895 h 67"/>
                  <a:gd name="T56" fmla="*/ 1655 w 112"/>
                  <a:gd name="T57" fmla="*/ 10728 h 67"/>
                  <a:gd name="T58" fmla="*/ 2157 w 112"/>
                  <a:gd name="T59" fmla="*/ 11843 h 67"/>
                  <a:gd name="T60" fmla="*/ 2921 w 112"/>
                  <a:gd name="T61" fmla="*/ 13388 h 67"/>
                  <a:gd name="T62" fmla="*/ 3556 w 112"/>
                  <a:gd name="T63" fmla="*/ 14372 h 67"/>
                  <a:gd name="T64" fmla="*/ 4372 w 112"/>
                  <a:gd name="T65" fmla="*/ 15340 h 67"/>
                  <a:gd name="T66" fmla="*/ 5243 w 112"/>
                  <a:gd name="T67" fmla="*/ 15439 h 67"/>
                  <a:gd name="T68" fmla="*/ 5976 w 112"/>
                  <a:gd name="T69" fmla="*/ 15439 h 67"/>
                  <a:gd name="T70" fmla="*/ 6874 w 112"/>
                  <a:gd name="T71" fmla="*/ 14447 h 67"/>
                  <a:gd name="T72" fmla="*/ 7760 w 112"/>
                  <a:gd name="T73" fmla="*/ 13388 h 67"/>
                  <a:gd name="T74" fmla="*/ 7537 w 112"/>
                  <a:gd name="T75" fmla="*/ 11568 h 67"/>
                  <a:gd name="T76" fmla="*/ 0 w 112"/>
                  <a:gd name="T77" fmla="*/ 0 h 67"/>
                  <a:gd name="T78" fmla="*/ 112 w 112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2" h="67">
                    <a:moveTo>
                      <a:pt x="107" y="50"/>
                    </a:moveTo>
                    <a:lnTo>
                      <a:pt x="97" y="55"/>
                    </a:lnTo>
                    <a:lnTo>
                      <a:pt x="85" y="58"/>
                    </a:lnTo>
                    <a:lnTo>
                      <a:pt x="75" y="58"/>
                    </a:lnTo>
                    <a:lnTo>
                      <a:pt x="64" y="57"/>
                    </a:lnTo>
                    <a:lnTo>
                      <a:pt x="55" y="53"/>
                    </a:lnTo>
                    <a:lnTo>
                      <a:pt x="45" y="49"/>
                    </a:lnTo>
                    <a:lnTo>
                      <a:pt x="36" y="45"/>
                    </a:lnTo>
                    <a:lnTo>
                      <a:pt x="28" y="38"/>
                    </a:lnTo>
                    <a:lnTo>
                      <a:pt x="21" y="33"/>
                    </a:lnTo>
                    <a:lnTo>
                      <a:pt x="15" y="26"/>
                    </a:lnTo>
                    <a:lnTo>
                      <a:pt x="11" y="21"/>
                    </a:lnTo>
                    <a:lnTo>
                      <a:pt x="9" y="15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9" y="8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9" y="32"/>
                    </a:lnTo>
                    <a:lnTo>
                      <a:pt x="14" y="39"/>
                    </a:lnTo>
                    <a:lnTo>
                      <a:pt x="23" y="46"/>
                    </a:lnTo>
                    <a:lnTo>
                      <a:pt x="31" y="52"/>
                    </a:lnTo>
                    <a:lnTo>
                      <a:pt x="41" y="58"/>
                    </a:lnTo>
                    <a:lnTo>
                      <a:pt x="51" y="62"/>
                    </a:lnTo>
                    <a:lnTo>
                      <a:pt x="63" y="66"/>
                    </a:lnTo>
                    <a:lnTo>
                      <a:pt x="75" y="67"/>
                    </a:lnTo>
                    <a:lnTo>
                      <a:pt x="86" y="67"/>
                    </a:lnTo>
                    <a:lnTo>
                      <a:pt x="99" y="63"/>
                    </a:lnTo>
                    <a:lnTo>
                      <a:pt x="112" y="58"/>
                    </a:lnTo>
                    <a:lnTo>
                      <a:pt x="107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28" name="Freeform 256"/>
              <p:cNvSpPr>
                <a:spLocks noChangeArrowheads="1"/>
              </p:cNvSpPr>
              <p:nvPr/>
            </p:nvSpPr>
            <p:spPr bwMode="auto">
              <a:xfrm>
                <a:off x="1480" y="102"/>
                <a:ext cx="49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*/ 1 0 51712"/>
                  <a:gd name="G20" fmla="+- 1 0 0"/>
                  <a:gd name="G21" fmla="+- 1 0 0"/>
                  <a:gd name="T0" fmla="*/ 0 w 49"/>
                  <a:gd name="T1" fmla="*/ 5131 h 50"/>
                  <a:gd name="T2" fmla="*/ 639 w 49"/>
                  <a:gd name="T3" fmla="*/ 7539 h 50"/>
                  <a:gd name="T4" fmla="*/ 1029 w 49"/>
                  <a:gd name="T5" fmla="*/ 11122 h 50"/>
                  <a:gd name="T6" fmla="*/ 1656 w 49"/>
                  <a:gd name="T7" fmla="*/ 13944 h 50"/>
                  <a:gd name="T8" fmla="*/ 1979 w 49"/>
                  <a:gd name="T9" fmla="*/ 17589 h 50"/>
                  <a:gd name="T10" fmla="*/ 2300 w 49"/>
                  <a:gd name="T11" fmla="*/ 21039 h 50"/>
                  <a:gd name="T12" fmla="*/ 2510 w 49"/>
                  <a:gd name="T13" fmla="*/ 23919 h 50"/>
                  <a:gd name="T14" fmla="*/ 2510 w 49"/>
                  <a:gd name="T15" fmla="*/ 24559 h 50"/>
                  <a:gd name="T16" fmla="*/ 2590 w 49"/>
                  <a:gd name="T17" fmla="*/ 24559 h 50"/>
                  <a:gd name="T18" fmla="*/ 2590 w 49"/>
                  <a:gd name="T19" fmla="*/ 23919 h 50"/>
                  <a:gd name="T20" fmla="*/ 2917 w 49"/>
                  <a:gd name="T21" fmla="*/ 28623 h 50"/>
                  <a:gd name="T22" fmla="*/ 3096 w 49"/>
                  <a:gd name="T23" fmla="*/ 27180 h 50"/>
                  <a:gd name="T24" fmla="*/ 3124 w 49"/>
                  <a:gd name="T25" fmla="*/ 25127 h 50"/>
                  <a:gd name="T26" fmla="*/ 3096 w 49"/>
                  <a:gd name="T27" fmla="*/ 23272 h 50"/>
                  <a:gd name="T28" fmla="*/ 3000 w 49"/>
                  <a:gd name="T29" fmla="*/ 21561 h 50"/>
                  <a:gd name="T30" fmla="*/ 2774 w 49"/>
                  <a:gd name="T31" fmla="*/ 17589 h 50"/>
                  <a:gd name="T32" fmla="*/ 2365 w 49"/>
                  <a:gd name="T33" fmla="*/ 13944 h 50"/>
                  <a:gd name="T34" fmla="*/ 1924 w 49"/>
                  <a:gd name="T35" fmla="*/ 10252 h 50"/>
                  <a:gd name="T36" fmla="*/ 1385 w 49"/>
                  <a:gd name="T37" fmla="*/ 6004 h 50"/>
                  <a:gd name="T38" fmla="*/ 811 w 49"/>
                  <a:gd name="T39" fmla="*/ 156 h 50"/>
                  <a:gd name="T40" fmla="*/ 3 w 49"/>
                  <a:gd name="T41" fmla="*/ 0 h 50"/>
                  <a:gd name="T42" fmla="*/ 0 w 49"/>
                  <a:gd name="T43" fmla="*/ 5131 h 50"/>
                  <a:gd name="T44" fmla="*/ 0 w 49"/>
                  <a:gd name="T45" fmla="*/ 0 h 50"/>
                  <a:gd name="T46" fmla="*/ 49 w 49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9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39" y="43"/>
                    </a:lnTo>
                    <a:lnTo>
                      <a:pt x="40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8" y="48"/>
                    </a:lnTo>
                    <a:lnTo>
                      <a:pt x="49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2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29" name="Freeform 257"/>
              <p:cNvSpPr>
                <a:spLocks noChangeArrowheads="1"/>
              </p:cNvSpPr>
              <p:nvPr/>
            </p:nvSpPr>
            <p:spPr bwMode="auto">
              <a:xfrm>
                <a:off x="1423" y="93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5532 0 0"/>
                  <a:gd name="G22" fmla="+- 380 0 0"/>
                  <a:gd name="T0" fmla="*/ 0 w 58"/>
                  <a:gd name="T1" fmla="*/ 8 h 17"/>
                  <a:gd name="T2" fmla="*/ 4 w 58"/>
                  <a:gd name="T3" fmla="*/ 8 h 17"/>
                  <a:gd name="T4" fmla="*/ 388 w 58"/>
                  <a:gd name="T5" fmla="*/ 8 h 17"/>
                  <a:gd name="T6" fmla="*/ 525 w 58"/>
                  <a:gd name="T7" fmla="*/ 8 h 17"/>
                  <a:gd name="T8" fmla="*/ 787 w 58"/>
                  <a:gd name="T9" fmla="*/ 574 h 17"/>
                  <a:gd name="T10" fmla="*/ 1104 w 58"/>
                  <a:gd name="T11" fmla="*/ 574 h 17"/>
                  <a:gd name="T12" fmla="*/ 1303 w 58"/>
                  <a:gd name="T13" fmla="*/ 644 h 17"/>
                  <a:gd name="T14" fmla="*/ 1651 w 58"/>
                  <a:gd name="T15" fmla="*/ 722 h 17"/>
                  <a:gd name="T16" fmla="*/ 1854 w 58"/>
                  <a:gd name="T17" fmla="*/ 857 h 17"/>
                  <a:gd name="T18" fmla="*/ 1950 w 58"/>
                  <a:gd name="T19" fmla="*/ 8 h 17"/>
                  <a:gd name="T20" fmla="*/ 1736 w 58"/>
                  <a:gd name="T21" fmla="*/ 5 h 17"/>
                  <a:gd name="T22" fmla="*/ 1420 w 58"/>
                  <a:gd name="T23" fmla="*/ 3 h 17"/>
                  <a:gd name="T24" fmla="*/ 1120 w 58"/>
                  <a:gd name="T25" fmla="*/ 1 h 17"/>
                  <a:gd name="T26" fmla="*/ 828 w 58"/>
                  <a:gd name="T27" fmla="*/ 0 h 17"/>
                  <a:gd name="T28" fmla="*/ 552 w 58"/>
                  <a:gd name="T29" fmla="*/ 0 h 17"/>
                  <a:gd name="T30" fmla="*/ 388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4" y="10"/>
                    </a:lnTo>
                    <a:lnTo>
                      <a:pt x="32" y="10"/>
                    </a:lnTo>
                    <a:lnTo>
                      <a:pt x="39" y="12"/>
                    </a:lnTo>
                    <a:lnTo>
                      <a:pt x="48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2" y="3"/>
                    </a:lnTo>
                    <a:lnTo>
                      <a:pt x="33" y="1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30" name="Freeform 258"/>
              <p:cNvSpPr>
                <a:spLocks noChangeArrowheads="1"/>
              </p:cNvSpPr>
              <p:nvPr/>
            </p:nvSpPr>
            <p:spPr bwMode="auto">
              <a:xfrm>
                <a:off x="3947" y="97"/>
                <a:ext cx="96" cy="61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+- 8 0 0"/>
                  <a:gd name="G6" fmla="*/ 1 10497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4216 0 0"/>
                  <a:gd name="G43" fmla="+- 5883 0 0"/>
                  <a:gd name="T0" fmla="*/ 119 w 107"/>
                  <a:gd name="T1" fmla="*/ 0 h 58"/>
                  <a:gd name="T2" fmla="*/ 6 w 107"/>
                  <a:gd name="T3" fmla="*/ 0 h 58"/>
                  <a:gd name="T4" fmla="*/ 4 w 107"/>
                  <a:gd name="T5" fmla="*/ 1 h 58"/>
                  <a:gd name="T6" fmla="*/ 2 w 107"/>
                  <a:gd name="T7" fmla="*/ 2 h 58"/>
                  <a:gd name="T8" fmla="*/ 1 w 107"/>
                  <a:gd name="T9" fmla="*/ 3 h 58"/>
                  <a:gd name="T10" fmla="*/ 0 w 107"/>
                  <a:gd name="T11" fmla="*/ 4218 h 58"/>
                  <a:gd name="T12" fmla="*/ 2 w 107"/>
                  <a:gd name="T13" fmla="*/ 5887 h 58"/>
                  <a:gd name="T14" fmla="*/ 4 w 107"/>
                  <a:gd name="T15" fmla="*/ 10153 h 58"/>
                  <a:gd name="T16" fmla="*/ 7 w 107"/>
                  <a:gd name="T17" fmla="*/ 12996 h 58"/>
                  <a:gd name="T18" fmla="*/ 155 w 107"/>
                  <a:gd name="T19" fmla="*/ 16638 h 58"/>
                  <a:gd name="T20" fmla="*/ 241 w 107"/>
                  <a:gd name="T21" fmla="*/ 18999 h 58"/>
                  <a:gd name="T22" fmla="*/ 340 w 107"/>
                  <a:gd name="T23" fmla="*/ 22513 h 58"/>
                  <a:gd name="T24" fmla="*/ 449 w 107"/>
                  <a:gd name="T25" fmla="*/ 25205 h 58"/>
                  <a:gd name="T26" fmla="*/ 562 w 107"/>
                  <a:gd name="T27" fmla="*/ 28339 h 58"/>
                  <a:gd name="T28" fmla="*/ 671 w 107"/>
                  <a:gd name="T29" fmla="*/ 28858 h 58"/>
                  <a:gd name="T30" fmla="*/ 821 w 107"/>
                  <a:gd name="T31" fmla="*/ 29697 h 58"/>
                  <a:gd name="T32" fmla="*/ 931 w 107"/>
                  <a:gd name="T33" fmla="*/ 29697 h 58"/>
                  <a:gd name="T34" fmla="*/ 1080 w 107"/>
                  <a:gd name="T35" fmla="*/ 28723 h 58"/>
                  <a:gd name="T36" fmla="*/ 1201 w 107"/>
                  <a:gd name="T37" fmla="*/ 26439 h 58"/>
                  <a:gd name="T38" fmla="*/ 1207 w 107"/>
                  <a:gd name="T39" fmla="*/ 25205 h 58"/>
                  <a:gd name="T40" fmla="*/ 1207 w 107"/>
                  <a:gd name="T41" fmla="*/ 24342 h 58"/>
                  <a:gd name="T42" fmla="*/ 1207 w 107"/>
                  <a:gd name="T43" fmla="*/ 24010 h 58"/>
                  <a:gd name="T44" fmla="*/ 1201 w 107"/>
                  <a:gd name="T45" fmla="*/ 22513 h 58"/>
                  <a:gd name="T46" fmla="*/ 1161 w 107"/>
                  <a:gd name="T47" fmla="*/ 20366 h 58"/>
                  <a:gd name="T48" fmla="*/ 1096 w 107"/>
                  <a:gd name="T49" fmla="*/ 16638 h 58"/>
                  <a:gd name="T50" fmla="*/ 1022 w 107"/>
                  <a:gd name="T51" fmla="*/ 12996 h 58"/>
                  <a:gd name="T52" fmla="*/ 931 w 107"/>
                  <a:gd name="T53" fmla="*/ 10153 h 58"/>
                  <a:gd name="T54" fmla="*/ 835 w 107"/>
                  <a:gd name="T55" fmla="*/ 6391 h 58"/>
                  <a:gd name="T56" fmla="*/ 740 w 107"/>
                  <a:gd name="T57" fmla="*/ 4574 h 58"/>
                  <a:gd name="T58" fmla="*/ 660 w 107"/>
                  <a:gd name="T59" fmla="*/ 3577 h 58"/>
                  <a:gd name="T60" fmla="*/ 562 w 107"/>
                  <a:gd name="T61" fmla="*/ 3 h 58"/>
                  <a:gd name="T62" fmla="*/ 459 w 107"/>
                  <a:gd name="T63" fmla="*/ 1 h 58"/>
                  <a:gd name="T64" fmla="*/ 360 w 107"/>
                  <a:gd name="T65" fmla="*/ 0 h 58"/>
                  <a:gd name="T66" fmla="*/ 282 w 107"/>
                  <a:gd name="T67" fmla="*/ 0 h 58"/>
                  <a:gd name="T68" fmla="*/ 203 w 107"/>
                  <a:gd name="T69" fmla="*/ 0 h 58"/>
                  <a:gd name="T70" fmla="*/ 147 w 107"/>
                  <a:gd name="T71" fmla="*/ 0 h 58"/>
                  <a:gd name="T72" fmla="*/ 119 w 107"/>
                  <a:gd name="T73" fmla="*/ 0 h 58"/>
                  <a:gd name="T74" fmla="*/ 0 w 107"/>
                  <a:gd name="T75" fmla="*/ 0 h 58"/>
                  <a:gd name="T76" fmla="*/ 107 w 107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7" y="47"/>
                    </a:lnTo>
                    <a:lnTo>
                      <a:pt x="107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31" name="Freeform 259"/>
              <p:cNvSpPr>
                <a:spLocks noChangeArrowheads="1"/>
              </p:cNvSpPr>
              <p:nvPr/>
            </p:nvSpPr>
            <p:spPr bwMode="auto">
              <a:xfrm>
                <a:off x="3942" y="93"/>
                <a:ext cx="10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cos 15 G6"/>
                  <a:gd name="G8" fmla="+- 10 0 0"/>
                  <a:gd name="G9" fmla="cos 8 G8"/>
                  <a:gd name="G10" fmla="*/ 1 23693 51712"/>
                  <a:gd name="G11" fmla="+- 22 0 0"/>
                  <a:gd name="G12" fmla="*/ 1 0 51712"/>
                  <a:gd name="G13" fmla="+- 7 0 0"/>
                  <a:gd name="G14" fmla="cos G12 G13"/>
                  <a:gd name="G15" fmla="+- 3 0 0"/>
                  <a:gd name="G16" fmla="+- 65532 0 0"/>
                  <a:gd name="G17" fmla="+- 10 0 0"/>
                  <a:gd name="G18" fmla="*/ 1 1181 25856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54788 0 0"/>
                  <a:gd name="G40" fmla="+- 53700 0 0"/>
                  <a:gd name="G41" fmla="+- 53527 0 0"/>
                  <a:gd name="G42" fmla="+- 53422 0 0"/>
                  <a:gd name="G43" fmla="+- 54149 0 0"/>
                  <a:gd name="G44" fmla="+- 54847 0 0"/>
                  <a:gd name="G45" fmla="+- 55926 0 0"/>
                  <a:gd name="T0" fmla="*/ 1967 w 114"/>
                  <a:gd name="T1" fmla="*/ 11568 h 67"/>
                  <a:gd name="T2" fmla="*/ 1754 w 114"/>
                  <a:gd name="T3" fmla="*/ 12502 h 67"/>
                  <a:gd name="T4" fmla="*/ 1552 w 114"/>
                  <a:gd name="T5" fmla="*/ 13388 h 67"/>
                  <a:gd name="T6" fmla="*/ 1379 w 114"/>
                  <a:gd name="T7" fmla="*/ 13388 h 67"/>
                  <a:gd name="T8" fmla="*/ 1171 w 114"/>
                  <a:gd name="T9" fmla="*/ 13285 h 67"/>
                  <a:gd name="T10" fmla="*/ 979 w 114"/>
                  <a:gd name="T11" fmla="*/ 12366 h 67"/>
                  <a:gd name="T12" fmla="*/ 818 w 114"/>
                  <a:gd name="T13" fmla="*/ 11507 h 67"/>
                  <a:gd name="T14" fmla="*/ 650 w 114"/>
                  <a:gd name="T15" fmla="*/ 10260 h 67"/>
                  <a:gd name="T16" fmla="*/ 512 w 114"/>
                  <a:gd name="T17" fmla="*/ 8731 h 67"/>
                  <a:gd name="T18" fmla="*/ 405 w 114"/>
                  <a:gd name="T19" fmla="*/ 7566 h 67"/>
                  <a:gd name="T20" fmla="*/ 283 w 114"/>
                  <a:gd name="T21" fmla="*/ 6026 h 67"/>
                  <a:gd name="T22" fmla="*/ 223 w 114"/>
                  <a:gd name="T23" fmla="*/ 4903 h 67"/>
                  <a:gd name="T24" fmla="*/ 188 w 114"/>
                  <a:gd name="T25" fmla="*/ 3183 h 67"/>
                  <a:gd name="T26" fmla="*/ 188 w 114"/>
                  <a:gd name="T27" fmla="*/ 2570 h 67"/>
                  <a:gd name="T28" fmla="*/ 188 w 114"/>
                  <a:gd name="T29" fmla="*/ 1930 h 67"/>
                  <a:gd name="T30" fmla="*/ 188 w 114"/>
                  <a:gd name="T31" fmla="*/ 2225 h 67"/>
                  <a:gd name="T32" fmla="*/ 200 w 114"/>
                  <a:gd name="T33" fmla="*/ 1930 h 67"/>
                  <a:gd name="T34" fmla="*/ 210 w 114"/>
                  <a:gd name="T35" fmla="*/ 1930 h 67"/>
                  <a:gd name="T36" fmla="*/ 239 w 114"/>
                  <a:gd name="T37" fmla="*/ 1930 h 67"/>
                  <a:gd name="T38" fmla="*/ 239 w 114"/>
                  <a:gd name="T39" fmla="*/ 0 h 67"/>
                  <a:gd name="T40" fmla="*/ 188 w 114"/>
                  <a:gd name="T41" fmla="*/ 0 h 67"/>
                  <a:gd name="T42" fmla="*/ 7 w 114"/>
                  <a:gd name="T43" fmla="*/ 1 h 67"/>
                  <a:gd name="T44" fmla="*/ 5 w 114"/>
                  <a:gd name="T45" fmla="*/ 3 h 67"/>
                  <a:gd name="T46" fmla="*/ 1 w 114"/>
                  <a:gd name="T47" fmla="*/ 82 h 67"/>
                  <a:gd name="T48" fmla="*/ 0 w 114"/>
                  <a:gd name="T49" fmla="*/ 2570 h 67"/>
                  <a:gd name="T50" fmla="*/ 2 w 114"/>
                  <a:gd name="T51" fmla="*/ 3946 h 67"/>
                  <a:gd name="T52" fmla="*/ 6 w 114"/>
                  <a:gd name="T53" fmla="*/ 5661 h 67"/>
                  <a:gd name="T54" fmla="*/ 188 w 114"/>
                  <a:gd name="T55" fmla="*/ 7469 h 67"/>
                  <a:gd name="T56" fmla="*/ 268 w 114"/>
                  <a:gd name="T57" fmla="*/ 8895 h 67"/>
                  <a:gd name="T58" fmla="*/ 430 w 114"/>
                  <a:gd name="T59" fmla="*/ 10728 h 67"/>
                  <a:gd name="T60" fmla="*/ 580 w 114"/>
                  <a:gd name="T61" fmla="*/ 11843 h 67"/>
                  <a:gd name="T62" fmla="*/ 772 w 114"/>
                  <a:gd name="T63" fmla="*/ 13388 h 67"/>
                  <a:gd name="T64" fmla="*/ 931 w 114"/>
                  <a:gd name="T65" fmla="*/ 14372 h 67"/>
                  <a:gd name="T66" fmla="*/ 1147 w 114"/>
                  <a:gd name="T67" fmla="*/ 15340 h 67"/>
                  <a:gd name="T68" fmla="*/ 1379 w 114"/>
                  <a:gd name="T69" fmla="*/ 15439 h 67"/>
                  <a:gd name="T70" fmla="*/ 1556 w 114"/>
                  <a:gd name="T71" fmla="*/ 15439 h 67"/>
                  <a:gd name="T72" fmla="*/ 1787 w 114"/>
                  <a:gd name="T73" fmla="*/ 14447 h 67"/>
                  <a:gd name="T74" fmla="*/ 2011 w 114"/>
                  <a:gd name="T75" fmla="*/ 13388 h 67"/>
                  <a:gd name="T76" fmla="*/ 1967 w 114"/>
                  <a:gd name="T77" fmla="*/ 11568 h 67"/>
                  <a:gd name="T78" fmla="*/ 0 w 114"/>
                  <a:gd name="T79" fmla="*/ 0 h 67"/>
                  <a:gd name="T80" fmla="*/ 114 w 114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4" h="67">
                    <a:moveTo>
                      <a:pt x="109" y="50"/>
                    </a:moveTo>
                    <a:lnTo>
                      <a:pt x="99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10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3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7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32" name="Freeform 260"/>
              <p:cNvSpPr>
                <a:spLocks noChangeArrowheads="1"/>
              </p:cNvSpPr>
              <p:nvPr/>
            </p:nvSpPr>
            <p:spPr bwMode="auto">
              <a:xfrm>
                <a:off x="4014" y="102"/>
                <a:ext cx="35" cy="54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081 0 0"/>
                  <a:gd name="G19" fmla="+- 7457 0 0"/>
                  <a:gd name="G20" fmla="+- 10998 0 0"/>
                  <a:gd name="T0" fmla="*/ 0 w 48"/>
                  <a:gd name="T1" fmla="*/ 5131 h 50"/>
                  <a:gd name="T2" fmla="*/ 50 w 48"/>
                  <a:gd name="T3" fmla="*/ 7539 h 50"/>
                  <a:gd name="T4" fmla="*/ 82 w 48"/>
                  <a:gd name="T5" fmla="*/ 11122 h 50"/>
                  <a:gd name="T6" fmla="*/ 124 w 48"/>
                  <a:gd name="T7" fmla="*/ 13944 h 50"/>
                  <a:gd name="T8" fmla="*/ 150 w 48"/>
                  <a:gd name="T9" fmla="*/ 17589 h 50"/>
                  <a:gd name="T10" fmla="*/ 179 w 48"/>
                  <a:gd name="T11" fmla="*/ 21039 h 50"/>
                  <a:gd name="T12" fmla="*/ 190 w 48"/>
                  <a:gd name="T13" fmla="*/ 23919 h 50"/>
                  <a:gd name="T14" fmla="*/ 190 w 48"/>
                  <a:gd name="T15" fmla="*/ 24559 h 50"/>
                  <a:gd name="T16" fmla="*/ 202 w 48"/>
                  <a:gd name="T17" fmla="*/ 23919 h 50"/>
                  <a:gd name="T18" fmla="*/ 223 w 48"/>
                  <a:gd name="T19" fmla="*/ 28623 h 50"/>
                  <a:gd name="T20" fmla="*/ 228 w 48"/>
                  <a:gd name="T21" fmla="*/ 27180 h 50"/>
                  <a:gd name="T22" fmla="*/ 236 w 48"/>
                  <a:gd name="T23" fmla="*/ 24559 h 50"/>
                  <a:gd name="T24" fmla="*/ 236 w 48"/>
                  <a:gd name="T25" fmla="*/ 22719 h 50"/>
                  <a:gd name="T26" fmla="*/ 228 w 48"/>
                  <a:gd name="T27" fmla="*/ 21039 h 50"/>
                  <a:gd name="T28" fmla="*/ 210 w 48"/>
                  <a:gd name="T29" fmla="*/ 17589 h 50"/>
                  <a:gd name="T30" fmla="*/ 180 w 48"/>
                  <a:gd name="T31" fmla="*/ 13944 h 50"/>
                  <a:gd name="T32" fmla="*/ 149 w 48"/>
                  <a:gd name="T33" fmla="*/ 10252 h 50"/>
                  <a:gd name="T34" fmla="*/ 105 w 48"/>
                  <a:gd name="T35" fmla="*/ 6004 h 50"/>
                  <a:gd name="T36" fmla="*/ 64 w 48"/>
                  <a:gd name="T37" fmla="*/ 156 h 50"/>
                  <a:gd name="T38" fmla="*/ 2 w 48"/>
                  <a:gd name="T39" fmla="*/ 0 h 50"/>
                  <a:gd name="T40" fmla="*/ 0 w 48"/>
                  <a:gd name="T41" fmla="*/ 5131 h 50"/>
                  <a:gd name="T42" fmla="*/ 0 w 48"/>
                  <a:gd name="T43" fmla="*/ 0 h 50"/>
                  <a:gd name="T44" fmla="*/ 48 w 48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1" y="31"/>
                    </a:lnTo>
                    <a:lnTo>
                      <a:pt x="36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3"/>
                    </a:lnTo>
                    <a:lnTo>
                      <a:pt x="48" y="40"/>
                    </a:lnTo>
                    <a:lnTo>
                      <a:pt x="47" y="37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33" name="Freeform 261"/>
              <p:cNvSpPr>
                <a:spLocks noChangeArrowheads="1"/>
              </p:cNvSpPr>
              <p:nvPr/>
            </p:nvSpPr>
            <p:spPr bwMode="auto">
              <a:xfrm>
                <a:off x="3956" y="92"/>
                <a:ext cx="58" cy="17"/>
              </a:xfrm>
              <a:custGeom>
                <a:avLst/>
                <a:gdLst>
                  <a:gd name="G0" fmla="+- 4 0 0"/>
                  <a:gd name="G1" fmla="+- 16 0 0"/>
                  <a:gd name="G2" fmla="cos 9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6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1902 0 0"/>
                  <a:gd name="G22" fmla="+- 52286 0 0"/>
                  <a:gd name="T0" fmla="*/ 0 w 58"/>
                  <a:gd name="T1" fmla="*/ 13638 h 18"/>
                  <a:gd name="T2" fmla="*/ 4 w 58"/>
                  <a:gd name="T3" fmla="*/ 13638 h 18"/>
                  <a:gd name="T4" fmla="*/ 388 w 58"/>
                  <a:gd name="T5" fmla="*/ 13638 h 18"/>
                  <a:gd name="T6" fmla="*/ 525 w 58"/>
                  <a:gd name="T7" fmla="*/ 13638 h 18"/>
                  <a:gd name="T8" fmla="*/ 748 w 58"/>
                  <a:gd name="T9" fmla="*/ 16837 h 18"/>
                  <a:gd name="T10" fmla="*/ 1065 w 58"/>
                  <a:gd name="T11" fmla="*/ 16837 h 18"/>
                  <a:gd name="T12" fmla="*/ 1303 w 58"/>
                  <a:gd name="T13" fmla="*/ 20787 h 18"/>
                  <a:gd name="T14" fmla="*/ 1651 w 58"/>
                  <a:gd name="T15" fmla="*/ 24070 h 18"/>
                  <a:gd name="T16" fmla="*/ 1854 w 58"/>
                  <a:gd name="T17" fmla="*/ 28514 h 18"/>
                  <a:gd name="T18" fmla="*/ 1950 w 58"/>
                  <a:gd name="T19" fmla="*/ 13638 h 18"/>
                  <a:gd name="T20" fmla="*/ 1736 w 58"/>
                  <a:gd name="T21" fmla="*/ 9942 h 18"/>
                  <a:gd name="T22" fmla="*/ 1370 w 58"/>
                  <a:gd name="T23" fmla="*/ 4 h 18"/>
                  <a:gd name="T24" fmla="*/ 1120 w 58"/>
                  <a:gd name="T25" fmla="*/ 2 h 18"/>
                  <a:gd name="T26" fmla="*/ 787 w 58"/>
                  <a:gd name="T27" fmla="*/ 1 h 18"/>
                  <a:gd name="T28" fmla="*/ 552 w 58"/>
                  <a:gd name="T29" fmla="*/ 1 h 18"/>
                  <a:gd name="T30" fmla="*/ 388 w 58"/>
                  <a:gd name="T31" fmla="*/ 1 h 18"/>
                  <a:gd name="T32" fmla="*/ 4 w 58"/>
                  <a:gd name="T33" fmla="*/ 0 h 18"/>
                  <a:gd name="T34" fmla="*/ 0 w 58"/>
                  <a:gd name="T35" fmla="*/ 1 h 18"/>
                  <a:gd name="T36" fmla="*/ 0 w 58"/>
                  <a:gd name="T37" fmla="*/ 13638 h 18"/>
                  <a:gd name="T38" fmla="*/ 0 w 58"/>
                  <a:gd name="T39" fmla="*/ 0 h 18"/>
                  <a:gd name="T40" fmla="*/ 58 w 58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8">
                    <a:moveTo>
                      <a:pt x="0" y="9"/>
                    </a:moveTo>
                    <a:lnTo>
                      <a:pt x="4" y="9"/>
                    </a:lnTo>
                    <a:lnTo>
                      <a:pt x="10" y="9"/>
                    </a:lnTo>
                    <a:lnTo>
                      <a:pt x="16" y="9"/>
                    </a:lnTo>
                    <a:lnTo>
                      <a:pt x="23" y="11"/>
                    </a:lnTo>
                    <a:lnTo>
                      <a:pt x="31" y="11"/>
                    </a:lnTo>
                    <a:lnTo>
                      <a:pt x="39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8" y="9"/>
                    </a:lnTo>
                    <a:lnTo>
                      <a:pt x="50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34" name="Freeform 262"/>
              <p:cNvSpPr>
                <a:spLocks noChangeArrowheads="1"/>
              </p:cNvSpPr>
              <p:nvPr/>
            </p:nvSpPr>
            <p:spPr bwMode="auto">
              <a:xfrm>
                <a:off x="2681" y="97"/>
                <a:ext cx="110" cy="61"/>
              </a:xfrm>
              <a:custGeom>
                <a:avLst/>
                <a:gdLst>
                  <a:gd name="G0" fmla="*/ 1 0 51712"/>
                  <a:gd name="G1" fmla="+- 6 0 0"/>
                  <a:gd name="G2" fmla="sin G0 G1"/>
                  <a:gd name="G3" fmla="+- 1 0 0"/>
                  <a:gd name="G4" fmla="*/ 1 0 51712"/>
                  <a:gd name="G5" fmla="*/ 1 22587 57600"/>
                  <a:gd name="G6" fmla="*/ 1 10497 51712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+- 39 0 0"/>
                  <a:gd name="G25" fmla="sin G23 G24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530 0 0"/>
                  <a:gd name="G38" fmla="+- 65532 0 0"/>
                  <a:gd name="G39" fmla="+- 65535 0 0"/>
                  <a:gd name="G40" fmla="+- 1 0 0"/>
                  <a:gd name="G41" fmla="+- 3 0 0"/>
                  <a:gd name="G42" fmla="+- 4217 0 0"/>
                  <a:gd name="G43" fmla="+- 5883 0 0"/>
                  <a:gd name="T0" fmla="*/ 629 w 108"/>
                  <a:gd name="T1" fmla="*/ 0 h 58"/>
                  <a:gd name="T2" fmla="*/ 6 w 108"/>
                  <a:gd name="T3" fmla="*/ 0 h 58"/>
                  <a:gd name="T4" fmla="*/ 4 w 108"/>
                  <a:gd name="T5" fmla="*/ 1 h 58"/>
                  <a:gd name="T6" fmla="*/ 2 w 108"/>
                  <a:gd name="T7" fmla="*/ 2 h 58"/>
                  <a:gd name="T8" fmla="*/ 1 w 108"/>
                  <a:gd name="T9" fmla="*/ 3 h 58"/>
                  <a:gd name="T10" fmla="*/ 0 w 108"/>
                  <a:gd name="T11" fmla="*/ 4218 h 58"/>
                  <a:gd name="T12" fmla="*/ 1 w 108"/>
                  <a:gd name="T13" fmla="*/ 5887 h 58"/>
                  <a:gd name="T14" fmla="*/ 4 w 108"/>
                  <a:gd name="T15" fmla="*/ 10153 h 58"/>
                  <a:gd name="T16" fmla="*/ 592 w 108"/>
                  <a:gd name="T17" fmla="*/ 12996 h 58"/>
                  <a:gd name="T18" fmla="*/ 862 w 108"/>
                  <a:gd name="T19" fmla="*/ 16638 h 58"/>
                  <a:gd name="T20" fmla="*/ 1432 w 108"/>
                  <a:gd name="T21" fmla="*/ 20366 h 58"/>
                  <a:gd name="T22" fmla="*/ 1959 w 108"/>
                  <a:gd name="T23" fmla="*/ 22513 h 58"/>
                  <a:gd name="T24" fmla="*/ 2638 w 108"/>
                  <a:gd name="T25" fmla="*/ 25205 h 58"/>
                  <a:gd name="T26" fmla="*/ 3239 w 108"/>
                  <a:gd name="T27" fmla="*/ 28339 h 58"/>
                  <a:gd name="T28" fmla="*/ 3946 w 108"/>
                  <a:gd name="T29" fmla="*/ 28858 h 58"/>
                  <a:gd name="T30" fmla="*/ 4767 w 108"/>
                  <a:gd name="T31" fmla="*/ 29697 h 58"/>
                  <a:gd name="T32" fmla="*/ 5428 w 108"/>
                  <a:gd name="T33" fmla="*/ 29697 h 58"/>
                  <a:gd name="T34" fmla="*/ 6261 w 108"/>
                  <a:gd name="T35" fmla="*/ 28723 h 58"/>
                  <a:gd name="T36" fmla="*/ 6978 w 108"/>
                  <a:gd name="T37" fmla="*/ 26439 h 58"/>
                  <a:gd name="T38" fmla="*/ 7100 w 108"/>
                  <a:gd name="T39" fmla="*/ 25205 h 58"/>
                  <a:gd name="T40" fmla="*/ 7100 w 108"/>
                  <a:gd name="T41" fmla="*/ 24342 h 58"/>
                  <a:gd name="T42" fmla="*/ 7100 w 108"/>
                  <a:gd name="T43" fmla="*/ 24010 h 58"/>
                  <a:gd name="T44" fmla="*/ 6978 w 108"/>
                  <a:gd name="T45" fmla="*/ 22513 h 58"/>
                  <a:gd name="T46" fmla="*/ 6764 w 108"/>
                  <a:gd name="T47" fmla="*/ 20366 h 58"/>
                  <a:gd name="T48" fmla="*/ 6465 w 108"/>
                  <a:gd name="T49" fmla="*/ 16638 h 58"/>
                  <a:gd name="T50" fmla="*/ 5968 w 108"/>
                  <a:gd name="T51" fmla="*/ 12996 h 58"/>
                  <a:gd name="T52" fmla="*/ 5428 w 108"/>
                  <a:gd name="T53" fmla="*/ 10153 h 58"/>
                  <a:gd name="T54" fmla="*/ 4944 w 108"/>
                  <a:gd name="T55" fmla="*/ 6391 h 58"/>
                  <a:gd name="T56" fmla="*/ 4223 w 108"/>
                  <a:gd name="T57" fmla="*/ 4574 h 58"/>
                  <a:gd name="T58" fmla="*/ 3845 w 108"/>
                  <a:gd name="T59" fmla="*/ 3577 h 58"/>
                  <a:gd name="T60" fmla="*/ 3239 w 108"/>
                  <a:gd name="T61" fmla="*/ 3 h 58"/>
                  <a:gd name="T62" fmla="*/ 2704 w 108"/>
                  <a:gd name="T63" fmla="*/ 1 h 58"/>
                  <a:gd name="T64" fmla="*/ 2085 w 108"/>
                  <a:gd name="T65" fmla="*/ 0 h 58"/>
                  <a:gd name="T66" fmla="*/ 1700 w 108"/>
                  <a:gd name="T67" fmla="*/ 0 h 58"/>
                  <a:gd name="T68" fmla="*/ 1184 w 108"/>
                  <a:gd name="T69" fmla="*/ 0 h 58"/>
                  <a:gd name="T70" fmla="*/ 811 w 108"/>
                  <a:gd name="T71" fmla="*/ 0 h 58"/>
                  <a:gd name="T72" fmla="*/ 629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6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2"/>
                    </a:lnTo>
                    <a:lnTo>
                      <a:pt x="22" y="39"/>
                    </a:lnTo>
                    <a:lnTo>
                      <a:pt x="30" y="44"/>
                    </a:lnTo>
                    <a:lnTo>
                      <a:pt x="39" y="49"/>
                    </a:lnTo>
                    <a:lnTo>
                      <a:pt x="49" y="54"/>
                    </a:lnTo>
                    <a:lnTo>
                      <a:pt x="60" y="57"/>
                    </a:lnTo>
                    <a:lnTo>
                      <a:pt x="72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8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6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3" y="19"/>
                    </a:lnTo>
                    <a:lnTo>
                      <a:pt x="75" y="13"/>
                    </a:lnTo>
                    <a:lnTo>
                      <a:pt x="65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1" y="1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35" name="Freeform 263"/>
              <p:cNvSpPr>
                <a:spLocks noChangeArrowheads="1"/>
              </p:cNvSpPr>
              <p:nvPr/>
            </p:nvSpPr>
            <p:spPr bwMode="auto">
              <a:xfrm>
                <a:off x="2681" y="93"/>
                <a:ext cx="111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cos 15 G6"/>
                  <a:gd name="G8" fmla="+- 11 0 0"/>
                  <a:gd name="G9" fmla="cos 10 G8"/>
                  <a:gd name="G10" fmla="*/ 1 63347 49664"/>
                  <a:gd name="G11" fmla="+- 10 0 0"/>
                  <a:gd name="G12" fmla="*/ 1 54323 23040"/>
                  <a:gd name="G13" fmla="*/ 1 0 51712"/>
                  <a:gd name="G14" fmla="*/ 1 108 25"/>
                  <a:gd name="G15" fmla="+- 16 0 0"/>
                  <a:gd name="G16" fmla="cos 32 G15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3514 w 114"/>
                  <a:gd name="T1" fmla="*/ 11568 h 67"/>
                  <a:gd name="T2" fmla="*/ 3122 w 114"/>
                  <a:gd name="T3" fmla="*/ 12502 h 67"/>
                  <a:gd name="T4" fmla="*/ 2771 w 114"/>
                  <a:gd name="T5" fmla="*/ 13388 h 67"/>
                  <a:gd name="T6" fmla="*/ 2460 w 114"/>
                  <a:gd name="T7" fmla="*/ 13388 h 67"/>
                  <a:gd name="T8" fmla="*/ 2096 w 114"/>
                  <a:gd name="T9" fmla="*/ 13285 h 67"/>
                  <a:gd name="T10" fmla="*/ 1753 w 114"/>
                  <a:gd name="T11" fmla="*/ 12366 h 67"/>
                  <a:gd name="T12" fmla="*/ 1466 w 114"/>
                  <a:gd name="T13" fmla="*/ 11507 h 67"/>
                  <a:gd name="T14" fmla="*/ 1162 w 114"/>
                  <a:gd name="T15" fmla="*/ 10260 h 67"/>
                  <a:gd name="T16" fmla="*/ 916 w 114"/>
                  <a:gd name="T17" fmla="*/ 8731 h 67"/>
                  <a:gd name="T18" fmla="*/ 722 w 114"/>
                  <a:gd name="T19" fmla="*/ 7566 h 67"/>
                  <a:gd name="T20" fmla="*/ 505 w 114"/>
                  <a:gd name="T21" fmla="*/ 6026 h 67"/>
                  <a:gd name="T22" fmla="*/ 398 w 114"/>
                  <a:gd name="T23" fmla="*/ 4903 h 67"/>
                  <a:gd name="T24" fmla="*/ 333 w 114"/>
                  <a:gd name="T25" fmla="*/ 3183 h 67"/>
                  <a:gd name="T26" fmla="*/ 314 w 114"/>
                  <a:gd name="T27" fmla="*/ 2570 h 67"/>
                  <a:gd name="T28" fmla="*/ 333 w 114"/>
                  <a:gd name="T29" fmla="*/ 2225 h 67"/>
                  <a:gd name="T30" fmla="*/ 353 w 114"/>
                  <a:gd name="T31" fmla="*/ 1930 h 67"/>
                  <a:gd name="T32" fmla="*/ 375 w 114"/>
                  <a:gd name="T33" fmla="*/ 1930 h 67"/>
                  <a:gd name="T34" fmla="*/ 422 w 114"/>
                  <a:gd name="T35" fmla="*/ 1930 h 67"/>
                  <a:gd name="T36" fmla="*/ 422 w 114"/>
                  <a:gd name="T37" fmla="*/ 0 h 67"/>
                  <a:gd name="T38" fmla="*/ 333 w 114"/>
                  <a:gd name="T39" fmla="*/ 0 h 67"/>
                  <a:gd name="T40" fmla="*/ 7 w 114"/>
                  <a:gd name="T41" fmla="*/ 1 h 67"/>
                  <a:gd name="T42" fmla="*/ 4 w 114"/>
                  <a:gd name="T43" fmla="*/ 3 h 67"/>
                  <a:gd name="T44" fmla="*/ 1 w 114"/>
                  <a:gd name="T45" fmla="*/ 82 h 67"/>
                  <a:gd name="T46" fmla="*/ 0 w 114"/>
                  <a:gd name="T47" fmla="*/ 2570 h 67"/>
                  <a:gd name="T48" fmla="*/ 1 w 114"/>
                  <a:gd name="T49" fmla="*/ 3946 h 67"/>
                  <a:gd name="T50" fmla="*/ 6 w 114"/>
                  <a:gd name="T51" fmla="*/ 5661 h 67"/>
                  <a:gd name="T52" fmla="*/ 333 w 114"/>
                  <a:gd name="T53" fmla="*/ 7469 h 67"/>
                  <a:gd name="T54" fmla="*/ 476 w 114"/>
                  <a:gd name="T55" fmla="*/ 8895 h 67"/>
                  <a:gd name="T56" fmla="*/ 766 w 114"/>
                  <a:gd name="T57" fmla="*/ 10728 h 67"/>
                  <a:gd name="T58" fmla="*/ 1006 w 114"/>
                  <a:gd name="T59" fmla="*/ 11843 h 67"/>
                  <a:gd name="T60" fmla="*/ 1381 w 114"/>
                  <a:gd name="T61" fmla="*/ 13388 h 67"/>
                  <a:gd name="T62" fmla="*/ 1661 w 114"/>
                  <a:gd name="T63" fmla="*/ 14372 h 67"/>
                  <a:gd name="T64" fmla="*/ 2056 w 114"/>
                  <a:gd name="T65" fmla="*/ 15340 h 67"/>
                  <a:gd name="T66" fmla="*/ 2458 w 114"/>
                  <a:gd name="T67" fmla="*/ 15439 h 67"/>
                  <a:gd name="T68" fmla="*/ 2785 w 114"/>
                  <a:gd name="T69" fmla="*/ 15439 h 67"/>
                  <a:gd name="T70" fmla="*/ 3190 w 114"/>
                  <a:gd name="T71" fmla="*/ 14447 h 67"/>
                  <a:gd name="T72" fmla="*/ 3594 w 114"/>
                  <a:gd name="T73" fmla="*/ 13388 h 67"/>
                  <a:gd name="T74" fmla="*/ 3514 w 114"/>
                  <a:gd name="T75" fmla="*/ 11568 h 67"/>
                  <a:gd name="T76" fmla="*/ 0 w 114"/>
                  <a:gd name="T77" fmla="*/ 0 h 67"/>
                  <a:gd name="T78" fmla="*/ 114 w 114"/>
                  <a:gd name="T79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4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7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3" y="33"/>
                    </a:lnTo>
                    <a:lnTo>
                      <a:pt x="17" y="26"/>
                    </a:lnTo>
                    <a:lnTo>
                      <a:pt x="13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10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4" y="8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4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6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3" y="58"/>
                    </a:lnTo>
                    <a:lnTo>
                      <a:pt x="53" y="62"/>
                    </a:lnTo>
                    <a:lnTo>
                      <a:pt x="64" y="66"/>
                    </a:lnTo>
                    <a:lnTo>
                      <a:pt x="76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4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36" name="Freeform 264"/>
              <p:cNvSpPr>
                <a:spLocks noChangeArrowheads="1"/>
              </p:cNvSpPr>
              <p:nvPr/>
            </p:nvSpPr>
            <p:spPr bwMode="auto">
              <a:xfrm>
                <a:off x="2747" y="102"/>
                <a:ext cx="48" cy="54"/>
              </a:xfrm>
              <a:custGeom>
                <a:avLst/>
                <a:gdLst>
                  <a:gd name="G0" fmla="+- 4 0 0"/>
                  <a:gd name="G1" fmla="*/ 1 1376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375 44192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4422 0 0"/>
                  <a:gd name="G19" fmla="+- 6456 0 0"/>
                  <a:gd name="G20" fmla="+- 9359 0 0"/>
                  <a:gd name="T0" fmla="*/ 0 w 48"/>
                  <a:gd name="T1" fmla="*/ 5131 h 50"/>
                  <a:gd name="T2" fmla="*/ 709 w 48"/>
                  <a:gd name="T3" fmla="*/ 7539 h 50"/>
                  <a:gd name="T4" fmla="*/ 1083 w 48"/>
                  <a:gd name="T5" fmla="*/ 11122 h 50"/>
                  <a:gd name="T6" fmla="*/ 1763 w 48"/>
                  <a:gd name="T7" fmla="*/ 13944 h 50"/>
                  <a:gd name="T8" fmla="*/ 2113 w 48"/>
                  <a:gd name="T9" fmla="*/ 17589 h 50"/>
                  <a:gd name="T10" fmla="*/ 2385 w 48"/>
                  <a:gd name="T11" fmla="*/ 21039 h 50"/>
                  <a:gd name="T12" fmla="*/ 2688 w 48"/>
                  <a:gd name="T13" fmla="*/ 23919 h 50"/>
                  <a:gd name="T14" fmla="*/ 2692 w 48"/>
                  <a:gd name="T15" fmla="*/ 24559 h 50"/>
                  <a:gd name="T16" fmla="*/ 2856 w 48"/>
                  <a:gd name="T17" fmla="*/ 23919 h 50"/>
                  <a:gd name="T18" fmla="*/ 3150 w 48"/>
                  <a:gd name="T19" fmla="*/ 28623 h 50"/>
                  <a:gd name="T20" fmla="*/ 3229 w 48"/>
                  <a:gd name="T21" fmla="*/ 27180 h 50"/>
                  <a:gd name="T22" fmla="*/ 3347 w 48"/>
                  <a:gd name="T23" fmla="*/ 25127 h 50"/>
                  <a:gd name="T24" fmla="*/ 3347 w 48"/>
                  <a:gd name="T25" fmla="*/ 23272 h 50"/>
                  <a:gd name="T26" fmla="*/ 3229 w 48"/>
                  <a:gd name="T27" fmla="*/ 21561 h 50"/>
                  <a:gd name="T28" fmla="*/ 2965 w 48"/>
                  <a:gd name="T29" fmla="*/ 17589 h 50"/>
                  <a:gd name="T30" fmla="*/ 2534 w 48"/>
                  <a:gd name="T31" fmla="*/ 13944 h 50"/>
                  <a:gd name="T32" fmla="*/ 2109 w 48"/>
                  <a:gd name="T33" fmla="*/ 10252 h 50"/>
                  <a:gd name="T34" fmla="*/ 1466 w 48"/>
                  <a:gd name="T35" fmla="*/ 6004 h 50"/>
                  <a:gd name="T36" fmla="*/ 903 w 48"/>
                  <a:gd name="T37" fmla="*/ 156 h 50"/>
                  <a:gd name="T38" fmla="*/ 3 w 48"/>
                  <a:gd name="T39" fmla="*/ 0 h 50"/>
                  <a:gd name="T40" fmla="*/ 0 w 48"/>
                  <a:gd name="T41" fmla="*/ 5131 h 50"/>
                  <a:gd name="T42" fmla="*/ 0 w 48"/>
                  <a:gd name="T43" fmla="*/ 0 h 50"/>
                  <a:gd name="T44" fmla="*/ 48 w 48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8" h="50">
                    <a:moveTo>
                      <a:pt x="0" y="9"/>
                    </a:moveTo>
                    <a:lnTo>
                      <a:pt x="9" y="14"/>
                    </a:lnTo>
                    <a:lnTo>
                      <a:pt x="16" y="19"/>
                    </a:lnTo>
                    <a:lnTo>
                      <a:pt x="25" y="25"/>
                    </a:lnTo>
                    <a:lnTo>
                      <a:pt x="31" y="31"/>
                    </a:lnTo>
                    <a:lnTo>
                      <a:pt x="35" y="37"/>
                    </a:lnTo>
                    <a:lnTo>
                      <a:pt x="38" y="42"/>
                    </a:lnTo>
                    <a:lnTo>
                      <a:pt x="39" y="43"/>
                    </a:lnTo>
                    <a:lnTo>
                      <a:pt x="40" y="42"/>
                    </a:lnTo>
                    <a:lnTo>
                      <a:pt x="45" y="50"/>
                    </a:lnTo>
                    <a:lnTo>
                      <a:pt x="47" y="48"/>
                    </a:lnTo>
                    <a:lnTo>
                      <a:pt x="48" y="44"/>
                    </a:lnTo>
                    <a:lnTo>
                      <a:pt x="48" y="41"/>
                    </a:lnTo>
                    <a:lnTo>
                      <a:pt x="47" y="38"/>
                    </a:lnTo>
                    <a:lnTo>
                      <a:pt x="42" y="31"/>
                    </a:lnTo>
                    <a:lnTo>
                      <a:pt x="37" y="25"/>
                    </a:lnTo>
                    <a:lnTo>
                      <a:pt x="30" y="18"/>
                    </a:lnTo>
                    <a:lnTo>
                      <a:pt x="21" y="11"/>
                    </a:lnTo>
                    <a:lnTo>
                      <a:pt x="13" y="6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37" name="Freeform 265"/>
              <p:cNvSpPr>
                <a:spLocks noChangeArrowheads="1"/>
              </p:cNvSpPr>
              <p:nvPr/>
            </p:nvSpPr>
            <p:spPr bwMode="auto">
              <a:xfrm>
                <a:off x="2689" y="93"/>
                <a:ext cx="58" cy="15"/>
              </a:xfrm>
              <a:custGeom>
                <a:avLst/>
                <a:gdLst>
                  <a:gd name="G0" fmla="+- 4 0 0"/>
                  <a:gd name="G1" fmla="+- 16 0 0"/>
                  <a:gd name="G2" fmla="cos 8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5532 0 0"/>
                  <a:gd name="G22" fmla="+- 380 0 0"/>
                  <a:gd name="T0" fmla="*/ 0 w 58"/>
                  <a:gd name="T1" fmla="*/ 8 h 17"/>
                  <a:gd name="T2" fmla="*/ 4 w 58"/>
                  <a:gd name="T3" fmla="*/ 8 h 17"/>
                  <a:gd name="T4" fmla="*/ 388 w 58"/>
                  <a:gd name="T5" fmla="*/ 8 h 17"/>
                  <a:gd name="T6" fmla="*/ 525 w 58"/>
                  <a:gd name="T7" fmla="*/ 8 h 17"/>
                  <a:gd name="T8" fmla="*/ 748 w 58"/>
                  <a:gd name="T9" fmla="*/ 574 h 17"/>
                  <a:gd name="T10" fmla="*/ 1065 w 58"/>
                  <a:gd name="T11" fmla="*/ 574 h 17"/>
                  <a:gd name="T12" fmla="*/ 1303 w 58"/>
                  <a:gd name="T13" fmla="*/ 644 h 17"/>
                  <a:gd name="T14" fmla="*/ 1594 w 58"/>
                  <a:gd name="T15" fmla="*/ 722 h 17"/>
                  <a:gd name="T16" fmla="*/ 1854 w 58"/>
                  <a:gd name="T17" fmla="*/ 857 h 17"/>
                  <a:gd name="T18" fmla="*/ 1950 w 58"/>
                  <a:gd name="T19" fmla="*/ 8 h 17"/>
                  <a:gd name="T20" fmla="*/ 1736 w 58"/>
                  <a:gd name="T21" fmla="*/ 5 h 17"/>
                  <a:gd name="T22" fmla="*/ 1370 w 58"/>
                  <a:gd name="T23" fmla="*/ 3 h 17"/>
                  <a:gd name="T24" fmla="*/ 1104 w 58"/>
                  <a:gd name="T25" fmla="*/ 1 h 17"/>
                  <a:gd name="T26" fmla="*/ 787 w 58"/>
                  <a:gd name="T27" fmla="*/ 0 h 17"/>
                  <a:gd name="T28" fmla="*/ 525 w 58"/>
                  <a:gd name="T29" fmla="*/ 0 h 17"/>
                  <a:gd name="T30" fmla="*/ 388 w 58"/>
                  <a:gd name="T31" fmla="*/ 0 h 17"/>
                  <a:gd name="T32" fmla="*/ 4 w 58"/>
                  <a:gd name="T33" fmla="*/ 0 h 17"/>
                  <a:gd name="T34" fmla="*/ 0 w 58"/>
                  <a:gd name="T35" fmla="*/ 0 h 17"/>
                  <a:gd name="T36" fmla="*/ 0 w 58"/>
                  <a:gd name="T37" fmla="*/ 8 h 17"/>
                  <a:gd name="T38" fmla="*/ 0 w 58"/>
                  <a:gd name="T39" fmla="*/ 0 h 17"/>
                  <a:gd name="T40" fmla="*/ 58 w 58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17">
                    <a:moveTo>
                      <a:pt x="0" y="8"/>
                    </a:moveTo>
                    <a:lnTo>
                      <a:pt x="4" y="8"/>
                    </a:lnTo>
                    <a:lnTo>
                      <a:pt x="10" y="8"/>
                    </a:lnTo>
                    <a:lnTo>
                      <a:pt x="16" y="8"/>
                    </a:lnTo>
                    <a:lnTo>
                      <a:pt x="23" y="10"/>
                    </a:lnTo>
                    <a:lnTo>
                      <a:pt x="31" y="10"/>
                    </a:lnTo>
                    <a:lnTo>
                      <a:pt x="39" y="12"/>
                    </a:lnTo>
                    <a:lnTo>
                      <a:pt x="47" y="14"/>
                    </a:lnTo>
                    <a:lnTo>
                      <a:pt x="55" y="17"/>
                    </a:lnTo>
                    <a:lnTo>
                      <a:pt x="58" y="8"/>
                    </a:lnTo>
                    <a:lnTo>
                      <a:pt x="50" y="5"/>
                    </a:lnTo>
                    <a:lnTo>
                      <a:pt x="41" y="3"/>
                    </a:lnTo>
                    <a:lnTo>
                      <a:pt x="32" y="1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38" name="Freeform 266"/>
              <p:cNvSpPr>
                <a:spLocks noChangeArrowheads="1"/>
              </p:cNvSpPr>
              <p:nvPr/>
            </p:nvSpPr>
            <p:spPr bwMode="auto">
              <a:xfrm>
                <a:off x="5215" y="97"/>
                <a:ext cx="109" cy="61"/>
              </a:xfrm>
              <a:custGeom>
                <a:avLst/>
                <a:gdLst>
                  <a:gd name="G0" fmla="*/ 1 0 51712"/>
                  <a:gd name="G1" fmla="+- 7 0 0"/>
                  <a:gd name="G2" fmla="sin G0 G1"/>
                  <a:gd name="G3" fmla="+- 3 0 0"/>
                  <a:gd name="G4" fmla="*/ 1 3 2"/>
                  <a:gd name="G5" fmla="*/ 1 17 2"/>
                  <a:gd name="G6" fmla="+- 15 0 0"/>
                  <a:gd name="G7" fmla="sin 25 G6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+- 39 0 0"/>
                  <a:gd name="G23" fmla="sin G21 G22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5529 0 0"/>
                  <a:gd name="G36" fmla="+- 65531 0 0"/>
                  <a:gd name="G37" fmla="+- 65534 0 0"/>
                  <a:gd name="G38" fmla="*/ 1 0 51712"/>
                  <a:gd name="G39" fmla="+- 3 0 0"/>
                  <a:gd name="G40" fmla="+- 4216 0 0"/>
                  <a:gd name="G41" fmla="+- 5882 0 0"/>
                  <a:gd name="T0" fmla="*/ 360 w 108"/>
                  <a:gd name="T1" fmla="*/ 0 h 58"/>
                  <a:gd name="T2" fmla="*/ 7 w 108"/>
                  <a:gd name="T3" fmla="*/ 0 h 58"/>
                  <a:gd name="T4" fmla="*/ 5 w 108"/>
                  <a:gd name="T5" fmla="*/ 1 h 58"/>
                  <a:gd name="T6" fmla="*/ 3 w 108"/>
                  <a:gd name="T7" fmla="*/ 2 h 58"/>
                  <a:gd name="T8" fmla="*/ 2 w 108"/>
                  <a:gd name="T9" fmla="*/ 3 h 58"/>
                  <a:gd name="T10" fmla="*/ 0 w 108"/>
                  <a:gd name="T11" fmla="*/ 4218 h 58"/>
                  <a:gd name="T12" fmla="*/ 2 w 108"/>
                  <a:gd name="T13" fmla="*/ 5887 h 58"/>
                  <a:gd name="T14" fmla="*/ 5 w 108"/>
                  <a:gd name="T15" fmla="*/ 10153 h 58"/>
                  <a:gd name="T16" fmla="*/ 360 w 108"/>
                  <a:gd name="T17" fmla="*/ 12996 h 58"/>
                  <a:gd name="T18" fmla="*/ 496 w 108"/>
                  <a:gd name="T19" fmla="*/ 16638 h 58"/>
                  <a:gd name="T20" fmla="*/ 713 w 108"/>
                  <a:gd name="T21" fmla="*/ 18999 h 58"/>
                  <a:gd name="T22" fmla="*/ 1037 w 108"/>
                  <a:gd name="T23" fmla="*/ 22513 h 58"/>
                  <a:gd name="T24" fmla="*/ 1355 w 108"/>
                  <a:gd name="T25" fmla="*/ 25205 h 58"/>
                  <a:gd name="T26" fmla="*/ 1716 w 108"/>
                  <a:gd name="T27" fmla="*/ 28339 h 58"/>
                  <a:gd name="T28" fmla="*/ 2092 w 108"/>
                  <a:gd name="T29" fmla="*/ 28858 h 58"/>
                  <a:gd name="T30" fmla="*/ 2406 w 108"/>
                  <a:gd name="T31" fmla="*/ 29697 h 58"/>
                  <a:gd name="T32" fmla="*/ 2825 w 108"/>
                  <a:gd name="T33" fmla="*/ 29697 h 58"/>
                  <a:gd name="T34" fmla="*/ 3296 w 108"/>
                  <a:gd name="T35" fmla="*/ 28723 h 58"/>
                  <a:gd name="T36" fmla="*/ 3668 w 108"/>
                  <a:gd name="T37" fmla="*/ 26439 h 58"/>
                  <a:gd name="T38" fmla="*/ 3671 w 108"/>
                  <a:gd name="T39" fmla="*/ 25205 h 58"/>
                  <a:gd name="T40" fmla="*/ 3681 w 108"/>
                  <a:gd name="T41" fmla="*/ 24342 h 58"/>
                  <a:gd name="T42" fmla="*/ 3681 w 108"/>
                  <a:gd name="T43" fmla="*/ 24010 h 58"/>
                  <a:gd name="T44" fmla="*/ 3671 w 108"/>
                  <a:gd name="T45" fmla="*/ 22513 h 58"/>
                  <a:gd name="T46" fmla="*/ 3518 w 108"/>
                  <a:gd name="T47" fmla="*/ 20366 h 58"/>
                  <a:gd name="T48" fmla="*/ 3320 w 108"/>
                  <a:gd name="T49" fmla="*/ 16638 h 58"/>
                  <a:gd name="T50" fmla="*/ 3125 w 108"/>
                  <a:gd name="T51" fmla="*/ 12996 h 58"/>
                  <a:gd name="T52" fmla="*/ 2890 w 108"/>
                  <a:gd name="T53" fmla="*/ 10153 h 58"/>
                  <a:gd name="T54" fmla="*/ 2597 w 108"/>
                  <a:gd name="T55" fmla="*/ 6391 h 58"/>
                  <a:gd name="T56" fmla="*/ 2254 w 108"/>
                  <a:gd name="T57" fmla="*/ 4574 h 58"/>
                  <a:gd name="T58" fmla="*/ 1980 w 108"/>
                  <a:gd name="T59" fmla="*/ 3577 h 58"/>
                  <a:gd name="T60" fmla="*/ 1683 w 108"/>
                  <a:gd name="T61" fmla="*/ 3 h 58"/>
                  <a:gd name="T62" fmla="*/ 1428 w 108"/>
                  <a:gd name="T63" fmla="*/ 1 h 58"/>
                  <a:gd name="T64" fmla="*/ 1114 w 108"/>
                  <a:gd name="T65" fmla="*/ 0 h 58"/>
                  <a:gd name="T66" fmla="*/ 882 w 108"/>
                  <a:gd name="T67" fmla="*/ 0 h 58"/>
                  <a:gd name="T68" fmla="*/ 633 w 108"/>
                  <a:gd name="T69" fmla="*/ 0 h 58"/>
                  <a:gd name="T70" fmla="*/ 449 w 108"/>
                  <a:gd name="T71" fmla="*/ 0 h 58"/>
                  <a:gd name="T72" fmla="*/ 360 w 108"/>
                  <a:gd name="T73" fmla="*/ 0 h 58"/>
                  <a:gd name="T74" fmla="*/ 0 w 108"/>
                  <a:gd name="T75" fmla="*/ 0 h 58"/>
                  <a:gd name="T76" fmla="*/ 108 w 10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58">
                    <a:moveTo>
                      <a:pt x="9" y="0"/>
                    </a:moveTo>
                    <a:lnTo>
                      <a:pt x="7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2" y="37"/>
                    </a:lnTo>
                    <a:lnTo>
                      <a:pt x="30" y="44"/>
                    </a:lnTo>
                    <a:lnTo>
                      <a:pt x="40" y="49"/>
                    </a:lnTo>
                    <a:lnTo>
                      <a:pt x="50" y="54"/>
                    </a:lnTo>
                    <a:lnTo>
                      <a:pt x="61" y="57"/>
                    </a:lnTo>
                    <a:lnTo>
                      <a:pt x="71" y="58"/>
                    </a:lnTo>
                    <a:lnTo>
                      <a:pt x="83" y="58"/>
                    </a:lnTo>
                    <a:lnTo>
                      <a:pt x="95" y="55"/>
                    </a:lnTo>
                    <a:lnTo>
                      <a:pt x="106" y="51"/>
                    </a:lnTo>
                    <a:lnTo>
                      <a:pt x="107" y="49"/>
                    </a:lnTo>
                    <a:lnTo>
                      <a:pt x="108" y="47"/>
                    </a:lnTo>
                    <a:lnTo>
                      <a:pt x="108" y="46"/>
                    </a:lnTo>
                    <a:lnTo>
                      <a:pt x="107" y="44"/>
                    </a:lnTo>
                    <a:lnTo>
                      <a:pt x="103" y="39"/>
                    </a:lnTo>
                    <a:lnTo>
                      <a:pt x="98" y="32"/>
                    </a:lnTo>
                    <a:lnTo>
                      <a:pt x="91" y="25"/>
                    </a:lnTo>
                    <a:lnTo>
                      <a:pt x="84" y="19"/>
                    </a:lnTo>
                    <a:lnTo>
                      <a:pt x="76" y="13"/>
                    </a:lnTo>
                    <a:lnTo>
                      <a:pt x="66" y="9"/>
                    </a:lnTo>
                    <a:lnTo>
                      <a:pt x="58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3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39" name="Freeform 267"/>
              <p:cNvSpPr>
                <a:spLocks noChangeArrowheads="1"/>
              </p:cNvSpPr>
              <p:nvPr/>
            </p:nvSpPr>
            <p:spPr bwMode="auto">
              <a:xfrm>
                <a:off x="5211" y="93"/>
                <a:ext cx="114" cy="7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9721 25856"/>
                  <a:gd name="G6" fmla="+- 9 0 0"/>
                  <a:gd name="G7" fmla="cos 15 G6"/>
                  <a:gd name="G8" fmla="+- 10 0 0"/>
                  <a:gd name="G9" fmla="cos 8 G8"/>
                  <a:gd name="G10" fmla="+- 11 0 0"/>
                  <a:gd name="G11" fmla="cos 8 G10"/>
                  <a:gd name="G12" fmla="*/ 1 59343 38528"/>
                  <a:gd name="G13" fmla="*/ 1 0 51712"/>
                  <a:gd name="G14" fmla="+- 7 0 0"/>
                  <a:gd name="G15" fmla="cos G13 G14"/>
                  <a:gd name="G16" fmla="+- 3 0 0"/>
                  <a:gd name="G17" fmla="+- 65531 0 0"/>
                  <a:gd name="G18" fmla="+- 10 0 0"/>
                  <a:gd name="G19" fmla="*/ 1 1181 25856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5969 0 0"/>
                  <a:gd name="G41" fmla="+- 54762 0 0"/>
                  <a:gd name="G42" fmla="+- 54466 0 0"/>
                  <a:gd name="G43" fmla="+- 54258 0 0"/>
                  <a:gd name="G44" fmla="+- 54799 0 0"/>
                  <a:gd name="G45" fmla="+- 55423 0 0"/>
                  <a:gd name="G46" fmla="+- 56394 0 0"/>
                  <a:gd name="T0" fmla="*/ 3261 w 112"/>
                  <a:gd name="T1" fmla="*/ 11568 h 67"/>
                  <a:gd name="T2" fmla="*/ 2935 w 112"/>
                  <a:gd name="T3" fmla="*/ 12502 h 67"/>
                  <a:gd name="T4" fmla="*/ 2614 w 112"/>
                  <a:gd name="T5" fmla="*/ 13388 h 67"/>
                  <a:gd name="T6" fmla="*/ 2318 w 112"/>
                  <a:gd name="T7" fmla="*/ 13388 h 67"/>
                  <a:gd name="T8" fmla="*/ 2007 w 112"/>
                  <a:gd name="T9" fmla="*/ 13285 h 67"/>
                  <a:gd name="T10" fmla="*/ 1629 w 112"/>
                  <a:gd name="T11" fmla="*/ 12366 h 67"/>
                  <a:gd name="T12" fmla="*/ 1394 w 112"/>
                  <a:gd name="T13" fmla="*/ 11507 h 67"/>
                  <a:gd name="T14" fmla="*/ 1118 w 112"/>
                  <a:gd name="T15" fmla="*/ 10260 h 67"/>
                  <a:gd name="T16" fmla="*/ 903 w 112"/>
                  <a:gd name="T17" fmla="*/ 8731 h 67"/>
                  <a:gd name="T18" fmla="*/ 635 w 112"/>
                  <a:gd name="T19" fmla="*/ 7566 h 67"/>
                  <a:gd name="T20" fmla="*/ 464 w 112"/>
                  <a:gd name="T21" fmla="*/ 6026 h 67"/>
                  <a:gd name="T22" fmla="*/ 375 w 112"/>
                  <a:gd name="T23" fmla="*/ 4903 h 67"/>
                  <a:gd name="T24" fmla="*/ 341 w 112"/>
                  <a:gd name="T25" fmla="*/ 3183 h 67"/>
                  <a:gd name="T26" fmla="*/ 9 w 112"/>
                  <a:gd name="T27" fmla="*/ 2570 h 67"/>
                  <a:gd name="T28" fmla="*/ 341 w 112"/>
                  <a:gd name="T29" fmla="*/ 1930 h 67"/>
                  <a:gd name="T30" fmla="*/ 341 w 112"/>
                  <a:gd name="T31" fmla="*/ 2225 h 67"/>
                  <a:gd name="T32" fmla="*/ 341 w 112"/>
                  <a:gd name="T33" fmla="*/ 1930 h 67"/>
                  <a:gd name="T34" fmla="*/ 359 w 112"/>
                  <a:gd name="T35" fmla="*/ 1930 h 67"/>
                  <a:gd name="T36" fmla="*/ 394 w 112"/>
                  <a:gd name="T37" fmla="*/ 1930 h 67"/>
                  <a:gd name="T38" fmla="*/ 394 w 112"/>
                  <a:gd name="T39" fmla="*/ 0 h 67"/>
                  <a:gd name="T40" fmla="*/ 341 w 112"/>
                  <a:gd name="T41" fmla="*/ 0 h 67"/>
                  <a:gd name="T42" fmla="*/ 7 w 112"/>
                  <a:gd name="T43" fmla="*/ 1 h 67"/>
                  <a:gd name="T44" fmla="*/ 3 w 112"/>
                  <a:gd name="T45" fmla="*/ 3 h 67"/>
                  <a:gd name="T46" fmla="*/ 1 w 112"/>
                  <a:gd name="T47" fmla="*/ 82 h 67"/>
                  <a:gd name="T48" fmla="*/ 0 w 112"/>
                  <a:gd name="T49" fmla="*/ 2570 h 67"/>
                  <a:gd name="T50" fmla="*/ 1 w 112"/>
                  <a:gd name="T51" fmla="*/ 3946 h 67"/>
                  <a:gd name="T52" fmla="*/ 4 w 112"/>
                  <a:gd name="T53" fmla="*/ 5661 h 67"/>
                  <a:gd name="T54" fmla="*/ 341 w 112"/>
                  <a:gd name="T55" fmla="*/ 7469 h 67"/>
                  <a:gd name="T56" fmla="*/ 464 w 112"/>
                  <a:gd name="T57" fmla="*/ 8895 h 67"/>
                  <a:gd name="T58" fmla="*/ 706 w 112"/>
                  <a:gd name="T59" fmla="*/ 10728 h 67"/>
                  <a:gd name="T60" fmla="*/ 962 w 112"/>
                  <a:gd name="T61" fmla="*/ 11843 h 67"/>
                  <a:gd name="T62" fmla="*/ 1250 w 112"/>
                  <a:gd name="T63" fmla="*/ 13388 h 67"/>
                  <a:gd name="T64" fmla="*/ 1548 w 112"/>
                  <a:gd name="T65" fmla="*/ 14372 h 67"/>
                  <a:gd name="T66" fmla="*/ 1911 w 112"/>
                  <a:gd name="T67" fmla="*/ 15340 h 67"/>
                  <a:gd name="T68" fmla="*/ 2228 w 112"/>
                  <a:gd name="T69" fmla="*/ 15439 h 67"/>
                  <a:gd name="T70" fmla="*/ 2644 w 112"/>
                  <a:gd name="T71" fmla="*/ 15439 h 67"/>
                  <a:gd name="T72" fmla="*/ 3047 w 112"/>
                  <a:gd name="T73" fmla="*/ 14447 h 67"/>
                  <a:gd name="T74" fmla="*/ 3372 w 112"/>
                  <a:gd name="T75" fmla="*/ 13388 h 67"/>
                  <a:gd name="T76" fmla="*/ 3261 w 112"/>
                  <a:gd name="T77" fmla="*/ 11568 h 67"/>
                  <a:gd name="T78" fmla="*/ 0 w 112"/>
                  <a:gd name="T79" fmla="*/ 0 h 67"/>
                  <a:gd name="T80" fmla="*/ 112 w 112"/>
                  <a:gd name="T81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112" h="67">
                    <a:moveTo>
                      <a:pt x="109" y="50"/>
                    </a:moveTo>
                    <a:lnTo>
                      <a:pt x="98" y="55"/>
                    </a:lnTo>
                    <a:lnTo>
                      <a:pt x="87" y="58"/>
                    </a:lnTo>
                    <a:lnTo>
                      <a:pt x="76" y="58"/>
                    </a:lnTo>
                    <a:lnTo>
                      <a:pt x="66" y="57"/>
                    </a:lnTo>
                    <a:lnTo>
                      <a:pt x="55" y="53"/>
                    </a:lnTo>
                    <a:lnTo>
                      <a:pt x="46" y="49"/>
                    </a:lnTo>
                    <a:lnTo>
                      <a:pt x="37" y="45"/>
                    </a:lnTo>
                    <a:lnTo>
                      <a:pt x="29" y="38"/>
                    </a:lnTo>
                    <a:lnTo>
                      <a:pt x="22" y="33"/>
                    </a:lnTo>
                    <a:lnTo>
                      <a:pt x="16" y="26"/>
                    </a:lnTo>
                    <a:lnTo>
                      <a:pt x="12" y="21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18"/>
                    </a:lnTo>
                    <a:lnTo>
                      <a:pt x="4" y="25"/>
                    </a:lnTo>
                    <a:lnTo>
                      <a:pt x="10" y="32"/>
                    </a:lnTo>
                    <a:lnTo>
                      <a:pt x="16" y="39"/>
                    </a:lnTo>
                    <a:lnTo>
                      <a:pt x="24" y="46"/>
                    </a:lnTo>
                    <a:lnTo>
                      <a:pt x="32" y="52"/>
                    </a:lnTo>
                    <a:lnTo>
                      <a:pt x="42" y="58"/>
                    </a:lnTo>
                    <a:lnTo>
                      <a:pt x="52" y="62"/>
                    </a:lnTo>
                    <a:lnTo>
                      <a:pt x="64" y="66"/>
                    </a:lnTo>
                    <a:lnTo>
                      <a:pt x="75" y="67"/>
                    </a:lnTo>
                    <a:lnTo>
                      <a:pt x="88" y="67"/>
                    </a:lnTo>
                    <a:lnTo>
                      <a:pt x="101" y="63"/>
                    </a:lnTo>
                    <a:lnTo>
                      <a:pt x="112" y="58"/>
                    </a:lnTo>
                    <a:lnTo>
                      <a:pt x="10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40" name="Freeform 268"/>
              <p:cNvSpPr>
                <a:spLocks noChangeArrowheads="1"/>
              </p:cNvSpPr>
              <p:nvPr/>
            </p:nvSpPr>
            <p:spPr bwMode="auto">
              <a:xfrm>
                <a:off x="5283" y="102"/>
                <a:ext cx="49" cy="54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0 0 0"/>
                  <a:gd name="G10" fmla="+- 8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123 0 0"/>
                  <a:gd name="G19" fmla="+- 6510 0 0"/>
                  <a:gd name="G20" fmla="+- 9562 0 0"/>
                  <a:gd name="T0" fmla="*/ 0 w 49"/>
                  <a:gd name="T1" fmla="*/ 5131 h 50"/>
                  <a:gd name="T2" fmla="*/ 8 w 49"/>
                  <a:gd name="T3" fmla="*/ 7539 h 50"/>
                  <a:gd name="T4" fmla="*/ 1029 w 49"/>
                  <a:gd name="T5" fmla="*/ 11122 h 50"/>
                  <a:gd name="T6" fmla="*/ 1560 w 49"/>
                  <a:gd name="T7" fmla="*/ 13944 h 50"/>
                  <a:gd name="T8" fmla="*/ 2042 w 49"/>
                  <a:gd name="T9" fmla="*/ 17589 h 50"/>
                  <a:gd name="T10" fmla="*/ 2300 w 49"/>
                  <a:gd name="T11" fmla="*/ 21039 h 50"/>
                  <a:gd name="T12" fmla="*/ 2510 w 49"/>
                  <a:gd name="T13" fmla="*/ 23919 h 50"/>
                  <a:gd name="T14" fmla="*/ 2590 w 49"/>
                  <a:gd name="T15" fmla="*/ 24559 h 50"/>
                  <a:gd name="T16" fmla="*/ 2664 w 49"/>
                  <a:gd name="T17" fmla="*/ 23919 h 50"/>
                  <a:gd name="T18" fmla="*/ 2827 w 49"/>
                  <a:gd name="T19" fmla="*/ 28623 h 50"/>
                  <a:gd name="T20" fmla="*/ 3096 w 49"/>
                  <a:gd name="T21" fmla="*/ 27180 h 50"/>
                  <a:gd name="T22" fmla="*/ 3124 w 49"/>
                  <a:gd name="T23" fmla="*/ 24559 h 50"/>
                  <a:gd name="T24" fmla="*/ 3124 w 49"/>
                  <a:gd name="T25" fmla="*/ 22719 h 50"/>
                  <a:gd name="T26" fmla="*/ 3000 w 49"/>
                  <a:gd name="T27" fmla="*/ 21039 h 50"/>
                  <a:gd name="T28" fmla="*/ 2774 w 49"/>
                  <a:gd name="T29" fmla="*/ 17589 h 50"/>
                  <a:gd name="T30" fmla="*/ 2365 w 49"/>
                  <a:gd name="T31" fmla="*/ 13944 h 50"/>
                  <a:gd name="T32" fmla="*/ 1979 w 49"/>
                  <a:gd name="T33" fmla="*/ 10252 h 50"/>
                  <a:gd name="T34" fmla="*/ 1385 w 49"/>
                  <a:gd name="T35" fmla="*/ 6004 h 50"/>
                  <a:gd name="T36" fmla="*/ 861 w 49"/>
                  <a:gd name="T37" fmla="*/ 156 h 50"/>
                  <a:gd name="T38" fmla="*/ 4 w 49"/>
                  <a:gd name="T39" fmla="*/ 0 h 50"/>
                  <a:gd name="T40" fmla="*/ 0 w 49"/>
                  <a:gd name="T41" fmla="*/ 5131 h 50"/>
                  <a:gd name="T42" fmla="*/ 0 w 49"/>
                  <a:gd name="T43" fmla="*/ 0 h 50"/>
                  <a:gd name="T44" fmla="*/ 49 w 49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9" h="50">
                    <a:moveTo>
                      <a:pt x="0" y="9"/>
                    </a:moveTo>
                    <a:lnTo>
                      <a:pt x="8" y="14"/>
                    </a:lnTo>
                    <a:lnTo>
                      <a:pt x="17" y="19"/>
                    </a:lnTo>
                    <a:lnTo>
                      <a:pt x="24" y="25"/>
                    </a:lnTo>
                    <a:lnTo>
                      <a:pt x="32" y="31"/>
                    </a:lnTo>
                    <a:lnTo>
                      <a:pt x="36" y="37"/>
                    </a:lnTo>
                    <a:lnTo>
                      <a:pt x="39" y="42"/>
                    </a:lnTo>
                    <a:lnTo>
                      <a:pt x="40" y="43"/>
                    </a:lnTo>
                    <a:lnTo>
                      <a:pt x="41" y="42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49" y="43"/>
                    </a:lnTo>
                    <a:lnTo>
                      <a:pt x="49" y="40"/>
                    </a:lnTo>
                    <a:lnTo>
                      <a:pt x="47" y="37"/>
                    </a:lnTo>
                    <a:lnTo>
                      <a:pt x="43" y="31"/>
                    </a:lnTo>
                    <a:lnTo>
                      <a:pt x="37" y="25"/>
                    </a:lnTo>
                    <a:lnTo>
                      <a:pt x="31" y="18"/>
                    </a:lnTo>
                    <a:lnTo>
                      <a:pt x="22" y="11"/>
                    </a:lnTo>
                    <a:lnTo>
                      <a:pt x="14" y="6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41" name="Freeform 269"/>
              <p:cNvSpPr>
                <a:spLocks noChangeArrowheads="1"/>
              </p:cNvSpPr>
              <p:nvPr/>
            </p:nvSpPr>
            <p:spPr bwMode="auto">
              <a:xfrm>
                <a:off x="5225" y="92"/>
                <a:ext cx="59" cy="17"/>
              </a:xfrm>
              <a:custGeom>
                <a:avLst/>
                <a:gdLst>
                  <a:gd name="G0" fmla="+- 4 0 0"/>
                  <a:gd name="G1" fmla="*/ 1 999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1902 0 0"/>
                  <a:gd name="G21" fmla="+- 52284 0 0"/>
                  <a:gd name="T0" fmla="*/ 0 w 59"/>
                  <a:gd name="T1" fmla="*/ 13638 h 18"/>
                  <a:gd name="T2" fmla="*/ 4 w 59"/>
                  <a:gd name="T3" fmla="*/ 13638 h 18"/>
                  <a:gd name="T4" fmla="*/ 386 w 59"/>
                  <a:gd name="T5" fmla="*/ 13638 h 18"/>
                  <a:gd name="T6" fmla="*/ 521 w 59"/>
                  <a:gd name="T7" fmla="*/ 13638 h 18"/>
                  <a:gd name="T8" fmla="*/ 737 w 59"/>
                  <a:gd name="T9" fmla="*/ 16837 h 18"/>
                  <a:gd name="T10" fmla="*/ 1041 w 59"/>
                  <a:gd name="T11" fmla="*/ 16837 h 18"/>
                  <a:gd name="T12" fmla="*/ 1269 w 59"/>
                  <a:gd name="T13" fmla="*/ 20787 h 18"/>
                  <a:gd name="T14" fmla="*/ 1548 w 59"/>
                  <a:gd name="T15" fmla="*/ 24070 h 18"/>
                  <a:gd name="T16" fmla="*/ 1779 w 59"/>
                  <a:gd name="T17" fmla="*/ 28514 h 18"/>
                  <a:gd name="T18" fmla="*/ 1888 w 59"/>
                  <a:gd name="T19" fmla="*/ 13638 h 18"/>
                  <a:gd name="T20" fmla="*/ 1671 w 59"/>
                  <a:gd name="T21" fmla="*/ 9942 h 18"/>
                  <a:gd name="T22" fmla="*/ 1304 w 59"/>
                  <a:gd name="T23" fmla="*/ 4 h 18"/>
                  <a:gd name="T24" fmla="*/ 1070 w 59"/>
                  <a:gd name="T25" fmla="*/ 2 h 18"/>
                  <a:gd name="T26" fmla="*/ 737 w 59"/>
                  <a:gd name="T27" fmla="*/ 1 h 18"/>
                  <a:gd name="T28" fmla="*/ 521 w 59"/>
                  <a:gd name="T29" fmla="*/ 1 h 18"/>
                  <a:gd name="T30" fmla="*/ 386 w 59"/>
                  <a:gd name="T31" fmla="*/ 1 h 18"/>
                  <a:gd name="T32" fmla="*/ 4 w 59"/>
                  <a:gd name="T33" fmla="*/ 0 h 18"/>
                  <a:gd name="T34" fmla="*/ 0 w 59"/>
                  <a:gd name="T35" fmla="*/ 1 h 18"/>
                  <a:gd name="T36" fmla="*/ 0 w 59"/>
                  <a:gd name="T37" fmla="*/ 13638 h 18"/>
                  <a:gd name="T38" fmla="*/ 0 w 59"/>
                  <a:gd name="T39" fmla="*/ 0 h 18"/>
                  <a:gd name="T40" fmla="*/ 59 w 59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8">
                    <a:moveTo>
                      <a:pt x="0" y="9"/>
                    </a:moveTo>
                    <a:lnTo>
                      <a:pt x="4" y="9"/>
                    </a:lnTo>
                    <a:lnTo>
                      <a:pt x="11" y="9"/>
                    </a:lnTo>
                    <a:lnTo>
                      <a:pt x="17" y="9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8" y="15"/>
                    </a:lnTo>
                    <a:lnTo>
                      <a:pt x="55" y="18"/>
                    </a:lnTo>
                    <a:lnTo>
                      <a:pt x="59" y="9"/>
                    </a:lnTo>
                    <a:lnTo>
                      <a:pt x="51" y="6"/>
                    </a:lnTo>
                    <a:lnTo>
                      <a:pt x="41" y="4"/>
                    </a:lnTo>
                    <a:lnTo>
                      <a:pt x="33" y="2"/>
                    </a:lnTo>
                    <a:lnTo>
                      <a:pt x="24" y="1"/>
                    </a:lnTo>
                    <a:lnTo>
                      <a:pt x="17" y="1"/>
                    </a:lnTo>
                    <a:lnTo>
                      <a:pt x="11" y="1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42" name="Freeform 270"/>
              <p:cNvSpPr>
                <a:spLocks noChangeArrowheads="1"/>
              </p:cNvSpPr>
              <p:nvPr/>
            </p:nvSpPr>
            <p:spPr bwMode="auto">
              <a:xfrm>
                <a:off x="5555" y="99"/>
                <a:ext cx="56" cy="122"/>
              </a:xfrm>
              <a:custGeom>
                <a:avLst/>
                <a:gdLst>
                  <a:gd name="G0" fmla="+- 65531 0 0"/>
                  <a:gd name="G1" fmla="+- 112 0 0"/>
                  <a:gd name="G2" fmla="*/ 1 55901 51712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5 0 0"/>
                  <a:gd name="G14" fmla="sin 44 G13"/>
                  <a:gd name="G15" fmla="+- 62 0 0"/>
                  <a:gd name="G16" fmla="+- 65527 0 0"/>
                  <a:gd name="G17" fmla="+- 65531 0 0"/>
                  <a:gd name="G18" fmla="+- 100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28134 0 0"/>
                  <a:gd name="G34" fmla="+- 27427 0 0"/>
                  <a:gd name="G35" fmla="+- 26815 0 0"/>
                  <a:gd name="G36" fmla="+- 27907 0 0"/>
                  <a:gd name="G37" fmla="+- 28794 0 0"/>
                  <a:gd name="G38" fmla="+- 31094 0 0"/>
                  <a:gd name="T0" fmla="*/ 0 w 56"/>
                  <a:gd name="T1" fmla="*/ 35293 h 113"/>
                  <a:gd name="T2" fmla="*/ 1 w 56"/>
                  <a:gd name="T3" fmla="*/ 37403 h 113"/>
                  <a:gd name="T4" fmla="*/ 3 w 56"/>
                  <a:gd name="T5" fmla="*/ 38112 h 113"/>
                  <a:gd name="T6" fmla="*/ 8 w 56"/>
                  <a:gd name="T7" fmla="*/ 38729 h 113"/>
                  <a:gd name="T8" fmla="*/ 483 w 56"/>
                  <a:gd name="T9" fmla="*/ 38112 h 113"/>
                  <a:gd name="T10" fmla="*/ 661 w 56"/>
                  <a:gd name="T11" fmla="*/ 37403 h 113"/>
                  <a:gd name="T12" fmla="*/ 857 w 56"/>
                  <a:gd name="T13" fmla="*/ 35299 h 113"/>
                  <a:gd name="T14" fmla="*/ 1173 w 56"/>
                  <a:gd name="T15" fmla="*/ 33247 h 113"/>
                  <a:gd name="T16" fmla="*/ 1372 w 56"/>
                  <a:gd name="T17" fmla="*/ 30773 h 113"/>
                  <a:gd name="T18" fmla="*/ 1605 w 56"/>
                  <a:gd name="T19" fmla="*/ 27520 h 113"/>
                  <a:gd name="T20" fmla="*/ 1856 w 56"/>
                  <a:gd name="T21" fmla="*/ 24483 h 113"/>
                  <a:gd name="T22" fmla="*/ 1978 w 56"/>
                  <a:gd name="T23" fmla="*/ 20999 h 113"/>
                  <a:gd name="T24" fmla="*/ 2084 w 56"/>
                  <a:gd name="T25" fmla="*/ 17211 h 113"/>
                  <a:gd name="T26" fmla="*/ 2170 w 56"/>
                  <a:gd name="T27" fmla="*/ 13253 h 113"/>
                  <a:gd name="T28" fmla="*/ 2091 w 56"/>
                  <a:gd name="T29" fmla="*/ 9039 h 113"/>
                  <a:gd name="T30" fmla="*/ 2060 w 56"/>
                  <a:gd name="T31" fmla="*/ 4195 h 113"/>
                  <a:gd name="T32" fmla="*/ 1877 w 56"/>
                  <a:gd name="T33" fmla="*/ 1 h 113"/>
                  <a:gd name="T34" fmla="*/ 1856 w 56"/>
                  <a:gd name="T35" fmla="*/ 0 h 113"/>
                  <a:gd name="T36" fmla="*/ 1782 w 56"/>
                  <a:gd name="T37" fmla="*/ 0 h 113"/>
                  <a:gd name="T38" fmla="*/ 1672 w 56"/>
                  <a:gd name="T39" fmla="*/ 0 h 113"/>
                  <a:gd name="T40" fmla="*/ 1587 w 56"/>
                  <a:gd name="T41" fmla="*/ 1 h 113"/>
                  <a:gd name="T42" fmla="*/ 1372 w 56"/>
                  <a:gd name="T43" fmla="*/ 5 h 113"/>
                  <a:gd name="T44" fmla="*/ 1222 w 56"/>
                  <a:gd name="T45" fmla="*/ 3335 h 113"/>
                  <a:gd name="T46" fmla="*/ 903 w 56"/>
                  <a:gd name="T47" fmla="*/ 6136 h 113"/>
                  <a:gd name="T48" fmla="*/ 661 w 56"/>
                  <a:gd name="T49" fmla="*/ 8365 h 113"/>
                  <a:gd name="T50" fmla="*/ 509 w 56"/>
                  <a:gd name="T51" fmla="*/ 11742 h 113"/>
                  <a:gd name="T52" fmla="*/ 9 w 56"/>
                  <a:gd name="T53" fmla="*/ 15199 h 113"/>
                  <a:gd name="T54" fmla="*/ 5 w 56"/>
                  <a:gd name="T55" fmla="*/ 18027 h 113"/>
                  <a:gd name="T56" fmla="*/ 3 w 56"/>
                  <a:gd name="T57" fmla="*/ 20999 h 113"/>
                  <a:gd name="T58" fmla="*/ 1 w 56"/>
                  <a:gd name="T59" fmla="*/ 24070 h 113"/>
                  <a:gd name="T60" fmla="*/ 0 w 56"/>
                  <a:gd name="T61" fmla="*/ 26424 h 113"/>
                  <a:gd name="T62" fmla="*/ 0 w 56"/>
                  <a:gd name="T63" fmla="*/ 29727 h 113"/>
                  <a:gd name="T64" fmla="*/ 0 w 56"/>
                  <a:gd name="T65" fmla="*/ 32089 h 113"/>
                  <a:gd name="T66" fmla="*/ 0 w 56"/>
                  <a:gd name="T67" fmla="*/ 34344 h 113"/>
                  <a:gd name="T68" fmla="*/ 0 w 56"/>
                  <a:gd name="T69" fmla="*/ 35293 h 113"/>
                  <a:gd name="T70" fmla="*/ 0 w 56"/>
                  <a:gd name="T71" fmla="*/ 0 h 113"/>
                  <a:gd name="T72" fmla="*/ 56 w 56"/>
                  <a:gd name="T7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6" h="113">
                    <a:moveTo>
                      <a:pt x="0" y="103"/>
                    </a:moveTo>
                    <a:lnTo>
                      <a:pt x="1" y="109"/>
                    </a:lnTo>
                    <a:lnTo>
                      <a:pt x="3" y="112"/>
                    </a:lnTo>
                    <a:lnTo>
                      <a:pt x="8" y="113"/>
                    </a:lnTo>
                    <a:lnTo>
                      <a:pt x="12" y="112"/>
                    </a:lnTo>
                    <a:lnTo>
                      <a:pt x="18" y="109"/>
                    </a:lnTo>
                    <a:lnTo>
                      <a:pt x="23" y="104"/>
                    </a:lnTo>
                    <a:lnTo>
                      <a:pt x="30" y="98"/>
                    </a:lnTo>
                    <a:lnTo>
                      <a:pt x="36" y="90"/>
                    </a:lnTo>
                    <a:lnTo>
                      <a:pt x="42" y="81"/>
                    </a:lnTo>
                    <a:lnTo>
                      <a:pt x="47" y="72"/>
                    </a:lnTo>
                    <a:lnTo>
                      <a:pt x="51" y="62"/>
                    </a:lnTo>
                    <a:lnTo>
                      <a:pt x="54" y="50"/>
                    </a:lnTo>
                    <a:lnTo>
                      <a:pt x="56" y="39"/>
                    </a:lnTo>
                    <a:lnTo>
                      <a:pt x="55" y="27"/>
                    </a:lnTo>
                    <a:lnTo>
                      <a:pt x="53" y="13"/>
                    </a:lnTo>
                    <a:lnTo>
                      <a:pt x="48" y="1"/>
                    </a:lnTo>
                    <a:lnTo>
                      <a:pt x="47" y="0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1" y="1"/>
                    </a:lnTo>
                    <a:lnTo>
                      <a:pt x="36" y="5"/>
                    </a:lnTo>
                    <a:lnTo>
                      <a:pt x="31" y="10"/>
                    </a:lnTo>
                    <a:lnTo>
                      <a:pt x="24" y="18"/>
                    </a:lnTo>
                    <a:lnTo>
                      <a:pt x="18" y="25"/>
                    </a:lnTo>
                    <a:lnTo>
                      <a:pt x="13" y="34"/>
                    </a:lnTo>
                    <a:lnTo>
                      <a:pt x="9" y="44"/>
                    </a:lnTo>
                    <a:lnTo>
                      <a:pt x="5" y="53"/>
                    </a:lnTo>
                    <a:lnTo>
                      <a:pt x="3" y="62"/>
                    </a:lnTo>
                    <a:lnTo>
                      <a:pt x="1" y="70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94"/>
                    </a:lnTo>
                    <a:lnTo>
                      <a:pt x="0" y="99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43" name="Freeform 271"/>
              <p:cNvSpPr>
                <a:spLocks noChangeArrowheads="1"/>
              </p:cNvSpPr>
              <p:nvPr/>
            </p:nvSpPr>
            <p:spPr bwMode="auto">
              <a:xfrm>
                <a:off x="5550" y="97"/>
                <a:ext cx="65" cy="1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8 0 0"/>
                  <a:gd name="G8" fmla="sin 109 G7"/>
                  <a:gd name="G9" fmla="+- 65529 0 0"/>
                  <a:gd name="G10" fmla="+- 118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48189 10"/>
                  <a:gd name="G28" fmla="+- 1 0 0"/>
                  <a:gd name="G29" fmla="*/ 1 0 51712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T0" fmla="*/ 3427 w 64"/>
                  <a:gd name="T1" fmla="*/ 4 h 119"/>
                  <a:gd name="T2" fmla="*/ 3642 w 64"/>
                  <a:gd name="T3" fmla="*/ 4242 h 119"/>
                  <a:gd name="T4" fmla="*/ 3869 w 64"/>
                  <a:gd name="T5" fmla="*/ 7104 h 119"/>
                  <a:gd name="T6" fmla="*/ 3869 w 64"/>
                  <a:gd name="T7" fmla="*/ 10163 h 119"/>
                  <a:gd name="T8" fmla="*/ 3731 w 64"/>
                  <a:gd name="T9" fmla="*/ 13007 h 119"/>
                  <a:gd name="T10" fmla="*/ 3512 w 64"/>
                  <a:gd name="T11" fmla="*/ 15773 h 119"/>
                  <a:gd name="T12" fmla="*/ 3227 w 64"/>
                  <a:gd name="T13" fmla="*/ 18243 h 119"/>
                  <a:gd name="T14" fmla="*/ 2928 w 64"/>
                  <a:gd name="T15" fmla="*/ 20929 h 119"/>
                  <a:gd name="T16" fmla="*/ 2534 w 64"/>
                  <a:gd name="T17" fmla="*/ 22946 h 119"/>
                  <a:gd name="T18" fmla="*/ 2113 w 64"/>
                  <a:gd name="T19" fmla="*/ 24701 h 119"/>
                  <a:gd name="T20" fmla="*/ 1763 w 64"/>
                  <a:gd name="T21" fmla="*/ 26258 h 119"/>
                  <a:gd name="T22" fmla="*/ 1225 w 64"/>
                  <a:gd name="T23" fmla="*/ 26943 h 119"/>
                  <a:gd name="T24" fmla="*/ 960 w 64"/>
                  <a:gd name="T25" fmla="*/ 28247 h 119"/>
                  <a:gd name="T26" fmla="*/ 801 w 64"/>
                  <a:gd name="T27" fmla="*/ 28365 h 119"/>
                  <a:gd name="T28" fmla="*/ 668 w 64"/>
                  <a:gd name="T29" fmla="*/ 28247 h 119"/>
                  <a:gd name="T30" fmla="*/ 629 w 64"/>
                  <a:gd name="T31" fmla="*/ 26682 h 119"/>
                  <a:gd name="T32" fmla="*/ 0 w 64"/>
                  <a:gd name="T33" fmla="*/ 26682 h 119"/>
                  <a:gd name="T34" fmla="*/ 1 w 64"/>
                  <a:gd name="T35" fmla="*/ 28685 h 119"/>
                  <a:gd name="T36" fmla="*/ 5 w 64"/>
                  <a:gd name="T37" fmla="*/ 30498 h 119"/>
                  <a:gd name="T38" fmla="*/ 801 w 64"/>
                  <a:gd name="T39" fmla="*/ 30739 h 119"/>
                  <a:gd name="T40" fmla="*/ 1153 w 64"/>
                  <a:gd name="T41" fmla="*/ 30498 h 119"/>
                  <a:gd name="T42" fmla="*/ 1659 w 64"/>
                  <a:gd name="T43" fmla="*/ 28975 h 119"/>
                  <a:gd name="T44" fmla="*/ 2113 w 64"/>
                  <a:gd name="T45" fmla="*/ 28247 h 119"/>
                  <a:gd name="T46" fmla="*/ 2534 w 64"/>
                  <a:gd name="T47" fmla="*/ 26362 h 119"/>
                  <a:gd name="T48" fmla="*/ 3034 w 64"/>
                  <a:gd name="T49" fmla="*/ 24494 h 119"/>
                  <a:gd name="T50" fmla="*/ 3429 w 64"/>
                  <a:gd name="T51" fmla="*/ 21639 h 119"/>
                  <a:gd name="T52" fmla="*/ 3869 w 64"/>
                  <a:gd name="T53" fmla="*/ 19616 h 119"/>
                  <a:gd name="T54" fmla="*/ 4112 w 64"/>
                  <a:gd name="T55" fmla="*/ 16826 h 119"/>
                  <a:gd name="T56" fmla="*/ 4368 w 64"/>
                  <a:gd name="T57" fmla="*/ 13637 h 119"/>
                  <a:gd name="T58" fmla="*/ 4376 w 64"/>
                  <a:gd name="T59" fmla="*/ 10220 h 119"/>
                  <a:gd name="T60" fmla="*/ 4369 w 64"/>
                  <a:gd name="T61" fmla="*/ 6599 h 119"/>
                  <a:gd name="T62" fmla="*/ 4213 w 64"/>
                  <a:gd name="T63" fmla="*/ 3188 h 119"/>
                  <a:gd name="T64" fmla="*/ 3870 w 64"/>
                  <a:gd name="T65" fmla="*/ 0 h 119"/>
                  <a:gd name="T66" fmla="*/ 3427 w 64"/>
                  <a:gd name="T67" fmla="*/ 4 h 119"/>
                  <a:gd name="T68" fmla="*/ 0 w 64"/>
                  <a:gd name="T69" fmla="*/ 0 h 119"/>
                  <a:gd name="T70" fmla="*/ 64 w 64"/>
                  <a:gd name="T7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64" h="119">
                    <a:moveTo>
                      <a:pt x="49" y="4"/>
                    </a:moveTo>
                    <a:lnTo>
                      <a:pt x="53" y="17"/>
                    </a:lnTo>
                    <a:lnTo>
                      <a:pt x="55" y="28"/>
                    </a:lnTo>
                    <a:lnTo>
                      <a:pt x="55" y="39"/>
                    </a:lnTo>
                    <a:lnTo>
                      <a:pt x="54" y="51"/>
                    </a:lnTo>
                    <a:lnTo>
                      <a:pt x="51" y="60"/>
                    </a:lnTo>
                    <a:lnTo>
                      <a:pt x="47" y="70"/>
                    </a:lnTo>
                    <a:lnTo>
                      <a:pt x="42" y="80"/>
                    </a:lnTo>
                    <a:lnTo>
                      <a:pt x="37" y="89"/>
                    </a:lnTo>
                    <a:lnTo>
                      <a:pt x="31" y="96"/>
                    </a:lnTo>
                    <a:lnTo>
                      <a:pt x="25" y="101"/>
                    </a:lnTo>
                    <a:lnTo>
                      <a:pt x="19" y="105"/>
                    </a:lnTo>
                    <a:lnTo>
                      <a:pt x="15" y="109"/>
                    </a:lnTo>
                    <a:lnTo>
                      <a:pt x="12" y="110"/>
                    </a:lnTo>
                    <a:lnTo>
                      <a:pt x="9" y="109"/>
                    </a:lnTo>
                    <a:lnTo>
                      <a:pt x="8" y="104"/>
                    </a:lnTo>
                    <a:lnTo>
                      <a:pt x="0" y="104"/>
                    </a:lnTo>
                    <a:lnTo>
                      <a:pt x="1" y="112"/>
                    </a:lnTo>
                    <a:lnTo>
                      <a:pt x="5" y="118"/>
                    </a:lnTo>
                    <a:lnTo>
                      <a:pt x="12" y="119"/>
                    </a:lnTo>
                    <a:lnTo>
                      <a:pt x="18" y="118"/>
                    </a:lnTo>
                    <a:lnTo>
                      <a:pt x="24" y="113"/>
                    </a:lnTo>
                    <a:lnTo>
                      <a:pt x="31" y="109"/>
                    </a:lnTo>
                    <a:lnTo>
                      <a:pt x="37" y="102"/>
                    </a:lnTo>
                    <a:lnTo>
                      <a:pt x="43" y="95"/>
                    </a:lnTo>
                    <a:lnTo>
                      <a:pt x="50" y="85"/>
                    </a:lnTo>
                    <a:lnTo>
                      <a:pt x="55" y="75"/>
                    </a:lnTo>
                    <a:lnTo>
                      <a:pt x="59" y="64"/>
                    </a:lnTo>
                    <a:lnTo>
                      <a:pt x="62" y="52"/>
                    </a:lnTo>
                    <a:lnTo>
                      <a:pt x="64" y="40"/>
                    </a:lnTo>
                    <a:lnTo>
                      <a:pt x="63" y="26"/>
                    </a:lnTo>
                    <a:lnTo>
                      <a:pt x="61" y="13"/>
                    </a:lnTo>
                    <a:lnTo>
                      <a:pt x="56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44" name="Freeform 272"/>
              <p:cNvSpPr>
                <a:spLocks noChangeArrowheads="1"/>
              </p:cNvSpPr>
              <p:nvPr/>
            </p:nvSpPr>
            <p:spPr bwMode="auto">
              <a:xfrm>
                <a:off x="5559" y="94"/>
                <a:ext cx="48" cy="54"/>
              </a:xfrm>
              <a:custGeom>
                <a:avLst/>
                <a:gdLst>
                  <a:gd name="G0" fmla="+- 13 0 0"/>
                  <a:gd name="G1" fmla="sin 50 G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*/ 1 0 51712"/>
                  <a:gd name="G12" fmla="+- 25 0 0"/>
                  <a:gd name="G13" fmla="sin 50 G12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43720 0 0"/>
                  <a:gd name="G26" fmla="+- 47763 0 0"/>
                  <a:gd name="G27" fmla="+- 53735 0 0"/>
                  <a:gd name="T0" fmla="*/ 709 w 48"/>
                  <a:gd name="T1" fmla="*/ 28623 h 50"/>
                  <a:gd name="T2" fmla="*/ 903 w 48"/>
                  <a:gd name="T3" fmla="*/ 22719 h 50"/>
                  <a:gd name="T4" fmla="*/ 1223 w 48"/>
                  <a:gd name="T5" fmla="*/ 18996 h 50"/>
                  <a:gd name="T6" fmla="*/ 1758 w 48"/>
                  <a:gd name="T7" fmla="*/ 13559 h 50"/>
                  <a:gd name="T8" fmla="*/ 2109 w 48"/>
                  <a:gd name="T9" fmla="*/ 9504 h 50"/>
                  <a:gd name="T10" fmla="*/ 2385 w 48"/>
                  <a:gd name="T11" fmla="*/ 6474 h 50"/>
                  <a:gd name="T12" fmla="*/ 2692 w 48"/>
                  <a:gd name="T13" fmla="*/ 5131 h 50"/>
                  <a:gd name="T14" fmla="*/ 2860 w 48"/>
                  <a:gd name="T15" fmla="*/ 5131 h 50"/>
                  <a:gd name="T16" fmla="*/ 2965 w 48"/>
                  <a:gd name="T17" fmla="*/ 5131 h 50"/>
                  <a:gd name="T18" fmla="*/ 2860 w 48"/>
                  <a:gd name="T19" fmla="*/ 5131 h 50"/>
                  <a:gd name="T20" fmla="*/ 2860 w 48"/>
                  <a:gd name="T21" fmla="*/ 4416 h 50"/>
                  <a:gd name="T22" fmla="*/ 3347 w 48"/>
                  <a:gd name="T23" fmla="*/ 3 h 50"/>
                  <a:gd name="T24" fmla="*/ 3150 w 48"/>
                  <a:gd name="T25" fmla="*/ 1 h 50"/>
                  <a:gd name="T26" fmla="*/ 2965 w 48"/>
                  <a:gd name="T27" fmla="*/ 0 h 50"/>
                  <a:gd name="T28" fmla="*/ 2688 w 48"/>
                  <a:gd name="T29" fmla="*/ 0 h 50"/>
                  <a:gd name="T30" fmla="*/ 2385 w 48"/>
                  <a:gd name="T31" fmla="*/ 1 h 50"/>
                  <a:gd name="T32" fmla="*/ 2109 w 48"/>
                  <a:gd name="T33" fmla="*/ 140 h 50"/>
                  <a:gd name="T34" fmla="*/ 1758 w 48"/>
                  <a:gd name="T35" fmla="*/ 6004 h 50"/>
                  <a:gd name="T36" fmla="*/ 1151 w 48"/>
                  <a:gd name="T37" fmla="*/ 10252 h 50"/>
                  <a:gd name="T38" fmla="*/ 800 w 48"/>
                  <a:gd name="T39" fmla="*/ 15090 h 50"/>
                  <a:gd name="T40" fmla="*/ 6 w 48"/>
                  <a:gd name="T41" fmla="*/ 20533 h 50"/>
                  <a:gd name="T42" fmla="*/ 0 w 48"/>
                  <a:gd name="T43" fmla="*/ 26532 h 50"/>
                  <a:gd name="T44" fmla="*/ 709 w 48"/>
                  <a:gd name="T45" fmla="*/ 28623 h 50"/>
                  <a:gd name="T46" fmla="*/ 0 w 48"/>
                  <a:gd name="T47" fmla="*/ 0 h 50"/>
                  <a:gd name="T48" fmla="*/ 48 w 48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8" h="50">
                    <a:moveTo>
                      <a:pt x="9" y="50"/>
                    </a:moveTo>
                    <a:lnTo>
                      <a:pt x="13" y="40"/>
                    </a:lnTo>
                    <a:lnTo>
                      <a:pt x="18" y="33"/>
                    </a:lnTo>
                    <a:lnTo>
                      <a:pt x="24" y="24"/>
                    </a:lnTo>
                    <a:lnTo>
                      <a:pt x="30" y="17"/>
                    </a:lnTo>
                    <a:lnTo>
                      <a:pt x="35" y="12"/>
                    </a:lnTo>
                    <a:lnTo>
                      <a:pt x="39" y="9"/>
                    </a:lnTo>
                    <a:lnTo>
                      <a:pt x="41" y="9"/>
                    </a:lnTo>
                    <a:lnTo>
                      <a:pt x="42" y="9"/>
                    </a:lnTo>
                    <a:lnTo>
                      <a:pt x="41" y="9"/>
                    </a:lnTo>
                    <a:lnTo>
                      <a:pt x="41" y="7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2" y="0"/>
                    </a:lnTo>
                    <a:lnTo>
                      <a:pt x="38" y="0"/>
                    </a:lnTo>
                    <a:lnTo>
                      <a:pt x="35" y="1"/>
                    </a:lnTo>
                    <a:lnTo>
                      <a:pt x="30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7"/>
                    </a:lnTo>
                    <a:lnTo>
                      <a:pt x="6" y="36"/>
                    </a:lnTo>
                    <a:lnTo>
                      <a:pt x="0" y="46"/>
                    </a:lnTo>
                    <a:lnTo>
                      <a:pt x="9" y="5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45" name="Freeform 273"/>
              <p:cNvSpPr>
                <a:spLocks noChangeArrowheads="1"/>
              </p:cNvSpPr>
              <p:nvPr/>
            </p:nvSpPr>
            <p:spPr bwMode="auto">
              <a:xfrm>
                <a:off x="5550" y="146"/>
                <a:ext cx="15" cy="64"/>
              </a:xfrm>
              <a:custGeom>
                <a:avLst/>
                <a:gdLst>
                  <a:gd name="G0" fmla="*/ 1 19253 61568"/>
                  <a:gd name="G1" fmla="*/ 1 63095 51712"/>
                  <a:gd name="G2" fmla="*/ G1 1 180"/>
                  <a:gd name="G3" fmla="*/ G0 1 G2"/>
                  <a:gd name="G4" fmla="*/ 1 1353 25856"/>
                  <a:gd name="G5" fmla="*/ 1 63095 51712"/>
                  <a:gd name="G6" fmla="*/ G5 1 180"/>
                  <a:gd name="G7" fmla="*/ G4 1 G6"/>
                  <a:gd name="G8" fmla="+- 10 0 0"/>
                  <a:gd name="G9" fmla="sin 37 G8"/>
                  <a:gd name="G10" fmla="*/ 1 63069 51712"/>
                  <a:gd name="G11" fmla="+- 1 0 0"/>
                  <a:gd name="G12" fmla="+- 10 0 0"/>
                  <a:gd name="G13" fmla="*/ 1 0 51712"/>
                  <a:gd name="G14" fmla="+- 65528 0 0"/>
                  <a:gd name="G15" fmla="+- 65532 0 0"/>
                  <a:gd name="G16" fmla="*/ 1 3031 49664"/>
                  <a:gd name="G17" fmla="*/ 1 63095 51712"/>
                  <a:gd name="G18" fmla="*/ G17 1 180"/>
                  <a:gd name="G19" fmla="*/ G16 1 G18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43907 0 0"/>
                  <a:gd name="G31" fmla="+- 45581 0 0"/>
                  <a:gd name="T0" fmla="*/ 8 w 17"/>
                  <a:gd name="T1" fmla="*/ 23384 h 61"/>
                  <a:gd name="T2" fmla="*/ 8 w 17"/>
                  <a:gd name="T3" fmla="*/ 21637 h 61"/>
                  <a:gd name="T4" fmla="*/ 8 w 17"/>
                  <a:gd name="T5" fmla="*/ 19963 h 61"/>
                  <a:gd name="T6" fmla="*/ 8 w 17"/>
                  <a:gd name="T7" fmla="*/ 17070 h 61"/>
                  <a:gd name="T8" fmla="*/ 542 w 17"/>
                  <a:gd name="T9" fmla="*/ 14364 h 61"/>
                  <a:gd name="T10" fmla="*/ 574 w 17"/>
                  <a:gd name="T11" fmla="*/ 10626 h 61"/>
                  <a:gd name="T12" fmla="*/ 644 w 17"/>
                  <a:gd name="T13" fmla="*/ 8304 h 61"/>
                  <a:gd name="T14" fmla="*/ 722 w 17"/>
                  <a:gd name="T15" fmla="*/ 4424 h 61"/>
                  <a:gd name="T16" fmla="*/ 857 w 17"/>
                  <a:gd name="T17" fmla="*/ 4 h 61"/>
                  <a:gd name="T18" fmla="*/ 8 w 17"/>
                  <a:gd name="T19" fmla="*/ 0 h 61"/>
                  <a:gd name="T20" fmla="*/ 5 w 17"/>
                  <a:gd name="T21" fmla="*/ 3787 h 61"/>
                  <a:gd name="T22" fmla="*/ 3 w 17"/>
                  <a:gd name="T23" fmla="*/ 7670 h 61"/>
                  <a:gd name="T24" fmla="*/ 1 w 17"/>
                  <a:gd name="T25" fmla="*/ 10503 h 61"/>
                  <a:gd name="T26" fmla="*/ 0 w 17"/>
                  <a:gd name="T27" fmla="*/ 13467 h 61"/>
                  <a:gd name="T28" fmla="*/ 0 w 17"/>
                  <a:gd name="T29" fmla="*/ 17045 h 61"/>
                  <a:gd name="T30" fmla="*/ 0 w 17"/>
                  <a:gd name="T31" fmla="*/ 19963 h 61"/>
                  <a:gd name="T32" fmla="*/ 0 w 17"/>
                  <a:gd name="T33" fmla="*/ 21637 h 61"/>
                  <a:gd name="T34" fmla="*/ 0 w 17"/>
                  <a:gd name="T35" fmla="*/ 23384 h 61"/>
                  <a:gd name="T36" fmla="*/ 8 w 17"/>
                  <a:gd name="T37" fmla="*/ 23384 h 61"/>
                  <a:gd name="T38" fmla="*/ 0 w 17"/>
                  <a:gd name="T39" fmla="*/ 0 h 61"/>
                  <a:gd name="T40" fmla="*/ 17 w 17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7" h="61">
                    <a:moveTo>
                      <a:pt x="8" y="61"/>
                    </a:moveTo>
                    <a:lnTo>
                      <a:pt x="8" y="57"/>
                    </a:lnTo>
                    <a:lnTo>
                      <a:pt x="8" y="52"/>
                    </a:lnTo>
                    <a:lnTo>
                      <a:pt x="8" y="45"/>
                    </a:lnTo>
                    <a:lnTo>
                      <a:pt x="9" y="37"/>
                    </a:lnTo>
                    <a:lnTo>
                      <a:pt x="10" y="28"/>
                    </a:lnTo>
                    <a:lnTo>
                      <a:pt x="12" y="21"/>
                    </a:lnTo>
                    <a:lnTo>
                      <a:pt x="14" y="12"/>
                    </a:lnTo>
                    <a:lnTo>
                      <a:pt x="17" y="4"/>
                    </a:lnTo>
                    <a:lnTo>
                      <a:pt x="8" y="0"/>
                    </a:lnTo>
                    <a:lnTo>
                      <a:pt x="5" y="10"/>
                    </a:lnTo>
                    <a:lnTo>
                      <a:pt x="3" y="19"/>
                    </a:lnTo>
                    <a:lnTo>
                      <a:pt x="1" y="27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0" y="52"/>
                    </a:lnTo>
                    <a:lnTo>
                      <a:pt x="0" y="57"/>
                    </a:lnTo>
                    <a:lnTo>
                      <a:pt x="0" y="61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46" name="Freeform 274"/>
              <p:cNvSpPr>
                <a:spLocks noChangeArrowheads="1"/>
              </p:cNvSpPr>
              <p:nvPr/>
            </p:nvSpPr>
            <p:spPr bwMode="auto">
              <a:xfrm>
                <a:off x="200" y="4044"/>
                <a:ext cx="64" cy="6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9 0 0"/>
                  <a:gd name="G8" fmla="cos 55 G7"/>
                  <a:gd name="G9" fmla="+- 10 0 0"/>
                  <a:gd name="G10" fmla="cos 57 G9"/>
                  <a:gd name="G11" fmla="*/ 1 529 51712"/>
                  <a:gd name="G12" fmla="*/ 1 64127 51712"/>
                  <a:gd name="G13" fmla="+- 9 0 0"/>
                  <a:gd name="G14" fmla="cos 37 G13"/>
                  <a:gd name="G15" fmla="*/ 1 2747 57600"/>
                  <a:gd name="G16" fmla="+- 1 0 0"/>
                  <a:gd name="G17" fmla="+- 3 0 0"/>
                  <a:gd name="G18" fmla="+- 4 0 0"/>
                  <a:gd name="G19" fmla="*/ 1 0 51712"/>
                  <a:gd name="G20" fmla="+- 13 0 0"/>
                  <a:gd name="G21" fmla="sin G19 G2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61255 0 0"/>
                  <a:gd name="G41" fmla="+- 60055 0 0"/>
                  <a:gd name="G42" fmla="+- 59732 0 0"/>
                  <a:gd name="G43" fmla="+- 59605 0 0"/>
                  <a:gd name="G44" fmla="+- 59334 0 0"/>
                  <a:gd name="G45" fmla="+- 59035 0 0"/>
                  <a:gd name="G46" fmla="+- 58077 0 0"/>
                  <a:gd name="T0" fmla="*/ 4495 w 63"/>
                  <a:gd name="T1" fmla="*/ 6391 h 58"/>
                  <a:gd name="T2" fmla="*/ 4580 w 63"/>
                  <a:gd name="T3" fmla="*/ 8861 h 58"/>
                  <a:gd name="T4" fmla="*/ 4672 w 63"/>
                  <a:gd name="T5" fmla="*/ 10153 h 58"/>
                  <a:gd name="T6" fmla="*/ 4672 w 63"/>
                  <a:gd name="T7" fmla="*/ 10476 h 58"/>
                  <a:gd name="T8" fmla="*/ 4545 w 63"/>
                  <a:gd name="T9" fmla="*/ 10476 h 58"/>
                  <a:gd name="T10" fmla="*/ 4274 w 63"/>
                  <a:gd name="T11" fmla="*/ 10476 h 58"/>
                  <a:gd name="T12" fmla="*/ 3975 w 63"/>
                  <a:gd name="T13" fmla="*/ 10476 h 58"/>
                  <a:gd name="T14" fmla="*/ 3553 w 63"/>
                  <a:gd name="T15" fmla="*/ 11012 h 58"/>
                  <a:gd name="T16" fmla="*/ 3166 w 63"/>
                  <a:gd name="T17" fmla="*/ 11987 h 58"/>
                  <a:gd name="T18" fmla="*/ 2748 w 63"/>
                  <a:gd name="T19" fmla="*/ 13427 h 58"/>
                  <a:gd name="T20" fmla="*/ 2188 w 63"/>
                  <a:gd name="T21" fmla="*/ 16638 h 58"/>
                  <a:gd name="T22" fmla="*/ 1819 w 63"/>
                  <a:gd name="T23" fmla="*/ 20366 h 58"/>
                  <a:gd name="T24" fmla="*/ 1257 w 63"/>
                  <a:gd name="T25" fmla="*/ 23179 h 58"/>
                  <a:gd name="T26" fmla="*/ 924 w 63"/>
                  <a:gd name="T27" fmla="*/ 26439 h 58"/>
                  <a:gd name="T28" fmla="*/ 768 w 63"/>
                  <a:gd name="T29" fmla="*/ 28723 h 58"/>
                  <a:gd name="T30" fmla="*/ 722 w 63"/>
                  <a:gd name="T31" fmla="*/ 28858 h 58"/>
                  <a:gd name="T32" fmla="*/ 768 w 63"/>
                  <a:gd name="T33" fmla="*/ 28858 h 58"/>
                  <a:gd name="T34" fmla="*/ 768 w 63"/>
                  <a:gd name="T35" fmla="*/ 29697 h 58"/>
                  <a:gd name="T36" fmla="*/ 869 w 63"/>
                  <a:gd name="T37" fmla="*/ 28858 h 58"/>
                  <a:gd name="T38" fmla="*/ 924 w 63"/>
                  <a:gd name="T39" fmla="*/ 28723 h 58"/>
                  <a:gd name="T40" fmla="*/ 924 w 63"/>
                  <a:gd name="T41" fmla="*/ 26439 h 58"/>
                  <a:gd name="T42" fmla="*/ 869 w 63"/>
                  <a:gd name="T43" fmla="*/ 22513 h 58"/>
                  <a:gd name="T44" fmla="*/ 768 w 63"/>
                  <a:gd name="T45" fmla="*/ 18999 h 58"/>
                  <a:gd name="T46" fmla="*/ 722 w 63"/>
                  <a:gd name="T47" fmla="*/ 15875 h 58"/>
                  <a:gd name="T48" fmla="*/ 7 w 63"/>
                  <a:gd name="T49" fmla="*/ 12383 h 58"/>
                  <a:gd name="T50" fmla="*/ 5 w 63"/>
                  <a:gd name="T51" fmla="*/ 10153 h 58"/>
                  <a:gd name="T52" fmla="*/ 4 w 63"/>
                  <a:gd name="T53" fmla="*/ 8861 h 58"/>
                  <a:gd name="T54" fmla="*/ 1 w 63"/>
                  <a:gd name="T55" fmla="*/ 5887 h 58"/>
                  <a:gd name="T56" fmla="*/ 0 w 63"/>
                  <a:gd name="T57" fmla="*/ 4574 h 58"/>
                  <a:gd name="T58" fmla="*/ 0 w 63"/>
                  <a:gd name="T59" fmla="*/ 3577 h 58"/>
                  <a:gd name="T60" fmla="*/ 2 w 63"/>
                  <a:gd name="T61" fmla="*/ 3 h 58"/>
                  <a:gd name="T62" fmla="*/ 5 w 63"/>
                  <a:gd name="T63" fmla="*/ 1 h 58"/>
                  <a:gd name="T64" fmla="*/ 722 w 63"/>
                  <a:gd name="T65" fmla="*/ 0 h 58"/>
                  <a:gd name="T66" fmla="*/ 924 w 63"/>
                  <a:gd name="T67" fmla="*/ 0 h 58"/>
                  <a:gd name="T68" fmla="*/ 1337 w 63"/>
                  <a:gd name="T69" fmla="*/ 0 h 58"/>
                  <a:gd name="T70" fmla="*/ 2285 w 63"/>
                  <a:gd name="T71" fmla="*/ 1 h 58"/>
                  <a:gd name="T72" fmla="*/ 3166 w 63"/>
                  <a:gd name="T73" fmla="*/ 102 h 58"/>
                  <a:gd name="T74" fmla="*/ 3975 w 63"/>
                  <a:gd name="T75" fmla="*/ 4218 h 58"/>
                  <a:gd name="T76" fmla="*/ 4495 w 63"/>
                  <a:gd name="T77" fmla="*/ 6391 h 58"/>
                  <a:gd name="T78" fmla="*/ 0 w 63"/>
                  <a:gd name="T79" fmla="*/ 0 h 58"/>
                  <a:gd name="T80" fmla="*/ 63 w 63"/>
                  <a:gd name="T8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63" h="58">
                    <a:moveTo>
                      <a:pt x="60" y="13"/>
                    </a:moveTo>
                    <a:lnTo>
                      <a:pt x="62" y="17"/>
                    </a:lnTo>
                    <a:lnTo>
                      <a:pt x="63" y="19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57" y="20"/>
                    </a:lnTo>
                    <a:lnTo>
                      <a:pt x="53" y="20"/>
                    </a:lnTo>
                    <a:lnTo>
                      <a:pt x="48" y="21"/>
                    </a:lnTo>
                    <a:lnTo>
                      <a:pt x="43" y="23"/>
                    </a:lnTo>
                    <a:lnTo>
                      <a:pt x="37" y="26"/>
                    </a:lnTo>
                    <a:lnTo>
                      <a:pt x="30" y="32"/>
                    </a:lnTo>
                    <a:lnTo>
                      <a:pt x="24" y="39"/>
                    </a:lnTo>
                    <a:lnTo>
                      <a:pt x="18" y="45"/>
                    </a:lnTo>
                    <a:lnTo>
                      <a:pt x="13" y="51"/>
                    </a:lnTo>
                    <a:lnTo>
                      <a:pt x="10" y="55"/>
                    </a:lnTo>
                    <a:lnTo>
                      <a:pt x="9" y="57"/>
                    </a:lnTo>
                    <a:lnTo>
                      <a:pt x="10" y="57"/>
                    </a:lnTo>
                    <a:lnTo>
                      <a:pt x="10" y="58"/>
                    </a:lnTo>
                    <a:lnTo>
                      <a:pt x="12" y="57"/>
                    </a:lnTo>
                    <a:lnTo>
                      <a:pt x="13" y="55"/>
                    </a:lnTo>
                    <a:lnTo>
                      <a:pt x="13" y="51"/>
                    </a:lnTo>
                    <a:lnTo>
                      <a:pt x="12" y="44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7" y="24"/>
                    </a:lnTo>
                    <a:lnTo>
                      <a:pt x="5" y="19"/>
                    </a:lnTo>
                    <a:lnTo>
                      <a:pt x="4" y="17"/>
                    </a:lnTo>
                    <a:lnTo>
                      <a:pt x="1" y="12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31" y="1"/>
                    </a:lnTo>
                    <a:lnTo>
                      <a:pt x="43" y="5"/>
                    </a:lnTo>
                    <a:lnTo>
                      <a:pt x="53" y="8"/>
                    </a:lnTo>
                    <a:lnTo>
                      <a:pt x="60" y="1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47" name="Freeform 275"/>
              <p:cNvSpPr>
                <a:spLocks noChangeArrowheads="1"/>
              </p:cNvSpPr>
              <p:nvPr/>
            </p:nvSpPr>
            <p:spPr bwMode="auto">
              <a:xfrm>
                <a:off x="244" y="4067"/>
                <a:ext cx="26" cy="14"/>
              </a:xfrm>
              <a:custGeom>
                <a:avLst/>
                <a:gdLst>
                  <a:gd name="G0" fmla="+- 8 0 0"/>
                  <a:gd name="G1" fmla="*/ 1 5329 22848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2887 57600"/>
                  <a:gd name="G8" fmla="*/ 1 0 51712"/>
                  <a:gd name="G9" fmla="+- 16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305 0 0"/>
                  <a:gd name="G21" fmla="+- 905 0 0"/>
                  <a:gd name="T0" fmla="*/ 4 w 27"/>
                  <a:gd name="T1" fmla="*/ 1021 h 16"/>
                  <a:gd name="T2" fmla="*/ 1265 w 27"/>
                  <a:gd name="T3" fmla="*/ 960 h 16"/>
                  <a:gd name="T4" fmla="*/ 1809 w 27"/>
                  <a:gd name="T5" fmla="*/ 904 h 16"/>
                  <a:gd name="T6" fmla="*/ 2408 w 27"/>
                  <a:gd name="T7" fmla="*/ 904 h 16"/>
                  <a:gd name="T8" fmla="*/ 2984 w 27"/>
                  <a:gd name="T9" fmla="*/ 904 h 16"/>
                  <a:gd name="T10" fmla="*/ 3442 w 27"/>
                  <a:gd name="T11" fmla="*/ 904 h 16"/>
                  <a:gd name="T12" fmla="*/ 3971 w 27"/>
                  <a:gd name="T13" fmla="*/ 668 h 16"/>
                  <a:gd name="T14" fmla="*/ 3697 w 27"/>
                  <a:gd name="T15" fmla="*/ 4 h 16"/>
                  <a:gd name="T16" fmla="*/ 3394 w 27"/>
                  <a:gd name="T17" fmla="*/ 0 h 16"/>
                  <a:gd name="T18" fmla="*/ 2242 w 27"/>
                  <a:gd name="T19" fmla="*/ 7 h 16"/>
                  <a:gd name="T20" fmla="*/ 2586 w 27"/>
                  <a:gd name="T21" fmla="*/ 710 h 16"/>
                  <a:gd name="T22" fmla="*/ 2586 w 27"/>
                  <a:gd name="T23" fmla="*/ 668 h 16"/>
                  <a:gd name="T24" fmla="*/ 2984 w 27"/>
                  <a:gd name="T25" fmla="*/ 6 h 16"/>
                  <a:gd name="T26" fmla="*/ 2778 w 27"/>
                  <a:gd name="T27" fmla="*/ 6 h 16"/>
                  <a:gd name="T28" fmla="*/ 2242 w 27"/>
                  <a:gd name="T29" fmla="*/ 6 h 16"/>
                  <a:gd name="T30" fmla="*/ 1684 w 27"/>
                  <a:gd name="T31" fmla="*/ 6 h 16"/>
                  <a:gd name="T32" fmla="*/ 6 w 27"/>
                  <a:gd name="T33" fmla="*/ 7 h 16"/>
                  <a:gd name="T34" fmla="*/ 0 w 27"/>
                  <a:gd name="T35" fmla="*/ 668 h 16"/>
                  <a:gd name="T36" fmla="*/ 4 w 27"/>
                  <a:gd name="T37" fmla="*/ 1021 h 16"/>
                  <a:gd name="T38" fmla="*/ 0 w 27"/>
                  <a:gd name="T39" fmla="*/ 0 h 16"/>
                  <a:gd name="T40" fmla="*/ 27 w 27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7" h="16">
                    <a:moveTo>
                      <a:pt x="4" y="16"/>
                    </a:moveTo>
                    <a:lnTo>
                      <a:pt x="8" y="15"/>
                    </a:lnTo>
                    <a:lnTo>
                      <a:pt x="13" y="14"/>
                    </a:lnTo>
                    <a:lnTo>
                      <a:pt x="17" y="14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7" y="9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6" y="7"/>
                    </a:lnTo>
                    <a:lnTo>
                      <a:pt x="18" y="10"/>
                    </a:lnTo>
                    <a:lnTo>
                      <a:pt x="18" y="9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6" y="6"/>
                    </a:lnTo>
                    <a:lnTo>
                      <a:pt x="12" y="6"/>
                    </a:lnTo>
                    <a:lnTo>
                      <a:pt x="6" y="7"/>
                    </a:lnTo>
                    <a:lnTo>
                      <a:pt x="0" y="9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48" name="Freeform 276"/>
              <p:cNvSpPr>
                <a:spLocks noChangeArrowheads="1"/>
              </p:cNvSpPr>
              <p:nvPr/>
            </p:nvSpPr>
            <p:spPr bwMode="auto">
              <a:xfrm>
                <a:off x="206" y="4077"/>
                <a:ext cx="39" cy="46"/>
              </a:xfrm>
              <a:custGeom>
                <a:avLst/>
                <a:gdLst>
                  <a:gd name="G0" fmla="+- 34 0 0"/>
                  <a:gd name="G1" fmla="*/ 1 38821 57600"/>
                  <a:gd name="G2" fmla="*/ 1 63095 51712"/>
                  <a:gd name="G3" fmla="*/ G2 1 180"/>
                  <a:gd name="G4" fmla="*/ G1 1 G3"/>
                  <a:gd name="G5" fmla="+- 12 0 0"/>
                  <a:gd name="G6" fmla="cos 38 G5"/>
                  <a:gd name="G7" fmla="+- 1 0 0"/>
                  <a:gd name="G8" fmla="+- 1 0 0"/>
                  <a:gd name="G9" fmla="+- 1 0 0"/>
                  <a:gd name="G10" fmla="+- 1 0 0"/>
                  <a:gd name="G11" fmla="*/ 1 33095 51712"/>
                  <a:gd name="G12" fmla="+- 29 0 0"/>
                  <a:gd name="G13" fmla="+- 65532 0 0"/>
                  <a:gd name="G14" fmla="+- 10 0 0"/>
                  <a:gd name="G15" fmla="+- 34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37730 0 0"/>
                  <a:gd name="G28" fmla="+- 36684 0 0"/>
                  <a:gd name="G29" fmla="+- 34340 0 0"/>
                  <a:gd name="T0" fmla="*/ 5 w 40"/>
                  <a:gd name="T1" fmla="*/ 27056 h 44"/>
                  <a:gd name="T2" fmla="*/ 5 w 40"/>
                  <a:gd name="T3" fmla="*/ 27811 h 44"/>
                  <a:gd name="T4" fmla="*/ 8 w 40"/>
                  <a:gd name="T5" fmla="*/ 28860 h 44"/>
                  <a:gd name="T6" fmla="*/ 300 w 40"/>
                  <a:gd name="T7" fmla="*/ 31496 h 44"/>
                  <a:gd name="T8" fmla="*/ 300 w 40"/>
                  <a:gd name="T9" fmla="*/ 30353 h 44"/>
                  <a:gd name="T10" fmla="*/ 383 w 40"/>
                  <a:gd name="T11" fmla="*/ 27811 h 44"/>
                  <a:gd name="T12" fmla="*/ 488 w 40"/>
                  <a:gd name="T13" fmla="*/ 23382 h 44"/>
                  <a:gd name="T14" fmla="*/ 623 w 40"/>
                  <a:gd name="T15" fmla="*/ 18021 h 44"/>
                  <a:gd name="T16" fmla="*/ 877 w 40"/>
                  <a:gd name="T17" fmla="*/ 12705 h 44"/>
                  <a:gd name="T18" fmla="*/ 1066 w 40"/>
                  <a:gd name="T19" fmla="*/ 8965 h 44"/>
                  <a:gd name="T20" fmla="*/ 1177 w 40"/>
                  <a:gd name="T21" fmla="*/ 5804 h 44"/>
                  <a:gd name="T22" fmla="*/ 1068 w 40"/>
                  <a:gd name="T23" fmla="*/ 0 h 44"/>
                  <a:gd name="T24" fmla="*/ 921 w 40"/>
                  <a:gd name="T25" fmla="*/ 4 h 44"/>
                  <a:gd name="T26" fmla="*/ 654 w 40"/>
                  <a:gd name="T27" fmla="*/ 7532 h 44"/>
                  <a:gd name="T28" fmla="*/ 465 w 40"/>
                  <a:gd name="T29" fmla="*/ 12705 h 44"/>
                  <a:gd name="T30" fmla="*/ 300 w 40"/>
                  <a:gd name="T31" fmla="*/ 18021 h 44"/>
                  <a:gd name="T32" fmla="*/ 5 w 40"/>
                  <a:gd name="T33" fmla="*/ 23382 h 44"/>
                  <a:gd name="T34" fmla="*/ 2 w 40"/>
                  <a:gd name="T35" fmla="*/ 27056 h 44"/>
                  <a:gd name="T36" fmla="*/ 0 w 40"/>
                  <a:gd name="T37" fmla="*/ 29496 h 44"/>
                  <a:gd name="T38" fmla="*/ 1 w 40"/>
                  <a:gd name="T39" fmla="*/ 33909 h 44"/>
                  <a:gd name="T40" fmla="*/ 6 w 40"/>
                  <a:gd name="T41" fmla="*/ 35113 h 44"/>
                  <a:gd name="T42" fmla="*/ 300 w 40"/>
                  <a:gd name="T43" fmla="*/ 34376 h 44"/>
                  <a:gd name="T44" fmla="*/ 5 w 40"/>
                  <a:gd name="T45" fmla="*/ 27056 h 44"/>
                  <a:gd name="T46" fmla="*/ 0 w 40"/>
                  <a:gd name="T47" fmla="*/ 0 h 44"/>
                  <a:gd name="T48" fmla="*/ 40 w 40"/>
                  <a:gd name="T4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0" h="44">
                    <a:moveTo>
                      <a:pt x="5" y="34"/>
                    </a:moveTo>
                    <a:lnTo>
                      <a:pt x="5" y="35"/>
                    </a:lnTo>
                    <a:lnTo>
                      <a:pt x="8" y="36"/>
                    </a:lnTo>
                    <a:lnTo>
                      <a:pt x="10" y="39"/>
                    </a:lnTo>
                    <a:lnTo>
                      <a:pt x="10" y="38"/>
                    </a:lnTo>
                    <a:lnTo>
                      <a:pt x="12" y="35"/>
                    </a:lnTo>
                    <a:lnTo>
                      <a:pt x="17" y="29"/>
                    </a:lnTo>
                    <a:lnTo>
                      <a:pt x="22" y="23"/>
                    </a:lnTo>
                    <a:lnTo>
                      <a:pt x="29" y="16"/>
                    </a:lnTo>
                    <a:lnTo>
                      <a:pt x="35" y="12"/>
                    </a:lnTo>
                    <a:lnTo>
                      <a:pt x="40" y="7"/>
                    </a:lnTo>
                    <a:lnTo>
                      <a:pt x="36" y="0"/>
                    </a:lnTo>
                    <a:lnTo>
                      <a:pt x="30" y="4"/>
                    </a:lnTo>
                    <a:lnTo>
                      <a:pt x="23" y="10"/>
                    </a:lnTo>
                    <a:lnTo>
                      <a:pt x="16" y="16"/>
                    </a:lnTo>
                    <a:lnTo>
                      <a:pt x="10" y="23"/>
                    </a:lnTo>
                    <a:lnTo>
                      <a:pt x="5" y="29"/>
                    </a:lnTo>
                    <a:lnTo>
                      <a:pt x="2" y="34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6" y="44"/>
                    </a:lnTo>
                    <a:lnTo>
                      <a:pt x="10" y="43"/>
                    </a:lnTo>
                    <a:lnTo>
                      <a:pt x="5" y="3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49" name="Freeform 277"/>
              <p:cNvSpPr>
                <a:spLocks noChangeArrowheads="1"/>
              </p:cNvSpPr>
              <p:nvPr/>
            </p:nvSpPr>
            <p:spPr bwMode="auto">
              <a:xfrm>
                <a:off x="200" y="4072"/>
                <a:ext cx="15" cy="51"/>
              </a:xfrm>
              <a:custGeom>
                <a:avLst/>
                <a:gdLst>
                  <a:gd name="G0" fmla="+- 65535 0 0"/>
                  <a:gd name="G1" fmla="+- 8 0 0"/>
                  <a:gd name="G2" fmla="+- 26 0 0"/>
                  <a:gd name="G3" fmla="*/ 1 26289 44192"/>
                  <a:gd name="G4" fmla="+- 14 0 0"/>
                  <a:gd name="G5" fmla="sin 40 G4"/>
                  <a:gd name="G6" fmla="+- 1 0 0"/>
                  <a:gd name="G7" fmla="*/ 1 64681 512"/>
                  <a:gd name="G8" fmla="*/ 1 13187 49664"/>
                  <a:gd name="G9" fmla="*/ 1 2561 1280"/>
                  <a:gd name="G10" fmla="*/ 1 63095 51712"/>
                  <a:gd name="G11" fmla="*/ G10 1 180"/>
                  <a:gd name="G12" fmla="*/ G9 1 G11"/>
                  <a:gd name="G13" fmla="+- 4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62058 0 0"/>
                  <a:gd name="G25" fmla="+- 60765 0 0"/>
                  <a:gd name="T0" fmla="*/ 0 w 17"/>
                  <a:gd name="T1" fmla="*/ 3234 h 49"/>
                  <a:gd name="T2" fmla="*/ 0 w 17"/>
                  <a:gd name="T3" fmla="*/ 3478 h 49"/>
                  <a:gd name="T4" fmla="*/ 2 w 17"/>
                  <a:gd name="T5" fmla="*/ 4773 h 49"/>
                  <a:gd name="T6" fmla="*/ 4 w 17"/>
                  <a:gd name="T7" fmla="*/ 7643 h 49"/>
                  <a:gd name="T8" fmla="*/ 5 w 17"/>
                  <a:gd name="T9" fmla="*/ 10699 h 49"/>
                  <a:gd name="T10" fmla="*/ 7 w 17"/>
                  <a:gd name="T11" fmla="*/ 13554 h 49"/>
                  <a:gd name="T12" fmla="*/ 7 w 17"/>
                  <a:gd name="T13" fmla="*/ 15830 h 49"/>
                  <a:gd name="T14" fmla="*/ 8 w 17"/>
                  <a:gd name="T15" fmla="*/ 17349 h 49"/>
                  <a:gd name="T16" fmla="*/ 542 w 17"/>
                  <a:gd name="T17" fmla="*/ 16719 h 49"/>
                  <a:gd name="T18" fmla="*/ 722 w 17"/>
                  <a:gd name="T19" fmla="*/ 20305 h 49"/>
                  <a:gd name="T20" fmla="*/ 857 w 17"/>
                  <a:gd name="T21" fmla="*/ 18101 h 49"/>
                  <a:gd name="T22" fmla="*/ 857 w 17"/>
                  <a:gd name="T23" fmla="*/ 15454 h 49"/>
                  <a:gd name="T24" fmla="*/ 809 w 17"/>
                  <a:gd name="T25" fmla="*/ 12522 h 49"/>
                  <a:gd name="T26" fmla="*/ 722 w 17"/>
                  <a:gd name="T27" fmla="*/ 9667 h 49"/>
                  <a:gd name="T28" fmla="*/ 644 w 17"/>
                  <a:gd name="T29" fmla="*/ 6535 h 49"/>
                  <a:gd name="T30" fmla="*/ 574 w 17"/>
                  <a:gd name="T31" fmla="*/ 3774 h 49"/>
                  <a:gd name="T32" fmla="*/ 8 w 17"/>
                  <a:gd name="T33" fmla="*/ 99 h 49"/>
                  <a:gd name="T34" fmla="*/ 6 w 17"/>
                  <a:gd name="T35" fmla="*/ 0 h 49"/>
                  <a:gd name="T36" fmla="*/ 0 w 17"/>
                  <a:gd name="T37" fmla="*/ 3234 h 49"/>
                  <a:gd name="T38" fmla="*/ 0 w 17"/>
                  <a:gd name="T39" fmla="*/ 0 h 49"/>
                  <a:gd name="T40" fmla="*/ 17 w 17"/>
                  <a:gd name="T4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7" h="49">
                    <a:moveTo>
                      <a:pt x="0" y="7"/>
                    </a:moveTo>
                    <a:lnTo>
                      <a:pt x="0" y="8"/>
                    </a:lnTo>
                    <a:lnTo>
                      <a:pt x="2" y="12"/>
                    </a:lnTo>
                    <a:lnTo>
                      <a:pt x="4" y="18"/>
                    </a:lnTo>
                    <a:lnTo>
                      <a:pt x="5" y="26"/>
                    </a:lnTo>
                    <a:lnTo>
                      <a:pt x="7" y="32"/>
                    </a:lnTo>
                    <a:lnTo>
                      <a:pt x="7" y="38"/>
                    </a:lnTo>
                    <a:lnTo>
                      <a:pt x="8" y="42"/>
                    </a:lnTo>
                    <a:lnTo>
                      <a:pt x="9" y="40"/>
                    </a:lnTo>
                    <a:lnTo>
                      <a:pt x="14" y="49"/>
                    </a:lnTo>
                    <a:lnTo>
                      <a:pt x="17" y="43"/>
                    </a:lnTo>
                    <a:lnTo>
                      <a:pt x="17" y="37"/>
                    </a:lnTo>
                    <a:lnTo>
                      <a:pt x="16" y="30"/>
                    </a:lnTo>
                    <a:lnTo>
                      <a:pt x="14" y="23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8" y="5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50" name="Freeform 278"/>
              <p:cNvSpPr>
                <a:spLocks noChangeArrowheads="1"/>
              </p:cNvSpPr>
              <p:nvPr/>
            </p:nvSpPr>
            <p:spPr bwMode="auto">
              <a:xfrm>
                <a:off x="196" y="4039"/>
                <a:ext cx="69" cy="3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4 0 0"/>
                  <a:gd name="G5" fmla="+- 65534 0 0"/>
                  <a:gd name="G6" fmla="+- 12 0 0"/>
                  <a:gd name="G7" fmla="+- 9 0 0"/>
                  <a:gd name="G8" fmla="cos 14 G7"/>
                  <a:gd name="G9" fmla="+- 11 0 0"/>
                  <a:gd name="G10" fmla="cos 11 G9"/>
                  <a:gd name="G11" fmla="+- 2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60999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T0" fmla="*/ 3687 w 68"/>
                  <a:gd name="T1" fmla="*/ 187665 h 24"/>
                  <a:gd name="T2" fmla="*/ 3289 w 68"/>
                  <a:gd name="T3" fmla="*/ 125827 h 24"/>
                  <a:gd name="T4" fmla="*/ 2683 w 68"/>
                  <a:gd name="T5" fmla="*/ 626 h 24"/>
                  <a:gd name="T6" fmla="*/ 1905 w 68"/>
                  <a:gd name="T7" fmla="*/ 73 h 24"/>
                  <a:gd name="T8" fmla="*/ 1352 w 68"/>
                  <a:gd name="T9" fmla="*/ 0 h 24"/>
                  <a:gd name="T10" fmla="*/ 907 w 68"/>
                  <a:gd name="T11" fmla="*/ 0 h 24"/>
                  <a:gd name="T12" fmla="*/ 682 w 68"/>
                  <a:gd name="T13" fmla="*/ 0 h 24"/>
                  <a:gd name="T14" fmla="*/ 8 w 68"/>
                  <a:gd name="T15" fmla="*/ 293 h 24"/>
                  <a:gd name="T16" fmla="*/ 5 w 68"/>
                  <a:gd name="T17" fmla="*/ 626 h 24"/>
                  <a:gd name="T18" fmla="*/ 2 w 68"/>
                  <a:gd name="T19" fmla="*/ 107183 h 24"/>
                  <a:gd name="T20" fmla="*/ 0 w 68"/>
                  <a:gd name="T21" fmla="*/ 173230 h 24"/>
                  <a:gd name="T22" fmla="*/ 3 w 68"/>
                  <a:gd name="T23" fmla="*/ 258365 h 24"/>
                  <a:gd name="T24" fmla="*/ 6 w 68"/>
                  <a:gd name="T25" fmla="*/ 328523 h 24"/>
                  <a:gd name="T26" fmla="*/ 644 w 68"/>
                  <a:gd name="T27" fmla="*/ 238470 h 24"/>
                  <a:gd name="T28" fmla="*/ 574 w 68"/>
                  <a:gd name="T29" fmla="*/ 187665 h 24"/>
                  <a:gd name="T30" fmla="*/ 542 w 68"/>
                  <a:gd name="T31" fmla="*/ 159859 h 24"/>
                  <a:gd name="T32" fmla="*/ 574 w 68"/>
                  <a:gd name="T33" fmla="*/ 147574 h 24"/>
                  <a:gd name="T34" fmla="*/ 608 w 68"/>
                  <a:gd name="T35" fmla="*/ 136316 h 24"/>
                  <a:gd name="T36" fmla="*/ 722 w 68"/>
                  <a:gd name="T37" fmla="*/ 136316 h 24"/>
                  <a:gd name="T38" fmla="*/ 1016 w 68"/>
                  <a:gd name="T39" fmla="*/ 125827 h 24"/>
                  <a:gd name="T40" fmla="*/ 1277 w 68"/>
                  <a:gd name="T41" fmla="*/ 125827 h 24"/>
                  <a:gd name="T42" fmla="*/ 1903 w 68"/>
                  <a:gd name="T43" fmla="*/ 136316 h 24"/>
                  <a:gd name="T44" fmla="*/ 2536 w 68"/>
                  <a:gd name="T45" fmla="*/ 173230 h 24"/>
                  <a:gd name="T46" fmla="*/ 3106 w 68"/>
                  <a:gd name="T47" fmla="*/ 220088 h 24"/>
                  <a:gd name="T48" fmla="*/ 3374 w 68"/>
                  <a:gd name="T49" fmla="*/ 288683 h 24"/>
                  <a:gd name="T50" fmla="*/ 3687 w 68"/>
                  <a:gd name="T51" fmla="*/ 187665 h 24"/>
                  <a:gd name="T52" fmla="*/ 0 w 68"/>
                  <a:gd name="T53" fmla="*/ 0 h 24"/>
                  <a:gd name="T54" fmla="*/ 68 w 68"/>
                  <a:gd name="T5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T52" t="T53" r="T54" b="T55"/>
                <a:pathLst>
                  <a:path w="68" h="24">
                    <a:moveTo>
                      <a:pt x="68" y="14"/>
                    </a:moveTo>
                    <a:lnTo>
                      <a:pt x="60" y="9"/>
                    </a:lnTo>
                    <a:lnTo>
                      <a:pt x="49" y="4"/>
                    </a:lnTo>
                    <a:lnTo>
                      <a:pt x="36" y="1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3" y="18"/>
                    </a:lnTo>
                    <a:lnTo>
                      <a:pt x="6" y="24"/>
                    </a:lnTo>
                    <a:lnTo>
                      <a:pt x="12" y="17"/>
                    </a:lnTo>
                    <a:lnTo>
                      <a:pt x="10" y="14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20" y="9"/>
                    </a:lnTo>
                    <a:lnTo>
                      <a:pt x="24" y="9"/>
                    </a:lnTo>
                    <a:lnTo>
                      <a:pt x="35" y="10"/>
                    </a:lnTo>
                    <a:lnTo>
                      <a:pt x="47" y="13"/>
                    </a:lnTo>
                    <a:lnTo>
                      <a:pt x="57" y="16"/>
                    </a:lnTo>
                    <a:lnTo>
                      <a:pt x="62" y="21"/>
                    </a:lnTo>
                    <a:lnTo>
                      <a:pt x="68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51" name="Freeform 279"/>
              <p:cNvSpPr>
                <a:spLocks noChangeArrowheads="1"/>
              </p:cNvSpPr>
              <p:nvPr/>
            </p:nvSpPr>
            <p:spPr bwMode="auto">
              <a:xfrm>
                <a:off x="216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57829 9632"/>
                  <a:gd name="G11" fmla="*/ 1 34129 4816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5 0 0"/>
                  <a:gd name="G37" fmla="+- 3662 0 0"/>
                  <a:gd name="G38" fmla="+- 2938 0 0"/>
                  <a:gd name="G39" fmla="+- 2525 0 0"/>
                  <a:gd name="G40" fmla="+- 1904 0 0"/>
                  <a:gd name="T0" fmla="*/ 3389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33 h 57"/>
                  <a:gd name="T10" fmla="*/ 3480 w 93"/>
                  <a:gd name="T11" fmla="*/ 955 h 57"/>
                  <a:gd name="T12" fmla="*/ 3338 w 93"/>
                  <a:gd name="T13" fmla="*/ 1434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69 w 93"/>
                  <a:gd name="T19" fmla="*/ 2656 h 57"/>
                  <a:gd name="T20" fmla="*/ 2208 w 93"/>
                  <a:gd name="T21" fmla="*/ 3043 h 57"/>
                  <a:gd name="T22" fmla="*/ 1887 w 93"/>
                  <a:gd name="T23" fmla="*/ 3457 h 57"/>
                  <a:gd name="T24" fmla="*/ 1522 w 93"/>
                  <a:gd name="T25" fmla="*/ 3670 h 57"/>
                  <a:gd name="T26" fmla="*/ 1171 w 93"/>
                  <a:gd name="T27" fmla="*/ 3857 h 57"/>
                  <a:gd name="T28" fmla="*/ 736 w 93"/>
                  <a:gd name="T29" fmla="*/ 3857 h 57"/>
                  <a:gd name="T30" fmla="*/ 436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8 w 93"/>
                  <a:gd name="T45" fmla="*/ 2031 h 57"/>
                  <a:gd name="T46" fmla="*/ 537 w 93"/>
                  <a:gd name="T47" fmla="*/ 1657 h 57"/>
                  <a:gd name="T48" fmla="*/ 818 w 93"/>
                  <a:gd name="T49" fmla="*/ 1250 h 57"/>
                  <a:gd name="T50" fmla="*/ 1171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1988 w 93"/>
                  <a:gd name="T57" fmla="*/ 3 h 57"/>
                  <a:gd name="T58" fmla="*/ 2314 w 93"/>
                  <a:gd name="T59" fmla="*/ 2 h 57"/>
                  <a:gd name="T60" fmla="*/ 2584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389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52" name="Freeform 280"/>
              <p:cNvSpPr>
                <a:spLocks noChangeArrowheads="1"/>
              </p:cNvSpPr>
              <p:nvPr/>
            </p:nvSpPr>
            <p:spPr bwMode="auto">
              <a:xfrm>
                <a:off x="215" y="4071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175 0 0"/>
                  <a:gd name="G34" fmla="+- 64795 0 0"/>
                  <a:gd name="G35" fmla="+- 65511 0 0"/>
                  <a:gd name="G36" fmla="+- 703 0 0"/>
                  <a:gd name="G37" fmla="+- 1539 0 0"/>
                  <a:gd name="T0" fmla="*/ 0 w 99"/>
                  <a:gd name="T1" fmla="*/ 2325 h 66"/>
                  <a:gd name="T2" fmla="*/ 694 w 99"/>
                  <a:gd name="T3" fmla="*/ 2635 h 66"/>
                  <a:gd name="T4" fmla="*/ 1324 w 99"/>
                  <a:gd name="T5" fmla="*/ 2685 h 66"/>
                  <a:gd name="T6" fmla="*/ 1944 w 99"/>
                  <a:gd name="T7" fmla="*/ 2685 h 66"/>
                  <a:gd name="T8" fmla="*/ 2610 w 99"/>
                  <a:gd name="T9" fmla="*/ 2635 h 66"/>
                  <a:gd name="T10" fmla="*/ 3198 w 99"/>
                  <a:gd name="T11" fmla="*/ 2495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55 w 99"/>
                  <a:gd name="T17" fmla="*/ 1730 h 66"/>
                  <a:gd name="T18" fmla="*/ 5200 w 99"/>
                  <a:gd name="T19" fmla="*/ 1481 h 66"/>
                  <a:gd name="T20" fmla="*/ 5515 w 99"/>
                  <a:gd name="T21" fmla="*/ 1202 h 66"/>
                  <a:gd name="T22" fmla="*/ 5849 w 99"/>
                  <a:gd name="T23" fmla="*/ 959 h 66"/>
                  <a:gd name="T24" fmla="*/ 6017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52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288 w 99"/>
                  <a:gd name="T45" fmla="*/ 721 h 66"/>
                  <a:gd name="T46" fmla="*/ 5121 w 99"/>
                  <a:gd name="T47" fmla="*/ 959 h 66"/>
                  <a:gd name="T48" fmla="*/ 4828 w 99"/>
                  <a:gd name="T49" fmla="*/ 1202 h 66"/>
                  <a:gd name="T50" fmla="*/ 4362 w 99"/>
                  <a:gd name="T51" fmla="*/ 1481 h 66"/>
                  <a:gd name="T52" fmla="*/ 3940 w 99"/>
                  <a:gd name="T53" fmla="*/ 1716 h 66"/>
                  <a:gd name="T54" fmla="*/ 3503 w 99"/>
                  <a:gd name="T55" fmla="*/ 1917 h 66"/>
                  <a:gd name="T56" fmla="*/ 2936 w 99"/>
                  <a:gd name="T57" fmla="*/ 2133 h 66"/>
                  <a:gd name="T58" fmla="*/ 2461 w 99"/>
                  <a:gd name="T59" fmla="*/ 2218 h 66"/>
                  <a:gd name="T60" fmla="*/ 1885 w 99"/>
                  <a:gd name="T61" fmla="*/ 2296 h 66"/>
                  <a:gd name="T62" fmla="*/ 1404 w 99"/>
                  <a:gd name="T63" fmla="*/ 2321 h 66"/>
                  <a:gd name="T64" fmla="*/ 781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53" name="Freeform 281"/>
              <p:cNvSpPr>
                <a:spLocks noChangeArrowheads="1"/>
              </p:cNvSpPr>
              <p:nvPr/>
            </p:nvSpPr>
            <p:spPr bwMode="auto">
              <a:xfrm>
                <a:off x="211" y="4078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*/ 1 0 51712"/>
                  <a:gd name="G5" fmla="+- 65534 0 0"/>
                  <a:gd name="G6" fmla="+- 49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340 0 0"/>
                  <a:gd name="G21" fmla="+- 63180 0 0"/>
                  <a:gd name="G22" fmla="+- 2884 0 0"/>
                  <a:gd name="T0" fmla="*/ 3990 w 44"/>
                  <a:gd name="T1" fmla="*/ 0 h 49"/>
                  <a:gd name="T2" fmla="*/ 3196 w 44"/>
                  <a:gd name="T3" fmla="*/ 99 h 49"/>
                  <a:gd name="T4" fmla="*/ 2455 w 44"/>
                  <a:gd name="T5" fmla="*/ 4431 h 49"/>
                  <a:gd name="T6" fmla="*/ 1547 w 44"/>
                  <a:gd name="T7" fmla="*/ 7057 h 49"/>
                  <a:gd name="T8" fmla="*/ 1041 w 44"/>
                  <a:gd name="T9" fmla="*/ 10435 h 49"/>
                  <a:gd name="T10" fmla="*/ 5 w 44"/>
                  <a:gd name="T11" fmla="*/ 13554 h 49"/>
                  <a:gd name="T12" fmla="*/ 1 w 44"/>
                  <a:gd name="T13" fmla="*/ 15454 h 49"/>
                  <a:gd name="T14" fmla="*/ 0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3 w 44"/>
                  <a:gd name="T21" fmla="*/ 20305 h 49"/>
                  <a:gd name="T22" fmla="*/ 913 w 44"/>
                  <a:gd name="T23" fmla="*/ 17349 h 49"/>
                  <a:gd name="T24" fmla="*/ 975 w 44"/>
                  <a:gd name="T25" fmla="*/ 18101 h 49"/>
                  <a:gd name="T26" fmla="*/ 1041 w 44"/>
                  <a:gd name="T27" fmla="*/ 17349 h 49"/>
                  <a:gd name="T28" fmla="*/ 1188 w 44"/>
                  <a:gd name="T29" fmla="*/ 14832 h 49"/>
                  <a:gd name="T30" fmla="*/ 1547 w 44"/>
                  <a:gd name="T31" fmla="*/ 13224 h 49"/>
                  <a:gd name="T32" fmla="*/ 2298 w 44"/>
                  <a:gd name="T33" fmla="*/ 9900 h 49"/>
                  <a:gd name="T34" fmla="*/ 2892 w 44"/>
                  <a:gd name="T35" fmla="*/ 8240 h 49"/>
                  <a:gd name="T36" fmla="*/ 3647 w 44"/>
                  <a:gd name="T37" fmla="*/ 5181 h 49"/>
                  <a:gd name="T38" fmla="*/ 4446 w 44"/>
                  <a:gd name="T39" fmla="*/ 3774 h 49"/>
                  <a:gd name="T40" fmla="*/ 3990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39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54" name="Freeform 282"/>
              <p:cNvSpPr>
                <a:spLocks noChangeArrowheads="1"/>
              </p:cNvSpPr>
              <p:nvPr/>
            </p:nvSpPr>
            <p:spPr bwMode="auto">
              <a:xfrm>
                <a:off x="251" y="4071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563 57600"/>
                  <a:gd name="G4" fmla="+- 65532 0 0"/>
                  <a:gd name="G5" fmla="*/ 1 36547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98 0 0"/>
                  <a:gd name="T0" fmla="*/ 2349 w 54"/>
                  <a:gd name="T1" fmla="*/ 0 h 18"/>
                  <a:gd name="T2" fmla="*/ 2174 w 54"/>
                  <a:gd name="T3" fmla="*/ 0 h 18"/>
                  <a:gd name="T4" fmla="*/ 1998 w 54"/>
                  <a:gd name="T5" fmla="*/ 0 h 18"/>
                  <a:gd name="T6" fmla="*/ 1699 w 54"/>
                  <a:gd name="T7" fmla="*/ 0 h 18"/>
                  <a:gd name="T8" fmla="*/ 1412 w 54"/>
                  <a:gd name="T9" fmla="*/ 1 h 18"/>
                  <a:gd name="T10" fmla="*/ 1078 w 54"/>
                  <a:gd name="T11" fmla="*/ 2 h 18"/>
                  <a:gd name="T12" fmla="*/ 662 w 54"/>
                  <a:gd name="T13" fmla="*/ 3 h 18"/>
                  <a:gd name="T14" fmla="*/ 464 w 54"/>
                  <a:gd name="T15" fmla="*/ 9942 h 18"/>
                  <a:gd name="T16" fmla="*/ 0 w 54"/>
                  <a:gd name="T17" fmla="*/ 13638 h 18"/>
                  <a:gd name="T18" fmla="*/ 5 w 54"/>
                  <a:gd name="T19" fmla="*/ 28514 h 18"/>
                  <a:gd name="T20" fmla="*/ 533 w 54"/>
                  <a:gd name="T21" fmla="*/ 23097 h 18"/>
                  <a:gd name="T22" fmla="*/ 738 w 54"/>
                  <a:gd name="T23" fmla="*/ 18708 h 18"/>
                  <a:gd name="T24" fmla="*/ 1138 w 54"/>
                  <a:gd name="T25" fmla="*/ 16837 h 18"/>
                  <a:gd name="T26" fmla="*/ 1412 w 54"/>
                  <a:gd name="T27" fmla="*/ 15153 h 18"/>
                  <a:gd name="T28" fmla="*/ 1752 w 54"/>
                  <a:gd name="T29" fmla="*/ 15153 h 18"/>
                  <a:gd name="T30" fmla="*/ 1998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349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55" name="Freeform 283"/>
              <p:cNvSpPr>
                <a:spLocks noChangeArrowheads="1"/>
              </p:cNvSpPr>
              <p:nvPr/>
            </p:nvSpPr>
            <p:spPr bwMode="auto">
              <a:xfrm>
                <a:off x="497" y="4072"/>
                <a:ext cx="96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8961 25856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309 0 0"/>
                  <a:gd name="G34" fmla="+- 7369 0 0"/>
                  <a:gd name="G35" fmla="+- 6481 0 0"/>
                  <a:gd name="G36" fmla="+- 6065 0 0"/>
                  <a:gd name="G37" fmla="+- 4866 0 0"/>
                  <a:gd name="G38" fmla="+- 3926 0 0"/>
                  <a:gd name="T0" fmla="*/ 6997 w 93"/>
                  <a:gd name="T1" fmla="*/ 0 h 58"/>
                  <a:gd name="T2" fmla="*/ 7309 w 93"/>
                  <a:gd name="T3" fmla="*/ 0 h 58"/>
                  <a:gd name="T4" fmla="*/ 7372 w 93"/>
                  <a:gd name="T5" fmla="*/ 3 h 58"/>
                  <a:gd name="T6" fmla="*/ 7372 w 93"/>
                  <a:gd name="T7" fmla="*/ 891 h 58"/>
                  <a:gd name="T8" fmla="*/ 7309 w 93"/>
                  <a:gd name="T9" fmla="*/ 1244 h 58"/>
                  <a:gd name="T10" fmla="*/ 7073 w 93"/>
                  <a:gd name="T11" fmla="*/ 2207 h 58"/>
                  <a:gd name="T12" fmla="*/ 6767 w 93"/>
                  <a:gd name="T13" fmla="*/ 2841 h 58"/>
                  <a:gd name="T14" fmla="*/ 6241 w 93"/>
                  <a:gd name="T15" fmla="*/ 3815 h 58"/>
                  <a:gd name="T16" fmla="*/ 5801 w 93"/>
                  <a:gd name="T17" fmla="*/ 4674 h 58"/>
                  <a:gd name="T18" fmla="*/ 5270 w 93"/>
                  <a:gd name="T19" fmla="*/ 5504 h 58"/>
                  <a:gd name="T20" fmla="*/ 4518 w 93"/>
                  <a:gd name="T21" fmla="*/ 6090 h 58"/>
                  <a:gd name="T22" fmla="*/ 3912 w 93"/>
                  <a:gd name="T23" fmla="*/ 6607 h 58"/>
                  <a:gd name="T24" fmla="*/ 3105 w 93"/>
                  <a:gd name="T25" fmla="*/ 7154 h 58"/>
                  <a:gd name="T26" fmla="*/ 2372 w 93"/>
                  <a:gd name="T27" fmla="*/ 7396 h 58"/>
                  <a:gd name="T28" fmla="*/ 1531 w 93"/>
                  <a:gd name="T29" fmla="*/ 7396 h 58"/>
                  <a:gd name="T30" fmla="*/ 872 w 93"/>
                  <a:gd name="T31" fmla="*/ 7154 h 58"/>
                  <a:gd name="T32" fmla="*/ 1 w 93"/>
                  <a:gd name="T33" fmla="*/ 6585 h 58"/>
                  <a:gd name="T34" fmla="*/ 0 w 93"/>
                  <a:gd name="T35" fmla="*/ 6495 h 58"/>
                  <a:gd name="T36" fmla="*/ 0 w 93"/>
                  <a:gd name="T37" fmla="*/ 6280 h 58"/>
                  <a:gd name="T38" fmla="*/ 0 w 93"/>
                  <a:gd name="T39" fmla="*/ 6064 h 58"/>
                  <a:gd name="T40" fmla="*/ 1 w 93"/>
                  <a:gd name="T41" fmla="*/ 5608 h 58"/>
                  <a:gd name="T42" fmla="*/ 4 w 93"/>
                  <a:gd name="T43" fmla="*/ 5072 h 58"/>
                  <a:gd name="T44" fmla="*/ 769 w 93"/>
                  <a:gd name="T45" fmla="*/ 4143 h 58"/>
                  <a:gd name="T46" fmla="*/ 1120 w 93"/>
                  <a:gd name="T47" fmla="*/ 3344 h 58"/>
                  <a:gd name="T48" fmla="*/ 1735 w 93"/>
                  <a:gd name="T49" fmla="*/ 2609 h 58"/>
                  <a:gd name="T50" fmla="*/ 2372 w 93"/>
                  <a:gd name="T51" fmla="*/ 1731 h 58"/>
                  <a:gd name="T52" fmla="*/ 2917 w 93"/>
                  <a:gd name="T53" fmla="*/ 1140 h 58"/>
                  <a:gd name="T54" fmla="*/ 3518 w 93"/>
                  <a:gd name="T55" fmla="*/ 891 h 58"/>
                  <a:gd name="T56" fmla="*/ 4164 w 93"/>
                  <a:gd name="T57" fmla="*/ 4 h 58"/>
                  <a:gd name="T58" fmla="*/ 4719 w 93"/>
                  <a:gd name="T59" fmla="*/ 3 h 58"/>
                  <a:gd name="T60" fmla="*/ 5347 w 93"/>
                  <a:gd name="T61" fmla="*/ 2 h 58"/>
                  <a:gd name="T62" fmla="*/ 5801 w 93"/>
                  <a:gd name="T63" fmla="*/ 2 h 58"/>
                  <a:gd name="T64" fmla="*/ 6241 w 93"/>
                  <a:gd name="T65" fmla="*/ 0 h 58"/>
                  <a:gd name="T66" fmla="*/ 6767 w 93"/>
                  <a:gd name="T67" fmla="*/ 0 h 58"/>
                  <a:gd name="T68" fmla="*/ 6997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56" name="Freeform 284"/>
              <p:cNvSpPr>
                <a:spLocks noChangeArrowheads="1"/>
              </p:cNvSpPr>
              <p:nvPr/>
            </p:nvSpPr>
            <p:spPr bwMode="auto">
              <a:xfrm>
                <a:off x="496" y="4067"/>
                <a:ext cx="100" cy="56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49 0 0"/>
                  <a:gd name="G33" fmla="+- 63839 0 0"/>
                  <a:gd name="G34" fmla="+- 64403 0 0"/>
                  <a:gd name="G35" fmla="+- 64907 0 0"/>
                  <a:gd name="G36" fmla="+- 35 0 0"/>
                  <a:gd name="G37" fmla="+- 754 0 0"/>
                  <a:gd name="T0" fmla="*/ 0 w 98"/>
                  <a:gd name="T1" fmla="*/ 2389 h 66"/>
                  <a:gd name="T2" fmla="*/ 548 w 98"/>
                  <a:gd name="T3" fmla="*/ 2635 h 66"/>
                  <a:gd name="T4" fmla="*/ 988 w 98"/>
                  <a:gd name="T5" fmla="*/ 2685 h 66"/>
                  <a:gd name="T6" fmla="*/ 1552 w 98"/>
                  <a:gd name="T7" fmla="*/ 2685 h 66"/>
                  <a:gd name="T8" fmla="*/ 2006 w 98"/>
                  <a:gd name="T9" fmla="*/ 2635 h 66"/>
                  <a:gd name="T10" fmla="*/ 2509 w 98"/>
                  <a:gd name="T11" fmla="*/ 2474 h 66"/>
                  <a:gd name="T12" fmla="*/ 2972 w 98"/>
                  <a:gd name="T13" fmla="*/ 2218 h 66"/>
                  <a:gd name="T14" fmla="*/ 3349 w 98"/>
                  <a:gd name="T15" fmla="*/ 2008 h 66"/>
                  <a:gd name="T16" fmla="*/ 3768 w 98"/>
                  <a:gd name="T17" fmla="*/ 1730 h 66"/>
                  <a:gd name="T18" fmla="*/ 4026 w 98"/>
                  <a:gd name="T19" fmla="*/ 1481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781 w 98"/>
                  <a:gd name="T25" fmla="*/ 621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78 w 98"/>
                  <a:gd name="T33" fmla="*/ 0 h 66"/>
                  <a:gd name="T34" fmla="*/ 4352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31 w 98"/>
                  <a:gd name="T45" fmla="*/ 721 h 66"/>
                  <a:gd name="T46" fmla="*/ 4019 w 98"/>
                  <a:gd name="T47" fmla="*/ 964 h 66"/>
                  <a:gd name="T48" fmla="*/ 3772 w 98"/>
                  <a:gd name="T49" fmla="*/ 1202 h 66"/>
                  <a:gd name="T50" fmla="*/ 3435 w 98"/>
                  <a:gd name="T51" fmla="*/ 1481 h 66"/>
                  <a:gd name="T52" fmla="*/ 3149 w 98"/>
                  <a:gd name="T53" fmla="*/ 1716 h 66"/>
                  <a:gd name="T54" fmla="*/ 2705 w 98"/>
                  <a:gd name="T55" fmla="*/ 1917 h 66"/>
                  <a:gd name="T56" fmla="*/ 2341 w 98"/>
                  <a:gd name="T57" fmla="*/ 2133 h 66"/>
                  <a:gd name="T58" fmla="*/ 1893 w 98"/>
                  <a:gd name="T59" fmla="*/ 2218 h 66"/>
                  <a:gd name="T60" fmla="*/ 1491 w 98"/>
                  <a:gd name="T61" fmla="*/ 2321 h 66"/>
                  <a:gd name="T62" fmla="*/ 1049 w 98"/>
                  <a:gd name="T63" fmla="*/ 2321 h 66"/>
                  <a:gd name="T64" fmla="*/ 612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57" name="Freeform 285"/>
              <p:cNvSpPr>
                <a:spLocks noChangeArrowheads="1"/>
              </p:cNvSpPr>
              <p:nvPr/>
            </p:nvSpPr>
            <p:spPr bwMode="auto">
              <a:xfrm>
                <a:off x="493" y="4077"/>
                <a:ext cx="42" cy="53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5 G2"/>
                  <a:gd name="G4" fmla="*/ 1 0 51712"/>
                  <a:gd name="G5" fmla="+- 65534 0 0"/>
                  <a:gd name="G6" fmla="+- 50 0 0"/>
                  <a:gd name="G7" fmla="*/ 1 36885 51712"/>
                  <a:gd name="G8" fmla="*/ 1 63095 51712"/>
                  <a:gd name="G9" fmla="*/ G8 1 180"/>
                  <a:gd name="G10" fmla="*/ G7 1 G9"/>
                  <a:gd name="G11" fmla="*/ 1 51085 39626"/>
                  <a:gd name="G12" fmla="*/ 1 63095 51712"/>
                  <a:gd name="G13" fmla="*/ G12 1 180"/>
                  <a:gd name="G14" fmla="*/ G11 1 G13"/>
                  <a:gd name="G15" fmla="*/ 1 28939 61568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683 0 0"/>
                  <a:gd name="G31" fmla="+- 62139 0 0"/>
                  <a:gd name="G32" fmla="+- 59718 0 0"/>
                  <a:gd name="T0" fmla="*/ 929 w 43"/>
                  <a:gd name="T1" fmla="*/ 0 h 50"/>
                  <a:gd name="T2" fmla="*/ 775 w 43"/>
                  <a:gd name="T3" fmla="*/ 92 h 50"/>
                  <a:gd name="T4" fmla="*/ 516 w 43"/>
                  <a:gd name="T5" fmla="*/ 3913 h 50"/>
                  <a:gd name="T6" fmla="*/ 376 w 43"/>
                  <a:gd name="T7" fmla="*/ 6194 h 50"/>
                  <a:gd name="T8" fmla="*/ 9 w 43"/>
                  <a:gd name="T9" fmla="*/ 9087 h 50"/>
                  <a:gd name="T10" fmla="*/ 4 w 43"/>
                  <a:gd name="T11" fmla="*/ 12029 h 50"/>
                  <a:gd name="T12" fmla="*/ 1 w 43"/>
                  <a:gd name="T13" fmla="*/ 13705 h 50"/>
                  <a:gd name="T14" fmla="*/ 0 w 43"/>
                  <a:gd name="T15" fmla="*/ 14805 h 50"/>
                  <a:gd name="T16" fmla="*/ 0 w 43"/>
                  <a:gd name="T17" fmla="*/ 16369 h 50"/>
                  <a:gd name="T18" fmla="*/ 1 w 43"/>
                  <a:gd name="T19" fmla="*/ 17574 h 50"/>
                  <a:gd name="T20" fmla="*/ 3 w 43"/>
                  <a:gd name="T21" fmla="*/ 18648 h 50"/>
                  <a:gd name="T22" fmla="*/ 7 w 43"/>
                  <a:gd name="T23" fmla="*/ 15586 h 50"/>
                  <a:gd name="T24" fmla="*/ 8 w 43"/>
                  <a:gd name="T25" fmla="*/ 15998 h 50"/>
                  <a:gd name="T26" fmla="*/ 8 w 43"/>
                  <a:gd name="T27" fmla="*/ 16369 h 50"/>
                  <a:gd name="T28" fmla="*/ 8 w 43"/>
                  <a:gd name="T29" fmla="*/ 15998 h 50"/>
                  <a:gd name="T30" fmla="*/ 9 w 43"/>
                  <a:gd name="T31" fmla="*/ 15586 h 50"/>
                  <a:gd name="T32" fmla="*/ 313 w 43"/>
                  <a:gd name="T33" fmla="*/ 13373 h 50"/>
                  <a:gd name="T34" fmla="*/ 376 w 43"/>
                  <a:gd name="T35" fmla="*/ 11461 h 50"/>
                  <a:gd name="T36" fmla="*/ 493 w 43"/>
                  <a:gd name="T37" fmla="*/ 8834 h 50"/>
                  <a:gd name="T38" fmla="*/ 647 w 43"/>
                  <a:gd name="T39" fmla="*/ 6680 h 50"/>
                  <a:gd name="T40" fmla="*/ 871 w 43"/>
                  <a:gd name="T41" fmla="*/ 4560 h 50"/>
                  <a:gd name="T42" fmla="*/ 1017 w 43"/>
                  <a:gd name="T43" fmla="*/ 3346 h 50"/>
                  <a:gd name="T44" fmla="*/ 929 w 43"/>
                  <a:gd name="T45" fmla="*/ 0 h 50"/>
                  <a:gd name="T46" fmla="*/ 0 w 43"/>
                  <a:gd name="T47" fmla="*/ 0 h 50"/>
                  <a:gd name="T48" fmla="*/ 43 w 43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0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58" name="Freeform 286"/>
              <p:cNvSpPr>
                <a:spLocks noChangeArrowheads="1"/>
              </p:cNvSpPr>
              <p:nvPr/>
            </p:nvSpPr>
            <p:spPr bwMode="auto">
              <a:xfrm>
                <a:off x="534" y="4067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563 57600"/>
                  <a:gd name="G4" fmla="+- 65531 0 0"/>
                  <a:gd name="G5" fmla="*/ 1 36547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52 0 0"/>
                  <a:gd name="T0" fmla="*/ 2349 w 54"/>
                  <a:gd name="T1" fmla="*/ 0 h 18"/>
                  <a:gd name="T2" fmla="*/ 2174 w 54"/>
                  <a:gd name="T3" fmla="*/ 0 h 18"/>
                  <a:gd name="T4" fmla="*/ 1952 w 54"/>
                  <a:gd name="T5" fmla="*/ 0 h 18"/>
                  <a:gd name="T6" fmla="*/ 1660 w 54"/>
                  <a:gd name="T7" fmla="*/ 1 h 18"/>
                  <a:gd name="T8" fmla="*/ 1412 w 54"/>
                  <a:gd name="T9" fmla="*/ 1 h 18"/>
                  <a:gd name="T10" fmla="*/ 1045 w 54"/>
                  <a:gd name="T11" fmla="*/ 2 h 18"/>
                  <a:gd name="T12" fmla="*/ 662 w 54"/>
                  <a:gd name="T13" fmla="*/ 3 h 18"/>
                  <a:gd name="T14" fmla="*/ 464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533 w 54"/>
                  <a:gd name="T21" fmla="*/ 23097 h 18"/>
                  <a:gd name="T22" fmla="*/ 738 w 54"/>
                  <a:gd name="T23" fmla="*/ 18708 h 18"/>
                  <a:gd name="T24" fmla="*/ 1078 w 54"/>
                  <a:gd name="T25" fmla="*/ 16837 h 18"/>
                  <a:gd name="T26" fmla="*/ 1412 w 54"/>
                  <a:gd name="T27" fmla="*/ 15153 h 18"/>
                  <a:gd name="T28" fmla="*/ 1699 w 54"/>
                  <a:gd name="T29" fmla="*/ 15153 h 18"/>
                  <a:gd name="T30" fmla="*/ 1952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349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59" name="Freeform 287"/>
              <p:cNvSpPr>
                <a:spLocks noChangeArrowheads="1"/>
              </p:cNvSpPr>
              <p:nvPr/>
            </p:nvSpPr>
            <p:spPr bwMode="auto">
              <a:xfrm>
                <a:off x="3814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1537 51712"/>
                  <a:gd name="G11" fmla="*/ 1 5371 548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5374 0 0"/>
                  <a:gd name="G36" fmla="+- 65533 0 0"/>
                  <a:gd name="G37" fmla="+- 235 0 0"/>
                  <a:gd name="G38" fmla="+- 528 0 0"/>
                  <a:gd name="G39" fmla="+- 861 0 0"/>
                  <a:gd name="G40" fmla="+- 1035 0 0"/>
                  <a:gd name="T0" fmla="*/ 3389 w 93"/>
                  <a:gd name="T1" fmla="*/ 3857 h 57"/>
                  <a:gd name="T2" fmla="*/ 3571 w 93"/>
                  <a:gd name="T3" fmla="*/ 3733 h 57"/>
                  <a:gd name="T4" fmla="*/ 3667 w 93"/>
                  <a:gd name="T5" fmla="*/ 3670 h 57"/>
                  <a:gd name="T6" fmla="*/ 3667 w 93"/>
                  <a:gd name="T7" fmla="*/ 3432 h 57"/>
                  <a:gd name="T8" fmla="*/ 3571 w 93"/>
                  <a:gd name="T9" fmla="*/ 3043 h 57"/>
                  <a:gd name="T10" fmla="*/ 3517 w 93"/>
                  <a:gd name="T11" fmla="*/ 2656 h 57"/>
                  <a:gd name="T12" fmla="*/ 3338 w 93"/>
                  <a:gd name="T13" fmla="*/ 2303 h 57"/>
                  <a:gd name="T14" fmla="*/ 3052 w 93"/>
                  <a:gd name="T15" fmla="*/ 1874 h 57"/>
                  <a:gd name="T16" fmla="*/ 2854 w 93"/>
                  <a:gd name="T17" fmla="*/ 1434 h 57"/>
                  <a:gd name="T18" fmla="*/ 2569 w 93"/>
                  <a:gd name="T19" fmla="*/ 955 h 57"/>
                  <a:gd name="T20" fmla="*/ 2208 w 93"/>
                  <a:gd name="T21" fmla="*/ 633 h 57"/>
                  <a:gd name="T22" fmla="*/ 1887 w 93"/>
                  <a:gd name="T23" fmla="*/ 5 h 57"/>
                  <a:gd name="T24" fmla="*/ 1522 w 93"/>
                  <a:gd name="T25" fmla="*/ 2 h 57"/>
                  <a:gd name="T26" fmla="*/ 1171 w 93"/>
                  <a:gd name="T27" fmla="*/ 0 h 57"/>
                  <a:gd name="T28" fmla="*/ 736 w 93"/>
                  <a:gd name="T29" fmla="*/ 0 h 57"/>
                  <a:gd name="T30" fmla="*/ 436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8 w 93"/>
                  <a:gd name="T45" fmla="*/ 1634 h 57"/>
                  <a:gd name="T46" fmla="*/ 537 w 93"/>
                  <a:gd name="T47" fmla="*/ 2009 h 57"/>
                  <a:gd name="T48" fmla="*/ 818 w 93"/>
                  <a:gd name="T49" fmla="*/ 2480 h 57"/>
                  <a:gd name="T50" fmla="*/ 1171 w 93"/>
                  <a:gd name="T51" fmla="*/ 2816 h 57"/>
                  <a:gd name="T52" fmla="*/ 1444 w 93"/>
                  <a:gd name="T53" fmla="*/ 3226 h 57"/>
                  <a:gd name="T54" fmla="*/ 1700 w 93"/>
                  <a:gd name="T55" fmla="*/ 3432 h 57"/>
                  <a:gd name="T56" fmla="*/ 2007 w 93"/>
                  <a:gd name="T57" fmla="*/ 3490 h 57"/>
                  <a:gd name="T58" fmla="*/ 2314 w 93"/>
                  <a:gd name="T59" fmla="*/ 3670 h 57"/>
                  <a:gd name="T60" fmla="*/ 2584 w 93"/>
                  <a:gd name="T61" fmla="*/ 3670 h 57"/>
                  <a:gd name="T62" fmla="*/ 2854 w 93"/>
                  <a:gd name="T63" fmla="*/ 3733 h 57"/>
                  <a:gd name="T64" fmla="*/ 3052 w 93"/>
                  <a:gd name="T65" fmla="*/ 3733 h 57"/>
                  <a:gd name="T66" fmla="*/ 3338 w 93"/>
                  <a:gd name="T67" fmla="*/ 3733 h 57"/>
                  <a:gd name="T68" fmla="*/ 3389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60" name="Freeform 288"/>
              <p:cNvSpPr>
                <a:spLocks noChangeArrowheads="1"/>
              </p:cNvSpPr>
              <p:nvPr/>
            </p:nvSpPr>
            <p:spPr bwMode="auto">
              <a:xfrm>
                <a:off x="3814" y="4071"/>
                <a:ext cx="100" cy="56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147 0 0"/>
                  <a:gd name="G34" fmla="+- 674 0 0"/>
                  <a:gd name="G35" fmla="+- 1078 0 0"/>
                  <a:gd name="G36" fmla="+- 1462 0 0"/>
                  <a:gd name="G37" fmla="+- 1734 0 0"/>
                  <a:gd name="G38" fmla="+- 1929 0 0"/>
                  <a:gd name="T0" fmla="*/ 4 w 98"/>
                  <a:gd name="T1" fmla="*/ 535 h 66"/>
                  <a:gd name="T2" fmla="*/ 578 w 98"/>
                  <a:gd name="T3" fmla="*/ 431 h 66"/>
                  <a:gd name="T4" fmla="*/ 1049 w 98"/>
                  <a:gd name="T5" fmla="*/ 375 h 66"/>
                  <a:gd name="T6" fmla="*/ 1453 w 98"/>
                  <a:gd name="T7" fmla="*/ 375 h 66"/>
                  <a:gd name="T8" fmla="*/ 1893 w 98"/>
                  <a:gd name="T9" fmla="*/ 431 h 66"/>
                  <a:gd name="T10" fmla="*/ 2269 w 98"/>
                  <a:gd name="T11" fmla="*/ 535 h 66"/>
                  <a:gd name="T12" fmla="*/ 2705 w 98"/>
                  <a:gd name="T13" fmla="*/ 776 h 66"/>
                  <a:gd name="T14" fmla="*/ 3058 w 98"/>
                  <a:gd name="T15" fmla="*/ 959 h 66"/>
                  <a:gd name="T16" fmla="*/ 3435 w 98"/>
                  <a:gd name="T17" fmla="*/ 1202 h 66"/>
                  <a:gd name="T18" fmla="*/ 3772 w 98"/>
                  <a:gd name="T19" fmla="*/ 1434 h 66"/>
                  <a:gd name="T20" fmla="*/ 4003 w 98"/>
                  <a:gd name="T21" fmla="*/ 1716 h 66"/>
                  <a:gd name="T22" fmla="*/ 4100 w 98"/>
                  <a:gd name="T23" fmla="*/ 1917 h 66"/>
                  <a:gd name="T24" fmla="*/ 4264 w 98"/>
                  <a:gd name="T25" fmla="*/ 2156 h 66"/>
                  <a:gd name="T26" fmla="*/ 4352 w 98"/>
                  <a:gd name="T27" fmla="*/ 2296 h 66"/>
                  <a:gd name="T28" fmla="*/ 4352 w 98"/>
                  <a:gd name="T29" fmla="*/ 2321 h 66"/>
                  <a:gd name="T30" fmla="*/ 4496 w 98"/>
                  <a:gd name="T31" fmla="*/ 2321 h 66"/>
                  <a:gd name="T32" fmla="*/ 4352 w 98"/>
                  <a:gd name="T33" fmla="*/ 2321 h 66"/>
                  <a:gd name="T34" fmla="*/ 4264 w 98"/>
                  <a:gd name="T35" fmla="*/ 2685 h 66"/>
                  <a:gd name="T36" fmla="*/ 4549 w 98"/>
                  <a:gd name="T37" fmla="*/ 2660 h 66"/>
                  <a:gd name="T38" fmla="*/ 4786 w 98"/>
                  <a:gd name="T39" fmla="*/ 2495 h 66"/>
                  <a:gd name="T40" fmla="*/ 4786 w 98"/>
                  <a:gd name="T41" fmla="*/ 2218 h 66"/>
                  <a:gd name="T42" fmla="*/ 4781 w 98"/>
                  <a:gd name="T43" fmla="*/ 1985 h 66"/>
                  <a:gd name="T44" fmla="*/ 4525 w 98"/>
                  <a:gd name="T45" fmla="*/ 1730 h 66"/>
                  <a:gd name="T46" fmla="*/ 4264 w 98"/>
                  <a:gd name="T47" fmla="*/ 1481 h 66"/>
                  <a:gd name="T48" fmla="*/ 4019 w 98"/>
                  <a:gd name="T49" fmla="*/ 1202 h 66"/>
                  <a:gd name="T50" fmla="*/ 3768 w 98"/>
                  <a:gd name="T51" fmla="*/ 959 h 66"/>
                  <a:gd name="T52" fmla="*/ 3343 w 98"/>
                  <a:gd name="T53" fmla="*/ 669 h 66"/>
                  <a:gd name="T54" fmla="*/ 2972 w 98"/>
                  <a:gd name="T55" fmla="*/ 400 h 66"/>
                  <a:gd name="T56" fmla="*/ 2483 w 98"/>
                  <a:gd name="T57" fmla="*/ 14 h 66"/>
                  <a:gd name="T58" fmla="*/ 2006 w 98"/>
                  <a:gd name="T59" fmla="*/ 2 h 66"/>
                  <a:gd name="T60" fmla="*/ 1491 w 98"/>
                  <a:gd name="T61" fmla="*/ 0 h 66"/>
                  <a:gd name="T62" fmla="*/ 988 w 98"/>
                  <a:gd name="T63" fmla="*/ 0 h 66"/>
                  <a:gd name="T64" fmla="*/ 51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61" name="Freeform 289"/>
              <p:cNvSpPr>
                <a:spLocks noChangeArrowheads="1"/>
              </p:cNvSpPr>
              <p:nvPr/>
            </p:nvSpPr>
            <p:spPr bwMode="auto">
              <a:xfrm>
                <a:off x="3809" y="4077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4487 51712"/>
                  <a:gd name="G8" fmla="*/ 1 63095 51712"/>
                  <a:gd name="G9" fmla="*/ G8 1 180"/>
                  <a:gd name="G10" fmla="*/ G7 1 G9"/>
                  <a:gd name="G11" fmla="*/ 1 3 2"/>
                  <a:gd name="G12" fmla="+- 65535 0 0"/>
                  <a:gd name="G13" fmla="+- 18 0 0"/>
                  <a:gd name="G14" fmla="*/ 1 30619 51712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729 0 0"/>
                  <a:gd name="G29" fmla="+- 54874 0 0"/>
                  <a:gd name="G30" fmla="+- 57473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554 h 49"/>
                  <a:gd name="T6" fmla="*/ 2372 w 44"/>
                  <a:gd name="T7" fmla="*/ 10435 h 49"/>
                  <a:gd name="T8" fmla="*/ 1547 w 44"/>
                  <a:gd name="T9" fmla="*/ 8240 h 49"/>
                  <a:gd name="T10" fmla="*/ 1188 w 44"/>
                  <a:gd name="T11" fmla="*/ 5181 h 49"/>
                  <a:gd name="T12" fmla="*/ 1041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4 w 44"/>
                  <a:gd name="T23" fmla="*/ 0 h 49"/>
                  <a:gd name="T24" fmla="*/ 2 w 44"/>
                  <a:gd name="T25" fmla="*/ 3 h 49"/>
                  <a:gd name="T26" fmla="*/ 0 w 44"/>
                  <a:gd name="T27" fmla="*/ 109 h 49"/>
                  <a:gd name="T28" fmla="*/ 0 w 44"/>
                  <a:gd name="T29" fmla="*/ 4075 h 49"/>
                  <a:gd name="T30" fmla="*/ 2 w 44"/>
                  <a:gd name="T31" fmla="*/ 5181 h 49"/>
                  <a:gd name="T32" fmla="*/ 5 w 44"/>
                  <a:gd name="T33" fmla="*/ 7643 h 49"/>
                  <a:gd name="T34" fmla="*/ 1041 w 44"/>
                  <a:gd name="T35" fmla="*/ 10435 h 49"/>
                  <a:gd name="T36" fmla="*/ 1547 w 44"/>
                  <a:gd name="T37" fmla="*/ 1355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62" name="Freeform 290"/>
              <p:cNvSpPr>
                <a:spLocks noChangeArrowheads="1"/>
              </p:cNvSpPr>
              <p:nvPr/>
            </p:nvSpPr>
            <p:spPr bwMode="auto">
              <a:xfrm>
                <a:off x="3851" y="4121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436 0 0"/>
                  <a:gd name="G24" fmla="+- 55214 0 0"/>
                  <a:gd name="T0" fmla="*/ 2350 w 54"/>
                  <a:gd name="T1" fmla="*/ 13638 h 18"/>
                  <a:gd name="T2" fmla="*/ 2174 w 54"/>
                  <a:gd name="T3" fmla="*/ 12274 h 18"/>
                  <a:gd name="T4" fmla="*/ 1952 w 54"/>
                  <a:gd name="T5" fmla="*/ 12274 h 18"/>
                  <a:gd name="T6" fmla="*/ 1699 w 54"/>
                  <a:gd name="T7" fmla="*/ 12274 h 18"/>
                  <a:gd name="T8" fmla="*/ 1369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3 h 18"/>
                  <a:gd name="T16" fmla="*/ 4 w 54"/>
                  <a:gd name="T17" fmla="*/ 0 h 18"/>
                  <a:gd name="T18" fmla="*/ 0 w 54"/>
                  <a:gd name="T19" fmla="*/ 12274 h 18"/>
                  <a:gd name="T20" fmla="*/ 8 w 54"/>
                  <a:gd name="T21" fmla="*/ 16837 h 18"/>
                  <a:gd name="T22" fmla="*/ 642 w 54"/>
                  <a:gd name="T23" fmla="*/ 23097 h 18"/>
                  <a:gd name="T24" fmla="*/ 1045 w 54"/>
                  <a:gd name="T25" fmla="*/ 25663 h 18"/>
                  <a:gd name="T26" fmla="*/ 1369 w 54"/>
                  <a:gd name="T27" fmla="*/ 26744 h 18"/>
                  <a:gd name="T28" fmla="*/ 1660 w 54"/>
                  <a:gd name="T29" fmla="*/ 26744 h 18"/>
                  <a:gd name="T30" fmla="*/ 1952 w 54"/>
                  <a:gd name="T31" fmla="*/ 26744 h 18"/>
                  <a:gd name="T32" fmla="*/ 2109 w 54"/>
                  <a:gd name="T33" fmla="*/ 2674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63" name="Freeform 291"/>
              <p:cNvSpPr>
                <a:spLocks noChangeArrowheads="1"/>
              </p:cNvSpPr>
              <p:nvPr/>
            </p:nvSpPr>
            <p:spPr bwMode="auto">
              <a:xfrm>
                <a:off x="2338" y="4150"/>
                <a:ext cx="97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5 0 0"/>
                  <a:gd name="G10" fmla="+- 9 0 0"/>
                  <a:gd name="G11" fmla="*/ 1 0 5171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32768 5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6784 w 94"/>
                  <a:gd name="T1" fmla="*/ 10577 h 57"/>
                  <a:gd name="T2" fmla="*/ 7052 w 94"/>
                  <a:gd name="T3" fmla="*/ 10235 h 57"/>
                  <a:gd name="T4" fmla="*/ 7116 w 94"/>
                  <a:gd name="T5" fmla="*/ 10142 h 57"/>
                  <a:gd name="T6" fmla="*/ 7116 w 94"/>
                  <a:gd name="T7" fmla="*/ 9410 h 57"/>
                  <a:gd name="T8" fmla="*/ 7052 w 94"/>
                  <a:gd name="T9" fmla="*/ 8347 h 57"/>
                  <a:gd name="T10" fmla="*/ 6784 w 94"/>
                  <a:gd name="T11" fmla="*/ 7287 h 57"/>
                  <a:gd name="T12" fmla="*/ 6377 w 94"/>
                  <a:gd name="T13" fmla="*/ 6320 h 57"/>
                  <a:gd name="T14" fmla="*/ 5994 w 94"/>
                  <a:gd name="T15" fmla="*/ 4845 h 57"/>
                  <a:gd name="T16" fmla="*/ 5556 w 94"/>
                  <a:gd name="T17" fmla="*/ 4191 h 57"/>
                  <a:gd name="T18" fmla="*/ 4910 w 94"/>
                  <a:gd name="T19" fmla="*/ 2620 h 57"/>
                  <a:gd name="T20" fmla="*/ 4338 w 94"/>
                  <a:gd name="T21" fmla="*/ 1872 h 57"/>
                  <a:gd name="T22" fmla="*/ 3603 w 94"/>
                  <a:gd name="T23" fmla="*/ 5 h 57"/>
                  <a:gd name="T24" fmla="*/ 3107 w 94"/>
                  <a:gd name="T25" fmla="*/ 2 h 57"/>
                  <a:gd name="T26" fmla="*/ 2280 w 94"/>
                  <a:gd name="T27" fmla="*/ 0 h 57"/>
                  <a:gd name="T28" fmla="*/ 1572 w 94"/>
                  <a:gd name="T29" fmla="*/ 0 h 57"/>
                  <a:gd name="T30" fmla="*/ 796 w 94"/>
                  <a:gd name="T31" fmla="*/ 2 h 57"/>
                  <a:gd name="T32" fmla="*/ 1 w 94"/>
                  <a:gd name="T33" fmla="*/ 76 h 57"/>
                  <a:gd name="T34" fmla="*/ 1 w 94"/>
                  <a:gd name="T35" fmla="*/ 76 h 57"/>
                  <a:gd name="T36" fmla="*/ 0 w 94"/>
                  <a:gd name="T37" fmla="*/ 1737 h 57"/>
                  <a:gd name="T38" fmla="*/ 0 w 94"/>
                  <a:gd name="T39" fmla="*/ 1983 h 57"/>
                  <a:gd name="T40" fmla="*/ 1 w 94"/>
                  <a:gd name="T41" fmla="*/ 2270 h 57"/>
                  <a:gd name="T42" fmla="*/ 4 w 94"/>
                  <a:gd name="T43" fmla="*/ 3189 h 57"/>
                  <a:gd name="T44" fmla="*/ 748 w 94"/>
                  <a:gd name="T45" fmla="*/ 4480 h 57"/>
                  <a:gd name="T46" fmla="*/ 1085 w 94"/>
                  <a:gd name="T47" fmla="*/ 5570 h 57"/>
                  <a:gd name="T48" fmla="*/ 1672 w 94"/>
                  <a:gd name="T49" fmla="*/ 6803 h 57"/>
                  <a:gd name="T50" fmla="*/ 2193 w 94"/>
                  <a:gd name="T51" fmla="*/ 7810 h 57"/>
                  <a:gd name="T52" fmla="*/ 2921 w 94"/>
                  <a:gd name="T53" fmla="*/ 8800 h 57"/>
                  <a:gd name="T54" fmla="*/ 3387 w 94"/>
                  <a:gd name="T55" fmla="*/ 9410 h 57"/>
                  <a:gd name="T56" fmla="*/ 4072 w 94"/>
                  <a:gd name="T57" fmla="*/ 9572 h 57"/>
                  <a:gd name="T58" fmla="*/ 4609 w 94"/>
                  <a:gd name="T59" fmla="*/ 10142 h 57"/>
                  <a:gd name="T60" fmla="*/ 4978 w 94"/>
                  <a:gd name="T61" fmla="*/ 10142 h 57"/>
                  <a:gd name="T62" fmla="*/ 5634 w 94"/>
                  <a:gd name="T63" fmla="*/ 10235 h 57"/>
                  <a:gd name="T64" fmla="*/ 5994 w 94"/>
                  <a:gd name="T65" fmla="*/ 10235 h 57"/>
                  <a:gd name="T66" fmla="*/ 6377 w 94"/>
                  <a:gd name="T67" fmla="*/ 10235 h 57"/>
                  <a:gd name="T68" fmla="*/ 6784 w 94"/>
                  <a:gd name="T69" fmla="*/ 1057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5" y="15"/>
                    </a:lnTo>
                    <a:lnTo>
                      <a:pt x="57" y="10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29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6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64" name="Freeform 292"/>
              <p:cNvSpPr>
                <a:spLocks noChangeArrowheads="1"/>
              </p:cNvSpPr>
              <p:nvPr/>
            </p:nvSpPr>
            <p:spPr bwMode="auto">
              <a:xfrm>
                <a:off x="2337" y="4150"/>
                <a:ext cx="102" cy="69"/>
              </a:xfrm>
              <a:custGeom>
                <a:avLst/>
                <a:gdLst>
                  <a:gd name="G0" fmla="+- 1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3 G16"/>
                  <a:gd name="G18" fmla="+- 37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3680 0 0"/>
                  <a:gd name="G34" fmla="+- 64556 0 0"/>
                  <a:gd name="G35" fmla="+- 65065 0 0"/>
                  <a:gd name="G36" fmla="+- 65360 0 0"/>
                  <a:gd name="G37" fmla="+- 64913 0 0"/>
                  <a:gd name="G38" fmla="+- 64222 0 0"/>
                  <a:gd name="T0" fmla="*/ 5 w 99"/>
                  <a:gd name="T1" fmla="*/ 3559 h 66"/>
                  <a:gd name="T2" fmla="*/ 781 w 99"/>
                  <a:gd name="T3" fmla="*/ 2637 h 66"/>
                  <a:gd name="T4" fmla="*/ 1324 w 99"/>
                  <a:gd name="T5" fmla="*/ 2304 h 66"/>
                  <a:gd name="T6" fmla="*/ 1833 w 99"/>
                  <a:gd name="T7" fmla="*/ 2304 h 66"/>
                  <a:gd name="T8" fmla="*/ 2461 w 99"/>
                  <a:gd name="T9" fmla="*/ 2637 h 66"/>
                  <a:gd name="T10" fmla="*/ 2936 w 99"/>
                  <a:gd name="T11" fmla="*/ 3559 h 66"/>
                  <a:gd name="T12" fmla="*/ 3447 w 99"/>
                  <a:gd name="T13" fmla="*/ 4761 h 66"/>
                  <a:gd name="T14" fmla="*/ 3940 w 99"/>
                  <a:gd name="T15" fmla="*/ 5882 h 66"/>
                  <a:gd name="T16" fmla="*/ 4362 w 99"/>
                  <a:gd name="T17" fmla="*/ 7380 h 66"/>
                  <a:gd name="T18" fmla="*/ 4755 w 99"/>
                  <a:gd name="T19" fmla="*/ 9087 h 66"/>
                  <a:gd name="T20" fmla="*/ 5043 w 99"/>
                  <a:gd name="T21" fmla="*/ 10525 h 66"/>
                  <a:gd name="T22" fmla="*/ 5288 w 99"/>
                  <a:gd name="T23" fmla="*/ 12177 h 66"/>
                  <a:gd name="T24" fmla="*/ 5515 w 99"/>
                  <a:gd name="T25" fmla="*/ 13229 h 66"/>
                  <a:gd name="T26" fmla="*/ 5518 w 99"/>
                  <a:gd name="T27" fmla="*/ 14085 h 66"/>
                  <a:gd name="T28" fmla="*/ 5608 w 99"/>
                  <a:gd name="T29" fmla="*/ 14237 h 66"/>
                  <a:gd name="T30" fmla="*/ 5608 w 99"/>
                  <a:gd name="T31" fmla="*/ 14085 h 66"/>
                  <a:gd name="T32" fmla="*/ 5518 w 99"/>
                  <a:gd name="T33" fmla="*/ 14085 h 66"/>
                  <a:gd name="T34" fmla="*/ 5515 w 99"/>
                  <a:gd name="T35" fmla="*/ 16467 h 66"/>
                  <a:gd name="T36" fmla="*/ 5849 w 99"/>
                  <a:gd name="T37" fmla="*/ 16319 h 66"/>
                  <a:gd name="T38" fmla="*/ 6017 w 99"/>
                  <a:gd name="T39" fmla="*/ 15309 h 66"/>
                  <a:gd name="T40" fmla="*/ 6109 w 99"/>
                  <a:gd name="T41" fmla="*/ 13598 h 66"/>
                  <a:gd name="T42" fmla="*/ 5948 w 99"/>
                  <a:gd name="T43" fmla="*/ 12307 h 66"/>
                  <a:gd name="T44" fmla="*/ 5849 w 99"/>
                  <a:gd name="T45" fmla="*/ 10611 h 66"/>
                  <a:gd name="T46" fmla="*/ 5515 w 99"/>
                  <a:gd name="T47" fmla="*/ 9177 h 66"/>
                  <a:gd name="T48" fmla="*/ 5121 w 99"/>
                  <a:gd name="T49" fmla="*/ 7380 h 66"/>
                  <a:gd name="T50" fmla="*/ 4755 w 99"/>
                  <a:gd name="T51" fmla="*/ 5512 h 66"/>
                  <a:gd name="T52" fmla="*/ 4292 w 99"/>
                  <a:gd name="T53" fmla="*/ 4099 h 66"/>
                  <a:gd name="T54" fmla="*/ 3757 w 99"/>
                  <a:gd name="T55" fmla="*/ 2462 h 66"/>
                  <a:gd name="T56" fmla="*/ 3198 w 99"/>
                  <a:gd name="T57" fmla="*/ 82 h 66"/>
                  <a:gd name="T58" fmla="*/ 2610 w 99"/>
                  <a:gd name="T59" fmla="*/ 3 h 66"/>
                  <a:gd name="T60" fmla="*/ 1885 w 99"/>
                  <a:gd name="T61" fmla="*/ 0 h 66"/>
                  <a:gd name="T62" fmla="*/ 1248 w 99"/>
                  <a:gd name="T63" fmla="*/ 0 h 66"/>
                  <a:gd name="T64" fmla="*/ 654 w 99"/>
                  <a:gd name="T65" fmla="*/ 3 h 66"/>
                  <a:gd name="T66" fmla="*/ 0 w 99"/>
                  <a:gd name="T67" fmla="*/ 1966 h 66"/>
                  <a:gd name="T68" fmla="*/ 5 w 99"/>
                  <a:gd name="T69" fmla="*/ 355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7"/>
                    </a:lnTo>
                    <a:lnTo>
                      <a:pt x="83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65" name="Freeform 293"/>
              <p:cNvSpPr>
                <a:spLocks noChangeArrowheads="1"/>
              </p:cNvSpPr>
              <p:nvPr/>
            </p:nvSpPr>
            <p:spPr bwMode="auto">
              <a:xfrm>
                <a:off x="2332" y="4154"/>
                <a:ext cx="44" cy="54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+- 8 0 0"/>
                  <a:gd name="G4" fmla="sin 9 G3"/>
                  <a:gd name="G5" fmla="*/ 1 39643 51712"/>
                  <a:gd name="G6" fmla="*/ 1 63095 51712"/>
                  <a:gd name="G7" fmla="*/ G6 1 180"/>
                  <a:gd name="G8" fmla="*/ G5 1 G7"/>
                  <a:gd name="G9" fmla="*/ 1 0 51712"/>
                  <a:gd name="G10" fmla="+- 65533 0 0"/>
                  <a:gd name="G11" fmla="+- 9 0 0"/>
                  <a:gd name="G12" fmla="+- 15 0 0"/>
                  <a:gd name="G13" fmla="sin 25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1 0 0"/>
                  <a:gd name="G25" fmla="*/ 1 0 51712"/>
                  <a:gd name="G26" fmla="cos 54736 G25"/>
                  <a:gd name="G27" fmla="*/ 1 0 51712"/>
                  <a:gd name="G28" fmla="sin 54736 G27"/>
                  <a:gd name="G29" fmla="+- G26 G28 0"/>
                  <a:gd name="G30" fmla="+- G29 10800 0"/>
                  <a:gd name="G31" fmla="+- 1 0 0"/>
                  <a:gd name="T0" fmla="*/ 4446 w 44"/>
                  <a:gd name="T1" fmla="*/ 33189 h 49"/>
                  <a:gd name="T2" fmla="*/ 3647 w 44"/>
                  <a:gd name="T3" fmla="*/ 29569 h 49"/>
                  <a:gd name="T4" fmla="*/ 2801 w 44"/>
                  <a:gd name="T5" fmla="*/ 25923 h 49"/>
                  <a:gd name="T6" fmla="*/ 2298 w 44"/>
                  <a:gd name="T7" fmla="*/ 19970 h 49"/>
                  <a:gd name="T8" fmla="*/ 1547 w 44"/>
                  <a:gd name="T9" fmla="*/ 15766 h 49"/>
                  <a:gd name="T10" fmla="*/ 1112 w 44"/>
                  <a:gd name="T11" fmla="*/ 9915 h 49"/>
                  <a:gd name="T12" fmla="*/ 975 w 44"/>
                  <a:gd name="T13" fmla="*/ 7220 h 49"/>
                  <a:gd name="T14" fmla="*/ 913 w 44"/>
                  <a:gd name="T15" fmla="*/ 6659 h 49"/>
                  <a:gd name="T16" fmla="*/ 913 w 44"/>
                  <a:gd name="T17" fmla="*/ 6180 h 49"/>
                  <a:gd name="T18" fmla="*/ 913 w 44"/>
                  <a:gd name="T19" fmla="*/ 66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6180 h 49"/>
                  <a:gd name="T26" fmla="*/ 0 w 44"/>
                  <a:gd name="T27" fmla="*/ 7790 h 49"/>
                  <a:gd name="T28" fmla="*/ 2 w 44"/>
                  <a:gd name="T29" fmla="*/ 9915 h 49"/>
                  <a:gd name="T30" fmla="*/ 5 w 44"/>
                  <a:gd name="T31" fmla="*/ 15766 h 49"/>
                  <a:gd name="T32" fmla="*/ 975 w 44"/>
                  <a:gd name="T33" fmla="*/ 19970 h 49"/>
                  <a:gd name="T34" fmla="*/ 1448 w 44"/>
                  <a:gd name="T35" fmla="*/ 25923 h 49"/>
                  <a:gd name="T36" fmla="*/ 2372 w 44"/>
                  <a:gd name="T37" fmla="*/ 30291 h 49"/>
                  <a:gd name="T38" fmla="*/ 3089 w 44"/>
                  <a:gd name="T39" fmla="*/ 35888 h 49"/>
                  <a:gd name="T40" fmla="*/ 4022 w 44"/>
                  <a:gd name="T41" fmla="*/ 38848 h 49"/>
                  <a:gd name="T42" fmla="*/ 4446 w 44"/>
                  <a:gd name="T43" fmla="*/ 33189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66" name="Freeform 294"/>
              <p:cNvSpPr>
                <a:spLocks noChangeArrowheads="1"/>
              </p:cNvSpPr>
              <p:nvPr/>
            </p:nvSpPr>
            <p:spPr bwMode="auto">
              <a:xfrm>
                <a:off x="2373" y="4213"/>
                <a:ext cx="53" cy="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54219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270 0 0"/>
                  <a:gd name="G21" fmla="+- 2033 0 0"/>
                  <a:gd name="T0" fmla="*/ 2467 w 53"/>
                  <a:gd name="T1" fmla="*/ 7 h 17"/>
                  <a:gd name="T2" fmla="*/ 2277 w 53"/>
                  <a:gd name="T3" fmla="*/ 7 h 17"/>
                  <a:gd name="T4" fmla="*/ 2040 w 53"/>
                  <a:gd name="T5" fmla="*/ 7 h 17"/>
                  <a:gd name="T6" fmla="*/ 1747 w 53"/>
                  <a:gd name="T7" fmla="*/ 7 h 17"/>
                  <a:gd name="T8" fmla="*/ 1466 w 53"/>
                  <a:gd name="T9" fmla="*/ 6 h 17"/>
                  <a:gd name="T10" fmla="*/ 1113 w 53"/>
                  <a:gd name="T11" fmla="*/ 5 h 17"/>
                  <a:gd name="T12" fmla="*/ 800 w 53"/>
                  <a:gd name="T13" fmla="*/ 4 h 17"/>
                  <a:gd name="T14" fmla="*/ 515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716 w 53"/>
                  <a:gd name="T23" fmla="*/ 682 h 17"/>
                  <a:gd name="T24" fmla="*/ 1053 w 53"/>
                  <a:gd name="T25" fmla="*/ 764 h 17"/>
                  <a:gd name="T26" fmla="*/ 1401 w 53"/>
                  <a:gd name="T27" fmla="*/ 809 h 17"/>
                  <a:gd name="T28" fmla="*/ 1730 w 53"/>
                  <a:gd name="T29" fmla="*/ 809 h 17"/>
                  <a:gd name="T30" fmla="*/ 2040 w 53"/>
                  <a:gd name="T31" fmla="*/ 809 h 17"/>
                  <a:gd name="T32" fmla="*/ 2277 w 53"/>
                  <a:gd name="T33" fmla="*/ 809 h 17"/>
                  <a:gd name="T34" fmla="*/ 2430 w 53"/>
                  <a:gd name="T35" fmla="*/ 857 h 17"/>
                  <a:gd name="T36" fmla="*/ 2467 w 53"/>
                  <a:gd name="T37" fmla="*/ 7 h 17"/>
                  <a:gd name="T38" fmla="*/ 0 w 53"/>
                  <a:gd name="T39" fmla="*/ 0 h 17"/>
                  <a:gd name="T40" fmla="*/ 53 w 5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7">
                    <a:moveTo>
                      <a:pt x="53" y="7"/>
                    </a:moveTo>
                    <a:lnTo>
                      <a:pt x="48" y="7"/>
                    </a:lnTo>
                    <a:lnTo>
                      <a:pt x="43" y="7"/>
                    </a:lnTo>
                    <a:lnTo>
                      <a:pt x="38" y="7"/>
                    </a:lnTo>
                    <a:lnTo>
                      <a:pt x="31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0" y="16"/>
                    </a:lnTo>
                    <a:lnTo>
                      <a:pt x="37" y="16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67" name="Freeform 295"/>
              <p:cNvSpPr>
                <a:spLocks noChangeArrowheads="1"/>
              </p:cNvSpPr>
              <p:nvPr/>
            </p:nvSpPr>
            <p:spPr bwMode="auto">
              <a:xfrm>
                <a:off x="3466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7 2"/>
                  <a:gd name="G9" fmla="+- 65535 0 0"/>
                  <a:gd name="G10" fmla="*/ 1 11537 51712"/>
                  <a:gd name="G11" fmla="+- 14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4384 0 0"/>
                  <a:gd name="G34" fmla="+- 64496 0 0"/>
                  <a:gd name="G35" fmla="+- 64734 0 0"/>
                  <a:gd name="G36" fmla="+- 65074 0 0"/>
                  <a:gd name="G37" fmla="+- 65333 0 0"/>
                  <a:gd name="G38" fmla="+- 29 0 0"/>
                  <a:gd name="T0" fmla="*/ 2453 w 94"/>
                  <a:gd name="T1" fmla="*/ 3857 h 57"/>
                  <a:gd name="T2" fmla="*/ 2581 w 94"/>
                  <a:gd name="T3" fmla="*/ 3733 h 57"/>
                  <a:gd name="T4" fmla="*/ 2630 w 94"/>
                  <a:gd name="T5" fmla="*/ 3670 h 57"/>
                  <a:gd name="T6" fmla="*/ 2630 w 94"/>
                  <a:gd name="T7" fmla="*/ 3432 h 57"/>
                  <a:gd name="T8" fmla="*/ 2581 w 94"/>
                  <a:gd name="T9" fmla="*/ 3043 h 57"/>
                  <a:gd name="T10" fmla="*/ 2453 w 94"/>
                  <a:gd name="T11" fmla="*/ 2656 h 57"/>
                  <a:gd name="T12" fmla="*/ 2332 w 94"/>
                  <a:gd name="T13" fmla="*/ 2303 h 57"/>
                  <a:gd name="T14" fmla="*/ 2208 w 94"/>
                  <a:gd name="T15" fmla="*/ 1874 h 57"/>
                  <a:gd name="T16" fmla="*/ 2072 w 94"/>
                  <a:gd name="T17" fmla="*/ 1434 h 57"/>
                  <a:gd name="T18" fmla="*/ 1799 w 94"/>
                  <a:gd name="T19" fmla="*/ 955 h 57"/>
                  <a:gd name="T20" fmla="*/ 1612 w 94"/>
                  <a:gd name="T21" fmla="*/ 633 h 57"/>
                  <a:gd name="T22" fmla="*/ 1387 w 94"/>
                  <a:gd name="T23" fmla="*/ 5 h 57"/>
                  <a:gd name="T24" fmla="*/ 1116 w 94"/>
                  <a:gd name="T25" fmla="*/ 2 h 57"/>
                  <a:gd name="T26" fmla="*/ 859 w 94"/>
                  <a:gd name="T27" fmla="*/ 0 h 57"/>
                  <a:gd name="T28" fmla="*/ 547 w 94"/>
                  <a:gd name="T29" fmla="*/ 0 h 57"/>
                  <a:gd name="T30" fmla="*/ 327 w 94"/>
                  <a:gd name="T31" fmla="*/ 2 h 57"/>
                  <a:gd name="T32" fmla="*/ 2 w 94"/>
                  <a:gd name="T33" fmla="*/ 28 h 57"/>
                  <a:gd name="T34" fmla="*/ 1 w 94"/>
                  <a:gd name="T35" fmla="*/ 30 h 57"/>
                  <a:gd name="T36" fmla="*/ 0 w 94"/>
                  <a:gd name="T37" fmla="*/ 591 h 57"/>
                  <a:gd name="T38" fmla="*/ 1 w 94"/>
                  <a:gd name="T39" fmla="*/ 682 h 57"/>
                  <a:gd name="T40" fmla="*/ 1 w 94"/>
                  <a:gd name="T41" fmla="*/ 827 h 57"/>
                  <a:gd name="T42" fmla="*/ 4 w 94"/>
                  <a:gd name="T43" fmla="*/ 1163 h 57"/>
                  <a:gd name="T44" fmla="*/ 9 w 94"/>
                  <a:gd name="T45" fmla="*/ 1634 h 57"/>
                  <a:gd name="T46" fmla="*/ 381 w 94"/>
                  <a:gd name="T47" fmla="*/ 2009 h 57"/>
                  <a:gd name="T48" fmla="*/ 579 w 94"/>
                  <a:gd name="T49" fmla="*/ 2480 h 57"/>
                  <a:gd name="T50" fmla="*/ 824 w 94"/>
                  <a:gd name="T51" fmla="*/ 2816 h 57"/>
                  <a:gd name="T52" fmla="*/ 1058 w 94"/>
                  <a:gd name="T53" fmla="*/ 3226 h 57"/>
                  <a:gd name="T54" fmla="*/ 1250 w 94"/>
                  <a:gd name="T55" fmla="*/ 3432 h 57"/>
                  <a:gd name="T56" fmla="*/ 1461 w 94"/>
                  <a:gd name="T57" fmla="*/ 3490 h 57"/>
                  <a:gd name="T58" fmla="*/ 1700 w 94"/>
                  <a:gd name="T59" fmla="*/ 3670 h 57"/>
                  <a:gd name="T60" fmla="*/ 1883 w 94"/>
                  <a:gd name="T61" fmla="*/ 3670 h 57"/>
                  <a:gd name="T62" fmla="*/ 2092 w 94"/>
                  <a:gd name="T63" fmla="*/ 3733 h 57"/>
                  <a:gd name="T64" fmla="*/ 2208 w 94"/>
                  <a:gd name="T65" fmla="*/ 3733 h 57"/>
                  <a:gd name="T66" fmla="*/ 2332 w 94"/>
                  <a:gd name="T67" fmla="*/ 3733 h 57"/>
                  <a:gd name="T68" fmla="*/ 2453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8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5" y="15"/>
                    </a:lnTo>
                    <a:lnTo>
                      <a:pt x="58" y="9"/>
                    </a:lnTo>
                    <a:lnTo>
                      <a:pt x="48" y="5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1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4" y="30"/>
                    </a:lnTo>
                    <a:lnTo>
                      <a:pt x="22" y="37"/>
                    </a:lnTo>
                    <a:lnTo>
                      <a:pt x="29" y="42"/>
                    </a:lnTo>
                    <a:lnTo>
                      <a:pt x="38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6" y="54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68" name="Freeform 296"/>
              <p:cNvSpPr>
                <a:spLocks noChangeArrowheads="1"/>
              </p:cNvSpPr>
              <p:nvPr/>
            </p:nvSpPr>
            <p:spPr bwMode="auto">
              <a:xfrm>
                <a:off x="3463" y="4071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5535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6 w 100"/>
                  <a:gd name="T1" fmla="*/ 535 h 66"/>
                  <a:gd name="T2" fmla="*/ 609 w 100"/>
                  <a:gd name="T3" fmla="*/ 431 h 66"/>
                  <a:gd name="T4" fmla="*/ 1021 w 100"/>
                  <a:gd name="T5" fmla="*/ 375 h 66"/>
                  <a:gd name="T6" fmla="*/ 1370 w 100"/>
                  <a:gd name="T7" fmla="*/ 375 h 66"/>
                  <a:gd name="T8" fmla="*/ 1836 w 100"/>
                  <a:gd name="T9" fmla="*/ 431 h 66"/>
                  <a:gd name="T10" fmla="*/ 2189 w 100"/>
                  <a:gd name="T11" fmla="*/ 535 h 66"/>
                  <a:gd name="T12" fmla="*/ 2571 w 100"/>
                  <a:gd name="T13" fmla="*/ 776 h 66"/>
                  <a:gd name="T14" fmla="*/ 2931 w 100"/>
                  <a:gd name="T15" fmla="*/ 959 h 66"/>
                  <a:gd name="T16" fmla="*/ 3204 w 100"/>
                  <a:gd name="T17" fmla="*/ 1202 h 66"/>
                  <a:gd name="T18" fmla="*/ 3495 w 100"/>
                  <a:gd name="T19" fmla="*/ 1434 h 66"/>
                  <a:gd name="T20" fmla="*/ 3701 w 100"/>
                  <a:gd name="T21" fmla="*/ 1716 h 66"/>
                  <a:gd name="T22" fmla="*/ 3929 w 100"/>
                  <a:gd name="T23" fmla="*/ 1917 h 66"/>
                  <a:gd name="T24" fmla="*/ 4000 w 100"/>
                  <a:gd name="T25" fmla="*/ 2156 h 66"/>
                  <a:gd name="T26" fmla="*/ 4103 w 100"/>
                  <a:gd name="T27" fmla="*/ 2296 h 66"/>
                  <a:gd name="T28" fmla="*/ 4103 w 100"/>
                  <a:gd name="T29" fmla="*/ 2321 h 66"/>
                  <a:gd name="T30" fmla="*/ 4044 w 100"/>
                  <a:gd name="T31" fmla="*/ 2321 h 66"/>
                  <a:gd name="T32" fmla="*/ 4000 w 100"/>
                  <a:gd name="T33" fmla="*/ 2685 h 66"/>
                  <a:gd name="T34" fmla="*/ 4343 w 100"/>
                  <a:gd name="T35" fmla="*/ 2660 h 66"/>
                  <a:gd name="T36" fmla="*/ 4496 w 100"/>
                  <a:gd name="T37" fmla="*/ 2495 h 66"/>
                  <a:gd name="T38" fmla="*/ 4496 w 100"/>
                  <a:gd name="T39" fmla="*/ 2218 h 66"/>
                  <a:gd name="T40" fmla="*/ 4407 w 100"/>
                  <a:gd name="T41" fmla="*/ 1985 h 66"/>
                  <a:gd name="T42" fmla="*/ 4282 w 100"/>
                  <a:gd name="T43" fmla="*/ 1730 h 66"/>
                  <a:gd name="T44" fmla="*/ 4044 w 100"/>
                  <a:gd name="T45" fmla="*/ 1481 h 66"/>
                  <a:gd name="T46" fmla="*/ 3786 w 100"/>
                  <a:gd name="T47" fmla="*/ 1202 h 66"/>
                  <a:gd name="T48" fmla="*/ 3495 w 100"/>
                  <a:gd name="T49" fmla="*/ 959 h 66"/>
                  <a:gd name="T50" fmla="*/ 3119 w 100"/>
                  <a:gd name="T51" fmla="*/ 669 h 66"/>
                  <a:gd name="T52" fmla="*/ 2769 w 100"/>
                  <a:gd name="T53" fmla="*/ 400 h 66"/>
                  <a:gd name="T54" fmla="*/ 2328 w 100"/>
                  <a:gd name="T55" fmla="*/ 14 h 66"/>
                  <a:gd name="T56" fmla="*/ 1953 w 100"/>
                  <a:gd name="T57" fmla="*/ 2 h 66"/>
                  <a:gd name="T58" fmla="*/ 1430 w 100"/>
                  <a:gd name="T59" fmla="*/ 0 h 66"/>
                  <a:gd name="T60" fmla="*/ 967 w 100"/>
                  <a:gd name="T61" fmla="*/ 0 h 66"/>
                  <a:gd name="T62" fmla="*/ 512 w 100"/>
                  <a:gd name="T63" fmla="*/ 2 h 66"/>
                  <a:gd name="T64" fmla="*/ 0 w 100"/>
                  <a:gd name="T65" fmla="*/ 320 h 66"/>
                  <a:gd name="T66" fmla="*/ 6 w 100"/>
                  <a:gd name="T67" fmla="*/ 535 h 66"/>
                  <a:gd name="T68" fmla="*/ 0 w 100"/>
                  <a:gd name="T69" fmla="*/ 0 h 66"/>
                  <a:gd name="T70" fmla="*/ 100 w 100"/>
                  <a:gd name="T7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7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6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69" name="Freeform 297"/>
              <p:cNvSpPr>
                <a:spLocks noChangeArrowheads="1"/>
              </p:cNvSpPr>
              <p:nvPr/>
            </p:nvSpPr>
            <p:spPr bwMode="auto">
              <a:xfrm>
                <a:off x="3459" y="4077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9 0 0"/>
                  <a:gd name="G6" fmla="sin 6 G5"/>
                  <a:gd name="G7" fmla="*/ 1 0 51712"/>
                  <a:gd name="G8" fmla="+- 65532 0 0"/>
                  <a:gd name="G9" fmla="*/ 1 19 2"/>
                  <a:gd name="G10" fmla="+- 16 0 0"/>
                  <a:gd name="G11" fmla="cos 25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4034 w 45"/>
                  <a:gd name="T1" fmla="*/ 17120 h 49"/>
                  <a:gd name="T2" fmla="*/ 3322 w 45"/>
                  <a:gd name="T3" fmla="*/ 15454 h 49"/>
                  <a:gd name="T4" fmla="*/ 2737 w 45"/>
                  <a:gd name="T5" fmla="*/ 13554 h 49"/>
                  <a:gd name="T6" fmla="*/ 2116 w 45"/>
                  <a:gd name="T7" fmla="*/ 10435 h 49"/>
                  <a:gd name="T8" fmla="*/ 1437 w 45"/>
                  <a:gd name="T9" fmla="*/ 8240 h 49"/>
                  <a:gd name="T10" fmla="*/ 1110 w 45"/>
                  <a:gd name="T11" fmla="*/ 5181 h 49"/>
                  <a:gd name="T12" fmla="*/ 915 w 45"/>
                  <a:gd name="T13" fmla="*/ 3478 h 49"/>
                  <a:gd name="T14" fmla="*/ 915 w 45"/>
                  <a:gd name="T15" fmla="*/ 3234 h 49"/>
                  <a:gd name="T16" fmla="*/ 858 w 45"/>
                  <a:gd name="T17" fmla="*/ 109 h 49"/>
                  <a:gd name="T18" fmla="*/ 858 w 45"/>
                  <a:gd name="T19" fmla="*/ 323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109 h 49"/>
                  <a:gd name="T26" fmla="*/ 0 w 45"/>
                  <a:gd name="T27" fmla="*/ 4075 h 49"/>
                  <a:gd name="T28" fmla="*/ 2 w 45"/>
                  <a:gd name="T29" fmla="*/ 5181 h 49"/>
                  <a:gd name="T30" fmla="*/ 6 w 45"/>
                  <a:gd name="T31" fmla="*/ 7643 h 49"/>
                  <a:gd name="T32" fmla="*/ 915 w 45"/>
                  <a:gd name="T33" fmla="*/ 10435 h 49"/>
                  <a:gd name="T34" fmla="*/ 1347 w 45"/>
                  <a:gd name="T35" fmla="*/ 13554 h 49"/>
                  <a:gd name="T36" fmla="*/ 2256 w 45"/>
                  <a:gd name="T37" fmla="*/ 15830 h 49"/>
                  <a:gd name="T38" fmla="*/ 2919 w 45"/>
                  <a:gd name="T39" fmla="*/ 18760 h 49"/>
                  <a:gd name="T40" fmla="*/ 3623 w 45"/>
                  <a:gd name="T41" fmla="*/ 20305 h 49"/>
                  <a:gd name="T42" fmla="*/ 4034 w 45"/>
                  <a:gd name="T43" fmla="*/ 1712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30" y="32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70" name="Freeform 298"/>
              <p:cNvSpPr>
                <a:spLocks noChangeArrowheads="1"/>
              </p:cNvSpPr>
              <p:nvPr/>
            </p:nvSpPr>
            <p:spPr bwMode="auto">
              <a:xfrm>
                <a:off x="3502" y="412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417 0 0"/>
                  <a:gd name="T0" fmla="*/ 2467 w 53"/>
                  <a:gd name="T1" fmla="*/ 13638 h 18"/>
                  <a:gd name="T2" fmla="*/ 2300 w 53"/>
                  <a:gd name="T3" fmla="*/ 12274 h 18"/>
                  <a:gd name="T4" fmla="*/ 2155 w 53"/>
                  <a:gd name="T5" fmla="*/ 12274 h 18"/>
                  <a:gd name="T6" fmla="*/ 1828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3 h 18"/>
                  <a:gd name="T16" fmla="*/ 5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716 w 53"/>
                  <a:gd name="T23" fmla="*/ 23097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828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674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71" name="Freeform 299"/>
              <p:cNvSpPr>
                <a:spLocks noChangeArrowheads="1"/>
              </p:cNvSpPr>
              <p:nvPr/>
            </p:nvSpPr>
            <p:spPr bwMode="auto">
              <a:xfrm>
                <a:off x="1489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8961 25856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4 0 0"/>
                  <a:gd name="G37" fmla="+- 2776 0 0"/>
                  <a:gd name="G38" fmla="+- 2327 0 0"/>
                  <a:gd name="G39" fmla="+- 1310 0 0"/>
                  <a:gd name="G40" fmla="+- 497 0 0"/>
                  <a:gd name="T0" fmla="*/ 3480 w 93"/>
                  <a:gd name="T1" fmla="*/ 0 h 58"/>
                  <a:gd name="T2" fmla="*/ 3571 w 93"/>
                  <a:gd name="T3" fmla="*/ 0 h 58"/>
                  <a:gd name="T4" fmla="*/ 3667 w 93"/>
                  <a:gd name="T5" fmla="*/ 3 h 58"/>
                  <a:gd name="T6" fmla="*/ 3667 w 93"/>
                  <a:gd name="T7" fmla="*/ 891 h 58"/>
                  <a:gd name="T8" fmla="*/ 3571 w 93"/>
                  <a:gd name="T9" fmla="*/ 1244 h 58"/>
                  <a:gd name="T10" fmla="*/ 3517 w 93"/>
                  <a:gd name="T11" fmla="*/ 2207 h 58"/>
                  <a:gd name="T12" fmla="*/ 3338 w 93"/>
                  <a:gd name="T13" fmla="*/ 2841 h 58"/>
                  <a:gd name="T14" fmla="*/ 3052 w 93"/>
                  <a:gd name="T15" fmla="*/ 3815 h 58"/>
                  <a:gd name="T16" fmla="*/ 2854 w 93"/>
                  <a:gd name="T17" fmla="*/ 4674 h 58"/>
                  <a:gd name="T18" fmla="*/ 2569 w 93"/>
                  <a:gd name="T19" fmla="*/ 5314 h 58"/>
                  <a:gd name="T20" fmla="*/ 2208 w 93"/>
                  <a:gd name="T21" fmla="*/ 6090 h 58"/>
                  <a:gd name="T22" fmla="*/ 1887 w 93"/>
                  <a:gd name="T23" fmla="*/ 6607 h 58"/>
                  <a:gd name="T24" fmla="*/ 1522 w 93"/>
                  <a:gd name="T25" fmla="*/ 7154 h 58"/>
                  <a:gd name="T26" fmla="*/ 1171 w 93"/>
                  <a:gd name="T27" fmla="*/ 7396 h 58"/>
                  <a:gd name="T28" fmla="*/ 736 w 93"/>
                  <a:gd name="T29" fmla="*/ 7396 h 58"/>
                  <a:gd name="T30" fmla="*/ 436 w 93"/>
                  <a:gd name="T31" fmla="*/ 7154 h 58"/>
                  <a:gd name="T32" fmla="*/ 1 w 93"/>
                  <a:gd name="T33" fmla="*/ 6585 h 58"/>
                  <a:gd name="T34" fmla="*/ 0 w 93"/>
                  <a:gd name="T35" fmla="*/ 6495 h 58"/>
                  <a:gd name="T36" fmla="*/ 0 w 93"/>
                  <a:gd name="T37" fmla="*/ 6280 h 58"/>
                  <a:gd name="T38" fmla="*/ 0 w 93"/>
                  <a:gd name="T39" fmla="*/ 6064 h 58"/>
                  <a:gd name="T40" fmla="*/ 1 w 93"/>
                  <a:gd name="T41" fmla="*/ 5608 h 58"/>
                  <a:gd name="T42" fmla="*/ 4 w 93"/>
                  <a:gd name="T43" fmla="*/ 5072 h 58"/>
                  <a:gd name="T44" fmla="*/ 8 w 93"/>
                  <a:gd name="T45" fmla="*/ 4143 h 58"/>
                  <a:gd name="T46" fmla="*/ 566 w 93"/>
                  <a:gd name="T47" fmla="*/ 3344 h 58"/>
                  <a:gd name="T48" fmla="*/ 818 w 93"/>
                  <a:gd name="T49" fmla="*/ 2609 h 58"/>
                  <a:gd name="T50" fmla="*/ 1171 w 93"/>
                  <a:gd name="T51" fmla="*/ 1731 h 58"/>
                  <a:gd name="T52" fmla="*/ 1444 w 93"/>
                  <a:gd name="T53" fmla="*/ 1140 h 58"/>
                  <a:gd name="T54" fmla="*/ 1700 w 93"/>
                  <a:gd name="T55" fmla="*/ 891 h 58"/>
                  <a:gd name="T56" fmla="*/ 2007 w 93"/>
                  <a:gd name="T57" fmla="*/ 4 h 58"/>
                  <a:gd name="T58" fmla="*/ 2314 w 93"/>
                  <a:gd name="T59" fmla="*/ 3 h 58"/>
                  <a:gd name="T60" fmla="*/ 2584 w 93"/>
                  <a:gd name="T61" fmla="*/ 2 h 58"/>
                  <a:gd name="T62" fmla="*/ 2854 w 93"/>
                  <a:gd name="T63" fmla="*/ 2 h 58"/>
                  <a:gd name="T64" fmla="*/ 3052 w 93"/>
                  <a:gd name="T65" fmla="*/ 0 h 58"/>
                  <a:gd name="T66" fmla="*/ 3338 w 93"/>
                  <a:gd name="T67" fmla="*/ 0 h 58"/>
                  <a:gd name="T68" fmla="*/ 3480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29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72" name="Freeform 300"/>
              <p:cNvSpPr>
                <a:spLocks noChangeArrowheads="1"/>
              </p:cNvSpPr>
              <p:nvPr/>
            </p:nvSpPr>
            <p:spPr bwMode="auto">
              <a:xfrm>
                <a:off x="1489" y="4067"/>
                <a:ext cx="100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19 0 0"/>
                  <a:gd name="G33" fmla="+- 63839 0 0"/>
                  <a:gd name="G34" fmla="+- 64342 0 0"/>
                  <a:gd name="G35" fmla="+- 64907 0 0"/>
                  <a:gd name="G36" fmla="+- 9 0 0"/>
                  <a:gd name="G37" fmla="+- 754 0 0"/>
                  <a:gd name="T0" fmla="*/ 0 w 98"/>
                  <a:gd name="T1" fmla="*/ 2389 h 66"/>
                  <a:gd name="T2" fmla="*/ 518 w 98"/>
                  <a:gd name="T3" fmla="*/ 2635 h 66"/>
                  <a:gd name="T4" fmla="*/ 988 w 98"/>
                  <a:gd name="T5" fmla="*/ 2685 h 66"/>
                  <a:gd name="T6" fmla="*/ 1491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74 h 66"/>
                  <a:gd name="T12" fmla="*/ 2972 w 98"/>
                  <a:gd name="T13" fmla="*/ 2218 h 66"/>
                  <a:gd name="T14" fmla="*/ 3343 w 98"/>
                  <a:gd name="T15" fmla="*/ 2008 h 66"/>
                  <a:gd name="T16" fmla="*/ 3768 w 98"/>
                  <a:gd name="T17" fmla="*/ 1730 h 66"/>
                  <a:gd name="T18" fmla="*/ 4019 w 98"/>
                  <a:gd name="T19" fmla="*/ 1481 h 66"/>
                  <a:gd name="T20" fmla="*/ 4278 w 98"/>
                  <a:gd name="T21" fmla="*/ 1202 h 66"/>
                  <a:gd name="T22" fmla="*/ 4549 w 98"/>
                  <a:gd name="T23" fmla="*/ 959 h 66"/>
                  <a:gd name="T24" fmla="*/ 4781 w 98"/>
                  <a:gd name="T25" fmla="*/ 621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78 w 98"/>
                  <a:gd name="T33" fmla="*/ 0 h 66"/>
                  <a:gd name="T34" fmla="*/ 4352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31 w 98"/>
                  <a:gd name="T45" fmla="*/ 721 h 66"/>
                  <a:gd name="T46" fmla="*/ 4003 w 98"/>
                  <a:gd name="T47" fmla="*/ 964 h 66"/>
                  <a:gd name="T48" fmla="*/ 3772 w 98"/>
                  <a:gd name="T49" fmla="*/ 1202 h 66"/>
                  <a:gd name="T50" fmla="*/ 3435 w 98"/>
                  <a:gd name="T51" fmla="*/ 1481 h 66"/>
                  <a:gd name="T52" fmla="*/ 3058 w 98"/>
                  <a:gd name="T53" fmla="*/ 1716 h 66"/>
                  <a:gd name="T54" fmla="*/ 2705 w 98"/>
                  <a:gd name="T55" fmla="*/ 1917 h 66"/>
                  <a:gd name="T56" fmla="*/ 2269 w 98"/>
                  <a:gd name="T57" fmla="*/ 2133 h 66"/>
                  <a:gd name="T58" fmla="*/ 1893 w 98"/>
                  <a:gd name="T59" fmla="*/ 2218 h 66"/>
                  <a:gd name="T60" fmla="*/ 1453 w 98"/>
                  <a:gd name="T61" fmla="*/ 2321 h 66"/>
                  <a:gd name="T62" fmla="*/ 1049 w 98"/>
                  <a:gd name="T63" fmla="*/ 2321 h 66"/>
                  <a:gd name="T64" fmla="*/ 578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73" name="Freeform 301"/>
              <p:cNvSpPr>
                <a:spLocks noChangeArrowheads="1"/>
              </p:cNvSpPr>
              <p:nvPr/>
            </p:nvSpPr>
            <p:spPr bwMode="auto">
              <a:xfrm>
                <a:off x="1484" y="4077"/>
                <a:ext cx="44" cy="53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*/ 1 37 2"/>
                  <a:gd name="G5" fmla="+- 65535 0 0"/>
                  <a:gd name="G6" fmla="+- 8 0 0"/>
                  <a:gd name="G7" fmla="+- 9 0 0"/>
                  <a:gd name="G8" fmla="sin 43 G7"/>
                  <a:gd name="G9" fmla="+- 10 0 0"/>
                  <a:gd name="G10" fmla="sin 43 G9"/>
                  <a:gd name="G11" fmla="*/ 1 28939 61568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3104 0 0"/>
                  <a:gd name="G27" fmla="+- 64078 0 0"/>
                  <a:gd name="G28" fmla="+- 60889 0 0"/>
                  <a:gd name="T0" fmla="*/ 4162 w 44"/>
                  <a:gd name="T1" fmla="*/ 0 h 50"/>
                  <a:gd name="T2" fmla="*/ 3196 w 44"/>
                  <a:gd name="T3" fmla="*/ 92 h 50"/>
                  <a:gd name="T4" fmla="*/ 2455 w 44"/>
                  <a:gd name="T5" fmla="*/ 3913 h 50"/>
                  <a:gd name="T6" fmla="*/ 1547 w 44"/>
                  <a:gd name="T7" fmla="*/ 6194 h 50"/>
                  <a:gd name="T8" fmla="*/ 1041 w 44"/>
                  <a:gd name="T9" fmla="*/ 9087 h 50"/>
                  <a:gd name="T10" fmla="*/ 5 w 44"/>
                  <a:gd name="T11" fmla="*/ 12029 h 50"/>
                  <a:gd name="T12" fmla="*/ 2 w 44"/>
                  <a:gd name="T13" fmla="*/ 13705 h 50"/>
                  <a:gd name="T14" fmla="*/ 0 w 44"/>
                  <a:gd name="T15" fmla="*/ 14805 h 50"/>
                  <a:gd name="T16" fmla="*/ 0 w 44"/>
                  <a:gd name="T17" fmla="*/ 16369 h 50"/>
                  <a:gd name="T18" fmla="*/ 2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75 w 44"/>
                  <a:gd name="T25" fmla="*/ 15998 h 50"/>
                  <a:gd name="T26" fmla="*/ 975 w 44"/>
                  <a:gd name="T27" fmla="*/ 16369 h 50"/>
                  <a:gd name="T28" fmla="*/ 975 w 44"/>
                  <a:gd name="T29" fmla="*/ 15998 h 50"/>
                  <a:gd name="T30" fmla="*/ 1041 w 44"/>
                  <a:gd name="T31" fmla="*/ 15586 h 50"/>
                  <a:gd name="T32" fmla="*/ 1188 w 44"/>
                  <a:gd name="T33" fmla="*/ 13373 h 50"/>
                  <a:gd name="T34" fmla="*/ 1547 w 44"/>
                  <a:gd name="T35" fmla="*/ 11461 h 50"/>
                  <a:gd name="T36" fmla="*/ 2372 w 44"/>
                  <a:gd name="T37" fmla="*/ 8834 h 50"/>
                  <a:gd name="T38" fmla="*/ 2892 w 44"/>
                  <a:gd name="T39" fmla="*/ 6680 h 50"/>
                  <a:gd name="T40" fmla="*/ 3647 w 44"/>
                  <a:gd name="T41" fmla="*/ 4560 h 50"/>
                  <a:gd name="T42" fmla="*/ 4446 w 44"/>
                  <a:gd name="T43" fmla="*/ 3346 h 50"/>
                  <a:gd name="T44" fmla="*/ 4162 w 44"/>
                  <a:gd name="T45" fmla="*/ 0 h 50"/>
                  <a:gd name="T46" fmla="*/ 0 w 44"/>
                  <a:gd name="T47" fmla="*/ 0 h 50"/>
                  <a:gd name="T48" fmla="*/ 44 w 44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50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2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74" name="Freeform 302"/>
              <p:cNvSpPr>
                <a:spLocks noChangeArrowheads="1"/>
              </p:cNvSpPr>
              <p:nvPr/>
            </p:nvSpPr>
            <p:spPr bwMode="auto">
              <a:xfrm>
                <a:off x="1528" y="4067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4 0 0"/>
                  <a:gd name="G4" fmla="+- 65530 0 0"/>
                  <a:gd name="G5" fmla="+- 17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10 0 0"/>
                  <a:gd name="G22" fmla="+- 2040 0 0"/>
                  <a:gd name="T0" fmla="*/ 2430 w 53"/>
                  <a:gd name="T1" fmla="*/ 0 h 18"/>
                  <a:gd name="T2" fmla="*/ 2210 w 53"/>
                  <a:gd name="T3" fmla="*/ 0 h 18"/>
                  <a:gd name="T4" fmla="*/ 2040 w 53"/>
                  <a:gd name="T5" fmla="*/ 0 h 18"/>
                  <a:gd name="T6" fmla="*/ 1730 w 53"/>
                  <a:gd name="T7" fmla="*/ 1 h 18"/>
                  <a:gd name="T8" fmla="*/ 1401 w 53"/>
                  <a:gd name="T9" fmla="*/ 1 h 18"/>
                  <a:gd name="T10" fmla="*/ 1053 w 53"/>
                  <a:gd name="T11" fmla="*/ 2 h 18"/>
                  <a:gd name="T12" fmla="*/ 642 w 53"/>
                  <a:gd name="T13" fmla="*/ 3 h 18"/>
                  <a:gd name="T14" fmla="*/ 7 w 53"/>
                  <a:gd name="T15" fmla="*/ 9942 h 18"/>
                  <a:gd name="T16" fmla="*/ 0 w 53"/>
                  <a:gd name="T17" fmla="*/ 13638 h 18"/>
                  <a:gd name="T18" fmla="*/ 3 w 53"/>
                  <a:gd name="T19" fmla="*/ 28514 h 18"/>
                  <a:gd name="T20" fmla="*/ 515 w 53"/>
                  <a:gd name="T21" fmla="*/ 23097 h 18"/>
                  <a:gd name="T22" fmla="*/ 757 w 53"/>
                  <a:gd name="T23" fmla="*/ 18708 h 18"/>
                  <a:gd name="T24" fmla="*/ 1113 w 53"/>
                  <a:gd name="T25" fmla="*/ 16837 h 18"/>
                  <a:gd name="T26" fmla="*/ 1466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5153 h 18"/>
                  <a:gd name="T32" fmla="*/ 2277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4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75" name="Freeform 303"/>
              <p:cNvSpPr>
                <a:spLocks noChangeArrowheads="1"/>
              </p:cNvSpPr>
              <p:nvPr/>
            </p:nvSpPr>
            <p:spPr bwMode="auto">
              <a:xfrm>
                <a:off x="4806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1537 51712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374 0 0"/>
                  <a:gd name="G34" fmla="+- 65533 0 0"/>
                  <a:gd name="G35" fmla="+- 235 0 0"/>
                  <a:gd name="G36" fmla="+- 528 0 0"/>
                  <a:gd name="G37" fmla="+- 861 0 0"/>
                  <a:gd name="G38" fmla="+- 1036 0 0"/>
                  <a:gd name="T0" fmla="*/ 3480 w 93"/>
                  <a:gd name="T1" fmla="*/ 3857 h 57"/>
                  <a:gd name="T2" fmla="*/ 3571 w 93"/>
                  <a:gd name="T3" fmla="*/ 3733 h 57"/>
                  <a:gd name="T4" fmla="*/ 3667 w 93"/>
                  <a:gd name="T5" fmla="*/ 3670 h 57"/>
                  <a:gd name="T6" fmla="*/ 3667 w 93"/>
                  <a:gd name="T7" fmla="*/ 3432 h 57"/>
                  <a:gd name="T8" fmla="*/ 3571 w 93"/>
                  <a:gd name="T9" fmla="*/ 3043 h 57"/>
                  <a:gd name="T10" fmla="*/ 3517 w 93"/>
                  <a:gd name="T11" fmla="*/ 2656 h 57"/>
                  <a:gd name="T12" fmla="*/ 3339 w 93"/>
                  <a:gd name="T13" fmla="*/ 2303 h 57"/>
                  <a:gd name="T14" fmla="*/ 3168 w 93"/>
                  <a:gd name="T15" fmla="*/ 1874 h 57"/>
                  <a:gd name="T16" fmla="*/ 2854 w 93"/>
                  <a:gd name="T17" fmla="*/ 1434 h 57"/>
                  <a:gd name="T18" fmla="*/ 2584 w 93"/>
                  <a:gd name="T19" fmla="*/ 955 h 57"/>
                  <a:gd name="T20" fmla="*/ 2208 w 93"/>
                  <a:gd name="T21" fmla="*/ 633 h 57"/>
                  <a:gd name="T22" fmla="*/ 1905 w 93"/>
                  <a:gd name="T23" fmla="*/ 5 h 57"/>
                  <a:gd name="T24" fmla="*/ 1522 w 93"/>
                  <a:gd name="T25" fmla="*/ 2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9 w 93"/>
                  <a:gd name="T45" fmla="*/ 1634 h 57"/>
                  <a:gd name="T46" fmla="*/ 566 w 93"/>
                  <a:gd name="T47" fmla="*/ 2009 h 57"/>
                  <a:gd name="T48" fmla="*/ 818 w 93"/>
                  <a:gd name="T49" fmla="*/ 2480 h 57"/>
                  <a:gd name="T50" fmla="*/ 1179 w 93"/>
                  <a:gd name="T51" fmla="*/ 2816 h 57"/>
                  <a:gd name="T52" fmla="*/ 1444 w 93"/>
                  <a:gd name="T53" fmla="*/ 3226 h 57"/>
                  <a:gd name="T54" fmla="*/ 1781 w 93"/>
                  <a:gd name="T55" fmla="*/ 3432 h 57"/>
                  <a:gd name="T56" fmla="*/ 2007 w 93"/>
                  <a:gd name="T57" fmla="*/ 3490 h 57"/>
                  <a:gd name="T58" fmla="*/ 2327 w 93"/>
                  <a:gd name="T59" fmla="*/ 3670 h 57"/>
                  <a:gd name="T60" fmla="*/ 2608 w 93"/>
                  <a:gd name="T61" fmla="*/ 3670 h 57"/>
                  <a:gd name="T62" fmla="*/ 2854 w 93"/>
                  <a:gd name="T63" fmla="*/ 3733 h 57"/>
                  <a:gd name="T64" fmla="*/ 3168 w 93"/>
                  <a:gd name="T65" fmla="*/ 3733 h 57"/>
                  <a:gd name="T66" fmla="*/ 3339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76" name="Freeform 304"/>
              <p:cNvSpPr>
                <a:spLocks noChangeArrowheads="1"/>
              </p:cNvSpPr>
              <p:nvPr/>
            </p:nvSpPr>
            <p:spPr bwMode="auto">
              <a:xfrm>
                <a:off x="4806" y="4071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97 0 0"/>
                  <a:gd name="G33" fmla="+- 949 0 0"/>
                  <a:gd name="G34" fmla="+- 1510 0 0"/>
                  <a:gd name="G35" fmla="+- 1953 0 0"/>
                  <a:gd name="G36" fmla="+- 2401 0 0"/>
                  <a:gd name="G37" fmla="+- 2671 0 0"/>
                  <a:gd name="T0" fmla="*/ 4 w 99"/>
                  <a:gd name="T1" fmla="*/ 535 h 66"/>
                  <a:gd name="T2" fmla="*/ 828 w 99"/>
                  <a:gd name="T3" fmla="*/ 431 h 66"/>
                  <a:gd name="T4" fmla="*/ 1324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59 h 66"/>
                  <a:gd name="T16" fmla="*/ 4362 w 99"/>
                  <a:gd name="T17" fmla="*/ 1202 h 66"/>
                  <a:gd name="T18" fmla="*/ 4755 w 99"/>
                  <a:gd name="T19" fmla="*/ 1434 h 66"/>
                  <a:gd name="T20" fmla="*/ 5121 w 99"/>
                  <a:gd name="T21" fmla="*/ 1716 h 66"/>
                  <a:gd name="T22" fmla="*/ 5349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49 w 99"/>
                  <a:gd name="T37" fmla="*/ 2660 h 66"/>
                  <a:gd name="T38" fmla="*/ 6109 w 99"/>
                  <a:gd name="T39" fmla="*/ 2495 h 66"/>
                  <a:gd name="T40" fmla="*/ 6109 w 99"/>
                  <a:gd name="T41" fmla="*/ 2218 h 66"/>
                  <a:gd name="T42" fmla="*/ 6017 w 99"/>
                  <a:gd name="T43" fmla="*/ 1985 h 66"/>
                  <a:gd name="T44" fmla="*/ 5849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202 h 66"/>
                  <a:gd name="T50" fmla="*/ 4755 w 99"/>
                  <a:gd name="T51" fmla="*/ 959 h 66"/>
                  <a:gd name="T52" fmla="*/ 4227 w 99"/>
                  <a:gd name="T53" fmla="*/ 669 h 66"/>
                  <a:gd name="T54" fmla="*/ 3757 w 99"/>
                  <a:gd name="T55" fmla="*/ 400 h 66"/>
                  <a:gd name="T56" fmla="*/ 3198 w 99"/>
                  <a:gd name="T57" fmla="*/ 14 h 66"/>
                  <a:gd name="T58" fmla="*/ 2681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4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77" name="Freeform 305"/>
              <p:cNvSpPr>
                <a:spLocks noChangeArrowheads="1"/>
              </p:cNvSpPr>
              <p:nvPr/>
            </p:nvSpPr>
            <p:spPr bwMode="auto">
              <a:xfrm>
                <a:off x="4803" y="4077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8 0 0"/>
                  <a:gd name="G4" fmla="cos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4 0 0"/>
                  <a:gd name="G12" fmla="+- 10 0 0"/>
                  <a:gd name="G13" fmla="*/ 1 4267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0953 0 0"/>
                  <a:gd name="G28" fmla="+- 52659 0 0"/>
                  <a:gd name="G29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77 w 43"/>
                  <a:gd name="T5" fmla="*/ 13554 h 49"/>
                  <a:gd name="T6" fmla="*/ 493 w 43"/>
                  <a:gd name="T7" fmla="*/ 10435 h 49"/>
                  <a:gd name="T8" fmla="*/ 376 w 43"/>
                  <a:gd name="T9" fmla="*/ 8240 h 49"/>
                  <a:gd name="T10" fmla="*/ 313 w 43"/>
                  <a:gd name="T11" fmla="*/ 5181 h 49"/>
                  <a:gd name="T12" fmla="*/ 10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4075 h 49"/>
                  <a:gd name="T30" fmla="*/ 1 w 43"/>
                  <a:gd name="T31" fmla="*/ 5181 h 49"/>
                  <a:gd name="T32" fmla="*/ 4 w 43"/>
                  <a:gd name="T33" fmla="*/ 7643 h 49"/>
                  <a:gd name="T34" fmla="*/ 10 w 43"/>
                  <a:gd name="T35" fmla="*/ 10435 h 49"/>
                  <a:gd name="T36" fmla="*/ 376 w 43"/>
                  <a:gd name="T37" fmla="*/ 13554 h 49"/>
                  <a:gd name="T38" fmla="*/ 516 w 43"/>
                  <a:gd name="T39" fmla="*/ 15830 h 49"/>
                  <a:gd name="T40" fmla="*/ 775 w 43"/>
                  <a:gd name="T41" fmla="*/ 18760 h 49"/>
                  <a:gd name="T42" fmla="*/ 954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78" name="Freeform 306"/>
              <p:cNvSpPr>
                <a:spLocks noChangeArrowheads="1"/>
              </p:cNvSpPr>
              <p:nvPr/>
            </p:nvSpPr>
            <p:spPr bwMode="auto">
              <a:xfrm>
                <a:off x="4845" y="412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757 w 53"/>
                  <a:gd name="T13" fmla="*/ 8948 h 18"/>
                  <a:gd name="T14" fmla="*/ 544 w 53"/>
                  <a:gd name="T15" fmla="*/ 3 h 18"/>
                  <a:gd name="T16" fmla="*/ 3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678 w 53"/>
                  <a:gd name="T23" fmla="*/ 23097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60 w 53"/>
                  <a:gd name="T31" fmla="*/ 26744 h 18"/>
                  <a:gd name="T32" fmla="*/ 2277 w 53"/>
                  <a:gd name="T33" fmla="*/ 2674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79" name="Freeform 307"/>
              <p:cNvSpPr>
                <a:spLocks noChangeArrowheads="1"/>
              </p:cNvSpPr>
              <p:nvPr/>
            </p:nvSpPr>
            <p:spPr bwMode="auto">
              <a:xfrm>
                <a:off x="994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3 0 0"/>
                  <a:gd name="G10" fmla="*/ 1 13427 51712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2581 0 0"/>
                  <a:gd name="G34" fmla="+- 2628 0 0"/>
                  <a:gd name="G35" fmla="+- 2599 0 0"/>
                  <a:gd name="G36" fmla="+- 1115 0 0"/>
                  <a:gd name="G37" fmla="+- 57 0 0"/>
                  <a:gd name="G38" fmla="+- 64252 0 0"/>
                  <a:gd name="T0" fmla="*/ 2493 w 94"/>
                  <a:gd name="T1" fmla="*/ 0 h 57"/>
                  <a:gd name="T2" fmla="*/ 2581 w 94"/>
                  <a:gd name="T3" fmla="*/ 0 h 57"/>
                  <a:gd name="T4" fmla="*/ 2630 w 94"/>
                  <a:gd name="T5" fmla="*/ 2 h 57"/>
                  <a:gd name="T6" fmla="*/ 2630 w 94"/>
                  <a:gd name="T7" fmla="*/ 31 h 57"/>
                  <a:gd name="T8" fmla="*/ 2581 w 94"/>
                  <a:gd name="T9" fmla="*/ 1466 h 57"/>
                  <a:gd name="T10" fmla="*/ 2493 w 94"/>
                  <a:gd name="T11" fmla="*/ 2436 h 57"/>
                  <a:gd name="T12" fmla="*/ 2425 w 94"/>
                  <a:gd name="T13" fmla="*/ 3709 h 57"/>
                  <a:gd name="T14" fmla="*/ 2208 w 94"/>
                  <a:gd name="T15" fmla="*/ 4775 h 57"/>
                  <a:gd name="T16" fmla="*/ 2072 w 94"/>
                  <a:gd name="T17" fmla="*/ 6107 h 57"/>
                  <a:gd name="T18" fmla="*/ 1883 w 94"/>
                  <a:gd name="T19" fmla="*/ 7066 h 57"/>
                  <a:gd name="T20" fmla="*/ 1612 w 94"/>
                  <a:gd name="T21" fmla="*/ 7900 h 57"/>
                  <a:gd name="T22" fmla="*/ 1389 w 94"/>
                  <a:gd name="T23" fmla="*/ 8676 h 57"/>
                  <a:gd name="T24" fmla="*/ 1116 w 94"/>
                  <a:gd name="T25" fmla="*/ 9432 h 57"/>
                  <a:gd name="T26" fmla="*/ 877 w 94"/>
                  <a:gd name="T27" fmla="*/ 9894 h 57"/>
                  <a:gd name="T28" fmla="*/ 547 w 94"/>
                  <a:gd name="T29" fmla="*/ 9894 h 57"/>
                  <a:gd name="T30" fmla="*/ 346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401 w 94"/>
                  <a:gd name="T47" fmla="*/ 4362 h 57"/>
                  <a:gd name="T48" fmla="*/ 579 w 94"/>
                  <a:gd name="T49" fmla="*/ 3388 h 57"/>
                  <a:gd name="T50" fmla="*/ 859 w 94"/>
                  <a:gd name="T51" fmla="*/ 2059 h 57"/>
                  <a:gd name="T52" fmla="*/ 1058 w 94"/>
                  <a:gd name="T53" fmla="*/ 1351 h 57"/>
                  <a:gd name="T54" fmla="*/ 1250 w 94"/>
                  <a:gd name="T55" fmla="*/ 31 h 57"/>
                  <a:gd name="T56" fmla="*/ 1465 w 94"/>
                  <a:gd name="T57" fmla="*/ 3 h 57"/>
                  <a:gd name="T58" fmla="*/ 1700 w 94"/>
                  <a:gd name="T59" fmla="*/ 2 h 57"/>
                  <a:gd name="T60" fmla="*/ 1893 w 94"/>
                  <a:gd name="T61" fmla="*/ 1 h 57"/>
                  <a:gd name="T62" fmla="*/ 2092 w 94"/>
                  <a:gd name="T63" fmla="*/ 1 h 57"/>
                  <a:gd name="T64" fmla="*/ 2208 w 94"/>
                  <a:gd name="T65" fmla="*/ 0 h 57"/>
                  <a:gd name="T66" fmla="*/ 2425 w 94"/>
                  <a:gd name="T67" fmla="*/ 0 h 57"/>
                  <a:gd name="T68" fmla="*/ 2493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0" name="Freeform 308"/>
              <p:cNvSpPr>
                <a:spLocks noChangeArrowheads="1"/>
              </p:cNvSpPr>
              <p:nvPr/>
            </p:nvSpPr>
            <p:spPr bwMode="auto">
              <a:xfrm>
                <a:off x="994" y="4071"/>
                <a:ext cx="100" cy="56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387 0 0"/>
                  <a:gd name="G33" fmla="+- 63779 0 0"/>
                  <a:gd name="G34" fmla="+- 64342 0 0"/>
                  <a:gd name="G35" fmla="+- 64907 0 0"/>
                  <a:gd name="G36" fmla="+- 9 0 0"/>
                  <a:gd name="G37" fmla="+- 754 0 0"/>
                  <a:gd name="T0" fmla="*/ 0 w 98"/>
                  <a:gd name="T1" fmla="*/ 2325 h 66"/>
                  <a:gd name="T2" fmla="*/ 486 w 98"/>
                  <a:gd name="T3" fmla="*/ 2635 h 66"/>
                  <a:gd name="T4" fmla="*/ 928 w 98"/>
                  <a:gd name="T5" fmla="*/ 2685 h 66"/>
                  <a:gd name="T6" fmla="*/ 1491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74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68 w 98"/>
                  <a:gd name="T17" fmla="*/ 1730 h 66"/>
                  <a:gd name="T18" fmla="*/ 4003 w 98"/>
                  <a:gd name="T19" fmla="*/ 1481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630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278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64 w 98"/>
                  <a:gd name="T43" fmla="*/ 496 h 66"/>
                  <a:gd name="T44" fmla="*/ 4231 w 98"/>
                  <a:gd name="T45" fmla="*/ 721 h 66"/>
                  <a:gd name="T46" fmla="*/ 3996 w 98"/>
                  <a:gd name="T47" fmla="*/ 959 h 66"/>
                  <a:gd name="T48" fmla="*/ 3768 w 98"/>
                  <a:gd name="T49" fmla="*/ 1202 h 66"/>
                  <a:gd name="T50" fmla="*/ 3378 w 98"/>
                  <a:gd name="T51" fmla="*/ 1481 h 66"/>
                  <a:gd name="T52" fmla="*/ 3058 w 98"/>
                  <a:gd name="T53" fmla="*/ 1716 h 66"/>
                  <a:gd name="T54" fmla="*/ 2705 w 98"/>
                  <a:gd name="T55" fmla="*/ 1917 h 66"/>
                  <a:gd name="T56" fmla="*/ 2341 w 98"/>
                  <a:gd name="T57" fmla="*/ 2133 h 66"/>
                  <a:gd name="T58" fmla="*/ 1893 w 98"/>
                  <a:gd name="T59" fmla="*/ 2218 h 66"/>
                  <a:gd name="T60" fmla="*/ 1453 w 98"/>
                  <a:gd name="T61" fmla="*/ 2296 h 66"/>
                  <a:gd name="T62" fmla="*/ 988 w 98"/>
                  <a:gd name="T63" fmla="*/ 2321 h 66"/>
                  <a:gd name="T64" fmla="*/ 612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1" name="Freeform 309"/>
              <p:cNvSpPr>
                <a:spLocks noChangeArrowheads="1"/>
              </p:cNvSpPr>
              <p:nvPr/>
            </p:nvSpPr>
            <p:spPr bwMode="auto">
              <a:xfrm>
                <a:off x="990" y="4081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+- 19 0 0"/>
                  <a:gd name="G5" fmla="+- 65534 0 0"/>
                  <a:gd name="G6" fmla="+- 8 0 0"/>
                  <a:gd name="G7" fmla="*/ 1 51085 39626"/>
                  <a:gd name="G8" fmla="*/ 1 63095 51712"/>
                  <a:gd name="G9" fmla="*/ G8 1 180"/>
                  <a:gd name="G10" fmla="*/ G7 1 G9"/>
                  <a:gd name="G11" fmla="+- 12 0 0"/>
                  <a:gd name="G12" fmla="sin 4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3089 0 0"/>
                  <a:gd name="G25" fmla="+- 1 0 0"/>
                  <a:gd name="G26" fmla="+- 1 0 0"/>
                  <a:gd name="T0" fmla="*/ 4022 w 44"/>
                  <a:gd name="T1" fmla="*/ 0 h 49"/>
                  <a:gd name="T2" fmla="*/ 3089 w 44"/>
                  <a:gd name="T3" fmla="*/ 99 h 49"/>
                  <a:gd name="T4" fmla="*/ 2372 w 44"/>
                  <a:gd name="T5" fmla="*/ 4431 h 49"/>
                  <a:gd name="T6" fmla="*/ 1652 w 44"/>
                  <a:gd name="T7" fmla="*/ 7643 h 49"/>
                  <a:gd name="T8" fmla="*/ 1041 w 44"/>
                  <a:gd name="T9" fmla="*/ 9900 h 49"/>
                  <a:gd name="T10" fmla="*/ 5 w 44"/>
                  <a:gd name="T11" fmla="*/ 13224 h 49"/>
                  <a:gd name="T12" fmla="*/ 2 w 44"/>
                  <a:gd name="T13" fmla="*/ 15454 h 49"/>
                  <a:gd name="T14" fmla="*/ 1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4 w 44"/>
                  <a:gd name="T21" fmla="*/ 20305 h 49"/>
                  <a:gd name="T22" fmla="*/ 913 w 44"/>
                  <a:gd name="T23" fmla="*/ 17349 h 49"/>
                  <a:gd name="T24" fmla="*/ 913 w 44"/>
                  <a:gd name="T25" fmla="*/ 18101 h 49"/>
                  <a:gd name="T26" fmla="*/ 975 w 44"/>
                  <a:gd name="T27" fmla="*/ 18101 h 49"/>
                  <a:gd name="T28" fmla="*/ 975 w 44"/>
                  <a:gd name="T29" fmla="*/ 17349 h 49"/>
                  <a:gd name="T30" fmla="*/ 1188 w 44"/>
                  <a:gd name="T31" fmla="*/ 14832 h 49"/>
                  <a:gd name="T32" fmla="*/ 1652 w 44"/>
                  <a:gd name="T33" fmla="*/ 13224 h 49"/>
                  <a:gd name="T34" fmla="*/ 2298 w 44"/>
                  <a:gd name="T35" fmla="*/ 9900 h 49"/>
                  <a:gd name="T36" fmla="*/ 2892 w 44"/>
                  <a:gd name="T37" fmla="*/ 8240 h 49"/>
                  <a:gd name="T38" fmla="*/ 3765 w 44"/>
                  <a:gd name="T39" fmla="*/ 5181 h 49"/>
                  <a:gd name="T40" fmla="*/ 4446 w 44"/>
                  <a:gd name="T41" fmla="*/ 3774 h 49"/>
                  <a:gd name="T42" fmla="*/ 4022 w 44"/>
                  <a:gd name="T43" fmla="*/ 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2" name="Freeform 310"/>
              <p:cNvSpPr>
                <a:spLocks noChangeArrowheads="1"/>
              </p:cNvSpPr>
              <p:nvPr/>
            </p:nvSpPr>
            <p:spPr bwMode="auto">
              <a:xfrm>
                <a:off x="1031" y="407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5111 22848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300 0 0"/>
                  <a:gd name="G22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053 w 53"/>
                  <a:gd name="T11" fmla="*/ 2 h 18"/>
                  <a:gd name="T12" fmla="*/ 716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15 w 53"/>
                  <a:gd name="T21" fmla="*/ 23097 h 18"/>
                  <a:gd name="T22" fmla="*/ 800 w 53"/>
                  <a:gd name="T23" fmla="*/ 18708 h 18"/>
                  <a:gd name="T24" fmla="*/ 1113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3" name="Freeform 311"/>
              <p:cNvSpPr>
                <a:spLocks noChangeArrowheads="1"/>
              </p:cNvSpPr>
              <p:nvPr/>
            </p:nvSpPr>
            <p:spPr bwMode="auto">
              <a:xfrm>
                <a:off x="4310" y="4072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7 0 0"/>
                  <a:gd name="G9" fmla="*/ 1 0 51712"/>
                  <a:gd name="G10" fmla="+- 9 0 0"/>
                  <a:gd name="G11" fmla="+- 15 0 0"/>
                  <a:gd name="G12" fmla="cos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071 0 0"/>
                  <a:gd name="G34" fmla="+- 65277 0 0"/>
                  <a:gd name="G35" fmla="+- 65485 0 0"/>
                  <a:gd name="G36" fmla="+- 349 0 0"/>
                  <a:gd name="G37" fmla="+- 421 0 0"/>
                  <a:gd name="G38" fmla="+- 744 0 0"/>
                  <a:gd name="T0" fmla="*/ 3227 w 95"/>
                  <a:gd name="T1" fmla="*/ 3857 h 57"/>
                  <a:gd name="T2" fmla="*/ 3392 w 95"/>
                  <a:gd name="T3" fmla="*/ 3857 h 57"/>
                  <a:gd name="T4" fmla="*/ 3439 w 95"/>
                  <a:gd name="T5" fmla="*/ 3698 h 57"/>
                  <a:gd name="T6" fmla="*/ 3439 w 95"/>
                  <a:gd name="T7" fmla="*/ 3490 h 57"/>
                  <a:gd name="T8" fmla="*/ 3392 w 95"/>
                  <a:gd name="T9" fmla="*/ 3043 h 57"/>
                  <a:gd name="T10" fmla="*/ 3227 w 95"/>
                  <a:gd name="T11" fmla="*/ 2806 h 57"/>
                  <a:gd name="T12" fmla="*/ 3066 w 95"/>
                  <a:gd name="T13" fmla="*/ 2322 h 57"/>
                  <a:gd name="T14" fmla="*/ 2908 w 95"/>
                  <a:gd name="T15" fmla="*/ 1894 h 57"/>
                  <a:gd name="T16" fmla="*/ 2629 w 95"/>
                  <a:gd name="T17" fmla="*/ 1527 h 57"/>
                  <a:gd name="T18" fmla="*/ 2373 w 95"/>
                  <a:gd name="T19" fmla="*/ 1012 h 57"/>
                  <a:gd name="T20" fmla="*/ 2138 w 95"/>
                  <a:gd name="T21" fmla="*/ 682 h 57"/>
                  <a:gd name="T22" fmla="*/ 1805 w 95"/>
                  <a:gd name="T23" fmla="*/ 28 h 57"/>
                  <a:gd name="T24" fmla="*/ 1471 w 95"/>
                  <a:gd name="T25" fmla="*/ 3 h 57"/>
                  <a:gd name="T26" fmla="*/ 1138 w 95"/>
                  <a:gd name="T27" fmla="*/ 0 h 57"/>
                  <a:gd name="T28" fmla="*/ 755 w 95"/>
                  <a:gd name="T29" fmla="*/ 0 h 57"/>
                  <a:gd name="T30" fmla="*/ 452 w 95"/>
                  <a:gd name="T31" fmla="*/ 3 h 57"/>
                  <a:gd name="T32" fmla="*/ 3 w 95"/>
                  <a:gd name="T33" fmla="*/ 30 h 57"/>
                  <a:gd name="T34" fmla="*/ 2 w 95"/>
                  <a:gd name="T35" fmla="*/ 591 h 57"/>
                  <a:gd name="T36" fmla="*/ 0 w 95"/>
                  <a:gd name="T37" fmla="*/ 633 h 57"/>
                  <a:gd name="T38" fmla="*/ 2 w 95"/>
                  <a:gd name="T39" fmla="*/ 723 h 57"/>
                  <a:gd name="T40" fmla="*/ 2 w 95"/>
                  <a:gd name="T41" fmla="*/ 827 h 57"/>
                  <a:gd name="T42" fmla="*/ 5 w 95"/>
                  <a:gd name="T43" fmla="*/ 1250 h 57"/>
                  <a:gd name="T44" fmla="*/ 408 w 95"/>
                  <a:gd name="T45" fmla="*/ 1634 h 57"/>
                  <a:gd name="T46" fmla="*/ 527 w 95"/>
                  <a:gd name="T47" fmla="*/ 2031 h 57"/>
                  <a:gd name="T48" fmla="*/ 795 w 95"/>
                  <a:gd name="T49" fmla="*/ 2620 h 57"/>
                  <a:gd name="T50" fmla="*/ 1098 w 95"/>
                  <a:gd name="T51" fmla="*/ 2847 h 57"/>
                  <a:gd name="T52" fmla="*/ 1397 w 95"/>
                  <a:gd name="T53" fmla="*/ 3256 h 57"/>
                  <a:gd name="T54" fmla="*/ 1656 w 95"/>
                  <a:gd name="T55" fmla="*/ 3490 h 57"/>
                  <a:gd name="T56" fmla="*/ 1929 w 95"/>
                  <a:gd name="T57" fmla="*/ 3670 h 57"/>
                  <a:gd name="T58" fmla="*/ 2216 w 95"/>
                  <a:gd name="T59" fmla="*/ 3698 h 57"/>
                  <a:gd name="T60" fmla="*/ 2494 w 95"/>
                  <a:gd name="T61" fmla="*/ 3733 h 57"/>
                  <a:gd name="T62" fmla="*/ 2721 w 95"/>
                  <a:gd name="T63" fmla="*/ 3733 h 57"/>
                  <a:gd name="T64" fmla="*/ 2908 w 95"/>
                  <a:gd name="T65" fmla="*/ 3733 h 57"/>
                  <a:gd name="T66" fmla="*/ 3066 w 95"/>
                  <a:gd name="T67" fmla="*/ 3733 h 57"/>
                  <a:gd name="T68" fmla="*/ 3227 w 95"/>
                  <a:gd name="T69" fmla="*/ 3857 h 57"/>
                  <a:gd name="T70" fmla="*/ 0 w 95"/>
                  <a:gd name="T71" fmla="*/ 0 h 57"/>
                  <a:gd name="T72" fmla="*/ 95 w 95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5" h="57">
                    <a:moveTo>
                      <a:pt x="89" y="57"/>
                    </a:moveTo>
                    <a:lnTo>
                      <a:pt x="93" y="57"/>
                    </a:lnTo>
                    <a:lnTo>
                      <a:pt x="95" y="55"/>
                    </a:lnTo>
                    <a:lnTo>
                      <a:pt x="95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9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3"/>
                    </a:lnTo>
                    <a:lnTo>
                      <a:pt x="3" y="7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9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1" y="55"/>
                    </a:lnTo>
                    <a:lnTo>
                      <a:pt x="68" y="56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4" name="Freeform 312"/>
              <p:cNvSpPr>
                <a:spLocks noChangeArrowheads="1"/>
              </p:cNvSpPr>
              <p:nvPr/>
            </p:nvSpPr>
            <p:spPr bwMode="auto">
              <a:xfrm>
                <a:off x="4310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37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0 0 0"/>
                  <a:gd name="G34" fmla="+- 949 0 0"/>
                  <a:gd name="G35" fmla="+- 1458 0 0"/>
                  <a:gd name="G36" fmla="+- 2030 0 0"/>
                  <a:gd name="G37" fmla="+- 2401 0 0"/>
                  <a:gd name="G38" fmla="+- 2727 0 0"/>
                  <a:gd name="T0" fmla="*/ 5 w 99"/>
                  <a:gd name="T1" fmla="*/ 535 h 66"/>
                  <a:gd name="T2" fmla="*/ 781 w 99"/>
                  <a:gd name="T3" fmla="*/ 431 h 66"/>
                  <a:gd name="T4" fmla="*/ 1324 w 99"/>
                  <a:gd name="T5" fmla="*/ 375 h 66"/>
                  <a:gd name="T6" fmla="*/ 1833 w 99"/>
                  <a:gd name="T7" fmla="*/ 375 h 66"/>
                  <a:gd name="T8" fmla="*/ 2461 w 99"/>
                  <a:gd name="T9" fmla="*/ 431 h 66"/>
                  <a:gd name="T10" fmla="*/ 2936 w 99"/>
                  <a:gd name="T11" fmla="*/ 535 h 66"/>
                  <a:gd name="T12" fmla="*/ 3503 w 99"/>
                  <a:gd name="T13" fmla="*/ 776 h 66"/>
                  <a:gd name="T14" fmla="*/ 3940 w 99"/>
                  <a:gd name="T15" fmla="*/ 964 h 66"/>
                  <a:gd name="T16" fmla="*/ 4292 w 99"/>
                  <a:gd name="T17" fmla="*/ 1202 h 66"/>
                  <a:gd name="T18" fmla="*/ 4755 w 99"/>
                  <a:gd name="T19" fmla="*/ 1481 h 66"/>
                  <a:gd name="T20" fmla="*/ 5043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5 w 99"/>
                  <a:gd name="T33" fmla="*/ 2321 h 66"/>
                  <a:gd name="T34" fmla="*/ 5431 w 99"/>
                  <a:gd name="T35" fmla="*/ 2685 h 66"/>
                  <a:gd name="T36" fmla="*/ 5852 w 99"/>
                  <a:gd name="T37" fmla="*/ 2660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5948 w 99"/>
                  <a:gd name="T43" fmla="*/ 2008 h 66"/>
                  <a:gd name="T44" fmla="*/ 5849 w 99"/>
                  <a:gd name="T45" fmla="*/ 1730 h 66"/>
                  <a:gd name="T46" fmla="*/ 5515 w 99"/>
                  <a:gd name="T47" fmla="*/ 1481 h 66"/>
                  <a:gd name="T48" fmla="*/ 5121 w 99"/>
                  <a:gd name="T49" fmla="*/ 1202 h 66"/>
                  <a:gd name="T50" fmla="*/ 4755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14 w 99"/>
                  <a:gd name="T57" fmla="*/ 4 h 66"/>
                  <a:gd name="T58" fmla="*/ 2610 w 99"/>
                  <a:gd name="T59" fmla="*/ 2 h 66"/>
                  <a:gd name="T60" fmla="*/ 1885 w 99"/>
                  <a:gd name="T61" fmla="*/ 0 h 66"/>
                  <a:gd name="T62" fmla="*/ 1248 w 99"/>
                  <a:gd name="T63" fmla="*/ 0 h 66"/>
                  <a:gd name="T64" fmla="*/ 654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5" name="Freeform 313"/>
              <p:cNvSpPr>
                <a:spLocks noChangeArrowheads="1"/>
              </p:cNvSpPr>
              <p:nvPr/>
            </p:nvSpPr>
            <p:spPr bwMode="auto">
              <a:xfrm>
                <a:off x="4306" y="4074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9 0 0"/>
                  <a:gd name="G6" fmla="cos 6 G5"/>
                  <a:gd name="G7" fmla="*/ 1 0 51712"/>
                  <a:gd name="G8" fmla="+- 65534 0 0"/>
                  <a:gd name="G9" fmla="*/ 1 19 2"/>
                  <a:gd name="G10" fmla="*/ 1 7345 49664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1 0 0"/>
                  <a:gd name="G22" fmla="+- 1 0 0"/>
                  <a:gd name="G23" fmla="+- 1 0 0"/>
                  <a:gd name="T0" fmla="*/ 4034 w 45"/>
                  <a:gd name="T1" fmla="*/ 17120 h 49"/>
                  <a:gd name="T2" fmla="*/ 3324 w 45"/>
                  <a:gd name="T3" fmla="*/ 15454 h 49"/>
                  <a:gd name="T4" fmla="*/ 2737 w 45"/>
                  <a:gd name="T5" fmla="*/ 13224 h 49"/>
                  <a:gd name="T6" fmla="*/ 1984 w 45"/>
                  <a:gd name="T7" fmla="*/ 10435 h 49"/>
                  <a:gd name="T8" fmla="*/ 1437 w 45"/>
                  <a:gd name="T9" fmla="*/ 8240 h 49"/>
                  <a:gd name="T10" fmla="*/ 1110 w 45"/>
                  <a:gd name="T11" fmla="*/ 5181 h 49"/>
                  <a:gd name="T12" fmla="*/ 915 w 45"/>
                  <a:gd name="T13" fmla="*/ 3478 h 49"/>
                  <a:gd name="T14" fmla="*/ 915 w 45"/>
                  <a:gd name="T15" fmla="*/ 3234 h 49"/>
                  <a:gd name="T16" fmla="*/ 915 w 45"/>
                  <a:gd name="T17" fmla="*/ 109 h 49"/>
                  <a:gd name="T18" fmla="*/ 858 w 45"/>
                  <a:gd name="T19" fmla="*/ 3234 h 49"/>
                  <a:gd name="T20" fmla="*/ 4 w 45"/>
                  <a:gd name="T21" fmla="*/ 0 h 49"/>
                  <a:gd name="T22" fmla="*/ 1 w 45"/>
                  <a:gd name="T23" fmla="*/ 3 h 49"/>
                  <a:gd name="T24" fmla="*/ 0 w 45"/>
                  <a:gd name="T25" fmla="*/ 109 h 49"/>
                  <a:gd name="T26" fmla="*/ 1 w 45"/>
                  <a:gd name="T27" fmla="*/ 3774 h 49"/>
                  <a:gd name="T28" fmla="*/ 2 w 45"/>
                  <a:gd name="T29" fmla="*/ 5181 h 49"/>
                  <a:gd name="T30" fmla="*/ 6 w 45"/>
                  <a:gd name="T31" fmla="*/ 7643 h 49"/>
                  <a:gd name="T32" fmla="*/ 976 w 45"/>
                  <a:gd name="T33" fmla="*/ 10435 h 49"/>
                  <a:gd name="T34" fmla="*/ 1437 w 45"/>
                  <a:gd name="T35" fmla="*/ 13224 h 49"/>
                  <a:gd name="T36" fmla="*/ 2256 w 45"/>
                  <a:gd name="T37" fmla="*/ 15830 h 49"/>
                  <a:gd name="T38" fmla="*/ 2919 w 45"/>
                  <a:gd name="T39" fmla="*/ 18760 h 49"/>
                  <a:gd name="T40" fmla="*/ 3623 w 45"/>
                  <a:gd name="T41" fmla="*/ 20305 h 49"/>
                  <a:gd name="T42" fmla="*/ 4034 w 45"/>
                  <a:gd name="T43" fmla="*/ 1712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6" name="Freeform 314"/>
              <p:cNvSpPr>
                <a:spLocks noChangeArrowheads="1"/>
              </p:cNvSpPr>
              <p:nvPr/>
            </p:nvSpPr>
            <p:spPr bwMode="auto">
              <a:xfrm>
                <a:off x="4348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417 0 0"/>
                  <a:gd name="T0" fmla="*/ 2467 w 53"/>
                  <a:gd name="T1" fmla="*/ 13638 h 18"/>
                  <a:gd name="T2" fmla="*/ 2300 w 53"/>
                  <a:gd name="T3" fmla="*/ 12274 h 18"/>
                  <a:gd name="T4" fmla="*/ 2155 w 53"/>
                  <a:gd name="T5" fmla="*/ 12274 h 18"/>
                  <a:gd name="T6" fmla="*/ 1828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4 h 18"/>
                  <a:gd name="T16" fmla="*/ 5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716 w 53"/>
                  <a:gd name="T23" fmla="*/ 24070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828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9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7" name="Freeform 315"/>
              <p:cNvSpPr>
                <a:spLocks noChangeArrowheads="1"/>
              </p:cNvSpPr>
              <p:nvPr/>
            </p:nvSpPr>
            <p:spPr bwMode="auto">
              <a:xfrm>
                <a:off x="1986" y="4076"/>
                <a:ext cx="96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3 0 0"/>
                  <a:gd name="G10" fmla="*/ 1 13427 51712"/>
                  <a:gd name="G11" fmla="+- 14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462 0 0"/>
                  <a:gd name="G34" fmla="+- 3529 0 0"/>
                  <a:gd name="G35" fmla="+- 3500 0 0"/>
                  <a:gd name="G36" fmla="+- 1996 0 0"/>
                  <a:gd name="G37" fmla="+- 917 0 0"/>
                  <a:gd name="G38" fmla="+- 64954 0 0"/>
                  <a:gd name="T0" fmla="*/ 3293 w 94"/>
                  <a:gd name="T1" fmla="*/ 0 h 57"/>
                  <a:gd name="T2" fmla="*/ 3462 w 94"/>
                  <a:gd name="T3" fmla="*/ 0 h 57"/>
                  <a:gd name="T4" fmla="*/ 3531 w 94"/>
                  <a:gd name="T5" fmla="*/ 2 h 57"/>
                  <a:gd name="T6" fmla="*/ 3531 w 94"/>
                  <a:gd name="T7" fmla="*/ 31 h 57"/>
                  <a:gd name="T8" fmla="*/ 3462 w 94"/>
                  <a:gd name="T9" fmla="*/ 1466 h 57"/>
                  <a:gd name="T10" fmla="*/ 3353 w 94"/>
                  <a:gd name="T11" fmla="*/ 2436 h 57"/>
                  <a:gd name="T12" fmla="*/ 3127 w 94"/>
                  <a:gd name="T13" fmla="*/ 3709 h 57"/>
                  <a:gd name="T14" fmla="*/ 2963 w 94"/>
                  <a:gd name="T15" fmla="*/ 4775 h 57"/>
                  <a:gd name="T16" fmla="*/ 2677 w 94"/>
                  <a:gd name="T17" fmla="*/ 6107 h 57"/>
                  <a:gd name="T18" fmla="*/ 2414 w 94"/>
                  <a:gd name="T19" fmla="*/ 7066 h 57"/>
                  <a:gd name="T20" fmla="*/ 2171 w 94"/>
                  <a:gd name="T21" fmla="*/ 7900 h 57"/>
                  <a:gd name="T22" fmla="*/ 1858 w 94"/>
                  <a:gd name="T23" fmla="*/ 8676 h 57"/>
                  <a:gd name="T24" fmla="*/ 1506 w 94"/>
                  <a:gd name="T25" fmla="*/ 9432 h 57"/>
                  <a:gd name="T26" fmla="*/ 1162 w 94"/>
                  <a:gd name="T27" fmla="*/ 9894 h 57"/>
                  <a:gd name="T28" fmla="*/ 733 w 94"/>
                  <a:gd name="T29" fmla="*/ 9894 h 57"/>
                  <a:gd name="T30" fmla="*/ 437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9 w 94"/>
                  <a:gd name="T45" fmla="*/ 5487 h 57"/>
                  <a:gd name="T46" fmla="*/ 510 w 94"/>
                  <a:gd name="T47" fmla="*/ 4362 h 57"/>
                  <a:gd name="T48" fmla="*/ 772 w 94"/>
                  <a:gd name="T49" fmla="*/ 3388 h 57"/>
                  <a:gd name="T50" fmla="*/ 1110 w 94"/>
                  <a:gd name="T51" fmla="*/ 2059 h 57"/>
                  <a:gd name="T52" fmla="*/ 1430 w 94"/>
                  <a:gd name="T53" fmla="*/ 1351 h 57"/>
                  <a:gd name="T54" fmla="*/ 1680 w 94"/>
                  <a:gd name="T55" fmla="*/ 31 h 57"/>
                  <a:gd name="T56" fmla="*/ 1957 w 94"/>
                  <a:gd name="T57" fmla="*/ 3 h 57"/>
                  <a:gd name="T58" fmla="*/ 2280 w 94"/>
                  <a:gd name="T59" fmla="*/ 2 h 57"/>
                  <a:gd name="T60" fmla="*/ 2536 w 94"/>
                  <a:gd name="T61" fmla="*/ 1 h 57"/>
                  <a:gd name="T62" fmla="*/ 2806 w 94"/>
                  <a:gd name="T63" fmla="*/ 1 h 57"/>
                  <a:gd name="T64" fmla="*/ 2969 w 94"/>
                  <a:gd name="T65" fmla="*/ 0 h 57"/>
                  <a:gd name="T66" fmla="*/ 3127 w 94"/>
                  <a:gd name="T67" fmla="*/ 0 h 57"/>
                  <a:gd name="T68" fmla="*/ 3293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8" name="Freeform 316"/>
              <p:cNvSpPr>
                <a:spLocks noChangeArrowheads="1"/>
              </p:cNvSpPr>
              <p:nvPr/>
            </p:nvSpPr>
            <p:spPr bwMode="auto">
              <a:xfrm>
                <a:off x="1986" y="4071"/>
                <a:ext cx="101" cy="56"/>
              </a:xfrm>
              <a:custGeom>
                <a:avLst/>
                <a:gdLst>
                  <a:gd name="G0" fmla="+- 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40 0 0"/>
                  <a:gd name="G33" fmla="+- 64156 0 0"/>
                  <a:gd name="G34" fmla="+- 64775 0 0"/>
                  <a:gd name="G35" fmla="+- 29 0 0"/>
                  <a:gd name="G36" fmla="+- 710 0 0"/>
                  <a:gd name="G37" fmla="+- 1709 0 0"/>
                  <a:gd name="T0" fmla="*/ 0 w 98"/>
                  <a:gd name="T1" fmla="*/ 2325 h 66"/>
                  <a:gd name="T2" fmla="*/ 639 w 98"/>
                  <a:gd name="T3" fmla="*/ 2635 h 66"/>
                  <a:gd name="T4" fmla="*/ 1305 w 98"/>
                  <a:gd name="T5" fmla="*/ 2685 h 66"/>
                  <a:gd name="T6" fmla="*/ 1924 w 98"/>
                  <a:gd name="T7" fmla="*/ 2685 h 66"/>
                  <a:gd name="T8" fmla="*/ 2664 w 98"/>
                  <a:gd name="T9" fmla="*/ 2635 h 66"/>
                  <a:gd name="T10" fmla="*/ 3184 w 98"/>
                  <a:gd name="T11" fmla="*/ 2474 h 66"/>
                  <a:gd name="T12" fmla="*/ 3927 w 98"/>
                  <a:gd name="T13" fmla="*/ 2218 h 66"/>
                  <a:gd name="T14" fmla="*/ 4422 w 98"/>
                  <a:gd name="T15" fmla="*/ 2009 h 66"/>
                  <a:gd name="T16" fmla="*/ 4980 w 98"/>
                  <a:gd name="T17" fmla="*/ 1730 h 66"/>
                  <a:gd name="T18" fmla="*/ 5298 w 98"/>
                  <a:gd name="T19" fmla="*/ 1481 h 66"/>
                  <a:gd name="T20" fmla="*/ 5640 w 98"/>
                  <a:gd name="T21" fmla="*/ 1202 h 66"/>
                  <a:gd name="T22" fmla="*/ 5985 w 98"/>
                  <a:gd name="T23" fmla="*/ 959 h 66"/>
                  <a:gd name="T24" fmla="*/ 6121 w 98"/>
                  <a:gd name="T25" fmla="*/ 669 h 66"/>
                  <a:gd name="T26" fmla="*/ 6331 w 98"/>
                  <a:gd name="T27" fmla="*/ 431 h 66"/>
                  <a:gd name="T28" fmla="*/ 6331 w 98"/>
                  <a:gd name="T29" fmla="*/ 14 h 66"/>
                  <a:gd name="T30" fmla="*/ 6007 w 98"/>
                  <a:gd name="T31" fmla="*/ 0 h 66"/>
                  <a:gd name="T32" fmla="*/ 5622 w 98"/>
                  <a:gd name="T33" fmla="*/ 0 h 66"/>
                  <a:gd name="T34" fmla="*/ 5640 w 98"/>
                  <a:gd name="T35" fmla="*/ 375 h 66"/>
                  <a:gd name="T36" fmla="*/ 5768 w 98"/>
                  <a:gd name="T37" fmla="*/ 375 h 66"/>
                  <a:gd name="T38" fmla="*/ 5660 w 98"/>
                  <a:gd name="T39" fmla="*/ 345 h 66"/>
                  <a:gd name="T40" fmla="*/ 5660 w 98"/>
                  <a:gd name="T41" fmla="*/ 375 h 66"/>
                  <a:gd name="T42" fmla="*/ 5640 w 98"/>
                  <a:gd name="T43" fmla="*/ 496 h 66"/>
                  <a:gd name="T44" fmla="*/ 5435 w 98"/>
                  <a:gd name="T45" fmla="*/ 721 h 66"/>
                  <a:gd name="T46" fmla="*/ 5285 w 98"/>
                  <a:gd name="T47" fmla="*/ 959 h 66"/>
                  <a:gd name="T48" fmla="*/ 4980 w 98"/>
                  <a:gd name="T49" fmla="*/ 1202 h 66"/>
                  <a:gd name="T50" fmla="*/ 4462 w 98"/>
                  <a:gd name="T51" fmla="*/ 1481 h 66"/>
                  <a:gd name="T52" fmla="*/ 4039 w 98"/>
                  <a:gd name="T53" fmla="*/ 1716 h 66"/>
                  <a:gd name="T54" fmla="*/ 3586 w 98"/>
                  <a:gd name="T55" fmla="*/ 1917 h 66"/>
                  <a:gd name="T56" fmla="*/ 3000 w 98"/>
                  <a:gd name="T57" fmla="*/ 2133 h 66"/>
                  <a:gd name="T58" fmla="*/ 2510 w 98"/>
                  <a:gd name="T59" fmla="*/ 2218 h 66"/>
                  <a:gd name="T60" fmla="*/ 1924 w 98"/>
                  <a:gd name="T61" fmla="*/ 2296 h 66"/>
                  <a:gd name="T62" fmla="*/ 1305 w 98"/>
                  <a:gd name="T63" fmla="*/ 2321 h 66"/>
                  <a:gd name="T64" fmla="*/ 764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9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89" name="Freeform 317"/>
              <p:cNvSpPr>
                <a:spLocks noChangeArrowheads="1"/>
              </p:cNvSpPr>
              <p:nvPr/>
            </p:nvSpPr>
            <p:spPr bwMode="auto">
              <a:xfrm>
                <a:off x="1981" y="4081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*/ 1 14039 51712"/>
                  <a:gd name="G3" fmla="+- 19 0 0"/>
                  <a:gd name="G4" fmla="+- 65534 0 0"/>
                  <a:gd name="G5" fmla="+- 49 0 0"/>
                  <a:gd name="G6" fmla="+- 10 0 0"/>
                  <a:gd name="G7" fmla="sin 43 G6"/>
                  <a:gd name="G8" fmla="+- 13 0 0"/>
                  <a:gd name="G9" fmla="cos 42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2919 0 0"/>
                  <a:gd name="G22" fmla="+- 1 0 0"/>
                  <a:gd name="G23" fmla="+- 1 0 0"/>
                  <a:gd name="T0" fmla="*/ 3623 w 45"/>
                  <a:gd name="T1" fmla="*/ 0 h 49"/>
                  <a:gd name="T2" fmla="*/ 2919 w 45"/>
                  <a:gd name="T3" fmla="*/ 99 h 49"/>
                  <a:gd name="T4" fmla="*/ 2257 w 45"/>
                  <a:gd name="T5" fmla="*/ 4431 h 49"/>
                  <a:gd name="T6" fmla="*/ 1437 w 45"/>
                  <a:gd name="T7" fmla="*/ 7643 h 49"/>
                  <a:gd name="T8" fmla="*/ 976 w 45"/>
                  <a:gd name="T9" fmla="*/ 9900 h 49"/>
                  <a:gd name="T10" fmla="*/ 6 w 45"/>
                  <a:gd name="T11" fmla="*/ 13224 h 49"/>
                  <a:gd name="T12" fmla="*/ 2 w 45"/>
                  <a:gd name="T13" fmla="*/ 15454 h 49"/>
                  <a:gd name="T14" fmla="*/ 1 w 45"/>
                  <a:gd name="T15" fmla="*/ 17120 h 49"/>
                  <a:gd name="T16" fmla="*/ 0 w 45"/>
                  <a:gd name="T17" fmla="*/ 18521 h 49"/>
                  <a:gd name="T18" fmla="*/ 1 w 45"/>
                  <a:gd name="T19" fmla="*/ 19572 h 49"/>
                  <a:gd name="T20" fmla="*/ 5 w 45"/>
                  <a:gd name="T21" fmla="*/ 20305 h 49"/>
                  <a:gd name="T22" fmla="*/ 858 w 45"/>
                  <a:gd name="T23" fmla="*/ 17349 h 49"/>
                  <a:gd name="T24" fmla="*/ 858 w 45"/>
                  <a:gd name="T25" fmla="*/ 18101 h 49"/>
                  <a:gd name="T26" fmla="*/ 915 w 45"/>
                  <a:gd name="T27" fmla="*/ 18101 h 49"/>
                  <a:gd name="T28" fmla="*/ 915 w 45"/>
                  <a:gd name="T29" fmla="*/ 17349 h 49"/>
                  <a:gd name="T30" fmla="*/ 1110 w 45"/>
                  <a:gd name="T31" fmla="*/ 14832 h 49"/>
                  <a:gd name="T32" fmla="*/ 1437 w 45"/>
                  <a:gd name="T33" fmla="*/ 13224 h 49"/>
                  <a:gd name="T34" fmla="*/ 1984 w 45"/>
                  <a:gd name="T35" fmla="*/ 9900 h 49"/>
                  <a:gd name="T36" fmla="*/ 2737 w 45"/>
                  <a:gd name="T37" fmla="*/ 8240 h 49"/>
                  <a:gd name="T38" fmla="*/ 3324 w 45"/>
                  <a:gd name="T39" fmla="*/ 5181 h 49"/>
                  <a:gd name="T40" fmla="*/ 4034 w 45"/>
                  <a:gd name="T41" fmla="*/ 3774 h 49"/>
                  <a:gd name="T42" fmla="*/ 3623 w 45"/>
                  <a:gd name="T43" fmla="*/ 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90" name="Freeform 318"/>
              <p:cNvSpPr>
                <a:spLocks noChangeArrowheads="1"/>
              </p:cNvSpPr>
              <p:nvPr/>
            </p:nvSpPr>
            <p:spPr bwMode="auto">
              <a:xfrm>
                <a:off x="2023" y="407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9213 51712"/>
                  <a:gd name="G4" fmla="+- 65532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828 w 53"/>
                  <a:gd name="T7" fmla="*/ 0 h 18"/>
                  <a:gd name="T8" fmla="*/ 1466 w 53"/>
                  <a:gd name="T9" fmla="*/ 1 h 18"/>
                  <a:gd name="T10" fmla="*/ 1113 w 53"/>
                  <a:gd name="T11" fmla="*/ 2 h 18"/>
                  <a:gd name="T12" fmla="*/ 716 w 53"/>
                  <a:gd name="T13" fmla="*/ 4 h 18"/>
                  <a:gd name="T14" fmla="*/ 8 w 53"/>
                  <a:gd name="T15" fmla="*/ 9942 h 18"/>
                  <a:gd name="T16" fmla="*/ 0 w 53"/>
                  <a:gd name="T17" fmla="*/ 13638 h 18"/>
                  <a:gd name="T18" fmla="*/ 5 w 53"/>
                  <a:gd name="T19" fmla="*/ 28514 h 18"/>
                  <a:gd name="T20" fmla="*/ 544 w 53"/>
                  <a:gd name="T21" fmla="*/ 23097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828 w 53"/>
                  <a:gd name="T29" fmla="*/ 15153 h 18"/>
                  <a:gd name="T30" fmla="*/ 2155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91" name="Freeform 319"/>
              <p:cNvSpPr>
                <a:spLocks noChangeArrowheads="1"/>
              </p:cNvSpPr>
              <p:nvPr/>
            </p:nvSpPr>
            <p:spPr bwMode="auto">
              <a:xfrm>
                <a:off x="2271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5051 19264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36 0 0"/>
                  <a:gd name="G36" fmla="+- 2105 0 0"/>
                  <a:gd name="G37" fmla="+- 1081 0 0"/>
                  <a:gd name="G38" fmla="+- 65166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31 h 57"/>
                  <a:gd name="T8" fmla="*/ 3571 w 93"/>
                  <a:gd name="T9" fmla="*/ 1466 h 57"/>
                  <a:gd name="T10" fmla="*/ 3517 w 93"/>
                  <a:gd name="T11" fmla="*/ 2436 h 57"/>
                  <a:gd name="T12" fmla="*/ 3339 w 93"/>
                  <a:gd name="T13" fmla="*/ 3709 h 57"/>
                  <a:gd name="T14" fmla="*/ 3168 w 93"/>
                  <a:gd name="T15" fmla="*/ 4775 h 57"/>
                  <a:gd name="T16" fmla="*/ 2854 w 93"/>
                  <a:gd name="T17" fmla="*/ 6107 h 57"/>
                  <a:gd name="T18" fmla="*/ 2584 w 93"/>
                  <a:gd name="T19" fmla="*/ 7066 h 57"/>
                  <a:gd name="T20" fmla="*/ 2208 w 93"/>
                  <a:gd name="T21" fmla="*/ 7900 h 57"/>
                  <a:gd name="T22" fmla="*/ 1905 w 93"/>
                  <a:gd name="T23" fmla="*/ 8676 h 57"/>
                  <a:gd name="T24" fmla="*/ 1522 w 93"/>
                  <a:gd name="T25" fmla="*/ 9432 h 57"/>
                  <a:gd name="T26" fmla="*/ 1179 w 93"/>
                  <a:gd name="T27" fmla="*/ 9894 h 57"/>
                  <a:gd name="T28" fmla="*/ 736 w 93"/>
                  <a:gd name="T29" fmla="*/ 9894 h 57"/>
                  <a:gd name="T30" fmla="*/ 459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566 w 93"/>
                  <a:gd name="T47" fmla="*/ 4362 h 57"/>
                  <a:gd name="T48" fmla="*/ 862 w 93"/>
                  <a:gd name="T49" fmla="*/ 3388 h 57"/>
                  <a:gd name="T50" fmla="*/ 1179 w 93"/>
                  <a:gd name="T51" fmla="*/ 2059 h 57"/>
                  <a:gd name="T52" fmla="*/ 1444 w 93"/>
                  <a:gd name="T53" fmla="*/ 1351 h 57"/>
                  <a:gd name="T54" fmla="*/ 1781 w 93"/>
                  <a:gd name="T55" fmla="*/ 31 h 57"/>
                  <a:gd name="T56" fmla="*/ 2007 w 93"/>
                  <a:gd name="T57" fmla="*/ 3 h 57"/>
                  <a:gd name="T58" fmla="*/ 2327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168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92" name="Freeform 320"/>
              <p:cNvSpPr>
                <a:spLocks noChangeArrowheads="1"/>
              </p:cNvSpPr>
              <p:nvPr/>
            </p:nvSpPr>
            <p:spPr bwMode="auto">
              <a:xfrm>
                <a:off x="2268" y="4071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099 0 0"/>
                  <a:gd name="G34" fmla="+- 64795 0 0"/>
                  <a:gd name="G35" fmla="+- 65511 0 0"/>
                  <a:gd name="G36" fmla="+- 724 0 0"/>
                  <a:gd name="G37" fmla="+- 1539 0 0"/>
                  <a:gd name="T0" fmla="*/ 0 w 99"/>
                  <a:gd name="T1" fmla="*/ 2325 h 66"/>
                  <a:gd name="T2" fmla="*/ 694 w 99"/>
                  <a:gd name="T3" fmla="*/ 2635 h 66"/>
                  <a:gd name="T4" fmla="*/ 1248 w 99"/>
                  <a:gd name="T5" fmla="*/ 2685 h 66"/>
                  <a:gd name="T6" fmla="*/ 1944 w 99"/>
                  <a:gd name="T7" fmla="*/ 2685 h 66"/>
                  <a:gd name="T8" fmla="*/ 2610 w 99"/>
                  <a:gd name="T9" fmla="*/ 2635 h 66"/>
                  <a:gd name="T10" fmla="*/ 3198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01 w 99"/>
                  <a:gd name="T17" fmla="*/ 1730 h 66"/>
                  <a:gd name="T18" fmla="*/ 5200 w 99"/>
                  <a:gd name="T19" fmla="*/ 1481 h 66"/>
                  <a:gd name="T20" fmla="*/ 5515 w 99"/>
                  <a:gd name="T21" fmla="*/ 1202 h 66"/>
                  <a:gd name="T22" fmla="*/ 5760 w 99"/>
                  <a:gd name="T23" fmla="*/ 959 h 66"/>
                  <a:gd name="T24" fmla="*/ 6017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49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288 w 99"/>
                  <a:gd name="T45" fmla="*/ 721 h 66"/>
                  <a:gd name="T46" fmla="*/ 5121 w 99"/>
                  <a:gd name="T47" fmla="*/ 959 h 66"/>
                  <a:gd name="T48" fmla="*/ 4755 w 99"/>
                  <a:gd name="T49" fmla="*/ 1202 h 66"/>
                  <a:gd name="T50" fmla="*/ 4362 w 99"/>
                  <a:gd name="T51" fmla="*/ 1481 h 66"/>
                  <a:gd name="T52" fmla="*/ 3940 w 99"/>
                  <a:gd name="T53" fmla="*/ 1716 h 66"/>
                  <a:gd name="T54" fmla="*/ 3447 w 99"/>
                  <a:gd name="T55" fmla="*/ 1917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85 w 99"/>
                  <a:gd name="T61" fmla="*/ 2296 h 66"/>
                  <a:gd name="T62" fmla="*/ 1324 w 99"/>
                  <a:gd name="T63" fmla="*/ 2321 h 66"/>
                  <a:gd name="T64" fmla="*/ 781 w 99"/>
                  <a:gd name="T65" fmla="*/ 2218 h 66"/>
                  <a:gd name="T66" fmla="*/ 4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93" name="Freeform 321"/>
              <p:cNvSpPr>
                <a:spLocks noChangeArrowheads="1"/>
              </p:cNvSpPr>
              <p:nvPr/>
            </p:nvSpPr>
            <p:spPr bwMode="auto">
              <a:xfrm>
                <a:off x="2266" y="4081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cos 24 G2"/>
                  <a:gd name="G4" fmla="*/ 1 0 51712"/>
                  <a:gd name="G5" fmla="+- 65534 0 0"/>
                  <a:gd name="G6" fmla="+- 49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4761 0 0"/>
                  <a:gd name="G21" fmla="+- 65119 0 0"/>
                  <a:gd name="G22" fmla="+- 4055 0 0"/>
                  <a:gd name="T0" fmla="*/ 929 w 43"/>
                  <a:gd name="T1" fmla="*/ 0 h 49"/>
                  <a:gd name="T2" fmla="*/ 775 w 43"/>
                  <a:gd name="T3" fmla="*/ 99 h 49"/>
                  <a:gd name="T4" fmla="*/ 516 w 43"/>
                  <a:gd name="T5" fmla="*/ 4431 h 49"/>
                  <a:gd name="T6" fmla="*/ 376 w 43"/>
                  <a:gd name="T7" fmla="*/ 7643 h 49"/>
                  <a:gd name="T8" fmla="*/ 10 w 43"/>
                  <a:gd name="T9" fmla="*/ 9900 h 49"/>
                  <a:gd name="T10" fmla="*/ 4 w 43"/>
                  <a:gd name="T11" fmla="*/ 13224 h 49"/>
                  <a:gd name="T12" fmla="*/ 1 w 43"/>
                  <a:gd name="T13" fmla="*/ 15454 h 49"/>
                  <a:gd name="T14" fmla="*/ 0 w 43"/>
                  <a:gd name="T15" fmla="*/ 17120 h 49"/>
                  <a:gd name="T16" fmla="*/ 0 w 43"/>
                  <a:gd name="T17" fmla="*/ 18521 h 49"/>
                  <a:gd name="T18" fmla="*/ 1 w 43"/>
                  <a:gd name="T19" fmla="*/ 19572 h 49"/>
                  <a:gd name="T20" fmla="*/ 3 w 43"/>
                  <a:gd name="T21" fmla="*/ 20305 h 49"/>
                  <a:gd name="T22" fmla="*/ 7 w 43"/>
                  <a:gd name="T23" fmla="*/ 17349 h 49"/>
                  <a:gd name="T24" fmla="*/ 9 w 43"/>
                  <a:gd name="T25" fmla="*/ 18101 h 49"/>
                  <a:gd name="T26" fmla="*/ 10 w 43"/>
                  <a:gd name="T27" fmla="*/ 17349 h 49"/>
                  <a:gd name="T28" fmla="*/ 313 w 43"/>
                  <a:gd name="T29" fmla="*/ 14832 h 49"/>
                  <a:gd name="T30" fmla="*/ 376 w 43"/>
                  <a:gd name="T31" fmla="*/ 13224 h 49"/>
                  <a:gd name="T32" fmla="*/ 493 w 43"/>
                  <a:gd name="T33" fmla="*/ 9900 h 49"/>
                  <a:gd name="T34" fmla="*/ 677 w 43"/>
                  <a:gd name="T35" fmla="*/ 8240 h 49"/>
                  <a:gd name="T36" fmla="*/ 871 w 43"/>
                  <a:gd name="T37" fmla="*/ 5181 h 49"/>
                  <a:gd name="T38" fmla="*/ 1017 w 43"/>
                  <a:gd name="T39" fmla="*/ 3774 h 49"/>
                  <a:gd name="T40" fmla="*/ 929 w 43"/>
                  <a:gd name="T41" fmla="*/ 0 h 49"/>
                  <a:gd name="T42" fmla="*/ 0 w 43"/>
                  <a:gd name="T43" fmla="*/ 0 h 49"/>
                  <a:gd name="T44" fmla="*/ 43 w 43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49">
                    <a:moveTo>
                      <a:pt x="39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94" name="Freeform 322"/>
              <p:cNvSpPr>
                <a:spLocks noChangeArrowheads="1"/>
              </p:cNvSpPr>
              <p:nvPr/>
            </p:nvSpPr>
            <p:spPr bwMode="auto">
              <a:xfrm>
                <a:off x="2307" y="4071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4949 61568"/>
                  <a:gd name="G4" fmla="+- 65531 0 0"/>
                  <a:gd name="G5" fmla="*/ 1 36547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98 0 0"/>
                  <a:gd name="T0" fmla="*/ 2349 w 54"/>
                  <a:gd name="T1" fmla="*/ 0 h 18"/>
                  <a:gd name="T2" fmla="*/ 2174 w 54"/>
                  <a:gd name="T3" fmla="*/ 0 h 18"/>
                  <a:gd name="T4" fmla="*/ 1998 w 54"/>
                  <a:gd name="T5" fmla="*/ 0 h 18"/>
                  <a:gd name="T6" fmla="*/ 1660 w 54"/>
                  <a:gd name="T7" fmla="*/ 0 h 18"/>
                  <a:gd name="T8" fmla="*/ 1412 w 54"/>
                  <a:gd name="T9" fmla="*/ 1 h 18"/>
                  <a:gd name="T10" fmla="*/ 1078 w 54"/>
                  <a:gd name="T11" fmla="*/ 2 h 18"/>
                  <a:gd name="T12" fmla="*/ 662 w 54"/>
                  <a:gd name="T13" fmla="*/ 4 h 18"/>
                  <a:gd name="T14" fmla="*/ 464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533 w 54"/>
                  <a:gd name="T21" fmla="*/ 23097 h 18"/>
                  <a:gd name="T22" fmla="*/ 738 w 54"/>
                  <a:gd name="T23" fmla="*/ 18708 h 18"/>
                  <a:gd name="T24" fmla="*/ 1138 w 54"/>
                  <a:gd name="T25" fmla="*/ 16837 h 18"/>
                  <a:gd name="T26" fmla="*/ 1412 w 54"/>
                  <a:gd name="T27" fmla="*/ 15153 h 18"/>
                  <a:gd name="T28" fmla="*/ 1699 w 54"/>
                  <a:gd name="T29" fmla="*/ 15153 h 18"/>
                  <a:gd name="T30" fmla="*/ 1998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349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3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95" name="Freeform 323"/>
              <p:cNvSpPr>
                <a:spLocks noChangeArrowheads="1"/>
              </p:cNvSpPr>
              <p:nvPr/>
            </p:nvSpPr>
            <p:spPr bwMode="auto">
              <a:xfrm>
                <a:off x="3400" y="4154"/>
                <a:ext cx="95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3427 51712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416 0 0"/>
                  <a:gd name="G34" fmla="+- 5492 0 0"/>
                  <a:gd name="G35" fmla="+- 5489 0 0"/>
                  <a:gd name="G36" fmla="+- 3569 0 0"/>
                  <a:gd name="G37" fmla="+- 2493 0 0"/>
                  <a:gd name="G38" fmla="+- 845 0 0"/>
                  <a:gd name="T0" fmla="*/ 5216 w 93"/>
                  <a:gd name="T1" fmla="*/ 0 h 57"/>
                  <a:gd name="T2" fmla="*/ 5416 w 93"/>
                  <a:gd name="T3" fmla="*/ 0 h 57"/>
                  <a:gd name="T4" fmla="*/ 5494 w 93"/>
                  <a:gd name="T5" fmla="*/ 2 h 57"/>
                  <a:gd name="T6" fmla="*/ 5494 w 93"/>
                  <a:gd name="T7" fmla="*/ 5 h 57"/>
                  <a:gd name="T8" fmla="*/ 5441 w 93"/>
                  <a:gd name="T9" fmla="*/ 1872 h 57"/>
                  <a:gd name="T10" fmla="*/ 5269 w 93"/>
                  <a:gd name="T11" fmla="*/ 2776 h 57"/>
                  <a:gd name="T12" fmla="*/ 5036 w 93"/>
                  <a:gd name="T13" fmla="*/ 4191 h 57"/>
                  <a:gd name="T14" fmla="*/ 4731 w 93"/>
                  <a:gd name="T15" fmla="*/ 5196 h 57"/>
                  <a:gd name="T16" fmla="*/ 4332 w 93"/>
                  <a:gd name="T17" fmla="*/ 6369 h 57"/>
                  <a:gd name="T18" fmla="*/ 3924 w 93"/>
                  <a:gd name="T19" fmla="*/ 7724 h 57"/>
                  <a:gd name="T20" fmla="*/ 3364 w 93"/>
                  <a:gd name="T21" fmla="*/ 8800 h 57"/>
                  <a:gd name="T22" fmla="*/ 2907 w 93"/>
                  <a:gd name="T23" fmla="*/ 9572 h 57"/>
                  <a:gd name="T24" fmla="*/ 2313 w 93"/>
                  <a:gd name="T25" fmla="*/ 10142 h 57"/>
                  <a:gd name="T26" fmla="*/ 1763 w 93"/>
                  <a:gd name="T27" fmla="*/ 10577 h 57"/>
                  <a:gd name="T28" fmla="*/ 1136 w 93"/>
                  <a:gd name="T29" fmla="*/ 10577 h 57"/>
                  <a:gd name="T30" fmla="*/ 659 w 93"/>
                  <a:gd name="T31" fmla="*/ 10142 h 57"/>
                  <a:gd name="T32" fmla="*/ 1 w 93"/>
                  <a:gd name="T33" fmla="*/ 9410 h 57"/>
                  <a:gd name="T34" fmla="*/ 0 w 93"/>
                  <a:gd name="T35" fmla="*/ 8933 h 57"/>
                  <a:gd name="T36" fmla="*/ 0 w 93"/>
                  <a:gd name="T37" fmla="*/ 8850 h 57"/>
                  <a:gd name="T38" fmla="*/ 0 w 93"/>
                  <a:gd name="T39" fmla="*/ 8347 h 57"/>
                  <a:gd name="T40" fmla="*/ 1 w 93"/>
                  <a:gd name="T41" fmla="*/ 8232 h 57"/>
                  <a:gd name="T42" fmla="*/ 4 w 93"/>
                  <a:gd name="T43" fmla="*/ 7188 h 57"/>
                  <a:gd name="T44" fmla="*/ 574 w 93"/>
                  <a:gd name="T45" fmla="*/ 5890 h 57"/>
                  <a:gd name="T46" fmla="*/ 838 w 93"/>
                  <a:gd name="T47" fmla="*/ 4544 h 57"/>
                  <a:gd name="T48" fmla="*/ 1219 w 93"/>
                  <a:gd name="T49" fmla="*/ 3668 h 57"/>
                  <a:gd name="T50" fmla="*/ 1763 w 93"/>
                  <a:gd name="T51" fmla="*/ 2270 h 57"/>
                  <a:gd name="T52" fmla="*/ 2171 w 93"/>
                  <a:gd name="T53" fmla="*/ 1737 h 57"/>
                  <a:gd name="T54" fmla="*/ 2620 w 93"/>
                  <a:gd name="T55" fmla="*/ 5 h 57"/>
                  <a:gd name="T56" fmla="*/ 3091 w 93"/>
                  <a:gd name="T57" fmla="*/ 3 h 57"/>
                  <a:gd name="T58" fmla="*/ 3515 w 93"/>
                  <a:gd name="T59" fmla="*/ 2 h 57"/>
                  <a:gd name="T60" fmla="*/ 3982 w 93"/>
                  <a:gd name="T61" fmla="*/ 1 h 57"/>
                  <a:gd name="T62" fmla="*/ 4332 w 93"/>
                  <a:gd name="T63" fmla="*/ 1 h 57"/>
                  <a:gd name="T64" fmla="*/ 4731 w 93"/>
                  <a:gd name="T65" fmla="*/ 0 h 57"/>
                  <a:gd name="T66" fmla="*/ 5036 w 93"/>
                  <a:gd name="T67" fmla="*/ 0 h 57"/>
                  <a:gd name="T68" fmla="*/ 5216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5"/>
                    </a:lnTo>
                    <a:lnTo>
                      <a:pt x="66" y="42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96" name="Freeform 324"/>
              <p:cNvSpPr>
                <a:spLocks noChangeArrowheads="1"/>
              </p:cNvSpPr>
              <p:nvPr/>
            </p:nvSpPr>
            <p:spPr bwMode="auto">
              <a:xfrm>
                <a:off x="3399" y="4150"/>
                <a:ext cx="101" cy="68"/>
              </a:xfrm>
              <a:custGeom>
                <a:avLst/>
                <a:gdLst>
                  <a:gd name="G0" fmla="+- 7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48365 1152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49023 0 0"/>
                  <a:gd name="G33" fmla="+- 49556 0 0"/>
                  <a:gd name="G34" fmla="+- 50293 0 0"/>
                  <a:gd name="G35" fmla="+- 50967 0 0"/>
                  <a:gd name="G36" fmla="+- 52780 0 0"/>
                  <a:gd name="G37" fmla="+- 54788 0 0"/>
                  <a:gd name="T0" fmla="*/ 0 w 98"/>
                  <a:gd name="T1" fmla="*/ 16024 h 65"/>
                  <a:gd name="T2" fmla="*/ 720 w 98"/>
                  <a:gd name="T3" fmla="*/ 17233 h 65"/>
                  <a:gd name="T4" fmla="*/ 1305 w 98"/>
                  <a:gd name="T5" fmla="*/ 17285 h 65"/>
                  <a:gd name="T6" fmla="*/ 2042 w 98"/>
                  <a:gd name="T7" fmla="*/ 17285 h 65"/>
                  <a:gd name="T8" fmla="*/ 2664 w 98"/>
                  <a:gd name="T9" fmla="*/ 17233 h 65"/>
                  <a:gd name="T10" fmla="*/ 3286 w 98"/>
                  <a:gd name="T11" fmla="*/ 16042 h 65"/>
                  <a:gd name="T12" fmla="*/ 3927 w 98"/>
                  <a:gd name="T13" fmla="*/ 14675 h 65"/>
                  <a:gd name="T14" fmla="*/ 4433 w 98"/>
                  <a:gd name="T15" fmla="*/ 13077 h 65"/>
                  <a:gd name="T16" fmla="*/ 4980 w 98"/>
                  <a:gd name="T17" fmla="*/ 11073 h 65"/>
                  <a:gd name="T18" fmla="*/ 5333 w 98"/>
                  <a:gd name="T19" fmla="*/ 9553 h 65"/>
                  <a:gd name="T20" fmla="*/ 5660 w 98"/>
                  <a:gd name="T21" fmla="*/ 7657 h 65"/>
                  <a:gd name="T22" fmla="*/ 5985 w 98"/>
                  <a:gd name="T23" fmla="*/ 6139 h 65"/>
                  <a:gd name="T24" fmla="*/ 6121 w 98"/>
                  <a:gd name="T25" fmla="*/ 4138 h 65"/>
                  <a:gd name="T26" fmla="*/ 6331 w 98"/>
                  <a:gd name="T27" fmla="*/ 2854 h 65"/>
                  <a:gd name="T28" fmla="*/ 6331 w 98"/>
                  <a:gd name="T29" fmla="*/ 5 h 65"/>
                  <a:gd name="T30" fmla="*/ 6007 w 98"/>
                  <a:gd name="T31" fmla="*/ 0 h 65"/>
                  <a:gd name="T32" fmla="*/ 5640 w 98"/>
                  <a:gd name="T33" fmla="*/ 0 h 65"/>
                  <a:gd name="T34" fmla="*/ 5768 w 98"/>
                  <a:gd name="T35" fmla="*/ 2277 h 65"/>
                  <a:gd name="T36" fmla="*/ 5952 w 98"/>
                  <a:gd name="T37" fmla="*/ 2277 h 65"/>
                  <a:gd name="T38" fmla="*/ 5768 w 98"/>
                  <a:gd name="T39" fmla="*/ 2094 h 65"/>
                  <a:gd name="T40" fmla="*/ 5768 w 98"/>
                  <a:gd name="T41" fmla="*/ 2277 h 65"/>
                  <a:gd name="T42" fmla="*/ 5660 w 98"/>
                  <a:gd name="T43" fmla="*/ 3313 h 65"/>
                  <a:gd name="T44" fmla="*/ 5609 w 98"/>
                  <a:gd name="T45" fmla="*/ 4475 h 65"/>
                  <a:gd name="T46" fmla="*/ 5315 w 98"/>
                  <a:gd name="T47" fmla="*/ 6476 h 65"/>
                  <a:gd name="T48" fmla="*/ 4992 w 98"/>
                  <a:gd name="T49" fmla="*/ 7657 h 65"/>
                  <a:gd name="T50" fmla="*/ 4548 w 98"/>
                  <a:gd name="T51" fmla="*/ 9553 h 65"/>
                  <a:gd name="T52" fmla="*/ 4167 w 98"/>
                  <a:gd name="T53" fmla="*/ 11066 h 65"/>
                  <a:gd name="T54" fmla="*/ 3586 w 98"/>
                  <a:gd name="T55" fmla="*/ 12826 h 65"/>
                  <a:gd name="T56" fmla="*/ 3096 w 98"/>
                  <a:gd name="T57" fmla="*/ 13835 h 65"/>
                  <a:gd name="T58" fmla="*/ 2510 w 98"/>
                  <a:gd name="T59" fmla="*/ 14675 h 65"/>
                  <a:gd name="T60" fmla="*/ 1979 w 98"/>
                  <a:gd name="T61" fmla="*/ 15177 h 65"/>
                  <a:gd name="T62" fmla="*/ 1385 w 98"/>
                  <a:gd name="T63" fmla="*/ 15177 h 65"/>
                  <a:gd name="T64" fmla="*/ 811 w 98"/>
                  <a:gd name="T65" fmla="*/ 14675 h 65"/>
                  <a:gd name="T66" fmla="*/ 4 w 98"/>
                  <a:gd name="T67" fmla="*/ 13621 h 65"/>
                  <a:gd name="T68" fmla="*/ 0 w 98"/>
                  <a:gd name="T69" fmla="*/ 16024 h 65"/>
                  <a:gd name="T70" fmla="*/ 0 w 98"/>
                  <a:gd name="T71" fmla="*/ 0 h 65"/>
                  <a:gd name="T72" fmla="*/ 98 w 98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1" y="65"/>
                    </a:lnTo>
                    <a:lnTo>
                      <a:pt x="32" y="65"/>
                    </a:lnTo>
                    <a:lnTo>
                      <a:pt x="41" y="63"/>
                    </a:lnTo>
                    <a:lnTo>
                      <a:pt x="51" y="60"/>
                    </a:lnTo>
                    <a:lnTo>
                      <a:pt x="60" y="54"/>
                    </a:lnTo>
                    <a:lnTo>
                      <a:pt x="69" y="49"/>
                    </a:lnTo>
                    <a:lnTo>
                      <a:pt x="76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6" y="17"/>
                    </a:lnTo>
                    <a:lnTo>
                      <a:pt x="83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4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3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97" name="Freeform 325"/>
              <p:cNvSpPr>
                <a:spLocks noChangeArrowheads="1"/>
              </p:cNvSpPr>
              <p:nvPr/>
            </p:nvSpPr>
            <p:spPr bwMode="auto">
              <a:xfrm>
                <a:off x="3396" y="4157"/>
                <a:ext cx="42" cy="55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6 G2"/>
                  <a:gd name="G4" fmla="*/ 1 0 51712"/>
                  <a:gd name="G5" fmla="+- 65532 0 0"/>
                  <a:gd name="G6" fmla="+- 51 0 0"/>
                  <a:gd name="G7" fmla="*/ 1 36885 51712"/>
                  <a:gd name="G8" fmla="*/ 1 63095 51712"/>
                  <a:gd name="G9" fmla="*/ G8 1 180"/>
                  <a:gd name="G10" fmla="*/ G7 1 G9"/>
                  <a:gd name="G11" fmla="*/ 1 36885 51712"/>
                  <a:gd name="G12" fmla="*/ 1 63095 51712"/>
                  <a:gd name="G13" fmla="*/ G12 1 180"/>
                  <a:gd name="G14" fmla="*/ G11 1 G13"/>
                  <a:gd name="G15" fmla="*/ 1 59773 5760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620 0 0"/>
                  <a:gd name="G31" fmla="+- 61794 0 0"/>
                  <a:gd name="G32" fmla="+- 58721 0 0"/>
                  <a:gd name="T0" fmla="*/ 929 w 43"/>
                  <a:gd name="T1" fmla="*/ 0 h 51"/>
                  <a:gd name="T2" fmla="*/ 741 w 43"/>
                  <a:gd name="T3" fmla="*/ 121 h 51"/>
                  <a:gd name="T4" fmla="*/ 516 w 43"/>
                  <a:gd name="T5" fmla="*/ 4258 h 51"/>
                  <a:gd name="T6" fmla="*/ 376 w 43"/>
                  <a:gd name="T7" fmla="*/ 7191 h 51"/>
                  <a:gd name="T8" fmla="*/ 9 w 43"/>
                  <a:gd name="T9" fmla="*/ 10499 h 51"/>
                  <a:gd name="T10" fmla="*/ 4 w 43"/>
                  <a:gd name="T11" fmla="*/ 13135 h 51"/>
                  <a:gd name="T12" fmla="*/ 1 w 43"/>
                  <a:gd name="T13" fmla="*/ 15279 h 51"/>
                  <a:gd name="T14" fmla="*/ 0 w 43"/>
                  <a:gd name="T15" fmla="*/ 16495 h 51"/>
                  <a:gd name="T16" fmla="*/ 0 w 43"/>
                  <a:gd name="T17" fmla="*/ 17784 h 51"/>
                  <a:gd name="T18" fmla="*/ 0 w 43"/>
                  <a:gd name="T19" fmla="*/ 19726 h 51"/>
                  <a:gd name="T20" fmla="*/ 3 w 43"/>
                  <a:gd name="T21" fmla="*/ 20688 h 51"/>
                  <a:gd name="T22" fmla="*/ 7 w 43"/>
                  <a:gd name="T23" fmla="*/ 17369 h 51"/>
                  <a:gd name="T24" fmla="*/ 8 w 43"/>
                  <a:gd name="T25" fmla="*/ 17666 h 51"/>
                  <a:gd name="T26" fmla="*/ 8 w 43"/>
                  <a:gd name="T27" fmla="*/ 17784 h 51"/>
                  <a:gd name="T28" fmla="*/ 8 w 43"/>
                  <a:gd name="T29" fmla="*/ 17666 h 51"/>
                  <a:gd name="T30" fmla="*/ 8 w 43"/>
                  <a:gd name="T31" fmla="*/ 17369 h 51"/>
                  <a:gd name="T32" fmla="*/ 313 w 43"/>
                  <a:gd name="T33" fmla="*/ 15198 h 51"/>
                  <a:gd name="T34" fmla="*/ 376 w 43"/>
                  <a:gd name="T35" fmla="*/ 12854 h 51"/>
                  <a:gd name="T36" fmla="*/ 493 w 43"/>
                  <a:gd name="T37" fmla="*/ 10239 h 51"/>
                  <a:gd name="T38" fmla="*/ 677 w 43"/>
                  <a:gd name="T39" fmla="*/ 7742 h 51"/>
                  <a:gd name="T40" fmla="*/ 871 w 43"/>
                  <a:gd name="T41" fmla="*/ 5323 h 51"/>
                  <a:gd name="T42" fmla="*/ 1017 w 43"/>
                  <a:gd name="T43" fmla="*/ 3650 h 51"/>
                  <a:gd name="T44" fmla="*/ 929 w 43"/>
                  <a:gd name="T45" fmla="*/ 0 h 51"/>
                  <a:gd name="T46" fmla="*/ 0 w 43"/>
                  <a:gd name="T47" fmla="*/ 0 h 51"/>
                  <a:gd name="T48" fmla="*/ 43 w 43"/>
                  <a:gd name="T4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1">
                    <a:moveTo>
                      <a:pt x="39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2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98" name="Freeform 326"/>
              <p:cNvSpPr>
                <a:spLocks noChangeArrowheads="1"/>
              </p:cNvSpPr>
              <p:nvPr/>
            </p:nvSpPr>
            <p:spPr bwMode="auto">
              <a:xfrm>
                <a:off x="3436" y="4150"/>
                <a:ext cx="54" cy="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563 57600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98 0 0"/>
                  <a:gd name="T0" fmla="*/ 2295 w 54"/>
                  <a:gd name="T1" fmla="*/ 0 h 17"/>
                  <a:gd name="T2" fmla="*/ 2174 w 54"/>
                  <a:gd name="T3" fmla="*/ 0 h 17"/>
                  <a:gd name="T4" fmla="*/ 1998 w 54"/>
                  <a:gd name="T5" fmla="*/ 0 h 17"/>
                  <a:gd name="T6" fmla="*/ 1660 w 54"/>
                  <a:gd name="T7" fmla="*/ 542 h 17"/>
                  <a:gd name="T8" fmla="*/ 1412 w 54"/>
                  <a:gd name="T9" fmla="*/ 542 h 17"/>
                  <a:gd name="T10" fmla="*/ 1045 w 54"/>
                  <a:gd name="T11" fmla="*/ 895 h 17"/>
                  <a:gd name="T12" fmla="*/ 662 w 54"/>
                  <a:gd name="T13" fmla="*/ 1375 h 17"/>
                  <a:gd name="T14" fmla="*/ 464 w 54"/>
                  <a:gd name="T15" fmla="*/ 2053 h 17"/>
                  <a:gd name="T16" fmla="*/ 0 w 54"/>
                  <a:gd name="T17" fmla="*/ 3178 h 17"/>
                  <a:gd name="T18" fmla="*/ 4 w 54"/>
                  <a:gd name="T19" fmla="*/ 175650 h 17"/>
                  <a:gd name="T20" fmla="*/ 505 w 54"/>
                  <a:gd name="T21" fmla="*/ 148080 h 17"/>
                  <a:gd name="T22" fmla="*/ 738 w 54"/>
                  <a:gd name="T23" fmla="*/ 132064 h 17"/>
                  <a:gd name="T24" fmla="*/ 1078 w 54"/>
                  <a:gd name="T25" fmla="*/ 125005 h 17"/>
                  <a:gd name="T26" fmla="*/ 1412 w 54"/>
                  <a:gd name="T27" fmla="*/ 111352 h 17"/>
                  <a:gd name="T28" fmla="*/ 1660 w 54"/>
                  <a:gd name="T29" fmla="*/ 111352 h 17"/>
                  <a:gd name="T30" fmla="*/ 1998 w 54"/>
                  <a:gd name="T31" fmla="*/ 111352 h 17"/>
                  <a:gd name="T32" fmla="*/ 2225 w 54"/>
                  <a:gd name="T33" fmla="*/ 3178 h 17"/>
                  <a:gd name="T34" fmla="*/ 2350 w 54"/>
                  <a:gd name="T35" fmla="*/ 3178 h 17"/>
                  <a:gd name="T36" fmla="*/ 2295 w 54"/>
                  <a:gd name="T37" fmla="*/ 0 h 17"/>
                  <a:gd name="T38" fmla="*/ 0 w 54"/>
                  <a:gd name="T39" fmla="*/ 0 h 17"/>
                  <a:gd name="T40" fmla="*/ 54 w 5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7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9"/>
                    </a:lnTo>
                    <a:lnTo>
                      <a:pt x="38" y="9"/>
                    </a:lnTo>
                    <a:lnTo>
                      <a:pt x="45" y="9"/>
                    </a:lnTo>
                    <a:lnTo>
                      <a:pt x="50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399" name="Freeform 327"/>
              <p:cNvSpPr>
                <a:spLocks noChangeArrowheads="1"/>
              </p:cNvSpPr>
              <p:nvPr/>
            </p:nvSpPr>
            <p:spPr bwMode="auto">
              <a:xfrm>
                <a:off x="3469" y="4154"/>
                <a:ext cx="95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3427 51712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37 0 0"/>
                  <a:gd name="G36" fmla="+- 3665 0 0"/>
                  <a:gd name="G37" fmla="+- 3662 0 0"/>
                  <a:gd name="G38" fmla="+- 1699 0 0"/>
                  <a:gd name="G39" fmla="+- 741 0 0"/>
                  <a:gd name="G40" fmla="+- 64683 0 0"/>
                  <a:gd name="T0" fmla="*/ 3480 w 93"/>
                  <a:gd name="T1" fmla="*/ 0 h 57"/>
                  <a:gd name="T2" fmla="*/ 3537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1872 h 57"/>
                  <a:gd name="T10" fmla="*/ 3517 w 93"/>
                  <a:gd name="T11" fmla="*/ 2776 h 57"/>
                  <a:gd name="T12" fmla="*/ 3338 w 93"/>
                  <a:gd name="T13" fmla="*/ 4191 h 57"/>
                  <a:gd name="T14" fmla="*/ 3052 w 93"/>
                  <a:gd name="T15" fmla="*/ 5196 h 57"/>
                  <a:gd name="T16" fmla="*/ 2854 w 93"/>
                  <a:gd name="T17" fmla="*/ 6369 h 57"/>
                  <a:gd name="T18" fmla="*/ 2569 w 93"/>
                  <a:gd name="T19" fmla="*/ 7724 h 57"/>
                  <a:gd name="T20" fmla="*/ 2208 w 93"/>
                  <a:gd name="T21" fmla="*/ 8800 h 57"/>
                  <a:gd name="T22" fmla="*/ 1887 w 93"/>
                  <a:gd name="T23" fmla="*/ 9572 h 57"/>
                  <a:gd name="T24" fmla="*/ 1522 w 93"/>
                  <a:gd name="T25" fmla="*/ 10142 h 57"/>
                  <a:gd name="T26" fmla="*/ 1171 w 93"/>
                  <a:gd name="T27" fmla="*/ 10577 h 57"/>
                  <a:gd name="T28" fmla="*/ 736 w 93"/>
                  <a:gd name="T29" fmla="*/ 10577 h 57"/>
                  <a:gd name="T30" fmla="*/ 436 w 93"/>
                  <a:gd name="T31" fmla="*/ 10142 h 57"/>
                  <a:gd name="T32" fmla="*/ 1 w 93"/>
                  <a:gd name="T33" fmla="*/ 9410 h 57"/>
                  <a:gd name="T34" fmla="*/ 0 w 93"/>
                  <a:gd name="T35" fmla="*/ 8933 h 57"/>
                  <a:gd name="T36" fmla="*/ 0 w 93"/>
                  <a:gd name="T37" fmla="*/ 8850 h 57"/>
                  <a:gd name="T38" fmla="*/ 0 w 93"/>
                  <a:gd name="T39" fmla="*/ 8347 h 57"/>
                  <a:gd name="T40" fmla="*/ 1 w 93"/>
                  <a:gd name="T41" fmla="*/ 8232 h 57"/>
                  <a:gd name="T42" fmla="*/ 4 w 93"/>
                  <a:gd name="T43" fmla="*/ 7188 h 57"/>
                  <a:gd name="T44" fmla="*/ 8 w 93"/>
                  <a:gd name="T45" fmla="*/ 5890 h 57"/>
                  <a:gd name="T46" fmla="*/ 566 w 93"/>
                  <a:gd name="T47" fmla="*/ 4544 h 57"/>
                  <a:gd name="T48" fmla="*/ 776 w 93"/>
                  <a:gd name="T49" fmla="*/ 3668 h 57"/>
                  <a:gd name="T50" fmla="*/ 1171 w 93"/>
                  <a:gd name="T51" fmla="*/ 2270 h 57"/>
                  <a:gd name="T52" fmla="*/ 1444 w 93"/>
                  <a:gd name="T53" fmla="*/ 1737 h 57"/>
                  <a:gd name="T54" fmla="*/ 1700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584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20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00" name="Freeform 328"/>
              <p:cNvSpPr>
                <a:spLocks noChangeArrowheads="1"/>
              </p:cNvSpPr>
              <p:nvPr/>
            </p:nvSpPr>
            <p:spPr bwMode="auto">
              <a:xfrm>
                <a:off x="3468" y="4150"/>
                <a:ext cx="101" cy="68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9371 25856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48981 0 0"/>
                  <a:gd name="G33" fmla="+- 49556 0 0"/>
                  <a:gd name="G34" fmla="+- 50230 0 0"/>
                  <a:gd name="G35" fmla="+- 50967 0 0"/>
                  <a:gd name="G36" fmla="+- 52678 0 0"/>
                  <a:gd name="G37" fmla="+- 54788 0 0"/>
                  <a:gd name="T0" fmla="*/ 0 w 98"/>
                  <a:gd name="T1" fmla="*/ 16024 h 65"/>
                  <a:gd name="T2" fmla="*/ 678 w 98"/>
                  <a:gd name="T3" fmla="*/ 17233 h 65"/>
                  <a:gd name="T4" fmla="*/ 1305 w 98"/>
                  <a:gd name="T5" fmla="*/ 17285 h 65"/>
                  <a:gd name="T6" fmla="*/ 1979 w 98"/>
                  <a:gd name="T7" fmla="*/ 17285 h 65"/>
                  <a:gd name="T8" fmla="*/ 2664 w 98"/>
                  <a:gd name="T9" fmla="*/ 17233 h 65"/>
                  <a:gd name="T10" fmla="*/ 3184 w 98"/>
                  <a:gd name="T11" fmla="*/ 16042 h 65"/>
                  <a:gd name="T12" fmla="*/ 3927 w 98"/>
                  <a:gd name="T13" fmla="*/ 14675 h 65"/>
                  <a:gd name="T14" fmla="*/ 4422 w 98"/>
                  <a:gd name="T15" fmla="*/ 13077 h 65"/>
                  <a:gd name="T16" fmla="*/ 4980 w 98"/>
                  <a:gd name="T17" fmla="*/ 11073 h 65"/>
                  <a:gd name="T18" fmla="*/ 5315 w 98"/>
                  <a:gd name="T19" fmla="*/ 9553 h 65"/>
                  <a:gd name="T20" fmla="*/ 5660 w 98"/>
                  <a:gd name="T21" fmla="*/ 7657 h 65"/>
                  <a:gd name="T22" fmla="*/ 5985 w 98"/>
                  <a:gd name="T23" fmla="*/ 6139 h 65"/>
                  <a:gd name="T24" fmla="*/ 6121 w 98"/>
                  <a:gd name="T25" fmla="*/ 4138 h 65"/>
                  <a:gd name="T26" fmla="*/ 6331 w 98"/>
                  <a:gd name="T27" fmla="*/ 2854 h 65"/>
                  <a:gd name="T28" fmla="*/ 6331 w 98"/>
                  <a:gd name="T29" fmla="*/ 5 h 65"/>
                  <a:gd name="T30" fmla="*/ 6007 w 98"/>
                  <a:gd name="T31" fmla="*/ 0 h 65"/>
                  <a:gd name="T32" fmla="*/ 5640 w 98"/>
                  <a:gd name="T33" fmla="*/ 0 h 65"/>
                  <a:gd name="T34" fmla="*/ 5768 w 98"/>
                  <a:gd name="T35" fmla="*/ 2277 h 65"/>
                  <a:gd name="T36" fmla="*/ 5952 w 98"/>
                  <a:gd name="T37" fmla="*/ 2277 h 65"/>
                  <a:gd name="T38" fmla="*/ 5768 w 98"/>
                  <a:gd name="T39" fmla="*/ 2094 h 65"/>
                  <a:gd name="T40" fmla="*/ 5768 w 98"/>
                  <a:gd name="T41" fmla="*/ 2277 h 65"/>
                  <a:gd name="T42" fmla="*/ 5660 w 98"/>
                  <a:gd name="T43" fmla="*/ 3313 h 65"/>
                  <a:gd name="T44" fmla="*/ 5435 w 98"/>
                  <a:gd name="T45" fmla="*/ 4475 h 65"/>
                  <a:gd name="T46" fmla="*/ 5285 w 98"/>
                  <a:gd name="T47" fmla="*/ 6476 h 65"/>
                  <a:gd name="T48" fmla="*/ 4992 w 98"/>
                  <a:gd name="T49" fmla="*/ 7657 h 65"/>
                  <a:gd name="T50" fmla="*/ 4548 w 98"/>
                  <a:gd name="T51" fmla="*/ 9553 h 65"/>
                  <a:gd name="T52" fmla="*/ 4039 w 98"/>
                  <a:gd name="T53" fmla="*/ 11066 h 65"/>
                  <a:gd name="T54" fmla="*/ 3586 w 98"/>
                  <a:gd name="T55" fmla="*/ 12826 h 65"/>
                  <a:gd name="T56" fmla="*/ 3000 w 98"/>
                  <a:gd name="T57" fmla="*/ 13835 h 65"/>
                  <a:gd name="T58" fmla="*/ 2510 w 98"/>
                  <a:gd name="T59" fmla="*/ 14675 h 65"/>
                  <a:gd name="T60" fmla="*/ 1924 w 98"/>
                  <a:gd name="T61" fmla="*/ 15177 h 65"/>
                  <a:gd name="T62" fmla="*/ 1385 w 98"/>
                  <a:gd name="T63" fmla="*/ 15177 h 65"/>
                  <a:gd name="T64" fmla="*/ 764 w 98"/>
                  <a:gd name="T65" fmla="*/ 14675 h 65"/>
                  <a:gd name="T66" fmla="*/ 4 w 98"/>
                  <a:gd name="T67" fmla="*/ 13621 h 65"/>
                  <a:gd name="T68" fmla="*/ 0 w 98"/>
                  <a:gd name="T69" fmla="*/ 16024 h 65"/>
                  <a:gd name="T70" fmla="*/ 0 w 98"/>
                  <a:gd name="T71" fmla="*/ 0 h 65"/>
                  <a:gd name="T72" fmla="*/ 98 w 98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5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5"/>
                    </a:lnTo>
                    <a:lnTo>
                      <a:pt x="31" y="65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4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01" name="Freeform 329"/>
              <p:cNvSpPr>
                <a:spLocks noChangeArrowheads="1"/>
              </p:cNvSpPr>
              <p:nvPr/>
            </p:nvSpPr>
            <p:spPr bwMode="auto">
              <a:xfrm>
                <a:off x="3466" y="4157"/>
                <a:ext cx="42" cy="55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6 G2"/>
                  <a:gd name="G4" fmla="*/ 1 0 51712"/>
                  <a:gd name="G5" fmla="+- 65532 0 0"/>
                  <a:gd name="G6" fmla="+- 51 0 0"/>
                  <a:gd name="G7" fmla="*/ 1 36885 51712"/>
                  <a:gd name="G8" fmla="*/ 1 63095 51712"/>
                  <a:gd name="G9" fmla="*/ G8 1 180"/>
                  <a:gd name="G10" fmla="*/ G7 1 G9"/>
                  <a:gd name="G11" fmla="*/ 1 36885 51712"/>
                  <a:gd name="G12" fmla="*/ 1 63095 51712"/>
                  <a:gd name="G13" fmla="*/ G12 1 180"/>
                  <a:gd name="G14" fmla="*/ G11 1 G13"/>
                  <a:gd name="G15" fmla="*/ 1 25587 45696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587 0 0"/>
                  <a:gd name="G31" fmla="+- 61794 0 0"/>
                  <a:gd name="G32" fmla="+- 58704 0 0"/>
                  <a:gd name="T0" fmla="*/ 929 w 43"/>
                  <a:gd name="T1" fmla="*/ 0 h 51"/>
                  <a:gd name="T2" fmla="*/ 708 w 43"/>
                  <a:gd name="T3" fmla="*/ 121 h 51"/>
                  <a:gd name="T4" fmla="*/ 516 w 43"/>
                  <a:gd name="T5" fmla="*/ 4258 h 51"/>
                  <a:gd name="T6" fmla="*/ 359 w 43"/>
                  <a:gd name="T7" fmla="*/ 7191 h 51"/>
                  <a:gd name="T8" fmla="*/ 9 w 43"/>
                  <a:gd name="T9" fmla="*/ 10499 h 51"/>
                  <a:gd name="T10" fmla="*/ 4 w 43"/>
                  <a:gd name="T11" fmla="*/ 13135 h 51"/>
                  <a:gd name="T12" fmla="*/ 1 w 43"/>
                  <a:gd name="T13" fmla="*/ 15279 h 51"/>
                  <a:gd name="T14" fmla="*/ 0 w 43"/>
                  <a:gd name="T15" fmla="*/ 16495 h 51"/>
                  <a:gd name="T16" fmla="*/ 0 w 43"/>
                  <a:gd name="T17" fmla="*/ 17784 h 51"/>
                  <a:gd name="T18" fmla="*/ 0 w 43"/>
                  <a:gd name="T19" fmla="*/ 19726 h 51"/>
                  <a:gd name="T20" fmla="*/ 3 w 43"/>
                  <a:gd name="T21" fmla="*/ 20688 h 51"/>
                  <a:gd name="T22" fmla="*/ 7 w 43"/>
                  <a:gd name="T23" fmla="*/ 17369 h 51"/>
                  <a:gd name="T24" fmla="*/ 8 w 43"/>
                  <a:gd name="T25" fmla="*/ 17666 h 51"/>
                  <a:gd name="T26" fmla="*/ 8 w 43"/>
                  <a:gd name="T27" fmla="*/ 17784 h 51"/>
                  <a:gd name="T28" fmla="*/ 8 w 43"/>
                  <a:gd name="T29" fmla="*/ 17666 h 51"/>
                  <a:gd name="T30" fmla="*/ 8 w 43"/>
                  <a:gd name="T31" fmla="*/ 17369 h 51"/>
                  <a:gd name="T32" fmla="*/ 299 w 43"/>
                  <a:gd name="T33" fmla="*/ 15198 h 51"/>
                  <a:gd name="T34" fmla="*/ 359 w 43"/>
                  <a:gd name="T35" fmla="*/ 12854 h 51"/>
                  <a:gd name="T36" fmla="*/ 493 w 43"/>
                  <a:gd name="T37" fmla="*/ 10239 h 51"/>
                  <a:gd name="T38" fmla="*/ 647 w 43"/>
                  <a:gd name="T39" fmla="*/ 7742 h 51"/>
                  <a:gd name="T40" fmla="*/ 849 w 43"/>
                  <a:gd name="T41" fmla="*/ 5323 h 51"/>
                  <a:gd name="T42" fmla="*/ 1017 w 43"/>
                  <a:gd name="T43" fmla="*/ 3650 h 51"/>
                  <a:gd name="T44" fmla="*/ 929 w 43"/>
                  <a:gd name="T45" fmla="*/ 0 h 51"/>
                  <a:gd name="T46" fmla="*/ 0 w 43"/>
                  <a:gd name="T47" fmla="*/ 0 h 51"/>
                  <a:gd name="T48" fmla="*/ 43 w 43"/>
                  <a:gd name="T4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1">
                    <a:moveTo>
                      <a:pt x="39" y="0"/>
                    </a:moveTo>
                    <a:lnTo>
                      <a:pt x="30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8" y="42"/>
                    </a:lnTo>
                    <a:lnTo>
                      <a:pt x="11" y="37"/>
                    </a:lnTo>
                    <a:lnTo>
                      <a:pt x="15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5" y="14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02" name="Freeform 330"/>
              <p:cNvSpPr>
                <a:spLocks noChangeArrowheads="1"/>
              </p:cNvSpPr>
              <p:nvPr/>
            </p:nvSpPr>
            <p:spPr bwMode="auto">
              <a:xfrm>
                <a:off x="3506" y="4150"/>
                <a:ext cx="54" cy="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709 25856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109 0 0"/>
                  <a:gd name="G22" fmla="+- 1952 0 0"/>
                  <a:gd name="T0" fmla="*/ 2295 w 54"/>
                  <a:gd name="T1" fmla="*/ 0 h 17"/>
                  <a:gd name="T2" fmla="*/ 2109 w 54"/>
                  <a:gd name="T3" fmla="*/ 0 h 17"/>
                  <a:gd name="T4" fmla="*/ 1952 w 54"/>
                  <a:gd name="T5" fmla="*/ 0 h 17"/>
                  <a:gd name="T6" fmla="*/ 1660 w 54"/>
                  <a:gd name="T7" fmla="*/ 542 h 17"/>
                  <a:gd name="T8" fmla="*/ 1369 w 54"/>
                  <a:gd name="T9" fmla="*/ 542 h 17"/>
                  <a:gd name="T10" fmla="*/ 1045 w 54"/>
                  <a:gd name="T11" fmla="*/ 895 h 17"/>
                  <a:gd name="T12" fmla="*/ 662 w 54"/>
                  <a:gd name="T13" fmla="*/ 1375 h 17"/>
                  <a:gd name="T14" fmla="*/ 8 w 54"/>
                  <a:gd name="T15" fmla="*/ 2053 h 17"/>
                  <a:gd name="T16" fmla="*/ 0 w 54"/>
                  <a:gd name="T17" fmla="*/ 3178 h 17"/>
                  <a:gd name="T18" fmla="*/ 4 w 54"/>
                  <a:gd name="T19" fmla="*/ 175650 h 17"/>
                  <a:gd name="T20" fmla="*/ 490 w 54"/>
                  <a:gd name="T21" fmla="*/ 148080 h 17"/>
                  <a:gd name="T22" fmla="*/ 738 w 54"/>
                  <a:gd name="T23" fmla="*/ 132064 h 17"/>
                  <a:gd name="T24" fmla="*/ 1078 w 54"/>
                  <a:gd name="T25" fmla="*/ 125005 h 17"/>
                  <a:gd name="T26" fmla="*/ 1369 w 54"/>
                  <a:gd name="T27" fmla="*/ 111352 h 17"/>
                  <a:gd name="T28" fmla="*/ 1660 w 54"/>
                  <a:gd name="T29" fmla="*/ 111352 h 17"/>
                  <a:gd name="T30" fmla="*/ 1952 w 54"/>
                  <a:gd name="T31" fmla="*/ 111352 h 17"/>
                  <a:gd name="T32" fmla="*/ 2174 w 54"/>
                  <a:gd name="T33" fmla="*/ 3178 h 17"/>
                  <a:gd name="T34" fmla="*/ 2350 w 54"/>
                  <a:gd name="T35" fmla="*/ 3178 h 17"/>
                  <a:gd name="T36" fmla="*/ 2295 w 54"/>
                  <a:gd name="T37" fmla="*/ 0 h 17"/>
                  <a:gd name="T38" fmla="*/ 0 w 54"/>
                  <a:gd name="T39" fmla="*/ 0 h 17"/>
                  <a:gd name="T40" fmla="*/ 54 w 5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7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4" y="9"/>
                    </a:lnTo>
                    <a:lnTo>
                      <a:pt x="49" y="8"/>
                    </a:lnTo>
                    <a:lnTo>
                      <a:pt x="54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03" name="Freeform 331"/>
              <p:cNvSpPr>
                <a:spLocks noChangeArrowheads="1"/>
              </p:cNvSpPr>
              <p:nvPr/>
            </p:nvSpPr>
            <p:spPr bwMode="auto">
              <a:xfrm>
                <a:off x="5304" y="4072"/>
                <a:ext cx="8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+- 65535 0 0"/>
                  <a:gd name="G10" fmla="*/ 1 14705 45696"/>
                  <a:gd name="G11" fmla="+- 15 0 0"/>
                  <a:gd name="G12" fmla="cos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2654 0 0"/>
                  <a:gd name="G34" fmla="+- 62831 0 0"/>
                  <a:gd name="G35" fmla="+- 63039 0 0"/>
                  <a:gd name="G36" fmla="+- 63468 0 0"/>
                  <a:gd name="G37" fmla="+- 63696 0 0"/>
                  <a:gd name="G38" fmla="+- 64131 0 0"/>
                  <a:gd name="T0" fmla="*/ 943 w 94"/>
                  <a:gd name="T1" fmla="*/ 3857 h 57"/>
                  <a:gd name="T2" fmla="*/ 975 w 94"/>
                  <a:gd name="T3" fmla="*/ 3857 h 57"/>
                  <a:gd name="T4" fmla="*/ 993 w 94"/>
                  <a:gd name="T5" fmla="*/ 3698 h 57"/>
                  <a:gd name="T6" fmla="*/ 993 w 94"/>
                  <a:gd name="T7" fmla="*/ 3490 h 57"/>
                  <a:gd name="T8" fmla="*/ 975 w 94"/>
                  <a:gd name="T9" fmla="*/ 3043 h 57"/>
                  <a:gd name="T10" fmla="*/ 966 w 94"/>
                  <a:gd name="T11" fmla="*/ 2806 h 57"/>
                  <a:gd name="T12" fmla="*/ 917 w 94"/>
                  <a:gd name="T13" fmla="*/ 2322 h 57"/>
                  <a:gd name="T14" fmla="*/ 832 w 94"/>
                  <a:gd name="T15" fmla="*/ 1894 h 57"/>
                  <a:gd name="T16" fmla="*/ 785 w 94"/>
                  <a:gd name="T17" fmla="*/ 1527 h 57"/>
                  <a:gd name="T18" fmla="*/ 711 w 94"/>
                  <a:gd name="T19" fmla="*/ 1012 h 57"/>
                  <a:gd name="T20" fmla="*/ 611 w 94"/>
                  <a:gd name="T21" fmla="*/ 682 h 57"/>
                  <a:gd name="T22" fmla="*/ 524 w 94"/>
                  <a:gd name="T23" fmla="*/ 28 h 57"/>
                  <a:gd name="T24" fmla="*/ 423 w 94"/>
                  <a:gd name="T25" fmla="*/ 3 h 57"/>
                  <a:gd name="T26" fmla="*/ 330 w 94"/>
                  <a:gd name="T27" fmla="*/ 0 h 57"/>
                  <a:gd name="T28" fmla="*/ 207 w 94"/>
                  <a:gd name="T29" fmla="*/ 0 h 57"/>
                  <a:gd name="T30" fmla="*/ 130 w 94"/>
                  <a:gd name="T31" fmla="*/ 3 h 57"/>
                  <a:gd name="T32" fmla="*/ 2 w 94"/>
                  <a:gd name="T33" fmla="*/ 30 h 57"/>
                  <a:gd name="T34" fmla="*/ 1 w 94"/>
                  <a:gd name="T35" fmla="*/ 591 h 57"/>
                  <a:gd name="T36" fmla="*/ 0 w 94"/>
                  <a:gd name="T37" fmla="*/ 633 h 57"/>
                  <a:gd name="T38" fmla="*/ 1 w 94"/>
                  <a:gd name="T39" fmla="*/ 723 h 57"/>
                  <a:gd name="T40" fmla="*/ 1 w 94"/>
                  <a:gd name="T41" fmla="*/ 827 h 57"/>
                  <a:gd name="T42" fmla="*/ 4 w 94"/>
                  <a:gd name="T43" fmla="*/ 1250 h 57"/>
                  <a:gd name="T44" fmla="*/ 117 w 94"/>
                  <a:gd name="T45" fmla="*/ 1634 h 57"/>
                  <a:gd name="T46" fmla="*/ 152 w 94"/>
                  <a:gd name="T47" fmla="*/ 2031 h 57"/>
                  <a:gd name="T48" fmla="*/ 218 w 94"/>
                  <a:gd name="T49" fmla="*/ 2620 h 57"/>
                  <a:gd name="T50" fmla="*/ 327 w 94"/>
                  <a:gd name="T51" fmla="*/ 2847 h 57"/>
                  <a:gd name="T52" fmla="*/ 403 w 94"/>
                  <a:gd name="T53" fmla="*/ 3256 h 57"/>
                  <a:gd name="T54" fmla="*/ 495 w 94"/>
                  <a:gd name="T55" fmla="*/ 3490 h 57"/>
                  <a:gd name="T56" fmla="*/ 552 w 94"/>
                  <a:gd name="T57" fmla="*/ 3670 h 57"/>
                  <a:gd name="T58" fmla="*/ 641 w 94"/>
                  <a:gd name="T59" fmla="*/ 3698 h 57"/>
                  <a:gd name="T60" fmla="*/ 715 w 94"/>
                  <a:gd name="T61" fmla="*/ 3733 h 57"/>
                  <a:gd name="T62" fmla="*/ 789 w 94"/>
                  <a:gd name="T63" fmla="*/ 3733 h 57"/>
                  <a:gd name="T64" fmla="*/ 836 w 94"/>
                  <a:gd name="T65" fmla="*/ 3733 h 57"/>
                  <a:gd name="T66" fmla="*/ 917 w 94"/>
                  <a:gd name="T67" fmla="*/ 3733 h 57"/>
                  <a:gd name="T68" fmla="*/ 943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90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50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04" name="Freeform 332"/>
              <p:cNvSpPr>
                <a:spLocks noChangeArrowheads="1"/>
              </p:cNvSpPr>
              <p:nvPr/>
            </p:nvSpPr>
            <p:spPr bwMode="auto">
              <a:xfrm>
                <a:off x="5304" y="4067"/>
                <a:ext cx="88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5343 0 0"/>
                  <a:gd name="G33" fmla="+- 7 0 0"/>
                  <a:gd name="G34" fmla="+- 206 0 0"/>
                  <a:gd name="G35" fmla="+- 306 0 0"/>
                  <a:gd name="G36" fmla="+- 373 0 0"/>
                  <a:gd name="G37" fmla="+- 277 0 0"/>
                  <a:gd name="T0" fmla="*/ 4 w 98"/>
                  <a:gd name="T1" fmla="*/ 535 h 66"/>
                  <a:gd name="T2" fmla="*/ 238 w 98"/>
                  <a:gd name="T3" fmla="*/ 431 h 66"/>
                  <a:gd name="T4" fmla="*/ 382 w 98"/>
                  <a:gd name="T5" fmla="*/ 375 h 66"/>
                  <a:gd name="T6" fmla="*/ 581 w 98"/>
                  <a:gd name="T7" fmla="*/ 375 h 66"/>
                  <a:gd name="T8" fmla="*/ 737 w 98"/>
                  <a:gd name="T9" fmla="*/ 431 h 66"/>
                  <a:gd name="T10" fmla="*/ 908 w 98"/>
                  <a:gd name="T11" fmla="*/ 535 h 66"/>
                  <a:gd name="T12" fmla="*/ 1053 w 98"/>
                  <a:gd name="T13" fmla="*/ 776 h 66"/>
                  <a:gd name="T14" fmla="*/ 1223 w 98"/>
                  <a:gd name="T15" fmla="*/ 964 h 66"/>
                  <a:gd name="T16" fmla="*/ 1336 w 98"/>
                  <a:gd name="T17" fmla="*/ 1202 h 66"/>
                  <a:gd name="T18" fmla="*/ 1462 w 98"/>
                  <a:gd name="T19" fmla="*/ 1481 h 66"/>
                  <a:gd name="T20" fmla="*/ 1554 w 98"/>
                  <a:gd name="T21" fmla="*/ 1716 h 66"/>
                  <a:gd name="T22" fmla="*/ 1647 w 98"/>
                  <a:gd name="T23" fmla="*/ 1917 h 66"/>
                  <a:gd name="T24" fmla="*/ 1663 w 98"/>
                  <a:gd name="T25" fmla="*/ 2156 h 66"/>
                  <a:gd name="T26" fmla="*/ 1694 w 98"/>
                  <a:gd name="T27" fmla="*/ 2296 h 66"/>
                  <a:gd name="T28" fmla="*/ 1694 w 98"/>
                  <a:gd name="T29" fmla="*/ 2321 h 66"/>
                  <a:gd name="T30" fmla="*/ 1748 w 98"/>
                  <a:gd name="T31" fmla="*/ 2321 h 66"/>
                  <a:gd name="T32" fmla="*/ 1663 w 98"/>
                  <a:gd name="T33" fmla="*/ 2321 h 66"/>
                  <a:gd name="T34" fmla="*/ 1656 w 98"/>
                  <a:gd name="T35" fmla="*/ 2685 h 66"/>
                  <a:gd name="T36" fmla="*/ 1764 w 98"/>
                  <a:gd name="T37" fmla="*/ 2660 h 66"/>
                  <a:gd name="T38" fmla="*/ 1859 w 98"/>
                  <a:gd name="T39" fmla="*/ 2474 h 66"/>
                  <a:gd name="T40" fmla="*/ 1859 w 98"/>
                  <a:gd name="T41" fmla="*/ 2218 h 66"/>
                  <a:gd name="T42" fmla="*/ 1797 w 98"/>
                  <a:gd name="T43" fmla="*/ 2008 h 66"/>
                  <a:gd name="T44" fmla="*/ 1757 w 98"/>
                  <a:gd name="T45" fmla="*/ 1730 h 66"/>
                  <a:gd name="T46" fmla="*/ 1663 w 98"/>
                  <a:gd name="T47" fmla="*/ 1481 h 66"/>
                  <a:gd name="T48" fmla="*/ 1561 w 98"/>
                  <a:gd name="T49" fmla="*/ 1202 h 66"/>
                  <a:gd name="T50" fmla="*/ 1462 w 98"/>
                  <a:gd name="T51" fmla="*/ 959 h 66"/>
                  <a:gd name="T52" fmla="*/ 1302 w 98"/>
                  <a:gd name="T53" fmla="*/ 621 h 66"/>
                  <a:gd name="T54" fmla="*/ 1153 w 98"/>
                  <a:gd name="T55" fmla="*/ 431 h 66"/>
                  <a:gd name="T56" fmla="*/ 964 w 98"/>
                  <a:gd name="T57" fmla="*/ 4 h 66"/>
                  <a:gd name="T58" fmla="*/ 782 w 98"/>
                  <a:gd name="T59" fmla="*/ 2 h 66"/>
                  <a:gd name="T60" fmla="*/ 581 w 98"/>
                  <a:gd name="T61" fmla="*/ 0 h 66"/>
                  <a:gd name="T62" fmla="*/ 382 w 98"/>
                  <a:gd name="T63" fmla="*/ 0 h 66"/>
                  <a:gd name="T64" fmla="*/ 211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05" name="Freeform 333"/>
              <p:cNvSpPr>
                <a:spLocks noChangeArrowheads="1"/>
              </p:cNvSpPr>
              <p:nvPr/>
            </p:nvSpPr>
            <p:spPr bwMode="auto">
              <a:xfrm>
                <a:off x="5300" y="4074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+- 8 0 0"/>
                  <a:gd name="G6" fmla="sin 6 G5"/>
                  <a:gd name="G7" fmla="*/ 1 0 51712"/>
                  <a:gd name="G8" fmla="+- 65534 0 0"/>
                  <a:gd name="G9" fmla="+- 9 0 0"/>
                  <a:gd name="G10" fmla="+- 17 0 0"/>
                  <a:gd name="G11" fmla="cos 25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4446 w 44"/>
                  <a:gd name="T1" fmla="*/ 17120 h 49"/>
                  <a:gd name="T2" fmla="*/ 3765 w 44"/>
                  <a:gd name="T3" fmla="*/ 15454 h 49"/>
                  <a:gd name="T4" fmla="*/ 2892 w 44"/>
                  <a:gd name="T5" fmla="*/ 1322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269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13 w 44"/>
                  <a:gd name="T19" fmla="*/ 323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109 h 49"/>
                  <a:gd name="T26" fmla="*/ 1 w 44"/>
                  <a:gd name="T27" fmla="*/ 3774 h 49"/>
                  <a:gd name="T28" fmla="*/ 2 w 44"/>
                  <a:gd name="T29" fmla="*/ 5181 h 49"/>
                  <a:gd name="T30" fmla="*/ 5 w 44"/>
                  <a:gd name="T31" fmla="*/ 7643 h 49"/>
                  <a:gd name="T32" fmla="*/ 1041 w 44"/>
                  <a:gd name="T33" fmla="*/ 10435 h 49"/>
                  <a:gd name="T34" fmla="*/ 1652 w 44"/>
                  <a:gd name="T35" fmla="*/ 13224 h 49"/>
                  <a:gd name="T36" fmla="*/ 2455 w 44"/>
                  <a:gd name="T37" fmla="*/ 15830 h 49"/>
                  <a:gd name="T38" fmla="*/ 3196 w 44"/>
                  <a:gd name="T39" fmla="*/ 18760 h 49"/>
                  <a:gd name="T40" fmla="*/ 4022 w 44"/>
                  <a:gd name="T41" fmla="*/ 20305 h 49"/>
                  <a:gd name="T42" fmla="*/ 4446 w 44"/>
                  <a:gd name="T43" fmla="*/ 1712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06" name="Freeform 334"/>
              <p:cNvSpPr>
                <a:spLocks noChangeArrowheads="1"/>
              </p:cNvSpPr>
              <p:nvPr/>
            </p:nvSpPr>
            <p:spPr bwMode="auto">
              <a:xfrm>
                <a:off x="5341" y="4120"/>
                <a:ext cx="47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8137 22848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3863 0 0"/>
                  <a:gd name="G21" fmla="+- 53789 0 0"/>
                  <a:gd name="T0" fmla="*/ 634 w 53"/>
                  <a:gd name="T1" fmla="*/ 13638 h 18"/>
                  <a:gd name="T2" fmla="*/ 601 w 53"/>
                  <a:gd name="T3" fmla="*/ 12274 h 18"/>
                  <a:gd name="T4" fmla="*/ 527 w 53"/>
                  <a:gd name="T5" fmla="*/ 12274 h 18"/>
                  <a:gd name="T6" fmla="*/ 449 w 53"/>
                  <a:gd name="T7" fmla="*/ 12274 h 18"/>
                  <a:gd name="T8" fmla="*/ 380 w 53"/>
                  <a:gd name="T9" fmla="*/ 11047 h 18"/>
                  <a:gd name="T10" fmla="*/ 286 w 53"/>
                  <a:gd name="T11" fmla="*/ 11047 h 18"/>
                  <a:gd name="T12" fmla="*/ 205 w 53"/>
                  <a:gd name="T13" fmla="*/ 8948 h 18"/>
                  <a:gd name="T14" fmla="*/ 139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182 w 53"/>
                  <a:gd name="T23" fmla="*/ 24070 h 18"/>
                  <a:gd name="T24" fmla="*/ 272 w 53"/>
                  <a:gd name="T25" fmla="*/ 25663 h 18"/>
                  <a:gd name="T26" fmla="*/ 376 w 53"/>
                  <a:gd name="T27" fmla="*/ 26744 h 18"/>
                  <a:gd name="T28" fmla="*/ 449 w 53"/>
                  <a:gd name="T29" fmla="*/ 26744 h 18"/>
                  <a:gd name="T30" fmla="*/ 524 w 53"/>
                  <a:gd name="T31" fmla="*/ 26744 h 18"/>
                  <a:gd name="T32" fmla="*/ 592 w 53"/>
                  <a:gd name="T33" fmla="*/ 28514 h 18"/>
                  <a:gd name="T34" fmla="*/ 624 w 53"/>
                  <a:gd name="T35" fmla="*/ 28514 h 18"/>
                  <a:gd name="T36" fmla="*/ 634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07" name="Freeform 335"/>
              <p:cNvSpPr>
                <a:spLocks noChangeArrowheads="1"/>
              </p:cNvSpPr>
              <p:nvPr/>
            </p:nvSpPr>
            <p:spPr bwMode="auto">
              <a:xfrm>
                <a:off x="356" y="4076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3427 51712"/>
                  <a:gd name="G11" fmla="*/ 1 3512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969 0 0"/>
                  <a:gd name="G36" fmla="+- 992 0 0"/>
                  <a:gd name="G37" fmla="+- 963 0 0"/>
                  <a:gd name="G38" fmla="+- 65039 0 0"/>
                  <a:gd name="G39" fmla="+- 64054 0 0"/>
                  <a:gd name="G40" fmla="+- 62734 0 0"/>
                  <a:gd name="T0" fmla="*/ 943 w 93"/>
                  <a:gd name="T1" fmla="*/ 0 h 57"/>
                  <a:gd name="T2" fmla="*/ 969 w 93"/>
                  <a:gd name="T3" fmla="*/ 0 h 57"/>
                  <a:gd name="T4" fmla="*/ 994 w 93"/>
                  <a:gd name="T5" fmla="*/ 2 h 57"/>
                  <a:gd name="T6" fmla="*/ 994 w 93"/>
                  <a:gd name="T7" fmla="*/ 31 h 57"/>
                  <a:gd name="T8" fmla="*/ 969 w 93"/>
                  <a:gd name="T9" fmla="*/ 1466 h 57"/>
                  <a:gd name="T10" fmla="*/ 954 w 93"/>
                  <a:gd name="T11" fmla="*/ 2436 h 57"/>
                  <a:gd name="T12" fmla="*/ 907 w 93"/>
                  <a:gd name="T13" fmla="*/ 3709 h 57"/>
                  <a:gd name="T14" fmla="*/ 828 w 93"/>
                  <a:gd name="T15" fmla="*/ 4775 h 57"/>
                  <a:gd name="T16" fmla="*/ 775 w 93"/>
                  <a:gd name="T17" fmla="*/ 6107 h 57"/>
                  <a:gd name="T18" fmla="*/ 696 w 93"/>
                  <a:gd name="T19" fmla="*/ 7066 h 57"/>
                  <a:gd name="T20" fmla="*/ 600 w 93"/>
                  <a:gd name="T21" fmla="*/ 7900 h 57"/>
                  <a:gd name="T22" fmla="*/ 513 w 93"/>
                  <a:gd name="T23" fmla="*/ 8676 h 57"/>
                  <a:gd name="T24" fmla="*/ 413 w 93"/>
                  <a:gd name="T25" fmla="*/ 9432 h 57"/>
                  <a:gd name="T26" fmla="*/ 318 w 93"/>
                  <a:gd name="T27" fmla="*/ 9894 h 57"/>
                  <a:gd name="T28" fmla="*/ 201 w 93"/>
                  <a:gd name="T29" fmla="*/ 9894 h 57"/>
                  <a:gd name="T30" fmla="*/ 118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4 w 93"/>
                  <a:gd name="T43" fmla="*/ 6645 h 57"/>
                  <a:gd name="T44" fmla="*/ 6 w 93"/>
                  <a:gd name="T45" fmla="*/ 5487 h 57"/>
                  <a:gd name="T46" fmla="*/ 154 w 93"/>
                  <a:gd name="T47" fmla="*/ 4362 h 57"/>
                  <a:gd name="T48" fmla="*/ 222 w 93"/>
                  <a:gd name="T49" fmla="*/ 3388 h 57"/>
                  <a:gd name="T50" fmla="*/ 318 w 93"/>
                  <a:gd name="T51" fmla="*/ 2059 h 57"/>
                  <a:gd name="T52" fmla="*/ 391 w 93"/>
                  <a:gd name="T53" fmla="*/ 1351 h 57"/>
                  <a:gd name="T54" fmla="*/ 462 w 93"/>
                  <a:gd name="T55" fmla="*/ 31 h 57"/>
                  <a:gd name="T56" fmla="*/ 545 w 93"/>
                  <a:gd name="T57" fmla="*/ 3 h 57"/>
                  <a:gd name="T58" fmla="*/ 627 w 93"/>
                  <a:gd name="T59" fmla="*/ 2 h 57"/>
                  <a:gd name="T60" fmla="*/ 701 w 93"/>
                  <a:gd name="T61" fmla="*/ 1 h 57"/>
                  <a:gd name="T62" fmla="*/ 775 w 93"/>
                  <a:gd name="T63" fmla="*/ 1 h 57"/>
                  <a:gd name="T64" fmla="*/ 828 w 93"/>
                  <a:gd name="T65" fmla="*/ 0 h 57"/>
                  <a:gd name="T66" fmla="*/ 907 w 93"/>
                  <a:gd name="T67" fmla="*/ 0 h 57"/>
                  <a:gd name="T68" fmla="*/ 943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08" name="Freeform 336"/>
              <p:cNvSpPr>
                <a:spLocks noChangeArrowheads="1"/>
              </p:cNvSpPr>
              <p:nvPr/>
            </p:nvSpPr>
            <p:spPr bwMode="auto">
              <a:xfrm>
                <a:off x="355" y="4071"/>
                <a:ext cx="88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100 0 0"/>
                  <a:gd name="G33" fmla="+- 63233 0 0"/>
                  <a:gd name="G34" fmla="+- 63432 0 0"/>
                  <a:gd name="G35" fmla="+- 63683 0 0"/>
                  <a:gd name="G36" fmla="+- 64037 0 0"/>
                  <a:gd name="G37" fmla="+- 64471 0 0"/>
                  <a:gd name="T0" fmla="*/ 0 w 98"/>
                  <a:gd name="T1" fmla="*/ 2325 h 66"/>
                  <a:gd name="T2" fmla="*/ 199 w 98"/>
                  <a:gd name="T3" fmla="*/ 2635 h 66"/>
                  <a:gd name="T4" fmla="*/ 382 w 98"/>
                  <a:gd name="T5" fmla="*/ 2685 h 66"/>
                  <a:gd name="T6" fmla="*/ 581 w 98"/>
                  <a:gd name="T7" fmla="*/ 2685 h 66"/>
                  <a:gd name="T8" fmla="*/ 782 w 98"/>
                  <a:gd name="T9" fmla="*/ 2635 h 66"/>
                  <a:gd name="T10" fmla="*/ 975 w 98"/>
                  <a:gd name="T11" fmla="*/ 2474 h 66"/>
                  <a:gd name="T12" fmla="*/ 1153 w 98"/>
                  <a:gd name="T13" fmla="*/ 2218 h 66"/>
                  <a:gd name="T14" fmla="*/ 1299 w 98"/>
                  <a:gd name="T15" fmla="*/ 2009 h 66"/>
                  <a:gd name="T16" fmla="*/ 1462 w 98"/>
                  <a:gd name="T17" fmla="*/ 1730 h 66"/>
                  <a:gd name="T18" fmla="*/ 1561 w 98"/>
                  <a:gd name="T19" fmla="*/ 1481 h 66"/>
                  <a:gd name="T20" fmla="*/ 1663 w 98"/>
                  <a:gd name="T21" fmla="*/ 1202 h 66"/>
                  <a:gd name="T22" fmla="*/ 1757 w 98"/>
                  <a:gd name="T23" fmla="*/ 959 h 66"/>
                  <a:gd name="T24" fmla="*/ 1855 w 98"/>
                  <a:gd name="T25" fmla="*/ 669 h 66"/>
                  <a:gd name="T26" fmla="*/ 1859 w 98"/>
                  <a:gd name="T27" fmla="*/ 431 h 66"/>
                  <a:gd name="T28" fmla="*/ 1859 w 98"/>
                  <a:gd name="T29" fmla="*/ 14 h 66"/>
                  <a:gd name="T30" fmla="*/ 1764 w 98"/>
                  <a:gd name="T31" fmla="*/ 0 h 66"/>
                  <a:gd name="T32" fmla="*/ 1663 w 98"/>
                  <a:gd name="T33" fmla="*/ 0 h 66"/>
                  <a:gd name="T34" fmla="*/ 1694 w 98"/>
                  <a:gd name="T35" fmla="*/ 375 h 66"/>
                  <a:gd name="T36" fmla="*/ 1748 w 98"/>
                  <a:gd name="T37" fmla="*/ 375 h 66"/>
                  <a:gd name="T38" fmla="*/ 1694 w 98"/>
                  <a:gd name="T39" fmla="*/ 345 h 66"/>
                  <a:gd name="T40" fmla="*/ 1694 w 98"/>
                  <a:gd name="T41" fmla="*/ 375 h 66"/>
                  <a:gd name="T42" fmla="*/ 1663 w 98"/>
                  <a:gd name="T43" fmla="*/ 496 h 66"/>
                  <a:gd name="T44" fmla="*/ 1598 w 98"/>
                  <a:gd name="T45" fmla="*/ 721 h 66"/>
                  <a:gd name="T46" fmla="*/ 1554 w 98"/>
                  <a:gd name="T47" fmla="*/ 959 h 66"/>
                  <a:gd name="T48" fmla="*/ 1466 w 98"/>
                  <a:gd name="T49" fmla="*/ 1202 h 66"/>
                  <a:gd name="T50" fmla="*/ 1336 w 98"/>
                  <a:gd name="T51" fmla="*/ 1481 h 66"/>
                  <a:gd name="T52" fmla="*/ 1186 w 98"/>
                  <a:gd name="T53" fmla="*/ 1716 h 66"/>
                  <a:gd name="T54" fmla="*/ 1053 w 98"/>
                  <a:gd name="T55" fmla="*/ 1917 h 66"/>
                  <a:gd name="T56" fmla="*/ 880 w 98"/>
                  <a:gd name="T57" fmla="*/ 2133 h 66"/>
                  <a:gd name="T58" fmla="*/ 737 w 98"/>
                  <a:gd name="T59" fmla="*/ 2218 h 66"/>
                  <a:gd name="T60" fmla="*/ 566 w 98"/>
                  <a:gd name="T61" fmla="*/ 2296 h 66"/>
                  <a:gd name="T62" fmla="*/ 406 w 98"/>
                  <a:gd name="T63" fmla="*/ 2321 h 66"/>
                  <a:gd name="T64" fmla="*/ 225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09" name="Freeform 337"/>
              <p:cNvSpPr>
                <a:spLocks noChangeArrowheads="1"/>
              </p:cNvSpPr>
              <p:nvPr/>
            </p:nvSpPr>
            <p:spPr bwMode="auto">
              <a:xfrm>
                <a:off x="352" y="4081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4 G2"/>
                  <a:gd name="G4" fmla="*/ 1 0 51712"/>
                  <a:gd name="G5" fmla="+- 65534 0 0"/>
                  <a:gd name="G6" fmla="+- 49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25843 4569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4795 0 0"/>
                  <a:gd name="G23" fmla="+- 65119 0 0"/>
                  <a:gd name="G24" fmla="+- 4072 0 0"/>
                  <a:gd name="T0" fmla="*/ 954 w 43"/>
                  <a:gd name="T1" fmla="*/ 0 h 49"/>
                  <a:gd name="T2" fmla="*/ 741 w 43"/>
                  <a:gd name="T3" fmla="*/ 99 h 49"/>
                  <a:gd name="T4" fmla="*/ 516 w 43"/>
                  <a:gd name="T5" fmla="*/ 4431 h 49"/>
                  <a:gd name="T6" fmla="*/ 359 w 43"/>
                  <a:gd name="T7" fmla="*/ 7643 h 49"/>
                  <a:gd name="T8" fmla="*/ 9 w 43"/>
                  <a:gd name="T9" fmla="*/ 9900 h 49"/>
                  <a:gd name="T10" fmla="*/ 4 w 43"/>
                  <a:gd name="T11" fmla="*/ 13224 h 49"/>
                  <a:gd name="T12" fmla="*/ 1 w 43"/>
                  <a:gd name="T13" fmla="*/ 15454 h 49"/>
                  <a:gd name="T14" fmla="*/ 0 w 43"/>
                  <a:gd name="T15" fmla="*/ 17120 h 49"/>
                  <a:gd name="T16" fmla="*/ 0 w 43"/>
                  <a:gd name="T17" fmla="*/ 18521 h 49"/>
                  <a:gd name="T18" fmla="*/ 1 w 43"/>
                  <a:gd name="T19" fmla="*/ 19572 h 49"/>
                  <a:gd name="T20" fmla="*/ 3 w 43"/>
                  <a:gd name="T21" fmla="*/ 20305 h 49"/>
                  <a:gd name="T22" fmla="*/ 7 w 43"/>
                  <a:gd name="T23" fmla="*/ 17349 h 49"/>
                  <a:gd name="T24" fmla="*/ 8 w 43"/>
                  <a:gd name="T25" fmla="*/ 18101 h 49"/>
                  <a:gd name="T26" fmla="*/ 9 w 43"/>
                  <a:gd name="T27" fmla="*/ 17349 h 49"/>
                  <a:gd name="T28" fmla="*/ 299 w 43"/>
                  <a:gd name="T29" fmla="*/ 14832 h 49"/>
                  <a:gd name="T30" fmla="*/ 359 w 43"/>
                  <a:gd name="T31" fmla="*/ 13224 h 49"/>
                  <a:gd name="T32" fmla="*/ 493 w 43"/>
                  <a:gd name="T33" fmla="*/ 9900 h 49"/>
                  <a:gd name="T34" fmla="*/ 647 w 43"/>
                  <a:gd name="T35" fmla="*/ 8240 h 49"/>
                  <a:gd name="T36" fmla="*/ 871 w 43"/>
                  <a:gd name="T37" fmla="*/ 5181 h 49"/>
                  <a:gd name="T38" fmla="*/ 1017 w 43"/>
                  <a:gd name="T39" fmla="*/ 3774 h 49"/>
                  <a:gd name="T40" fmla="*/ 954 w 43"/>
                  <a:gd name="T41" fmla="*/ 0 h 49"/>
                  <a:gd name="T42" fmla="*/ 0 w 43"/>
                  <a:gd name="T43" fmla="*/ 0 h 49"/>
                  <a:gd name="T44" fmla="*/ 43 w 43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10" name="Freeform 338"/>
              <p:cNvSpPr>
                <a:spLocks noChangeArrowheads="1"/>
              </p:cNvSpPr>
              <p:nvPr/>
            </p:nvSpPr>
            <p:spPr bwMode="auto">
              <a:xfrm>
                <a:off x="407" y="4071"/>
                <a:ext cx="40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8967 25856"/>
                  <a:gd name="G4" fmla="+- 65530 0 0"/>
                  <a:gd name="G5" fmla="+- 17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03 0 0"/>
                  <a:gd name="G22" fmla="+- 187 0 0"/>
                  <a:gd name="T0" fmla="*/ 222 w 53"/>
                  <a:gd name="T1" fmla="*/ 0 h 18"/>
                  <a:gd name="T2" fmla="*/ 203 w 53"/>
                  <a:gd name="T3" fmla="*/ 0 h 18"/>
                  <a:gd name="T4" fmla="*/ 187 w 53"/>
                  <a:gd name="T5" fmla="*/ 0 h 18"/>
                  <a:gd name="T6" fmla="*/ 159 w 53"/>
                  <a:gd name="T7" fmla="*/ 0 h 18"/>
                  <a:gd name="T8" fmla="*/ 130 w 53"/>
                  <a:gd name="T9" fmla="*/ 1 h 18"/>
                  <a:gd name="T10" fmla="*/ 97 w 53"/>
                  <a:gd name="T11" fmla="*/ 2 h 18"/>
                  <a:gd name="T12" fmla="*/ 62 w 53"/>
                  <a:gd name="T13" fmla="*/ 4 h 18"/>
                  <a:gd name="T14" fmla="*/ 2 w 53"/>
                  <a:gd name="T15" fmla="*/ 9942 h 18"/>
                  <a:gd name="T16" fmla="*/ 0 w 53"/>
                  <a:gd name="T17" fmla="*/ 13638 h 18"/>
                  <a:gd name="T18" fmla="*/ 2 w 53"/>
                  <a:gd name="T19" fmla="*/ 28514 h 18"/>
                  <a:gd name="T20" fmla="*/ 47 w 53"/>
                  <a:gd name="T21" fmla="*/ 23097 h 18"/>
                  <a:gd name="T22" fmla="*/ 71 w 53"/>
                  <a:gd name="T23" fmla="*/ 18708 h 18"/>
                  <a:gd name="T24" fmla="*/ 102 w 53"/>
                  <a:gd name="T25" fmla="*/ 16837 h 18"/>
                  <a:gd name="T26" fmla="*/ 130 w 53"/>
                  <a:gd name="T27" fmla="*/ 15153 h 18"/>
                  <a:gd name="T28" fmla="*/ 161 w 53"/>
                  <a:gd name="T29" fmla="*/ 15153 h 18"/>
                  <a:gd name="T30" fmla="*/ 187 w 53"/>
                  <a:gd name="T31" fmla="*/ 15153 h 18"/>
                  <a:gd name="T32" fmla="*/ 209 w 53"/>
                  <a:gd name="T33" fmla="*/ 13638 h 18"/>
                  <a:gd name="T34" fmla="*/ 226 w 53"/>
                  <a:gd name="T35" fmla="*/ 13638 h 18"/>
                  <a:gd name="T36" fmla="*/ 222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0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11" name="Freeform 339"/>
              <p:cNvSpPr>
                <a:spLocks noChangeArrowheads="1"/>
              </p:cNvSpPr>
              <p:nvPr/>
            </p:nvSpPr>
            <p:spPr bwMode="auto">
              <a:xfrm>
                <a:off x="3673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26757 51712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250 0 0"/>
                  <a:gd name="G34" fmla="+- 65505 0 0"/>
                  <a:gd name="G35" fmla="+- 177 0 0"/>
                  <a:gd name="G36" fmla="+- 528 0 0"/>
                  <a:gd name="G37" fmla="+- 711 0 0"/>
                  <a:gd name="G38" fmla="+- 1017 0 0"/>
                  <a:gd name="T0" fmla="*/ 3480 w 93"/>
                  <a:gd name="T1" fmla="*/ 3857 h 57"/>
                  <a:gd name="T2" fmla="*/ 3571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71 w 93"/>
                  <a:gd name="T9" fmla="*/ 3043 h 57"/>
                  <a:gd name="T10" fmla="*/ 3517 w 93"/>
                  <a:gd name="T11" fmla="*/ 2806 h 57"/>
                  <a:gd name="T12" fmla="*/ 3339 w 93"/>
                  <a:gd name="T13" fmla="*/ 2322 h 57"/>
                  <a:gd name="T14" fmla="*/ 3168 w 93"/>
                  <a:gd name="T15" fmla="*/ 1894 h 57"/>
                  <a:gd name="T16" fmla="*/ 2854 w 93"/>
                  <a:gd name="T17" fmla="*/ 1527 h 57"/>
                  <a:gd name="T18" fmla="*/ 2584 w 93"/>
                  <a:gd name="T19" fmla="*/ 1012 h 57"/>
                  <a:gd name="T20" fmla="*/ 2208 w 93"/>
                  <a:gd name="T21" fmla="*/ 682 h 57"/>
                  <a:gd name="T22" fmla="*/ 1905 w 93"/>
                  <a:gd name="T23" fmla="*/ 28 h 57"/>
                  <a:gd name="T24" fmla="*/ 1522 w 93"/>
                  <a:gd name="T25" fmla="*/ 3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5 w 93"/>
                  <a:gd name="T43" fmla="*/ 1250 h 57"/>
                  <a:gd name="T44" fmla="*/ 9 w 93"/>
                  <a:gd name="T45" fmla="*/ 1634 h 57"/>
                  <a:gd name="T46" fmla="*/ 566 w 93"/>
                  <a:gd name="T47" fmla="*/ 2031 h 57"/>
                  <a:gd name="T48" fmla="*/ 862 w 93"/>
                  <a:gd name="T49" fmla="*/ 2620 h 57"/>
                  <a:gd name="T50" fmla="*/ 1179 w 93"/>
                  <a:gd name="T51" fmla="*/ 2847 h 57"/>
                  <a:gd name="T52" fmla="*/ 1444 w 93"/>
                  <a:gd name="T53" fmla="*/ 3256 h 57"/>
                  <a:gd name="T54" fmla="*/ 1781 w 93"/>
                  <a:gd name="T55" fmla="*/ 3490 h 57"/>
                  <a:gd name="T56" fmla="*/ 2007 w 93"/>
                  <a:gd name="T57" fmla="*/ 3670 h 57"/>
                  <a:gd name="T58" fmla="*/ 2327 w 93"/>
                  <a:gd name="T59" fmla="*/ 3698 h 57"/>
                  <a:gd name="T60" fmla="*/ 2608 w 93"/>
                  <a:gd name="T61" fmla="*/ 3733 h 57"/>
                  <a:gd name="T62" fmla="*/ 2854 w 93"/>
                  <a:gd name="T63" fmla="*/ 3733 h 57"/>
                  <a:gd name="T64" fmla="*/ 3168 w 93"/>
                  <a:gd name="T65" fmla="*/ 3733 h 57"/>
                  <a:gd name="T66" fmla="*/ 3339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12" name="Freeform 340"/>
              <p:cNvSpPr>
                <a:spLocks noChangeArrowheads="1"/>
              </p:cNvSpPr>
              <p:nvPr/>
            </p:nvSpPr>
            <p:spPr bwMode="auto">
              <a:xfrm>
                <a:off x="3672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1029 0 0"/>
                  <a:gd name="G34" fmla="+- 1510 0 0"/>
                  <a:gd name="G35" fmla="+- 1953 0 0"/>
                  <a:gd name="G36" fmla="+- 2401 0 0"/>
                  <a:gd name="G37" fmla="+- 2671 0 0"/>
                  <a:gd name="T0" fmla="*/ 5 w 99"/>
                  <a:gd name="T1" fmla="*/ 535 h 66"/>
                  <a:gd name="T2" fmla="*/ 781 w 99"/>
                  <a:gd name="T3" fmla="*/ 431 h 66"/>
                  <a:gd name="T4" fmla="*/ 1404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64 h 66"/>
                  <a:gd name="T16" fmla="*/ 4362 w 99"/>
                  <a:gd name="T17" fmla="*/ 1202 h 66"/>
                  <a:gd name="T18" fmla="*/ 4828 w 99"/>
                  <a:gd name="T19" fmla="*/ 1481 h 66"/>
                  <a:gd name="T20" fmla="*/ 5121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49 w 99"/>
                  <a:gd name="T37" fmla="*/ 2660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6017 w 99"/>
                  <a:gd name="T43" fmla="*/ 2008 h 66"/>
                  <a:gd name="T44" fmla="*/ 5760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202 h 66"/>
                  <a:gd name="T50" fmla="*/ 4701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98 w 99"/>
                  <a:gd name="T57" fmla="*/ 4 h 66"/>
                  <a:gd name="T58" fmla="*/ 2610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13" name="Freeform 341"/>
              <p:cNvSpPr>
                <a:spLocks noChangeArrowheads="1"/>
              </p:cNvSpPr>
              <p:nvPr/>
            </p:nvSpPr>
            <p:spPr bwMode="auto">
              <a:xfrm>
                <a:off x="3669" y="4074"/>
                <a:ext cx="43" cy="51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3743 49664"/>
                  <a:gd name="G8" fmla="*/ 1 63095 51712"/>
                  <a:gd name="G9" fmla="*/ G8 1 180"/>
                  <a:gd name="G10" fmla="*/ G7 1 G9"/>
                  <a:gd name="G11" fmla="*/ 1 0 51712"/>
                  <a:gd name="G12" fmla="+- 65533 0 0"/>
                  <a:gd name="G13" fmla="+- 10 0 0"/>
                  <a:gd name="G14" fmla="*/ 1 41825 49664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4213 0 0"/>
                  <a:gd name="G29" fmla="+- 55479 0 0"/>
                  <a:gd name="G30" fmla="+- 57678 0 0"/>
                  <a:gd name="T0" fmla="*/ 4745 w 43"/>
                  <a:gd name="T1" fmla="*/ 17120 h 49"/>
                  <a:gd name="T2" fmla="*/ 4131 w 43"/>
                  <a:gd name="T3" fmla="*/ 15454 h 49"/>
                  <a:gd name="T4" fmla="*/ 3167 w 43"/>
                  <a:gd name="T5" fmla="*/ 13224 h 49"/>
                  <a:gd name="T6" fmla="*/ 2577 w 43"/>
                  <a:gd name="T7" fmla="*/ 10435 h 49"/>
                  <a:gd name="T8" fmla="*/ 1720 w 43"/>
                  <a:gd name="T9" fmla="*/ 8240 h 49"/>
                  <a:gd name="T10" fmla="*/ 1313 w 43"/>
                  <a:gd name="T11" fmla="*/ 5181 h 49"/>
                  <a:gd name="T12" fmla="*/ 1147 w 43"/>
                  <a:gd name="T13" fmla="*/ 3478 h 49"/>
                  <a:gd name="T14" fmla="*/ 1072 w 43"/>
                  <a:gd name="T15" fmla="*/ 3234 h 49"/>
                  <a:gd name="T16" fmla="*/ 1072 w 43"/>
                  <a:gd name="T17" fmla="*/ 109 h 49"/>
                  <a:gd name="T18" fmla="*/ 1072 w 43"/>
                  <a:gd name="T19" fmla="*/ 3234 h 49"/>
                  <a:gd name="T20" fmla="*/ 1002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1147 w 43"/>
                  <a:gd name="T35" fmla="*/ 10435 h 49"/>
                  <a:gd name="T36" fmla="*/ 1720 w 43"/>
                  <a:gd name="T37" fmla="*/ 13224 h 49"/>
                  <a:gd name="T38" fmla="*/ 2587 w 43"/>
                  <a:gd name="T39" fmla="*/ 15830 h 49"/>
                  <a:gd name="T40" fmla="*/ 3610 w 43"/>
                  <a:gd name="T41" fmla="*/ 18760 h 49"/>
                  <a:gd name="T42" fmla="*/ 4436 w 43"/>
                  <a:gd name="T43" fmla="*/ 20305 h 49"/>
                  <a:gd name="T44" fmla="*/ 4745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14" name="Freeform 342"/>
              <p:cNvSpPr>
                <a:spLocks noChangeArrowheads="1"/>
              </p:cNvSpPr>
              <p:nvPr/>
            </p:nvSpPr>
            <p:spPr bwMode="auto">
              <a:xfrm>
                <a:off x="3711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66 w 53"/>
                  <a:gd name="T9" fmla="*/ 11047 h 18"/>
                  <a:gd name="T10" fmla="*/ 1176 w 53"/>
                  <a:gd name="T11" fmla="*/ 11047 h 18"/>
                  <a:gd name="T12" fmla="*/ 757 w 53"/>
                  <a:gd name="T13" fmla="*/ 8948 h 18"/>
                  <a:gd name="T14" fmla="*/ 544 w 53"/>
                  <a:gd name="T15" fmla="*/ 4 h 18"/>
                  <a:gd name="T16" fmla="*/ 3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678 w 53"/>
                  <a:gd name="T23" fmla="*/ 24070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60 w 53"/>
                  <a:gd name="T31" fmla="*/ 26744 h 18"/>
                  <a:gd name="T32" fmla="*/ 2277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15" name="Freeform 343"/>
              <p:cNvSpPr>
                <a:spLocks noChangeArrowheads="1"/>
              </p:cNvSpPr>
              <p:nvPr/>
            </p:nvSpPr>
            <p:spPr bwMode="auto">
              <a:xfrm>
                <a:off x="2210" y="4150"/>
                <a:ext cx="84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6 0 0"/>
                  <a:gd name="G9" fmla="+- 65533 0 0"/>
                  <a:gd name="G10" fmla="*/ 1 29785 52581"/>
                  <a:gd name="G11" fmla="+- 15 0 0"/>
                  <a:gd name="G12" fmla="cos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4826 0 0"/>
                  <a:gd name="G34" fmla="+- 35462 0 0"/>
                  <a:gd name="G35" fmla="+- 37954 0 0"/>
                  <a:gd name="G36" fmla="+- 40211 0 0"/>
                  <a:gd name="G37" fmla="+- 42949 0 0"/>
                  <a:gd name="G38" fmla="+- 46546 0 0"/>
                  <a:gd name="T0" fmla="*/ 899 w 95"/>
                  <a:gd name="T1" fmla="*/ 32879 h 57"/>
                  <a:gd name="T2" fmla="*/ 933 w 95"/>
                  <a:gd name="T3" fmla="*/ 31643 h 57"/>
                  <a:gd name="T4" fmla="*/ 960 w 95"/>
                  <a:gd name="T5" fmla="*/ 31034 h 57"/>
                  <a:gd name="T6" fmla="*/ 960 w 95"/>
                  <a:gd name="T7" fmla="*/ 28542 h 57"/>
                  <a:gd name="T8" fmla="*/ 933 w 95"/>
                  <a:gd name="T9" fmla="*/ 26258 h 57"/>
                  <a:gd name="T10" fmla="*/ 899 w 95"/>
                  <a:gd name="T11" fmla="*/ 23486 h 57"/>
                  <a:gd name="T12" fmla="*/ 854 w 95"/>
                  <a:gd name="T13" fmla="*/ 19844 h 57"/>
                  <a:gd name="T14" fmla="*/ 810 w 95"/>
                  <a:gd name="T15" fmla="*/ 15869 h 57"/>
                  <a:gd name="T16" fmla="*/ 732 w 95"/>
                  <a:gd name="T17" fmla="*/ 12326 h 57"/>
                  <a:gd name="T18" fmla="*/ 661 w 95"/>
                  <a:gd name="T19" fmla="*/ 8094 h 57"/>
                  <a:gd name="T20" fmla="*/ 587 w 95"/>
                  <a:gd name="T21" fmla="*/ 4873 h 57"/>
                  <a:gd name="T22" fmla="*/ 503 w 95"/>
                  <a:gd name="T23" fmla="*/ 103 h 57"/>
                  <a:gd name="T24" fmla="*/ 411 w 95"/>
                  <a:gd name="T25" fmla="*/ 2 h 57"/>
                  <a:gd name="T26" fmla="*/ 319 w 95"/>
                  <a:gd name="T27" fmla="*/ 0 h 57"/>
                  <a:gd name="T28" fmla="*/ 211 w 95"/>
                  <a:gd name="T29" fmla="*/ 0 h 57"/>
                  <a:gd name="T30" fmla="*/ 126 w 95"/>
                  <a:gd name="T31" fmla="*/ 2 h 57"/>
                  <a:gd name="T32" fmla="*/ 3 w 95"/>
                  <a:gd name="T33" fmla="*/ 3804 h 57"/>
                  <a:gd name="T34" fmla="*/ 1 w 95"/>
                  <a:gd name="T35" fmla="*/ 4107 h 57"/>
                  <a:gd name="T36" fmla="*/ 0 w 95"/>
                  <a:gd name="T37" fmla="*/ 4491 h 57"/>
                  <a:gd name="T38" fmla="*/ 0 w 95"/>
                  <a:gd name="T39" fmla="*/ 5782 h 57"/>
                  <a:gd name="T40" fmla="*/ 1 w 95"/>
                  <a:gd name="T41" fmla="*/ 6847 h 57"/>
                  <a:gd name="T42" fmla="*/ 5 w 95"/>
                  <a:gd name="T43" fmla="*/ 10420 h 57"/>
                  <a:gd name="T44" fmla="*/ 114 w 95"/>
                  <a:gd name="T45" fmla="*/ 13422 h 57"/>
                  <a:gd name="T46" fmla="*/ 147 w 95"/>
                  <a:gd name="T47" fmla="*/ 17270 h 57"/>
                  <a:gd name="T48" fmla="*/ 223 w 95"/>
                  <a:gd name="T49" fmla="*/ 21576 h 57"/>
                  <a:gd name="T50" fmla="*/ 307 w 95"/>
                  <a:gd name="T51" fmla="*/ 24117 h 57"/>
                  <a:gd name="T52" fmla="*/ 389 w 95"/>
                  <a:gd name="T53" fmla="*/ 27800 h 57"/>
                  <a:gd name="T54" fmla="*/ 462 w 95"/>
                  <a:gd name="T55" fmla="*/ 28542 h 57"/>
                  <a:gd name="T56" fmla="*/ 537 w 95"/>
                  <a:gd name="T57" fmla="*/ 30221 h 57"/>
                  <a:gd name="T58" fmla="*/ 618 w 95"/>
                  <a:gd name="T59" fmla="*/ 31034 h 57"/>
                  <a:gd name="T60" fmla="*/ 686 w 95"/>
                  <a:gd name="T61" fmla="*/ 31034 h 57"/>
                  <a:gd name="T62" fmla="*/ 745 w 95"/>
                  <a:gd name="T63" fmla="*/ 31643 h 57"/>
                  <a:gd name="T64" fmla="*/ 810 w 95"/>
                  <a:gd name="T65" fmla="*/ 31643 h 57"/>
                  <a:gd name="T66" fmla="*/ 854 w 95"/>
                  <a:gd name="T67" fmla="*/ 31643 h 57"/>
                  <a:gd name="T68" fmla="*/ 899 w 95"/>
                  <a:gd name="T69" fmla="*/ 32879 h 57"/>
                  <a:gd name="T70" fmla="*/ 0 w 95"/>
                  <a:gd name="T71" fmla="*/ 0 h 57"/>
                  <a:gd name="T72" fmla="*/ 95 w 95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5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5" y="54"/>
                    </a:lnTo>
                    <a:lnTo>
                      <a:pt x="95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2" y="0"/>
                    </a:lnTo>
                    <a:lnTo>
                      <a:pt x="12" y="2"/>
                    </a:lnTo>
                    <a:lnTo>
                      <a:pt x="3" y="6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6" y="50"/>
                    </a:lnTo>
                    <a:lnTo>
                      <a:pt x="53" y="52"/>
                    </a:lnTo>
                    <a:lnTo>
                      <a:pt x="61" y="54"/>
                    </a:lnTo>
                    <a:lnTo>
                      <a:pt x="67" y="54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16" name="Freeform 344"/>
              <p:cNvSpPr>
                <a:spLocks noChangeArrowheads="1"/>
              </p:cNvSpPr>
              <p:nvPr/>
            </p:nvSpPr>
            <p:spPr bwMode="auto">
              <a:xfrm>
                <a:off x="2208" y="4150"/>
                <a:ext cx="89" cy="69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5535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408 0 0"/>
                  <a:gd name="G31" fmla="+- 546 0 0"/>
                  <a:gd name="G32" fmla="+- 1 0 0"/>
                  <a:gd name="G33" fmla="+- 1 0 0"/>
                  <a:gd name="T0" fmla="*/ 6 w 100"/>
                  <a:gd name="T1" fmla="*/ 3283 h 66"/>
                  <a:gd name="T2" fmla="*/ 180 w 100"/>
                  <a:gd name="T3" fmla="*/ 2637 h 66"/>
                  <a:gd name="T4" fmla="*/ 305 w 100"/>
                  <a:gd name="T5" fmla="*/ 2304 h 66"/>
                  <a:gd name="T6" fmla="*/ 408 w 100"/>
                  <a:gd name="T7" fmla="*/ 2304 h 66"/>
                  <a:gd name="T8" fmla="*/ 546 w 100"/>
                  <a:gd name="T9" fmla="*/ 2637 h 66"/>
                  <a:gd name="T10" fmla="*/ 650 w 100"/>
                  <a:gd name="T11" fmla="*/ 3283 h 66"/>
                  <a:gd name="T12" fmla="*/ 753 w 100"/>
                  <a:gd name="T13" fmla="*/ 4761 h 66"/>
                  <a:gd name="T14" fmla="*/ 872 w 100"/>
                  <a:gd name="T15" fmla="*/ 5882 h 66"/>
                  <a:gd name="T16" fmla="*/ 953 w 100"/>
                  <a:gd name="T17" fmla="*/ 7380 h 66"/>
                  <a:gd name="T18" fmla="*/ 1040 w 100"/>
                  <a:gd name="T19" fmla="*/ 8792 h 66"/>
                  <a:gd name="T20" fmla="*/ 1101 w 100"/>
                  <a:gd name="T21" fmla="*/ 10525 h 66"/>
                  <a:gd name="T22" fmla="*/ 1167 w 100"/>
                  <a:gd name="T23" fmla="*/ 11763 h 66"/>
                  <a:gd name="T24" fmla="*/ 1190 w 100"/>
                  <a:gd name="T25" fmla="*/ 13229 h 66"/>
                  <a:gd name="T26" fmla="*/ 1221 w 100"/>
                  <a:gd name="T27" fmla="*/ 14085 h 66"/>
                  <a:gd name="T28" fmla="*/ 1221 w 100"/>
                  <a:gd name="T29" fmla="*/ 14237 h 66"/>
                  <a:gd name="T30" fmla="*/ 1202 w 100"/>
                  <a:gd name="T31" fmla="*/ 14237 h 66"/>
                  <a:gd name="T32" fmla="*/ 1190 w 100"/>
                  <a:gd name="T33" fmla="*/ 16467 h 66"/>
                  <a:gd name="T34" fmla="*/ 1275 w 100"/>
                  <a:gd name="T35" fmla="*/ 16319 h 66"/>
                  <a:gd name="T36" fmla="*/ 1336 w 100"/>
                  <a:gd name="T37" fmla="*/ 15309 h 66"/>
                  <a:gd name="T38" fmla="*/ 1336 w 100"/>
                  <a:gd name="T39" fmla="*/ 13598 h 66"/>
                  <a:gd name="T40" fmla="*/ 1311 w 100"/>
                  <a:gd name="T41" fmla="*/ 12177 h 66"/>
                  <a:gd name="T42" fmla="*/ 1275 w 100"/>
                  <a:gd name="T43" fmla="*/ 10611 h 66"/>
                  <a:gd name="T44" fmla="*/ 1202 w 100"/>
                  <a:gd name="T45" fmla="*/ 9087 h 66"/>
                  <a:gd name="T46" fmla="*/ 1127 w 100"/>
                  <a:gd name="T47" fmla="*/ 7380 h 66"/>
                  <a:gd name="T48" fmla="*/ 1040 w 100"/>
                  <a:gd name="T49" fmla="*/ 5882 h 66"/>
                  <a:gd name="T50" fmla="*/ 928 w 100"/>
                  <a:gd name="T51" fmla="*/ 4099 h 66"/>
                  <a:gd name="T52" fmla="*/ 823 w 100"/>
                  <a:gd name="T53" fmla="*/ 2462 h 66"/>
                  <a:gd name="T54" fmla="*/ 691 w 100"/>
                  <a:gd name="T55" fmla="*/ 82 h 66"/>
                  <a:gd name="T56" fmla="*/ 581 w 100"/>
                  <a:gd name="T57" fmla="*/ 2 h 66"/>
                  <a:gd name="T58" fmla="*/ 425 w 100"/>
                  <a:gd name="T59" fmla="*/ 0 h 66"/>
                  <a:gd name="T60" fmla="*/ 287 w 100"/>
                  <a:gd name="T61" fmla="*/ 0 h 66"/>
                  <a:gd name="T62" fmla="*/ 153 w 100"/>
                  <a:gd name="T63" fmla="*/ 2 h 66"/>
                  <a:gd name="T64" fmla="*/ 0 w 100"/>
                  <a:gd name="T65" fmla="*/ 1966 h 66"/>
                  <a:gd name="T66" fmla="*/ 6 w 100"/>
                  <a:gd name="T67" fmla="*/ 3283 h 66"/>
                  <a:gd name="T68" fmla="*/ 0 w 100"/>
                  <a:gd name="T69" fmla="*/ 0 h 66"/>
                  <a:gd name="T70" fmla="*/ 100 w 100"/>
                  <a:gd name="T7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1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1"/>
                    </a:lnTo>
                    <a:lnTo>
                      <a:pt x="100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70" y="17"/>
                    </a:lnTo>
                    <a:lnTo>
                      <a:pt x="62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17" name="Freeform 345"/>
              <p:cNvSpPr>
                <a:spLocks noChangeArrowheads="1"/>
              </p:cNvSpPr>
              <p:nvPr/>
            </p:nvSpPr>
            <p:spPr bwMode="auto">
              <a:xfrm>
                <a:off x="2192" y="4150"/>
                <a:ext cx="3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9 G3"/>
                  <a:gd name="G5" fmla="+- 9 0 0"/>
                  <a:gd name="G6" fmla="sin 6 G5"/>
                  <a:gd name="G7" fmla="*/ 1 0 51712"/>
                  <a:gd name="G8" fmla="+- 65532 0 0"/>
                  <a:gd name="G9" fmla="+- 9 0 0"/>
                  <a:gd name="G10" fmla="+- 16 0 0"/>
                  <a:gd name="G11" fmla="cos 25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*/ 1 0 51712"/>
                  <a:gd name="G24" fmla="cos 54736 G23"/>
                  <a:gd name="G25" fmla="*/ 1 0 51712"/>
                  <a:gd name="G26" fmla="sin 54736 G25"/>
                  <a:gd name="G27" fmla="+- G24 G26 0"/>
                  <a:gd name="G28" fmla="+- G27 10800 0"/>
                  <a:gd name="G29" fmla="+- 1 0 0"/>
                  <a:gd name="T0" fmla="*/ 242 w 45"/>
                  <a:gd name="T1" fmla="*/ 32761 h 49"/>
                  <a:gd name="T2" fmla="*/ 201 w 45"/>
                  <a:gd name="T3" fmla="*/ 29569 h 49"/>
                  <a:gd name="T4" fmla="*/ 154 w 45"/>
                  <a:gd name="T5" fmla="*/ 25923 h 49"/>
                  <a:gd name="T6" fmla="*/ 120 w 45"/>
                  <a:gd name="T7" fmla="*/ 19970 h 49"/>
                  <a:gd name="T8" fmla="*/ 87 w 45"/>
                  <a:gd name="T9" fmla="*/ 14622 h 49"/>
                  <a:gd name="T10" fmla="*/ 66 w 45"/>
                  <a:gd name="T11" fmla="*/ 9915 h 49"/>
                  <a:gd name="T12" fmla="*/ 55 w 45"/>
                  <a:gd name="T13" fmla="*/ 7220 h 49"/>
                  <a:gd name="T14" fmla="*/ 55 w 45"/>
                  <a:gd name="T15" fmla="*/ 6180 h 49"/>
                  <a:gd name="T16" fmla="*/ 52 w 45"/>
                  <a:gd name="T17" fmla="*/ 213 h 49"/>
                  <a:gd name="T18" fmla="*/ 52 w 45"/>
                  <a:gd name="T19" fmla="*/ 6180 h 49"/>
                  <a:gd name="T20" fmla="*/ 2 w 45"/>
                  <a:gd name="T21" fmla="*/ 0 h 49"/>
                  <a:gd name="T22" fmla="*/ 1 w 45"/>
                  <a:gd name="T23" fmla="*/ 3 h 49"/>
                  <a:gd name="T24" fmla="*/ 0 w 45"/>
                  <a:gd name="T25" fmla="*/ 213 h 49"/>
                  <a:gd name="T26" fmla="*/ 0 w 45"/>
                  <a:gd name="T27" fmla="*/ 7790 h 49"/>
                  <a:gd name="T28" fmla="*/ 2 w 45"/>
                  <a:gd name="T29" fmla="*/ 9915 h 49"/>
                  <a:gd name="T30" fmla="*/ 2 w 45"/>
                  <a:gd name="T31" fmla="*/ 14622 h 49"/>
                  <a:gd name="T32" fmla="*/ 55 w 45"/>
                  <a:gd name="T33" fmla="*/ 19970 h 49"/>
                  <a:gd name="T34" fmla="*/ 81 w 45"/>
                  <a:gd name="T35" fmla="*/ 25923 h 49"/>
                  <a:gd name="T36" fmla="*/ 128 w 45"/>
                  <a:gd name="T37" fmla="*/ 30291 h 49"/>
                  <a:gd name="T38" fmla="*/ 176 w 45"/>
                  <a:gd name="T39" fmla="*/ 35888 h 49"/>
                  <a:gd name="T40" fmla="*/ 218 w 45"/>
                  <a:gd name="T41" fmla="*/ 38848 h 49"/>
                  <a:gd name="T42" fmla="*/ 242 w 45"/>
                  <a:gd name="T43" fmla="*/ 32761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8"/>
                    </a:lnTo>
                    <a:lnTo>
                      <a:pt x="13" y="13"/>
                    </a:lnTo>
                    <a:lnTo>
                      <a:pt x="10" y="9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18" name="Freeform 346"/>
              <p:cNvSpPr>
                <a:spLocks noChangeArrowheads="1"/>
              </p:cNvSpPr>
              <p:nvPr/>
            </p:nvSpPr>
            <p:spPr bwMode="auto">
              <a:xfrm>
                <a:off x="2234" y="421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417 0 0"/>
                  <a:gd name="T0" fmla="*/ 2467 w 53"/>
                  <a:gd name="T1" fmla="*/ 13638 h 18"/>
                  <a:gd name="T2" fmla="*/ 2300 w 53"/>
                  <a:gd name="T3" fmla="*/ 12274 h 18"/>
                  <a:gd name="T4" fmla="*/ 2155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3 h 18"/>
                  <a:gd name="T16" fmla="*/ 5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716 w 53"/>
                  <a:gd name="T23" fmla="*/ 23097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674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19" name="Freeform 347"/>
              <p:cNvSpPr>
                <a:spLocks noChangeArrowheads="1"/>
              </p:cNvSpPr>
              <p:nvPr/>
            </p:nvSpPr>
            <p:spPr bwMode="auto">
              <a:xfrm>
                <a:off x="3324" y="4072"/>
                <a:ext cx="96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+- 65535 0 0"/>
                  <a:gd name="G10" fmla="*/ 1 14705 45696"/>
                  <a:gd name="G11" fmla="+- 15 0 0"/>
                  <a:gd name="G12" fmla="cos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141 0 0"/>
                  <a:gd name="G34" fmla="+- 65369 0 0"/>
                  <a:gd name="G35" fmla="+- 41 0 0"/>
                  <a:gd name="G36" fmla="+- 419 0 0"/>
                  <a:gd name="G37" fmla="+- 547 0 0"/>
                  <a:gd name="G38" fmla="+- 936 0 0"/>
                  <a:gd name="T0" fmla="*/ 3353 w 94"/>
                  <a:gd name="T1" fmla="*/ 3857 h 57"/>
                  <a:gd name="T2" fmla="*/ 3462 w 94"/>
                  <a:gd name="T3" fmla="*/ 3857 h 57"/>
                  <a:gd name="T4" fmla="*/ 3531 w 94"/>
                  <a:gd name="T5" fmla="*/ 3698 h 57"/>
                  <a:gd name="T6" fmla="*/ 3531 w 94"/>
                  <a:gd name="T7" fmla="*/ 3490 h 57"/>
                  <a:gd name="T8" fmla="*/ 3462 w 94"/>
                  <a:gd name="T9" fmla="*/ 3043 h 57"/>
                  <a:gd name="T10" fmla="*/ 3353 w 94"/>
                  <a:gd name="T11" fmla="*/ 2806 h 57"/>
                  <a:gd name="T12" fmla="*/ 3258 w 94"/>
                  <a:gd name="T13" fmla="*/ 2322 h 57"/>
                  <a:gd name="T14" fmla="*/ 2969 w 94"/>
                  <a:gd name="T15" fmla="*/ 1894 h 57"/>
                  <a:gd name="T16" fmla="*/ 2789 w 94"/>
                  <a:gd name="T17" fmla="*/ 1527 h 57"/>
                  <a:gd name="T18" fmla="*/ 2529 w 94"/>
                  <a:gd name="T19" fmla="*/ 1012 h 57"/>
                  <a:gd name="T20" fmla="*/ 2171 w 94"/>
                  <a:gd name="T21" fmla="*/ 682 h 57"/>
                  <a:gd name="T22" fmla="*/ 1858 w 94"/>
                  <a:gd name="T23" fmla="*/ 28 h 57"/>
                  <a:gd name="T24" fmla="*/ 1506 w 94"/>
                  <a:gd name="T25" fmla="*/ 3 h 57"/>
                  <a:gd name="T26" fmla="*/ 1169 w 94"/>
                  <a:gd name="T27" fmla="*/ 0 h 57"/>
                  <a:gd name="T28" fmla="*/ 733 w 94"/>
                  <a:gd name="T29" fmla="*/ 0 h 57"/>
                  <a:gd name="T30" fmla="*/ 460 w 94"/>
                  <a:gd name="T31" fmla="*/ 3 h 57"/>
                  <a:gd name="T32" fmla="*/ 2 w 94"/>
                  <a:gd name="T33" fmla="*/ 30 h 57"/>
                  <a:gd name="T34" fmla="*/ 1 w 94"/>
                  <a:gd name="T35" fmla="*/ 591 h 57"/>
                  <a:gd name="T36" fmla="*/ 0 w 94"/>
                  <a:gd name="T37" fmla="*/ 633 h 57"/>
                  <a:gd name="T38" fmla="*/ 1 w 94"/>
                  <a:gd name="T39" fmla="*/ 723 h 57"/>
                  <a:gd name="T40" fmla="*/ 1 w 94"/>
                  <a:gd name="T41" fmla="*/ 827 h 57"/>
                  <a:gd name="T42" fmla="*/ 4 w 94"/>
                  <a:gd name="T43" fmla="*/ 1250 h 57"/>
                  <a:gd name="T44" fmla="*/ 415 w 94"/>
                  <a:gd name="T45" fmla="*/ 1634 h 57"/>
                  <a:gd name="T46" fmla="*/ 537 w 94"/>
                  <a:gd name="T47" fmla="*/ 2031 h 57"/>
                  <a:gd name="T48" fmla="*/ 772 w 94"/>
                  <a:gd name="T49" fmla="*/ 2620 h 57"/>
                  <a:gd name="T50" fmla="*/ 1162 w 94"/>
                  <a:gd name="T51" fmla="*/ 2847 h 57"/>
                  <a:gd name="T52" fmla="*/ 1430 w 94"/>
                  <a:gd name="T53" fmla="*/ 3256 h 57"/>
                  <a:gd name="T54" fmla="*/ 1759 w 94"/>
                  <a:gd name="T55" fmla="*/ 3490 h 57"/>
                  <a:gd name="T56" fmla="*/ 1962 w 94"/>
                  <a:gd name="T57" fmla="*/ 3670 h 57"/>
                  <a:gd name="T58" fmla="*/ 2280 w 94"/>
                  <a:gd name="T59" fmla="*/ 3698 h 57"/>
                  <a:gd name="T60" fmla="*/ 2536 w 94"/>
                  <a:gd name="T61" fmla="*/ 3733 h 57"/>
                  <a:gd name="T62" fmla="*/ 2806 w 94"/>
                  <a:gd name="T63" fmla="*/ 3733 h 57"/>
                  <a:gd name="T64" fmla="*/ 2969 w 94"/>
                  <a:gd name="T65" fmla="*/ 3733 h 57"/>
                  <a:gd name="T66" fmla="*/ 3258 w 94"/>
                  <a:gd name="T67" fmla="*/ 3733 h 57"/>
                  <a:gd name="T68" fmla="*/ 3353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20" name="Freeform 348"/>
              <p:cNvSpPr>
                <a:spLocks noChangeArrowheads="1"/>
              </p:cNvSpPr>
              <p:nvPr/>
            </p:nvSpPr>
            <p:spPr bwMode="auto">
              <a:xfrm>
                <a:off x="3323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5534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5 w 100"/>
                  <a:gd name="T1" fmla="*/ 535 h 66"/>
                  <a:gd name="T2" fmla="*/ 609 w 100"/>
                  <a:gd name="T3" fmla="*/ 431 h 66"/>
                  <a:gd name="T4" fmla="*/ 967 w 100"/>
                  <a:gd name="T5" fmla="*/ 375 h 66"/>
                  <a:gd name="T6" fmla="*/ 1370 w 100"/>
                  <a:gd name="T7" fmla="*/ 375 h 66"/>
                  <a:gd name="T8" fmla="*/ 1821 w 100"/>
                  <a:gd name="T9" fmla="*/ 431 h 66"/>
                  <a:gd name="T10" fmla="*/ 2189 w 100"/>
                  <a:gd name="T11" fmla="*/ 535 h 66"/>
                  <a:gd name="T12" fmla="*/ 2534 w 100"/>
                  <a:gd name="T13" fmla="*/ 776 h 66"/>
                  <a:gd name="T14" fmla="*/ 2931 w 100"/>
                  <a:gd name="T15" fmla="*/ 964 h 66"/>
                  <a:gd name="T16" fmla="*/ 3204 w 100"/>
                  <a:gd name="T17" fmla="*/ 1202 h 66"/>
                  <a:gd name="T18" fmla="*/ 3492 w 100"/>
                  <a:gd name="T19" fmla="*/ 1481 h 66"/>
                  <a:gd name="T20" fmla="*/ 3701 w 100"/>
                  <a:gd name="T21" fmla="*/ 1716 h 66"/>
                  <a:gd name="T22" fmla="*/ 3929 w 100"/>
                  <a:gd name="T23" fmla="*/ 1917 h 66"/>
                  <a:gd name="T24" fmla="*/ 4000 w 100"/>
                  <a:gd name="T25" fmla="*/ 2156 h 66"/>
                  <a:gd name="T26" fmla="*/ 4103 w 100"/>
                  <a:gd name="T27" fmla="*/ 2296 h 66"/>
                  <a:gd name="T28" fmla="*/ 4103 w 100"/>
                  <a:gd name="T29" fmla="*/ 2321 h 66"/>
                  <a:gd name="T30" fmla="*/ 4044 w 100"/>
                  <a:gd name="T31" fmla="*/ 2321 h 66"/>
                  <a:gd name="T32" fmla="*/ 4000 w 100"/>
                  <a:gd name="T33" fmla="*/ 2685 h 66"/>
                  <a:gd name="T34" fmla="*/ 4282 w 100"/>
                  <a:gd name="T35" fmla="*/ 2660 h 66"/>
                  <a:gd name="T36" fmla="*/ 4496 w 100"/>
                  <a:gd name="T37" fmla="*/ 2474 h 66"/>
                  <a:gd name="T38" fmla="*/ 4496 w 100"/>
                  <a:gd name="T39" fmla="*/ 2218 h 66"/>
                  <a:gd name="T40" fmla="*/ 4386 w 100"/>
                  <a:gd name="T41" fmla="*/ 2008 h 66"/>
                  <a:gd name="T42" fmla="*/ 4246 w 100"/>
                  <a:gd name="T43" fmla="*/ 1730 h 66"/>
                  <a:gd name="T44" fmla="*/ 4044 w 100"/>
                  <a:gd name="T45" fmla="*/ 1481 h 66"/>
                  <a:gd name="T46" fmla="*/ 3786 w 100"/>
                  <a:gd name="T47" fmla="*/ 1202 h 66"/>
                  <a:gd name="T48" fmla="*/ 3492 w 100"/>
                  <a:gd name="T49" fmla="*/ 959 h 66"/>
                  <a:gd name="T50" fmla="*/ 3119 w 100"/>
                  <a:gd name="T51" fmla="*/ 621 h 66"/>
                  <a:gd name="T52" fmla="*/ 2768 w 100"/>
                  <a:gd name="T53" fmla="*/ 431 h 66"/>
                  <a:gd name="T54" fmla="*/ 2328 w 100"/>
                  <a:gd name="T55" fmla="*/ 4 h 66"/>
                  <a:gd name="T56" fmla="*/ 1918 w 100"/>
                  <a:gd name="T57" fmla="*/ 2 h 66"/>
                  <a:gd name="T58" fmla="*/ 1430 w 100"/>
                  <a:gd name="T59" fmla="*/ 0 h 66"/>
                  <a:gd name="T60" fmla="*/ 912 w 100"/>
                  <a:gd name="T61" fmla="*/ 0 h 66"/>
                  <a:gd name="T62" fmla="*/ 512 w 100"/>
                  <a:gd name="T63" fmla="*/ 2 h 66"/>
                  <a:gd name="T64" fmla="*/ 0 w 100"/>
                  <a:gd name="T65" fmla="*/ 320 h 66"/>
                  <a:gd name="T66" fmla="*/ 5 w 100"/>
                  <a:gd name="T67" fmla="*/ 535 h 66"/>
                  <a:gd name="T68" fmla="*/ 0 w 100"/>
                  <a:gd name="T69" fmla="*/ 0 h 66"/>
                  <a:gd name="T70" fmla="*/ 100 w 100"/>
                  <a:gd name="T7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00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21" name="Freeform 349"/>
              <p:cNvSpPr>
                <a:spLocks noChangeArrowheads="1"/>
              </p:cNvSpPr>
              <p:nvPr/>
            </p:nvSpPr>
            <p:spPr bwMode="auto">
              <a:xfrm>
                <a:off x="3320" y="4074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0 51712"/>
                  <a:gd name="G10" fmla="+- 65534 0 0"/>
                  <a:gd name="G11" fmla="+- 9 0 0"/>
                  <a:gd name="G12" fmla="*/ 1 8179 5171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4446 w 44"/>
                  <a:gd name="T1" fmla="*/ 17120 h 49"/>
                  <a:gd name="T2" fmla="*/ 3647 w 44"/>
                  <a:gd name="T3" fmla="*/ 15454 h 49"/>
                  <a:gd name="T4" fmla="*/ 2992 w 44"/>
                  <a:gd name="T5" fmla="*/ 1322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269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13 w 44"/>
                  <a:gd name="T17" fmla="*/ 109 h 49"/>
                  <a:gd name="T18" fmla="*/ 913 w 44"/>
                  <a:gd name="T19" fmla="*/ 323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109 h 49"/>
                  <a:gd name="T26" fmla="*/ 1 w 44"/>
                  <a:gd name="T27" fmla="*/ 3774 h 49"/>
                  <a:gd name="T28" fmla="*/ 2 w 44"/>
                  <a:gd name="T29" fmla="*/ 5181 h 49"/>
                  <a:gd name="T30" fmla="*/ 5 w 44"/>
                  <a:gd name="T31" fmla="*/ 7643 h 49"/>
                  <a:gd name="T32" fmla="*/ 1112 w 44"/>
                  <a:gd name="T33" fmla="*/ 10435 h 49"/>
                  <a:gd name="T34" fmla="*/ 1547 w 44"/>
                  <a:gd name="T35" fmla="*/ 13224 h 49"/>
                  <a:gd name="T36" fmla="*/ 2372 w 44"/>
                  <a:gd name="T37" fmla="*/ 15830 h 49"/>
                  <a:gd name="T38" fmla="*/ 3196 w 44"/>
                  <a:gd name="T39" fmla="*/ 18760 h 49"/>
                  <a:gd name="T40" fmla="*/ 4022 w 44"/>
                  <a:gd name="T41" fmla="*/ 20305 h 49"/>
                  <a:gd name="T42" fmla="*/ 4446 w 44"/>
                  <a:gd name="T43" fmla="*/ 1712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22" name="Freeform 350"/>
              <p:cNvSpPr>
                <a:spLocks noChangeArrowheads="1"/>
              </p:cNvSpPr>
              <p:nvPr/>
            </p:nvSpPr>
            <p:spPr bwMode="auto">
              <a:xfrm>
                <a:off x="3362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417 0 0"/>
                  <a:gd name="T0" fmla="*/ 2467 w 53"/>
                  <a:gd name="T1" fmla="*/ 13638 h 18"/>
                  <a:gd name="T2" fmla="*/ 2300 w 53"/>
                  <a:gd name="T3" fmla="*/ 12274 h 18"/>
                  <a:gd name="T4" fmla="*/ 2155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13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716 w 53"/>
                  <a:gd name="T23" fmla="*/ 24070 h 18"/>
                  <a:gd name="T24" fmla="*/ 105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23" name="Freeform 351"/>
              <p:cNvSpPr>
                <a:spLocks noChangeArrowheads="1"/>
              </p:cNvSpPr>
              <p:nvPr/>
            </p:nvSpPr>
            <p:spPr bwMode="auto">
              <a:xfrm>
                <a:off x="1349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5051 19264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36 0 0"/>
                  <a:gd name="G36" fmla="+- 2105 0 0"/>
                  <a:gd name="G37" fmla="+- 1081 0 0"/>
                  <a:gd name="G38" fmla="+- 65166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31 h 57"/>
                  <a:gd name="T8" fmla="*/ 3571 w 93"/>
                  <a:gd name="T9" fmla="*/ 1466 h 57"/>
                  <a:gd name="T10" fmla="*/ 3517 w 93"/>
                  <a:gd name="T11" fmla="*/ 2436 h 57"/>
                  <a:gd name="T12" fmla="*/ 3339 w 93"/>
                  <a:gd name="T13" fmla="*/ 3709 h 57"/>
                  <a:gd name="T14" fmla="*/ 3168 w 93"/>
                  <a:gd name="T15" fmla="*/ 4775 h 57"/>
                  <a:gd name="T16" fmla="*/ 2854 w 93"/>
                  <a:gd name="T17" fmla="*/ 6107 h 57"/>
                  <a:gd name="T18" fmla="*/ 2584 w 93"/>
                  <a:gd name="T19" fmla="*/ 7066 h 57"/>
                  <a:gd name="T20" fmla="*/ 2208 w 93"/>
                  <a:gd name="T21" fmla="*/ 7900 h 57"/>
                  <a:gd name="T22" fmla="*/ 1905 w 93"/>
                  <a:gd name="T23" fmla="*/ 8676 h 57"/>
                  <a:gd name="T24" fmla="*/ 1531 w 93"/>
                  <a:gd name="T25" fmla="*/ 9432 h 57"/>
                  <a:gd name="T26" fmla="*/ 1234 w 93"/>
                  <a:gd name="T27" fmla="*/ 9894 h 57"/>
                  <a:gd name="T28" fmla="*/ 736 w 93"/>
                  <a:gd name="T29" fmla="*/ 9894 h 57"/>
                  <a:gd name="T30" fmla="*/ 459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566 w 93"/>
                  <a:gd name="T47" fmla="*/ 4362 h 57"/>
                  <a:gd name="T48" fmla="*/ 862 w 93"/>
                  <a:gd name="T49" fmla="*/ 3388 h 57"/>
                  <a:gd name="T50" fmla="*/ 1179 w 93"/>
                  <a:gd name="T51" fmla="*/ 2059 h 57"/>
                  <a:gd name="T52" fmla="*/ 1444 w 93"/>
                  <a:gd name="T53" fmla="*/ 1351 h 57"/>
                  <a:gd name="T54" fmla="*/ 1781 w 93"/>
                  <a:gd name="T55" fmla="*/ 31 h 57"/>
                  <a:gd name="T56" fmla="*/ 2007 w 93"/>
                  <a:gd name="T57" fmla="*/ 3 h 57"/>
                  <a:gd name="T58" fmla="*/ 2327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168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24" name="Freeform 352"/>
              <p:cNvSpPr>
                <a:spLocks noChangeArrowheads="1"/>
              </p:cNvSpPr>
              <p:nvPr/>
            </p:nvSpPr>
            <p:spPr bwMode="auto">
              <a:xfrm>
                <a:off x="1347" y="4071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9 0 0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099 0 0"/>
                  <a:gd name="G34" fmla="+- 64795 0 0"/>
                  <a:gd name="G35" fmla="+- 46 0 0"/>
                  <a:gd name="G36" fmla="+- 724 0 0"/>
                  <a:gd name="G37" fmla="+- 1539 0 0"/>
                  <a:gd name="T0" fmla="*/ 0 w 99"/>
                  <a:gd name="T1" fmla="*/ 2325 h 66"/>
                  <a:gd name="T2" fmla="*/ 694 w 99"/>
                  <a:gd name="T3" fmla="*/ 2635 h 66"/>
                  <a:gd name="T4" fmla="*/ 1248 w 99"/>
                  <a:gd name="T5" fmla="*/ 2685 h 66"/>
                  <a:gd name="T6" fmla="*/ 1944 w 99"/>
                  <a:gd name="T7" fmla="*/ 2685 h 66"/>
                  <a:gd name="T8" fmla="*/ 2681 w 99"/>
                  <a:gd name="T9" fmla="*/ 2635 h 66"/>
                  <a:gd name="T10" fmla="*/ 3198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828 w 99"/>
                  <a:gd name="T17" fmla="*/ 1730 h 66"/>
                  <a:gd name="T18" fmla="*/ 5200 w 99"/>
                  <a:gd name="T19" fmla="*/ 1481 h 66"/>
                  <a:gd name="T20" fmla="*/ 5515 w 99"/>
                  <a:gd name="T21" fmla="*/ 1202 h 66"/>
                  <a:gd name="T22" fmla="*/ 5849 w 99"/>
                  <a:gd name="T23" fmla="*/ 959 h 66"/>
                  <a:gd name="T24" fmla="*/ 6017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49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349 w 99"/>
                  <a:gd name="T45" fmla="*/ 721 h 66"/>
                  <a:gd name="T46" fmla="*/ 5121 w 99"/>
                  <a:gd name="T47" fmla="*/ 959 h 66"/>
                  <a:gd name="T48" fmla="*/ 4828 w 99"/>
                  <a:gd name="T49" fmla="*/ 1202 h 66"/>
                  <a:gd name="T50" fmla="*/ 4362 w 99"/>
                  <a:gd name="T51" fmla="*/ 1481 h 66"/>
                  <a:gd name="T52" fmla="*/ 3940 w 99"/>
                  <a:gd name="T53" fmla="*/ 1716 h 66"/>
                  <a:gd name="T54" fmla="*/ 3447 w 99"/>
                  <a:gd name="T55" fmla="*/ 1917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85 w 99"/>
                  <a:gd name="T61" fmla="*/ 2296 h 66"/>
                  <a:gd name="T62" fmla="*/ 1404 w 99"/>
                  <a:gd name="T63" fmla="*/ 2321 h 66"/>
                  <a:gd name="T64" fmla="*/ 828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25" name="Freeform 353"/>
              <p:cNvSpPr>
                <a:spLocks noChangeArrowheads="1"/>
              </p:cNvSpPr>
              <p:nvPr/>
            </p:nvSpPr>
            <p:spPr bwMode="auto">
              <a:xfrm>
                <a:off x="1343" y="4081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cos 24 G2"/>
                  <a:gd name="G4" fmla="*/ 1 0 51712"/>
                  <a:gd name="G5" fmla="+- 65534 0 0"/>
                  <a:gd name="G6" fmla="+- 49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340 0 0"/>
                  <a:gd name="G21" fmla="+- 63263 0 0"/>
                  <a:gd name="G22" fmla="+- 2884 0 0"/>
                  <a:gd name="T0" fmla="*/ 4022 w 44"/>
                  <a:gd name="T1" fmla="*/ 0 h 49"/>
                  <a:gd name="T2" fmla="*/ 3196 w 44"/>
                  <a:gd name="T3" fmla="*/ 99 h 49"/>
                  <a:gd name="T4" fmla="*/ 2372 w 44"/>
                  <a:gd name="T5" fmla="*/ 4431 h 49"/>
                  <a:gd name="T6" fmla="*/ 1547 w 44"/>
                  <a:gd name="T7" fmla="*/ 7643 h 49"/>
                  <a:gd name="T8" fmla="*/ 1041 w 44"/>
                  <a:gd name="T9" fmla="*/ 9900 h 49"/>
                  <a:gd name="T10" fmla="*/ 4 w 44"/>
                  <a:gd name="T11" fmla="*/ 13224 h 49"/>
                  <a:gd name="T12" fmla="*/ 1 w 44"/>
                  <a:gd name="T13" fmla="*/ 15454 h 49"/>
                  <a:gd name="T14" fmla="*/ 0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3 w 44"/>
                  <a:gd name="T21" fmla="*/ 20305 h 49"/>
                  <a:gd name="T22" fmla="*/ 913 w 44"/>
                  <a:gd name="T23" fmla="*/ 17349 h 49"/>
                  <a:gd name="T24" fmla="*/ 975 w 44"/>
                  <a:gd name="T25" fmla="*/ 18101 h 49"/>
                  <a:gd name="T26" fmla="*/ 1041 w 44"/>
                  <a:gd name="T27" fmla="*/ 17349 h 49"/>
                  <a:gd name="T28" fmla="*/ 1188 w 44"/>
                  <a:gd name="T29" fmla="*/ 14832 h 49"/>
                  <a:gd name="T30" fmla="*/ 1547 w 44"/>
                  <a:gd name="T31" fmla="*/ 13224 h 49"/>
                  <a:gd name="T32" fmla="*/ 2298 w 44"/>
                  <a:gd name="T33" fmla="*/ 9900 h 49"/>
                  <a:gd name="T34" fmla="*/ 2892 w 44"/>
                  <a:gd name="T35" fmla="*/ 8240 h 49"/>
                  <a:gd name="T36" fmla="*/ 3647 w 44"/>
                  <a:gd name="T37" fmla="*/ 5181 h 49"/>
                  <a:gd name="T38" fmla="*/ 4446 w 44"/>
                  <a:gd name="T39" fmla="*/ 3774 h 49"/>
                  <a:gd name="T40" fmla="*/ 4022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26" name="Freeform 354"/>
              <p:cNvSpPr>
                <a:spLocks noChangeArrowheads="1"/>
              </p:cNvSpPr>
              <p:nvPr/>
            </p:nvSpPr>
            <p:spPr bwMode="auto">
              <a:xfrm>
                <a:off x="1386" y="407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215 2304"/>
                  <a:gd name="G4" fmla="+- 65531 0 0"/>
                  <a:gd name="G5" fmla="*/ 1 2245 4569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730 w 53"/>
                  <a:gd name="T7" fmla="*/ 0 h 18"/>
                  <a:gd name="T8" fmla="*/ 1466 w 53"/>
                  <a:gd name="T9" fmla="*/ 1 h 18"/>
                  <a:gd name="T10" fmla="*/ 1113 w 53"/>
                  <a:gd name="T11" fmla="*/ 2 h 18"/>
                  <a:gd name="T12" fmla="*/ 678 w 53"/>
                  <a:gd name="T13" fmla="*/ 4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3097 h 18"/>
                  <a:gd name="T22" fmla="*/ 757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27" name="Freeform 355"/>
              <p:cNvSpPr>
                <a:spLocks noChangeArrowheads="1"/>
              </p:cNvSpPr>
              <p:nvPr/>
            </p:nvSpPr>
            <p:spPr bwMode="auto">
              <a:xfrm>
                <a:off x="4666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4705 45696"/>
                  <a:gd name="G11" fmla="*/ 1 37753 496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5250 0 0"/>
                  <a:gd name="G36" fmla="+- 65505 0 0"/>
                  <a:gd name="G37" fmla="+- 177 0 0"/>
                  <a:gd name="G38" fmla="+- 528 0 0"/>
                  <a:gd name="G39" fmla="+- 711 0 0"/>
                  <a:gd name="G40" fmla="+- 1017 0 0"/>
                  <a:gd name="T0" fmla="*/ 3480 w 93"/>
                  <a:gd name="T1" fmla="*/ 3857 h 57"/>
                  <a:gd name="T2" fmla="*/ 3571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71 w 93"/>
                  <a:gd name="T9" fmla="*/ 3043 h 57"/>
                  <a:gd name="T10" fmla="*/ 3517 w 93"/>
                  <a:gd name="T11" fmla="*/ 2806 h 57"/>
                  <a:gd name="T12" fmla="*/ 3339 w 93"/>
                  <a:gd name="T13" fmla="*/ 2322 h 57"/>
                  <a:gd name="T14" fmla="*/ 3052 w 93"/>
                  <a:gd name="T15" fmla="*/ 1894 h 57"/>
                  <a:gd name="T16" fmla="*/ 2854 w 93"/>
                  <a:gd name="T17" fmla="*/ 1527 h 57"/>
                  <a:gd name="T18" fmla="*/ 2584 w 93"/>
                  <a:gd name="T19" fmla="*/ 1012 h 57"/>
                  <a:gd name="T20" fmla="*/ 2208 w 93"/>
                  <a:gd name="T21" fmla="*/ 682 h 57"/>
                  <a:gd name="T22" fmla="*/ 1905 w 93"/>
                  <a:gd name="T23" fmla="*/ 28 h 57"/>
                  <a:gd name="T24" fmla="*/ 1522 w 93"/>
                  <a:gd name="T25" fmla="*/ 3 h 57"/>
                  <a:gd name="T26" fmla="*/ 1234 w 93"/>
                  <a:gd name="T27" fmla="*/ 0 h 57"/>
                  <a:gd name="T28" fmla="*/ 736 w 93"/>
                  <a:gd name="T29" fmla="*/ 0 h 57"/>
                  <a:gd name="T30" fmla="*/ 459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4 w 93"/>
                  <a:gd name="T43" fmla="*/ 1250 h 57"/>
                  <a:gd name="T44" fmla="*/ 8 w 93"/>
                  <a:gd name="T45" fmla="*/ 1634 h 57"/>
                  <a:gd name="T46" fmla="*/ 566 w 93"/>
                  <a:gd name="T47" fmla="*/ 2031 h 57"/>
                  <a:gd name="T48" fmla="*/ 818 w 93"/>
                  <a:gd name="T49" fmla="*/ 2620 h 57"/>
                  <a:gd name="T50" fmla="*/ 1179 w 93"/>
                  <a:gd name="T51" fmla="*/ 2847 h 57"/>
                  <a:gd name="T52" fmla="*/ 1444 w 93"/>
                  <a:gd name="T53" fmla="*/ 3256 h 57"/>
                  <a:gd name="T54" fmla="*/ 1700 w 93"/>
                  <a:gd name="T55" fmla="*/ 3490 h 57"/>
                  <a:gd name="T56" fmla="*/ 2007 w 93"/>
                  <a:gd name="T57" fmla="*/ 3670 h 57"/>
                  <a:gd name="T58" fmla="*/ 2314 w 93"/>
                  <a:gd name="T59" fmla="*/ 3698 h 57"/>
                  <a:gd name="T60" fmla="*/ 2608 w 93"/>
                  <a:gd name="T61" fmla="*/ 3733 h 57"/>
                  <a:gd name="T62" fmla="*/ 2869 w 93"/>
                  <a:gd name="T63" fmla="*/ 3733 h 57"/>
                  <a:gd name="T64" fmla="*/ 3052 w 93"/>
                  <a:gd name="T65" fmla="*/ 3733 h 57"/>
                  <a:gd name="T66" fmla="*/ 3339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28" name="Freeform 356"/>
              <p:cNvSpPr>
                <a:spLocks noChangeArrowheads="1"/>
              </p:cNvSpPr>
              <p:nvPr/>
            </p:nvSpPr>
            <p:spPr bwMode="auto">
              <a:xfrm>
                <a:off x="4665" y="4067"/>
                <a:ext cx="101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430 0 0"/>
                  <a:gd name="G34" fmla="+- 1010 0 0"/>
                  <a:gd name="G35" fmla="+- 1604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861 w 98"/>
                  <a:gd name="T3" fmla="*/ 431 h 66"/>
                  <a:gd name="T4" fmla="*/ 1385 w 98"/>
                  <a:gd name="T5" fmla="*/ 375 h 66"/>
                  <a:gd name="T6" fmla="*/ 1979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548 w 98"/>
                  <a:gd name="T17" fmla="*/ 1202 h 66"/>
                  <a:gd name="T18" fmla="*/ 4992 w 98"/>
                  <a:gd name="T19" fmla="*/ 1481 h 66"/>
                  <a:gd name="T20" fmla="*/ 5298 w 98"/>
                  <a:gd name="T21" fmla="*/ 1716 h 66"/>
                  <a:gd name="T22" fmla="*/ 5622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768 w 98"/>
                  <a:gd name="T33" fmla="*/ 2321 h 66"/>
                  <a:gd name="T34" fmla="*/ 566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316 w 98"/>
                  <a:gd name="T43" fmla="*/ 2008 h 66"/>
                  <a:gd name="T44" fmla="*/ 6007 w 98"/>
                  <a:gd name="T45" fmla="*/ 1730 h 66"/>
                  <a:gd name="T46" fmla="*/ 5660 w 98"/>
                  <a:gd name="T47" fmla="*/ 1481 h 66"/>
                  <a:gd name="T48" fmla="*/ 5315 w 98"/>
                  <a:gd name="T49" fmla="*/ 1202 h 66"/>
                  <a:gd name="T50" fmla="*/ 4992 w 98"/>
                  <a:gd name="T51" fmla="*/ 959 h 66"/>
                  <a:gd name="T52" fmla="*/ 4433 w 98"/>
                  <a:gd name="T53" fmla="*/ 621 h 66"/>
                  <a:gd name="T54" fmla="*/ 3927 w 98"/>
                  <a:gd name="T55" fmla="*/ 431 h 66"/>
                  <a:gd name="T56" fmla="*/ 3315 w 98"/>
                  <a:gd name="T57" fmla="*/ 4 h 66"/>
                  <a:gd name="T58" fmla="*/ 2749 w 98"/>
                  <a:gd name="T59" fmla="*/ 2 h 66"/>
                  <a:gd name="T60" fmla="*/ 2042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29" name="Freeform 357"/>
              <p:cNvSpPr>
                <a:spLocks noChangeArrowheads="1"/>
              </p:cNvSpPr>
              <p:nvPr/>
            </p:nvSpPr>
            <p:spPr bwMode="auto">
              <a:xfrm>
                <a:off x="4661" y="4074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3 0 0"/>
                  <a:gd name="G12" fmla="+- 9 0 0"/>
                  <a:gd name="G13" fmla="*/ 1 4182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0953 0 0"/>
                  <a:gd name="G28" fmla="+- 52959 0 0"/>
                  <a:gd name="G29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47 w 43"/>
                  <a:gd name="T5" fmla="*/ 13224 h 49"/>
                  <a:gd name="T6" fmla="*/ 493 w 43"/>
                  <a:gd name="T7" fmla="*/ 10435 h 49"/>
                  <a:gd name="T8" fmla="*/ 376 w 43"/>
                  <a:gd name="T9" fmla="*/ 8240 h 49"/>
                  <a:gd name="T10" fmla="*/ 299 w 43"/>
                  <a:gd name="T11" fmla="*/ 5181 h 49"/>
                  <a:gd name="T12" fmla="*/ 9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9 w 43"/>
                  <a:gd name="T35" fmla="*/ 10435 h 49"/>
                  <a:gd name="T36" fmla="*/ 376 w 43"/>
                  <a:gd name="T37" fmla="*/ 13224 h 49"/>
                  <a:gd name="T38" fmla="*/ 516 w 43"/>
                  <a:gd name="T39" fmla="*/ 15830 h 49"/>
                  <a:gd name="T40" fmla="*/ 741 w 43"/>
                  <a:gd name="T41" fmla="*/ 18760 h 49"/>
                  <a:gd name="T42" fmla="*/ 954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30" name="Freeform 358"/>
              <p:cNvSpPr>
                <a:spLocks noChangeArrowheads="1"/>
              </p:cNvSpPr>
              <p:nvPr/>
            </p:nvSpPr>
            <p:spPr bwMode="auto">
              <a:xfrm>
                <a:off x="4704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459 1152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62 0 0"/>
                  <a:gd name="G21" fmla="+- 5530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4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13 w 53"/>
                  <a:gd name="T11" fmla="*/ 11047 h 18"/>
                  <a:gd name="T12" fmla="*/ 757 w 53"/>
                  <a:gd name="T13" fmla="*/ 8948 h 18"/>
                  <a:gd name="T14" fmla="*/ 515 w 53"/>
                  <a:gd name="T15" fmla="*/ 4 h 18"/>
                  <a:gd name="T16" fmla="*/ 3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678 w 53"/>
                  <a:gd name="T23" fmla="*/ 24070 h 18"/>
                  <a:gd name="T24" fmla="*/ 105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4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31" name="Freeform 359"/>
              <p:cNvSpPr>
                <a:spLocks noChangeArrowheads="1"/>
              </p:cNvSpPr>
              <p:nvPr/>
            </p:nvSpPr>
            <p:spPr bwMode="auto">
              <a:xfrm>
                <a:off x="869" y="4074"/>
                <a:ext cx="8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30755 25856"/>
                  <a:gd name="G9" fmla="+- 2 0 0"/>
                  <a:gd name="G10" fmla="*/ 1 57829 9632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1968 0 0"/>
                  <a:gd name="G34" fmla="+- 1983 0 0"/>
                  <a:gd name="G35" fmla="+- 1980 0 0"/>
                  <a:gd name="G36" fmla="+- 1335 0 0"/>
                  <a:gd name="G37" fmla="+- 937 0 0"/>
                  <a:gd name="G38" fmla="+- 344 0 0"/>
                  <a:gd name="T0" fmla="*/ 1892 w 94"/>
                  <a:gd name="T1" fmla="*/ 0 h 57"/>
                  <a:gd name="T2" fmla="*/ 1968 w 94"/>
                  <a:gd name="T3" fmla="*/ 0 h 57"/>
                  <a:gd name="T4" fmla="*/ 1985 w 94"/>
                  <a:gd name="T5" fmla="*/ 2 h 57"/>
                  <a:gd name="T6" fmla="*/ 1985 w 94"/>
                  <a:gd name="T7" fmla="*/ 5 h 57"/>
                  <a:gd name="T8" fmla="*/ 1968 w 94"/>
                  <a:gd name="T9" fmla="*/ 633 h 57"/>
                  <a:gd name="T10" fmla="*/ 1892 w 94"/>
                  <a:gd name="T11" fmla="*/ 955 h 57"/>
                  <a:gd name="T12" fmla="*/ 1778 w 94"/>
                  <a:gd name="T13" fmla="*/ 1434 h 57"/>
                  <a:gd name="T14" fmla="*/ 1672 w 94"/>
                  <a:gd name="T15" fmla="*/ 1874 h 57"/>
                  <a:gd name="T16" fmla="*/ 1549 w 94"/>
                  <a:gd name="T17" fmla="*/ 2322 h 57"/>
                  <a:gd name="T18" fmla="*/ 1368 w 94"/>
                  <a:gd name="T19" fmla="*/ 2656 h 57"/>
                  <a:gd name="T20" fmla="*/ 1210 w 94"/>
                  <a:gd name="T21" fmla="*/ 3043 h 57"/>
                  <a:gd name="T22" fmla="*/ 1005 w 94"/>
                  <a:gd name="T23" fmla="*/ 3457 h 57"/>
                  <a:gd name="T24" fmla="*/ 865 w 94"/>
                  <a:gd name="T25" fmla="*/ 3670 h 57"/>
                  <a:gd name="T26" fmla="*/ 636 w 94"/>
                  <a:gd name="T27" fmla="*/ 3857 h 57"/>
                  <a:gd name="T28" fmla="*/ 438 w 94"/>
                  <a:gd name="T29" fmla="*/ 3857 h 57"/>
                  <a:gd name="T30" fmla="*/ 237 w 94"/>
                  <a:gd name="T31" fmla="*/ 3670 h 57"/>
                  <a:gd name="T32" fmla="*/ 1 w 94"/>
                  <a:gd name="T33" fmla="*/ 3432 h 57"/>
                  <a:gd name="T34" fmla="*/ 1 w 94"/>
                  <a:gd name="T35" fmla="*/ 3256 h 57"/>
                  <a:gd name="T36" fmla="*/ 0 w 94"/>
                  <a:gd name="T37" fmla="*/ 3226 h 57"/>
                  <a:gd name="T38" fmla="*/ 0 w 94"/>
                  <a:gd name="T39" fmla="*/ 3043 h 57"/>
                  <a:gd name="T40" fmla="*/ 1 w 94"/>
                  <a:gd name="T41" fmla="*/ 2847 h 57"/>
                  <a:gd name="T42" fmla="*/ 4 w 94"/>
                  <a:gd name="T43" fmla="*/ 2620 h 57"/>
                  <a:gd name="T44" fmla="*/ 209 w 94"/>
                  <a:gd name="T45" fmla="*/ 2031 h 57"/>
                  <a:gd name="T46" fmla="*/ 302 w 94"/>
                  <a:gd name="T47" fmla="*/ 1657 h 57"/>
                  <a:gd name="T48" fmla="*/ 466 w 94"/>
                  <a:gd name="T49" fmla="*/ 1250 h 57"/>
                  <a:gd name="T50" fmla="*/ 611 w 94"/>
                  <a:gd name="T51" fmla="*/ 827 h 57"/>
                  <a:gd name="T52" fmla="*/ 814 w 94"/>
                  <a:gd name="T53" fmla="*/ 591 h 57"/>
                  <a:gd name="T54" fmla="*/ 944 w 94"/>
                  <a:gd name="T55" fmla="*/ 5 h 57"/>
                  <a:gd name="T56" fmla="*/ 1136 w 94"/>
                  <a:gd name="T57" fmla="*/ 3 h 57"/>
                  <a:gd name="T58" fmla="*/ 1285 w 94"/>
                  <a:gd name="T59" fmla="*/ 2 h 57"/>
                  <a:gd name="T60" fmla="*/ 1388 w 94"/>
                  <a:gd name="T61" fmla="*/ 1 h 57"/>
                  <a:gd name="T62" fmla="*/ 1572 w 94"/>
                  <a:gd name="T63" fmla="*/ 1 h 57"/>
                  <a:gd name="T64" fmla="*/ 1672 w 94"/>
                  <a:gd name="T65" fmla="*/ 0 h 57"/>
                  <a:gd name="T66" fmla="*/ 1778 w 94"/>
                  <a:gd name="T67" fmla="*/ 0 h 57"/>
                  <a:gd name="T68" fmla="*/ 1892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40" y="54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32" name="Freeform 360"/>
              <p:cNvSpPr>
                <a:spLocks noChangeArrowheads="1"/>
              </p:cNvSpPr>
              <p:nvPr/>
            </p:nvSpPr>
            <p:spPr bwMode="auto">
              <a:xfrm>
                <a:off x="868" y="4071"/>
                <a:ext cx="89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096 0 0"/>
                  <a:gd name="G33" fmla="+- 63223 0 0"/>
                  <a:gd name="G34" fmla="+- 63411 0 0"/>
                  <a:gd name="G35" fmla="+- 63677 0 0"/>
                  <a:gd name="G36" fmla="+- 63993 0 0"/>
                  <a:gd name="G37" fmla="+- 64435 0 0"/>
                  <a:gd name="T0" fmla="*/ 0 w 99"/>
                  <a:gd name="T1" fmla="*/ 2325 h 66"/>
                  <a:gd name="T2" fmla="*/ 195 w 99"/>
                  <a:gd name="T3" fmla="*/ 2635 h 66"/>
                  <a:gd name="T4" fmla="*/ 372 w 99"/>
                  <a:gd name="T5" fmla="*/ 2685 h 66"/>
                  <a:gd name="T6" fmla="*/ 560 w 99"/>
                  <a:gd name="T7" fmla="*/ 2685 h 66"/>
                  <a:gd name="T8" fmla="*/ 776 w 99"/>
                  <a:gd name="T9" fmla="*/ 2635 h 66"/>
                  <a:gd name="T10" fmla="*/ 952 w 99"/>
                  <a:gd name="T11" fmla="*/ 2495 h 66"/>
                  <a:gd name="T12" fmla="*/ 1117 w 99"/>
                  <a:gd name="T13" fmla="*/ 2218 h 66"/>
                  <a:gd name="T14" fmla="*/ 1278 w 99"/>
                  <a:gd name="T15" fmla="*/ 2009 h 66"/>
                  <a:gd name="T16" fmla="*/ 1413 w 99"/>
                  <a:gd name="T17" fmla="*/ 1730 h 66"/>
                  <a:gd name="T18" fmla="*/ 1523 w 99"/>
                  <a:gd name="T19" fmla="*/ 1481 h 66"/>
                  <a:gd name="T20" fmla="*/ 1641 w 99"/>
                  <a:gd name="T21" fmla="*/ 1202 h 66"/>
                  <a:gd name="T22" fmla="*/ 1740 w 99"/>
                  <a:gd name="T23" fmla="*/ 959 h 66"/>
                  <a:gd name="T24" fmla="*/ 1768 w 99"/>
                  <a:gd name="T25" fmla="*/ 669 h 66"/>
                  <a:gd name="T26" fmla="*/ 1817 w 99"/>
                  <a:gd name="T27" fmla="*/ 431 h 66"/>
                  <a:gd name="T28" fmla="*/ 1817 w 99"/>
                  <a:gd name="T29" fmla="*/ 14 h 66"/>
                  <a:gd name="T30" fmla="*/ 1740 w 99"/>
                  <a:gd name="T31" fmla="*/ 0 h 66"/>
                  <a:gd name="T32" fmla="*/ 1640 w 99"/>
                  <a:gd name="T33" fmla="*/ 0 h 66"/>
                  <a:gd name="T34" fmla="*/ 1641 w 99"/>
                  <a:gd name="T35" fmla="*/ 375 h 66"/>
                  <a:gd name="T36" fmla="*/ 1667 w 99"/>
                  <a:gd name="T37" fmla="*/ 375 h 66"/>
                  <a:gd name="T38" fmla="*/ 1667 w 99"/>
                  <a:gd name="T39" fmla="*/ 345 h 66"/>
                  <a:gd name="T40" fmla="*/ 1641 w 99"/>
                  <a:gd name="T41" fmla="*/ 375 h 66"/>
                  <a:gd name="T42" fmla="*/ 1640 w 99"/>
                  <a:gd name="T43" fmla="*/ 496 h 66"/>
                  <a:gd name="T44" fmla="*/ 1571 w 99"/>
                  <a:gd name="T45" fmla="*/ 721 h 66"/>
                  <a:gd name="T46" fmla="*/ 1499 w 99"/>
                  <a:gd name="T47" fmla="*/ 959 h 66"/>
                  <a:gd name="T48" fmla="*/ 1413 w 99"/>
                  <a:gd name="T49" fmla="*/ 1202 h 66"/>
                  <a:gd name="T50" fmla="*/ 1297 w 99"/>
                  <a:gd name="T51" fmla="*/ 1481 h 66"/>
                  <a:gd name="T52" fmla="*/ 1172 w 99"/>
                  <a:gd name="T53" fmla="*/ 1716 h 66"/>
                  <a:gd name="T54" fmla="*/ 1024 w 99"/>
                  <a:gd name="T55" fmla="*/ 1917 h 66"/>
                  <a:gd name="T56" fmla="*/ 872 w 99"/>
                  <a:gd name="T57" fmla="*/ 2133 h 66"/>
                  <a:gd name="T58" fmla="*/ 730 w 99"/>
                  <a:gd name="T59" fmla="*/ 2218 h 66"/>
                  <a:gd name="T60" fmla="*/ 545 w 99"/>
                  <a:gd name="T61" fmla="*/ 2296 h 66"/>
                  <a:gd name="T62" fmla="*/ 393 w 99"/>
                  <a:gd name="T63" fmla="*/ 2321 h 66"/>
                  <a:gd name="T64" fmla="*/ 232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1"/>
                    </a:lnTo>
                    <a:lnTo>
                      <a:pt x="61" y="55"/>
                    </a:lnTo>
                    <a:lnTo>
                      <a:pt x="70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33" name="Freeform 361"/>
              <p:cNvSpPr>
                <a:spLocks noChangeArrowheads="1"/>
              </p:cNvSpPr>
              <p:nvPr/>
            </p:nvSpPr>
            <p:spPr bwMode="auto">
              <a:xfrm>
                <a:off x="864" y="4078"/>
                <a:ext cx="31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sin 25 G2"/>
                  <a:gd name="G4" fmla="*/ 1 37 2"/>
                  <a:gd name="G5" fmla="+- 65534 0 0"/>
                  <a:gd name="G6" fmla="+- 49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28939 61568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5368 0 0"/>
                  <a:gd name="G23" fmla="+- 65504 0 0"/>
                  <a:gd name="G24" fmla="+- 4352 0 0"/>
                  <a:gd name="T0" fmla="*/ 219 w 44"/>
                  <a:gd name="T1" fmla="*/ 0 h 49"/>
                  <a:gd name="T2" fmla="*/ 168 w 44"/>
                  <a:gd name="T3" fmla="*/ 99 h 49"/>
                  <a:gd name="T4" fmla="*/ 131 w 44"/>
                  <a:gd name="T5" fmla="*/ 4431 h 49"/>
                  <a:gd name="T6" fmla="*/ 79 w 44"/>
                  <a:gd name="T7" fmla="*/ 7057 h 49"/>
                  <a:gd name="T8" fmla="*/ 53 w 44"/>
                  <a:gd name="T9" fmla="*/ 10435 h 49"/>
                  <a:gd name="T10" fmla="*/ 2 w 44"/>
                  <a:gd name="T11" fmla="*/ 13554 h 49"/>
                  <a:gd name="T12" fmla="*/ 2 w 44"/>
                  <a:gd name="T13" fmla="*/ 15454 h 49"/>
                  <a:gd name="T14" fmla="*/ 0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2 w 44"/>
                  <a:gd name="T21" fmla="*/ 20305 h 49"/>
                  <a:gd name="T22" fmla="*/ 50 w 44"/>
                  <a:gd name="T23" fmla="*/ 17349 h 49"/>
                  <a:gd name="T24" fmla="*/ 50 w 44"/>
                  <a:gd name="T25" fmla="*/ 18101 h 49"/>
                  <a:gd name="T26" fmla="*/ 53 w 44"/>
                  <a:gd name="T27" fmla="*/ 17349 h 49"/>
                  <a:gd name="T28" fmla="*/ 65 w 44"/>
                  <a:gd name="T29" fmla="*/ 14832 h 49"/>
                  <a:gd name="T30" fmla="*/ 85 w 44"/>
                  <a:gd name="T31" fmla="*/ 13224 h 49"/>
                  <a:gd name="T32" fmla="*/ 125 w 44"/>
                  <a:gd name="T33" fmla="*/ 9900 h 49"/>
                  <a:gd name="T34" fmla="*/ 153 w 44"/>
                  <a:gd name="T35" fmla="*/ 8240 h 49"/>
                  <a:gd name="T36" fmla="*/ 192 w 44"/>
                  <a:gd name="T37" fmla="*/ 5181 h 49"/>
                  <a:gd name="T38" fmla="*/ 243 w 44"/>
                  <a:gd name="T39" fmla="*/ 3774 h 49"/>
                  <a:gd name="T40" fmla="*/ 219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5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5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34" name="Freeform 362"/>
              <p:cNvSpPr>
                <a:spLocks noChangeArrowheads="1"/>
              </p:cNvSpPr>
              <p:nvPr/>
            </p:nvSpPr>
            <p:spPr bwMode="auto">
              <a:xfrm>
                <a:off x="894" y="407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1915 22848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7 0 0"/>
                  <a:gd name="G22" fmla="+- 2040 0 0"/>
                  <a:gd name="T0" fmla="*/ 2430 w 53"/>
                  <a:gd name="T1" fmla="*/ 0 h 18"/>
                  <a:gd name="T2" fmla="*/ 2277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01 w 53"/>
                  <a:gd name="T9" fmla="*/ 1 h 18"/>
                  <a:gd name="T10" fmla="*/ 1053 w 53"/>
                  <a:gd name="T11" fmla="*/ 2 h 18"/>
                  <a:gd name="T12" fmla="*/ 716 w 53"/>
                  <a:gd name="T13" fmla="*/ 3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15 w 53"/>
                  <a:gd name="T21" fmla="*/ 23097 h 18"/>
                  <a:gd name="T22" fmla="*/ 800 w 53"/>
                  <a:gd name="T23" fmla="*/ 18708 h 18"/>
                  <a:gd name="T24" fmla="*/ 1113 w 53"/>
                  <a:gd name="T25" fmla="*/ 16837 h 18"/>
                  <a:gd name="T26" fmla="*/ 1466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5153 h 18"/>
                  <a:gd name="T32" fmla="*/ 2277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35" name="Freeform 363"/>
              <p:cNvSpPr>
                <a:spLocks noChangeArrowheads="1"/>
              </p:cNvSpPr>
              <p:nvPr/>
            </p:nvSpPr>
            <p:spPr bwMode="auto">
              <a:xfrm>
                <a:off x="4173" y="4072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7 8"/>
                  <a:gd name="G9" fmla="+- 65534 0 0"/>
                  <a:gd name="G10" fmla="*/ 1 38649 51712"/>
                  <a:gd name="G11" fmla="+- 15 0 0"/>
                  <a:gd name="G12" fmla="cos 25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192 0 0"/>
                  <a:gd name="G34" fmla="+- 65498 0 0"/>
                  <a:gd name="G35" fmla="+- 509 0 0"/>
                  <a:gd name="G36" fmla="+- 988 0 0"/>
                  <a:gd name="G37" fmla="+- 1470 0 0"/>
                  <a:gd name="G38" fmla="+- 1823 0 0"/>
                  <a:gd name="T0" fmla="*/ 6784 w 94"/>
                  <a:gd name="T1" fmla="*/ 7396 h 58"/>
                  <a:gd name="T2" fmla="*/ 7052 w 94"/>
                  <a:gd name="T3" fmla="*/ 7396 h 58"/>
                  <a:gd name="T4" fmla="*/ 7116 w 94"/>
                  <a:gd name="T5" fmla="*/ 7154 h 58"/>
                  <a:gd name="T6" fmla="*/ 7116 w 94"/>
                  <a:gd name="T7" fmla="*/ 6607 h 58"/>
                  <a:gd name="T8" fmla="*/ 7052 w 94"/>
                  <a:gd name="T9" fmla="*/ 6064 h 58"/>
                  <a:gd name="T10" fmla="*/ 6784 w 94"/>
                  <a:gd name="T11" fmla="*/ 5314 h 58"/>
                  <a:gd name="T12" fmla="*/ 6497 w 94"/>
                  <a:gd name="T13" fmla="*/ 4674 h 58"/>
                  <a:gd name="T14" fmla="*/ 6107 w 94"/>
                  <a:gd name="T15" fmla="*/ 3815 h 58"/>
                  <a:gd name="T16" fmla="*/ 5556 w 94"/>
                  <a:gd name="T17" fmla="*/ 2841 h 58"/>
                  <a:gd name="T18" fmla="*/ 4978 w 94"/>
                  <a:gd name="T19" fmla="*/ 2036 h 58"/>
                  <a:gd name="T20" fmla="*/ 4338 w 94"/>
                  <a:gd name="T21" fmla="*/ 1244 h 58"/>
                  <a:gd name="T22" fmla="*/ 3740 w 94"/>
                  <a:gd name="T23" fmla="*/ 891 h 58"/>
                  <a:gd name="T24" fmla="*/ 3179 w 94"/>
                  <a:gd name="T25" fmla="*/ 3 h 58"/>
                  <a:gd name="T26" fmla="*/ 2333 w 94"/>
                  <a:gd name="T27" fmla="*/ 0 h 58"/>
                  <a:gd name="T28" fmla="*/ 1572 w 94"/>
                  <a:gd name="T29" fmla="*/ 0 h 58"/>
                  <a:gd name="T30" fmla="*/ 901 w 94"/>
                  <a:gd name="T31" fmla="*/ 3 h 58"/>
                  <a:gd name="T32" fmla="*/ 1 w 94"/>
                  <a:gd name="T33" fmla="*/ 967 h 58"/>
                  <a:gd name="T34" fmla="*/ 1 w 94"/>
                  <a:gd name="T35" fmla="*/ 1051 h 58"/>
                  <a:gd name="T36" fmla="*/ 0 w 94"/>
                  <a:gd name="T37" fmla="*/ 1140 h 58"/>
                  <a:gd name="T38" fmla="*/ 0 w 94"/>
                  <a:gd name="T39" fmla="*/ 1348 h 58"/>
                  <a:gd name="T40" fmla="*/ 1 w 94"/>
                  <a:gd name="T41" fmla="*/ 1731 h 58"/>
                  <a:gd name="T42" fmla="*/ 5 w 94"/>
                  <a:gd name="T43" fmla="*/ 2529 h 58"/>
                  <a:gd name="T44" fmla="*/ 796 w 94"/>
                  <a:gd name="T45" fmla="*/ 3236 h 58"/>
                  <a:gd name="T46" fmla="*/ 1085 w 94"/>
                  <a:gd name="T47" fmla="*/ 4014 h 58"/>
                  <a:gd name="T48" fmla="*/ 1779 w 94"/>
                  <a:gd name="T49" fmla="*/ 4890 h 58"/>
                  <a:gd name="T50" fmla="*/ 2280 w 94"/>
                  <a:gd name="T51" fmla="*/ 5579 h 58"/>
                  <a:gd name="T52" fmla="*/ 2921 w 94"/>
                  <a:gd name="T53" fmla="*/ 6280 h 58"/>
                  <a:gd name="T54" fmla="*/ 3516 w 94"/>
                  <a:gd name="T55" fmla="*/ 6585 h 58"/>
                  <a:gd name="T56" fmla="*/ 4072 w 94"/>
                  <a:gd name="T57" fmla="*/ 6815 h 58"/>
                  <a:gd name="T58" fmla="*/ 4615 w 94"/>
                  <a:gd name="T59" fmla="*/ 7154 h 58"/>
                  <a:gd name="T60" fmla="*/ 5096 w 94"/>
                  <a:gd name="T61" fmla="*/ 7186 h 58"/>
                  <a:gd name="T62" fmla="*/ 5634 w 94"/>
                  <a:gd name="T63" fmla="*/ 7186 h 58"/>
                  <a:gd name="T64" fmla="*/ 6107 w 94"/>
                  <a:gd name="T65" fmla="*/ 7186 h 58"/>
                  <a:gd name="T66" fmla="*/ 6497 w 94"/>
                  <a:gd name="T67" fmla="*/ 7186 h 58"/>
                  <a:gd name="T68" fmla="*/ 6784 w 94"/>
                  <a:gd name="T69" fmla="*/ 7396 h 58"/>
                  <a:gd name="T70" fmla="*/ 0 w 94"/>
                  <a:gd name="T71" fmla="*/ 0 h 58"/>
                  <a:gd name="T72" fmla="*/ 94 w 94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41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6" y="51"/>
                    </a:lnTo>
                    <a:lnTo>
                      <a:pt x="53" y="53"/>
                    </a:lnTo>
                    <a:lnTo>
                      <a:pt x="61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36" name="Freeform 364"/>
              <p:cNvSpPr>
                <a:spLocks noChangeArrowheads="1"/>
              </p:cNvSpPr>
              <p:nvPr/>
            </p:nvSpPr>
            <p:spPr bwMode="auto">
              <a:xfrm>
                <a:off x="4172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5535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6 w 100"/>
                  <a:gd name="T1" fmla="*/ 535 h 66"/>
                  <a:gd name="T2" fmla="*/ 800 w 100"/>
                  <a:gd name="T3" fmla="*/ 431 h 66"/>
                  <a:gd name="T4" fmla="*/ 1275 w 100"/>
                  <a:gd name="T5" fmla="*/ 375 h 66"/>
                  <a:gd name="T6" fmla="*/ 1809 w 100"/>
                  <a:gd name="T7" fmla="*/ 375 h 66"/>
                  <a:gd name="T8" fmla="*/ 2385 w 100"/>
                  <a:gd name="T9" fmla="*/ 431 h 66"/>
                  <a:gd name="T10" fmla="*/ 2883 w 100"/>
                  <a:gd name="T11" fmla="*/ 535 h 66"/>
                  <a:gd name="T12" fmla="*/ 3340 w 100"/>
                  <a:gd name="T13" fmla="*/ 776 h 66"/>
                  <a:gd name="T14" fmla="*/ 3857 w 100"/>
                  <a:gd name="T15" fmla="*/ 964 h 66"/>
                  <a:gd name="T16" fmla="*/ 4216 w 100"/>
                  <a:gd name="T17" fmla="*/ 1202 h 66"/>
                  <a:gd name="T18" fmla="*/ 4593 w 100"/>
                  <a:gd name="T19" fmla="*/ 1481 h 66"/>
                  <a:gd name="T20" fmla="*/ 4870 w 100"/>
                  <a:gd name="T21" fmla="*/ 1716 h 66"/>
                  <a:gd name="T22" fmla="*/ 5161 w 100"/>
                  <a:gd name="T23" fmla="*/ 1917 h 66"/>
                  <a:gd name="T24" fmla="*/ 5281 w 100"/>
                  <a:gd name="T25" fmla="*/ 2156 h 66"/>
                  <a:gd name="T26" fmla="*/ 5322 w 100"/>
                  <a:gd name="T27" fmla="*/ 2296 h 66"/>
                  <a:gd name="T28" fmla="*/ 5393 w 100"/>
                  <a:gd name="T29" fmla="*/ 2321 h 66"/>
                  <a:gd name="T30" fmla="*/ 5322 w 100"/>
                  <a:gd name="T31" fmla="*/ 2321 h 66"/>
                  <a:gd name="T32" fmla="*/ 5281 w 100"/>
                  <a:gd name="T33" fmla="*/ 2685 h 66"/>
                  <a:gd name="T34" fmla="*/ 5598 w 100"/>
                  <a:gd name="T35" fmla="*/ 2660 h 66"/>
                  <a:gd name="T36" fmla="*/ 5934 w 100"/>
                  <a:gd name="T37" fmla="*/ 2474 h 66"/>
                  <a:gd name="T38" fmla="*/ 5934 w 100"/>
                  <a:gd name="T39" fmla="*/ 2218 h 66"/>
                  <a:gd name="T40" fmla="*/ 5799 w 100"/>
                  <a:gd name="T41" fmla="*/ 2008 h 66"/>
                  <a:gd name="T42" fmla="*/ 5598 w 100"/>
                  <a:gd name="T43" fmla="*/ 1730 h 66"/>
                  <a:gd name="T44" fmla="*/ 5322 w 100"/>
                  <a:gd name="T45" fmla="*/ 1481 h 66"/>
                  <a:gd name="T46" fmla="*/ 4982 w 100"/>
                  <a:gd name="T47" fmla="*/ 1202 h 66"/>
                  <a:gd name="T48" fmla="*/ 4593 w 100"/>
                  <a:gd name="T49" fmla="*/ 959 h 66"/>
                  <a:gd name="T50" fmla="*/ 4089 w 100"/>
                  <a:gd name="T51" fmla="*/ 621 h 66"/>
                  <a:gd name="T52" fmla="*/ 3640 w 100"/>
                  <a:gd name="T53" fmla="*/ 431 h 66"/>
                  <a:gd name="T54" fmla="*/ 3056 w 100"/>
                  <a:gd name="T55" fmla="*/ 14 h 66"/>
                  <a:gd name="T56" fmla="*/ 2566 w 100"/>
                  <a:gd name="T57" fmla="*/ 2 h 66"/>
                  <a:gd name="T58" fmla="*/ 1890 w 100"/>
                  <a:gd name="T59" fmla="*/ 0 h 66"/>
                  <a:gd name="T60" fmla="*/ 1203 w 100"/>
                  <a:gd name="T61" fmla="*/ 0 h 66"/>
                  <a:gd name="T62" fmla="*/ 672 w 100"/>
                  <a:gd name="T63" fmla="*/ 2 h 66"/>
                  <a:gd name="T64" fmla="*/ 0 w 100"/>
                  <a:gd name="T65" fmla="*/ 320 h 66"/>
                  <a:gd name="T66" fmla="*/ 6 w 100"/>
                  <a:gd name="T67" fmla="*/ 535 h 66"/>
                  <a:gd name="T68" fmla="*/ 0 w 100"/>
                  <a:gd name="T69" fmla="*/ 0 h 66"/>
                  <a:gd name="T70" fmla="*/ 100 w 100"/>
                  <a:gd name="T7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100" h="66">
                    <a:moveTo>
                      <a:pt x="6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4"/>
                    </a:lnTo>
                    <a:lnTo>
                      <a:pt x="56" y="19"/>
                    </a:lnTo>
                    <a:lnTo>
                      <a:pt x="65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100" y="60"/>
                    </a:lnTo>
                    <a:lnTo>
                      <a:pt x="100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2" y="11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6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37" name="Freeform 365"/>
              <p:cNvSpPr>
                <a:spLocks noChangeArrowheads="1"/>
              </p:cNvSpPr>
              <p:nvPr/>
            </p:nvSpPr>
            <p:spPr bwMode="auto">
              <a:xfrm>
                <a:off x="4169" y="4076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9 0 0"/>
                  <a:gd name="G6" fmla="sin 6 G5"/>
                  <a:gd name="G7" fmla="*/ 1 0 51712"/>
                  <a:gd name="G8" fmla="+- 65533 0 0"/>
                  <a:gd name="G9" fmla="+- 9 0 0"/>
                  <a:gd name="G10" fmla="+- 16 0 0"/>
                  <a:gd name="G11" fmla="cos 25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4034 w 45"/>
                  <a:gd name="T1" fmla="*/ 17120 h 49"/>
                  <a:gd name="T2" fmla="*/ 3322 w 45"/>
                  <a:gd name="T3" fmla="*/ 15454 h 49"/>
                  <a:gd name="T4" fmla="*/ 2567 w 45"/>
                  <a:gd name="T5" fmla="*/ 13224 h 49"/>
                  <a:gd name="T6" fmla="*/ 1984 w 45"/>
                  <a:gd name="T7" fmla="*/ 10435 h 49"/>
                  <a:gd name="T8" fmla="*/ 1437 w 45"/>
                  <a:gd name="T9" fmla="*/ 8240 h 49"/>
                  <a:gd name="T10" fmla="*/ 1110 w 45"/>
                  <a:gd name="T11" fmla="*/ 5181 h 49"/>
                  <a:gd name="T12" fmla="*/ 915 w 45"/>
                  <a:gd name="T13" fmla="*/ 3478 h 49"/>
                  <a:gd name="T14" fmla="*/ 915 w 45"/>
                  <a:gd name="T15" fmla="*/ 3234 h 49"/>
                  <a:gd name="T16" fmla="*/ 858 w 45"/>
                  <a:gd name="T17" fmla="*/ 109 h 49"/>
                  <a:gd name="T18" fmla="*/ 858 w 45"/>
                  <a:gd name="T19" fmla="*/ 3234 h 49"/>
                  <a:gd name="T20" fmla="*/ 3 w 45"/>
                  <a:gd name="T21" fmla="*/ 0 h 49"/>
                  <a:gd name="T22" fmla="*/ 1 w 45"/>
                  <a:gd name="T23" fmla="*/ 3 h 49"/>
                  <a:gd name="T24" fmla="*/ 0 w 45"/>
                  <a:gd name="T25" fmla="*/ 109 h 49"/>
                  <a:gd name="T26" fmla="*/ 0 w 45"/>
                  <a:gd name="T27" fmla="*/ 3774 h 49"/>
                  <a:gd name="T28" fmla="*/ 2 w 45"/>
                  <a:gd name="T29" fmla="*/ 5181 h 49"/>
                  <a:gd name="T30" fmla="*/ 5 w 45"/>
                  <a:gd name="T31" fmla="*/ 7643 h 49"/>
                  <a:gd name="T32" fmla="*/ 915 w 45"/>
                  <a:gd name="T33" fmla="*/ 10435 h 49"/>
                  <a:gd name="T34" fmla="*/ 1347 w 45"/>
                  <a:gd name="T35" fmla="*/ 13224 h 49"/>
                  <a:gd name="T36" fmla="*/ 2116 w 45"/>
                  <a:gd name="T37" fmla="*/ 15830 h 49"/>
                  <a:gd name="T38" fmla="*/ 2919 w 45"/>
                  <a:gd name="T39" fmla="*/ 18760 h 49"/>
                  <a:gd name="T40" fmla="*/ 3623 w 45"/>
                  <a:gd name="T41" fmla="*/ 20305 h 49"/>
                  <a:gd name="T42" fmla="*/ 4034 w 45"/>
                  <a:gd name="T43" fmla="*/ 1712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5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38" name="Freeform 366"/>
              <p:cNvSpPr>
                <a:spLocks noChangeArrowheads="1"/>
              </p:cNvSpPr>
              <p:nvPr/>
            </p:nvSpPr>
            <p:spPr bwMode="auto">
              <a:xfrm>
                <a:off x="4210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417 0 0"/>
                  <a:gd name="T0" fmla="*/ 2467 w 53"/>
                  <a:gd name="T1" fmla="*/ 13638 h 18"/>
                  <a:gd name="T2" fmla="*/ 2300 w 53"/>
                  <a:gd name="T3" fmla="*/ 12274 h 18"/>
                  <a:gd name="T4" fmla="*/ 2155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4 h 18"/>
                  <a:gd name="T16" fmla="*/ 5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716 w 53"/>
                  <a:gd name="T23" fmla="*/ 24070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39" name="Freeform 367"/>
              <p:cNvSpPr>
                <a:spLocks noChangeArrowheads="1"/>
              </p:cNvSpPr>
              <p:nvPr/>
            </p:nvSpPr>
            <p:spPr bwMode="auto">
              <a:xfrm>
                <a:off x="1847" y="4074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3 0 0"/>
                  <a:gd name="G10" fmla="*/ 1 57137 51712"/>
                  <a:gd name="G11" fmla="+- 15 0 0"/>
                  <a:gd name="G12" fmla="cos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7111 0 0"/>
                  <a:gd name="G36" fmla="+- 6419 0 0"/>
                  <a:gd name="G37" fmla="+- 5829 0 0"/>
                  <a:gd name="G38" fmla="+- 5063 0 0"/>
                  <a:gd name="T0" fmla="*/ 6784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5 h 57"/>
                  <a:gd name="T8" fmla="*/ 7052 w 94"/>
                  <a:gd name="T9" fmla="*/ 633 h 57"/>
                  <a:gd name="T10" fmla="*/ 6784 w 94"/>
                  <a:gd name="T11" fmla="*/ 955 h 57"/>
                  <a:gd name="T12" fmla="*/ 6497 w 94"/>
                  <a:gd name="T13" fmla="*/ 1434 h 57"/>
                  <a:gd name="T14" fmla="*/ 6107 w 94"/>
                  <a:gd name="T15" fmla="*/ 1874 h 57"/>
                  <a:gd name="T16" fmla="*/ 5556 w 94"/>
                  <a:gd name="T17" fmla="*/ 2322 h 57"/>
                  <a:gd name="T18" fmla="*/ 4978 w 94"/>
                  <a:gd name="T19" fmla="*/ 2656 h 57"/>
                  <a:gd name="T20" fmla="*/ 4503 w 94"/>
                  <a:gd name="T21" fmla="*/ 3043 h 57"/>
                  <a:gd name="T22" fmla="*/ 3740 w 94"/>
                  <a:gd name="T23" fmla="*/ 3457 h 57"/>
                  <a:gd name="T24" fmla="*/ 3179 w 94"/>
                  <a:gd name="T25" fmla="*/ 3670 h 57"/>
                  <a:gd name="T26" fmla="*/ 2333 w 94"/>
                  <a:gd name="T27" fmla="*/ 3857 h 57"/>
                  <a:gd name="T28" fmla="*/ 1572 w 94"/>
                  <a:gd name="T29" fmla="*/ 3857 h 57"/>
                  <a:gd name="T30" fmla="*/ 901 w 94"/>
                  <a:gd name="T31" fmla="*/ 3670 h 57"/>
                  <a:gd name="T32" fmla="*/ 2 w 94"/>
                  <a:gd name="T33" fmla="*/ 3432 h 57"/>
                  <a:gd name="T34" fmla="*/ 1 w 94"/>
                  <a:gd name="T35" fmla="*/ 3256 h 57"/>
                  <a:gd name="T36" fmla="*/ 0 w 94"/>
                  <a:gd name="T37" fmla="*/ 3226 h 57"/>
                  <a:gd name="T38" fmla="*/ 1 w 94"/>
                  <a:gd name="T39" fmla="*/ 3043 h 57"/>
                  <a:gd name="T40" fmla="*/ 1 w 94"/>
                  <a:gd name="T41" fmla="*/ 2847 h 57"/>
                  <a:gd name="T42" fmla="*/ 5 w 94"/>
                  <a:gd name="T43" fmla="*/ 2620 h 57"/>
                  <a:gd name="T44" fmla="*/ 796 w 94"/>
                  <a:gd name="T45" fmla="*/ 2031 h 57"/>
                  <a:gd name="T46" fmla="*/ 1085 w 94"/>
                  <a:gd name="T47" fmla="*/ 1657 h 57"/>
                  <a:gd name="T48" fmla="*/ 1779 w 94"/>
                  <a:gd name="T49" fmla="*/ 1250 h 57"/>
                  <a:gd name="T50" fmla="*/ 2280 w 94"/>
                  <a:gd name="T51" fmla="*/ 827 h 57"/>
                  <a:gd name="T52" fmla="*/ 2921 w 94"/>
                  <a:gd name="T53" fmla="*/ 591 h 57"/>
                  <a:gd name="T54" fmla="*/ 3516 w 94"/>
                  <a:gd name="T55" fmla="*/ 5 h 57"/>
                  <a:gd name="T56" fmla="*/ 4072 w 94"/>
                  <a:gd name="T57" fmla="*/ 3 h 57"/>
                  <a:gd name="T58" fmla="*/ 4615 w 94"/>
                  <a:gd name="T59" fmla="*/ 2 h 57"/>
                  <a:gd name="T60" fmla="*/ 5096 w 94"/>
                  <a:gd name="T61" fmla="*/ 1 h 57"/>
                  <a:gd name="T62" fmla="*/ 5634 w 94"/>
                  <a:gd name="T63" fmla="*/ 1 h 57"/>
                  <a:gd name="T64" fmla="*/ 6107 w 94"/>
                  <a:gd name="T65" fmla="*/ 0 h 57"/>
                  <a:gd name="T66" fmla="*/ 6497 w 94"/>
                  <a:gd name="T67" fmla="*/ 0 h 57"/>
                  <a:gd name="T68" fmla="*/ 6784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40" name="Freeform 368"/>
              <p:cNvSpPr>
                <a:spLocks noChangeArrowheads="1"/>
              </p:cNvSpPr>
              <p:nvPr/>
            </p:nvSpPr>
            <p:spPr bwMode="auto">
              <a:xfrm>
                <a:off x="1847" y="4071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0 0 0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73 0 0"/>
                  <a:gd name="G33" fmla="+- 64054 0 0"/>
                  <a:gd name="G34" fmla="+- 64741 0 0"/>
                  <a:gd name="G35" fmla="+- 65467 0 0"/>
                  <a:gd name="G36" fmla="+- 561 0 0"/>
                  <a:gd name="G37" fmla="+- 1422 0 0"/>
                  <a:gd name="T0" fmla="*/ 0 w 100"/>
                  <a:gd name="T1" fmla="*/ 2325 h 66"/>
                  <a:gd name="T2" fmla="*/ 672 w 100"/>
                  <a:gd name="T3" fmla="*/ 2635 h 66"/>
                  <a:gd name="T4" fmla="*/ 1203 w 100"/>
                  <a:gd name="T5" fmla="*/ 2685 h 66"/>
                  <a:gd name="T6" fmla="*/ 1890 w 100"/>
                  <a:gd name="T7" fmla="*/ 2685 h 66"/>
                  <a:gd name="T8" fmla="*/ 2566 w 100"/>
                  <a:gd name="T9" fmla="*/ 2635 h 66"/>
                  <a:gd name="T10" fmla="*/ 3056 w 100"/>
                  <a:gd name="T11" fmla="*/ 2495 h 66"/>
                  <a:gd name="T12" fmla="*/ 3640 w 100"/>
                  <a:gd name="T13" fmla="*/ 2218 h 66"/>
                  <a:gd name="T14" fmla="*/ 4089 w 100"/>
                  <a:gd name="T15" fmla="*/ 2009 h 66"/>
                  <a:gd name="T16" fmla="*/ 4594 w 100"/>
                  <a:gd name="T17" fmla="*/ 1730 h 66"/>
                  <a:gd name="T18" fmla="*/ 4982 w 100"/>
                  <a:gd name="T19" fmla="*/ 1481 h 66"/>
                  <a:gd name="T20" fmla="*/ 5322 w 100"/>
                  <a:gd name="T21" fmla="*/ 1202 h 66"/>
                  <a:gd name="T22" fmla="*/ 5598 w 100"/>
                  <a:gd name="T23" fmla="*/ 959 h 66"/>
                  <a:gd name="T24" fmla="*/ 5799 w 100"/>
                  <a:gd name="T25" fmla="*/ 669 h 66"/>
                  <a:gd name="T26" fmla="*/ 5934 w 100"/>
                  <a:gd name="T27" fmla="*/ 431 h 66"/>
                  <a:gd name="T28" fmla="*/ 5934 w 100"/>
                  <a:gd name="T29" fmla="*/ 14 h 66"/>
                  <a:gd name="T30" fmla="*/ 5641 w 100"/>
                  <a:gd name="T31" fmla="*/ 0 h 66"/>
                  <a:gd name="T32" fmla="*/ 5281 w 100"/>
                  <a:gd name="T33" fmla="*/ 0 h 66"/>
                  <a:gd name="T34" fmla="*/ 5322 w 100"/>
                  <a:gd name="T35" fmla="*/ 375 h 66"/>
                  <a:gd name="T36" fmla="*/ 5393 w 100"/>
                  <a:gd name="T37" fmla="*/ 375 h 66"/>
                  <a:gd name="T38" fmla="*/ 5393 w 100"/>
                  <a:gd name="T39" fmla="*/ 345 h 66"/>
                  <a:gd name="T40" fmla="*/ 5393 w 100"/>
                  <a:gd name="T41" fmla="*/ 375 h 66"/>
                  <a:gd name="T42" fmla="*/ 5281 w 100"/>
                  <a:gd name="T43" fmla="*/ 496 h 66"/>
                  <a:gd name="T44" fmla="*/ 5161 w 100"/>
                  <a:gd name="T45" fmla="*/ 721 h 66"/>
                  <a:gd name="T46" fmla="*/ 4870 w 100"/>
                  <a:gd name="T47" fmla="*/ 959 h 66"/>
                  <a:gd name="T48" fmla="*/ 4594 w 100"/>
                  <a:gd name="T49" fmla="*/ 1202 h 66"/>
                  <a:gd name="T50" fmla="*/ 4216 w 100"/>
                  <a:gd name="T51" fmla="*/ 1481 h 66"/>
                  <a:gd name="T52" fmla="*/ 3857 w 100"/>
                  <a:gd name="T53" fmla="*/ 1716 h 66"/>
                  <a:gd name="T54" fmla="*/ 3340 w 100"/>
                  <a:gd name="T55" fmla="*/ 1917 h 66"/>
                  <a:gd name="T56" fmla="*/ 2883 w 100"/>
                  <a:gd name="T57" fmla="*/ 2133 h 66"/>
                  <a:gd name="T58" fmla="*/ 2385 w 100"/>
                  <a:gd name="T59" fmla="*/ 2218 h 66"/>
                  <a:gd name="T60" fmla="*/ 1809 w 100"/>
                  <a:gd name="T61" fmla="*/ 2296 h 66"/>
                  <a:gd name="T62" fmla="*/ 1275 w 100"/>
                  <a:gd name="T63" fmla="*/ 2321 h 66"/>
                  <a:gd name="T64" fmla="*/ 800 w 100"/>
                  <a:gd name="T65" fmla="*/ 2218 h 66"/>
                  <a:gd name="T66" fmla="*/ 6 w 100"/>
                  <a:gd name="T67" fmla="*/ 2063 h 66"/>
                  <a:gd name="T68" fmla="*/ 0 w 100"/>
                  <a:gd name="T69" fmla="*/ 2325 h 66"/>
                  <a:gd name="T70" fmla="*/ 0 w 100"/>
                  <a:gd name="T71" fmla="*/ 0 h 66"/>
                  <a:gd name="T72" fmla="*/ 100 w 100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0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1"/>
                    </a:lnTo>
                    <a:lnTo>
                      <a:pt x="62" y="55"/>
                    </a:lnTo>
                    <a:lnTo>
                      <a:pt x="70" y="50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8" y="17"/>
                    </a:lnTo>
                    <a:lnTo>
                      <a:pt x="100" y="11"/>
                    </a:lnTo>
                    <a:lnTo>
                      <a:pt x="100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5" y="42"/>
                    </a:lnTo>
                    <a:lnTo>
                      <a:pt x="56" y="47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6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41" name="Freeform 369"/>
              <p:cNvSpPr>
                <a:spLocks noChangeArrowheads="1"/>
              </p:cNvSpPr>
              <p:nvPr/>
            </p:nvSpPr>
            <p:spPr bwMode="auto">
              <a:xfrm>
                <a:off x="1845" y="4078"/>
                <a:ext cx="45" cy="52"/>
              </a:xfrm>
              <a:custGeom>
                <a:avLst/>
                <a:gdLst>
                  <a:gd name="G0" fmla="+- 1 0 0"/>
                  <a:gd name="G1" fmla="+- 1 0 0"/>
                  <a:gd name="G2" fmla="*/ 1 39879 44192"/>
                  <a:gd name="G3" fmla="+- 19 0 0"/>
                  <a:gd name="G4" fmla="+- 65534 0 0"/>
                  <a:gd name="G5" fmla="+- 49 0 0"/>
                  <a:gd name="G6" fmla="+- 10 0 0"/>
                  <a:gd name="G7" fmla="sin 43 G6"/>
                  <a:gd name="G8" fmla="+- 13 0 0"/>
                  <a:gd name="G9" fmla="cos 42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2919 0 0"/>
                  <a:gd name="G22" fmla="+- 1 0 0"/>
                  <a:gd name="G23" fmla="+- 1 0 0"/>
                  <a:gd name="T0" fmla="*/ 3623 w 45"/>
                  <a:gd name="T1" fmla="*/ 0 h 49"/>
                  <a:gd name="T2" fmla="*/ 2919 w 45"/>
                  <a:gd name="T3" fmla="*/ 99 h 49"/>
                  <a:gd name="T4" fmla="*/ 2116 w 45"/>
                  <a:gd name="T5" fmla="*/ 4431 h 49"/>
                  <a:gd name="T6" fmla="*/ 1347 w 45"/>
                  <a:gd name="T7" fmla="*/ 7057 h 49"/>
                  <a:gd name="T8" fmla="*/ 976 w 45"/>
                  <a:gd name="T9" fmla="*/ 10435 h 49"/>
                  <a:gd name="T10" fmla="*/ 5 w 45"/>
                  <a:gd name="T11" fmla="*/ 13554 h 49"/>
                  <a:gd name="T12" fmla="*/ 2 w 45"/>
                  <a:gd name="T13" fmla="*/ 15454 h 49"/>
                  <a:gd name="T14" fmla="*/ 1 w 45"/>
                  <a:gd name="T15" fmla="*/ 17120 h 49"/>
                  <a:gd name="T16" fmla="*/ 0 w 45"/>
                  <a:gd name="T17" fmla="*/ 18521 h 49"/>
                  <a:gd name="T18" fmla="*/ 1 w 45"/>
                  <a:gd name="T19" fmla="*/ 19572 h 49"/>
                  <a:gd name="T20" fmla="*/ 3 w 45"/>
                  <a:gd name="T21" fmla="*/ 20305 h 49"/>
                  <a:gd name="T22" fmla="*/ 858 w 45"/>
                  <a:gd name="T23" fmla="*/ 17349 h 49"/>
                  <a:gd name="T24" fmla="*/ 858 w 45"/>
                  <a:gd name="T25" fmla="*/ 18101 h 49"/>
                  <a:gd name="T26" fmla="*/ 915 w 45"/>
                  <a:gd name="T27" fmla="*/ 18101 h 49"/>
                  <a:gd name="T28" fmla="*/ 915 w 45"/>
                  <a:gd name="T29" fmla="*/ 17349 h 49"/>
                  <a:gd name="T30" fmla="*/ 1110 w 45"/>
                  <a:gd name="T31" fmla="*/ 14832 h 49"/>
                  <a:gd name="T32" fmla="*/ 1437 w 45"/>
                  <a:gd name="T33" fmla="*/ 13224 h 49"/>
                  <a:gd name="T34" fmla="*/ 1984 w 45"/>
                  <a:gd name="T35" fmla="*/ 9900 h 49"/>
                  <a:gd name="T36" fmla="*/ 2737 w 45"/>
                  <a:gd name="T37" fmla="*/ 8240 h 49"/>
                  <a:gd name="T38" fmla="*/ 3322 w 45"/>
                  <a:gd name="T39" fmla="*/ 5181 h 49"/>
                  <a:gd name="T40" fmla="*/ 4034 w 45"/>
                  <a:gd name="T41" fmla="*/ 3774 h 49"/>
                  <a:gd name="T42" fmla="*/ 3623 w 45"/>
                  <a:gd name="T43" fmla="*/ 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42" name="Freeform 370"/>
              <p:cNvSpPr>
                <a:spLocks noChangeArrowheads="1"/>
              </p:cNvSpPr>
              <p:nvPr/>
            </p:nvSpPr>
            <p:spPr bwMode="auto">
              <a:xfrm>
                <a:off x="1886" y="407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709 25856"/>
                  <a:gd name="G4" fmla="+- 65532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113 w 53"/>
                  <a:gd name="T11" fmla="*/ 2 h 18"/>
                  <a:gd name="T12" fmla="*/ 716 w 53"/>
                  <a:gd name="T13" fmla="*/ 3 h 18"/>
                  <a:gd name="T14" fmla="*/ 8 w 53"/>
                  <a:gd name="T15" fmla="*/ 9942 h 18"/>
                  <a:gd name="T16" fmla="*/ 0 w 53"/>
                  <a:gd name="T17" fmla="*/ 13638 h 18"/>
                  <a:gd name="T18" fmla="*/ 5 w 53"/>
                  <a:gd name="T19" fmla="*/ 28514 h 18"/>
                  <a:gd name="T20" fmla="*/ 544 w 53"/>
                  <a:gd name="T21" fmla="*/ 23097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155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43" name="Freeform 371"/>
              <p:cNvSpPr>
                <a:spLocks noChangeArrowheads="1"/>
              </p:cNvSpPr>
              <p:nvPr/>
            </p:nvSpPr>
            <p:spPr bwMode="auto">
              <a:xfrm>
                <a:off x="5166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+- 65535 0 0"/>
                  <a:gd name="G10" fmla="*/ 1 9281 11520"/>
                  <a:gd name="G11" fmla="+- 15 0 0"/>
                  <a:gd name="G12" fmla="sin 25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0721 0 0"/>
                  <a:gd name="G34" fmla="+- 61012 0 0"/>
                  <a:gd name="G35" fmla="+- 61559 0 0"/>
                  <a:gd name="G36" fmla="+- 62053 0 0"/>
                  <a:gd name="G37" fmla="+- 62715 0 0"/>
                  <a:gd name="G38" fmla="+- 63287 0 0"/>
                  <a:gd name="T0" fmla="*/ 2493 w 94"/>
                  <a:gd name="T1" fmla="*/ 7396 h 58"/>
                  <a:gd name="T2" fmla="*/ 2581 w 94"/>
                  <a:gd name="T3" fmla="*/ 7396 h 58"/>
                  <a:gd name="T4" fmla="*/ 2630 w 94"/>
                  <a:gd name="T5" fmla="*/ 7154 h 58"/>
                  <a:gd name="T6" fmla="*/ 2630 w 94"/>
                  <a:gd name="T7" fmla="*/ 6607 h 58"/>
                  <a:gd name="T8" fmla="*/ 2581 w 94"/>
                  <a:gd name="T9" fmla="*/ 6064 h 58"/>
                  <a:gd name="T10" fmla="*/ 2493 w 94"/>
                  <a:gd name="T11" fmla="*/ 5314 h 58"/>
                  <a:gd name="T12" fmla="*/ 2425 w 94"/>
                  <a:gd name="T13" fmla="*/ 4674 h 58"/>
                  <a:gd name="T14" fmla="*/ 2208 w 94"/>
                  <a:gd name="T15" fmla="*/ 3815 h 58"/>
                  <a:gd name="T16" fmla="*/ 2072 w 94"/>
                  <a:gd name="T17" fmla="*/ 2841 h 58"/>
                  <a:gd name="T18" fmla="*/ 1799 w 94"/>
                  <a:gd name="T19" fmla="*/ 2036 h 58"/>
                  <a:gd name="T20" fmla="*/ 1612 w 94"/>
                  <a:gd name="T21" fmla="*/ 1244 h 58"/>
                  <a:gd name="T22" fmla="*/ 1389 w 94"/>
                  <a:gd name="T23" fmla="*/ 891 h 58"/>
                  <a:gd name="T24" fmla="*/ 1116 w 94"/>
                  <a:gd name="T25" fmla="*/ 3 h 58"/>
                  <a:gd name="T26" fmla="*/ 877 w 94"/>
                  <a:gd name="T27" fmla="*/ 0 h 58"/>
                  <a:gd name="T28" fmla="*/ 547 w 94"/>
                  <a:gd name="T29" fmla="*/ 0 h 58"/>
                  <a:gd name="T30" fmla="*/ 346 w 94"/>
                  <a:gd name="T31" fmla="*/ 3 h 58"/>
                  <a:gd name="T32" fmla="*/ 2 w 94"/>
                  <a:gd name="T33" fmla="*/ 967 h 58"/>
                  <a:gd name="T34" fmla="*/ 1 w 94"/>
                  <a:gd name="T35" fmla="*/ 1051 h 58"/>
                  <a:gd name="T36" fmla="*/ 0 w 94"/>
                  <a:gd name="T37" fmla="*/ 1140 h 58"/>
                  <a:gd name="T38" fmla="*/ 1 w 94"/>
                  <a:gd name="T39" fmla="*/ 1348 h 58"/>
                  <a:gd name="T40" fmla="*/ 1 w 94"/>
                  <a:gd name="T41" fmla="*/ 1731 h 58"/>
                  <a:gd name="T42" fmla="*/ 4 w 94"/>
                  <a:gd name="T43" fmla="*/ 2529 h 58"/>
                  <a:gd name="T44" fmla="*/ 9 w 94"/>
                  <a:gd name="T45" fmla="*/ 3236 h 58"/>
                  <a:gd name="T46" fmla="*/ 401 w 94"/>
                  <a:gd name="T47" fmla="*/ 4014 h 58"/>
                  <a:gd name="T48" fmla="*/ 579 w 94"/>
                  <a:gd name="T49" fmla="*/ 4890 h 58"/>
                  <a:gd name="T50" fmla="*/ 859 w 94"/>
                  <a:gd name="T51" fmla="*/ 5579 h 58"/>
                  <a:gd name="T52" fmla="*/ 1058 w 94"/>
                  <a:gd name="T53" fmla="*/ 6280 h 58"/>
                  <a:gd name="T54" fmla="*/ 1250 w 94"/>
                  <a:gd name="T55" fmla="*/ 6585 h 58"/>
                  <a:gd name="T56" fmla="*/ 1465 w 94"/>
                  <a:gd name="T57" fmla="*/ 6815 h 58"/>
                  <a:gd name="T58" fmla="*/ 1700 w 94"/>
                  <a:gd name="T59" fmla="*/ 7154 h 58"/>
                  <a:gd name="T60" fmla="*/ 1893 w 94"/>
                  <a:gd name="T61" fmla="*/ 7186 h 58"/>
                  <a:gd name="T62" fmla="*/ 2092 w 94"/>
                  <a:gd name="T63" fmla="*/ 7186 h 58"/>
                  <a:gd name="T64" fmla="*/ 2208 w 94"/>
                  <a:gd name="T65" fmla="*/ 7186 h 58"/>
                  <a:gd name="T66" fmla="*/ 2425 w 94"/>
                  <a:gd name="T67" fmla="*/ 7186 h 58"/>
                  <a:gd name="T68" fmla="*/ 2493 w 94"/>
                  <a:gd name="T69" fmla="*/ 7396 h 58"/>
                  <a:gd name="T70" fmla="*/ 0 w 94"/>
                  <a:gd name="T71" fmla="*/ 0 h 58"/>
                  <a:gd name="T72" fmla="*/ 94 w 94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44" name="Freeform 372"/>
              <p:cNvSpPr>
                <a:spLocks noChangeArrowheads="1"/>
              </p:cNvSpPr>
              <p:nvPr/>
            </p:nvSpPr>
            <p:spPr bwMode="auto">
              <a:xfrm>
                <a:off x="5165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65534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5 w 99"/>
                  <a:gd name="T1" fmla="*/ 535 h 66"/>
                  <a:gd name="T2" fmla="*/ 828 w 99"/>
                  <a:gd name="T3" fmla="*/ 431 h 66"/>
                  <a:gd name="T4" fmla="*/ 1324 w 99"/>
                  <a:gd name="T5" fmla="*/ 375 h 66"/>
                  <a:gd name="T6" fmla="*/ 1885 w 99"/>
                  <a:gd name="T7" fmla="*/ 375 h 66"/>
                  <a:gd name="T8" fmla="*/ 2461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64 h 66"/>
                  <a:gd name="T16" fmla="*/ 4362 w 99"/>
                  <a:gd name="T17" fmla="*/ 1202 h 66"/>
                  <a:gd name="T18" fmla="*/ 4755 w 99"/>
                  <a:gd name="T19" fmla="*/ 1481 h 66"/>
                  <a:gd name="T20" fmla="*/ 5043 w 99"/>
                  <a:gd name="T21" fmla="*/ 1716 h 66"/>
                  <a:gd name="T22" fmla="*/ 5349 w 99"/>
                  <a:gd name="T23" fmla="*/ 1917 h 66"/>
                  <a:gd name="T24" fmla="*/ 5515 w 99"/>
                  <a:gd name="T25" fmla="*/ 2156 h 66"/>
                  <a:gd name="T26" fmla="*/ 5608 w 99"/>
                  <a:gd name="T27" fmla="*/ 2296 h 66"/>
                  <a:gd name="T28" fmla="*/ 5608 w 99"/>
                  <a:gd name="T29" fmla="*/ 2321 h 66"/>
                  <a:gd name="T30" fmla="*/ 5518 w 99"/>
                  <a:gd name="T31" fmla="*/ 2321 h 66"/>
                  <a:gd name="T32" fmla="*/ 5515 w 99"/>
                  <a:gd name="T33" fmla="*/ 2685 h 66"/>
                  <a:gd name="T34" fmla="*/ 5852 w 99"/>
                  <a:gd name="T35" fmla="*/ 2660 h 66"/>
                  <a:gd name="T36" fmla="*/ 6109 w 99"/>
                  <a:gd name="T37" fmla="*/ 2474 h 66"/>
                  <a:gd name="T38" fmla="*/ 6109 w 99"/>
                  <a:gd name="T39" fmla="*/ 2218 h 66"/>
                  <a:gd name="T40" fmla="*/ 5948 w 99"/>
                  <a:gd name="T41" fmla="*/ 2008 h 66"/>
                  <a:gd name="T42" fmla="*/ 5849 w 99"/>
                  <a:gd name="T43" fmla="*/ 1730 h 66"/>
                  <a:gd name="T44" fmla="*/ 5518 w 99"/>
                  <a:gd name="T45" fmla="*/ 1481 h 66"/>
                  <a:gd name="T46" fmla="*/ 5121 w 99"/>
                  <a:gd name="T47" fmla="*/ 1202 h 66"/>
                  <a:gd name="T48" fmla="*/ 4755 w 99"/>
                  <a:gd name="T49" fmla="*/ 959 h 66"/>
                  <a:gd name="T50" fmla="*/ 4292 w 99"/>
                  <a:gd name="T51" fmla="*/ 621 h 66"/>
                  <a:gd name="T52" fmla="*/ 3757 w 99"/>
                  <a:gd name="T53" fmla="*/ 431 h 66"/>
                  <a:gd name="T54" fmla="*/ 3198 w 99"/>
                  <a:gd name="T55" fmla="*/ 14 h 66"/>
                  <a:gd name="T56" fmla="*/ 2610 w 99"/>
                  <a:gd name="T57" fmla="*/ 2 h 66"/>
                  <a:gd name="T58" fmla="*/ 1944 w 99"/>
                  <a:gd name="T59" fmla="*/ 0 h 66"/>
                  <a:gd name="T60" fmla="*/ 1248 w 99"/>
                  <a:gd name="T61" fmla="*/ 0 h 66"/>
                  <a:gd name="T62" fmla="*/ 654 w 99"/>
                  <a:gd name="T63" fmla="*/ 2 h 66"/>
                  <a:gd name="T64" fmla="*/ 0 w 99"/>
                  <a:gd name="T65" fmla="*/ 320 h 66"/>
                  <a:gd name="T66" fmla="*/ 5 w 99"/>
                  <a:gd name="T67" fmla="*/ 535 h 66"/>
                  <a:gd name="T68" fmla="*/ 0 w 99"/>
                  <a:gd name="T69" fmla="*/ 0 h 66"/>
                  <a:gd name="T70" fmla="*/ 99 w 99"/>
                  <a:gd name="T7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70" y="16"/>
                    </a:lnTo>
                    <a:lnTo>
                      <a:pt x="61" y="11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45" name="Freeform 373"/>
              <p:cNvSpPr>
                <a:spLocks noChangeArrowheads="1"/>
              </p:cNvSpPr>
              <p:nvPr/>
            </p:nvSpPr>
            <p:spPr bwMode="auto">
              <a:xfrm>
                <a:off x="5161" y="4076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0 51712"/>
                  <a:gd name="G10" fmla="+- 65534 0 0"/>
                  <a:gd name="G11" fmla="+- 9 0 0"/>
                  <a:gd name="G12" fmla="+- 16 0 0"/>
                  <a:gd name="G13" fmla="cos 25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1 0 0"/>
                  <a:gd name="G25" fmla="+- 1 0 0"/>
                  <a:gd name="G26" fmla="+- 1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22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188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13 w 44"/>
                  <a:gd name="T17" fmla="*/ 109 h 49"/>
                  <a:gd name="T18" fmla="*/ 913 w 44"/>
                  <a:gd name="T19" fmla="*/ 3234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109 h 49"/>
                  <a:gd name="T26" fmla="*/ 1 w 44"/>
                  <a:gd name="T27" fmla="*/ 3774 h 49"/>
                  <a:gd name="T28" fmla="*/ 2 w 44"/>
                  <a:gd name="T29" fmla="*/ 5181 h 49"/>
                  <a:gd name="T30" fmla="*/ 5 w 44"/>
                  <a:gd name="T31" fmla="*/ 7643 h 49"/>
                  <a:gd name="T32" fmla="*/ 1041 w 44"/>
                  <a:gd name="T33" fmla="*/ 10435 h 49"/>
                  <a:gd name="T34" fmla="*/ 1547 w 44"/>
                  <a:gd name="T35" fmla="*/ 13224 h 49"/>
                  <a:gd name="T36" fmla="*/ 2372 w 44"/>
                  <a:gd name="T37" fmla="*/ 15830 h 49"/>
                  <a:gd name="T38" fmla="*/ 3089 w 44"/>
                  <a:gd name="T39" fmla="*/ 18760 h 49"/>
                  <a:gd name="T40" fmla="*/ 4022 w 44"/>
                  <a:gd name="T41" fmla="*/ 20305 h 49"/>
                  <a:gd name="T42" fmla="*/ 4446 w 44"/>
                  <a:gd name="T43" fmla="*/ 1712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46" name="Freeform 374"/>
              <p:cNvSpPr>
                <a:spLocks noChangeArrowheads="1"/>
              </p:cNvSpPr>
              <p:nvPr/>
            </p:nvSpPr>
            <p:spPr bwMode="auto">
              <a:xfrm>
                <a:off x="5204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8137 22848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62 0 0"/>
                  <a:gd name="G21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13 w 53"/>
                  <a:gd name="T11" fmla="*/ 11047 h 18"/>
                  <a:gd name="T12" fmla="*/ 800 w 53"/>
                  <a:gd name="T13" fmla="*/ 8948 h 18"/>
                  <a:gd name="T14" fmla="*/ 515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716 w 53"/>
                  <a:gd name="T23" fmla="*/ 24070 h 18"/>
                  <a:gd name="T24" fmla="*/ 105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4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47" name="Freeform 375"/>
              <p:cNvSpPr>
                <a:spLocks noChangeArrowheads="1"/>
              </p:cNvSpPr>
              <p:nvPr/>
            </p:nvSpPr>
            <p:spPr bwMode="auto">
              <a:xfrm>
                <a:off x="637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4759 25856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441 0 0"/>
                  <a:gd name="G34" fmla="+- 5491 0 0"/>
                  <a:gd name="G35" fmla="+- 4603 0 0"/>
                  <a:gd name="G36" fmla="+- 4197 0 0"/>
                  <a:gd name="G37" fmla="+- 3062 0 0"/>
                  <a:gd name="G38" fmla="+- 2195 0 0"/>
                  <a:gd name="T0" fmla="*/ 5216 w 93"/>
                  <a:gd name="T1" fmla="*/ 0 h 58"/>
                  <a:gd name="T2" fmla="*/ 5441 w 93"/>
                  <a:gd name="T3" fmla="*/ 0 h 58"/>
                  <a:gd name="T4" fmla="*/ 5494 w 93"/>
                  <a:gd name="T5" fmla="*/ 3 h 58"/>
                  <a:gd name="T6" fmla="*/ 5494 w 93"/>
                  <a:gd name="T7" fmla="*/ 891 h 58"/>
                  <a:gd name="T8" fmla="*/ 5441 w 93"/>
                  <a:gd name="T9" fmla="*/ 1244 h 58"/>
                  <a:gd name="T10" fmla="*/ 5269 w 93"/>
                  <a:gd name="T11" fmla="*/ 2207 h 58"/>
                  <a:gd name="T12" fmla="*/ 5036 w 93"/>
                  <a:gd name="T13" fmla="*/ 2841 h 58"/>
                  <a:gd name="T14" fmla="*/ 4731 w 93"/>
                  <a:gd name="T15" fmla="*/ 3815 h 58"/>
                  <a:gd name="T16" fmla="*/ 4332 w 93"/>
                  <a:gd name="T17" fmla="*/ 4674 h 58"/>
                  <a:gd name="T18" fmla="*/ 3924 w 93"/>
                  <a:gd name="T19" fmla="*/ 5504 h 58"/>
                  <a:gd name="T20" fmla="*/ 3364 w 93"/>
                  <a:gd name="T21" fmla="*/ 6090 h 58"/>
                  <a:gd name="T22" fmla="*/ 2907 w 93"/>
                  <a:gd name="T23" fmla="*/ 6607 h 58"/>
                  <a:gd name="T24" fmla="*/ 2411 w 93"/>
                  <a:gd name="T25" fmla="*/ 7154 h 58"/>
                  <a:gd name="T26" fmla="*/ 1763 w 93"/>
                  <a:gd name="T27" fmla="*/ 7396 h 58"/>
                  <a:gd name="T28" fmla="*/ 1136 w 93"/>
                  <a:gd name="T29" fmla="*/ 7396 h 58"/>
                  <a:gd name="T30" fmla="*/ 659 w 93"/>
                  <a:gd name="T31" fmla="*/ 7154 h 58"/>
                  <a:gd name="T32" fmla="*/ 1 w 93"/>
                  <a:gd name="T33" fmla="*/ 6585 h 58"/>
                  <a:gd name="T34" fmla="*/ 0 w 93"/>
                  <a:gd name="T35" fmla="*/ 6495 h 58"/>
                  <a:gd name="T36" fmla="*/ 0 w 93"/>
                  <a:gd name="T37" fmla="*/ 6280 h 58"/>
                  <a:gd name="T38" fmla="*/ 0 w 93"/>
                  <a:gd name="T39" fmla="*/ 6064 h 58"/>
                  <a:gd name="T40" fmla="*/ 1 w 93"/>
                  <a:gd name="T41" fmla="*/ 5608 h 58"/>
                  <a:gd name="T42" fmla="*/ 5 w 93"/>
                  <a:gd name="T43" fmla="*/ 5072 h 58"/>
                  <a:gd name="T44" fmla="*/ 574 w 93"/>
                  <a:gd name="T45" fmla="*/ 4143 h 58"/>
                  <a:gd name="T46" fmla="*/ 838 w 93"/>
                  <a:gd name="T47" fmla="*/ 3344 h 58"/>
                  <a:gd name="T48" fmla="*/ 1371 w 93"/>
                  <a:gd name="T49" fmla="*/ 2609 h 58"/>
                  <a:gd name="T50" fmla="*/ 1763 w 93"/>
                  <a:gd name="T51" fmla="*/ 1731 h 58"/>
                  <a:gd name="T52" fmla="*/ 2171 w 93"/>
                  <a:gd name="T53" fmla="*/ 1140 h 58"/>
                  <a:gd name="T54" fmla="*/ 2620 w 93"/>
                  <a:gd name="T55" fmla="*/ 891 h 58"/>
                  <a:gd name="T56" fmla="*/ 3091 w 93"/>
                  <a:gd name="T57" fmla="*/ 4 h 58"/>
                  <a:gd name="T58" fmla="*/ 3545 w 93"/>
                  <a:gd name="T59" fmla="*/ 3 h 58"/>
                  <a:gd name="T60" fmla="*/ 3982 w 93"/>
                  <a:gd name="T61" fmla="*/ 2 h 58"/>
                  <a:gd name="T62" fmla="*/ 4332 w 93"/>
                  <a:gd name="T63" fmla="*/ 2 h 58"/>
                  <a:gd name="T64" fmla="*/ 4731 w 93"/>
                  <a:gd name="T65" fmla="*/ 0 h 58"/>
                  <a:gd name="T66" fmla="*/ 5036 w 93"/>
                  <a:gd name="T67" fmla="*/ 0 h 58"/>
                  <a:gd name="T68" fmla="*/ 5216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3" y="36"/>
                    </a:lnTo>
                    <a:lnTo>
                      <a:pt x="66" y="42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40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5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3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60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48" name="Freeform 376"/>
              <p:cNvSpPr>
                <a:spLocks noChangeArrowheads="1"/>
              </p:cNvSpPr>
              <p:nvPr/>
            </p:nvSpPr>
            <p:spPr bwMode="auto">
              <a:xfrm>
                <a:off x="636" y="4067"/>
                <a:ext cx="102" cy="56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9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099 0 0"/>
                  <a:gd name="G34" fmla="+- 64795 0 0"/>
                  <a:gd name="G35" fmla="+- 46 0 0"/>
                  <a:gd name="G36" fmla="+- 724 0 0"/>
                  <a:gd name="G37" fmla="+- 1539 0 0"/>
                  <a:gd name="T0" fmla="*/ 0 w 99"/>
                  <a:gd name="T1" fmla="*/ 2389 h 66"/>
                  <a:gd name="T2" fmla="*/ 694 w 99"/>
                  <a:gd name="T3" fmla="*/ 2635 h 66"/>
                  <a:gd name="T4" fmla="*/ 1248 w 99"/>
                  <a:gd name="T5" fmla="*/ 2685 h 66"/>
                  <a:gd name="T6" fmla="*/ 1944 w 99"/>
                  <a:gd name="T7" fmla="*/ 2685 h 66"/>
                  <a:gd name="T8" fmla="*/ 2681 w 99"/>
                  <a:gd name="T9" fmla="*/ 2635 h 66"/>
                  <a:gd name="T10" fmla="*/ 3198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8 h 66"/>
                  <a:gd name="T16" fmla="*/ 4828 w 99"/>
                  <a:gd name="T17" fmla="*/ 1730 h 66"/>
                  <a:gd name="T18" fmla="*/ 5200 w 99"/>
                  <a:gd name="T19" fmla="*/ 1481 h 66"/>
                  <a:gd name="T20" fmla="*/ 5515 w 99"/>
                  <a:gd name="T21" fmla="*/ 1202 h 66"/>
                  <a:gd name="T22" fmla="*/ 5849 w 99"/>
                  <a:gd name="T23" fmla="*/ 959 h 66"/>
                  <a:gd name="T24" fmla="*/ 6017 w 99"/>
                  <a:gd name="T25" fmla="*/ 621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49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349 w 99"/>
                  <a:gd name="T45" fmla="*/ 721 h 66"/>
                  <a:gd name="T46" fmla="*/ 5121 w 99"/>
                  <a:gd name="T47" fmla="*/ 964 h 66"/>
                  <a:gd name="T48" fmla="*/ 4828 w 99"/>
                  <a:gd name="T49" fmla="*/ 1202 h 66"/>
                  <a:gd name="T50" fmla="*/ 4362 w 99"/>
                  <a:gd name="T51" fmla="*/ 1481 h 66"/>
                  <a:gd name="T52" fmla="*/ 3940 w 99"/>
                  <a:gd name="T53" fmla="*/ 1716 h 66"/>
                  <a:gd name="T54" fmla="*/ 3447 w 99"/>
                  <a:gd name="T55" fmla="*/ 1917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85 w 99"/>
                  <a:gd name="T61" fmla="*/ 2321 h 66"/>
                  <a:gd name="T62" fmla="*/ 1404 w 99"/>
                  <a:gd name="T63" fmla="*/ 2321 h 66"/>
                  <a:gd name="T64" fmla="*/ 828 w 99"/>
                  <a:gd name="T65" fmla="*/ 2218 h 66"/>
                  <a:gd name="T66" fmla="*/ 5 w 99"/>
                  <a:gd name="T67" fmla="*/ 2063 h 66"/>
                  <a:gd name="T68" fmla="*/ 0 w 99"/>
                  <a:gd name="T69" fmla="*/ 238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49"/>
                    </a:lnTo>
                    <a:lnTo>
                      <a:pt x="78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8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4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49" name="Freeform 377"/>
              <p:cNvSpPr>
                <a:spLocks noChangeArrowheads="1"/>
              </p:cNvSpPr>
              <p:nvPr/>
            </p:nvSpPr>
            <p:spPr bwMode="auto">
              <a:xfrm>
                <a:off x="632" y="4077"/>
                <a:ext cx="44" cy="53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cos 25 G2"/>
                  <a:gd name="G4" fmla="*/ 1 0 51712"/>
                  <a:gd name="G5" fmla="+- 65534 0 0"/>
                  <a:gd name="G6" fmla="+- 50 0 0"/>
                  <a:gd name="G7" fmla="+- 9 0 0"/>
                  <a:gd name="G8" fmla="sin 43 G7"/>
                  <a:gd name="G9" fmla="+- 10 0 0"/>
                  <a:gd name="G10" fmla="sin 43 G9"/>
                  <a:gd name="G11" fmla="*/ 1 28939 61568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3104 0 0"/>
                  <a:gd name="G27" fmla="+- 63995 0 0"/>
                  <a:gd name="G28" fmla="+- 60889 0 0"/>
                  <a:gd name="T0" fmla="*/ 4022 w 44"/>
                  <a:gd name="T1" fmla="*/ 0 h 50"/>
                  <a:gd name="T2" fmla="*/ 3196 w 44"/>
                  <a:gd name="T3" fmla="*/ 92 h 50"/>
                  <a:gd name="T4" fmla="*/ 2372 w 44"/>
                  <a:gd name="T5" fmla="*/ 3913 h 50"/>
                  <a:gd name="T6" fmla="*/ 1547 w 44"/>
                  <a:gd name="T7" fmla="*/ 6194 h 50"/>
                  <a:gd name="T8" fmla="*/ 1041 w 44"/>
                  <a:gd name="T9" fmla="*/ 9087 h 50"/>
                  <a:gd name="T10" fmla="*/ 4 w 44"/>
                  <a:gd name="T11" fmla="*/ 12029 h 50"/>
                  <a:gd name="T12" fmla="*/ 1 w 44"/>
                  <a:gd name="T13" fmla="*/ 13705 h 50"/>
                  <a:gd name="T14" fmla="*/ 0 w 44"/>
                  <a:gd name="T15" fmla="*/ 14805 h 50"/>
                  <a:gd name="T16" fmla="*/ 0 w 44"/>
                  <a:gd name="T17" fmla="*/ 16369 h 50"/>
                  <a:gd name="T18" fmla="*/ 1 w 44"/>
                  <a:gd name="T19" fmla="*/ 17574 h 50"/>
                  <a:gd name="T20" fmla="*/ 3 w 44"/>
                  <a:gd name="T21" fmla="*/ 18648 h 50"/>
                  <a:gd name="T22" fmla="*/ 913 w 44"/>
                  <a:gd name="T23" fmla="*/ 15586 h 50"/>
                  <a:gd name="T24" fmla="*/ 975 w 44"/>
                  <a:gd name="T25" fmla="*/ 15998 h 50"/>
                  <a:gd name="T26" fmla="*/ 975 w 44"/>
                  <a:gd name="T27" fmla="*/ 16369 h 50"/>
                  <a:gd name="T28" fmla="*/ 975 w 44"/>
                  <a:gd name="T29" fmla="*/ 15998 h 50"/>
                  <a:gd name="T30" fmla="*/ 1041 w 44"/>
                  <a:gd name="T31" fmla="*/ 15586 h 50"/>
                  <a:gd name="T32" fmla="*/ 1188 w 44"/>
                  <a:gd name="T33" fmla="*/ 13373 h 50"/>
                  <a:gd name="T34" fmla="*/ 1547 w 44"/>
                  <a:gd name="T35" fmla="*/ 11461 h 50"/>
                  <a:gd name="T36" fmla="*/ 2298 w 44"/>
                  <a:gd name="T37" fmla="*/ 8834 h 50"/>
                  <a:gd name="T38" fmla="*/ 2892 w 44"/>
                  <a:gd name="T39" fmla="*/ 6680 h 50"/>
                  <a:gd name="T40" fmla="*/ 3647 w 44"/>
                  <a:gd name="T41" fmla="*/ 4560 h 50"/>
                  <a:gd name="T42" fmla="*/ 4446 w 44"/>
                  <a:gd name="T43" fmla="*/ 3346 h 50"/>
                  <a:gd name="T44" fmla="*/ 4022 w 44"/>
                  <a:gd name="T45" fmla="*/ 0 h 50"/>
                  <a:gd name="T46" fmla="*/ 0 w 44"/>
                  <a:gd name="T47" fmla="*/ 0 h 50"/>
                  <a:gd name="T48" fmla="*/ 44 w 44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50" name="Freeform 378"/>
              <p:cNvSpPr>
                <a:spLocks noChangeArrowheads="1"/>
              </p:cNvSpPr>
              <p:nvPr/>
            </p:nvSpPr>
            <p:spPr bwMode="auto">
              <a:xfrm>
                <a:off x="674" y="4067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0705 51712"/>
                  <a:gd name="G4" fmla="+- 65531 0 0"/>
                  <a:gd name="G5" fmla="*/ 1 2245 4569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277 0 0"/>
                  <a:gd name="G21" fmla="+- 2060 0 0"/>
                  <a:gd name="T0" fmla="*/ 2430 w 53"/>
                  <a:gd name="T1" fmla="*/ 0 h 18"/>
                  <a:gd name="T2" fmla="*/ 2277 w 53"/>
                  <a:gd name="T3" fmla="*/ 0 h 18"/>
                  <a:gd name="T4" fmla="*/ 2060 w 53"/>
                  <a:gd name="T5" fmla="*/ 0 h 18"/>
                  <a:gd name="T6" fmla="*/ 1730 w 53"/>
                  <a:gd name="T7" fmla="*/ 1 h 18"/>
                  <a:gd name="T8" fmla="*/ 1466 w 53"/>
                  <a:gd name="T9" fmla="*/ 1 h 18"/>
                  <a:gd name="T10" fmla="*/ 1113 w 53"/>
                  <a:gd name="T11" fmla="*/ 2 h 18"/>
                  <a:gd name="T12" fmla="*/ 678 w 53"/>
                  <a:gd name="T13" fmla="*/ 3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3097 h 18"/>
                  <a:gd name="T22" fmla="*/ 757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51" name="Freeform 379"/>
              <p:cNvSpPr>
                <a:spLocks noChangeArrowheads="1"/>
              </p:cNvSpPr>
              <p:nvPr/>
            </p:nvSpPr>
            <p:spPr bwMode="auto">
              <a:xfrm>
                <a:off x="3953" y="4074"/>
                <a:ext cx="82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1537 51712"/>
                  <a:gd name="G11" fmla="*/ 1 37753 496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2772 0 0"/>
                  <a:gd name="G36" fmla="+- 62860 0 0"/>
                  <a:gd name="G37" fmla="+- 63098 0 0"/>
                  <a:gd name="G38" fmla="+- 63462 0 0"/>
                  <a:gd name="G39" fmla="+- 63834 0 0"/>
                  <a:gd name="G40" fmla="+- 64140 0 0"/>
                  <a:gd name="T0" fmla="*/ 943 w 93"/>
                  <a:gd name="T1" fmla="*/ 3857 h 57"/>
                  <a:gd name="T2" fmla="*/ 969 w 93"/>
                  <a:gd name="T3" fmla="*/ 3733 h 57"/>
                  <a:gd name="T4" fmla="*/ 994 w 93"/>
                  <a:gd name="T5" fmla="*/ 3670 h 57"/>
                  <a:gd name="T6" fmla="*/ 994 w 93"/>
                  <a:gd name="T7" fmla="*/ 3432 h 57"/>
                  <a:gd name="T8" fmla="*/ 969 w 93"/>
                  <a:gd name="T9" fmla="*/ 3043 h 57"/>
                  <a:gd name="T10" fmla="*/ 954 w 93"/>
                  <a:gd name="T11" fmla="*/ 2656 h 57"/>
                  <a:gd name="T12" fmla="*/ 907 w 93"/>
                  <a:gd name="T13" fmla="*/ 2303 h 57"/>
                  <a:gd name="T14" fmla="*/ 828 w 93"/>
                  <a:gd name="T15" fmla="*/ 1874 h 57"/>
                  <a:gd name="T16" fmla="*/ 775 w 93"/>
                  <a:gd name="T17" fmla="*/ 1434 h 57"/>
                  <a:gd name="T18" fmla="*/ 701 w 93"/>
                  <a:gd name="T19" fmla="*/ 955 h 57"/>
                  <a:gd name="T20" fmla="*/ 600 w 93"/>
                  <a:gd name="T21" fmla="*/ 633 h 57"/>
                  <a:gd name="T22" fmla="*/ 515 w 93"/>
                  <a:gd name="T23" fmla="*/ 5 h 57"/>
                  <a:gd name="T24" fmla="*/ 413 w 93"/>
                  <a:gd name="T25" fmla="*/ 2 h 57"/>
                  <a:gd name="T26" fmla="*/ 319 w 93"/>
                  <a:gd name="T27" fmla="*/ 0 h 57"/>
                  <a:gd name="T28" fmla="*/ 201 w 93"/>
                  <a:gd name="T29" fmla="*/ 0 h 57"/>
                  <a:gd name="T30" fmla="*/ 118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6 w 93"/>
                  <a:gd name="T45" fmla="*/ 1634 h 57"/>
                  <a:gd name="T46" fmla="*/ 154 w 93"/>
                  <a:gd name="T47" fmla="*/ 2009 h 57"/>
                  <a:gd name="T48" fmla="*/ 222 w 93"/>
                  <a:gd name="T49" fmla="*/ 2480 h 57"/>
                  <a:gd name="T50" fmla="*/ 319 w 93"/>
                  <a:gd name="T51" fmla="*/ 2816 h 57"/>
                  <a:gd name="T52" fmla="*/ 391 w 93"/>
                  <a:gd name="T53" fmla="*/ 3226 h 57"/>
                  <a:gd name="T54" fmla="*/ 462 w 93"/>
                  <a:gd name="T55" fmla="*/ 3432 h 57"/>
                  <a:gd name="T56" fmla="*/ 545 w 93"/>
                  <a:gd name="T57" fmla="*/ 3490 h 57"/>
                  <a:gd name="T58" fmla="*/ 627 w 93"/>
                  <a:gd name="T59" fmla="*/ 3670 h 57"/>
                  <a:gd name="T60" fmla="*/ 708 w 93"/>
                  <a:gd name="T61" fmla="*/ 3670 h 57"/>
                  <a:gd name="T62" fmla="*/ 775 w 93"/>
                  <a:gd name="T63" fmla="*/ 3733 h 57"/>
                  <a:gd name="T64" fmla="*/ 828 w 93"/>
                  <a:gd name="T65" fmla="*/ 3733 h 57"/>
                  <a:gd name="T66" fmla="*/ 907 w 93"/>
                  <a:gd name="T67" fmla="*/ 3733 h 57"/>
                  <a:gd name="T68" fmla="*/ 943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52" name="Freeform 380"/>
              <p:cNvSpPr>
                <a:spLocks noChangeArrowheads="1"/>
              </p:cNvSpPr>
              <p:nvPr/>
            </p:nvSpPr>
            <p:spPr bwMode="auto">
              <a:xfrm>
                <a:off x="3952" y="4071"/>
                <a:ext cx="88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358 0 0"/>
                  <a:gd name="G34" fmla="+- 31 0 0"/>
                  <a:gd name="G35" fmla="+- 206 0 0"/>
                  <a:gd name="G36" fmla="+- 306 0 0"/>
                  <a:gd name="G37" fmla="+- 345 0 0"/>
                  <a:gd name="G38" fmla="+- 277 0 0"/>
                  <a:gd name="T0" fmla="*/ 4 w 98"/>
                  <a:gd name="T1" fmla="*/ 535 h 66"/>
                  <a:gd name="T2" fmla="*/ 253 w 98"/>
                  <a:gd name="T3" fmla="*/ 431 h 66"/>
                  <a:gd name="T4" fmla="*/ 406 w 98"/>
                  <a:gd name="T5" fmla="*/ 375 h 66"/>
                  <a:gd name="T6" fmla="*/ 581 w 98"/>
                  <a:gd name="T7" fmla="*/ 375 h 66"/>
                  <a:gd name="T8" fmla="*/ 737 w 98"/>
                  <a:gd name="T9" fmla="*/ 431 h 66"/>
                  <a:gd name="T10" fmla="*/ 880 w 98"/>
                  <a:gd name="T11" fmla="*/ 535 h 66"/>
                  <a:gd name="T12" fmla="*/ 1053 w 98"/>
                  <a:gd name="T13" fmla="*/ 776 h 66"/>
                  <a:gd name="T14" fmla="*/ 1186 w 98"/>
                  <a:gd name="T15" fmla="*/ 959 h 66"/>
                  <a:gd name="T16" fmla="*/ 1336 w 98"/>
                  <a:gd name="T17" fmla="*/ 1202 h 66"/>
                  <a:gd name="T18" fmla="*/ 1466 w 98"/>
                  <a:gd name="T19" fmla="*/ 1434 h 66"/>
                  <a:gd name="T20" fmla="*/ 1554 w 98"/>
                  <a:gd name="T21" fmla="*/ 1716 h 66"/>
                  <a:gd name="T22" fmla="*/ 1651 w 98"/>
                  <a:gd name="T23" fmla="*/ 1917 h 66"/>
                  <a:gd name="T24" fmla="*/ 1663 w 98"/>
                  <a:gd name="T25" fmla="*/ 2156 h 66"/>
                  <a:gd name="T26" fmla="*/ 1694 w 98"/>
                  <a:gd name="T27" fmla="*/ 2296 h 66"/>
                  <a:gd name="T28" fmla="*/ 1694 w 98"/>
                  <a:gd name="T29" fmla="*/ 2321 h 66"/>
                  <a:gd name="T30" fmla="*/ 1748 w 98"/>
                  <a:gd name="T31" fmla="*/ 2321 h 66"/>
                  <a:gd name="T32" fmla="*/ 1694 w 98"/>
                  <a:gd name="T33" fmla="*/ 2321 h 66"/>
                  <a:gd name="T34" fmla="*/ 1663 w 98"/>
                  <a:gd name="T35" fmla="*/ 2685 h 66"/>
                  <a:gd name="T36" fmla="*/ 1764 w 98"/>
                  <a:gd name="T37" fmla="*/ 2660 h 66"/>
                  <a:gd name="T38" fmla="*/ 1859 w 98"/>
                  <a:gd name="T39" fmla="*/ 2495 h 66"/>
                  <a:gd name="T40" fmla="*/ 1859 w 98"/>
                  <a:gd name="T41" fmla="*/ 2218 h 66"/>
                  <a:gd name="T42" fmla="*/ 1855 w 98"/>
                  <a:gd name="T43" fmla="*/ 1985 h 66"/>
                  <a:gd name="T44" fmla="*/ 1764 w 98"/>
                  <a:gd name="T45" fmla="*/ 1730 h 66"/>
                  <a:gd name="T46" fmla="*/ 1663 w 98"/>
                  <a:gd name="T47" fmla="*/ 1481 h 66"/>
                  <a:gd name="T48" fmla="*/ 1561 w 98"/>
                  <a:gd name="T49" fmla="*/ 1202 h 66"/>
                  <a:gd name="T50" fmla="*/ 1466 w 98"/>
                  <a:gd name="T51" fmla="*/ 959 h 66"/>
                  <a:gd name="T52" fmla="*/ 1302 w 98"/>
                  <a:gd name="T53" fmla="*/ 669 h 66"/>
                  <a:gd name="T54" fmla="*/ 1153 w 98"/>
                  <a:gd name="T55" fmla="*/ 400 h 66"/>
                  <a:gd name="T56" fmla="*/ 975 w 98"/>
                  <a:gd name="T57" fmla="*/ 14 h 66"/>
                  <a:gd name="T58" fmla="*/ 806 w 98"/>
                  <a:gd name="T59" fmla="*/ 2 h 66"/>
                  <a:gd name="T60" fmla="*/ 599 w 98"/>
                  <a:gd name="T61" fmla="*/ 0 h 66"/>
                  <a:gd name="T62" fmla="*/ 382 w 98"/>
                  <a:gd name="T63" fmla="*/ 0 h 66"/>
                  <a:gd name="T64" fmla="*/ 199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53" name="Freeform 381"/>
              <p:cNvSpPr>
                <a:spLocks noChangeArrowheads="1"/>
              </p:cNvSpPr>
              <p:nvPr/>
            </p:nvSpPr>
            <p:spPr bwMode="auto">
              <a:xfrm>
                <a:off x="3949" y="4077"/>
                <a:ext cx="43" cy="51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4 0 0"/>
                  <a:gd name="G12" fmla="+- 9 0 0"/>
                  <a:gd name="G13" fmla="*/ 1 4267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4213 0 0"/>
                  <a:gd name="G28" fmla="+- 55137 0 0"/>
                  <a:gd name="G29" fmla="+- 57678 0 0"/>
                  <a:gd name="T0" fmla="*/ 4745 w 43"/>
                  <a:gd name="T1" fmla="*/ 17120 h 49"/>
                  <a:gd name="T2" fmla="*/ 4131 w 43"/>
                  <a:gd name="T3" fmla="*/ 15454 h 49"/>
                  <a:gd name="T4" fmla="*/ 3155 w 43"/>
                  <a:gd name="T5" fmla="*/ 13554 h 49"/>
                  <a:gd name="T6" fmla="*/ 2577 w 43"/>
                  <a:gd name="T7" fmla="*/ 10435 h 49"/>
                  <a:gd name="T8" fmla="*/ 1720 w 43"/>
                  <a:gd name="T9" fmla="*/ 8240 h 49"/>
                  <a:gd name="T10" fmla="*/ 1227 w 43"/>
                  <a:gd name="T11" fmla="*/ 5181 h 49"/>
                  <a:gd name="T12" fmla="*/ 1072 w 43"/>
                  <a:gd name="T13" fmla="*/ 3478 h 49"/>
                  <a:gd name="T14" fmla="*/ 1002 w 43"/>
                  <a:gd name="T15" fmla="*/ 3234 h 49"/>
                  <a:gd name="T16" fmla="*/ 1002 w 43"/>
                  <a:gd name="T17" fmla="*/ 109 h 49"/>
                  <a:gd name="T18" fmla="*/ 1002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4075 h 49"/>
                  <a:gd name="T30" fmla="*/ 1 w 43"/>
                  <a:gd name="T31" fmla="*/ 5181 h 49"/>
                  <a:gd name="T32" fmla="*/ 4 w 43"/>
                  <a:gd name="T33" fmla="*/ 7643 h 49"/>
                  <a:gd name="T34" fmla="*/ 1072 w 43"/>
                  <a:gd name="T35" fmla="*/ 10435 h 49"/>
                  <a:gd name="T36" fmla="*/ 1720 w 43"/>
                  <a:gd name="T37" fmla="*/ 13554 h 49"/>
                  <a:gd name="T38" fmla="*/ 2587 w 43"/>
                  <a:gd name="T39" fmla="*/ 15830 h 49"/>
                  <a:gd name="T40" fmla="*/ 3388 w 43"/>
                  <a:gd name="T41" fmla="*/ 18760 h 49"/>
                  <a:gd name="T42" fmla="*/ 4436 w 43"/>
                  <a:gd name="T43" fmla="*/ 20305 h 49"/>
                  <a:gd name="T44" fmla="*/ 4745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54" name="Freeform 382"/>
              <p:cNvSpPr>
                <a:spLocks noChangeArrowheads="1"/>
              </p:cNvSpPr>
              <p:nvPr/>
            </p:nvSpPr>
            <p:spPr bwMode="auto">
              <a:xfrm>
                <a:off x="3991" y="4121"/>
                <a:ext cx="42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47773 2585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3484 0 0"/>
                  <a:gd name="G21" fmla="+- 53458 0 0"/>
                  <a:gd name="T0" fmla="*/ 237 w 53"/>
                  <a:gd name="T1" fmla="*/ 13638 h 18"/>
                  <a:gd name="T2" fmla="*/ 222 w 53"/>
                  <a:gd name="T3" fmla="*/ 12274 h 18"/>
                  <a:gd name="T4" fmla="*/ 196 w 53"/>
                  <a:gd name="T5" fmla="*/ 12274 h 18"/>
                  <a:gd name="T6" fmla="*/ 168 w 53"/>
                  <a:gd name="T7" fmla="*/ 12274 h 18"/>
                  <a:gd name="T8" fmla="*/ 143 w 53"/>
                  <a:gd name="T9" fmla="*/ 11047 h 18"/>
                  <a:gd name="T10" fmla="*/ 107 w 53"/>
                  <a:gd name="T11" fmla="*/ 11047 h 18"/>
                  <a:gd name="T12" fmla="*/ 74 w 53"/>
                  <a:gd name="T13" fmla="*/ 8948 h 18"/>
                  <a:gd name="T14" fmla="*/ 49 w 53"/>
                  <a:gd name="T15" fmla="*/ 3 h 18"/>
                  <a:gd name="T16" fmla="*/ 3 w 53"/>
                  <a:gd name="T17" fmla="*/ 0 h 18"/>
                  <a:gd name="T18" fmla="*/ 0 w 53"/>
                  <a:gd name="T19" fmla="*/ 12274 h 18"/>
                  <a:gd name="T20" fmla="*/ 3 w 53"/>
                  <a:gd name="T21" fmla="*/ 16837 h 18"/>
                  <a:gd name="T22" fmla="*/ 65 w 53"/>
                  <a:gd name="T23" fmla="*/ 23097 h 18"/>
                  <a:gd name="T24" fmla="*/ 102 w 53"/>
                  <a:gd name="T25" fmla="*/ 25663 h 18"/>
                  <a:gd name="T26" fmla="*/ 141 w 53"/>
                  <a:gd name="T27" fmla="*/ 26744 h 18"/>
                  <a:gd name="T28" fmla="*/ 166 w 53"/>
                  <a:gd name="T29" fmla="*/ 26744 h 18"/>
                  <a:gd name="T30" fmla="*/ 196 w 53"/>
                  <a:gd name="T31" fmla="*/ 26744 h 18"/>
                  <a:gd name="T32" fmla="*/ 212 w 53"/>
                  <a:gd name="T33" fmla="*/ 26744 h 18"/>
                  <a:gd name="T34" fmla="*/ 233 w 53"/>
                  <a:gd name="T35" fmla="*/ 28514 h 18"/>
                  <a:gd name="T36" fmla="*/ 23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7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55" name="Freeform 383"/>
              <p:cNvSpPr>
                <a:spLocks noChangeArrowheads="1"/>
              </p:cNvSpPr>
              <p:nvPr/>
            </p:nvSpPr>
            <p:spPr bwMode="auto">
              <a:xfrm>
                <a:off x="2476" y="4150"/>
                <a:ext cx="96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7 2"/>
                  <a:gd name="G9" fmla="+- 65535 0 0"/>
                  <a:gd name="G10" fmla="*/ 1 11537 51712"/>
                  <a:gd name="G11" fmla="+- 15 0 0"/>
                  <a:gd name="G12" fmla="cos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8763 0 0"/>
                  <a:gd name="G34" fmla="+- 58925 0 0"/>
                  <a:gd name="G35" fmla="+- 59657 0 0"/>
                  <a:gd name="G36" fmla="+- 60651 0 0"/>
                  <a:gd name="G37" fmla="+- 61602 0 0"/>
                  <a:gd name="G38" fmla="+- 62474 0 0"/>
                  <a:gd name="T0" fmla="*/ 3353 w 94"/>
                  <a:gd name="T1" fmla="*/ 10577 h 57"/>
                  <a:gd name="T2" fmla="*/ 3462 w 94"/>
                  <a:gd name="T3" fmla="*/ 10235 h 57"/>
                  <a:gd name="T4" fmla="*/ 3531 w 94"/>
                  <a:gd name="T5" fmla="*/ 10142 h 57"/>
                  <a:gd name="T6" fmla="*/ 3531 w 94"/>
                  <a:gd name="T7" fmla="*/ 9410 h 57"/>
                  <a:gd name="T8" fmla="*/ 3462 w 94"/>
                  <a:gd name="T9" fmla="*/ 8347 h 57"/>
                  <a:gd name="T10" fmla="*/ 3353 w 94"/>
                  <a:gd name="T11" fmla="*/ 7287 h 57"/>
                  <a:gd name="T12" fmla="*/ 3258 w 94"/>
                  <a:gd name="T13" fmla="*/ 6320 h 57"/>
                  <a:gd name="T14" fmla="*/ 2963 w 94"/>
                  <a:gd name="T15" fmla="*/ 4845 h 57"/>
                  <a:gd name="T16" fmla="*/ 2789 w 94"/>
                  <a:gd name="T17" fmla="*/ 4191 h 57"/>
                  <a:gd name="T18" fmla="*/ 2529 w 94"/>
                  <a:gd name="T19" fmla="*/ 2620 h 57"/>
                  <a:gd name="T20" fmla="*/ 2171 w 94"/>
                  <a:gd name="T21" fmla="*/ 1872 h 57"/>
                  <a:gd name="T22" fmla="*/ 1858 w 94"/>
                  <a:gd name="T23" fmla="*/ 5 h 57"/>
                  <a:gd name="T24" fmla="*/ 1506 w 94"/>
                  <a:gd name="T25" fmla="*/ 2 h 57"/>
                  <a:gd name="T26" fmla="*/ 1169 w 94"/>
                  <a:gd name="T27" fmla="*/ 0 h 57"/>
                  <a:gd name="T28" fmla="*/ 733 w 94"/>
                  <a:gd name="T29" fmla="*/ 0 h 57"/>
                  <a:gd name="T30" fmla="*/ 460 w 94"/>
                  <a:gd name="T31" fmla="*/ 2 h 57"/>
                  <a:gd name="T32" fmla="*/ 2 w 94"/>
                  <a:gd name="T33" fmla="*/ 76 h 57"/>
                  <a:gd name="T34" fmla="*/ 1 w 94"/>
                  <a:gd name="T35" fmla="*/ 76 h 57"/>
                  <a:gd name="T36" fmla="*/ 0 w 94"/>
                  <a:gd name="T37" fmla="*/ 1737 h 57"/>
                  <a:gd name="T38" fmla="*/ 1 w 94"/>
                  <a:gd name="T39" fmla="*/ 1983 h 57"/>
                  <a:gd name="T40" fmla="*/ 1 w 94"/>
                  <a:gd name="T41" fmla="*/ 2270 h 57"/>
                  <a:gd name="T42" fmla="*/ 4 w 94"/>
                  <a:gd name="T43" fmla="*/ 3189 h 57"/>
                  <a:gd name="T44" fmla="*/ 415 w 94"/>
                  <a:gd name="T45" fmla="*/ 4480 h 57"/>
                  <a:gd name="T46" fmla="*/ 537 w 94"/>
                  <a:gd name="T47" fmla="*/ 5570 h 57"/>
                  <a:gd name="T48" fmla="*/ 772 w 94"/>
                  <a:gd name="T49" fmla="*/ 6803 h 57"/>
                  <a:gd name="T50" fmla="*/ 1162 w 94"/>
                  <a:gd name="T51" fmla="*/ 7810 h 57"/>
                  <a:gd name="T52" fmla="*/ 1430 w 94"/>
                  <a:gd name="T53" fmla="*/ 8800 h 57"/>
                  <a:gd name="T54" fmla="*/ 1680 w 94"/>
                  <a:gd name="T55" fmla="*/ 9410 h 57"/>
                  <a:gd name="T56" fmla="*/ 1962 w 94"/>
                  <a:gd name="T57" fmla="*/ 9572 h 57"/>
                  <a:gd name="T58" fmla="*/ 2280 w 94"/>
                  <a:gd name="T59" fmla="*/ 10142 h 57"/>
                  <a:gd name="T60" fmla="*/ 2536 w 94"/>
                  <a:gd name="T61" fmla="*/ 10142 h 57"/>
                  <a:gd name="T62" fmla="*/ 2806 w 94"/>
                  <a:gd name="T63" fmla="*/ 10235 h 57"/>
                  <a:gd name="T64" fmla="*/ 2963 w 94"/>
                  <a:gd name="T65" fmla="*/ 10235 h 57"/>
                  <a:gd name="T66" fmla="*/ 3258 w 94"/>
                  <a:gd name="T67" fmla="*/ 10235 h 57"/>
                  <a:gd name="T68" fmla="*/ 3353 w 94"/>
                  <a:gd name="T69" fmla="*/ 1057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57"/>
                    </a:moveTo>
                    <a:lnTo>
                      <a:pt x="92" y="56"/>
                    </a:lnTo>
                    <a:lnTo>
                      <a:pt x="94" y="55"/>
                    </a:lnTo>
                    <a:lnTo>
                      <a:pt x="94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8" y="10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4"/>
                    </a:lnTo>
                    <a:lnTo>
                      <a:pt x="15" y="31"/>
                    </a:lnTo>
                    <a:lnTo>
                      <a:pt x="22" y="37"/>
                    </a:lnTo>
                    <a:lnTo>
                      <a:pt x="30" y="43"/>
                    </a:lnTo>
                    <a:lnTo>
                      <a:pt x="38" y="47"/>
                    </a:lnTo>
                    <a:lnTo>
                      <a:pt x="45" y="50"/>
                    </a:lnTo>
                    <a:lnTo>
                      <a:pt x="53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56" name="Freeform 384"/>
              <p:cNvSpPr>
                <a:spLocks noChangeArrowheads="1"/>
              </p:cNvSpPr>
              <p:nvPr/>
            </p:nvSpPr>
            <p:spPr bwMode="auto">
              <a:xfrm>
                <a:off x="2475" y="4150"/>
                <a:ext cx="102" cy="69"/>
              </a:xfrm>
              <a:custGeom>
                <a:avLst/>
                <a:gdLst>
                  <a:gd name="G0" fmla="+- 1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727 0 0"/>
                  <a:gd name="G33" fmla="+- 64556 0 0"/>
                  <a:gd name="G34" fmla="+- 65117 0 0"/>
                  <a:gd name="G35" fmla="+- 65360 0 0"/>
                  <a:gd name="G36" fmla="+- 64992 0 0"/>
                  <a:gd name="G37" fmla="+- 64222 0 0"/>
                  <a:gd name="T0" fmla="*/ 5 w 99"/>
                  <a:gd name="T1" fmla="*/ 3559 h 66"/>
                  <a:gd name="T2" fmla="*/ 828 w 99"/>
                  <a:gd name="T3" fmla="*/ 2637 h 66"/>
                  <a:gd name="T4" fmla="*/ 1324 w 99"/>
                  <a:gd name="T5" fmla="*/ 2304 h 66"/>
                  <a:gd name="T6" fmla="*/ 1885 w 99"/>
                  <a:gd name="T7" fmla="*/ 2304 h 66"/>
                  <a:gd name="T8" fmla="*/ 2461 w 99"/>
                  <a:gd name="T9" fmla="*/ 2637 h 66"/>
                  <a:gd name="T10" fmla="*/ 3015 w 99"/>
                  <a:gd name="T11" fmla="*/ 3559 h 66"/>
                  <a:gd name="T12" fmla="*/ 3447 w 99"/>
                  <a:gd name="T13" fmla="*/ 4761 h 66"/>
                  <a:gd name="T14" fmla="*/ 3940 w 99"/>
                  <a:gd name="T15" fmla="*/ 5882 h 66"/>
                  <a:gd name="T16" fmla="*/ 4362 w 99"/>
                  <a:gd name="T17" fmla="*/ 7380 h 66"/>
                  <a:gd name="T18" fmla="*/ 4755 w 99"/>
                  <a:gd name="T19" fmla="*/ 9087 h 66"/>
                  <a:gd name="T20" fmla="*/ 5043 w 99"/>
                  <a:gd name="T21" fmla="*/ 10525 h 66"/>
                  <a:gd name="T22" fmla="*/ 5349 w 99"/>
                  <a:gd name="T23" fmla="*/ 12177 h 66"/>
                  <a:gd name="T24" fmla="*/ 5515 w 99"/>
                  <a:gd name="T25" fmla="*/ 13229 h 66"/>
                  <a:gd name="T26" fmla="*/ 5608 w 99"/>
                  <a:gd name="T27" fmla="*/ 14085 h 66"/>
                  <a:gd name="T28" fmla="*/ 5608 w 99"/>
                  <a:gd name="T29" fmla="*/ 14237 h 66"/>
                  <a:gd name="T30" fmla="*/ 5608 w 99"/>
                  <a:gd name="T31" fmla="*/ 14085 h 66"/>
                  <a:gd name="T32" fmla="*/ 5518 w 99"/>
                  <a:gd name="T33" fmla="*/ 14085 h 66"/>
                  <a:gd name="T34" fmla="*/ 5515 w 99"/>
                  <a:gd name="T35" fmla="*/ 16467 h 66"/>
                  <a:gd name="T36" fmla="*/ 5852 w 99"/>
                  <a:gd name="T37" fmla="*/ 16319 h 66"/>
                  <a:gd name="T38" fmla="*/ 6109 w 99"/>
                  <a:gd name="T39" fmla="*/ 15309 h 66"/>
                  <a:gd name="T40" fmla="*/ 6109 w 99"/>
                  <a:gd name="T41" fmla="*/ 13598 h 66"/>
                  <a:gd name="T42" fmla="*/ 5948 w 99"/>
                  <a:gd name="T43" fmla="*/ 12307 h 66"/>
                  <a:gd name="T44" fmla="*/ 5849 w 99"/>
                  <a:gd name="T45" fmla="*/ 10611 h 66"/>
                  <a:gd name="T46" fmla="*/ 5518 w 99"/>
                  <a:gd name="T47" fmla="*/ 9177 h 66"/>
                  <a:gd name="T48" fmla="*/ 5200 w 99"/>
                  <a:gd name="T49" fmla="*/ 7380 h 66"/>
                  <a:gd name="T50" fmla="*/ 4755 w 99"/>
                  <a:gd name="T51" fmla="*/ 5512 h 66"/>
                  <a:gd name="T52" fmla="*/ 4292 w 99"/>
                  <a:gd name="T53" fmla="*/ 4099 h 66"/>
                  <a:gd name="T54" fmla="*/ 3757 w 99"/>
                  <a:gd name="T55" fmla="*/ 2462 h 66"/>
                  <a:gd name="T56" fmla="*/ 3198 w 99"/>
                  <a:gd name="T57" fmla="*/ 82 h 66"/>
                  <a:gd name="T58" fmla="*/ 2610 w 99"/>
                  <a:gd name="T59" fmla="*/ 3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3 h 66"/>
                  <a:gd name="T66" fmla="*/ 0 w 99"/>
                  <a:gd name="T67" fmla="*/ 1966 h 66"/>
                  <a:gd name="T68" fmla="*/ 5 w 99"/>
                  <a:gd name="T69" fmla="*/ 355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5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9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1" y="56"/>
                    </a:lnTo>
                    <a:lnTo>
                      <a:pt x="91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90" y="37"/>
                    </a:lnTo>
                    <a:lnTo>
                      <a:pt x="84" y="30"/>
                    </a:lnTo>
                    <a:lnTo>
                      <a:pt x="77" y="22"/>
                    </a:lnTo>
                    <a:lnTo>
                      <a:pt x="70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5" y="1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57" name="Freeform 385"/>
              <p:cNvSpPr>
                <a:spLocks noChangeArrowheads="1"/>
              </p:cNvSpPr>
              <p:nvPr/>
            </p:nvSpPr>
            <p:spPr bwMode="auto">
              <a:xfrm>
                <a:off x="2471" y="4154"/>
                <a:ext cx="4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9 G3"/>
                  <a:gd name="G5" fmla="*/ 1 39643 51712"/>
                  <a:gd name="G6" fmla="*/ 1 63095 51712"/>
                  <a:gd name="G7" fmla="*/ G6 1 180"/>
                  <a:gd name="G8" fmla="*/ G5 1 G7"/>
                  <a:gd name="G9" fmla="*/ 1 0 51712"/>
                  <a:gd name="G10" fmla="+- 65534 0 0"/>
                  <a:gd name="G11" fmla="+- 9 0 0"/>
                  <a:gd name="G12" fmla="+- 16 0 0"/>
                  <a:gd name="G13" fmla="cos 25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1 0 0"/>
                  <a:gd name="G25" fmla="*/ 1 0 51712"/>
                  <a:gd name="G26" fmla="cos 54736 G25"/>
                  <a:gd name="G27" fmla="*/ 1 0 51712"/>
                  <a:gd name="G28" fmla="sin 54736 G27"/>
                  <a:gd name="G29" fmla="+- G26 G28 0"/>
                  <a:gd name="G30" fmla="+- G29 10800 0"/>
                  <a:gd name="G31" fmla="+- 1 0 0"/>
                  <a:gd name="T0" fmla="*/ 4446 w 44"/>
                  <a:gd name="T1" fmla="*/ 33189 h 49"/>
                  <a:gd name="T2" fmla="*/ 3647 w 44"/>
                  <a:gd name="T3" fmla="*/ 29569 h 49"/>
                  <a:gd name="T4" fmla="*/ 2892 w 44"/>
                  <a:gd name="T5" fmla="*/ 25923 h 49"/>
                  <a:gd name="T6" fmla="*/ 2298 w 44"/>
                  <a:gd name="T7" fmla="*/ 19970 h 49"/>
                  <a:gd name="T8" fmla="*/ 1652 w 44"/>
                  <a:gd name="T9" fmla="*/ 15766 h 49"/>
                  <a:gd name="T10" fmla="*/ 1188 w 44"/>
                  <a:gd name="T11" fmla="*/ 9915 h 49"/>
                  <a:gd name="T12" fmla="*/ 975 w 44"/>
                  <a:gd name="T13" fmla="*/ 7220 h 49"/>
                  <a:gd name="T14" fmla="*/ 975 w 44"/>
                  <a:gd name="T15" fmla="*/ 6659 h 49"/>
                  <a:gd name="T16" fmla="*/ 913 w 44"/>
                  <a:gd name="T17" fmla="*/ 6180 h 49"/>
                  <a:gd name="T18" fmla="*/ 913 w 44"/>
                  <a:gd name="T19" fmla="*/ 6659 h 49"/>
                  <a:gd name="T20" fmla="*/ 3 w 44"/>
                  <a:gd name="T21" fmla="*/ 0 h 49"/>
                  <a:gd name="T22" fmla="*/ 1 w 44"/>
                  <a:gd name="T23" fmla="*/ 3 h 49"/>
                  <a:gd name="T24" fmla="*/ 0 w 44"/>
                  <a:gd name="T25" fmla="*/ 6180 h 49"/>
                  <a:gd name="T26" fmla="*/ 1 w 44"/>
                  <a:gd name="T27" fmla="*/ 7790 h 49"/>
                  <a:gd name="T28" fmla="*/ 2 w 44"/>
                  <a:gd name="T29" fmla="*/ 9915 h 49"/>
                  <a:gd name="T30" fmla="*/ 5 w 44"/>
                  <a:gd name="T31" fmla="*/ 15766 h 49"/>
                  <a:gd name="T32" fmla="*/ 1041 w 44"/>
                  <a:gd name="T33" fmla="*/ 19970 h 49"/>
                  <a:gd name="T34" fmla="*/ 1547 w 44"/>
                  <a:gd name="T35" fmla="*/ 25923 h 49"/>
                  <a:gd name="T36" fmla="*/ 2372 w 44"/>
                  <a:gd name="T37" fmla="*/ 30291 h 49"/>
                  <a:gd name="T38" fmla="*/ 3196 w 44"/>
                  <a:gd name="T39" fmla="*/ 35888 h 49"/>
                  <a:gd name="T40" fmla="*/ 4022 w 44"/>
                  <a:gd name="T41" fmla="*/ 38848 h 49"/>
                  <a:gd name="T42" fmla="*/ 4446 w 44"/>
                  <a:gd name="T43" fmla="*/ 33189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2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58" name="Freeform 386"/>
              <p:cNvSpPr>
                <a:spLocks noChangeArrowheads="1"/>
              </p:cNvSpPr>
              <p:nvPr/>
            </p:nvSpPr>
            <p:spPr bwMode="auto">
              <a:xfrm>
                <a:off x="2514" y="4213"/>
                <a:ext cx="53" cy="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54219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293 0 0"/>
                  <a:gd name="G21" fmla="+- 2053 0 0"/>
                  <a:gd name="T0" fmla="*/ 2467 w 53"/>
                  <a:gd name="T1" fmla="*/ 7 h 17"/>
                  <a:gd name="T2" fmla="*/ 2300 w 53"/>
                  <a:gd name="T3" fmla="*/ 7 h 17"/>
                  <a:gd name="T4" fmla="*/ 2060 w 53"/>
                  <a:gd name="T5" fmla="*/ 7 h 17"/>
                  <a:gd name="T6" fmla="*/ 1747 w 53"/>
                  <a:gd name="T7" fmla="*/ 7 h 17"/>
                  <a:gd name="T8" fmla="*/ 1480 w 53"/>
                  <a:gd name="T9" fmla="*/ 6 h 17"/>
                  <a:gd name="T10" fmla="*/ 1113 w 53"/>
                  <a:gd name="T11" fmla="*/ 5 h 17"/>
                  <a:gd name="T12" fmla="*/ 800 w 53"/>
                  <a:gd name="T13" fmla="*/ 4 h 17"/>
                  <a:gd name="T14" fmla="*/ 544 w 53"/>
                  <a:gd name="T15" fmla="*/ 2 h 17"/>
                  <a:gd name="T16" fmla="*/ 4 w 53"/>
                  <a:gd name="T17" fmla="*/ 0 h 17"/>
                  <a:gd name="T18" fmla="*/ 0 w 53"/>
                  <a:gd name="T19" fmla="*/ 7 h 17"/>
                  <a:gd name="T20" fmla="*/ 7 w 53"/>
                  <a:gd name="T21" fmla="*/ 608 h 17"/>
                  <a:gd name="T22" fmla="*/ 716 w 53"/>
                  <a:gd name="T23" fmla="*/ 682 h 17"/>
                  <a:gd name="T24" fmla="*/ 1053 w 53"/>
                  <a:gd name="T25" fmla="*/ 764 h 17"/>
                  <a:gd name="T26" fmla="*/ 1466 w 53"/>
                  <a:gd name="T27" fmla="*/ 809 h 17"/>
                  <a:gd name="T28" fmla="*/ 1747 w 53"/>
                  <a:gd name="T29" fmla="*/ 809 h 17"/>
                  <a:gd name="T30" fmla="*/ 2040 w 53"/>
                  <a:gd name="T31" fmla="*/ 809 h 17"/>
                  <a:gd name="T32" fmla="*/ 2300 w 53"/>
                  <a:gd name="T33" fmla="*/ 809 h 17"/>
                  <a:gd name="T34" fmla="*/ 2430 w 53"/>
                  <a:gd name="T35" fmla="*/ 857 h 17"/>
                  <a:gd name="T36" fmla="*/ 2467 w 53"/>
                  <a:gd name="T37" fmla="*/ 7 h 17"/>
                  <a:gd name="T38" fmla="*/ 0 w 53"/>
                  <a:gd name="T39" fmla="*/ 0 h 17"/>
                  <a:gd name="T40" fmla="*/ 53 w 5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7">
                    <a:moveTo>
                      <a:pt x="53" y="7"/>
                    </a:moveTo>
                    <a:lnTo>
                      <a:pt x="49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4" y="5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7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6"/>
                    </a:lnTo>
                    <a:lnTo>
                      <a:pt x="38" y="16"/>
                    </a:lnTo>
                    <a:lnTo>
                      <a:pt x="43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3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59" name="Freeform 387"/>
              <p:cNvSpPr>
                <a:spLocks noChangeArrowheads="1"/>
              </p:cNvSpPr>
              <p:nvPr/>
            </p:nvSpPr>
            <p:spPr bwMode="auto">
              <a:xfrm>
                <a:off x="1628" y="4072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8961 25856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4 0 0"/>
                  <a:gd name="G37" fmla="+- 2776 0 0"/>
                  <a:gd name="G38" fmla="+- 2327 0 0"/>
                  <a:gd name="G39" fmla="+- 1310 0 0"/>
                  <a:gd name="G40" fmla="+- 498 0 0"/>
                  <a:gd name="T0" fmla="*/ 3480 w 93"/>
                  <a:gd name="T1" fmla="*/ 0 h 58"/>
                  <a:gd name="T2" fmla="*/ 3571 w 93"/>
                  <a:gd name="T3" fmla="*/ 0 h 58"/>
                  <a:gd name="T4" fmla="*/ 3667 w 93"/>
                  <a:gd name="T5" fmla="*/ 3 h 58"/>
                  <a:gd name="T6" fmla="*/ 3667 w 93"/>
                  <a:gd name="T7" fmla="*/ 891 h 58"/>
                  <a:gd name="T8" fmla="*/ 3571 w 93"/>
                  <a:gd name="T9" fmla="*/ 1244 h 58"/>
                  <a:gd name="T10" fmla="*/ 3517 w 93"/>
                  <a:gd name="T11" fmla="*/ 2207 h 58"/>
                  <a:gd name="T12" fmla="*/ 3339 w 93"/>
                  <a:gd name="T13" fmla="*/ 2841 h 58"/>
                  <a:gd name="T14" fmla="*/ 3052 w 93"/>
                  <a:gd name="T15" fmla="*/ 3815 h 58"/>
                  <a:gd name="T16" fmla="*/ 2854 w 93"/>
                  <a:gd name="T17" fmla="*/ 4674 h 58"/>
                  <a:gd name="T18" fmla="*/ 2584 w 93"/>
                  <a:gd name="T19" fmla="*/ 5314 h 58"/>
                  <a:gd name="T20" fmla="*/ 2208 w 93"/>
                  <a:gd name="T21" fmla="*/ 6090 h 58"/>
                  <a:gd name="T22" fmla="*/ 1905 w 93"/>
                  <a:gd name="T23" fmla="*/ 6607 h 58"/>
                  <a:gd name="T24" fmla="*/ 1522 w 93"/>
                  <a:gd name="T25" fmla="*/ 7154 h 58"/>
                  <a:gd name="T26" fmla="*/ 1234 w 93"/>
                  <a:gd name="T27" fmla="*/ 7396 h 58"/>
                  <a:gd name="T28" fmla="*/ 736 w 93"/>
                  <a:gd name="T29" fmla="*/ 7396 h 58"/>
                  <a:gd name="T30" fmla="*/ 459 w 93"/>
                  <a:gd name="T31" fmla="*/ 7154 h 58"/>
                  <a:gd name="T32" fmla="*/ 1 w 93"/>
                  <a:gd name="T33" fmla="*/ 6585 h 58"/>
                  <a:gd name="T34" fmla="*/ 0 w 93"/>
                  <a:gd name="T35" fmla="*/ 6495 h 58"/>
                  <a:gd name="T36" fmla="*/ 0 w 93"/>
                  <a:gd name="T37" fmla="*/ 6280 h 58"/>
                  <a:gd name="T38" fmla="*/ 0 w 93"/>
                  <a:gd name="T39" fmla="*/ 6064 h 58"/>
                  <a:gd name="T40" fmla="*/ 1 w 93"/>
                  <a:gd name="T41" fmla="*/ 5608 h 58"/>
                  <a:gd name="T42" fmla="*/ 4 w 93"/>
                  <a:gd name="T43" fmla="*/ 5072 h 58"/>
                  <a:gd name="T44" fmla="*/ 8 w 93"/>
                  <a:gd name="T45" fmla="*/ 4143 h 58"/>
                  <a:gd name="T46" fmla="*/ 566 w 93"/>
                  <a:gd name="T47" fmla="*/ 3344 h 58"/>
                  <a:gd name="T48" fmla="*/ 818 w 93"/>
                  <a:gd name="T49" fmla="*/ 2609 h 58"/>
                  <a:gd name="T50" fmla="*/ 1179 w 93"/>
                  <a:gd name="T51" fmla="*/ 1731 h 58"/>
                  <a:gd name="T52" fmla="*/ 1444 w 93"/>
                  <a:gd name="T53" fmla="*/ 1140 h 58"/>
                  <a:gd name="T54" fmla="*/ 1700 w 93"/>
                  <a:gd name="T55" fmla="*/ 891 h 58"/>
                  <a:gd name="T56" fmla="*/ 2007 w 93"/>
                  <a:gd name="T57" fmla="*/ 4 h 58"/>
                  <a:gd name="T58" fmla="*/ 2314 w 93"/>
                  <a:gd name="T59" fmla="*/ 3 h 58"/>
                  <a:gd name="T60" fmla="*/ 2608 w 93"/>
                  <a:gd name="T61" fmla="*/ 2 h 58"/>
                  <a:gd name="T62" fmla="*/ 2869 w 93"/>
                  <a:gd name="T63" fmla="*/ 2 h 58"/>
                  <a:gd name="T64" fmla="*/ 3052 w 93"/>
                  <a:gd name="T65" fmla="*/ 0 h 58"/>
                  <a:gd name="T66" fmla="*/ 3339 w 93"/>
                  <a:gd name="T67" fmla="*/ 0 h 58"/>
                  <a:gd name="T68" fmla="*/ 3480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0"/>
                    </a:moveTo>
                    <a:lnTo>
                      <a:pt x="92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6"/>
                    </a:lnTo>
                    <a:lnTo>
                      <a:pt x="66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1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8" y="32"/>
                    </a:lnTo>
                    <a:lnTo>
                      <a:pt x="15" y="26"/>
                    </a:lnTo>
                    <a:lnTo>
                      <a:pt x="22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4" y="2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60" name="Freeform 388"/>
              <p:cNvSpPr>
                <a:spLocks noChangeArrowheads="1"/>
              </p:cNvSpPr>
              <p:nvPr/>
            </p:nvSpPr>
            <p:spPr bwMode="auto">
              <a:xfrm>
                <a:off x="1628" y="4067"/>
                <a:ext cx="101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8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79 0 0"/>
                  <a:gd name="G33" fmla="+- 64156 0 0"/>
                  <a:gd name="G34" fmla="+- 64893 0 0"/>
                  <a:gd name="G35" fmla="+- 114 0 0"/>
                  <a:gd name="G36" fmla="+- 841 0 0"/>
                  <a:gd name="G37" fmla="+- 1709 0 0"/>
                  <a:gd name="T0" fmla="*/ 0 w 98"/>
                  <a:gd name="T1" fmla="*/ 2389 h 66"/>
                  <a:gd name="T2" fmla="*/ 678 w 98"/>
                  <a:gd name="T3" fmla="*/ 2635 h 66"/>
                  <a:gd name="T4" fmla="*/ 1305 w 98"/>
                  <a:gd name="T5" fmla="*/ 2685 h 66"/>
                  <a:gd name="T6" fmla="*/ 2042 w 98"/>
                  <a:gd name="T7" fmla="*/ 2685 h 66"/>
                  <a:gd name="T8" fmla="*/ 2749 w 98"/>
                  <a:gd name="T9" fmla="*/ 2635 h 66"/>
                  <a:gd name="T10" fmla="*/ 3315 w 98"/>
                  <a:gd name="T11" fmla="*/ 2474 h 66"/>
                  <a:gd name="T12" fmla="*/ 3927 w 98"/>
                  <a:gd name="T13" fmla="*/ 2218 h 66"/>
                  <a:gd name="T14" fmla="*/ 4433 w 98"/>
                  <a:gd name="T15" fmla="*/ 2008 h 66"/>
                  <a:gd name="T16" fmla="*/ 4992 w 98"/>
                  <a:gd name="T17" fmla="*/ 1730 h 66"/>
                  <a:gd name="T18" fmla="*/ 5315 w 98"/>
                  <a:gd name="T19" fmla="*/ 1481 h 66"/>
                  <a:gd name="T20" fmla="*/ 5660 w 98"/>
                  <a:gd name="T21" fmla="*/ 1202 h 66"/>
                  <a:gd name="T22" fmla="*/ 6007 w 98"/>
                  <a:gd name="T23" fmla="*/ 959 h 66"/>
                  <a:gd name="T24" fmla="*/ 6316 w 98"/>
                  <a:gd name="T25" fmla="*/ 621 h 66"/>
                  <a:gd name="T26" fmla="*/ 6331 w 98"/>
                  <a:gd name="T27" fmla="*/ 431 h 66"/>
                  <a:gd name="T28" fmla="*/ 6331 w 98"/>
                  <a:gd name="T29" fmla="*/ 14 h 66"/>
                  <a:gd name="T30" fmla="*/ 6007 w 98"/>
                  <a:gd name="T31" fmla="*/ 0 h 66"/>
                  <a:gd name="T32" fmla="*/ 5660 w 98"/>
                  <a:gd name="T33" fmla="*/ 0 h 66"/>
                  <a:gd name="T34" fmla="*/ 5768 w 98"/>
                  <a:gd name="T35" fmla="*/ 375 h 66"/>
                  <a:gd name="T36" fmla="*/ 5952 w 98"/>
                  <a:gd name="T37" fmla="*/ 375 h 66"/>
                  <a:gd name="T38" fmla="*/ 5768 w 98"/>
                  <a:gd name="T39" fmla="*/ 345 h 66"/>
                  <a:gd name="T40" fmla="*/ 5768 w 98"/>
                  <a:gd name="T41" fmla="*/ 375 h 66"/>
                  <a:gd name="T42" fmla="*/ 5660 w 98"/>
                  <a:gd name="T43" fmla="*/ 496 h 66"/>
                  <a:gd name="T44" fmla="*/ 5622 w 98"/>
                  <a:gd name="T45" fmla="*/ 721 h 66"/>
                  <a:gd name="T46" fmla="*/ 5298 w 98"/>
                  <a:gd name="T47" fmla="*/ 964 h 66"/>
                  <a:gd name="T48" fmla="*/ 4992 w 98"/>
                  <a:gd name="T49" fmla="*/ 1202 h 66"/>
                  <a:gd name="T50" fmla="*/ 4548 w 98"/>
                  <a:gd name="T51" fmla="*/ 1481 h 66"/>
                  <a:gd name="T52" fmla="*/ 4039 w 98"/>
                  <a:gd name="T53" fmla="*/ 1716 h 66"/>
                  <a:gd name="T54" fmla="*/ 3586 w 98"/>
                  <a:gd name="T55" fmla="*/ 1917 h 66"/>
                  <a:gd name="T56" fmla="*/ 3000 w 98"/>
                  <a:gd name="T57" fmla="*/ 2133 h 66"/>
                  <a:gd name="T58" fmla="*/ 2510 w 98"/>
                  <a:gd name="T59" fmla="*/ 2218 h 66"/>
                  <a:gd name="T60" fmla="*/ 1979 w 98"/>
                  <a:gd name="T61" fmla="*/ 2321 h 66"/>
                  <a:gd name="T62" fmla="*/ 1385 w 98"/>
                  <a:gd name="T63" fmla="*/ 2321 h 66"/>
                  <a:gd name="T64" fmla="*/ 861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61" name="Freeform 389"/>
              <p:cNvSpPr>
                <a:spLocks noChangeArrowheads="1"/>
              </p:cNvSpPr>
              <p:nvPr/>
            </p:nvSpPr>
            <p:spPr bwMode="auto">
              <a:xfrm>
                <a:off x="1625" y="4077"/>
                <a:ext cx="42" cy="53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sin 25 G2"/>
                  <a:gd name="G4" fmla="*/ 1 0 51712"/>
                  <a:gd name="G5" fmla="+- 65534 0 0"/>
                  <a:gd name="G6" fmla="+- 50 0 0"/>
                  <a:gd name="G7" fmla="*/ 1 36885 51712"/>
                  <a:gd name="G8" fmla="*/ 1 63095 51712"/>
                  <a:gd name="G9" fmla="*/ G8 1 180"/>
                  <a:gd name="G10" fmla="*/ G7 1 G9"/>
                  <a:gd name="G11" fmla="*/ 1 51085 39626"/>
                  <a:gd name="G12" fmla="*/ 1 63095 51712"/>
                  <a:gd name="G13" fmla="*/ G12 1 180"/>
                  <a:gd name="G14" fmla="*/ G11 1 G13"/>
                  <a:gd name="G15" fmla="*/ 1 65519 256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649 0 0"/>
                  <a:gd name="G31" fmla="+- 62139 0 0"/>
                  <a:gd name="G32" fmla="+- 59718 0 0"/>
                  <a:gd name="T0" fmla="*/ 954 w 43"/>
                  <a:gd name="T1" fmla="*/ 0 h 50"/>
                  <a:gd name="T2" fmla="*/ 741 w 43"/>
                  <a:gd name="T3" fmla="*/ 92 h 50"/>
                  <a:gd name="T4" fmla="*/ 516 w 43"/>
                  <a:gd name="T5" fmla="*/ 3913 h 50"/>
                  <a:gd name="T6" fmla="*/ 376 w 43"/>
                  <a:gd name="T7" fmla="*/ 6194 h 50"/>
                  <a:gd name="T8" fmla="*/ 9 w 43"/>
                  <a:gd name="T9" fmla="*/ 9087 h 50"/>
                  <a:gd name="T10" fmla="*/ 5 w 43"/>
                  <a:gd name="T11" fmla="*/ 12029 h 50"/>
                  <a:gd name="T12" fmla="*/ 1 w 43"/>
                  <a:gd name="T13" fmla="*/ 13705 h 50"/>
                  <a:gd name="T14" fmla="*/ 0 w 43"/>
                  <a:gd name="T15" fmla="*/ 14805 h 50"/>
                  <a:gd name="T16" fmla="*/ 0 w 43"/>
                  <a:gd name="T17" fmla="*/ 16369 h 50"/>
                  <a:gd name="T18" fmla="*/ 1 w 43"/>
                  <a:gd name="T19" fmla="*/ 17574 h 50"/>
                  <a:gd name="T20" fmla="*/ 3 w 43"/>
                  <a:gd name="T21" fmla="*/ 18648 h 50"/>
                  <a:gd name="T22" fmla="*/ 7 w 43"/>
                  <a:gd name="T23" fmla="*/ 15586 h 50"/>
                  <a:gd name="T24" fmla="*/ 8 w 43"/>
                  <a:gd name="T25" fmla="*/ 15998 h 50"/>
                  <a:gd name="T26" fmla="*/ 8 w 43"/>
                  <a:gd name="T27" fmla="*/ 16369 h 50"/>
                  <a:gd name="T28" fmla="*/ 8 w 43"/>
                  <a:gd name="T29" fmla="*/ 15998 h 50"/>
                  <a:gd name="T30" fmla="*/ 9 w 43"/>
                  <a:gd name="T31" fmla="*/ 15586 h 50"/>
                  <a:gd name="T32" fmla="*/ 299 w 43"/>
                  <a:gd name="T33" fmla="*/ 13373 h 50"/>
                  <a:gd name="T34" fmla="*/ 376 w 43"/>
                  <a:gd name="T35" fmla="*/ 11461 h 50"/>
                  <a:gd name="T36" fmla="*/ 493 w 43"/>
                  <a:gd name="T37" fmla="*/ 8834 h 50"/>
                  <a:gd name="T38" fmla="*/ 647 w 43"/>
                  <a:gd name="T39" fmla="*/ 6680 h 50"/>
                  <a:gd name="T40" fmla="*/ 871 w 43"/>
                  <a:gd name="T41" fmla="*/ 4560 h 50"/>
                  <a:gd name="T42" fmla="*/ 1017 w 43"/>
                  <a:gd name="T43" fmla="*/ 3346 h 50"/>
                  <a:gd name="T44" fmla="*/ 954 w 43"/>
                  <a:gd name="T45" fmla="*/ 0 h 50"/>
                  <a:gd name="T46" fmla="*/ 0 w 43"/>
                  <a:gd name="T47" fmla="*/ 0 h 50"/>
                  <a:gd name="T48" fmla="*/ 43 w 43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0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8" y="44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8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62" name="Freeform 390"/>
              <p:cNvSpPr>
                <a:spLocks noChangeArrowheads="1"/>
              </p:cNvSpPr>
              <p:nvPr/>
            </p:nvSpPr>
            <p:spPr bwMode="auto">
              <a:xfrm>
                <a:off x="1666" y="4067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6839 22848"/>
                  <a:gd name="G4" fmla="+- 65530 0 0"/>
                  <a:gd name="G5" fmla="+- 17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300 0 0"/>
                  <a:gd name="G22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30 w 53"/>
                  <a:gd name="T7" fmla="*/ 1 h 18"/>
                  <a:gd name="T8" fmla="*/ 1466 w 53"/>
                  <a:gd name="T9" fmla="*/ 1 h 18"/>
                  <a:gd name="T10" fmla="*/ 1053 w 53"/>
                  <a:gd name="T11" fmla="*/ 2 h 18"/>
                  <a:gd name="T12" fmla="*/ 678 w 53"/>
                  <a:gd name="T13" fmla="*/ 3 h 18"/>
                  <a:gd name="T14" fmla="*/ 7 w 53"/>
                  <a:gd name="T15" fmla="*/ 9942 h 18"/>
                  <a:gd name="T16" fmla="*/ 0 w 53"/>
                  <a:gd name="T17" fmla="*/ 13638 h 18"/>
                  <a:gd name="T18" fmla="*/ 3 w 53"/>
                  <a:gd name="T19" fmla="*/ 28514 h 18"/>
                  <a:gd name="T20" fmla="*/ 515 w 53"/>
                  <a:gd name="T21" fmla="*/ 23097 h 18"/>
                  <a:gd name="T22" fmla="*/ 757 w 53"/>
                  <a:gd name="T23" fmla="*/ 18708 h 18"/>
                  <a:gd name="T24" fmla="*/ 1113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63" name="Freeform 391"/>
              <p:cNvSpPr>
                <a:spLocks noChangeArrowheads="1"/>
              </p:cNvSpPr>
              <p:nvPr/>
            </p:nvSpPr>
            <p:spPr bwMode="auto">
              <a:xfrm>
                <a:off x="4946" y="4074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 0 0"/>
                  <a:gd name="G9" fmla="+- 65534 0 0"/>
                  <a:gd name="G10" fmla="+- 9 0 0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374 0 0"/>
                  <a:gd name="G34" fmla="+- 3446 0 0"/>
                  <a:gd name="G35" fmla="+- 3684 0 0"/>
                  <a:gd name="G36" fmla="+- 4064 0 0"/>
                  <a:gd name="G37" fmla="+- 4128 0 0"/>
                  <a:gd name="G38" fmla="+- 4194 0 0"/>
                  <a:gd name="T0" fmla="*/ 6689 w 94"/>
                  <a:gd name="T1" fmla="*/ 3857 h 57"/>
                  <a:gd name="T2" fmla="*/ 7107 w 94"/>
                  <a:gd name="T3" fmla="*/ 3733 h 57"/>
                  <a:gd name="T4" fmla="*/ 7116 w 94"/>
                  <a:gd name="T5" fmla="*/ 3670 h 57"/>
                  <a:gd name="T6" fmla="*/ 7116 w 94"/>
                  <a:gd name="T7" fmla="*/ 3432 h 57"/>
                  <a:gd name="T8" fmla="*/ 7107 w 94"/>
                  <a:gd name="T9" fmla="*/ 3043 h 57"/>
                  <a:gd name="T10" fmla="*/ 6784 w 94"/>
                  <a:gd name="T11" fmla="*/ 2656 h 57"/>
                  <a:gd name="T12" fmla="*/ 6497 w 94"/>
                  <a:gd name="T13" fmla="*/ 2303 h 57"/>
                  <a:gd name="T14" fmla="*/ 6107 w 94"/>
                  <a:gd name="T15" fmla="*/ 1874 h 57"/>
                  <a:gd name="T16" fmla="*/ 5556 w 94"/>
                  <a:gd name="T17" fmla="*/ 1434 h 57"/>
                  <a:gd name="T18" fmla="*/ 4978 w 94"/>
                  <a:gd name="T19" fmla="*/ 955 h 57"/>
                  <a:gd name="T20" fmla="*/ 4398 w 94"/>
                  <a:gd name="T21" fmla="*/ 633 h 57"/>
                  <a:gd name="T22" fmla="*/ 3740 w 94"/>
                  <a:gd name="T23" fmla="*/ 5 h 57"/>
                  <a:gd name="T24" fmla="*/ 3107 w 94"/>
                  <a:gd name="T25" fmla="*/ 2 h 57"/>
                  <a:gd name="T26" fmla="*/ 2333 w 94"/>
                  <a:gd name="T27" fmla="*/ 0 h 57"/>
                  <a:gd name="T28" fmla="*/ 1572 w 94"/>
                  <a:gd name="T29" fmla="*/ 0 h 57"/>
                  <a:gd name="T30" fmla="*/ 847 w 94"/>
                  <a:gd name="T31" fmla="*/ 2 h 57"/>
                  <a:gd name="T32" fmla="*/ 2 w 94"/>
                  <a:gd name="T33" fmla="*/ 28 h 57"/>
                  <a:gd name="T34" fmla="*/ 0 w 94"/>
                  <a:gd name="T35" fmla="*/ 30 h 57"/>
                  <a:gd name="T36" fmla="*/ 0 w 94"/>
                  <a:gd name="T37" fmla="*/ 591 h 57"/>
                  <a:gd name="T38" fmla="*/ 0 w 94"/>
                  <a:gd name="T39" fmla="*/ 682 h 57"/>
                  <a:gd name="T40" fmla="*/ 2 w 94"/>
                  <a:gd name="T41" fmla="*/ 827 h 57"/>
                  <a:gd name="T42" fmla="*/ 5 w 94"/>
                  <a:gd name="T43" fmla="*/ 1163 h 57"/>
                  <a:gd name="T44" fmla="*/ 748 w 94"/>
                  <a:gd name="T45" fmla="*/ 1634 h 57"/>
                  <a:gd name="T46" fmla="*/ 1085 w 94"/>
                  <a:gd name="T47" fmla="*/ 2009 h 57"/>
                  <a:gd name="T48" fmla="*/ 1779 w 94"/>
                  <a:gd name="T49" fmla="*/ 2480 h 57"/>
                  <a:gd name="T50" fmla="*/ 2280 w 94"/>
                  <a:gd name="T51" fmla="*/ 2816 h 57"/>
                  <a:gd name="T52" fmla="*/ 2988 w 94"/>
                  <a:gd name="T53" fmla="*/ 3226 h 57"/>
                  <a:gd name="T54" fmla="*/ 3387 w 94"/>
                  <a:gd name="T55" fmla="*/ 3432 h 57"/>
                  <a:gd name="T56" fmla="*/ 3979 w 94"/>
                  <a:gd name="T57" fmla="*/ 3490 h 57"/>
                  <a:gd name="T58" fmla="*/ 4609 w 94"/>
                  <a:gd name="T59" fmla="*/ 3670 h 57"/>
                  <a:gd name="T60" fmla="*/ 5096 w 94"/>
                  <a:gd name="T61" fmla="*/ 3670 h 57"/>
                  <a:gd name="T62" fmla="*/ 5741 w 94"/>
                  <a:gd name="T63" fmla="*/ 3733 h 57"/>
                  <a:gd name="T64" fmla="*/ 6107 w 94"/>
                  <a:gd name="T65" fmla="*/ 3733 h 57"/>
                  <a:gd name="T66" fmla="*/ 6497 w 94"/>
                  <a:gd name="T67" fmla="*/ 3733 h 57"/>
                  <a:gd name="T68" fmla="*/ 6689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57"/>
                    </a:moveTo>
                    <a:lnTo>
                      <a:pt x="93" y="56"/>
                    </a:lnTo>
                    <a:lnTo>
                      <a:pt x="94" y="54"/>
                    </a:lnTo>
                    <a:lnTo>
                      <a:pt x="94" y="50"/>
                    </a:lnTo>
                    <a:lnTo>
                      <a:pt x="93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8" y="9"/>
                    </a:lnTo>
                    <a:lnTo>
                      <a:pt x="49" y="5"/>
                    </a:lnTo>
                    <a:lnTo>
                      <a:pt x="40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3" y="37"/>
                    </a:lnTo>
                    <a:lnTo>
                      <a:pt x="30" y="42"/>
                    </a:lnTo>
                    <a:lnTo>
                      <a:pt x="39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4"/>
                    </a:lnTo>
                    <a:lnTo>
                      <a:pt x="67" y="54"/>
                    </a:lnTo>
                    <a:lnTo>
                      <a:pt x="75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64" name="Freeform 392"/>
              <p:cNvSpPr>
                <a:spLocks noChangeArrowheads="1"/>
              </p:cNvSpPr>
              <p:nvPr/>
            </p:nvSpPr>
            <p:spPr bwMode="auto">
              <a:xfrm>
                <a:off x="4945" y="4071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97 0 0"/>
                  <a:gd name="G33" fmla="+- 1029 0 0"/>
                  <a:gd name="G34" fmla="+- 1510 0 0"/>
                  <a:gd name="G35" fmla="+- 2030 0 0"/>
                  <a:gd name="G36" fmla="+- 2401 0 0"/>
                  <a:gd name="G37" fmla="+- 2727 0 0"/>
                  <a:gd name="T0" fmla="*/ 5 w 99"/>
                  <a:gd name="T1" fmla="*/ 535 h 66"/>
                  <a:gd name="T2" fmla="*/ 828 w 99"/>
                  <a:gd name="T3" fmla="*/ 431 h 66"/>
                  <a:gd name="T4" fmla="*/ 1404 w 99"/>
                  <a:gd name="T5" fmla="*/ 375 h 66"/>
                  <a:gd name="T6" fmla="*/ 1885 w 99"/>
                  <a:gd name="T7" fmla="*/ 375 h 66"/>
                  <a:gd name="T8" fmla="*/ 2461 w 99"/>
                  <a:gd name="T9" fmla="*/ 431 h 66"/>
                  <a:gd name="T10" fmla="*/ 2936 w 99"/>
                  <a:gd name="T11" fmla="*/ 535 h 66"/>
                  <a:gd name="T12" fmla="*/ 3503 w 99"/>
                  <a:gd name="T13" fmla="*/ 776 h 66"/>
                  <a:gd name="T14" fmla="*/ 3940 w 99"/>
                  <a:gd name="T15" fmla="*/ 959 h 66"/>
                  <a:gd name="T16" fmla="*/ 4362 w 99"/>
                  <a:gd name="T17" fmla="*/ 1202 h 66"/>
                  <a:gd name="T18" fmla="*/ 4828 w 99"/>
                  <a:gd name="T19" fmla="*/ 1434 h 66"/>
                  <a:gd name="T20" fmla="*/ 5121 w 99"/>
                  <a:gd name="T21" fmla="*/ 1716 h 66"/>
                  <a:gd name="T22" fmla="*/ 5349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52 w 99"/>
                  <a:gd name="T37" fmla="*/ 2660 h 66"/>
                  <a:gd name="T38" fmla="*/ 6109 w 99"/>
                  <a:gd name="T39" fmla="*/ 2495 h 66"/>
                  <a:gd name="T40" fmla="*/ 6109 w 99"/>
                  <a:gd name="T41" fmla="*/ 2218 h 66"/>
                  <a:gd name="T42" fmla="*/ 6017 w 99"/>
                  <a:gd name="T43" fmla="*/ 1985 h 66"/>
                  <a:gd name="T44" fmla="*/ 5852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202 h 66"/>
                  <a:gd name="T50" fmla="*/ 4828 w 99"/>
                  <a:gd name="T51" fmla="*/ 959 h 66"/>
                  <a:gd name="T52" fmla="*/ 4227 w 99"/>
                  <a:gd name="T53" fmla="*/ 669 h 66"/>
                  <a:gd name="T54" fmla="*/ 3757 w 99"/>
                  <a:gd name="T55" fmla="*/ 400 h 66"/>
                  <a:gd name="T56" fmla="*/ 3198 w 99"/>
                  <a:gd name="T57" fmla="*/ 14 h 66"/>
                  <a:gd name="T58" fmla="*/ 2681 w 99"/>
                  <a:gd name="T59" fmla="*/ 2 h 66"/>
                  <a:gd name="T60" fmla="*/ 1944 w 99"/>
                  <a:gd name="T61" fmla="*/ 0 h 66"/>
                  <a:gd name="T62" fmla="*/ 1324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8" y="35"/>
                    </a:lnTo>
                    <a:lnTo>
                      <a:pt x="83" y="42"/>
                    </a:lnTo>
                    <a:lnTo>
                      <a:pt x="87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8"/>
                    </a:lnTo>
                    <a:lnTo>
                      <a:pt x="95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8" y="23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65" name="Freeform 393"/>
              <p:cNvSpPr>
                <a:spLocks noChangeArrowheads="1"/>
              </p:cNvSpPr>
              <p:nvPr/>
            </p:nvSpPr>
            <p:spPr bwMode="auto">
              <a:xfrm>
                <a:off x="4941" y="4077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3743 49664"/>
                  <a:gd name="G8" fmla="*/ 1 63095 51712"/>
                  <a:gd name="G9" fmla="*/ G8 1 180"/>
                  <a:gd name="G10" fmla="*/ G7 1 G9"/>
                  <a:gd name="G11" fmla="*/ 1 0 51712"/>
                  <a:gd name="G12" fmla="+- 65534 0 0"/>
                  <a:gd name="G13" fmla="+- 10 0 0"/>
                  <a:gd name="G14" fmla="*/ 1 30619 51712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729 0 0"/>
                  <a:gd name="G29" fmla="+- 54874 0 0"/>
                  <a:gd name="G30" fmla="+- 57399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554 h 49"/>
                  <a:gd name="T6" fmla="*/ 2298 w 44"/>
                  <a:gd name="T7" fmla="*/ 10435 h 49"/>
                  <a:gd name="T8" fmla="*/ 1547 w 44"/>
                  <a:gd name="T9" fmla="*/ 8240 h 49"/>
                  <a:gd name="T10" fmla="*/ 1188 w 44"/>
                  <a:gd name="T11" fmla="*/ 5181 h 49"/>
                  <a:gd name="T12" fmla="*/ 1041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109 h 49"/>
                  <a:gd name="T28" fmla="*/ 0 w 44"/>
                  <a:gd name="T29" fmla="*/ 4075 h 49"/>
                  <a:gd name="T30" fmla="*/ 1 w 44"/>
                  <a:gd name="T31" fmla="*/ 5181 h 49"/>
                  <a:gd name="T32" fmla="*/ 6 w 44"/>
                  <a:gd name="T33" fmla="*/ 7643 h 49"/>
                  <a:gd name="T34" fmla="*/ 1041 w 44"/>
                  <a:gd name="T35" fmla="*/ 10435 h 49"/>
                  <a:gd name="T36" fmla="*/ 1547 w 44"/>
                  <a:gd name="T37" fmla="*/ 1355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6" y="18"/>
                    </a:lnTo>
                    <a:lnTo>
                      <a:pt x="10" y="25"/>
                    </a:lnTo>
                    <a:lnTo>
                      <a:pt x="16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66" name="Freeform 394"/>
              <p:cNvSpPr>
                <a:spLocks noChangeArrowheads="1"/>
              </p:cNvSpPr>
              <p:nvPr/>
            </p:nvSpPr>
            <p:spPr bwMode="auto">
              <a:xfrm>
                <a:off x="4984" y="412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828 w 53"/>
                  <a:gd name="T7" fmla="*/ 12274 h 18"/>
                  <a:gd name="T8" fmla="*/ 1480 w 53"/>
                  <a:gd name="T9" fmla="*/ 11047 h 18"/>
                  <a:gd name="T10" fmla="*/ 1176 w 53"/>
                  <a:gd name="T11" fmla="*/ 11047 h 18"/>
                  <a:gd name="T12" fmla="*/ 757 w 53"/>
                  <a:gd name="T13" fmla="*/ 8948 h 18"/>
                  <a:gd name="T14" fmla="*/ 544 w 53"/>
                  <a:gd name="T15" fmla="*/ 3 h 18"/>
                  <a:gd name="T16" fmla="*/ 4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678 w 53"/>
                  <a:gd name="T23" fmla="*/ 23097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674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67" name="Freeform 395"/>
              <p:cNvSpPr>
                <a:spLocks noChangeArrowheads="1"/>
              </p:cNvSpPr>
              <p:nvPr/>
            </p:nvSpPr>
            <p:spPr bwMode="auto">
              <a:xfrm>
                <a:off x="1134" y="4077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2 0 0"/>
                  <a:gd name="G10" fmla="*/ 1 13427 51712"/>
                  <a:gd name="G11" fmla="+- 15 0 0"/>
                  <a:gd name="G12" fmla="cos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7111 0 0"/>
                  <a:gd name="G36" fmla="+- 6370 0 0"/>
                  <a:gd name="G37" fmla="+- 5829 0 0"/>
                  <a:gd name="G38" fmla="+- 4970 0 0"/>
                  <a:gd name="T0" fmla="*/ 6784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5 h 57"/>
                  <a:gd name="T8" fmla="*/ 7052 w 94"/>
                  <a:gd name="T9" fmla="*/ 682 h 57"/>
                  <a:gd name="T10" fmla="*/ 6784 w 94"/>
                  <a:gd name="T11" fmla="*/ 955 h 57"/>
                  <a:gd name="T12" fmla="*/ 6497 w 94"/>
                  <a:gd name="T13" fmla="*/ 1527 h 57"/>
                  <a:gd name="T14" fmla="*/ 6107 w 94"/>
                  <a:gd name="T15" fmla="*/ 1874 h 57"/>
                  <a:gd name="T16" fmla="*/ 5556 w 94"/>
                  <a:gd name="T17" fmla="*/ 2322 h 57"/>
                  <a:gd name="T18" fmla="*/ 4978 w 94"/>
                  <a:gd name="T19" fmla="*/ 2656 h 57"/>
                  <a:gd name="T20" fmla="*/ 4398 w 94"/>
                  <a:gd name="T21" fmla="*/ 3043 h 57"/>
                  <a:gd name="T22" fmla="*/ 3740 w 94"/>
                  <a:gd name="T23" fmla="*/ 3457 h 57"/>
                  <a:gd name="T24" fmla="*/ 3107 w 94"/>
                  <a:gd name="T25" fmla="*/ 3698 h 57"/>
                  <a:gd name="T26" fmla="*/ 2333 w 94"/>
                  <a:gd name="T27" fmla="*/ 3733 h 57"/>
                  <a:gd name="T28" fmla="*/ 1572 w 94"/>
                  <a:gd name="T29" fmla="*/ 3857 h 57"/>
                  <a:gd name="T30" fmla="*/ 901 w 94"/>
                  <a:gd name="T31" fmla="*/ 3698 h 57"/>
                  <a:gd name="T32" fmla="*/ 2 w 94"/>
                  <a:gd name="T33" fmla="*/ 3432 h 57"/>
                  <a:gd name="T34" fmla="*/ 1 w 94"/>
                  <a:gd name="T35" fmla="*/ 3256 h 57"/>
                  <a:gd name="T36" fmla="*/ 0 w 94"/>
                  <a:gd name="T37" fmla="*/ 3209 h 57"/>
                  <a:gd name="T38" fmla="*/ 1 w 94"/>
                  <a:gd name="T39" fmla="*/ 3043 h 57"/>
                  <a:gd name="T40" fmla="*/ 1 w 94"/>
                  <a:gd name="T41" fmla="*/ 3002 h 57"/>
                  <a:gd name="T42" fmla="*/ 4 w 94"/>
                  <a:gd name="T43" fmla="*/ 2620 h 57"/>
                  <a:gd name="T44" fmla="*/ 796 w 94"/>
                  <a:gd name="T45" fmla="*/ 2148 h 57"/>
                  <a:gd name="T46" fmla="*/ 1085 w 94"/>
                  <a:gd name="T47" fmla="*/ 1657 h 57"/>
                  <a:gd name="T48" fmla="*/ 1672 w 94"/>
                  <a:gd name="T49" fmla="*/ 1250 h 57"/>
                  <a:gd name="T50" fmla="*/ 2280 w 94"/>
                  <a:gd name="T51" fmla="*/ 827 h 57"/>
                  <a:gd name="T52" fmla="*/ 2921 w 94"/>
                  <a:gd name="T53" fmla="*/ 591 h 57"/>
                  <a:gd name="T54" fmla="*/ 3516 w 94"/>
                  <a:gd name="T55" fmla="*/ 5 h 57"/>
                  <a:gd name="T56" fmla="*/ 4072 w 94"/>
                  <a:gd name="T57" fmla="*/ 3 h 57"/>
                  <a:gd name="T58" fmla="*/ 4615 w 94"/>
                  <a:gd name="T59" fmla="*/ 2 h 57"/>
                  <a:gd name="T60" fmla="*/ 5216 w 94"/>
                  <a:gd name="T61" fmla="*/ 1 h 57"/>
                  <a:gd name="T62" fmla="*/ 5634 w 94"/>
                  <a:gd name="T63" fmla="*/ 1 h 57"/>
                  <a:gd name="T64" fmla="*/ 6135 w 94"/>
                  <a:gd name="T65" fmla="*/ 0 h 57"/>
                  <a:gd name="T66" fmla="*/ 6497 w 94"/>
                  <a:gd name="T67" fmla="*/ 0 h 57"/>
                  <a:gd name="T68" fmla="*/ 6784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7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10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68" name="Freeform 396"/>
              <p:cNvSpPr>
                <a:spLocks noChangeArrowheads="1"/>
              </p:cNvSpPr>
              <p:nvPr/>
            </p:nvSpPr>
            <p:spPr bwMode="auto">
              <a:xfrm>
                <a:off x="1134" y="4072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55 0 0"/>
                  <a:gd name="G33" fmla="+- 64028 0 0"/>
                  <a:gd name="G34" fmla="+- 64736 0 0"/>
                  <a:gd name="G35" fmla="+- 65429 0 0"/>
                  <a:gd name="G36" fmla="+- 640 0 0"/>
                  <a:gd name="G37" fmla="+- 1539 0 0"/>
                  <a:gd name="T0" fmla="*/ 0 w 99"/>
                  <a:gd name="T1" fmla="*/ 2389 h 66"/>
                  <a:gd name="T2" fmla="*/ 654 w 99"/>
                  <a:gd name="T3" fmla="*/ 2635 h 66"/>
                  <a:gd name="T4" fmla="*/ 1177 w 99"/>
                  <a:gd name="T5" fmla="*/ 2685 h 66"/>
                  <a:gd name="T6" fmla="*/ 1885 w 99"/>
                  <a:gd name="T7" fmla="*/ 2685 h 66"/>
                  <a:gd name="T8" fmla="*/ 2528 w 99"/>
                  <a:gd name="T9" fmla="*/ 2635 h 66"/>
                  <a:gd name="T10" fmla="*/ 3114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01 w 99"/>
                  <a:gd name="T17" fmla="*/ 1730 h 66"/>
                  <a:gd name="T18" fmla="*/ 5121 w 99"/>
                  <a:gd name="T19" fmla="*/ 1496 h 66"/>
                  <a:gd name="T20" fmla="*/ 5515 w 99"/>
                  <a:gd name="T21" fmla="*/ 1202 h 66"/>
                  <a:gd name="T22" fmla="*/ 5760 w 99"/>
                  <a:gd name="T23" fmla="*/ 959 h 66"/>
                  <a:gd name="T24" fmla="*/ 5885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49 w 99"/>
                  <a:gd name="T31" fmla="*/ 0 h 66"/>
                  <a:gd name="T32" fmla="*/ 5431 w 99"/>
                  <a:gd name="T33" fmla="*/ 0 h 66"/>
                  <a:gd name="T34" fmla="*/ 5515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288 w 99"/>
                  <a:gd name="T45" fmla="*/ 721 h 66"/>
                  <a:gd name="T46" fmla="*/ 5043 w 99"/>
                  <a:gd name="T47" fmla="*/ 959 h 66"/>
                  <a:gd name="T48" fmla="*/ 4701 w 99"/>
                  <a:gd name="T49" fmla="*/ 1202 h 66"/>
                  <a:gd name="T50" fmla="*/ 4292 w 99"/>
                  <a:gd name="T51" fmla="*/ 1496 h 66"/>
                  <a:gd name="T52" fmla="*/ 3940 w 99"/>
                  <a:gd name="T53" fmla="*/ 1716 h 66"/>
                  <a:gd name="T54" fmla="*/ 3447 w 99"/>
                  <a:gd name="T55" fmla="*/ 1985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33 w 99"/>
                  <a:gd name="T61" fmla="*/ 2296 h 66"/>
                  <a:gd name="T62" fmla="*/ 1248 w 99"/>
                  <a:gd name="T63" fmla="*/ 2296 h 66"/>
                  <a:gd name="T64" fmla="*/ 781 w 99"/>
                  <a:gd name="T65" fmla="*/ 2218 h 66"/>
                  <a:gd name="T66" fmla="*/ 4 w 99"/>
                  <a:gd name="T67" fmla="*/ 2063 h 66"/>
                  <a:gd name="T68" fmla="*/ 0 w 99"/>
                  <a:gd name="T69" fmla="*/ 238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0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6" y="30"/>
                    </a:lnTo>
                    <a:lnTo>
                      <a:pt x="70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69" name="Freeform 397"/>
              <p:cNvSpPr>
                <a:spLocks noChangeArrowheads="1"/>
              </p:cNvSpPr>
              <p:nvPr/>
            </p:nvSpPr>
            <p:spPr bwMode="auto">
              <a:xfrm>
                <a:off x="1130" y="4082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*/ 1 11937 57600"/>
                  <a:gd name="G3" fmla="+- 19 0 0"/>
                  <a:gd name="G4" fmla="+- 65534 0 0"/>
                  <a:gd name="G5" fmla="+- 8 0 0"/>
                  <a:gd name="G6" fmla="*/ 1 31061 25856"/>
                  <a:gd name="G7" fmla="*/ 1 63095 51712"/>
                  <a:gd name="G8" fmla="*/ G7 1 180"/>
                  <a:gd name="G9" fmla="*/ G6 1 G8"/>
                  <a:gd name="G10" fmla="+- 13 0 0"/>
                  <a:gd name="G11" fmla="cos 42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3196 0 0"/>
                  <a:gd name="G24" fmla="+- 1 0 0"/>
                  <a:gd name="G25" fmla="+- 1 0 0"/>
                  <a:gd name="T0" fmla="*/ 4022 w 44"/>
                  <a:gd name="T1" fmla="*/ 0 h 50"/>
                  <a:gd name="T2" fmla="*/ 3196 w 44"/>
                  <a:gd name="T3" fmla="*/ 101 h 50"/>
                  <a:gd name="T4" fmla="*/ 2372 w 44"/>
                  <a:gd name="T5" fmla="*/ 3913 h 50"/>
                  <a:gd name="T6" fmla="*/ 1652 w 44"/>
                  <a:gd name="T7" fmla="*/ 6680 h 50"/>
                  <a:gd name="T8" fmla="*/ 1112 w 44"/>
                  <a:gd name="T9" fmla="*/ 8834 h 50"/>
                  <a:gd name="T10" fmla="*/ 5 w 44"/>
                  <a:gd name="T11" fmla="*/ 11461 h 50"/>
                  <a:gd name="T12" fmla="*/ 2 w 44"/>
                  <a:gd name="T13" fmla="*/ 13705 h 50"/>
                  <a:gd name="T14" fmla="*/ 1 w 44"/>
                  <a:gd name="T15" fmla="*/ 15161 h 50"/>
                  <a:gd name="T16" fmla="*/ 0 w 44"/>
                  <a:gd name="T17" fmla="*/ 16369 h 50"/>
                  <a:gd name="T18" fmla="*/ 1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13 w 44"/>
                  <a:gd name="T25" fmla="*/ 15998 h 50"/>
                  <a:gd name="T26" fmla="*/ 1041 w 44"/>
                  <a:gd name="T27" fmla="*/ 15998 h 50"/>
                  <a:gd name="T28" fmla="*/ 1041 w 44"/>
                  <a:gd name="T29" fmla="*/ 15586 h 50"/>
                  <a:gd name="T30" fmla="*/ 1269 w 44"/>
                  <a:gd name="T31" fmla="*/ 13373 h 50"/>
                  <a:gd name="T32" fmla="*/ 1652 w 44"/>
                  <a:gd name="T33" fmla="*/ 11461 h 50"/>
                  <a:gd name="T34" fmla="*/ 2298 w 44"/>
                  <a:gd name="T35" fmla="*/ 8834 h 50"/>
                  <a:gd name="T36" fmla="*/ 2992 w 44"/>
                  <a:gd name="T37" fmla="*/ 7246 h 50"/>
                  <a:gd name="T38" fmla="*/ 3765 w 44"/>
                  <a:gd name="T39" fmla="*/ 4560 h 50"/>
                  <a:gd name="T40" fmla="*/ 4446 w 44"/>
                  <a:gd name="T41" fmla="*/ 3346 h 50"/>
                  <a:gd name="T42" fmla="*/ 4022 w 44"/>
                  <a:gd name="T43" fmla="*/ 0 h 50"/>
                  <a:gd name="T44" fmla="*/ 0 w 44"/>
                  <a:gd name="T45" fmla="*/ 0 h 50"/>
                  <a:gd name="T46" fmla="*/ 44 w 44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70" name="Freeform 398"/>
              <p:cNvSpPr>
                <a:spLocks noChangeArrowheads="1"/>
              </p:cNvSpPr>
              <p:nvPr/>
            </p:nvSpPr>
            <p:spPr bwMode="auto">
              <a:xfrm>
                <a:off x="1172" y="407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9213 51712"/>
                  <a:gd name="G4" fmla="+- 65531 0 0"/>
                  <a:gd name="G5" fmla="*/ 1 11231 4569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053 w 53"/>
                  <a:gd name="T11" fmla="*/ 3 h 18"/>
                  <a:gd name="T12" fmla="*/ 716 w 53"/>
                  <a:gd name="T13" fmla="*/ 4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4070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155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71" name="Freeform 399"/>
              <p:cNvSpPr>
                <a:spLocks noChangeArrowheads="1"/>
              </p:cNvSpPr>
              <p:nvPr/>
            </p:nvSpPr>
            <p:spPr bwMode="auto">
              <a:xfrm>
                <a:off x="4451" y="4071"/>
                <a:ext cx="8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+- 65535 0 0"/>
                  <a:gd name="G10" fmla="*/ 1 14705 45696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6594 0 0"/>
                  <a:gd name="G34" fmla="+- 57075 0 0"/>
                  <a:gd name="G35" fmla="+- 57413 0 0"/>
                  <a:gd name="G36" fmla="+- 58588 0 0"/>
                  <a:gd name="G37" fmla="+- 59236 0 0"/>
                  <a:gd name="G38" fmla="+- 60290 0 0"/>
                  <a:gd name="T0" fmla="*/ 921 w 94"/>
                  <a:gd name="T1" fmla="*/ 9894 h 57"/>
                  <a:gd name="T2" fmla="*/ 952 w 94"/>
                  <a:gd name="T3" fmla="*/ 9894 h 57"/>
                  <a:gd name="T4" fmla="*/ 971 w 94"/>
                  <a:gd name="T5" fmla="*/ 9432 h 57"/>
                  <a:gd name="T6" fmla="*/ 971 w 94"/>
                  <a:gd name="T7" fmla="*/ 9094 h 57"/>
                  <a:gd name="T8" fmla="*/ 952 w 94"/>
                  <a:gd name="T9" fmla="*/ 7900 h 57"/>
                  <a:gd name="T10" fmla="*/ 921 w 94"/>
                  <a:gd name="T11" fmla="*/ 7221 h 57"/>
                  <a:gd name="T12" fmla="*/ 861 w 94"/>
                  <a:gd name="T13" fmla="*/ 6107 h 57"/>
                  <a:gd name="T14" fmla="*/ 813 w 94"/>
                  <a:gd name="T15" fmla="*/ 5160 h 57"/>
                  <a:gd name="T16" fmla="*/ 768 w 94"/>
                  <a:gd name="T17" fmla="*/ 3709 h 57"/>
                  <a:gd name="T18" fmla="*/ 664 w 94"/>
                  <a:gd name="T19" fmla="*/ 2653 h 57"/>
                  <a:gd name="T20" fmla="*/ 597 w 94"/>
                  <a:gd name="T21" fmla="*/ 1606 h 57"/>
                  <a:gd name="T22" fmla="*/ 509 w 94"/>
                  <a:gd name="T23" fmla="*/ 1144 h 57"/>
                  <a:gd name="T24" fmla="*/ 414 w 94"/>
                  <a:gd name="T25" fmla="*/ 2 h 57"/>
                  <a:gd name="T26" fmla="*/ 319 w 94"/>
                  <a:gd name="T27" fmla="*/ 0 h 57"/>
                  <a:gd name="T28" fmla="*/ 202 w 94"/>
                  <a:gd name="T29" fmla="*/ 0 h 57"/>
                  <a:gd name="T30" fmla="*/ 121 w 94"/>
                  <a:gd name="T31" fmla="*/ 2 h 57"/>
                  <a:gd name="T32" fmla="*/ 2 w 94"/>
                  <a:gd name="T33" fmla="*/ 1235 h 57"/>
                  <a:gd name="T34" fmla="*/ 1 w 94"/>
                  <a:gd name="T35" fmla="*/ 1351 h 57"/>
                  <a:gd name="T36" fmla="*/ 0 w 94"/>
                  <a:gd name="T37" fmla="*/ 1466 h 57"/>
                  <a:gd name="T38" fmla="*/ 1 w 94"/>
                  <a:gd name="T39" fmla="*/ 1740 h 57"/>
                  <a:gd name="T40" fmla="*/ 1 w 94"/>
                  <a:gd name="T41" fmla="*/ 2059 h 57"/>
                  <a:gd name="T42" fmla="*/ 4 w 94"/>
                  <a:gd name="T43" fmla="*/ 3388 h 57"/>
                  <a:gd name="T44" fmla="*/ 6 w 94"/>
                  <a:gd name="T45" fmla="*/ 4039 h 57"/>
                  <a:gd name="T46" fmla="*/ 148 w 94"/>
                  <a:gd name="T47" fmla="*/ 5487 h 57"/>
                  <a:gd name="T48" fmla="*/ 213 w 94"/>
                  <a:gd name="T49" fmla="*/ 6645 h 57"/>
                  <a:gd name="T50" fmla="*/ 306 w 94"/>
                  <a:gd name="T51" fmla="*/ 7333 h 57"/>
                  <a:gd name="T52" fmla="*/ 394 w 94"/>
                  <a:gd name="T53" fmla="*/ 8553 h 57"/>
                  <a:gd name="T54" fmla="*/ 462 w 94"/>
                  <a:gd name="T55" fmla="*/ 9094 h 57"/>
                  <a:gd name="T56" fmla="*/ 540 w 94"/>
                  <a:gd name="T57" fmla="*/ 9338 h 57"/>
                  <a:gd name="T58" fmla="*/ 627 w 94"/>
                  <a:gd name="T59" fmla="*/ 9432 h 57"/>
                  <a:gd name="T60" fmla="*/ 698 w 94"/>
                  <a:gd name="T61" fmla="*/ 9521 h 57"/>
                  <a:gd name="T62" fmla="*/ 771 w 94"/>
                  <a:gd name="T63" fmla="*/ 9521 h 57"/>
                  <a:gd name="T64" fmla="*/ 817 w 94"/>
                  <a:gd name="T65" fmla="*/ 9521 h 57"/>
                  <a:gd name="T66" fmla="*/ 861 w 94"/>
                  <a:gd name="T67" fmla="*/ 9894 h 57"/>
                  <a:gd name="T68" fmla="*/ 921 w 94"/>
                  <a:gd name="T69" fmla="*/ 9894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57"/>
                    </a:moveTo>
                    <a:lnTo>
                      <a:pt x="92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3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72" name="Freeform 400"/>
              <p:cNvSpPr>
                <a:spLocks noChangeArrowheads="1"/>
              </p:cNvSpPr>
              <p:nvPr/>
            </p:nvSpPr>
            <p:spPr bwMode="auto">
              <a:xfrm>
                <a:off x="4451" y="4067"/>
                <a:ext cx="88" cy="56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sin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330 0 0"/>
                  <a:gd name="G34" fmla="+- 7 0 0"/>
                  <a:gd name="G35" fmla="+- 191 0 0"/>
                  <a:gd name="G36" fmla="+- 306 0 0"/>
                  <a:gd name="G37" fmla="+- 345 0 0"/>
                  <a:gd name="G38" fmla="+- 332 0 0"/>
                  <a:gd name="T0" fmla="*/ 4 w 98"/>
                  <a:gd name="T1" fmla="*/ 535 h 66"/>
                  <a:gd name="T2" fmla="*/ 225 w 98"/>
                  <a:gd name="T3" fmla="*/ 431 h 66"/>
                  <a:gd name="T4" fmla="*/ 382 w 98"/>
                  <a:gd name="T5" fmla="*/ 375 h 66"/>
                  <a:gd name="T6" fmla="*/ 566 w 98"/>
                  <a:gd name="T7" fmla="*/ 375 h 66"/>
                  <a:gd name="T8" fmla="*/ 737 w 98"/>
                  <a:gd name="T9" fmla="*/ 431 h 66"/>
                  <a:gd name="T10" fmla="*/ 880 w 98"/>
                  <a:gd name="T11" fmla="*/ 535 h 66"/>
                  <a:gd name="T12" fmla="*/ 1053 w 98"/>
                  <a:gd name="T13" fmla="*/ 721 h 66"/>
                  <a:gd name="T14" fmla="*/ 1186 w 98"/>
                  <a:gd name="T15" fmla="*/ 964 h 66"/>
                  <a:gd name="T16" fmla="*/ 1310 w 98"/>
                  <a:gd name="T17" fmla="*/ 1191 h 66"/>
                  <a:gd name="T18" fmla="*/ 1462 w 98"/>
                  <a:gd name="T19" fmla="*/ 1481 h 66"/>
                  <a:gd name="T20" fmla="*/ 1552 w 98"/>
                  <a:gd name="T21" fmla="*/ 1716 h 66"/>
                  <a:gd name="T22" fmla="*/ 1598 w 98"/>
                  <a:gd name="T23" fmla="*/ 1985 h 66"/>
                  <a:gd name="T24" fmla="*/ 1663 w 98"/>
                  <a:gd name="T25" fmla="*/ 2156 h 66"/>
                  <a:gd name="T26" fmla="*/ 1694 w 98"/>
                  <a:gd name="T27" fmla="*/ 2296 h 66"/>
                  <a:gd name="T28" fmla="*/ 1694 w 98"/>
                  <a:gd name="T29" fmla="*/ 2325 h 66"/>
                  <a:gd name="T30" fmla="*/ 1748 w 98"/>
                  <a:gd name="T31" fmla="*/ 2321 h 66"/>
                  <a:gd name="T32" fmla="*/ 1663 w 98"/>
                  <a:gd name="T33" fmla="*/ 2321 h 66"/>
                  <a:gd name="T34" fmla="*/ 1656 w 98"/>
                  <a:gd name="T35" fmla="*/ 2685 h 66"/>
                  <a:gd name="T36" fmla="*/ 1764 w 98"/>
                  <a:gd name="T37" fmla="*/ 2660 h 66"/>
                  <a:gd name="T38" fmla="*/ 1859 w 98"/>
                  <a:gd name="T39" fmla="*/ 2474 h 66"/>
                  <a:gd name="T40" fmla="*/ 1859 w 98"/>
                  <a:gd name="T41" fmla="*/ 2218 h 66"/>
                  <a:gd name="T42" fmla="*/ 1797 w 98"/>
                  <a:gd name="T43" fmla="*/ 2008 h 66"/>
                  <a:gd name="T44" fmla="*/ 1757 w 98"/>
                  <a:gd name="T45" fmla="*/ 1730 h 66"/>
                  <a:gd name="T46" fmla="*/ 1663 w 98"/>
                  <a:gd name="T47" fmla="*/ 1481 h 66"/>
                  <a:gd name="T48" fmla="*/ 1554 w 98"/>
                  <a:gd name="T49" fmla="*/ 1191 h 66"/>
                  <a:gd name="T50" fmla="*/ 1462 w 98"/>
                  <a:gd name="T51" fmla="*/ 959 h 66"/>
                  <a:gd name="T52" fmla="*/ 1302 w 98"/>
                  <a:gd name="T53" fmla="*/ 621 h 66"/>
                  <a:gd name="T54" fmla="*/ 1153 w 98"/>
                  <a:gd name="T55" fmla="*/ 431 h 66"/>
                  <a:gd name="T56" fmla="*/ 964 w 98"/>
                  <a:gd name="T57" fmla="*/ 4 h 66"/>
                  <a:gd name="T58" fmla="*/ 782 w 98"/>
                  <a:gd name="T59" fmla="*/ 2 h 66"/>
                  <a:gd name="T60" fmla="*/ 566 w 98"/>
                  <a:gd name="T61" fmla="*/ 0 h 66"/>
                  <a:gd name="T62" fmla="*/ 362 w 98"/>
                  <a:gd name="T63" fmla="*/ 0 h 66"/>
                  <a:gd name="T64" fmla="*/ 188 w 98"/>
                  <a:gd name="T65" fmla="*/ 2 h 66"/>
                  <a:gd name="T66" fmla="*/ 0 w 98"/>
                  <a:gd name="T67" fmla="*/ 14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0" y="29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29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9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73" name="Freeform 401"/>
              <p:cNvSpPr>
                <a:spLocks noChangeArrowheads="1"/>
              </p:cNvSpPr>
              <p:nvPr/>
            </p:nvSpPr>
            <p:spPr bwMode="auto">
              <a:xfrm>
                <a:off x="4447" y="4072"/>
                <a:ext cx="37" cy="53"/>
              </a:xfrm>
              <a:custGeom>
                <a:avLst/>
                <a:gdLst>
                  <a:gd name="G0" fmla="+- 1 0 0"/>
                  <a:gd name="G1" fmla="+- 1 0 0"/>
                  <a:gd name="G2" fmla="*/ 1 39831 61568"/>
                  <a:gd name="G3" fmla="+- 9 0 0"/>
                  <a:gd name="G4" fmla="sin 9 G3"/>
                  <a:gd name="G5" fmla="+- 8 0 0"/>
                  <a:gd name="G6" fmla="sin 7 G5"/>
                  <a:gd name="G7" fmla="*/ 1 0 51712"/>
                  <a:gd name="G8" fmla="+- 65534 0 0"/>
                  <a:gd name="G9" fmla="*/ 1 19 2"/>
                  <a:gd name="G10" fmla="+- 16 0 0"/>
                  <a:gd name="G11" fmla="cos 26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642 w 44"/>
                  <a:gd name="T1" fmla="*/ 15586 h 50"/>
                  <a:gd name="T2" fmla="*/ 543 w 44"/>
                  <a:gd name="T3" fmla="*/ 14049 h 50"/>
                  <a:gd name="T4" fmla="*/ 417 w 44"/>
                  <a:gd name="T5" fmla="*/ 12029 h 50"/>
                  <a:gd name="T6" fmla="*/ 332 w 44"/>
                  <a:gd name="T7" fmla="*/ 9551 h 50"/>
                  <a:gd name="T8" fmla="*/ 223 w 44"/>
                  <a:gd name="T9" fmla="*/ 7597 h 50"/>
                  <a:gd name="T10" fmla="*/ 172 w 44"/>
                  <a:gd name="T11" fmla="*/ 4908 h 50"/>
                  <a:gd name="T12" fmla="*/ 141 w 44"/>
                  <a:gd name="T13" fmla="*/ 3346 h 50"/>
                  <a:gd name="T14" fmla="*/ 141 w 44"/>
                  <a:gd name="T15" fmla="*/ 3113 h 50"/>
                  <a:gd name="T16" fmla="*/ 141 w 44"/>
                  <a:gd name="T17" fmla="*/ 2880 h 50"/>
                  <a:gd name="T18" fmla="*/ 132 w 44"/>
                  <a:gd name="T19" fmla="*/ 3113 h 50"/>
                  <a:gd name="T20" fmla="*/ 4 w 44"/>
                  <a:gd name="T21" fmla="*/ 0 h 50"/>
                  <a:gd name="T22" fmla="*/ 1 w 44"/>
                  <a:gd name="T23" fmla="*/ 4 h 50"/>
                  <a:gd name="T24" fmla="*/ 0 w 44"/>
                  <a:gd name="T25" fmla="*/ 2880 h 50"/>
                  <a:gd name="T26" fmla="*/ 1 w 44"/>
                  <a:gd name="T27" fmla="*/ 3620 h 50"/>
                  <a:gd name="T28" fmla="*/ 2 w 44"/>
                  <a:gd name="T29" fmla="*/ 4908 h 50"/>
                  <a:gd name="T30" fmla="*/ 5 w 44"/>
                  <a:gd name="T31" fmla="*/ 7246 h 50"/>
                  <a:gd name="T32" fmla="*/ 151 w 44"/>
                  <a:gd name="T33" fmla="*/ 9551 h 50"/>
                  <a:gd name="T34" fmla="*/ 223 w 44"/>
                  <a:gd name="T35" fmla="*/ 12029 h 50"/>
                  <a:gd name="T36" fmla="*/ 343 w 44"/>
                  <a:gd name="T37" fmla="*/ 14439 h 50"/>
                  <a:gd name="T38" fmla="*/ 446 w 44"/>
                  <a:gd name="T39" fmla="*/ 16854 h 50"/>
                  <a:gd name="T40" fmla="*/ 581 w 44"/>
                  <a:gd name="T41" fmla="*/ 18648 h 50"/>
                  <a:gd name="T42" fmla="*/ 642 w 44"/>
                  <a:gd name="T43" fmla="*/ 15586 h 50"/>
                  <a:gd name="T44" fmla="*/ 0 w 44"/>
                  <a:gd name="T45" fmla="*/ 0 h 50"/>
                  <a:gd name="T46" fmla="*/ 44 w 44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50">
                    <a:moveTo>
                      <a:pt x="44" y="42"/>
                    </a:moveTo>
                    <a:lnTo>
                      <a:pt x="37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4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1" y="45"/>
                    </a:lnTo>
                    <a:lnTo>
                      <a:pt x="40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74" name="Freeform 402"/>
              <p:cNvSpPr>
                <a:spLocks noChangeArrowheads="1"/>
              </p:cNvSpPr>
              <p:nvPr/>
            </p:nvSpPr>
            <p:spPr bwMode="auto">
              <a:xfrm>
                <a:off x="4489" y="4118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59201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39 0 0"/>
                  <a:gd name="G21" fmla="+- 55322 0 0"/>
                  <a:gd name="T0" fmla="*/ 2467 w 53"/>
                  <a:gd name="T1" fmla="*/ 13638 h 18"/>
                  <a:gd name="T2" fmla="*/ 2277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66 w 53"/>
                  <a:gd name="T9" fmla="*/ 12274 h 18"/>
                  <a:gd name="T10" fmla="*/ 1113 w 53"/>
                  <a:gd name="T11" fmla="*/ 11047 h 18"/>
                  <a:gd name="T12" fmla="*/ 800 w 53"/>
                  <a:gd name="T13" fmla="*/ 9942 h 18"/>
                  <a:gd name="T14" fmla="*/ 515 w 53"/>
                  <a:gd name="T15" fmla="*/ 3 h 18"/>
                  <a:gd name="T16" fmla="*/ 4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716 w 53"/>
                  <a:gd name="T23" fmla="*/ 23097 h 18"/>
                  <a:gd name="T24" fmla="*/ 1053 w 53"/>
                  <a:gd name="T25" fmla="*/ 25663 h 18"/>
                  <a:gd name="T26" fmla="*/ 1401 w 53"/>
                  <a:gd name="T27" fmla="*/ 26744 h 18"/>
                  <a:gd name="T28" fmla="*/ 1747 w 53"/>
                  <a:gd name="T29" fmla="*/ 26744 h 18"/>
                  <a:gd name="T30" fmla="*/ 2040 w 53"/>
                  <a:gd name="T31" fmla="*/ 26744 h 18"/>
                  <a:gd name="T32" fmla="*/ 2277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8" y="6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75" name="Freeform 403"/>
              <p:cNvSpPr>
                <a:spLocks noChangeArrowheads="1"/>
              </p:cNvSpPr>
              <p:nvPr/>
            </p:nvSpPr>
            <p:spPr bwMode="auto">
              <a:xfrm>
                <a:off x="2128" y="4077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+- 9 0 0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5416 0 0"/>
                  <a:gd name="G36" fmla="+- 5492 0 0"/>
                  <a:gd name="G37" fmla="+- 5489 0 0"/>
                  <a:gd name="G38" fmla="+- 4734 0 0"/>
                  <a:gd name="G39" fmla="+- 4314 0 0"/>
                  <a:gd name="G40" fmla="+- 3423 0 0"/>
                  <a:gd name="T0" fmla="*/ 5216 w 93"/>
                  <a:gd name="T1" fmla="*/ 0 h 57"/>
                  <a:gd name="T2" fmla="*/ 5416 w 93"/>
                  <a:gd name="T3" fmla="*/ 0 h 57"/>
                  <a:gd name="T4" fmla="*/ 5494 w 93"/>
                  <a:gd name="T5" fmla="*/ 2 h 57"/>
                  <a:gd name="T6" fmla="*/ 5494 w 93"/>
                  <a:gd name="T7" fmla="*/ 5 h 57"/>
                  <a:gd name="T8" fmla="*/ 5416 w 93"/>
                  <a:gd name="T9" fmla="*/ 682 h 57"/>
                  <a:gd name="T10" fmla="*/ 5269 w 93"/>
                  <a:gd name="T11" fmla="*/ 955 h 57"/>
                  <a:gd name="T12" fmla="*/ 4950 w 93"/>
                  <a:gd name="T13" fmla="*/ 1527 h 57"/>
                  <a:gd name="T14" fmla="*/ 4594 w 93"/>
                  <a:gd name="T15" fmla="*/ 1874 h 57"/>
                  <a:gd name="T16" fmla="*/ 4281 w 93"/>
                  <a:gd name="T17" fmla="*/ 2322 h 57"/>
                  <a:gd name="T18" fmla="*/ 3778 w 93"/>
                  <a:gd name="T19" fmla="*/ 2656 h 57"/>
                  <a:gd name="T20" fmla="*/ 3364 w 93"/>
                  <a:gd name="T21" fmla="*/ 3043 h 57"/>
                  <a:gd name="T22" fmla="*/ 2907 w 93"/>
                  <a:gd name="T23" fmla="*/ 3457 h 57"/>
                  <a:gd name="T24" fmla="*/ 2313 w 93"/>
                  <a:gd name="T25" fmla="*/ 3698 h 57"/>
                  <a:gd name="T26" fmla="*/ 1690 w 93"/>
                  <a:gd name="T27" fmla="*/ 3733 h 57"/>
                  <a:gd name="T28" fmla="*/ 1136 w 93"/>
                  <a:gd name="T29" fmla="*/ 3857 h 57"/>
                  <a:gd name="T30" fmla="*/ 611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0 w 93"/>
                  <a:gd name="T41" fmla="*/ 3002 h 57"/>
                  <a:gd name="T42" fmla="*/ 3 w 93"/>
                  <a:gd name="T43" fmla="*/ 2620 h 57"/>
                  <a:gd name="T44" fmla="*/ 537 w 93"/>
                  <a:gd name="T45" fmla="*/ 2148 h 57"/>
                  <a:gd name="T46" fmla="*/ 838 w 93"/>
                  <a:gd name="T47" fmla="*/ 1657 h 57"/>
                  <a:gd name="T48" fmla="*/ 1219 w 93"/>
                  <a:gd name="T49" fmla="*/ 1250 h 57"/>
                  <a:gd name="T50" fmla="*/ 1664 w 93"/>
                  <a:gd name="T51" fmla="*/ 827 h 57"/>
                  <a:gd name="T52" fmla="*/ 2171 w 93"/>
                  <a:gd name="T53" fmla="*/ 591 h 57"/>
                  <a:gd name="T54" fmla="*/ 2600 w 93"/>
                  <a:gd name="T55" fmla="*/ 5 h 57"/>
                  <a:gd name="T56" fmla="*/ 3091 w 93"/>
                  <a:gd name="T57" fmla="*/ 3 h 57"/>
                  <a:gd name="T58" fmla="*/ 3515 w 93"/>
                  <a:gd name="T59" fmla="*/ 2 h 57"/>
                  <a:gd name="T60" fmla="*/ 3924 w 93"/>
                  <a:gd name="T61" fmla="*/ 1 h 57"/>
                  <a:gd name="T62" fmla="*/ 4332 w 93"/>
                  <a:gd name="T63" fmla="*/ 1 h 57"/>
                  <a:gd name="T64" fmla="*/ 4650 w 93"/>
                  <a:gd name="T65" fmla="*/ 0 h 57"/>
                  <a:gd name="T66" fmla="*/ 4900 w 93"/>
                  <a:gd name="T67" fmla="*/ 0 h 57"/>
                  <a:gd name="T68" fmla="*/ 5216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476" name="Group 404"/>
            <p:cNvGrpSpPr>
              <a:grpSpLocks/>
            </p:cNvGrpSpPr>
            <p:nvPr/>
          </p:nvGrpSpPr>
          <p:grpSpPr bwMode="auto">
            <a:xfrm>
              <a:off x="281" y="3985"/>
              <a:ext cx="5264" cy="245"/>
              <a:chOff x="281" y="3985"/>
              <a:chExt cx="5264" cy="245"/>
            </a:xfrm>
          </p:grpSpPr>
          <p:sp>
            <p:nvSpPr>
              <p:cNvPr id="3477" name="Freeform 405"/>
              <p:cNvSpPr>
                <a:spLocks noChangeArrowheads="1"/>
              </p:cNvSpPr>
              <p:nvPr/>
            </p:nvSpPr>
            <p:spPr bwMode="auto">
              <a:xfrm>
                <a:off x="2126" y="4075"/>
                <a:ext cx="100" cy="57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19 0 0"/>
                  <a:gd name="G33" fmla="+- 63839 0 0"/>
                  <a:gd name="G34" fmla="+- 64304 0 0"/>
                  <a:gd name="G35" fmla="+- 64907 0 0"/>
                  <a:gd name="G36" fmla="+- 9 0 0"/>
                  <a:gd name="G37" fmla="+- 754 0 0"/>
                  <a:gd name="T0" fmla="*/ 0 w 98"/>
                  <a:gd name="T1" fmla="*/ 2389 h 66"/>
                  <a:gd name="T2" fmla="*/ 518 w 98"/>
                  <a:gd name="T3" fmla="*/ 2635 h 66"/>
                  <a:gd name="T4" fmla="*/ 988 w 98"/>
                  <a:gd name="T5" fmla="*/ 2685 h 66"/>
                  <a:gd name="T6" fmla="*/ 1453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74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68 w 98"/>
                  <a:gd name="T17" fmla="*/ 1730 h 66"/>
                  <a:gd name="T18" fmla="*/ 4003 w 98"/>
                  <a:gd name="T19" fmla="*/ 1496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630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278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100 w 98"/>
                  <a:gd name="T45" fmla="*/ 721 h 66"/>
                  <a:gd name="T46" fmla="*/ 3996 w 98"/>
                  <a:gd name="T47" fmla="*/ 959 h 66"/>
                  <a:gd name="T48" fmla="*/ 3768 w 98"/>
                  <a:gd name="T49" fmla="*/ 1202 h 66"/>
                  <a:gd name="T50" fmla="*/ 3435 w 98"/>
                  <a:gd name="T51" fmla="*/ 1496 h 66"/>
                  <a:gd name="T52" fmla="*/ 3058 w 98"/>
                  <a:gd name="T53" fmla="*/ 1716 h 66"/>
                  <a:gd name="T54" fmla="*/ 2705 w 98"/>
                  <a:gd name="T55" fmla="*/ 1985 h 66"/>
                  <a:gd name="T56" fmla="*/ 2269 w 98"/>
                  <a:gd name="T57" fmla="*/ 2133 h 66"/>
                  <a:gd name="T58" fmla="*/ 1893 w 98"/>
                  <a:gd name="T59" fmla="*/ 2218 h 66"/>
                  <a:gd name="T60" fmla="*/ 1453 w 98"/>
                  <a:gd name="T61" fmla="*/ 2296 h 66"/>
                  <a:gd name="T62" fmla="*/ 988 w 98"/>
                  <a:gd name="T63" fmla="*/ 2296 h 66"/>
                  <a:gd name="T64" fmla="*/ 578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78" name="Freeform 406"/>
              <p:cNvSpPr>
                <a:spLocks noChangeArrowheads="1"/>
              </p:cNvSpPr>
              <p:nvPr/>
            </p:nvSpPr>
            <p:spPr bwMode="auto">
              <a:xfrm>
                <a:off x="2121" y="4085"/>
                <a:ext cx="44" cy="53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+- 19 0 0"/>
                  <a:gd name="G5" fmla="+- 65534 0 0"/>
                  <a:gd name="G6" fmla="+- 8 0 0"/>
                  <a:gd name="G7" fmla="*/ 1 51085 39626"/>
                  <a:gd name="G8" fmla="*/ 1 63095 51712"/>
                  <a:gd name="G9" fmla="*/ G8 1 180"/>
                  <a:gd name="G10" fmla="*/ G7 1 G9"/>
                  <a:gd name="G11" fmla="+- 12 0 0"/>
                  <a:gd name="G12" fmla="sin 42 G11"/>
                  <a:gd name="G13" fmla="*/ 1 8637 25856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3089 0 0"/>
                  <a:gd name="G25" fmla="+- 1 0 0"/>
                  <a:gd name="G26" fmla="+- 1 0 0"/>
                  <a:gd name="T0" fmla="*/ 4022 w 44"/>
                  <a:gd name="T1" fmla="*/ 0 h 50"/>
                  <a:gd name="T2" fmla="*/ 3089 w 44"/>
                  <a:gd name="T3" fmla="*/ 101 h 50"/>
                  <a:gd name="T4" fmla="*/ 2455 w 44"/>
                  <a:gd name="T5" fmla="*/ 3913 h 50"/>
                  <a:gd name="T6" fmla="*/ 1547 w 44"/>
                  <a:gd name="T7" fmla="*/ 6680 h 50"/>
                  <a:gd name="T8" fmla="*/ 1041 w 44"/>
                  <a:gd name="T9" fmla="*/ 8834 h 50"/>
                  <a:gd name="T10" fmla="*/ 5 w 44"/>
                  <a:gd name="T11" fmla="*/ 11461 h 50"/>
                  <a:gd name="T12" fmla="*/ 2 w 44"/>
                  <a:gd name="T13" fmla="*/ 13705 h 50"/>
                  <a:gd name="T14" fmla="*/ 1 w 44"/>
                  <a:gd name="T15" fmla="*/ 15161 h 50"/>
                  <a:gd name="T16" fmla="*/ 0 w 44"/>
                  <a:gd name="T17" fmla="*/ 16369 h 50"/>
                  <a:gd name="T18" fmla="*/ 1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13 w 44"/>
                  <a:gd name="T25" fmla="*/ 15998 h 50"/>
                  <a:gd name="T26" fmla="*/ 975 w 44"/>
                  <a:gd name="T27" fmla="*/ 15998 h 50"/>
                  <a:gd name="T28" fmla="*/ 975 w 44"/>
                  <a:gd name="T29" fmla="*/ 15586 h 50"/>
                  <a:gd name="T30" fmla="*/ 1188 w 44"/>
                  <a:gd name="T31" fmla="*/ 13373 h 50"/>
                  <a:gd name="T32" fmla="*/ 1547 w 44"/>
                  <a:gd name="T33" fmla="*/ 11461 h 50"/>
                  <a:gd name="T34" fmla="*/ 2298 w 44"/>
                  <a:gd name="T35" fmla="*/ 8834 h 50"/>
                  <a:gd name="T36" fmla="*/ 2892 w 44"/>
                  <a:gd name="T37" fmla="*/ 7246 h 50"/>
                  <a:gd name="T38" fmla="*/ 3765 w 44"/>
                  <a:gd name="T39" fmla="*/ 4560 h 50"/>
                  <a:gd name="T40" fmla="*/ 4446 w 44"/>
                  <a:gd name="T41" fmla="*/ 3346 h 50"/>
                  <a:gd name="T42" fmla="*/ 4022 w 44"/>
                  <a:gd name="T43" fmla="*/ 0 h 50"/>
                  <a:gd name="T44" fmla="*/ 0 w 44"/>
                  <a:gd name="T45" fmla="*/ 0 h 50"/>
                  <a:gd name="T46" fmla="*/ 44 w 44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79" name="Freeform 407"/>
              <p:cNvSpPr>
                <a:spLocks noChangeArrowheads="1"/>
              </p:cNvSpPr>
              <p:nvPr/>
            </p:nvSpPr>
            <p:spPr bwMode="auto">
              <a:xfrm>
                <a:off x="2165" y="4075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5111 22848"/>
                  <a:gd name="G4" fmla="+- 65531 0 0"/>
                  <a:gd name="G5" fmla="+- 18 0 0"/>
                  <a:gd name="G6" fmla="cos 15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7 0 0"/>
                  <a:gd name="G22" fmla="+- 2040 0 0"/>
                  <a:gd name="T0" fmla="*/ 2430 w 53"/>
                  <a:gd name="T1" fmla="*/ 0 h 18"/>
                  <a:gd name="T2" fmla="*/ 2277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01 w 53"/>
                  <a:gd name="T9" fmla="*/ 1 h 18"/>
                  <a:gd name="T10" fmla="*/ 1053 w 53"/>
                  <a:gd name="T11" fmla="*/ 3 h 18"/>
                  <a:gd name="T12" fmla="*/ 716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15 w 53"/>
                  <a:gd name="T21" fmla="*/ 24070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66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80" name="Freeform 408"/>
              <p:cNvSpPr>
                <a:spLocks noChangeArrowheads="1"/>
              </p:cNvSpPr>
              <p:nvPr/>
            </p:nvSpPr>
            <p:spPr bwMode="auto">
              <a:xfrm>
                <a:off x="3256" y="4154"/>
                <a:ext cx="97" cy="6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26 0 0"/>
                  <a:gd name="G9" fmla="+- 3 0 0"/>
                  <a:gd name="G10" fmla="*/ 1 13427 51712"/>
                  <a:gd name="G11" fmla="+- 14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3312 0 0"/>
                  <a:gd name="G36" fmla="+- 1714 0 0"/>
                  <a:gd name="G37" fmla="+- 64226 0 0"/>
                  <a:gd name="G38" fmla="+- 59587 0 0"/>
                  <a:gd name="T0" fmla="*/ 6784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3804 h 57"/>
                  <a:gd name="T8" fmla="*/ 7052 w 94"/>
                  <a:gd name="T9" fmla="*/ 5338 h 57"/>
                  <a:gd name="T10" fmla="*/ 6784 w 94"/>
                  <a:gd name="T11" fmla="*/ 8094 h 57"/>
                  <a:gd name="T12" fmla="*/ 6377 w 94"/>
                  <a:gd name="T13" fmla="*/ 12326 h 57"/>
                  <a:gd name="T14" fmla="*/ 5994 w 94"/>
                  <a:gd name="T15" fmla="*/ 17145 h 57"/>
                  <a:gd name="T16" fmla="*/ 5556 w 94"/>
                  <a:gd name="T17" fmla="*/ 20296 h 57"/>
                  <a:gd name="T18" fmla="*/ 4910 w 94"/>
                  <a:gd name="T19" fmla="*/ 24000 h 57"/>
                  <a:gd name="T20" fmla="*/ 4398 w 94"/>
                  <a:gd name="T21" fmla="*/ 26485 h 57"/>
                  <a:gd name="T22" fmla="*/ 3603 w 94"/>
                  <a:gd name="T23" fmla="*/ 30221 h 57"/>
                  <a:gd name="T24" fmla="*/ 3107 w 94"/>
                  <a:gd name="T25" fmla="*/ 31349 h 57"/>
                  <a:gd name="T26" fmla="*/ 2280 w 94"/>
                  <a:gd name="T27" fmla="*/ 32879 h 57"/>
                  <a:gd name="T28" fmla="*/ 1572 w 94"/>
                  <a:gd name="T29" fmla="*/ 32879 h 57"/>
                  <a:gd name="T30" fmla="*/ 847 w 94"/>
                  <a:gd name="T31" fmla="*/ 31349 h 57"/>
                  <a:gd name="T32" fmla="*/ 2 w 94"/>
                  <a:gd name="T33" fmla="*/ 28834 h 57"/>
                  <a:gd name="T34" fmla="*/ 1 w 94"/>
                  <a:gd name="T35" fmla="*/ 28425 h 57"/>
                  <a:gd name="T36" fmla="*/ 0 w 94"/>
                  <a:gd name="T37" fmla="*/ 27800 h 57"/>
                  <a:gd name="T38" fmla="*/ 1 w 94"/>
                  <a:gd name="T39" fmla="*/ 26258 h 57"/>
                  <a:gd name="T40" fmla="*/ 1 w 94"/>
                  <a:gd name="T41" fmla="*/ 25535 h 57"/>
                  <a:gd name="T42" fmla="*/ 4 w 94"/>
                  <a:gd name="T43" fmla="*/ 22083 h 57"/>
                  <a:gd name="T44" fmla="*/ 748 w 94"/>
                  <a:gd name="T45" fmla="*/ 18660 h 57"/>
                  <a:gd name="T46" fmla="*/ 1020 w 94"/>
                  <a:gd name="T47" fmla="*/ 14494 h 57"/>
                  <a:gd name="T48" fmla="*/ 1672 w 94"/>
                  <a:gd name="T49" fmla="*/ 11327 h 57"/>
                  <a:gd name="T50" fmla="*/ 2193 w 94"/>
                  <a:gd name="T51" fmla="*/ 6847 h 57"/>
                  <a:gd name="T52" fmla="*/ 2921 w 94"/>
                  <a:gd name="T53" fmla="*/ 4873 h 57"/>
                  <a:gd name="T54" fmla="*/ 3387 w 94"/>
                  <a:gd name="T55" fmla="*/ 3804 h 57"/>
                  <a:gd name="T56" fmla="*/ 4072 w 94"/>
                  <a:gd name="T57" fmla="*/ 3 h 57"/>
                  <a:gd name="T58" fmla="*/ 4609 w 94"/>
                  <a:gd name="T59" fmla="*/ 2 h 57"/>
                  <a:gd name="T60" fmla="*/ 5096 w 94"/>
                  <a:gd name="T61" fmla="*/ 1 h 57"/>
                  <a:gd name="T62" fmla="*/ 5634 w 94"/>
                  <a:gd name="T63" fmla="*/ 1 h 57"/>
                  <a:gd name="T64" fmla="*/ 5994 w 94"/>
                  <a:gd name="T65" fmla="*/ 0 h 57"/>
                  <a:gd name="T66" fmla="*/ 6377 w 94"/>
                  <a:gd name="T67" fmla="*/ 0 h 57"/>
                  <a:gd name="T68" fmla="*/ 6784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1"/>
                    </a:lnTo>
                    <a:lnTo>
                      <a:pt x="58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6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81" name="Freeform 409"/>
              <p:cNvSpPr>
                <a:spLocks noChangeArrowheads="1"/>
              </p:cNvSpPr>
              <p:nvPr/>
            </p:nvSpPr>
            <p:spPr bwMode="auto">
              <a:xfrm>
                <a:off x="3256" y="4151"/>
                <a:ext cx="101" cy="69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47697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55386 0 0"/>
                  <a:gd name="G33" fmla="+- 55489 0 0"/>
                  <a:gd name="G34" fmla="+- 56183 0 0"/>
                  <a:gd name="G35" fmla="+- 57411 0 0"/>
                  <a:gd name="G36" fmla="+- 58312 0 0"/>
                  <a:gd name="G37" fmla="+- 60142 0 0"/>
                  <a:gd name="T0" fmla="*/ 0 w 98"/>
                  <a:gd name="T1" fmla="*/ 10029 h 66"/>
                  <a:gd name="T2" fmla="*/ 639 w 98"/>
                  <a:gd name="T3" fmla="*/ 10789 h 66"/>
                  <a:gd name="T4" fmla="*/ 1230 w 98"/>
                  <a:gd name="T5" fmla="*/ 11277 h 66"/>
                  <a:gd name="T6" fmla="*/ 1924 w 98"/>
                  <a:gd name="T7" fmla="*/ 11277 h 66"/>
                  <a:gd name="T8" fmla="*/ 2664 w 98"/>
                  <a:gd name="T9" fmla="*/ 10789 h 66"/>
                  <a:gd name="T10" fmla="*/ 3184 w 98"/>
                  <a:gd name="T11" fmla="*/ 10408 h 66"/>
                  <a:gd name="T12" fmla="*/ 3927 w 98"/>
                  <a:gd name="T13" fmla="*/ 9321 h 66"/>
                  <a:gd name="T14" fmla="*/ 4422 w 98"/>
                  <a:gd name="T15" fmla="*/ 8435 h 66"/>
                  <a:gd name="T16" fmla="*/ 4980 w 98"/>
                  <a:gd name="T17" fmla="*/ 7224 h 66"/>
                  <a:gd name="T18" fmla="*/ 5298 w 98"/>
                  <a:gd name="T19" fmla="*/ 6242 h 66"/>
                  <a:gd name="T20" fmla="*/ 5660 w 98"/>
                  <a:gd name="T21" fmla="*/ 5014 h 66"/>
                  <a:gd name="T22" fmla="*/ 5985 w 98"/>
                  <a:gd name="T23" fmla="*/ 4029 h 66"/>
                  <a:gd name="T24" fmla="*/ 6121 w 98"/>
                  <a:gd name="T25" fmla="*/ 2621 h 66"/>
                  <a:gd name="T26" fmla="*/ 6331 w 98"/>
                  <a:gd name="T27" fmla="*/ 1819 h 66"/>
                  <a:gd name="T28" fmla="*/ 6331 w 98"/>
                  <a:gd name="T29" fmla="*/ 5 h 66"/>
                  <a:gd name="T30" fmla="*/ 6007 w 98"/>
                  <a:gd name="T31" fmla="*/ 0 h 66"/>
                  <a:gd name="T32" fmla="*/ 5622 w 98"/>
                  <a:gd name="T33" fmla="*/ 0 h 66"/>
                  <a:gd name="T34" fmla="*/ 5660 w 98"/>
                  <a:gd name="T35" fmla="*/ 1447 h 66"/>
                  <a:gd name="T36" fmla="*/ 5768 w 98"/>
                  <a:gd name="T37" fmla="*/ 1447 h 66"/>
                  <a:gd name="T38" fmla="*/ 5768 w 98"/>
                  <a:gd name="T39" fmla="*/ 1345 h 66"/>
                  <a:gd name="T40" fmla="*/ 5768 w 98"/>
                  <a:gd name="T41" fmla="*/ 1447 h 66"/>
                  <a:gd name="T42" fmla="*/ 5622 w 98"/>
                  <a:gd name="T43" fmla="*/ 2091 h 66"/>
                  <a:gd name="T44" fmla="*/ 5435 w 98"/>
                  <a:gd name="T45" fmla="*/ 2820 h 66"/>
                  <a:gd name="T46" fmla="*/ 5285 w 98"/>
                  <a:gd name="T47" fmla="*/ 4049 h 66"/>
                  <a:gd name="T48" fmla="*/ 4980 w 98"/>
                  <a:gd name="T49" fmla="*/ 5014 h 66"/>
                  <a:gd name="T50" fmla="*/ 4433 w 98"/>
                  <a:gd name="T51" fmla="*/ 6242 h 66"/>
                  <a:gd name="T52" fmla="*/ 4039 w 98"/>
                  <a:gd name="T53" fmla="*/ 6961 h 66"/>
                  <a:gd name="T54" fmla="*/ 3586 w 98"/>
                  <a:gd name="T55" fmla="*/ 8075 h 66"/>
                  <a:gd name="T56" fmla="*/ 3000 w 98"/>
                  <a:gd name="T57" fmla="*/ 8665 h 66"/>
                  <a:gd name="T58" fmla="*/ 2510 w 98"/>
                  <a:gd name="T59" fmla="*/ 9321 h 66"/>
                  <a:gd name="T60" fmla="*/ 1865 w 98"/>
                  <a:gd name="T61" fmla="*/ 9674 h 66"/>
                  <a:gd name="T62" fmla="*/ 1305 w 98"/>
                  <a:gd name="T63" fmla="*/ 9758 h 66"/>
                  <a:gd name="T64" fmla="*/ 764 w 98"/>
                  <a:gd name="T65" fmla="*/ 9321 h 66"/>
                  <a:gd name="T66" fmla="*/ 4 w 98"/>
                  <a:gd name="T67" fmla="*/ 8447 h 66"/>
                  <a:gd name="T68" fmla="*/ 0 w 98"/>
                  <a:gd name="T69" fmla="*/ 1002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9" y="63"/>
                    </a:lnTo>
                    <a:lnTo>
                      <a:pt x="20" y="66"/>
                    </a:lnTo>
                    <a:lnTo>
                      <a:pt x="30" y="66"/>
                    </a:lnTo>
                    <a:lnTo>
                      <a:pt x="41" y="63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2"/>
                    </a:lnTo>
                    <a:lnTo>
                      <a:pt x="82" y="36"/>
                    </a:lnTo>
                    <a:lnTo>
                      <a:pt x="89" y="29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89" y="8"/>
                    </a:lnTo>
                    <a:lnTo>
                      <a:pt x="90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7" y="13"/>
                    </a:lnTo>
                    <a:lnTo>
                      <a:pt x="85" y="17"/>
                    </a:lnTo>
                    <a:lnTo>
                      <a:pt x="81" y="24"/>
                    </a:lnTo>
                    <a:lnTo>
                      <a:pt x="76" y="29"/>
                    </a:lnTo>
                    <a:lnTo>
                      <a:pt x="69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7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82" name="Freeform 410"/>
              <p:cNvSpPr>
                <a:spLocks noChangeArrowheads="1"/>
              </p:cNvSpPr>
              <p:nvPr/>
            </p:nvSpPr>
            <p:spPr bwMode="auto">
              <a:xfrm>
                <a:off x="3251" y="4160"/>
                <a:ext cx="45" cy="55"/>
              </a:xfrm>
              <a:custGeom>
                <a:avLst/>
                <a:gdLst>
                  <a:gd name="G0" fmla="+- 1 0 0"/>
                  <a:gd name="G1" fmla="+- 1 0 0"/>
                  <a:gd name="G2" fmla="*/ 1 7421 27136"/>
                  <a:gd name="G3" fmla="+- 38 0 0"/>
                  <a:gd name="G4" fmla="+- 65533 0 0"/>
                  <a:gd name="G5" fmla="+- 51 0 0"/>
                  <a:gd name="G6" fmla="+- 10 0 0"/>
                  <a:gd name="G7" fmla="sin 43 G6"/>
                  <a:gd name="G8" fmla="+- 13 0 0"/>
                  <a:gd name="G9" fmla="cos 42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2919 0 0"/>
                  <a:gd name="G22" fmla="+- 1 0 0"/>
                  <a:gd name="G23" fmla="+- 1 0 0"/>
                  <a:gd name="T0" fmla="*/ 3779 w 45"/>
                  <a:gd name="T1" fmla="*/ 0 h 51"/>
                  <a:gd name="T2" fmla="*/ 2919 w 45"/>
                  <a:gd name="T3" fmla="*/ 121 h 51"/>
                  <a:gd name="T4" fmla="*/ 2256 w 45"/>
                  <a:gd name="T5" fmla="*/ 4258 h 51"/>
                  <a:gd name="T6" fmla="*/ 1437 w 45"/>
                  <a:gd name="T7" fmla="*/ 7191 h 51"/>
                  <a:gd name="T8" fmla="*/ 976 w 45"/>
                  <a:gd name="T9" fmla="*/ 10499 h 51"/>
                  <a:gd name="T10" fmla="*/ 6 w 45"/>
                  <a:gd name="T11" fmla="*/ 13135 h 51"/>
                  <a:gd name="T12" fmla="*/ 3 w 45"/>
                  <a:gd name="T13" fmla="*/ 15279 h 51"/>
                  <a:gd name="T14" fmla="*/ 1 w 45"/>
                  <a:gd name="T15" fmla="*/ 16495 h 51"/>
                  <a:gd name="T16" fmla="*/ 0 w 45"/>
                  <a:gd name="T17" fmla="*/ 17784 h 51"/>
                  <a:gd name="T18" fmla="*/ 1 w 45"/>
                  <a:gd name="T19" fmla="*/ 19726 h 51"/>
                  <a:gd name="T20" fmla="*/ 5 w 45"/>
                  <a:gd name="T21" fmla="*/ 20688 h 51"/>
                  <a:gd name="T22" fmla="*/ 858 w 45"/>
                  <a:gd name="T23" fmla="*/ 17369 h 51"/>
                  <a:gd name="T24" fmla="*/ 858 w 45"/>
                  <a:gd name="T25" fmla="*/ 17666 h 51"/>
                  <a:gd name="T26" fmla="*/ 915 w 45"/>
                  <a:gd name="T27" fmla="*/ 17666 h 51"/>
                  <a:gd name="T28" fmla="*/ 915 w 45"/>
                  <a:gd name="T29" fmla="*/ 17369 h 51"/>
                  <a:gd name="T30" fmla="*/ 1110 w 45"/>
                  <a:gd name="T31" fmla="*/ 15198 h 51"/>
                  <a:gd name="T32" fmla="*/ 1437 w 45"/>
                  <a:gd name="T33" fmla="*/ 12854 h 51"/>
                  <a:gd name="T34" fmla="*/ 2116 w 45"/>
                  <a:gd name="T35" fmla="*/ 10239 h 51"/>
                  <a:gd name="T36" fmla="*/ 2737 w 45"/>
                  <a:gd name="T37" fmla="*/ 7742 h 51"/>
                  <a:gd name="T38" fmla="*/ 3324 w 45"/>
                  <a:gd name="T39" fmla="*/ 5323 h 51"/>
                  <a:gd name="T40" fmla="*/ 4034 w 45"/>
                  <a:gd name="T41" fmla="*/ 3650 h 51"/>
                  <a:gd name="T42" fmla="*/ 3779 w 45"/>
                  <a:gd name="T43" fmla="*/ 0 h 51"/>
                  <a:gd name="T44" fmla="*/ 0 w 45"/>
                  <a:gd name="T45" fmla="*/ 0 h 51"/>
                  <a:gd name="T46" fmla="*/ 45 w 45"/>
                  <a:gd name="T47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6"/>
                    </a:lnTo>
                    <a:lnTo>
                      <a:pt x="6" y="32"/>
                    </a:lnTo>
                    <a:lnTo>
                      <a:pt x="3" y="38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30" y="19"/>
                    </a:lnTo>
                    <a:lnTo>
                      <a:pt x="37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83" name="Freeform 411"/>
              <p:cNvSpPr>
                <a:spLocks noChangeArrowheads="1"/>
              </p:cNvSpPr>
              <p:nvPr/>
            </p:nvSpPr>
            <p:spPr bwMode="auto">
              <a:xfrm>
                <a:off x="3294" y="4151"/>
                <a:ext cx="53" cy="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095 51712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7 0 0"/>
                  <a:gd name="G22" fmla="+- 2040 0 0"/>
                  <a:gd name="T0" fmla="*/ 2406 w 53"/>
                  <a:gd name="T1" fmla="*/ 0 h 17"/>
                  <a:gd name="T2" fmla="*/ 2277 w 53"/>
                  <a:gd name="T3" fmla="*/ 0 h 17"/>
                  <a:gd name="T4" fmla="*/ 2040 w 53"/>
                  <a:gd name="T5" fmla="*/ 0 h 17"/>
                  <a:gd name="T6" fmla="*/ 1747 w 53"/>
                  <a:gd name="T7" fmla="*/ 542 h 17"/>
                  <a:gd name="T8" fmla="*/ 1401 w 53"/>
                  <a:gd name="T9" fmla="*/ 542 h 17"/>
                  <a:gd name="T10" fmla="*/ 1053 w 53"/>
                  <a:gd name="T11" fmla="*/ 895 h 17"/>
                  <a:gd name="T12" fmla="*/ 678 w 53"/>
                  <a:gd name="T13" fmla="*/ 1375 h 17"/>
                  <a:gd name="T14" fmla="*/ 7 w 53"/>
                  <a:gd name="T15" fmla="*/ 2053 h 17"/>
                  <a:gd name="T16" fmla="*/ 0 w 53"/>
                  <a:gd name="T17" fmla="*/ 3178 h 17"/>
                  <a:gd name="T18" fmla="*/ 4 w 53"/>
                  <a:gd name="T19" fmla="*/ 175650 h 17"/>
                  <a:gd name="T20" fmla="*/ 515 w 53"/>
                  <a:gd name="T21" fmla="*/ 148080 h 17"/>
                  <a:gd name="T22" fmla="*/ 800 w 53"/>
                  <a:gd name="T23" fmla="*/ 132064 h 17"/>
                  <a:gd name="T24" fmla="*/ 1113 w 53"/>
                  <a:gd name="T25" fmla="*/ 125005 h 17"/>
                  <a:gd name="T26" fmla="*/ 1466 w 53"/>
                  <a:gd name="T27" fmla="*/ 117959 h 17"/>
                  <a:gd name="T28" fmla="*/ 1747 w 53"/>
                  <a:gd name="T29" fmla="*/ 117959 h 17"/>
                  <a:gd name="T30" fmla="*/ 2060 w 53"/>
                  <a:gd name="T31" fmla="*/ 117959 h 17"/>
                  <a:gd name="T32" fmla="*/ 2277 w 53"/>
                  <a:gd name="T33" fmla="*/ 3178 h 17"/>
                  <a:gd name="T34" fmla="*/ 2467 w 53"/>
                  <a:gd name="T35" fmla="*/ 3178 h 17"/>
                  <a:gd name="T36" fmla="*/ 2406 w 53"/>
                  <a:gd name="T37" fmla="*/ 0 h 17"/>
                  <a:gd name="T38" fmla="*/ 0 w 53"/>
                  <a:gd name="T39" fmla="*/ 0 h 17"/>
                  <a:gd name="T40" fmla="*/ 53 w 5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8"/>
                    </a:lnTo>
                    <a:lnTo>
                      <a:pt x="53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84" name="Freeform 412"/>
              <p:cNvSpPr>
                <a:spLocks noChangeArrowheads="1"/>
              </p:cNvSpPr>
              <p:nvPr/>
            </p:nvSpPr>
            <p:spPr bwMode="auto">
              <a:xfrm>
                <a:off x="2410" y="4080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*/ 1 13427 51712"/>
                  <a:gd name="G11" fmla="*/ 1 44483 2304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5 0 0"/>
                  <a:gd name="G37" fmla="+- 3662 0 0"/>
                  <a:gd name="G38" fmla="+- 2889 0 0"/>
                  <a:gd name="G39" fmla="+- 2525 0 0"/>
                  <a:gd name="G40" fmla="+- 1811 0 0"/>
                  <a:gd name="T0" fmla="*/ 3389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82 h 57"/>
                  <a:gd name="T10" fmla="*/ 3480 w 93"/>
                  <a:gd name="T11" fmla="*/ 955 h 57"/>
                  <a:gd name="T12" fmla="*/ 3338 w 93"/>
                  <a:gd name="T13" fmla="*/ 1527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69 w 93"/>
                  <a:gd name="T19" fmla="*/ 2656 h 57"/>
                  <a:gd name="T20" fmla="*/ 2208 w 93"/>
                  <a:gd name="T21" fmla="*/ 3043 h 57"/>
                  <a:gd name="T22" fmla="*/ 1887 w 93"/>
                  <a:gd name="T23" fmla="*/ 3457 h 57"/>
                  <a:gd name="T24" fmla="*/ 1522 w 93"/>
                  <a:gd name="T25" fmla="*/ 3698 h 57"/>
                  <a:gd name="T26" fmla="*/ 1171 w 93"/>
                  <a:gd name="T27" fmla="*/ 3733 h 57"/>
                  <a:gd name="T28" fmla="*/ 736 w 93"/>
                  <a:gd name="T29" fmla="*/ 3857 h 57"/>
                  <a:gd name="T30" fmla="*/ 436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537 w 93"/>
                  <a:gd name="T47" fmla="*/ 1657 h 57"/>
                  <a:gd name="T48" fmla="*/ 818 w 93"/>
                  <a:gd name="T49" fmla="*/ 1250 h 57"/>
                  <a:gd name="T50" fmla="*/ 1171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1988 w 93"/>
                  <a:gd name="T57" fmla="*/ 3 h 57"/>
                  <a:gd name="T58" fmla="*/ 2314 w 93"/>
                  <a:gd name="T59" fmla="*/ 2 h 57"/>
                  <a:gd name="T60" fmla="*/ 2584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389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85" name="Freeform 413"/>
              <p:cNvSpPr>
                <a:spLocks noChangeArrowheads="1"/>
              </p:cNvSpPr>
              <p:nvPr/>
            </p:nvSpPr>
            <p:spPr bwMode="auto">
              <a:xfrm>
                <a:off x="2410" y="4075"/>
                <a:ext cx="100" cy="57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19 0 0"/>
                  <a:gd name="G33" fmla="+- 63839 0 0"/>
                  <a:gd name="G34" fmla="+- 64342 0 0"/>
                  <a:gd name="G35" fmla="+- 64907 0 0"/>
                  <a:gd name="G36" fmla="+- 9 0 0"/>
                  <a:gd name="G37" fmla="+- 754 0 0"/>
                  <a:gd name="T0" fmla="*/ 0 w 98"/>
                  <a:gd name="T1" fmla="*/ 2389 h 66"/>
                  <a:gd name="T2" fmla="*/ 518 w 98"/>
                  <a:gd name="T3" fmla="*/ 2635 h 66"/>
                  <a:gd name="T4" fmla="*/ 988 w 98"/>
                  <a:gd name="T5" fmla="*/ 2685 h 66"/>
                  <a:gd name="T6" fmla="*/ 1491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74 h 66"/>
                  <a:gd name="T12" fmla="*/ 2972 w 98"/>
                  <a:gd name="T13" fmla="*/ 2218 h 66"/>
                  <a:gd name="T14" fmla="*/ 3343 w 98"/>
                  <a:gd name="T15" fmla="*/ 2009 h 66"/>
                  <a:gd name="T16" fmla="*/ 3768 w 98"/>
                  <a:gd name="T17" fmla="*/ 1730 h 66"/>
                  <a:gd name="T18" fmla="*/ 4019 w 98"/>
                  <a:gd name="T19" fmla="*/ 1496 h 66"/>
                  <a:gd name="T20" fmla="*/ 4264 w 98"/>
                  <a:gd name="T21" fmla="*/ 1202 h 66"/>
                  <a:gd name="T22" fmla="*/ 4525 w 98"/>
                  <a:gd name="T23" fmla="*/ 959 h 66"/>
                  <a:gd name="T24" fmla="*/ 4781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278 w 98"/>
                  <a:gd name="T35" fmla="*/ 375 h 66"/>
                  <a:gd name="T36" fmla="*/ 4496 w 98"/>
                  <a:gd name="T37" fmla="*/ 375 h 66"/>
                  <a:gd name="T38" fmla="*/ 4278 w 98"/>
                  <a:gd name="T39" fmla="*/ 345 h 66"/>
                  <a:gd name="T40" fmla="*/ 4278 w 98"/>
                  <a:gd name="T41" fmla="*/ 375 h 66"/>
                  <a:gd name="T42" fmla="*/ 4264 w 98"/>
                  <a:gd name="T43" fmla="*/ 496 h 66"/>
                  <a:gd name="T44" fmla="*/ 4100 w 98"/>
                  <a:gd name="T45" fmla="*/ 721 h 66"/>
                  <a:gd name="T46" fmla="*/ 4003 w 98"/>
                  <a:gd name="T47" fmla="*/ 959 h 66"/>
                  <a:gd name="T48" fmla="*/ 3772 w 98"/>
                  <a:gd name="T49" fmla="*/ 1202 h 66"/>
                  <a:gd name="T50" fmla="*/ 3378 w 98"/>
                  <a:gd name="T51" fmla="*/ 1496 h 66"/>
                  <a:gd name="T52" fmla="*/ 3058 w 98"/>
                  <a:gd name="T53" fmla="*/ 1716 h 66"/>
                  <a:gd name="T54" fmla="*/ 2705 w 98"/>
                  <a:gd name="T55" fmla="*/ 1985 h 66"/>
                  <a:gd name="T56" fmla="*/ 2269 w 98"/>
                  <a:gd name="T57" fmla="*/ 2133 h 66"/>
                  <a:gd name="T58" fmla="*/ 1893 w 98"/>
                  <a:gd name="T59" fmla="*/ 2218 h 66"/>
                  <a:gd name="T60" fmla="*/ 1453 w 98"/>
                  <a:gd name="T61" fmla="*/ 2296 h 66"/>
                  <a:gd name="T62" fmla="*/ 1049 w 98"/>
                  <a:gd name="T63" fmla="*/ 2296 h 66"/>
                  <a:gd name="T64" fmla="*/ 578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7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86" name="Freeform 414"/>
              <p:cNvSpPr>
                <a:spLocks noChangeArrowheads="1"/>
              </p:cNvSpPr>
              <p:nvPr/>
            </p:nvSpPr>
            <p:spPr bwMode="auto">
              <a:xfrm>
                <a:off x="2405" y="4085"/>
                <a:ext cx="44" cy="53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*/ 1 0 51712"/>
                  <a:gd name="G5" fmla="+- 65534 0 0"/>
                  <a:gd name="G6" fmla="+- 8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340 0 0"/>
                  <a:gd name="G21" fmla="+- 63182 0 0"/>
                  <a:gd name="G22" fmla="+- 2366 0 0"/>
                  <a:gd name="T0" fmla="*/ 4022 w 44"/>
                  <a:gd name="T1" fmla="*/ 0 h 50"/>
                  <a:gd name="T2" fmla="*/ 3196 w 44"/>
                  <a:gd name="T3" fmla="*/ 101 h 50"/>
                  <a:gd name="T4" fmla="*/ 2455 w 44"/>
                  <a:gd name="T5" fmla="*/ 3913 h 50"/>
                  <a:gd name="T6" fmla="*/ 1547 w 44"/>
                  <a:gd name="T7" fmla="*/ 6680 h 50"/>
                  <a:gd name="T8" fmla="*/ 1041 w 44"/>
                  <a:gd name="T9" fmla="*/ 8834 h 50"/>
                  <a:gd name="T10" fmla="*/ 5 w 44"/>
                  <a:gd name="T11" fmla="*/ 11461 h 50"/>
                  <a:gd name="T12" fmla="*/ 1 w 44"/>
                  <a:gd name="T13" fmla="*/ 13705 h 50"/>
                  <a:gd name="T14" fmla="*/ 0 w 44"/>
                  <a:gd name="T15" fmla="*/ 15161 h 50"/>
                  <a:gd name="T16" fmla="*/ 0 w 44"/>
                  <a:gd name="T17" fmla="*/ 16369 h 50"/>
                  <a:gd name="T18" fmla="*/ 1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75 w 44"/>
                  <a:gd name="T25" fmla="*/ 15998 h 50"/>
                  <a:gd name="T26" fmla="*/ 1041 w 44"/>
                  <a:gd name="T27" fmla="*/ 15586 h 50"/>
                  <a:gd name="T28" fmla="*/ 1188 w 44"/>
                  <a:gd name="T29" fmla="*/ 13373 h 50"/>
                  <a:gd name="T30" fmla="*/ 1547 w 44"/>
                  <a:gd name="T31" fmla="*/ 11461 h 50"/>
                  <a:gd name="T32" fmla="*/ 2372 w 44"/>
                  <a:gd name="T33" fmla="*/ 8834 h 50"/>
                  <a:gd name="T34" fmla="*/ 2892 w 44"/>
                  <a:gd name="T35" fmla="*/ 7246 h 50"/>
                  <a:gd name="T36" fmla="*/ 3647 w 44"/>
                  <a:gd name="T37" fmla="*/ 4560 h 50"/>
                  <a:gd name="T38" fmla="*/ 4446 w 44"/>
                  <a:gd name="T39" fmla="*/ 3346 h 50"/>
                  <a:gd name="T40" fmla="*/ 4022 w 44"/>
                  <a:gd name="T41" fmla="*/ 0 h 50"/>
                  <a:gd name="T42" fmla="*/ 0 w 44"/>
                  <a:gd name="T43" fmla="*/ 0 h 50"/>
                  <a:gd name="T44" fmla="*/ 44 w 44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87" name="Freeform 415"/>
              <p:cNvSpPr>
                <a:spLocks noChangeArrowheads="1"/>
              </p:cNvSpPr>
              <p:nvPr/>
            </p:nvSpPr>
            <p:spPr bwMode="auto">
              <a:xfrm>
                <a:off x="2448" y="4075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215 2304"/>
                  <a:gd name="G4" fmla="+- 65531 0 0"/>
                  <a:gd name="G5" fmla="*/ 1 18635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277 0 0"/>
                  <a:gd name="G21" fmla="+- 2060 0 0"/>
                  <a:gd name="T0" fmla="*/ 2430 w 53"/>
                  <a:gd name="T1" fmla="*/ 0 h 18"/>
                  <a:gd name="T2" fmla="*/ 2277 w 53"/>
                  <a:gd name="T3" fmla="*/ 0 h 18"/>
                  <a:gd name="T4" fmla="*/ 206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113 w 53"/>
                  <a:gd name="T11" fmla="*/ 3 h 18"/>
                  <a:gd name="T12" fmla="*/ 678 w 53"/>
                  <a:gd name="T13" fmla="*/ 4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4070 h 18"/>
                  <a:gd name="T22" fmla="*/ 757 w 53"/>
                  <a:gd name="T23" fmla="*/ 18708 h 18"/>
                  <a:gd name="T24" fmla="*/ 1176 w 53"/>
                  <a:gd name="T25" fmla="*/ 16837 h 18"/>
                  <a:gd name="T26" fmla="*/ 1466 w 53"/>
                  <a:gd name="T27" fmla="*/ 15153 h 18"/>
                  <a:gd name="T28" fmla="*/ 1828 w 53"/>
                  <a:gd name="T29" fmla="*/ 15153 h 18"/>
                  <a:gd name="T30" fmla="*/ 2060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88" name="Freeform 416"/>
              <p:cNvSpPr>
                <a:spLocks noChangeArrowheads="1"/>
              </p:cNvSpPr>
              <p:nvPr/>
            </p:nvSpPr>
            <p:spPr bwMode="auto">
              <a:xfrm>
                <a:off x="2476" y="4080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*/ 1 13427 51712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62 0 0"/>
                  <a:gd name="G36" fmla="+- 2889 0 0"/>
                  <a:gd name="G37" fmla="+- 2562 0 0"/>
                  <a:gd name="G38" fmla="+- 1812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82 h 57"/>
                  <a:gd name="T10" fmla="*/ 3517 w 93"/>
                  <a:gd name="T11" fmla="*/ 955 h 57"/>
                  <a:gd name="T12" fmla="*/ 3339 w 93"/>
                  <a:gd name="T13" fmla="*/ 1527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84 w 93"/>
                  <a:gd name="T19" fmla="*/ 2656 h 57"/>
                  <a:gd name="T20" fmla="*/ 2208 w 93"/>
                  <a:gd name="T21" fmla="*/ 3043 h 57"/>
                  <a:gd name="T22" fmla="*/ 1905 w 93"/>
                  <a:gd name="T23" fmla="*/ 3457 h 57"/>
                  <a:gd name="T24" fmla="*/ 1522 w 93"/>
                  <a:gd name="T25" fmla="*/ 3698 h 57"/>
                  <a:gd name="T26" fmla="*/ 1234 w 93"/>
                  <a:gd name="T27" fmla="*/ 3733 h 57"/>
                  <a:gd name="T28" fmla="*/ 736 w 93"/>
                  <a:gd name="T29" fmla="*/ 3857 h 57"/>
                  <a:gd name="T30" fmla="*/ 459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9 w 93"/>
                  <a:gd name="T45" fmla="*/ 2148 h 57"/>
                  <a:gd name="T46" fmla="*/ 566 w 93"/>
                  <a:gd name="T47" fmla="*/ 1657 h 57"/>
                  <a:gd name="T48" fmla="*/ 818 w 93"/>
                  <a:gd name="T49" fmla="*/ 1250 h 57"/>
                  <a:gd name="T50" fmla="*/ 1179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89" name="Freeform 417"/>
              <p:cNvSpPr>
                <a:spLocks noChangeArrowheads="1"/>
              </p:cNvSpPr>
              <p:nvPr/>
            </p:nvSpPr>
            <p:spPr bwMode="auto">
              <a:xfrm>
                <a:off x="2476" y="4075"/>
                <a:ext cx="100" cy="57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8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49 0 0"/>
                  <a:gd name="G33" fmla="+- 63839 0 0"/>
                  <a:gd name="G34" fmla="+- 64403 0 0"/>
                  <a:gd name="G35" fmla="+- 64980 0 0"/>
                  <a:gd name="G36" fmla="+- 35 0 0"/>
                  <a:gd name="G37" fmla="+- 754 0 0"/>
                  <a:gd name="T0" fmla="*/ 0 w 98"/>
                  <a:gd name="T1" fmla="*/ 2389 h 66"/>
                  <a:gd name="T2" fmla="*/ 548 w 98"/>
                  <a:gd name="T3" fmla="*/ 2635 h 66"/>
                  <a:gd name="T4" fmla="*/ 988 w 98"/>
                  <a:gd name="T5" fmla="*/ 2685 h 66"/>
                  <a:gd name="T6" fmla="*/ 1552 w 98"/>
                  <a:gd name="T7" fmla="*/ 2685 h 66"/>
                  <a:gd name="T8" fmla="*/ 2079 w 98"/>
                  <a:gd name="T9" fmla="*/ 2635 h 66"/>
                  <a:gd name="T10" fmla="*/ 2509 w 98"/>
                  <a:gd name="T11" fmla="*/ 2474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72 w 98"/>
                  <a:gd name="T17" fmla="*/ 1730 h 66"/>
                  <a:gd name="T18" fmla="*/ 4026 w 98"/>
                  <a:gd name="T19" fmla="*/ 1496 h 66"/>
                  <a:gd name="T20" fmla="*/ 4278 w 98"/>
                  <a:gd name="T21" fmla="*/ 1202 h 66"/>
                  <a:gd name="T22" fmla="*/ 4549 w 98"/>
                  <a:gd name="T23" fmla="*/ 959 h 66"/>
                  <a:gd name="T24" fmla="*/ 4781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78 w 98"/>
                  <a:gd name="T33" fmla="*/ 0 h 66"/>
                  <a:gd name="T34" fmla="*/ 4352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53 w 98"/>
                  <a:gd name="T45" fmla="*/ 721 h 66"/>
                  <a:gd name="T46" fmla="*/ 4019 w 98"/>
                  <a:gd name="T47" fmla="*/ 959 h 66"/>
                  <a:gd name="T48" fmla="*/ 3772 w 98"/>
                  <a:gd name="T49" fmla="*/ 1202 h 66"/>
                  <a:gd name="T50" fmla="*/ 3435 w 98"/>
                  <a:gd name="T51" fmla="*/ 1496 h 66"/>
                  <a:gd name="T52" fmla="*/ 3058 w 98"/>
                  <a:gd name="T53" fmla="*/ 1716 h 66"/>
                  <a:gd name="T54" fmla="*/ 2705 w 98"/>
                  <a:gd name="T55" fmla="*/ 1985 h 66"/>
                  <a:gd name="T56" fmla="*/ 2341 w 98"/>
                  <a:gd name="T57" fmla="*/ 2133 h 66"/>
                  <a:gd name="T58" fmla="*/ 1893 w 98"/>
                  <a:gd name="T59" fmla="*/ 2218 h 66"/>
                  <a:gd name="T60" fmla="*/ 1491 w 98"/>
                  <a:gd name="T61" fmla="*/ 2296 h 66"/>
                  <a:gd name="T62" fmla="*/ 1049 w 98"/>
                  <a:gd name="T63" fmla="*/ 2296 h 66"/>
                  <a:gd name="T64" fmla="*/ 654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0" name="Freeform 418"/>
              <p:cNvSpPr>
                <a:spLocks noChangeArrowheads="1"/>
              </p:cNvSpPr>
              <p:nvPr/>
            </p:nvSpPr>
            <p:spPr bwMode="auto">
              <a:xfrm>
                <a:off x="2471" y="4085"/>
                <a:ext cx="43" cy="53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4 G2"/>
                  <a:gd name="G4" fmla="*/ 1 0 51712"/>
                  <a:gd name="G5" fmla="+- 65534 0 0"/>
                  <a:gd name="G6" fmla="+- 50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65519 25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1926 0 0"/>
                  <a:gd name="G23" fmla="+- 63050 0 0"/>
                  <a:gd name="G24" fmla="+- 2193 0 0"/>
                  <a:gd name="T0" fmla="*/ 4436 w 43"/>
                  <a:gd name="T1" fmla="*/ 0 h 50"/>
                  <a:gd name="T2" fmla="*/ 3610 w 43"/>
                  <a:gd name="T3" fmla="*/ 101 h 50"/>
                  <a:gd name="T4" fmla="*/ 2587 w 43"/>
                  <a:gd name="T5" fmla="*/ 3913 h 50"/>
                  <a:gd name="T6" fmla="*/ 1720 w 43"/>
                  <a:gd name="T7" fmla="*/ 6680 h 50"/>
                  <a:gd name="T8" fmla="*/ 1072 w 43"/>
                  <a:gd name="T9" fmla="*/ 8834 h 50"/>
                  <a:gd name="T10" fmla="*/ 4 w 43"/>
                  <a:gd name="T11" fmla="*/ 11461 h 50"/>
                  <a:gd name="T12" fmla="*/ 1 w 43"/>
                  <a:gd name="T13" fmla="*/ 13705 h 50"/>
                  <a:gd name="T14" fmla="*/ 0 w 43"/>
                  <a:gd name="T15" fmla="*/ 15161 h 50"/>
                  <a:gd name="T16" fmla="*/ 0 w 43"/>
                  <a:gd name="T17" fmla="*/ 16369 h 50"/>
                  <a:gd name="T18" fmla="*/ 1 w 43"/>
                  <a:gd name="T19" fmla="*/ 17574 h 50"/>
                  <a:gd name="T20" fmla="*/ 3 w 43"/>
                  <a:gd name="T21" fmla="*/ 18648 h 50"/>
                  <a:gd name="T22" fmla="*/ 7 w 43"/>
                  <a:gd name="T23" fmla="*/ 15586 h 50"/>
                  <a:gd name="T24" fmla="*/ 1002 w 43"/>
                  <a:gd name="T25" fmla="*/ 15998 h 50"/>
                  <a:gd name="T26" fmla="*/ 1072 w 43"/>
                  <a:gd name="T27" fmla="*/ 15586 h 50"/>
                  <a:gd name="T28" fmla="*/ 1227 w 43"/>
                  <a:gd name="T29" fmla="*/ 13373 h 50"/>
                  <a:gd name="T30" fmla="*/ 1720 w 43"/>
                  <a:gd name="T31" fmla="*/ 11461 h 50"/>
                  <a:gd name="T32" fmla="*/ 2577 w 43"/>
                  <a:gd name="T33" fmla="*/ 8834 h 50"/>
                  <a:gd name="T34" fmla="*/ 3155 w 43"/>
                  <a:gd name="T35" fmla="*/ 7246 h 50"/>
                  <a:gd name="T36" fmla="*/ 4131 w 43"/>
                  <a:gd name="T37" fmla="*/ 4560 h 50"/>
                  <a:gd name="T38" fmla="*/ 4745 w 43"/>
                  <a:gd name="T39" fmla="*/ 3346 h 50"/>
                  <a:gd name="T40" fmla="*/ 4436 w 43"/>
                  <a:gd name="T41" fmla="*/ 0 h 50"/>
                  <a:gd name="T42" fmla="*/ 0 w 43"/>
                  <a:gd name="T43" fmla="*/ 0 h 50"/>
                  <a:gd name="T44" fmla="*/ 43 w 43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1" name="Freeform 419"/>
              <p:cNvSpPr>
                <a:spLocks noChangeArrowheads="1"/>
              </p:cNvSpPr>
              <p:nvPr/>
            </p:nvSpPr>
            <p:spPr bwMode="auto">
              <a:xfrm>
                <a:off x="2514" y="4075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8967 25856"/>
                  <a:gd name="G4" fmla="+- 65530 0 0"/>
                  <a:gd name="G5" fmla="*/ 1 18635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30 w 53"/>
                  <a:gd name="T7" fmla="*/ 0 h 18"/>
                  <a:gd name="T8" fmla="*/ 1466 w 53"/>
                  <a:gd name="T9" fmla="*/ 1 h 18"/>
                  <a:gd name="T10" fmla="*/ 1053 w 53"/>
                  <a:gd name="T11" fmla="*/ 3 h 18"/>
                  <a:gd name="T12" fmla="*/ 678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3 w 53"/>
                  <a:gd name="T19" fmla="*/ 28514 h 18"/>
                  <a:gd name="T20" fmla="*/ 544 w 53"/>
                  <a:gd name="T21" fmla="*/ 24070 h 18"/>
                  <a:gd name="T22" fmla="*/ 757 w 53"/>
                  <a:gd name="T23" fmla="*/ 18708 h 18"/>
                  <a:gd name="T24" fmla="*/ 1113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2" name="Freeform 420"/>
              <p:cNvSpPr>
                <a:spLocks noChangeArrowheads="1"/>
              </p:cNvSpPr>
              <p:nvPr/>
            </p:nvSpPr>
            <p:spPr bwMode="auto">
              <a:xfrm>
                <a:off x="2536" y="4085"/>
                <a:ext cx="5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cos 53 G8"/>
                  <a:gd name="G10" fmla="*/ 1 0 51712"/>
                  <a:gd name="G11" fmla="*/ 1 62535 30784"/>
                  <a:gd name="G12" fmla="+- 9 0 0"/>
                  <a:gd name="G13" fmla="*/ 1 60547 49664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3884 0 0"/>
                  <a:gd name="G40" fmla="+- 63539 0 0"/>
                  <a:gd name="G41" fmla="+- 62870 0 0"/>
                  <a:gd name="G42" fmla="+- 62123 0 0"/>
                  <a:gd name="G43" fmla="+- 61360 0 0"/>
                  <a:gd name="G44" fmla="+- 60850 0 0"/>
                  <a:gd name="G45" fmla="+- 60318 0 0"/>
                  <a:gd name="G46" fmla="+- 59931 0 0"/>
                  <a:gd name="T0" fmla="*/ 1950 w 53"/>
                  <a:gd name="T1" fmla="*/ 3227 h 54"/>
                  <a:gd name="T2" fmla="*/ 1828 w 53"/>
                  <a:gd name="T3" fmla="*/ 3480 h 54"/>
                  <a:gd name="T4" fmla="*/ 1730 w 53"/>
                  <a:gd name="T5" fmla="*/ 3727 h 54"/>
                  <a:gd name="T6" fmla="*/ 1637 w 53"/>
                  <a:gd name="T7" fmla="*/ 4303 h 54"/>
                  <a:gd name="T8" fmla="*/ 1549 w 53"/>
                  <a:gd name="T9" fmla="*/ 4962 h 54"/>
                  <a:gd name="T10" fmla="*/ 1480 w 53"/>
                  <a:gd name="T11" fmla="*/ 5656 h 54"/>
                  <a:gd name="T12" fmla="*/ 1466 w 53"/>
                  <a:gd name="T13" fmla="*/ 6152 h 54"/>
                  <a:gd name="T14" fmla="*/ 1401 w 53"/>
                  <a:gd name="T15" fmla="*/ 6619 h 54"/>
                  <a:gd name="T16" fmla="*/ 1401 w 53"/>
                  <a:gd name="T17" fmla="*/ 7006 h 54"/>
                  <a:gd name="T18" fmla="*/ 1466 w 53"/>
                  <a:gd name="T19" fmla="*/ 7104 h 54"/>
                  <a:gd name="T20" fmla="*/ 1466 w 53"/>
                  <a:gd name="T21" fmla="*/ 7518 h 54"/>
                  <a:gd name="T22" fmla="*/ 1401 w 53"/>
                  <a:gd name="T23" fmla="*/ 8089 h 54"/>
                  <a:gd name="T24" fmla="*/ 1387 w 53"/>
                  <a:gd name="T25" fmla="*/ 8194 h 54"/>
                  <a:gd name="T26" fmla="*/ 1176 w 53"/>
                  <a:gd name="T27" fmla="*/ 8265 h 54"/>
                  <a:gd name="T28" fmla="*/ 893 w 53"/>
                  <a:gd name="T29" fmla="*/ 8683 h 54"/>
                  <a:gd name="T30" fmla="*/ 678 w 53"/>
                  <a:gd name="T31" fmla="*/ 8805 h 54"/>
                  <a:gd name="T32" fmla="*/ 515 w 53"/>
                  <a:gd name="T33" fmla="*/ 8683 h 54"/>
                  <a:gd name="T34" fmla="*/ 4 w 53"/>
                  <a:gd name="T35" fmla="*/ 8259 h 54"/>
                  <a:gd name="T36" fmla="*/ 1 w 53"/>
                  <a:gd name="T37" fmla="*/ 8089 h 54"/>
                  <a:gd name="T38" fmla="*/ 0 w 53"/>
                  <a:gd name="T39" fmla="*/ 7518 h 54"/>
                  <a:gd name="T40" fmla="*/ 1 w 53"/>
                  <a:gd name="T41" fmla="*/ 7104 h 54"/>
                  <a:gd name="T42" fmla="*/ 3 w 53"/>
                  <a:gd name="T43" fmla="*/ 6619 h 54"/>
                  <a:gd name="T44" fmla="*/ 6 w 53"/>
                  <a:gd name="T45" fmla="*/ 6152 h 54"/>
                  <a:gd name="T46" fmla="*/ 487 w 53"/>
                  <a:gd name="T47" fmla="*/ 5656 h 54"/>
                  <a:gd name="T48" fmla="*/ 608 w 53"/>
                  <a:gd name="T49" fmla="*/ 4962 h 54"/>
                  <a:gd name="T50" fmla="*/ 757 w 53"/>
                  <a:gd name="T51" fmla="*/ 4303 h 54"/>
                  <a:gd name="T52" fmla="*/ 944 w 53"/>
                  <a:gd name="T53" fmla="*/ 3685 h 54"/>
                  <a:gd name="T54" fmla="*/ 1176 w 53"/>
                  <a:gd name="T55" fmla="*/ 3227 h 54"/>
                  <a:gd name="T56" fmla="*/ 1313 w 53"/>
                  <a:gd name="T57" fmla="*/ 2806 h 54"/>
                  <a:gd name="T58" fmla="*/ 1387 w 53"/>
                  <a:gd name="T59" fmla="*/ 2113 h 54"/>
                  <a:gd name="T60" fmla="*/ 1401 w 53"/>
                  <a:gd name="T61" fmla="*/ 1828 h 54"/>
                  <a:gd name="T62" fmla="*/ 1480 w 53"/>
                  <a:gd name="T63" fmla="*/ 1471 h 54"/>
                  <a:gd name="T64" fmla="*/ 1564 w 53"/>
                  <a:gd name="T65" fmla="*/ 1267 h 54"/>
                  <a:gd name="T66" fmla="*/ 1653 w 53"/>
                  <a:gd name="T67" fmla="*/ 5 h 54"/>
                  <a:gd name="T68" fmla="*/ 1828 w 53"/>
                  <a:gd name="T69" fmla="*/ 3 h 54"/>
                  <a:gd name="T70" fmla="*/ 2177 w 53"/>
                  <a:gd name="T71" fmla="*/ 1 h 54"/>
                  <a:gd name="T72" fmla="*/ 2335 w 53"/>
                  <a:gd name="T73" fmla="*/ 0 h 54"/>
                  <a:gd name="T74" fmla="*/ 2467 w 53"/>
                  <a:gd name="T75" fmla="*/ 2 h 54"/>
                  <a:gd name="T76" fmla="*/ 2467 w 53"/>
                  <a:gd name="T77" fmla="*/ 58 h 54"/>
                  <a:gd name="T78" fmla="*/ 2467 w 53"/>
                  <a:gd name="T79" fmla="*/ 1471 h 54"/>
                  <a:gd name="T80" fmla="*/ 2406 w 53"/>
                  <a:gd name="T81" fmla="*/ 1966 h 54"/>
                  <a:gd name="T82" fmla="*/ 2210 w 53"/>
                  <a:gd name="T83" fmla="*/ 2616 h 54"/>
                  <a:gd name="T84" fmla="*/ 1950 w 53"/>
                  <a:gd name="T85" fmla="*/ 3227 h 54"/>
                  <a:gd name="T86" fmla="*/ 0 w 53"/>
                  <a:gd name="T87" fmla="*/ 0 h 54"/>
                  <a:gd name="T88" fmla="*/ 53 w 53"/>
                  <a:gd name="T8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T86" t="T87" r="T88" b="T89"/>
                <a:pathLst>
                  <a:path w="53" h="54">
                    <a:moveTo>
                      <a:pt x="42" y="20"/>
                    </a:moveTo>
                    <a:lnTo>
                      <a:pt x="39" y="21"/>
                    </a:lnTo>
                    <a:lnTo>
                      <a:pt x="37" y="23"/>
                    </a:lnTo>
                    <a:lnTo>
                      <a:pt x="35" y="27"/>
                    </a:lnTo>
                    <a:lnTo>
                      <a:pt x="33" y="31"/>
                    </a:lnTo>
                    <a:lnTo>
                      <a:pt x="32" y="34"/>
                    </a:lnTo>
                    <a:lnTo>
                      <a:pt x="31" y="38"/>
                    </a:lnTo>
                    <a:lnTo>
                      <a:pt x="30" y="41"/>
                    </a:lnTo>
                    <a:lnTo>
                      <a:pt x="30" y="43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0" y="49"/>
                    </a:lnTo>
                    <a:lnTo>
                      <a:pt x="29" y="50"/>
                    </a:lnTo>
                    <a:lnTo>
                      <a:pt x="25" y="52"/>
                    </a:lnTo>
                    <a:lnTo>
                      <a:pt x="20" y="53"/>
                    </a:lnTo>
                    <a:lnTo>
                      <a:pt x="15" y="54"/>
                    </a:lnTo>
                    <a:lnTo>
                      <a:pt x="10" y="53"/>
                    </a:lnTo>
                    <a:lnTo>
                      <a:pt x="4" y="51"/>
                    </a:lnTo>
                    <a:lnTo>
                      <a:pt x="1" y="49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41"/>
                    </a:lnTo>
                    <a:lnTo>
                      <a:pt x="6" y="38"/>
                    </a:lnTo>
                    <a:lnTo>
                      <a:pt x="9" y="34"/>
                    </a:lnTo>
                    <a:lnTo>
                      <a:pt x="13" y="31"/>
                    </a:lnTo>
                    <a:lnTo>
                      <a:pt x="17" y="27"/>
                    </a:lnTo>
                    <a:lnTo>
                      <a:pt x="21" y="22"/>
                    </a:lnTo>
                    <a:lnTo>
                      <a:pt x="25" y="20"/>
                    </a:lnTo>
                    <a:lnTo>
                      <a:pt x="27" y="18"/>
                    </a:lnTo>
                    <a:lnTo>
                      <a:pt x="29" y="14"/>
                    </a:lnTo>
                    <a:lnTo>
                      <a:pt x="30" y="12"/>
                    </a:lnTo>
                    <a:lnTo>
                      <a:pt x="32" y="9"/>
                    </a:lnTo>
                    <a:lnTo>
                      <a:pt x="34" y="7"/>
                    </a:lnTo>
                    <a:lnTo>
                      <a:pt x="36" y="5"/>
                    </a:lnTo>
                    <a:lnTo>
                      <a:pt x="39" y="3"/>
                    </a:lnTo>
                    <a:lnTo>
                      <a:pt x="46" y="1"/>
                    </a:lnTo>
                    <a:lnTo>
                      <a:pt x="50" y="0"/>
                    </a:lnTo>
                    <a:lnTo>
                      <a:pt x="53" y="2"/>
                    </a:lnTo>
                    <a:lnTo>
                      <a:pt x="53" y="6"/>
                    </a:lnTo>
                    <a:lnTo>
                      <a:pt x="53" y="9"/>
                    </a:lnTo>
                    <a:lnTo>
                      <a:pt x="51" y="13"/>
                    </a:lnTo>
                    <a:lnTo>
                      <a:pt x="47" y="17"/>
                    </a:lnTo>
                    <a:lnTo>
                      <a:pt x="42" y="2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3" name="Freeform 421"/>
              <p:cNvSpPr>
                <a:spLocks noChangeArrowheads="1"/>
              </p:cNvSpPr>
              <p:nvPr/>
            </p:nvSpPr>
            <p:spPr bwMode="auto">
              <a:xfrm>
                <a:off x="2565" y="4102"/>
                <a:ext cx="15" cy="27"/>
              </a:xfrm>
              <a:custGeom>
                <a:avLst/>
                <a:gdLst>
                  <a:gd name="G0" fmla="*/ 1 23187 38528"/>
                  <a:gd name="G1" fmla="*/ 1 63095 51712"/>
                  <a:gd name="G2" fmla="*/ G1 1 180"/>
                  <a:gd name="G3" fmla="*/ G0 1 G2"/>
                  <a:gd name="G4" fmla="+- 11 0 0"/>
                  <a:gd name="G5" fmla="cos 20 G4"/>
                  <a:gd name="G6" fmla="*/ 1 25737 61568"/>
                  <a:gd name="G7" fmla="*/ 1 7801 25856"/>
                  <a:gd name="G8" fmla="*/ 1 0 51712"/>
                  <a:gd name="G9" fmla="*/ 1 63185 256"/>
                  <a:gd name="G10" fmla="+- 13 0 0"/>
                  <a:gd name="G11" fmla="*/ 1 0 51712"/>
                  <a:gd name="G12" fmla="*/ 1 224 25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3641 10"/>
                  <a:gd name="G19" fmla="+- 1 0 0"/>
                  <a:gd name="G20" fmla="+- 1 0 0"/>
                  <a:gd name="G21" fmla="+- 1 0 0"/>
                  <a:gd name="T0" fmla="*/ 8 w 17"/>
                  <a:gd name="T1" fmla="*/ 3131 h 28"/>
                  <a:gd name="T2" fmla="*/ 542 w 17"/>
                  <a:gd name="T3" fmla="*/ 2922 h 28"/>
                  <a:gd name="T4" fmla="*/ 574 w 17"/>
                  <a:gd name="T5" fmla="*/ 2545 h 28"/>
                  <a:gd name="T6" fmla="*/ 608 w 17"/>
                  <a:gd name="T7" fmla="*/ 2069 h 28"/>
                  <a:gd name="T8" fmla="*/ 644 w 17"/>
                  <a:gd name="T9" fmla="*/ 1570 h 28"/>
                  <a:gd name="T10" fmla="*/ 722 w 17"/>
                  <a:gd name="T11" fmla="*/ 1367 h 28"/>
                  <a:gd name="T12" fmla="*/ 809 w 17"/>
                  <a:gd name="T13" fmla="*/ 1112 h 28"/>
                  <a:gd name="T14" fmla="*/ 857 w 17"/>
                  <a:gd name="T15" fmla="*/ 1112 h 28"/>
                  <a:gd name="T16" fmla="*/ 682 w 17"/>
                  <a:gd name="T17" fmla="*/ 0 h 28"/>
                  <a:gd name="T18" fmla="*/ 574 w 17"/>
                  <a:gd name="T19" fmla="*/ 2 h 28"/>
                  <a:gd name="T20" fmla="*/ 7 w 17"/>
                  <a:gd name="T21" fmla="*/ 5 h 28"/>
                  <a:gd name="T22" fmla="*/ 5 w 17"/>
                  <a:gd name="T23" fmla="*/ 1112 h 28"/>
                  <a:gd name="T24" fmla="*/ 3 w 17"/>
                  <a:gd name="T25" fmla="*/ 1570 h 28"/>
                  <a:gd name="T26" fmla="*/ 2 w 17"/>
                  <a:gd name="T27" fmla="*/ 2069 h 28"/>
                  <a:gd name="T28" fmla="*/ 1 w 17"/>
                  <a:gd name="T29" fmla="*/ 2545 h 28"/>
                  <a:gd name="T30" fmla="*/ 0 w 17"/>
                  <a:gd name="T31" fmla="*/ 3131 h 28"/>
                  <a:gd name="T32" fmla="*/ 1 w 17"/>
                  <a:gd name="T33" fmla="*/ 3458 h 28"/>
                  <a:gd name="T34" fmla="*/ 8 w 17"/>
                  <a:gd name="T35" fmla="*/ 3131 h 28"/>
                  <a:gd name="T36" fmla="*/ 0 w 17"/>
                  <a:gd name="T37" fmla="*/ 0 h 28"/>
                  <a:gd name="T38" fmla="*/ 17 w 17"/>
                  <a:gd name="T3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7" h="28">
                    <a:moveTo>
                      <a:pt x="8" y="25"/>
                    </a:moveTo>
                    <a:lnTo>
                      <a:pt x="9" y="23"/>
                    </a:lnTo>
                    <a:lnTo>
                      <a:pt x="10" y="20"/>
                    </a:lnTo>
                    <a:lnTo>
                      <a:pt x="11" y="17"/>
                    </a:lnTo>
                    <a:lnTo>
                      <a:pt x="12" y="13"/>
                    </a:lnTo>
                    <a:lnTo>
                      <a:pt x="14" y="11"/>
                    </a:lnTo>
                    <a:lnTo>
                      <a:pt x="16" y="8"/>
                    </a:lnTo>
                    <a:lnTo>
                      <a:pt x="17" y="8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7" y="5"/>
                    </a:lnTo>
                    <a:lnTo>
                      <a:pt x="5" y="8"/>
                    </a:lnTo>
                    <a:lnTo>
                      <a:pt x="3" y="13"/>
                    </a:lnTo>
                    <a:lnTo>
                      <a:pt x="2" y="17"/>
                    </a:lnTo>
                    <a:lnTo>
                      <a:pt x="1" y="20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4" name="Freeform 422"/>
              <p:cNvSpPr>
                <a:spLocks noChangeArrowheads="1"/>
              </p:cNvSpPr>
              <p:nvPr/>
            </p:nvSpPr>
            <p:spPr bwMode="auto">
              <a:xfrm>
                <a:off x="2533" y="4129"/>
                <a:ext cx="37" cy="15"/>
              </a:xfrm>
              <a:custGeom>
                <a:avLst/>
                <a:gdLst>
                  <a:gd name="G0" fmla="+- 1 0 0"/>
                  <a:gd name="G1" fmla="*/ 1 58965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7 0 0"/>
                  <a:gd name="G10" fmla="cos 6 G9"/>
                  <a:gd name="G11" fmla="+- 9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50009 48160"/>
                  <a:gd name="G18" fmla="+- 1 0 0"/>
                  <a:gd name="G19" fmla="+- 569 0 0"/>
                  <a:gd name="G20" fmla="+- 270 0 0"/>
                  <a:gd name="G21" fmla="+- 194 0 0"/>
                  <a:gd name="T0" fmla="*/ 0 w 38"/>
                  <a:gd name="T1" fmla="*/ 574 h 17"/>
                  <a:gd name="T2" fmla="*/ 5 w 38"/>
                  <a:gd name="T3" fmla="*/ 722 h 17"/>
                  <a:gd name="T4" fmla="*/ 452 w 38"/>
                  <a:gd name="T5" fmla="*/ 809 h 17"/>
                  <a:gd name="T6" fmla="*/ 615 w 38"/>
                  <a:gd name="T7" fmla="*/ 857 h 17"/>
                  <a:gd name="T8" fmla="*/ 837 w 38"/>
                  <a:gd name="T9" fmla="*/ 809 h 17"/>
                  <a:gd name="T10" fmla="*/ 1098 w 38"/>
                  <a:gd name="T11" fmla="*/ 764 h 17"/>
                  <a:gd name="T12" fmla="*/ 1217 w 38"/>
                  <a:gd name="T13" fmla="*/ 644 h 17"/>
                  <a:gd name="T14" fmla="*/ 1327 w 38"/>
                  <a:gd name="T15" fmla="*/ 574 h 17"/>
                  <a:gd name="T16" fmla="*/ 1348 w 38"/>
                  <a:gd name="T17" fmla="*/ 6 h 17"/>
                  <a:gd name="T18" fmla="*/ 1348 w 38"/>
                  <a:gd name="T19" fmla="*/ 3 h 17"/>
                  <a:gd name="T20" fmla="*/ 1327 w 38"/>
                  <a:gd name="T21" fmla="*/ 0 h 17"/>
                  <a:gd name="T22" fmla="*/ 1098 w 38"/>
                  <a:gd name="T23" fmla="*/ 3 h 17"/>
                  <a:gd name="T24" fmla="*/ 1098 w 38"/>
                  <a:gd name="T25" fmla="*/ 4 h 17"/>
                  <a:gd name="T26" fmla="*/ 1098 w 38"/>
                  <a:gd name="T27" fmla="*/ 5 h 17"/>
                  <a:gd name="T28" fmla="*/ 976 w 38"/>
                  <a:gd name="T29" fmla="*/ 6 h 17"/>
                  <a:gd name="T30" fmla="*/ 755 w 38"/>
                  <a:gd name="T31" fmla="*/ 8 h 17"/>
                  <a:gd name="T32" fmla="*/ 615 w 38"/>
                  <a:gd name="T33" fmla="*/ 8 h 17"/>
                  <a:gd name="T34" fmla="*/ 501 w 38"/>
                  <a:gd name="T35" fmla="*/ 8 h 17"/>
                  <a:gd name="T36" fmla="*/ 408 w 38"/>
                  <a:gd name="T37" fmla="*/ 6 h 17"/>
                  <a:gd name="T38" fmla="*/ 7 w 38"/>
                  <a:gd name="T39" fmla="*/ 4 h 17"/>
                  <a:gd name="T40" fmla="*/ 0 w 38"/>
                  <a:gd name="T41" fmla="*/ 574 h 17"/>
                  <a:gd name="T42" fmla="*/ 0 w 38"/>
                  <a:gd name="T43" fmla="*/ 0 h 17"/>
                  <a:gd name="T44" fmla="*/ 38 w 38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38" h="17">
                    <a:moveTo>
                      <a:pt x="0" y="10"/>
                    </a:moveTo>
                    <a:lnTo>
                      <a:pt x="5" y="14"/>
                    </a:lnTo>
                    <a:lnTo>
                      <a:pt x="12" y="16"/>
                    </a:lnTo>
                    <a:lnTo>
                      <a:pt x="18" y="17"/>
                    </a:lnTo>
                    <a:lnTo>
                      <a:pt x="24" y="16"/>
                    </a:lnTo>
                    <a:lnTo>
                      <a:pt x="30" y="15"/>
                    </a:lnTo>
                    <a:lnTo>
                      <a:pt x="34" y="12"/>
                    </a:lnTo>
                    <a:lnTo>
                      <a:pt x="37" y="10"/>
                    </a:lnTo>
                    <a:lnTo>
                      <a:pt x="38" y="6"/>
                    </a:lnTo>
                    <a:lnTo>
                      <a:pt x="38" y="3"/>
                    </a:lnTo>
                    <a:lnTo>
                      <a:pt x="37" y="0"/>
                    </a:lnTo>
                    <a:lnTo>
                      <a:pt x="30" y="3"/>
                    </a:lnTo>
                    <a:lnTo>
                      <a:pt x="30" y="4"/>
                    </a:lnTo>
                    <a:lnTo>
                      <a:pt x="30" y="5"/>
                    </a:lnTo>
                    <a:lnTo>
                      <a:pt x="27" y="6"/>
                    </a:lnTo>
                    <a:lnTo>
                      <a:pt x="22" y="8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0" y="6"/>
                    </a:lnTo>
                    <a:lnTo>
                      <a:pt x="7" y="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5" name="Freeform 423"/>
              <p:cNvSpPr>
                <a:spLocks noChangeArrowheads="1"/>
              </p:cNvSpPr>
              <p:nvPr/>
            </p:nvSpPr>
            <p:spPr bwMode="auto">
              <a:xfrm>
                <a:off x="2531" y="4105"/>
                <a:ext cx="28" cy="34"/>
              </a:xfrm>
              <a:custGeom>
                <a:avLst/>
                <a:gdLst>
                  <a:gd name="G0" fmla="+- 1 0 0"/>
                  <a:gd name="G1" fmla="+- 8 0 0"/>
                  <a:gd name="G2" fmla="+- 3 0 0"/>
                  <a:gd name="G3" fmla="*/ 1 0 51712"/>
                  <a:gd name="G4" fmla="*/ 1 56165 49664"/>
                  <a:gd name="G5" fmla="*/ 1 28713 51712"/>
                  <a:gd name="G6" fmla="*/ 1 63095 51712"/>
                  <a:gd name="G7" fmla="*/ G6 1 180"/>
                  <a:gd name="G8" fmla="*/ G5 1 G7"/>
                  <a:gd name="G9" fmla="*/ 1 27519 12589"/>
                  <a:gd name="G10" fmla="*/ 1 19389 49664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674 0 0"/>
                  <a:gd name="G24" fmla="+- 56599 0 0"/>
                  <a:gd name="T0" fmla="*/ 2531 w 29"/>
                  <a:gd name="T1" fmla="*/ 0 h 32"/>
                  <a:gd name="T2" fmla="*/ 1815 w 29"/>
                  <a:gd name="T3" fmla="*/ 141 h 32"/>
                  <a:gd name="T4" fmla="*/ 1390 w 29"/>
                  <a:gd name="T5" fmla="*/ 10327 h 32"/>
                  <a:gd name="T6" fmla="*/ 1138 w 29"/>
                  <a:gd name="T7" fmla="*/ 13554 h 32"/>
                  <a:gd name="T8" fmla="*/ 6 w 29"/>
                  <a:gd name="T9" fmla="*/ 19435 h 32"/>
                  <a:gd name="T10" fmla="*/ 3 w 29"/>
                  <a:gd name="T11" fmla="*/ 23223 h 32"/>
                  <a:gd name="T12" fmla="*/ 1 w 29"/>
                  <a:gd name="T13" fmla="*/ 27256 h 32"/>
                  <a:gd name="T14" fmla="*/ 0 w 29"/>
                  <a:gd name="T15" fmla="*/ 32653 h 32"/>
                  <a:gd name="T16" fmla="*/ 1 w 29"/>
                  <a:gd name="T17" fmla="*/ 38985 h 32"/>
                  <a:gd name="T18" fmla="*/ 932 w 29"/>
                  <a:gd name="T19" fmla="*/ 30393 h 32"/>
                  <a:gd name="T20" fmla="*/ 932 w 29"/>
                  <a:gd name="T21" fmla="*/ 32653 h 32"/>
                  <a:gd name="T22" fmla="*/ 1065 w 29"/>
                  <a:gd name="T23" fmla="*/ 32653 h 32"/>
                  <a:gd name="T24" fmla="*/ 1138 w 29"/>
                  <a:gd name="T25" fmla="*/ 29808 h 32"/>
                  <a:gd name="T26" fmla="*/ 1300 w 29"/>
                  <a:gd name="T27" fmla="*/ 25377 h 32"/>
                  <a:gd name="T28" fmla="*/ 1588 w 29"/>
                  <a:gd name="T29" fmla="*/ 22791 h 32"/>
                  <a:gd name="T30" fmla="*/ 2074 w 29"/>
                  <a:gd name="T31" fmla="*/ 17742 h 32"/>
                  <a:gd name="T32" fmla="*/ 2533 w 29"/>
                  <a:gd name="T33" fmla="*/ 12355 h 32"/>
                  <a:gd name="T34" fmla="*/ 3093 w 29"/>
                  <a:gd name="T35" fmla="*/ 7881 h 32"/>
                  <a:gd name="T36" fmla="*/ 2531 w 29"/>
                  <a:gd name="T37" fmla="*/ 0 h 32"/>
                  <a:gd name="T38" fmla="*/ 0 w 29"/>
                  <a:gd name="T39" fmla="*/ 0 h 32"/>
                  <a:gd name="T40" fmla="*/ 29 w 29"/>
                  <a:gd name="T4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9" h="32">
                    <a:moveTo>
                      <a:pt x="23" y="0"/>
                    </a:moveTo>
                    <a:lnTo>
                      <a:pt x="18" y="4"/>
                    </a:lnTo>
                    <a:lnTo>
                      <a:pt x="14" y="9"/>
                    </a:lnTo>
                    <a:lnTo>
                      <a:pt x="11" y="12"/>
                    </a:lnTo>
                    <a:lnTo>
                      <a:pt x="6" y="16"/>
                    </a:lnTo>
                    <a:lnTo>
                      <a:pt x="3" y="20"/>
                    </a:lnTo>
                    <a:lnTo>
                      <a:pt x="1" y="23"/>
                    </a:lnTo>
                    <a:lnTo>
                      <a:pt x="0" y="27"/>
                    </a:lnTo>
                    <a:lnTo>
                      <a:pt x="1" y="32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5"/>
                    </a:lnTo>
                    <a:lnTo>
                      <a:pt x="24" y="11"/>
                    </a:lnTo>
                    <a:lnTo>
                      <a:pt x="29" y="6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6" name="Freeform 424"/>
              <p:cNvSpPr>
                <a:spLocks noChangeArrowheads="1"/>
              </p:cNvSpPr>
              <p:nvPr/>
            </p:nvSpPr>
            <p:spPr bwMode="auto">
              <a:xfrm>
                <a:off x="2558" y="4085"/>
                <a:ext cx="21" cy="26"/>
              </a:xfrm>
              <a:custGeom>
                <a:avLst/>
                <a:gdLst>
                  <a:gd name="G0" fmla="+- 1 0 0"/>
                  <a:gd name="G1" fmla="*/ 1 31361 51712"/>
                  <a:gd name="G2" fmla="*/ 1 57241 51712"/>
                  <a:gd name="G3" fmla="*/ 1 63095 51712"/>
                  <a:gd name="G4" fmla="*/ G3 1 180"/>
                  <a:gd name="G5" fmla="*/ G2 1 G4"/>
                  <a:gd name="G6" fmla="+- 15 0 0"/>
                  <a:gd name="G7" fmla="*/ 1 0 51712"/>
                  <a:gd name="G8" fmla="+- 11 0 0"/>
                  <a:gd name="G9" fmla="sin 24 G8"/>
                  <a:gd name="G10" fmla="*/ 1 8121 51712"/>
                  <a:gd name="G11" fmla="*/ 1 44147 51712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295 0 0"/>
                  <a:gd name="G25" fmla="+- 258 0 0"/>
                  <a:gd name="T0" fmla="*/ 337 w 23"/>
                  <a:gd name="T1" fmla="*/ 0 h 26"/>
                  <a:gd name="T2" fmla="*/ 297 w 23"/>
                  <a:gd name="T3" fmla="*/ 2 h 26"/>
                  <a:gd name="T4" fmla="*/ 262 w 23"/>
                  <a:gd name="T5" fmla="*/ 4 h 26"/>
                  <a:gd name="T6" fmla="*/ 10 w 23"/>
                  <a:gd name="T7" fmla="*/ 4169 h 26"/>
                  <a:gd name="T8" fmla="*/ 8 w 23"/>
                  <a:gd name="T9" fmla="*/ 4878 h 26"/>
                  <a:gd name="T10" fmla="*/ 6 w 23"/>
                  <a:gd name="T11" fmla="*/ 6088 h 26"/>
                  <a:gd name="T12" fmla="*/ 3 w 23"/>
                  <a:gd name="T13" fmla="*/ 7054 h 26"/>
                  <a:gd name="T14" fmla="*/ 2 w 23"/>
                  <a:gd name="T15" fmla="*/ 8829 h 26"/>
                  <a:gd name="T16" fmla="*/ 0 w 23"/>
                  <a:gd name="T17" fmla="*/ 10257 h 26"/>
                  <a:gd name="T18" fmla="*/ 6 w 23"/>
                  <a:gd name="T19" fmla="*/ 12788 h 26"/>
                  <a:gd name="T20" fmla="*/ 9 w 23"/>
                  <a:gd name="T21" fmla="*/ 11906 h 26"/>
                  <a:gd name="T22" fmla="*/ 11 w 23"/>
                  <a:gd name="T23" fmla="*/ 10465 h 26"/>
                  <a:gd name="T24" fmla="*/ 273 w 23"/>
                  <a:gd name="T25" fmla="*/ 9532 h 26"/>
                  <a:gd name="T26" fmla="*/ 297 w 23"/>
                  <a:gd name="T27" fmla="*/ 7054 h 26"/>
                  <a:gd name="T28" fmla="*/ 310 w 23"/>
                  <a:gd name="T29" fmla="*/ 6088 h 26"/>
                  <a:gd name="T30" fmla="*/ 337 w 23"/>
                  <a:gd name="T31" fmla="*/ 5233 h 26"/>
                  <a:gd name="T32" fmla="*/ 367 w 23"/>
                  <a:gd name="T33" fmla="*/ 4878 h 26"/>
                  <a:gd name="T34" fmla="*/ 417 w 23"/>
                  <a:gd name="T35" fmla="*/ 4489 h 26"/>
                  <a:gd name="T36" fmla="*/ 337 w 23"/>
                  <a:gd name="T37" fmla="*/ 0 h 26"/>
                  <a:gd name="T38" fmla="*/ 0 w 23"/>
                  <a:gd name="T39" fmla="*/ 0 h 26"/>
                  <a:gd name="T40" fmla="*/ 23 w 23"/>
                  <a:gd name="T4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3" h="26">
                    <a:moveTo>
                      <a:pt x="18" y="0"/>
                    </a:moveTo>
                    <a:lnTo>
                      <a:pt x="15" y="2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6" y="13"/>
                    </a:lnTo>
                    <a:lnTo>
                      <a:pt x="3" y="15"/>
                    </a:lnTo>
                    <a:lnTo>
                      <a:pt x="2" y="18"/>
                    </a:lnTo>
                    <a:lnTo>
                      <a:pt x="0" y="20"/>
                    </a:lnTo>
                    <a:lnTo>
                      <a:pt x="6" y="26"/>
                    </a:lnTo>
                    <a:lnTo>
                      <a:pt x="9" y="24"/>
                    </a:lnTo>
                    <a:lnTo>
                      <a:pt x="11" y="21"/>
                    </a:lnTo>
                    <a:lnTo>
                      <a:pt x="13" y="19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11"/>
                    </a:lnTo>
                    <a:lnTo>
                      <a:pt x="20" y="10"/>
                    </a:lnTo>
                    <a:lnTo>
                      <a:pt x="23" y="9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7" name="Freeform 425"/>
              <p:cNvSpPr>
                <a:spLocks noChangeArrowheads="1"/>
              </p:cNvSpPr>
              <p:nvPr/>
            </p:nvSpPr>
            <p:spPr bwMode="auto">
              <a:xfrm>
                <a:off x="2575" y="4080"/>
                <a:ext cx="19" cy="27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7 0 0"/>
                  <a:gd name="G4" fmla="+- 65532 0 0"/>
                  <a:gd name="G5" fmla="+- 12 0 0"/>
                  <a:gd name="G6" fmla="cos 10 G5"/>
                  <a:gd name="G7" fmla="*/ 1 35719 51712"/>
                  <a:gd name="G8" fmla="+- 8 0 0"/>
                  <a:gd name="G9" fmla="cos 14 G8"/>
                  <a:gd name="G10" fmla="+- 13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641 10"/>
                  <a:gd name="G17" fmla="+- 1 0 0"/>
                  <a:gd name="G18" fmla="*/ 1 0 51712"/>
                  <a:gd name="G19" fmla="sin 54736 G18"/>
                  <a:gd name="G20" fmla="*/ 1 0 51712"/>
                  <a:gd name="G21" fmla="cos 55073 G20"/>
                  <a:gd name="G22" fmla="+- G19 0 G21"/>
                  <a:gd name="G23" fmla="*/ G22 65535 1"/>
                  <a:gd name="G24" fmla="+- G23 10800 0"/>
                  <a:gd name="G25" fmla="+- 1 0 0"/>
                  <a:gd name="T0" fmla="*/ 6 w 21"/>
                  <a:gd name="T1" fmla="*/ 3458 h 28"/>
                  <a:gd name="T2" fmla="*/ 337 w 21"/>
                  <a:gd name="T3" fmla="*/ 3012 h 28"/>
                  <a:gd name="T4" fmla="*/ 425 w 21"/>
                  <a:gd name="T5" fmla="*/ 2545 h 28"/>
                  <a:gd name="T6" fmla="*/ 488 w 21"/>
                  <a:gd name="T7" fmla="*/ 1802 h 28"/>
                  <a:gd name="T8" fmla="*/ 511 w 21"/>
                  <a:gd name="T9" fmla="*/ 1276 h 28"/>
                  <a:gd name="T10" fmla="*/ 466 w 21"/>
                  <a:gd name="T11" fmla="*/ 3 h 28"/>
                  <a:gd name="T12" fmla="*/ 370 w 21"/>
                  <a:gd name="T13" fmla="*/ 0 h 28"/>
                  <a:gd name="T14" fmla="*/ 8 w 21"/>
                  <a:gd name="T15" fmla="*/ 1 h 28"/>
                  <a:gd name="T16" fmla="*/ 0 w 21"/>
                  <a:gd name="T17" fmla="*/ 3 h 28"/>
                  <a:gd name="T18" fmla="*/ 5 w 21"/>
                  <a:gd name="T19" fmla="*/ 1465 h 28"/>
                  <a:gd name="T20" fmla="*/ 10 w 21"/>
                  <a:gd name="T21" fmla="*/ 1276 h 28"/>
                  <a:gd name="T22" fmla="*/ 337 w 21"/>
                  <a:gd name="T23" fmla="*/ 1191 h 28"/>
                  <a:gd name="T24" fmla="*/ 337 w 21"/>
                  <a:gd name="T25" fmla="*/ 1276 h 28"/>
                  <a:gd name="T26" fmla="*/ 337 w 21"/>
                  <a:gd name="T27" fmla="*/ 1465 h 28"/>
                  <a:gd name="T28" fmla="*/ 10 w 21"/>
                  <a:gd name="T29" fmla="*/ 1682 h 28"/>
                  <a:gd name="T30" fmla="*/ 8 w 21"/>
                  <a:gd name="T31" fmla="*/ 2069 h 28"/>
                  <a:gd name="T32" fmla="*/ 2 w 21"/>
                  <a:gd name="T33" fmla="*/ 2545 h 28"/>
                  <a:gd name="T34" fmla="*/ 6 w 21"/>
                  <a:gd name="T35" fmla="*/ 3458 h 28"/>
                  <a:gd name="T36" fmla="*/ 0 w 21"/>
                  <a:gd name="T37" fmla="*/ 0 h 28"/>
                  <a:gd name="T38" fmla="*/ 21 w 21"/>
                  <a:gd name="T3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21" h="28">
                    <a:moveTo>
                      <a:pt x="6" y="28"/>
                    </a:moveTo>
                    <a:lnTo>
                      <a:pt x="12" y="24"/>
                    </a:lnTo>
                    <a:lnTo>
                      <a:pt x="17" y="20"/>
                    </a:lnTo>
                    <a:lnTo>
                      <a:pt x="20" y="15"/>
                    </a:lnTo>
                    <a:lnTo>
                      <a:pt x="21" y="10"/>
                    </a:lnTo>
                    <a:lnTo>
                      <a:pt x="19" y="3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2" y="12"/>
                    </a:lnTo>
                    <a:lnTo>
                      <a:pt x="10" y="14"/>
                    </a:lnTo>
                    <a:lnTo>
                      <a:pt x="8" y="17"/>
                    </a:lnTo>
                    <a:lnTo>
                      <a:pt x="2" y="20"/>
                    </a:lnTo>
                    <a:lnTo>
                      <a:pt x="6" y="2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8" name="Freeform 426"/>
              <p:cNvSpPr>
                <a:spLocks noChangeArrowheads="1"/>
              </p:cNvSpPr>
              <p:nvPr/>
            </p:nvSpPr>
            <p:spPr bwMode="auto">
              <a:xfrm>
                <a:off x="2570" y="4092"/>
                <a:ext cx="97" cy="5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23673 11520"/>
                  <a:gd name="G8" fmla="+- 64 0 0"/>
                  <a:gd name="G9" fmla="*/ 1 0 51712"/>
                  <a:gd name="G10" fmla="+- 5 0 0"/>
                  <a:gd name="G11" fmla="+- 19 0 0"/>
                  <a:gd name="G12" fmla="+- 26 0 0"/>
                  <a:gd name="G13" fmla="*/ 1 21409 51712"/>
                  <a:gd name="G14" fmla="*/ 1 27055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2139 0 0"/>
                  <a:gd name="G34" fmla="+- 62097 0 0"/>
                  <a:gd name="G35" fmla="+- 62098 0 0"/>
                  <a:gd name="G36" fmla="+- 62142 0 0"/>
                  <a:gd name="G37" fmla="+- 62254 0 0"/>
                  <a:gd name="G38" fmla="+- 62702 0 0"/>
                  <a:gd name="G39" fmla="+- 63164 0 0"/>
                  <a:gd name="G40" fmla="+- 63684 0 0"/>
                  <a:gd name="T0" fmla="*/ 3341 w 95"/>
                  <a:gd name="T1" fmla="*/ 0 h 66"/>
                  <a:gd name="T2" fmla="*/ 3397 w 95"/>
                  <a:gd name="T3" fmla="*/ 0 h 66"/>
                  <a:gd name="T4" fmla="*/ 3439 w 95"/>
                  <a:gd name="T5" fmla="*/ 1 h 66"/>
                  <a:gd name="T6" fmla="*/ 3439 w 95"/>
                  <a:gd name="T7" fmla="*/ 3 h 66"/>
                  <a:gd name="T8" fmla="*/ 3397 w 95"/>
                  <a:gd name="T9" fmla="*/ 4 h 66"/>
                  <a:gd name="T10" fmla="*/ 3286 w 95"/>
                  <a:gd name="T11" fmla="*/ 288 h 66"/>
                  <a:gd name="T12" fmla="*/ 3122 w 95"/>
                  <a:gd name="T13" fmla="*/ 446 h 66"/>
                  <a:gd name="T14" fmla="*/ 2818 w 95"/>
                  <a:gd name="T15" fmla="*/ 691 h 66"/>
                  <a:gd name="T16" fmla="*/ 2543 w 95"/>
                  <a:gd name="T17" fmla="*/ 927 h 66"/>
                  <a:gd name="T18" fmla="*/ 2138 w 95"/>
                  <a:gd name="T19" fmla="*/ 1155 h 66"/>
                  <a:gd name="T20" fmla="*/ 1805 w 95"/>
                  <a:gd name="T21" fmla="*/ 1338 h 66"/>
                  <a:gd name="T22" fmla="*/ 1348 w 95"/>
                  <a:gd name="T23" fmla="*/ 1548 h 66"/>
                  <a:gd name="T24" fmla="*/ 1081 w 95"/>
                  <a:gd name="T25" fmla="*/ 1665 h 66"/>
                  <a:gd name="T26" fmla="*/ 647 w 95"/>
                  <a:gd name="T27" fmla="*/ 1776 h 66"/>
                  <a:gd name="T28" fmla="*/ 452 w 95"/>
                  <a:gd name="T29" fmla="*/ 1789 h 66"/>
                  <a:gd name="T30" fmla="*/ 7 w 95"/>
                  <a:gd name="T31" fmla="*/ 1789 h 66"/>
                  <a:gd name="T32" fmla="*/ 5 w 95"/>
                  <a:gd name="T33" fmla="*/ 1759 h 66"/>
                  <a:gd name="T34" fmla="*/ 3 w 95"/>
                  <a:gd name="T35" fmla="*/ 1665 h 66"/>
                  <a:gd name="T36" fmla="*/ 1 w 95"/>
                  <a:gd name="T37" fmla="*/ 1591 h 66"/>
                  <a:gd name="T38" fmla="*/ 0 w 95"/>
                  <a:gd name="T39" fmla="*/ 1479 h 66"/>
                  <a:gd name="T40" fmla="*/ 0 w 95"/>
                  <a:gd name="T41" fmla="*/ 1338 h 66"/>
                  <a:gd name="T42" fmla="*/ 0 w 95"/>
                  <a:gd name="T43" fmla="*/ 1191 h 66"/>
                  <a:gd name="T44" fmla="*/ 2 w 95"/>
                  <a:gd name="T45" fmla="*/ 989 h 66"/>
                  <a:gd name="T46" fmla="*/ 2 w 95"/>
                  <a:gd name="T47" fmla="*/ 862 h 66"/>
                  <a:gd name="T48" fmla="*/ 3 w 95"/>
                  <a:gd name="T49" fmla="*/ 691 h 66"/>
                  <a:gd name="T50" fmla="*/ 5 w 95"/>
                  <a:gd name="T51" fmla="*/ 557 h 66"/>
                  <a:gd name="T52" fmla="*/ 7 w 95"/>
                  <a:gd name="T53" fmla="*/ 359 h 66"/>
                  <a:gd name="T54" fmla="*/ 429 w 95"/>
                  <a:gd name="T55" fmla="*/ 250 h 66"/>
                  <a:gd name="T56" fmla="*/ 555 w 95"/>
                  <a:gd name="T57" fmla="*/ 4 h 66"/>
                  <a:gd name="T58" fmla="*/ 615 w 95"/>
                  <a:gd name="T59" fmla="*/ 3 h 66"/>
                  <a:gd name="T60" fmla="*/ 717 w 95"/>
                  <a:gd name="T61" fmla="*/ 3 h 66"/>
                  <a:gd name="T62" fmla="*/ 837 w 95"/>
                  <a:gd name="T63" fmla="*/ 3 h 66"/>
                  <a:gd name="T64" fmla="*/ 1081 w 95"/>
                  <a:gd name="T65" fmla="*/ 4 h 66"/>
                  <a:gd name="T66" fmla="*/ 1327 w 95"/>
                  <a:gd name="T67" fmla="*/ 4 h 66"/>
                  <a:gd name="T68" fmla="*/ 1715 w 95"/>
                  <a:gd name="T69" fmla="*/ 4 h 66"/>
                  <a:gd name="T70" fmla="*/ 2031 w 95"/>
                  <a:gd name="T71" fmla="*/ 4 h 66"/>
                  <a:gd name="T72" fmla="*/ 2373 w 95"/>
                  <a:gd name="T73" fmla="*/ 4 h 66"/>
                  <a:gd name="T74" fmla="*/ 2677 w 95"/>
                  <a:gd name="T75" fmla="*/ 2 h 66"/>
                  <a:gd name="T76" fmla="*/ 3015 w 95"/>
                  <a:gd name="T77" fmla="*/ 1 h 66"/>
                  <a:gd name="T78" fmla="*/ 3222 w 95"/>
                  <a:gd name="T79" fmla="*/ 0 h 66"/>
                  <a:gd name="T80" fmla="*/ 3341 w 95"/>
                  <a:gd name="T81" fmla="*/ 0 h 66"/>
                  <a:gd name="T82" fmla="*/ 0 w 95"/>
                  <a:gd name="T83" fmla="*/ 0 h 66"/>
                  <a:gd name="T84" fmla="*/ 95 w 95"/>
                  <a:gd name="T8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95" h="66">
                    <a:moveTo>
                      <a:pt x="92" y="0"/>
                    </a:moveTo>
                    <a:lnTo>
                      <a:pt x="94" y="0"/>
                    </a:lnTo>
                    <a:lnTo>
                      <a:pt x="95" y="1"/>
                    </a:lnTo>
                    <a:lnTo>
                      <a:pt x="95" y="3"/>
                    </a:lnTo>
                    <a:lnTo>
                      <a:pt x="94" y="5"/>
                    </a:lnTo>
                    <a:lnTo>
                      <a:pt x="91" y="11"/>
                    </a:lnTo>
                    <a:lnTo>
                      <a:pt x="86" y="17"/>
                    </a:lnTo>
                    <a:lnTo>
                      <a:pt x="78" y="26"/>
                    </a:lnTo>
                    <a:lnTo>
                      <a:pt x="70" y="34"/>
                    </a:lnTo>
                    <a:lnTo>
                      <a:pt x="59" y="43"/>
                    </a:lnTo>
                    <a:lnTo>
                      <a:pt x="49" y="50"/>
                    </a:lnTo>
                    <a:lnTo>
                      <a:pt x="38" y="57"/>
                    </a:lnTo>
                    <a:lnTo>
                      <a:pt x="29" y="61"/>
                    </a:lnTo>
                    <a:lnTo>
                      <a:pt x="19" y="65"/>
                    </a:lnTo>
                    <a:lnTo>
                      <a:pt x="12" y="66"/>
                    </a:lnTo>
                    <a:lnTo>
                      <a:pt x="7" y="66"/>
                    </a:lnTo>
                    <a:lnTo>
                      <a:pt x="5" y="64"/>
                    </a:lnTo>
                    <a:lnTo>
                      <a:pt x="3" y="61"/>
                    </a:lnTo>
                    <a:lnTo>
                      <a:pt x="1" y="59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36"/>
                    </a:lnTo>
                    <a:lnTo>
                      <a:pt x="2" y="32"/>
                    </a:lnTo>
                    <a:lnTo>
                      <a:pt x="3" y="26"/>
                    </a:lnTo>
                    <a:lnTo>
                      <a:pt x="5" y="20"/>
                    </a:lnTo>
                    <a:lnTo>
                      <a:pt x="7" y="14"/>
                    </a:lnTo>
                    <a:lnTo>
                      <a:pt x="11" y="9"/>
                    </a:lnTo>
                    <a:lnTo>
                      <a:pt x="16" y="4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9" y="4"/>
                    </a:lnTo>
                    <a:lnTo>
                      <a:pt x="37" y="5"/>
                    </a:lnTo>
                    <a:lnTo>
                      <a:pt x="47" y="5"/>
                    </a:lnTo>
                    <a:lnTo>
                      <a:pt x="56" y="5"/>
                    </a:lnTo>
                    <a:lnTo>
                      <a:pt x="66" y="4"/>
                    </a:lnTo>
                    <a:lnTo>
                      <a:pt x="74" y="2"/>
                    </a:lnTo>
                    <a:lnTo>
                      <a:pt x="83" y="1"/>
                    </a:lnTo>
                    <a:lnTo>
                      <a:pt x="88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499" name="Freeform 427"/>
              <p:cNvSpPr>
                <a:spLocks noChangeArrowheads="1"/>
              </p:cNvSpPr>
              <p:nvPr/>
            </p:nvSpPr>
            <p:spPr bwMode="auto">
              <a:xfrm>
                <a:off x="2570" y="4087"/>
                <a:ext cx="105" cy="68"/>
              </a:xfrm>
              <a:custGeom>
                <a:avLst/>
                <a:gdLst>
                  <a:gd name="G0" fmla="*/ 1 41 2"/>
                  <a:gd name="G1" fmla="+- 65529 0 0"/>
                  <a:gd name="G2" fmla="*/ 1 26051 57600"/>
                  <a:gd name="G3" fmla="+- 10 0 0"/>
                  <a:gd name="G4" fmla="*/ 1 2533 25856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9909 57600"/>
                  <a:gd name="G20" fmla="+- 8 0 0"/>
                  <a:gd name="G21" fmla="sin 63 G20"/>
                  <a:gd name="G22" fmla="*/ 1 29811 22848"/>
                  <a:gd name="G23" fmla="*/ 1 63095 51712"/>
                  <a:gd name="G24" fmla="*/ G23 1 180"/>
                  <a:gd name="G25" fmla="*/ G22 1 G24"/>
                  <a:gd name="G26" fmla="+- 2 0 0"/>
                  <a:gd name="G27" fmla="cos 43 G26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*/ 1 30631 25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G49" fmla="*/ 1 38249 38528"/>
                  <a:gd name="G50" fmla="*/ 1 63095 51712"/>
                  <a:gd name="G51" fmla="*/ G50 1 180"/>
                  <a:gd name="G52" fmla="*/ G49 1 G51"/>
                  <a:gd name="G53" fmla="*/ 1 38249 38528"/>
                  <a:gd name="G54" fmla="*/ 1 63095 51712"/>
                  <a:gd name="G55" fmla="*/ G54 1 180"/>
                  <a:gd name="G56" fmla="*/ G53 1 G55"/>
                  <a:gd name="T0" fmla="*/ 2 w 103"/>
                  <a:gd name="T1" fmla="*/ 2480 h 76"/>
                  <a:gd name="T2" fmla="*/ 0 w 103"/>
                  <a:gd name="T3" fmla="*/ 2995 h 76"/>
                  <a:gd name="T4" fmla="*/ 0 w 103"/>
                  <a:gd name="T5" fmla="*/ 3362 h 76"/>
                  <a:gd name="T6" fmla="*/ 0 w 103"/>
                  <a:gd name="T7" fmla="*/ 3785 h 76"/>
                  <a:gd name="T8" fmla="*/ 1 w 103"/>
                  <a:gd name="T9" fmla="*/ 4054 h 76"/>
                  <a:gd name="T10" fmla="*/ 3 w 103"/>
                  <a:gd name="T11" fmla="*/ 4374 h 76"/>
                  <a:gd name="T12" fmla="*/ 6 w 103"/>
                  <a:gd name="T13" fmla="*/ 4556 h 76"/>
                  <a:gd name="T14" fmla="*/ 571 w 103"/>
                  <a:gd name="T15" fmla="*/ 4616 h 76"/>
                  <a:gd name="T16" fmla="*/ 801 w 103"/>
                  <a:gd name="T17" fmla="*/ 4616 h 76"/>
                  <a:gd name="T18" fmla="*/ 1258 w 103"/>
                  <a:gd name="T19" fmla="*/ 4616 h 76"/>
                  <a:gd name="T20" fmla="*/ 1767 w 103"/>
                  <a:gd name="T21" fmla="*/ 4405 h 76"/>
                  <a:gd name="T22" fmla="*/ 2345 w 103"/>
                  <a:gd name="T23" fmla="*/ 4054 h 76"/>
                  <a:gd name="T24" fmla="*/ 2942 w 103"/>
                  <a:gd name="T25" fmla="*/ 3673 h 76"/>
                  <a:gd name="T26" fmla="*/ 3486 w 103"/>
                  <a:gd name="T27" fmla="*/ 3157 h 76"/>
                  <a:gd name="T28" fmla="*/ 4000 w 103"/>
                  <a:gd name="T29" fmla="*/ 2598 h 76"/>
                  <a:gd name="T30" fmla="*/ 4480 w 103"/>
                  <a:gd name="T31" fmla="*/ 2211 h 76"/>
                  <a:gd name="T32" fmla="*/ 4897 w 103"/>
                  <a:gd name="T33" fmla="*/ 1632 h 76"/>
                  <a:gd name="T34" fmla="*/ 5227 w 103"/>
                  <a:gd name="T35" fmla="*/ 1204 h 76"/>
                  <a:gd name="T36" fmla="*/ 5313 w 103"/>
                  <a:gd name="T37" fmla="*/ 821 h 76"/>
                  <a:gd name="T38" fmla="*/ 5440 w 103"/>
                  <a:gd name="T39" fmla="*/ 561 h 76"/>
                  <a:gd name="T40" fmla="*/ 5313 w 103"/>
                  <a:gd name="T41" fmla="*/ 5 h 76"/>
                  <a:gd name="T42" fmla="*/ 5267 w 103"/>
                  <a:gd name="T43" fmla="*/ 1 h 76"/>
                  <a:gd name="T44" fmla="*/ 5021 w 103"/>
                  <a:gd name="T45" fmla="*/ 0 h 76"/>
                  <a:gd name="T46" fmla="*/ 5021 w 103"/>
                  <a:gd name="T47" fmla="*/ 605 h 76"/>
                  <a:gd name="T48" fmla="*/ 5017 w 103"/>
                  <a:gd name="T49" fmla="*/ 561 h 76"/>
                  <a:gd name="T50" fmla="*/ 5017 w 103"/>
                  <a:gd name="T51" fmla="*/ 522 h 76"/>
                  <a:gd name="T52" fmla="*/ 5017 w 103"/>
                  <a:gd name="T53" fmla="*/ 561 h 76"/>
                  <a:gd name="T54" fmla="*/ 4858 w 103"/>
                  <a:gd name="T55" fmla="*/ 889 h 76"/>
                  <a:gd name="T56" fmla="*/ 4591 w 103"/>
                  <a:gd name="T57" fmla="*/ 1297 h 76"/>
                  <a:gd name="T58" fmla="*/ 4167 w 103"/>
                  <a:gd name="T59" fmla="*/ 1761 h 76"/>
                  <a:gd name="T60" fmla="*/ 3721 w 103"/>
                  <a:gd name="T61" fmla="*/ 2238 h 76"/>
                  <a:gd name="T62" fmla="*/ 3193 w 103"/>
                  <a:gd name="T63" fmla="*/ 2674 h 76"/>
                  <a:gd name="T64" fmla="*/ 2649 w 103"/>
                  <a:gd name="T65" fmla="*/ 3157 h 76"/>
                  <a:gd name="T66" fmla="*/ 2094 w 103"/>
                  <a:gd name="T67" fmla="*/ 3622 h 76"/>
                  <a:gd name="T68" fmla="*/ 1578 w 103"/>
                  <a:gd name="T69" fmla="*/ 3911 h 76"/>
                  <a:gd name="T70" fmla="*/ 1124 w 103"/>
                  <a:gd name="T71" fmla="*/ 4054 h 76"/>
                  <a:gd name="T72" fmla="*/ 757 w 103"/>
                  <a:gd name="T73" fmla="*/ 4081 h 76"/>
                  <a:gd name="T74" fmla="*/ 715 w 103"/>
                  <a:gd name="T75" fmla="*/ 4081 h 76"/>
                  <a:gd name="T76" fmla="*/ 604 w 103"/>
                  <a:gd name="T77" fmla="*/ 4054 h 76"/>
                  <a:gd name="T78" fmla="*/ 571 w 103"/>
                  <a:gd name="T79" fmla="*/ 3964 h 76"/>
                  <a:gd name="T80" fmla="*/ 540 w 103"/>
                  <a:gd name="T81" fmla="*/ 3806 h 76"/>
                  <a:gd name="T82" fmla="*/ 8 w 103"/>
                  <a:gd name="T83" fmla="*/ 3673 h 76"/>
                  <a:gd name="T84" fmla="*/ 8 w 103"/>
                  <a:gd name="T85" fmla="*/ 3362 h 76"/>
                  <a:gd name="T86" fmla="*/ 8 w 103"/>
                  <a:gd name="T87" fmla="*/ 3027 h 76"/>
                  <a:gd name="T88" fmla="*/ 571 w 103"/>
                  <a:gd name="T89" fmla="*/ 2598 h 76"/>
                  <a:gd name="T90" fmla="*/ 2 w 103"/>
                  <a:gd name="T91" fmla="*/ 2480 h 76"/>
                  <a:gd name="T92" fmla="*/ 0 w 103"/>
                  <a:gd name="T93" fmla="*/ 0 h 76"/>
                  <a:gd name="T94" fmla="*/ 103 w 103"/>
                  <a:gd name="T95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T92" t="T93" r="T94" b="T95"/>
                <a:pathLst>
                  <a:path w="103" h="76">
                    <a:moveTo>
                      <a:pt x="2" y="41"/>
                    </a:moveTo>
                    <a:lnTo>
                      <a:pt x="0" y="49"/>
                    </a:lnTo>
                    <a:lnTo>
                      <a:pt x="0" y="55"/>
                    </a:lnTo>
                    <a:lnTo>
                      <a:pt x="0" y="62"/>
                    </a:lnTo>
                    <a:lnTo>
                      <a:pt x="1" y="66"/>
                    </a:lnTo>
                    <a:lnTo>
                      <a:pt x="3" y="71"/>
                    </a:lnTo>
                    <a:lnTo>
                      <a:pt x="6" y="74"/>
                    </a:lnTo>
                    <a:lnTo>
                      <a:pt x="10" y="76"/>
                    </a:lnTo>
                    <a:lnTo>
                      <a:pt x="16" y="76"/>
                    </a:lnTo>
                    <a:lnTo>
                      <a:pt x="24" y="76"/>
                    </a:lnTo>
                    <a:lnTo>
                      <a:pt x="34" y="72"/>
                    </a:lnTo>
                    <a:lnTo>
                      <a:pt x="44" y="66"/>
                    </a:lnTo>
                    <a:lnTo>
                      <a:pt x="56" y="60"/>
                    </a:lnTo>
                    <a:lnTo>
                      <a:pt x="66" y="52"/>
                    </a:lnTo>
                    <a:lnTo>
                      <a:pt x="76" y="43"/>
                    </a:lnTo>
                    <a:lnTo>
                      <a:pt x="85" y="36"/>
                    </a:lnTo>
                    <a:lnTo>
                      <a:pt x="93" y="27"/>
                    </a:lnTo>
                    <a:lnTo>
                      <a:pt x="99" y="19"/>
                    </a:lnTo>
                    <a:lnTo>
                      <a:pt x="102" y="14"/>
                    </a:lnTo>
                    <a:lnTo>
                      <a:pt x="103" y="9"/>
                    </a:lnTo>
                    <a:lnTo>
                      <a:pt x="102" y="5"/>
                    </a:lnTo>
                    <a:lnTo>
                      <a:pt x="100" y="1"/>
                    </a:lnTo>
                    <a:lnTo>
                      <a:pt x="96" y="0"/>
                    </a:lnTo>
                    <a:lnTo>
                      <a:pt x="96" y="10"/>
                    </a:lnTo>
                    <a:lnTo>
                      <a:pt x="95" y="9"/>
                    </a:lnTo>
                    <a:lnTo>
                      <a:pt x="95" y="8"/>
                    </a:lnTo>
                    <a:lnTo>
                      <a:pt x="95" y="9"/>
                    </a:lnTo>
                    <a:lnTo>
                      <a:pt x="92" y="15"/>
                    </a:lnTo>
                    <a:lnTo>
                      <a:pt x="87" y="21"/>
                    </a:lnTo>
                    <a:lnTo>
                      <a:pt x="79" y="29"/>
                    </a:lnTo>
                    <a:lnTo>
                      <a:pt x="71" y="37"/>
                    </a:lnTo>
                    <a:lnTo>
                      <a:pt x="61" y="44"/>
                    </a:lnTo>
                    <a:lnTo>
                      <a:pt x="51" y="52"/>
                    </a:lnTo>
                    <a:lnTo>
                      <a:pt x="40" y="59"/>
                    </a:lnTo>
                    <a:lnTo>
                      <a:pt x="30" y="64"/>
                    </a:lnTo>
                    <a:lnTo>
                      <a:pt x="22" y="66"/>
                    </a:lnTo>
                    <a:lnTo>
                      <a:pt x="15" y="67"/>
                    </a:lnTo>
                    <a:lnTo>
                      <a:pt x="14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3"/>
                    </a:lnTo>
                    <a:lnTo>
                      <a:pt x="8" y="60"/>
                    </a:lnTo>
                    <a:lnTo>
                      <a:pt x="8" y="55"/>
                    </a:lnTo>
                    <a:lnTo>
                      <a:pt x="8" y="50"/>
                    </a:lnTo>
                    <a:lnTo>
                      <a:pt x="10" y="4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0" name="Freeform 428"/>
              <p:cNvSpPr>
                <a:spLocks noChangeArrowheads="1"/>
              </p:cNvSpPr>
              <p:nvPr/>
            </p:nvSpPr>
            <p:spPr bwMode="auto">
              <a:xfrm>
                <a:off x="2570" y="4092"/>
                <a:ext cx="31" cy="39"/>
              </a:xfrm>
              <a:custGeom>
                <a:avLst/>
                <a:gdLst>
                  <a:gd name="G0" fmla="+- 1 0 0"/>
                  <a:gd name="G1" fmla="+- 1 0 0"/>
                  <a:gd name="G2" fmla="*/ 1 55055 51712"/>
                  <a:gd name="G3" fmla="+- 13 0 0"/>
                  <a:gd name="G4" fmla="*/ 1 0 51712"/>
                  <a:gd name="G5" fmla="+- 6 0 0"/>
                  <a:gd name="G6" fmla="*/ 1 57529 57600"/>
                  <a:gd name="G7" fmla="*/ 1 63095 51712"/>
                  <a:gd name="G8" fmla="*/ G7 1 180"/>
                  <a:gd name="G9" fmla="*/ G6 1 G8"/>
                  <a:gd name="G10" fmla="*/ 1 18089 49664"/>
                  <a:gd name="G11" fmla="*/ 1 55103 2585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1873 0 0"/>
                  <a:gd name="G27" fmla="+- 1561 0 0"/>
                  <a:gd name="G28" fmla="+- 1225 0 0"/>
                  <a:gd name="T0" fmla="*/ 2162 w 32"/>
                  <a:gd name="T1" fmla="*/ 1 h 38"/>
                  <a:gd name="T2" fmla="*/ 1873 w 32"/>
                  <a:gd name="T3" fmla="*/ 0 h 38"/>
                  <a:gd name="T4" fmla="*/ 1561 w 32"/>
                  <a:gd name="T5" fmla="*/ 0 h 38"/>
                  <a:gd name="T6" fmla="*/ 1225 w 32"/>
                  <a:gd name="T7" fmla="*/ 0 h 38"/>
                  <a:gd name="T8" fmla="*/ 960 w 32"/>
                  <a:gd name="T9" fmla="*/ 2 h 38"/>
                  <a:gd name="T10" fmla="*/ 668 w 32"/>
                  <a:gd name="T11" fmla="*/ 6 h 38"/>
                  <a:gd name="T12" fmla="*/ 5 w 32"/>
                  <a:gd name="T13" fmla="*/ 2542 h 38"/>
                  <a:gd name="T14" fmla="*/ 3 w 32"/>
                  <a:gd name="T15" fmla="*/ 4173 h 38"/>
                  <a:gd name="T16" fmla="*/ 1 w 32"/>
                  <a:gd name="T17" fmla="*/ 5240 h 38"/>
                  <a:gd name="T18" fmla="*/ 0 w 32"/>
                  <a:gd name="T19" fmla="*/ 6582 h 38"/>
                  <a:gd name="T20" fmla="*/ 0 w 32"/>
                  <a:gd name="T21" fmla="*/ 7369 h 38"/>
                  <a:gd name="T22" fmla="*/ 629 w 32"/>
                  <a:gd name="T23" fmla="*/ 7663 h 38"/>
                  <a:gd name="T24" fmla="*/ 629 w 32"/>
                  <a:gd name="T25" fmla="*/ 6914 h 38"/>
                  <a:gd name="T26" fmla="*/ 668 w 32"/>
                  <a:gd name="T27" fmla="*/ 5654 h 38"/>
                  <a:gd name="T28" fmla="*/ 801 w 32"/>
                  <a:gd name="T29" fmla="*/ 4671 h 38"/>
                  <a:gd name="T30" fmla="*/ 904 w 32"/>
                  <a:gd name="T31" fmla="*/ 3446 h 38"/>
                  <a:gd name="T32" fmla="*/ 1021 w 32"/>
                  <a:gd name="T33" fmla="*/ 2542 h 38"/>
                  <a:gd name="T34" fmla="*/ 1302 w 32"/>
                  <a:gd name="T35" fmla="*/ 2024 h 38"/>
                  <a:gd name="T36" fmla="*/ 1383 w 32"/>
                  <a:gd name="T37" fmla="*/ 1876 h 38"/>
                  <a:gd name="T38" fmla="*/ 1561 w 32"/>
                  <a:gd name="T39" fmla="*/ 1876 h 38"/>
                  <a:gd name="T40" fmla="*/ 1807 w 32"/>
                  <a:gd name="T41" fmla="*/ 1876 h 38"/>
                  <a:gd name="T42" fmla="*/ 2036 w 32"/>
                  <a:gd name="T43" fmla="*/ 2024 h 38"/>
                  <a:gd name="T44" fmla="*/ 2162 w 32"/>
                  <a:gd name="T45" fmla="*/ 1 h 38"/>
                  <a:gd name="T46" fmla="*/ 0 w 32"/>
                  <a:gd name="T47" fmla="*/ 0 h 38"/>
                  <a:gd name="T48" fmla="*/ 32 w 32"/>
                  <a:gd name="T4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32" h="38">
                    <a:moveTo>
                      <a:pt x="32" y="1"/>
                    </a:moveTo>
                    <a:lnTo>
                      <a:pt x="27" y="0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9" y="6"/>
                    </a:lnTo>
                    <a:lnTo>
                      <a:pt x="5" y="13"/>
                    </a:lnTo>
                    <a:lnTo>
                      <a:pt x="3" y="20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6"/>
                    </a:lnTo>
                    <a:lnTo>
                      <a:pt x="8" y="38"/>
                    </a:lnTo>
                    <a:lnTo>
                      <a:pt x="8" y="34"/>
                    </a:lnTo>
                    <a:lnTo>
                      <a:pt x="9" y="28"/>
                    </a:lnTo>
                    <a:lnTo>
                      <a:pt x="12" y="23"/>
                    </a:lnTo>
                    <a:lnTo>
                      <a:pt x="14" y="17"/>
                    </a:lnTo>
                    <a:lnTo>
                      <a:pt x="16" y="13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2" y="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1" name="Freeform 429"/>
              <p:cNvSpPr>
                <a:spLocks noChangeArrowheads="1"/>
              </p:cNvSpPr>
              <p:nvPr/>
            </p:nvSpPr>
            <p:spPr bwMode="auto">
              <a:xfrm>
                <a:off x="2602" y="4087"/>
                <a:ext cx="65" cy="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3 0 0"/>
                  <a:gd name="G5" fmla="*/ 1 49869 548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118 0 0"/>
                  <a:gd name="G24" fmla="+- 3639 0 0"/>
                  <a:gd name="T0" fmla="*/ 4376 w 64"/>
                  <a:gd name="T1" fmla="*/ 0 h 16"/>
                  <a:gd name="T2" fmla="*/ 4119 w 64"/>
                  <a:gd name="T3" fmla="*/ 1 h 16"/>
                  <a:gd name="T4" fmla="*/ 3642 w 64"/>
                  <a:gd name="T5" fmla="*/ 3 h 16"/>
                  <a:gd name="T6" fmla="*/ 3225 w 64"/>
                  <a:gd name="T7" fmla="*/ 4 h 16"/>
                  <a:gd name="T8" fmla="*/ 2534 w 64"/>
                  <a:gd name="T9" fmla="*/ 5 h 16"/>
                  <a:gd name="T10" fmla="*/ 1873 w 64"/>
                  <a:gd name="T11" fmla="*/ 7 h 16"/>
                  <a:gd name="T12" fmla="*/ 1153 w 64"/>
                  <a:gd name="T13" fmla="*/ 7 h 16"/>
                  <a:gd name="T14" fmla="*/ 668 w 64"/>
                  <a:gd name="T15" fmla="*/ 7 h 16"/>
                  <a:gd name="T16" fmla="*/ 2 w 64"/>
                  <a:gd name="T17" fmla="*/ 6 h 16"/>
                  <a:gd name="T18" fmla="*/ 0 w 64"/>
                  <a:gd name="T19" fmla="*/ 960 h 16"/>
                  <a:gd name="T20" fmla="*/ 629 w 64"/>
                  <a:gd name="T21" fmla="*/ 1021 h 16"/>
                  <a:gd name="T22" fmla="*/ 1225 w 64"/>
                  <a:gd name="T23" fmla="*/ 1021 h 16"/>
                  <a:gd name="T24" fmla="*/ 1916 w 64"/>
                  <a:gd name="T25" fmla="*/ 1021 h 16"/>
                  <a:gd name="T26" fmla="*/ 2594 w 64"/>
                  <a:gd name="T27" fmla="*/ 960 h 16"/>
                  <a:gd name="T28" fmla="*/ 3227 w 64"/>
                  <a:gd name="T29" fmla="*/ 801 h 16"/>
                  <a:gd name="T30" fmla="*/ 3869 w 64"/>
                  <a:gd name="T31" fmla="*/ 754 h 16"/>
                  <a:gd name="T32" fmla="*/ 4213 w 64"/>
                  <a:gd name="T33" fmla="*/ 710 h 16"/>
                  <a:gd name="T34" fmla="*/ 4376 w 64"/>
                  <a:gd name="T35" fmla="*/ 710 h 16"/>
                  <a:gd name="T36" fmla="*/ 4376 w 64"/>
                  <a:gd name="T37" fmla="*/ 0 h 16"/>
                  <a:gd name="T38" fmla="*/ 0 w 64"/>
                  <a:gd name="T39" fmla="*/ 0 h 16"/>
                  <a:gd name="T40" fmla="*/ 64 w 64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4" h="16">
                    <a:moveTo>
                      <a:pt x="64" y="0"/>
                    </a:moveTo>
                    <a:lnTo>
                      <a:pt x="60" y="1"/>
                    </a:lnTo>
                    <a:lnTo>
                      <a:pt x="53" y="3"/>
                    </a:lnTo>
                    <a:lnTo>
                      <a:pt x="46" y="4"/>
                    </a:lnTo>
                    <a:lnTo>
                      <a:pt x="37" y="5"/>
                    </a:lnTo>
                    <a:lnTo>
                      <a:pt x="27" y="7"/>
                    </a:lnTo>
                    <a:lnTo>
                      <a:pt x="18" y="7"/>
                    </a:lnTo>
                    <a:lnTo>
                      <a:pt x="9" y="7"/>
                    </a:lnTo>
                    <a:lnTo>
                      <a:pt x="2" y="6"/>
                    </a:lnTo>
                    <a:lnTo>
                      <a:pt x="0" y="15"/>
                    </a:lnTo>
                    <a:lnTo>
                      <a:pt x="8" y="16"/>
                    </a:lnTo>
                    <a:lnTo>
                      <a:pt x="19" y="16"/>
                    </a:lnTo>
                    <a:lnTo>
                      <a:pt x="28" y="16"/>
                    </a:lnTo>
                    <a:lnTo>
                      <a:pt x="38" y="15"/>
                    </a:lnTo>
                    <a:lnTo>
                      <a:pt x="47" y="12"/>
                    </a:lnTo>
                    <a:lnTo>
                      <a:pt x="55" y="11"/>
                    </a:lnTo>
                    <a:lnTo>
                      <a:pt x="61" y="10"/>
                    </a:lnTo>
                    <a:lnTo>
                      <a:pt x="64" y="1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2" name="Freeform 430"/>
              <p:cNvSpPr>
                <a:spLocks noChangeArrowheads="1"/>
              </p:cNvSpPr>
              <p:nvPr/>
            </p:nvSpPr>
            <p:spPr bwMode="auto">
              <a:xfrm>
                <a:off x="3121" y="4090"/>
                <a:ext cx="94" cy="53"/>
              </a:xfrm>
              <a:custGeom>
                <a:avLst/>
                <a:gdLst>
                  <a:gd name="G0" fmla="*/ 1 0 51712"/>
                  <a:gd name="G1" fmla="+- 65535 0 0"/>
                  <a:gd name="G2" fmla="+- 5 0 0"/>
                  <a:gd name="G3" fmla="*/ 1 30473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2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1773 45696"/>
                  <a:gd name="G28" fmla="+- 1 0 0"/>
                  <a:gd name="G29" fmla="*/ 1 0 51712"/>
                  <a:gd name="G30" fmla="+- 1 0 0"/>
                  <a:gd name="G31" fmla="+- 1 0 0"/>
                  <a:gd name="G32" fmla="+- 2 0 0"/>
                  <a:gd name="G33" fmla="+- 3 0 0"/>
                  <a:gd name="G34" fmla="+- 46 0 0"/>
                  <a:gd name="G35" fmla="+- 3346 0 0"/>
                  <a:gd name="T0" fmla="*/ 1 w 105"/>
                  <a:gd name="T1" fmla="*/ 2 h 50"/>
                  <a:gd name="T2" fmla="*/ 0 w 105"/>
                  <a:gd name="T3" fmla="*/ 1 h 50"/>
                  <a:gd name="T4" fmla="*/ 0 w 105"/>
                  <a:gd name="T5" fmla="*/ 1 h 50"/>
                  <a:gd name="T6" fmla="*/ 0 w 105"/>
                  <a:gd name="T7" fmla="*/ 2 h 50"/>
                  <a:gd name="T8" fmla="*/ 0 w 105"/>
                  <a:gd name="T9" fmla="*/ 3 h 50"/>
                  <a:gd name="T10" fmla="*/ 2 w 105"/>
                  <a:gd name="T11" fmla="*/ 92 h 50"/>
                  <a:gd name="T12" fmla="*/ 5 w 105"/>
                  <a:gd name="T13" fmla="*/ 3346 h 50"/>
                  <a:gd name="T14" fmla="*/ 178 w 105"/>
                  <a:gd name="T15" fmla="*/ 7597 h 50"/>
                  <a:gd name="T16" fmla="*/ 364 w 105"/>
                  <a:gd name="T17" fmla="*/ 12375 h 50"/>
                  <a:gd name="T18" fmla="*/ 456 w 105"/>
                  <a:gd name="T19" fmla="*/ 14049 h 50"/>
                  <a:gd name="T20" fmla="*/ 575 w 105"/>
                  <a:gd name="T21" fmla="*/ 15586 h 50"/>
                  <a:gd name="T22" fmla="*/ 681 w 105"/>
                  <a:gd name="T23" fmla="*/ 17574 h 50"/>
                  <a:gd name="T24" fmla="*/ 803 w 105"/>
                  <a:gd name="T25" fmla="*/ 18203 h 50"/>
                  <a:gd name="T26" fmla="*/ 917 w 105"/>
                  <a:gd name="T27" fmla="*/ 18648 h 50"/>
                  <a:gd name="T28" fmla="*/ 1029 w 105"/>
                  <a:gd name="T29" fmla="*/ 18203 h 50"/>
                  <a:gd name="T30" fmla="*/ 1087 w 105"/>
                  <a:gd name="T31" fmla="*/ 17711 h 50"/>
                  <a:gd name="T32" fmla="*/ 1119 w 105"/>
                  <a:gd name="T33" fmla="*/ 17290 h 50"/>
                  <a:gd name="T34" fmla="*/ 1168 w 105"/>
                  <a:gd name="T35" fmla="*/ 16369 h 50"/>
                  <a:gd name="T36" fmla="*/ 1227 w 105"/>
                  <a:gd name="T37" fmla="*/ 14805 h 50"/>
                  <a:gd name="T38" fmla="*/ 1235 w 105"/>
                  <a:gd name="T39" fmla="*/ 14439 h 50"/>
                  <a:gd name="T40" fmla="*/ 1235 w 105"/>
                  <a:gd name="T41" fmla="*/ 14049 h 50"/>
                  <a:gd name="T42" fmla="*/ 1235 w 105"/>
                  <a:gd name="T43" fmla="*/ 13373 h 50"/>
                  <a:gd name="T44" fmla="*/ 1227 w 105"/>
                  <a:gd name="T45" fmla="*/ 12707 h 50"/>
                  <a:gd name="T46" fmla="*/ 1213 w 105"/>
                  <a:gd name="T47" fmla="*/ 10328 h 50"/>
                  <a:gd name="T48" fmla="*/ 1119 w 105"/>
                  <a:gd name="T49" fmla="*/ 8210 h 50"/>
                  <a:gd name="T50" fmla="*/ 1044 w 105"/>
                  <a:gd name="T51" fmla="*/ 5744 h 50"/>
                  <a:gd name="T52" fmla="*/ 982 w 105"/>
                  <a:gd name="T53" fmla="*/ 3913 h 50"/>
                  <a:gd name="T54" fmla="*/ 874 w 105"/>
                  <a:gd name="T55" fmla="*/ 92 h 50"/>
                  <a:gd name="T56" fmla="*/ 784 w 105"/>
                  <a:gd name="T57" fmla="*/ 2 h 50"/>
                  <a:gd name="T58" fmla="*/ 670 w 105"/>
                  <a:gd name="T59" fmla="*/ 0 h 50"/>
                  <a:gd name="T60" fmla="*/ 575 w 105"/>
                  <a:gd name="T61" fmla="*/ 0 h 50"/>
                  <a:gd name="T62" fmla="*/ 456 w 105"/>
                  <a:gd name="T63" fmla="*/ 0 h 50"/>
                  <a:gd name="T64" fmla="*/ 358 w 105"/>
                  <a:gd name="T65" fmla="*/ 1 h 50"/>
                  <a:gd name="T66" fmla="*/ 221 w 105"/>
                  <a:gd name="T67" fmla="*/ 2 h 50"/>
                  <a:gd name="T68" fmla="*/ 142 w 105"/>
                  <a:gd name="T69" fmla="*/ 2 h 50"/>
                  <a:gd name="T70" fmla="*/ 5 w 105"/>
                  <a:gd name="T71" fmla="*/ 2 h 50"/>
                  <a:gd name="T72" fmla="*/ 1 w 105"/>
                  <a:gd name="T73" fmla="*/ 2 h 50"/>
                  <a:gd name="T74" fmla="*/ 0 w 105"/>
                  <a:gd name="T75" fmla="*/ 0 h 50"/>
                  <a:gd name="T76" fmla="*/ 105 w 105"/>
                  <a:gd name="T7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5" h="50">
                    <a:moveTo>
                      <a:pt x="1" y="2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5" y="9"/>
                    </a:lnTo>
                    <a:lnTo>
                      <a:pt x="16" y="20"/>
                    </a:lnTo>
                    <a:lnTo>
                      <a:pt x="31" y="33"/>
                    </a:lnTo>
                    <a:lnTo>
                      <a:pt x="39" y="38"/>
                    </a:lnTo>
                    <a:lnTo>
                      <a:pt x="49" y="42"/>
                    </a:lnTo>
                    <a:lnTo>
                      <a:pt x="58" y="47"/>
                    </a:lnTo>
                    <a:lnTo>
                      <a:pt x="68" y="49"/>
                    </a:lnTo>
                    <a:lnTo>
                      <a:pt x="77" y="50"/>
                    </a:lnTo>
                    <a:lnTo>
                      <a:pt x="87" y="49"/>
                    </a:lnTo>
                    <a:lnTo>
                      <a:pt x="91" y="48"/>
                    </a:lnTo>
                    <a:lnTo>
                      <a:pt x="95" y="46"/>
                    </a:lnTo>
                    <a:lnTo>
                      <a:pt x="99" y="44"/>
                    </a:lnTo>
                    <a:lnTo>
                      <a:pt x="104" y="40"/>
                    </a:lnTo>
                    <a:lnTo>
                      <a:pt x="105" y="39"/>
                    </a:lnTo>
                    <a:lnTo>
                      <a:pt x="105" y="38"/>
                    </a:lnTo>
                    <a:lnTo>
                      <a:pt x="105" y="36"/>
                    </a:lnTo>
                    <a:lnTo>
                      <a:pt x="104" y="34"/>
                    </a:lnTo>
                    <a:lnTo>
                      <a:pt x="101" y="28"/>
                    </a:lnTo>
                    <a:lnTo>
                      <a:pt x="95" y="22"/>
                    </a:lnTo>
                    <a:lnTo>
                      <a:pt x="89" y="16"/>
                    </a:lnTo>
                    <a:lnTo>
                      <a:pt x="83" y="11"/>
                    </a:lnTo>
                    <a:lnTo>
                      <a:pt x="74" y="5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1"/>
                    </a:lnTo>
                    <a:lnTo>
                      <a:pt x="20" y="2"/>
                    </a:lnTo>
                    <a:lnTo>
                      <a:pt x="12" y="2"/>
                    </a:lnTo>
                    <a:lnTo>
                      <a:pt x="5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3" name="Freeform 431"/>
              <p:cNvSpPr>
                <a:spLocks noChangeArrowheads="1"/>
              </p:cNvSpPr>
              <p:nvPr/>
            </p:nvSpPr>
            <p:spPr bwMode="auto">
              <a:xfrm>
                <a:off x="3103" y="4085"/>
                <a:ext cx="10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8353 44808"/>
                  <a:gd name="G7" fmla="*/ 1 1419 25856"/>
                  <a:gd name="G8" fmla="*/ 1 63095 51712"/>
                  <a:gd name="G9" fmla="*/ G8 1 180"/>
                  <a:gd name="G10" fmla="*/ G7 1 G9"/>
                  <a:gd name="G11" fmla="*/ 1 46598 52581"/>
                  <a:gd name="G12" fmla="*/ 1 48385 44192"/>
                  <a:gd name="G13" fmla="*/ 1 63095 51712"/>
                  <a:gd name="G14" fmla="*/ G13 1 180"/>
                  <a:gd name="G15" fmla="*/ G12 1 G14"/>
                  <a:gd name="G16" fmla="*/ 1 1 2"/>
                  <a:gd name="G17" fmla="*/ 1 9 4"/>
                  <a:gd name="G18" fmla="*/ 1 47213 1152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4829 4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T0" fmla="*/ 1973 w 112"/>
                  <a:gd name="T1" fmla="*/ 5314 h 58"/>
                  <a:gd name="T2" fmla="*/ 1904 w 112"/>
                  <a:gd name="T3" fmla="*/ 5608 h 58"/>
                  <a:gd name="T4" fmla="*/ 1828 w 112"/>
                  <a:gd name="T5" fmla="*/ 5981 h 58"/>
                  <a:gd name="T6" fmla="*/ 1788 w 112"/>
                  <a:gd name="T7" fmla="*/ 6090 h 58"/>
                  <a:gd name="T8" fmla="*/ 1701 w 112"/>
                  <a:gd name="T9" fmla="*/ 6280 h 58"/>
                  <a:gd name="T10" fmla="*/ 1523 w 112"/>
                  <a:gd name="T11" fmla="*/ 6495 h 58"/>
                  <a:gd name="T12" fmla="*/ 1404 w 112"/>
                  <a:gd name="T13" fmla="*/ 6280 h 58"/>
                  <a:gd name="T14" fmla="*/ 1195 w 112"/>
                  <a:gd name="T15" fmla="*/ 5981 h 58"/>
                  <a:gd name="T16" fmla="*/ 1063 w 112"/>
                  <a:gd name="T17" fmla="*/ 5579 h 58"/>
                  <a:gd name="T18" fmla="*/ 865 w 112"/>
                  <a:gd name="T19" fmla="*/ 4890 h 58"/>
                  <a:gd name="T20" fmla="*/ 738 w 112"/>
                  <a:gd name="T21" fmla="*/ 4143 h 58"/>
                  <a:gd name="T22" fmla="*/ 470 w 112"/>
                  <a:gd name="T23" fmla="*/ 2743 h 58"/>
                  <a:gd name="T24" fmla="*/ 240 w 112"/>
                  <a:gd name="T25" fmla="*/ 1244 h 58"/>
                  <a:gd name="T26" fmla="*/ 202 w 112"/>
                  <a:gd name="T27" fmla="*/ 967 h 58"/>
                  <a:gd name="T28" fmla="*/ 176 w 112"/>
                  <a:gd name="T29" fmla="*/ 29 h 58"/>
                  <a:gd name="T30" fmla="*/ 187 w 112"/>
                  <a:gd name="T31" fmla="*/ 891 h 58"/>
                  <a:gd name="T32" fmla="*/ 7 w 112"/>
                  <a:gd name="T33" fmla="*/ 1140 h 58"/>
                  <a:gd name="T34" fmla="*/ 5 w 112"/>
                  <a:gd name="T35" fmla="*/ 1140 h 58"/>
                  <a:gd name="T36" fmla="*/ 176 w 112"/>
                  <a:gd name="T37" fmla="*/ 1 h 58"/>
                  <a:gd name="T38" fmla="*/ 6 w 112"/>
                  <a:gd name="T39" fmla="*/ 0 h 58"/>
                  <a:gd name="T40" fmla="*/ 2 w 112"/>
                  <a:gd name="T41" fmla="*/ 1 h 58"/>
                  <a:gd name="T42" fmla="*/ 0 w 112"/>
                  <a:gd name="T43" fmla="*/ 891 h 58"/>
                  <a:gd name="T44" fmla="*/ 1 w 112"/>
                  <a:gd name="T45" fmla="*/ 1140 h 58"/>
                  <a:gd name="T46" fmla="*/ 3 w 112"/>
                  <a:gd name="T47" fmla="*/ 1465 h 58"/>
                  <a:gd name="T48" fmla="*/ 7 w 112"/>
                  <a:gd name="T49" fmla="*/ 2207 h 58"/>
                  <a:gd name="T50" fmla="*/ 325 w 112"/>
                  <a:gd name="T51" fmla="*/ 3638 h 58"/>
                  <a:gd name="T52" fmla="*/ 638 w 112"/>
                  <a:gd name="T53" fmla="*/ 5143 h 58"/>
                  <a:gd name="T54" fmla="*/ 796 w 112"/>
                  <a:gd name="T55" fmla="*/ 5981 h 58"/>
                  <a:gd name="T56" fmla="*/ 975 w 112"/>
                  <a:gd name="T57" fmla="*/ 6585 h 58"/>
                  <a:gd name="T58" fmla="*/ 1168 w 112"/>
                  <a:gd name="T59" fmla="*/ 7154 h 58"/>
                  <a:gd name="T60" fmla="*/ 1351 w 112"/>
                  <a:gd name="T61" fmla="*/ 7188 h 58"/>
                  <a:gd name="T62" fmla="*/ 1523 w 112"/>
                  <a:gd name="T63" fmla="*/ 7396 h 58"/>
                  <a:gd name="T64" fmla="*/ 1718 w 112"/>
                  <a:gd name="T65" fmla="*/ 7188 h 58"/>
                  <a:gd name="T66" fmla="*/ 1807 w 112"/>
                  <a:gd name="T67" fmla="*/ 7186 h 58"/>
                  <a:gd name="T68" fmla="*/ 1904 w 112"/>
                  <a:gd name="T69" fmla="*/ 7059 h 58"/>
                  <a:gd name="T70" fmla="*/ 2017 w 112"/>
                  <a:gd name="T71" fmla="*/ 6607 h 58"/>
                  <a:gd name="T72" fmla="*/ 2078 w 112"/>
                  <a:gd name="T73" fmla="*/ 6090 h 58"/>
                  <a:gd name="T74" fmla="*/ 1973 w 112"/>
                  <a:gd name="T75" fmla="*/ 5314 h 58"/>
                  <a:gd name="T76" fmla="*/ 0 w 112"/>
                  <a:gd name="T77" fmla="*/ 0 h 58"/>
                  <a:gd name="T78" fmla="*/ 112 w 112"/>
                  <a:gd name="T79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112" h="58">
                    <a:moveTo>
                      <a:pt x="106" y="41"/>
                    </a:moveTo>
                    <a:lnTo>
                      <a:pt x="102" y="44"/>
                    </a:lnTo>
                    <a:lnTo>
                      <a:pt x="98" y="46"/>
                    </a:lnTo>
                    <a:lnTo>
                      <a:pt x="95" y="48"/>
                    </a:lnTo>
                    <a:lnTo>
                      <a:pt x="91" y="49"/>
                    </a:lnTo>
                    <a:lnTo>
                      <a:pt x="82" y="50"/>
                    </a:lnTo>
                    <a:lnTo>
                      <a:pt x="74" y="49"/>
                    </a:lnTo>
                    <a:lnTo>
                      <a:pt x="64" y="46"/>
                    </a:lnTo>
                    <a:lnTo>
                      <a:pt x="56" y="43"/>
                    </a:lnTo>
                    <a:lnTo>
                      <a:pt x="46" y="38"/>
                    </a:lnTo>
                    <a:lnTo>
                      <a:pt x="39" y="32"/>
                    </a:lnTo>
                    <a:lnTo>
                      <a:pt x="24" y="21"/>
                    </a:lnTo>
                    <a:lnTo>
                      <a:pt x="13" y="10"/>
                    </a:lnTo>
                    <a:lnTo>
                      <a:pt x="10" y="7"/>
                    </a:lnTo>
                    <a:lnTo>
                      <a:pt x="8" y="5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7" y="17"/>
                    </a:lnTo>
                    <a:lnTo>
                      <a:pt x="18" y="28"/>
                    </a:lnTo>
                    <a:lnTo>
                      <a:pt x="34" y="40"/>
                    </a:lnTo>
                    <a:lnTo>
                      <a:pt x="42" y="46"/>
                    </a:lnTo>
                    <a:lnTo>
                      <a:pt x="52" y="51"/>
                    </a:lnTo>
                    <a:lnTo>
                      <a:pt x="62" y="55"/>
                    </a:lnTo>
                    <a:lnTo>
                      <a:pt x="72" y="57"/>
                    </a:lnTo>
                    <a:lnTo>
                      <a:pt x="82" y="58"/>
                    </a:lnTo>
                    <a:lnTo>
                      <a:pt x="92" y="57"/>
                    </a:lnTo>
                    <a:lnTo>
                      <a:pt x="97" y="56"/>
                    </a:lnTo>
                    <a:lnTo>
                      <a:pt x="102" y="54"/>
                    </a:lnTo>
                    <a:lnTo>
                      <a:pt x="107" y="52"/>
                    </a:lnTo>
                    <a:lnTo>
                      <a:pt x="112" y="48"/>
                    </a:lnTo>
                    <a:lnTo>
                      <a:pt x="106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4" name="Freeform 432"/>
              <p:cNvSpPr>
                <a:spLocks noChangeArrowheads="1"/>
              </p:cNvSpPr>
              <p:nvPr/>
            </p:nvSpPr>
            <p:spPr bwMode="auto">
              <a:xfrm>
                <a:off x="3177" y="4087"/>
                <a:ext cx="44" cy="50"/>
              </a:xfrm>
              <a:custGeom>
                <a:avLst/>
                <a:gdLst>
                  <a:gd name="G0" fmla="+- 4 0 0"/>
                  <a:gd name="G1" fmla="+- 17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0 w 44"/>
                  <a:gd name="T1" fmla="*/ 4720 h 47"/>
                  <a:gd name="T2" fmla="*/ 7 w 44"/>
                  <a:gd name="T3" fmla="*/ 6030 h 47"/>
                  <a:gd name="T4" fmla="*/ 1356 w 44"/>
                  <a:gd name="T5" fmla="*/ 9056 h 47"/>
                  <a:gd name="T6" fmla="*/ 2298 w 44"/>
                  <a:gd name="T7" fmla="*/ 11573 h 47"/>
                  <a:gd name="T8" fmla="*/ 2707 w 44"/>
                  <a:gd name="T9" fmla="*/ 14821 h 47"/>
                  <a:gd name="T10" fmla="*/ 3089 w 44"/>
                  <a:gd name="T11" fmla="*/ 17441 h 47"/>
                  <a:gd name="T12" fmla="*/ 3414 w 44"/>
                  <a:gd name="T13" fmla="*/ 20518 h 47"/>
                  <a:gd name="T14" fmla="*/ 3647 w 44"/>
                  <a:gd name="T15" fmla="*/ 21632 h 47"/>
                  <a:gd name="T16" fmla="*/ 3647 w 44"/>
                  <a:gd name="T17" fmla="*/ 21803 h 47"/>
                  <a:gd name="T18" fmla="*/ 3647 w 44"/>
                  <a:gd name="T19" fmla="*/ 21632 h 47"/>
                  <a:gd name="T20" fmla="*/ 4262 w 44"/>
                  <a:gd name="T21" fmla="*/ 25466 h 47"/>
                  <a:gd name="T22" fmla="*/ 4446 w 44"/>
                  <a:gd name="T23" fmla="*/ 23470 h 47"/>
                  <a:gd name="T24" fmla="*/ 4446 w 44"/>
                  <a:gd name="T25" fmla="*/ 21632 h 47"/>
                  <a:gd name="T26" fmla="*/ 4446 w 44"/>
                  <a:gd name="T27" fmla="*/ 20087 h 47"/>
                  <a:gd name="T28" fmla="*/ 4262 w 44"/>
                  <a:gd name="T29" fmla="*/ 18377 h 47"/>
                  <a:gd name="T30" fmla="*/ 3990 w 44"/>
                  <a:gd name="T31" fmla="*/ 14821 h 47"/>
                  <a:gd name="T32" fmla="*/ 3300 w 44"/>
                  <a:gd name="T33" fmla="*/ 11573 h 47"/>
                  <a:gd name="T34" fmla="*/ 2707 w 44"/>
                  <a:gd name="T35" fmla="*/ 8339 h 47"/>
                  <a:gd name="T36" fmla="*/ 2014 w 44"/>
                  <a:gd name="T37" fmla="*/ 4720 h 47"/>
                  <a:gd name="T38" fmla="*/ 1112 w 44"/>
                  <a:gd name="T39" fmla="*/ 103 h 47"/>
                  <a:gd name="T40" fmla="*/ 3 w 44"/>
                  <a:gd name="T41" fmla="*/ 0 h 47"/>
                  <a:gd name="T42" fmla="*/ 0 w 44"/>
                  <a:gd name="T43" fmla="*/ 4720 h 47"/>
                  <a:gd name="T44" fmla="*/ 0 w 44"/>
                  <a:gd name="T45" fmla="*/ 0 h 47"/>
                  <a:gd name="T46" fmla="*/ 44 w 44"/>
                  <a:gd name="T4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7">
                    <a:moveTo>
                      <a:pt x="0" y="9"/>
                    </a:moveTo>
                    <a:lnTo>
                      <a:pt x="7" y="12"/>
                    </a:lnTo>
                    <a:lnTo>
                      <a:pt x="14" y="17"/>
                    </a:lnTo>
                    <a:lnTo>
                      <a:pt x="22" y="22"/>
                    </a:lnTo>
                    <a:lnTo>
                      <a:pt x="27" y="28"/>
                    </a:lnTo>
                    <a:lnTo>
                      <a:pt x="31" y="33"/>
                    </a:lnTo>
                    <a:lnTo>
                      <a:pt x="34" y="39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6" y="40"/>
                    </a:lnTo>
                    <a:lnTo>
                      <a:pt x="42" y="47"/>
                    </a:lnTo>
                    <a:lnTo>
                      <a:pt x="44" y="43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2" y="34"/>
                    </a:lnTo>
                    <a:lnTo>
                      <a:pt x="39" y="28"/>
                    </a:lnTo>
                    <a:lnTo>
                      <a:pt x="33" y="22"/>
                    </a:lnTo>
                    <a:lnTo>
                      <a:pt x="27" y="16"/>
                    </a:lnTo>
                    <a:lnTo>
                      <a:pt x="20" y="9"/>
                    </a:lnTo>
                    <a:lnTo>
                      <a:pt x="11" y="5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5" name="Freeform 433"/>
              <p:cNvSpPr>
                <a:spLocks noChangeArrowheads="1"/>
              </p:cNvSpPr>
              <p:nvPr/>
            </p:nvSpPr>
            <p:spPr bwMode="auto">
              <a:xfrm>
                <a:off x="3121" y="4085"/>
                <a:ext cx="56" cy="11"/>
              </a:xfrm>
              <a:custGeom>
                <a:avLst/>
                <a:gdLst>
                  <a:gd name="G0" fmla="+- 3 0 0"/>
                  <a:gd name="G1" fmla="*/ 1 24681 1371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3 0 0"/>
                  <a:gd name="G9" fmla="+- 8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3331 0 0"/>
                  <a:gd name="G21" fmla="+- 63598 0 0"/>
                  <a:gd name="T0" fmla="*/ 0 w 68"/>
                  <a:gd name="T1" fmla="*/ 1904 h 13"/>
                  <a:gd name="T2" fmla="*/ 3 w 68"/>
                  <a:gd name="T3" fmla="*/ 2208 h 13"/>
                  <a:gd name="T4" fmla="*/ 112 w 68"/>
                  <a:gd name="T5" fmla="*/ 2050 h 13"/>
                  <a:gd name="T6" fmla="*/ 167 w 68"/>
                  <a:gd name="T7" fmla="*/ 2050 h 13"/>
                  <a:gd name="T8" fmla="*/ 262 w 68"/>
                  <a:gd name="T9" fmla="*/ 1904 h 13"/>
                  <a:gd name="T10" fmla="*/ 348 w 68"/>
                  <a:gd name="T11" fmla="*/ 1768 h 13"/>
                  <a:gd name="T12" fmla="*/ 437 w 68"/>
                  <a:gd name="T13" fmla="*/ 1768 h 13"/>
                  <a:gd name="T14" fmla="*/ 506 w 68"/>
                  <a:gd name="T15" fmla="*/ 1768 h 13"/>
                  <a:gd name="T16" fmla="*/ 580 w 68"/>
                  <a:gd name="T17" fmla="*/ 2050 h 13"/>
                  <a:gd name="T18" fmla="*/ 601 w 68"/>
                  <a:gd name="T19" fmla="*/ 3 h 13"/>
                  <a:gd name="T20" fmla="*/ 519 w 68"/>
                  <a:gd name="T21" fmla="*/ 1 h 13"/>
                  <a:gd name="T22" fmla="*/ 437 w 68"/>
                  <a:gd name="T23" fmla="*/ 0 h 13"/>
                  <a:gd name="T24" fmla="*/ 329 w 68"/>
                  <a:gd name="T25" fmla="*/ 1 h 13"/>
                  <a:gd name="T26" fmla="*/ 261 w 68"/>
                  <a:gd name="T27" fmla="*/ 2 h 13"/>
                  <a:gd name="T28" fmla="*/ 167 w 68"/>
                  <a:gd name="T29" fmla="*/ 2 h 13"/>
                  <a:gd name="T30" fmla="*/ 105 w 68"/>
                  <a:gd name="T31" fmla="*/ 3 h 13"/>
                  <a:gd name="T32" fmla="*/ 3 w 68"/>
                  <a:gd name="T33" fmla="*/ 3 h 13"/>
                  <a:gd name="T34" fmla="*/ 3 w 68"/>
                  <a:gd name="T35" fmla="*/ 3 h 13"/>
                  <a:gd name="T36" fmla="*/ 0 w 68"/>
                  <a:gd name="T37" fmla="*/ 1904 h 13"/>
                  <a:gd name="T38" fmla="*/ 0 w 68"/>
                  <a:gd name="T39" fmla="*/ 0 h 13"/>
                  <a:gd name="T40" fmla="*/ 68 w 68"/>
                  <a:gd name="T4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8" h="13">
                    <a:moveTo>
                      <a:pt x="0" y="11"/>
                    </a:moveTo>
                    <a:lnTo>
                      <a:pt x="5" y="13"/>
                    </a:lnTo>
                    <a:lnTo>
                      <a:pt x="13" y="12"/>
                    </a:lnTo>
                    <a:lnTo>
                      <a:pt x="20" y="12"/>
                    </a:lnTo>
                    <a:lnTo>
                      <a:pt x="30" y="11"/>
                    </a:lnTo>
                    <a:lnTo>
                      <a:pt x="39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5" y="12"/>
                    </a:lnTo>
                    <a:lnTo>
                      <a:pt x="68" y="3"/>
                    </a:lnTo>
                    <a:lnTo>
                      <a:pt x="58" y="1"/>
                    </a:lnTo>
                    <a:lnTo>
                      <a:pt x="49" y="0"/>
                    </a:lnTo>
                    <a:lnTo>
                      <a:pt x="38" y="1"/>
                    </a:lnTo>
                    <a:lnTo>
                      <a:pt x="29" y="2"/>
                    </a:lnTo>
                    <a:lnTo>
                      <a:pt x="20" y="2"/>
                    </a:lnTo>
                    <a:lnTo>
                      <a:pt x="12" y="3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6" name="Freeform 434"/>
              <p:cNvSpPr>
                <a:spLocks noChangeArrowheads="1"/>
              </p:cNvSpPr>
              <p:nvPr/>
            </p:nvSpPr>
            <p:spPr bwMode="auto">
              <a:xfrm>
                <a:off x="2592" y="4036"/>
                <a:ext cx="100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3 0 0"/>
                  <a:gd name="G9" fmla="*/ 1 38629 45696"/>
                  <a:gd name="G10" fmla="+- 18 0 0"/>
                  <a:gd name="G11" fmla="+- 4 0 0"/>
                  <a:gd name="G12" fmla="+- 14 0 0"/>
                  <a:gd name="G13" fmla="+- 15 0 0"/>
                  <a:gd name="G14" fmla="sin 16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2565 0 0"/>
                  <a:gd name="G35" fmla="+- 2980 0 0"/>
                  <a:gd name="G36" fmla="+- 4521 0 0"/>
                  <a:gd name="G37" fmla="+- 6896 0 0"/>
                  <a:gd name="G38" fmla="+- 8843 0 0"/>
                  <a:gd name="G39" fmla="+- 11513 0 0"/>
                  <a:gd name="G40" fmla="+- 13130 0 0"/>
                  <a:gd name="G41" fmla="+- 15342 0 0"/>
                  <a:gd name="T0" fmla="*/ 2694 w 103"/>
                  <a:gd name="T1" fmla="*/ 5323 h 51"/>
                  <a:gd name="T2" fmla="*/ 2758 w 103"/>
                  <a:gd name="T3" fmla="*/ 5738 h 51"/>
                  <a:gd name="T4" fmla="*/ 2758 w 103"/>
                  <a:gd name="T5" fmla="*/ 7191 h 51"/>
                  <a:gd name="T6" fmla="*/ 2670 w 103"/>
                  <a:gd name="T7" fmla="*/ 9502 h 51"/>
                  <a:gd name="T8" fmla="*/ 2606 w 103"/>
                  <a:gd name="T9" fmla="*/ 11325 h 51"/>
                  <a:gd name="T10" fmla="*/ 2482 w 103"/>
                  <a:gd name="T11" fmla="*/ 13858 h 51"/>
                  <a:gd name="T12" fmla="*/ 2345 w 103"/>
                  <a:gd name="T13" fmla="*/ 15279 h 51"/>
                  <a:gd name="T14" fmla="*/ 2149 w 103"/>
                  <a:gd name="T15" fmla="*/ 17369 h 51"/>
                  <a:gd name="T16" fmla="*/ 2027 w 103"/>
                  <a:gd name="T17" fmla="*/ 18736 h 51"/>
                  <a:gd name="T18" fmla="*/ 1813 w 103"/>
                  <a:gd name="T19" fmla="*/ 19726 h 51"/>
                  <a:gd name="T20" fmla="*/ 1591 w 103"/>
                  <a:gd name="T21" fmla="*/ 20217 h 51"/>
                  <a:gd name="T22" fmla="*/ 1409 w 103"/>
                  <a:gd name="T23" fmla="*/ 20557 h 51"/>
                  <a:gd name="T24" fmla="*/ 1189 w 103"/>
                  <a:gd name="T25" fmla="*/ 20688 h 51"/>
                  <a:gd name="T26" fmla="*/ 949 w 103"/>
                  <a:gd name="T27" fmla="*/ 20557 h 51"/>
                  <a:gd name="T28" fmla="*/ 775 w 103"/>
                  <a:gd name="T29" fmla="*/ 20217 h 51"/>
                  <a:gd name="T30" fmla="*/ 510 w 103"/>
                  <a:gd name="T31" fmla="*/ 19178 h 51"/>
                  <a:gd name="T32" fmla="*/ 363 w 103"/>
                  <a:gd name="T33" fmla="*/ 17666 h 51"/>
                  <a:gd name="T34" fmla="*/ 306 w 103"/>
                  <a:gd name="T35" fmla="*/ 16495 h 51"/>
                  <a:gd name="T36" fmla="*/ 7 w 103"/>
                  <a:gd name="T37" fmla="*/ 16106 h 51"/>
                  <a:gd name="T38" fmla="*/ 4 w 103"/>
                  <a:gd name="T39" fmla="*/ 15198 h 51"/>
                  <a:gd name="T40" fmla="*/ 2 w 103"/>
                  <a:gd name="T41" fmla="*/ 14195 h 51"/>
                  <a:gd name="T42" fmla="*/ 1 w 103"/>
                  <a:gd name="T43" fmla="*/ 12854 h 51"/>
                  <a:gd name="T44" fmla="*/ 0 w 103"/>
                  <a:gd name="T45" fmla="*/ 11935 h 51"/>
                  <a:gd name="T46" fmla="*/ 1 w 103"/>
                  <a:gd name="T47" fmla="*/ 10499 h 51"/>
                  <a:gd name="T48" fmla="*/ 2 w 103"/>
                  <a:gd name="T49" fmla="*/ 9502 h 51"/>
                  <a:gd name="T50" fmla="*/ 5 w 103"/>
                  <a:gd name="T51" fmla="*/ 7742 h 51"/>
                  <a:gd name="T52" fmla="*/ 273 w 103"/>
                  <a:gd name="T53" fmla="*/ 6196 h 51"/>
                  <a:gd name="T54" fmla="*/ 384 w 103"/>
                  <a:gd name="T55" fmla="*/ 4567 h 51"/>
                  <a:gd name="T56" fmla="*/ 510 w 103"/>
                  <a:gd name="T57" fmla="*/ 3414 h 51"/>
                  <a:gd name="T58" fmla="*/ 732 w 103"/>
                  <a:gd name="T59" fmla="*/ 21 h 51"/>
                  <a:gd name="T60" fmla="*/ 919 w 103"/>
                  <a:gd name="T61" fmla="*/ 3 h 51"/>
                  <a:gd name="T62" fmla="*/ 1153 w 103"/>
                  <a:gd name="T63" fmla="*/ 1 h 51"/>
                  <a:gd name="T64" fmla="*/ 1366 w 103"/>
                  <a:gd name="T65" fmla="*/ 0 h 51"/>
                  <a:gd name="T66" fmla="*/ 1578 w 103"/>
                  <a:gd name="T67" fmla="*/ 1 h 51"/>
                  <a:gd name="T68" fmla="*/ 1810 w 103"/>
                  <a:gd name="T69" fmla="*/ 2 h 51"/>
                  <a:gd name="T70" fmla="*/ 1996 w 103"/>
                  <a:gd name="T71" fmla="*/ 3 h 51"/>
                  <a:gd name="T72" fmla="*/ 2149 w 103"/>
                  <a:gd name="T73" fmla="*/ 121 h 51"/>
                  <a:gd name="T74" fmla="*/ 2345 w 103"/>
                  <a:gd name="T75" fmla="*/ 3414 h 51"/>
                  <a:gd name="T76" fmla="*/ 2482 w 103"/>
                  <a:gd name="T77" fmla="*/ 4258 h 51"/>
                  <a:gd name="T78" fmla="*/ 2627 w 103"/>
                  <a:gd name="T79" fmla="*/ 4934 h 51"/>
                  <a:gd name="T80" fmla="*/ 2694 w 103"/>
                  <a:gd name="T81" fmla="*/ 5323 h 51"/>
                  <a:gd name="T82" fmla="*/ 0 w 103"/>
                  <a:gd name="T83" fmla="*/ 0 h 51"/>
                  <a:gd name="T84" fmla="*/ 103 w 103"/>
                  <a:gd name="T8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103" h="51">
                    <a:moveTo>
                      <a:pt x="102" y="14"/>
                    </a:moveTo>
                    <a:lnTo>
                      <a:pt x="103" y="15"/>
                    </a:lnTo>
                    <a:lnTo>
                      <a:pt x="103" y="18"/>
                    </a:lnTo>
                    <a:lnTo>
                      <a:pt x="100" y="23"/>
                    </a:lnTo>
                    <a:lnTo>
                      <a:pt x="97" y="28"/>
                    </a:lnTo>
                    <a:lnTo>
                      <a:pt x="93" y="33"/>
                    </a:lnTo>
                    <a:lnTo>
                      <a:pt x="88" y="38"/>
                    </a:lnTo>
                    <a:lnTo>
                      <a:pt x="81" y="42"/>
                    </a:lnTo>
                    <a:lnTo>
                      <a:pt x="76" y="45"/>
                    </a:lnTo>
                    <a:lnTo>
                      <a:pt x="69" y="48"/>
                    </a:lnTo>
                    <a:lnTo>
                      <a:pt x="60" y="49"/>
                    </a:lnTo>
                    <a:lnTo>
                      <a:pt x="53" y="50"/>
                    </a:lnTo>
                    <a:lnTo>
                      <a:pt x="44" y="51"/>
                    </a:lnTo>
                    <a:lnTo>
                      <a:pt x="36" y="50"/>
                    </a:lnTo>
                    <a:lnTo>
                      <a:pt x="29" y="49"/>
                    </a:lnTo>
                    <a:lnTo>
                      <a:pt x="20" y="47"/>
                    </a:lnTo>
                    <a:lnTo>
                      <a:pt x="14" y="43"/>
                    </a:lnTo>
                    <a:lnTo>
                      <a:pt x="11" y="41"/>
                    </a:lnTo>
                    <a:lnTo>
                      <a:pt x="7" y="39"/>
                    </a:lnTo>
                    <a:lnTo>
                      <a:pt x="4" y="37"/>
                    </a:lnTo>
                    <a:lnTo>
                      <a:pt x="2" y="35"/>
                    </a:lnTo>
                    <a:lnTo>
                      <a:pt x="1" y="31"/>
                    </a:lnTo>
                    <a:lnTo>
                      <a:pt x="0" y="29"/>
                    </a:lnTo>
                    <a:lnTo>
                      <a:pt x="1" y="26"/>
                    </a:lnTo>
                    <a:lnTo>
                      <a:pt x="2" y="23"/>
                    </a:lnTo>
                    <a:lnTo>
                      <a:pt x="5" y="19"/>
                    </a:lnTo>
                    <a:lnTo>
                      <a:pt x="9" y="16"/>
                    </a:lnTo>
                    <a:lnTo>
                      <a:pt x="15" y="12"/>
                    </a:lnTo>
                    <a:lnTo>
                      <a:pt x="20" y="8"/>
                    </a:lnTo>
                    <a:lnTo>
                      <a:pt x="27" y="5"/>
                    </a:lnTo>
                    <a:lnTo>
                      <a:pt x="35" y="3"/>
                    </a:lnTo>
                    <a:lnTo>
                      <a:pt x="43" y="1"/>
                    </a:lnTo>
                    <a:lnTo>
                      <a:pt x="52" y="0"/>
                    </a:lnTo>
                    <a:lnTo>
                      <a:pt x="59" y="1"/>
                    </a:lnTo>
                    <a:lnTo>
                      <a:pt x="68" y="2"/>
                    </a:lnTo>
                    <a:lnTo>
                      <a:pt x="75" y="3"/>
                    </a:lnTo>
                    <a:lnTo>
                      <a:pt x="81" y="6"/>
                    </a:lnTo>
                    <a:lnTo>
                      <a:pt x="88" y="8"/>
                    </a:lnTo>
                    <a:lnTo>
                      <a:pt x="93" y="11"/>
                    </a:lnTo>
                    <a:lnTo>
                      <a:pt x="98" y="13"/>
                    </a:lnTo>
                    <a:lnTo>
                      <a:pt x="102" y="1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7" name="Freeform 435"/>
              <p:cNvSpPr>
                <a:spLocks noChangeArrowheads="1"/>
              </p:cNvSpPr>
              <p:nvPr/>
            </p:nvSpPr>
            <p:spPr bwMode="auto">
              <a:xfrm>
                <a:off x="2683" y="4050"/>
                <a:ext cx="18" cy="42"/>
              </a:xfrm>
              <a:custGeom>
                <a:avLst/>
                <a:gdLst>
                  <a:gd name="G0" fmla="+- 25 0 0"/>
                  <a:gd name="G1" fmla="*/ 1 0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0 51712"/>
                  <a:gd name="G8" fmla="*/ 1 0 51712"/>
                  <a:gd name="G9" fmla="*/ 1 61 2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4053 0 0"/>
                  <a:gd name="G21" fmla="+- 55597 0 0"/>
                  <a:gd name="T0" fmla="*/ 1 w 32"/>
                  <a:gd name="T1" fmla="*/ 12366 h 40"/>
                  <a:gd name="T2" fmla="*/ 11 w 32"/>
                  <a:gd name="T3" fmla="*/ 11494 h 40"/>
                  <a:gd name="T4" fmla="*/ 14 w 32"/>
                  <a:gd name="T5" fmla="*/ 9953 h 40"/>
                  <a:gd name="T6" fmla="*/ 20 w 32"/>
                  <a:gd name="T7" fmla="*/ 8090 h 40"/>
                  <a:gd name="T8" fmla="*/ 26 w 32"/>
                  <a:gd name="T9" fmla="*/ 6524 h 40"/>
                  <a:gd name="T10" fmla="*/ 29 w 32"/>
                  <a:gd name="T11" fmla="*/ 4807 h 40"/>
                  <a:gd name="T12" fmla="*/ 31 w 32"/>
                  <a:gd name="T13" fmla="*/ 3129 h 40"/>
                  <a:gd name="T14" fmla="*/ 31 w 32"/>
                  <a:gd name="T15" fmla="*/ 101 h 40"/>
                  <a:gd name="T16" fmla="*/ 28 w 32"/>
                  <a:gd name="T17" fmla="*/ 0 h 40"/>
                  <a:gd name="T18" fmla="*/ 26 w 32"/>
                  <a:gd name="T19" fmla="*/ 2886 h 40"/>
                  <a:gd name="T20" fmla="*/ 22 w 32"/>
                  <a:gd name="T21" fmla="*/ 2500 h 40"/>
                  <a:gd name="T22" fmla="*/ 22 w 32"/>
                  <a:gd name="T23" fmla="*/ 2707 h 40"/>
                  <a:gd name="T24" fmla="*/ 20 w 32"/>
                  <a:gd name="T25" fmla="*/ 3349 h 40"/>
                  <a:gd name="T26" fmla="*/ 16 w 32"/>
                  <a:gd name="T27" fmla="*/ 4807 h 40"/>
                  <a:gd name="T28" fmla="*/ 14 w 32"/>
                  <a:gd name="T29" fmla="*/ 6524 h 40"/>
                  <a:gd name="T30" fmla="*/ 11 w 32"/>
                  <a:gd name="T31" fmla="*/ 7989 h 40"/>
                  <a:gd name="T32" fmla="*/ 1 w 32"/>
                  <a:gd name="T33" fmla="*/ 8695 h 40"/>
                  <a:gd name="T34" fmla="*/ 0 w 32"/>
                  <a:gd name="T35" fmla="*/ 9346 h 40"/>
                  <a:gd name="T36" fmla="*/ 1 w 32"/>
                  <a:gd name="T37" fmla="*/ 12366 h 40"/>
                  <a:gd name="T38" fmla="*/ 0 w 32"/>
                  <a:gd name="T39" fmla="*/ 0 h 40"/>
                  <a:gd name="T40" fmla="*/ 32 w 32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2" h="40">
                    <a:moveTo>
                      <a:pt x="2" y="40"/>
                    </a:moveTo>
                    <a:lnTo>
                      <a:pt x="10" y="37"/>
                    </a:lnTo>
                    <a:lnTo>
                      <a:pt x="15" y="32"/>
                    </a:lnTo>
                    <a:lnTo>
                      <a:pt x="21" y="27"/>
                    </a:lnTo>
                    <a:lnTo>
                      <a:pt x="25" y="21"/>
                    </a:lnTo>
                    <a:lnTo>
                      <a:pt x="29" y="16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28" y="0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8"/>
                    </a:lnTo>
                    <a:lnTo>
                      <a:pt x="21" y="11"/>
                    </a:lnTo>
                    <a:lnTo>
                      <a:pt x="18" y="16"/>
                    </a:lnTo>
                    <a:lnTo>
                      <a:pt x="15" y="21"/>
                    </a:lnTo>
                    <a:lnTo>
                      <a:pt x="10" y="26"/>
                    </a:lnTo>
                    <a:lnTo>
                      <a:pt x="4" y="29"/>
                    </a:lnTo>
                    <a:lnTo>
                      <a:pt x="0" y="31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8" name="Freeform 436"/>
              <p:cNvSpPr>
                <a:spLocks noChangeArrowheads="1"/>
              </p:cNvSpPr>
              <p:nvPr/>
            </p:nvSpPr>
            <p:spPr bwMode="auto">
              <a:xfrm>
                <a:off x="2604" y="4085"/>
                <a:ext cx="66" cy="14"/>
              </a:xfrm>
              <a:custGeom>
                <a:avLst/>
                <a:gdLst>
                  <a:gd name="G0" fmla="+- 4 0 0"/>
                  <a:gd name="G1" fmla="*/ 1 5135 5760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cos 2 G8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4789 0 0"/>
                  <a:gd name="G22" fmla="+- 81 0 0"/>
                  <a:gd name="T0" fmla="*/ 0 w 65"/>
                  <a:gd name="T1" fmla="*/ 629 h 16"/>
                  <a:gd name="T2" fmla="*/ 7 w 65"/>
                  <a:gd name="T3" fmla="*/ 754 h 16"/>
                  <a:gd name="T4" fmla="*/ 932 w 65"/>
                  <a:gd name="T5" fmla="*/ 851 h 16"/>
                  <a:gd name="T6" fmla="*/ 1595 w 65"/>
                  <a:gd name="T7" fmla="*/ 904 h 16"/>
                  <a:gd name="T8" fmla="*/ 2067 w 65"/>
                  <a:gd name="T9" fmla="*/ 1021 h 16"/>
                  <a:gd name="T10" fmla="*/ 2729 w 65"/>
                  <a:gd name="T11" fmla="*/ 904 h 16"/>
                  <a:gd name="T12" fmla="*/ 3193 w 65"/>
                  <a:gd name="T13" fmla="*/ 851 h 16"/>
                  <a:gd name="T14" fmla="*/ 3819 w 65"/>
                  <a:gd name="T15" fmla="*/ 801 h 16"/>
                  <a:gd name="T16" fmla="*/ 4230 w 65"/>
                  <a:gd name="T17" fmla="*/ 668 h 16"/>
                  <a:gd name="T18" fmla="*/ 4144 w 65"/>
                  <a:gd name="T19" fmla="*/ 0 h 16"/>
                  <a:gd name="T20" fmla="*/ 3678 w 65"/>
                  <a:gd name="T21" fmla="*/ 2 h 16"/>
                  <a:gd name="T22" fmla="*/ 3138 w 65"/>
                  <a:gd name="T23" fmla="*/ 5 h 16"/>
                  <a:gd name="T24" fmla="*/ 2624 w 65"/>
                  <a:gd name="T25" fmla="*/ 6 h 16"/>
                  <a:gd name="T26" fmla="*/ 2067 w 65"/>
                  <a:gd name="T27" fmla="*/ 6 h 16"/>
                  <a:gd name="T28" fmla="*/ 1595 w 65"/>
                  <a:gd name="T29" fmla="*/ 6 h 16"/>
                  <a:gd name="T30" fmla="*/ 1050 w 65"/>
                  <a:gd name="T31" fmla="*/ 5 h 16"/>
                  <a:gd name="T32" fmla="*/ 691 w 65"/>
                  <a:gd name="T33" fmla="*/ 2 h 16"/>
                  <a:gd name="T34" fmla="*/ 4 w 65"/>
                  <a:gd name="T35" fmla="*/ 0 h 16"/>
                  <a:gd name="T36" fmla="*/ 0 w 65"/>
                  <a:gd name="T37" fmla="*/ 629 h 16"/>
                  <a:gd name="T38" fmla="*/ 0 w 65"/>
                  <a:gd name="T39" fmla="*/ 0 h 16"/>
                  <a:gd name="T40" fmla="*/ 65 w 65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5" h="16">
                    <a:moveTo>
                      <a:pt x="0" y="8"/>
                    </a:moveTo>
                    <a:lnTo>
                      <a:pt x="7" y="11"/>
                    </a:lnTo>
                    <a:lnTo>
                      <a:pt x="15" y="13"/>
                    </a:lnTo>
                    <a:lnTo>
                      <a:pt x="24" y="14"/>
                    </a:lnTo>
                    <a:lnTo>
                      <a:pt x="32" y="16"/>
                    </a:lnTo>
                    <a:lnTo>
                      <a:pt x="41" y="14"/>
                    </a:lnTo>
                    <a:lnTo>
                      <a:pt x="49" y="13"/>
                    </a:lnTo>
                    <a:lnTo>
                      <a:pt x="58" y="12"/>
                    </a:lnTo>
                    <a:lnTo>
                      <a:pt x="65" y="9"/>
                    </a:lnTo>
                    <a:lnTo>
                      <a:pt x="63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40" y="6"/>
                    </a:lnTo>
                    <a:lnTo>
                      <a:pt x="32" y="6"/>
                    </a:lnTo>
                    <a:lnTo>
                      <a:pt x="24" y="6"/>
                    </a:lnTo>
                    <a:lnTo>
                      <a:pt x="17" y="5"/>
                    </a:lnTo>
                    <a:lnTo>
                      <a:pt x="10" y="2"/>
                    </a:lnTo>
                    <a:lnTo>
                      <a:pt x="4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09" name="Freeform 437"/>
              <p:cNvSpPr>
                <a:spLocks noChangeArrowheads="1"/>
              </p:cNvSpPr>
              <p:nvPr/>
            </p:nvSpPr>
            <p:spPr bwMode="auto">
              <a:xfrm>
                <a:off x="2587" y="4063"/>
                <a:ext cx="18" cy="30"/>
              </a:xfrm>
              <a:custGeom>
                <a:avLst/>
                <a:gdLst>
                  <a:gd name="G0" fmla="*/ 1 0 51712"/>
                  <a:gd name="G1" fmla="+- 65532 0 0"/>
                  <a:gd name="G2" fmla="+- 18 0 0"/>
                  <a:gd name="G3" fmla="*/ 1 35199 51712"/>
                  <a:gd name="G4" fmla="*/ 1 63095 51712"/>
                  <a:gd name="G5" fmla="*/ G4 1 180"/>
                  <a:gd name="G6" fmla="*/ G3 1 G5"/>
                  <a:gd name="G7" fmla="*/ 1 2161 25856"/>
                  <a:gd name="G8" fmla="+- 1 0 0"/>
                  <a:gd name="G9" fmla="*/ 1 45735 57600"/>
                  <a:gd name="G10" fmla="+- 9 0 0"/>
                  <a:gd name="G11" fmla="sin 11 G10"/>
                  <a:gd name="G12" fmla="+- 10 0 0"/>
                  <a:gd name="G13" fmla="sin 8 G12"/>
                  <a:gd name="G14" fmla="*/ 1 0 51712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65435 0 0"/>
                  <a:gd name="G26" fmla="+- 62857 0 0"/>
                  <a:gd name="T0" fmla="*/ 3 w 20"/>
                  <a:gd name="T1" fmla="*/ 0 h 29"/>
                  <a:gd name="T2" fmla="*/ 1 w 20"/>
                  <a:gd name="T3" fmla="*/ 102 h 29"/>
                  <a:gd name="T4" fmla="*/ 0 w 20"/>
                  <a:gd name="T5" fmla="*/ 2679 h 29"/>
                  <a:gd name="T6" fmla="*/ 1 w 20"/>
                  <a:gd name="T7" fmla="*/ 3729 h 29"/>
                  <a:gd name="T8" fmla="*/ 3 w 20"/>
                  <a:gd name="T9" fmla="*/ 4567 h 29"/>
                  <a:gd name="T10" fmla="*/ 5 w 20"/>
                  <a:gd name="T11" fmla="*/ 5569 h 29"/>
                  <a:gd name="T12" fmla="*/ 8 w 20"/>
                  <a:gd name="T13" fmla="*/ 6362 h 29"/>
                  <a:gd name="T14" fmla="*/ 365 w 20"/>
                  <a:gd name="T15" fmla="*/ 7272 h 29"/>
                  <a:gd name="T16" fmla="*/ 465 w 20"/>
                  <a:gd name="T17" fmla="*/ 7746 h 29"/>
                  <a:gd name="T18" fmla="*/ 565 w 20"/>
                  <a:gd name="T19" fmla="*/ 5569 h 29"/>
                  <a:gd name="T20" fmla="*/ 488 w 20"/>
                  <a:gd name="T21" fmla="*/ 4872 h 29"/>
                  <a:gd name="T22" fmla="*/ 402 w 20"/>
                  <a:gd name="T23" fmla="*/ 4275 h 29"/>
                  <a:gd name="T24" fmla="*/ 365 w 20"/>
                  <a:gd name="T25" fmla="*/ 3729 h 29"/>
                  <a:gd name="T26" fmla="*/ 300 w 20"/>
                  <a:gd name="T27" fmla="*/ 3053 h 29"/>
                  <a:gd name="T28" fmla="*/ 9 w 20"/>
                  <a:gd name="T29" fmla="*/ 2869 h 29"/>
                  <a:gd name="T30" fmla="*/ 9 w 20"/>
                  <a:gd name="T31" fmla="*/ 2504 h 29"/>
                  <a:gd name="T32" fmla="*/ 9 w 20"/>
                  <a:gd name="T33" fmla="*/ 2342 h 29"/>
                  <a:gd name="T34" fmla="*/ 300 w 20"/>
                  <a:gd name="T35" fmla="*/ 113 h 29"/>
                  <a:gd name="T36" fmla="*/ 3 w 20"/>
                  <a:gd name="T37" fmla="*/ 0 h 29"/>
                  <a:gd name="T38" fmla="*/ 0 w 20"/>
                  <a:gd name="T39" fmla="*/ 0 h 29"/>
                  <a:gd name="T40" fmla="*/ 20 w 20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0" h="29">
                    <a:moveTo>
                      <a:pt x="3" y="0"/>
                    </a:moveTo>
                    <a:lnTo>
                      <a:pt x="1" y="5"/>
                    </a:lnTo>
                    <a:lnTo>
                      <a:pt x="0" y="10"/>
                    </a:lnTo>
                    <a:lnTo>
                      <a:pt x="1" y="15"/>
                    </a:lnTo>
                    <a:lnTo>
                      <a:pt x="3" y="18"/>
                    </a:lnTo>
                    <a:lnTo>
                      <a:pt x="5" y="21"/>
                    </a:lnTo>
                    <a:lnTo>
                      <a:pt x="8" y="24"/>
                    </a:lnTo>
                    <a:lnTo>
                      <a:pt x="11" y="27"/>
                    </a:lnTo>
                    <a:lnTo>
                      <a:pt x="16" y="29"/>
                    </a:lnTo>
                    <a:lnTo>
                      <a:pt x="20" y="21"/>
                    </a:lnTo>
                    <a:lnTo>
                      <a:pt x="17" y="19"/>
                    </a:lnTo>
                    <a:lnTo>
                      <a:pt x="13" y="17"/>
                    </a:lnTo>
                    <a:lnTo>
                      <a:pt x="11" y="15"/>
                    </a:lnTo>
                    <a:lnTo>
                      <a:pt x="10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1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10" name="Freeform 438"/>
              <p:cNvSpPr>
                <a:spLocks noChangeArrowheads="1"/>
              </p:cNvSpPr>
              <p:nvPr/>
            </p:nvSpPr>
            <p:spPr bwMode="auto">
              <a:xfrm>
                <a:off x="2590" y="4036"/>
                <a:ext cx="53" cy="4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4277 11520"/>
                  <a:gd name="G4" fmla="+- 1 0 0"/>
                  <a:gd name="G5" fmla="+- 13 0 0"/>
                  <a:gd name="G6" fmla="sin 28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027 0 0"/>
                  <a:gd name="G22" fmla="+- 1333 0 0"/>
                  <a:gd name="T0" fmla="*/ 2467 w 53"/>
                  <a:gd name="T1" fmla="*/ 0 h 30"/>
                  <a:gd name="T2" fmla="*/ 2040 w 53"/>
                  <a:gd name="T3" fmla="*/ 13 h 30"/>
                  <a:gd name="T4" fmla="*/ 1637 w 53"/>
                  <a:gd name="T5" fmla="*/ 304 h 30"/>
                  <a:gd name="T6" fmla="*/ 1243 w 53"/>
                  <a:gd name="T7" fmla="*/ 285417 h 30"/>
                  <a:gd name="T8" fmla="*/ 845 w 53"/>
                  <a:gd name="T9" fmla="*/ 380221 h 30"/>
                  <a:gd name="T10" fmla="*/ 608 w 53"/>
                  <a:gd name="T11" fmla="*/ 556696 h 30"/>
                  <a:gd name="T12" fmla="*/ 7 w 53"/>
                  <a:gd name="T13" fmla="*/ 740250 h 30"/>
                  <a:gd name="T14" fmla="*/ 3 w 53"/>
                  <a:gd name="T15" fmla="*/ 895693 h 30"/>
                  <a:gd name="T16" fmla="*/ 0 w 53"/>
                  <a:gd name="T17" fmla="*/ 1016322 h 30"/>
                  <a:gd name="T18" fmla="*/ 7 w 53"/>
                  <a:gd name="T19" fmla="*/ 1251276 h 30"/>
                  <a:gd name="T20" fmla="*/ 487 w 53"/>
                  <a:gd name="T21" fmla="*/ 1193048 h 30"/>
                  <a:gd name="T22" fmla="*/ 608 w 53"/>
                  <a:gd name="T23" fmla="*/ 1016322 h 30"/>
                  <a:gd name="T24" fmla="*/ 800 w 53"/>
                  <a:gd name="T25" fmla="*/ 895693 h 30"/>
                  <a:gd name="T26" fmla="*/ 1053 w 53"/>
                  <a:gd name="T27" fmla="*/ 765334 h 30"/>
                  <a:gd name="T28" fmla="*/ 1401 w 53"/>
                  <a:gd name="T29" fmla="*/ 612813 h 30"/>
                  <a:gd name="T30" fmla="*/ 1730 w 53"/>
                  <a:gd name="T31" fmla="*/ 505540 h 30"/>
                  <a:gd name="T32" fmla="*/ 2060 w 53"/>
                  <a:gd name="T33" fmla="*/ 418947 h 30"/>
                  <a:gd name="T34" fmla="*/ 2467 w 53"/>
                  <a:gd name="T35" fmla="*/ 418947 h 30"/>
                  <a:gd name="T36" fmla="*/ 2467 w 53"/>
                  <a:gd name="T37" fmla="*/ 0 h 30"/>
                  <a:gd name="T38" fmla="*/ 0 w 53"/>
                  <a:gd name="T39" fmla="*/ 0 h 30"/>
                  <a:gd name="T40" fmla="*/ 53 w 53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30">
                    <a:moveTo>
                      <a:pt x="53" y="0"/>
                    </a:moveTo>
                    <a:lnTo>
                      <a:pt x="43" y="1"/>
                    </a:lnTo>
                    <a:lnTo>
                      <a:pt x="35" y="3"/>
                    </a:lnTo>
                    <a:lnTo>
                      <a:pt x="26" y="6"/>
                    </a:lnTo>
                    <a:lnTo>
                      <a:pt x="19" y="9"/>
                    </a:lnTo>
                    <a:lnTo>
                      <a:pt x="13" y="13"/>
                    </a:lnTo>
                    <a:lnTo>
                      <a:pt x="7" y="17"/>
                    </a:lnTo>
                    <a:lnTo>
                      <a:pt x="3" y="21"/>
                    </a:lnTo>
                    <a:lnTo>
                      <a:pt x="0" y="24"/>
                    </a:lnTo>
                    <a:lnTo>
                      <a:pt x="7" y="30"/>
                    </a:lnTo>
                    <a:lnTo>
                      <a:pt x="9" y="28"/>
                    </a:lnTo>
                    <a:lnTo>
                      <a:pt x="13" y="24"/>
                    </a:lnTo>
                    <a:lnTo>
                      <a:pt x="18" y="21"/>
                    </a:lnTo>
                    <a:lnTo>
                      <a:pt x="23" y="18"/>
                    </a:lnTo>
                    <a:lnTo>
                      <a:pt x="30" y="14"/>
                    </a:lnTo>
                    <a:lnTo>
                      <a:pt x="37" y="12"/>
                    </a:lnTo>
                    <a:lnTo>
                      <a:pt x="44" y="10"/>
                    </a:lnTo>
                    <a:lnTo>
                      <a:pt x="53" y="1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11" name="Freeform 439"/>
              <p:cNvSpPr>
                <a:spLocks noChangeArrowheads="1"/>
              </p:cNvSpPr>
              <p:nvPr/>
            </p:nvSpPr>
            <p:spPr bwMode="auto">
              <a:xfrm>
                <a:off x="2646" y="4036"/>
                <a:ext cx="45" cy="3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5526 0 0"/>
                  <a:gd name="G5" fmla="*/ 1 20551 4569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16 0 0"/>
                  <a:gd name="G21" fmla="+- 582 0 0"/>
                  <a:gd name="T0" fmla="*/ 674 w 51"/>
                  <a:gd name="T1" fmla="*/ 261523 h 23"/>
                  <a:gd name="T2" fmla="*/ 616 w 51"/>
                  <a:gd name="T3" fmla="*/ 240634 h 23"/>
                  <a:gd name="T4" fmla="*/ 582 w 51"/>
                  <a:gd name="T5" fmla="*/ 203530 h 23"/>
                  <a:gd name="T6" fmla="*/ 489 w 51"/>
                  <a:gd name="T7" fmla="*/ 172271 h 23"/>
                  <a:gd name="T8" fmla="*/ 414 w 51"/>
                  <a:gd name="T9" fmla="*/ 145725 h 23"/>
                  <a:gd name="T10" fmla="*/ 310 w 51"/>
                  <a:gd name="T11" fmla="*/ 489 h 23"/>
                  <a:gd name="T12" fmla="*/ 207 w 51"/>
                  <a:gd name="T13" fmla="*/ 316 h 23"/>
                  <a:gd name="T14" fmla="*/ 8 w 51"/>
                  <a:gd name="T15" fmla="*/ 81 h 23"/>
                  <a:gd name="T16" fmla="*/ 0 w 51"/>
                  <a:gd name="T17" fmla="*/ 0 h 23"/>
                  <a:gd name="T18" fmla="*/ 0 w 51"/>
                  <a:gd name="T19" fmla="*/ 187193 h 23"/>
                  <a:gd name="T20" fmla="*/ 7 w 51"/>
                  <a:gd name="T21" fmla="*/ 187193 h 23"/>
                  <a:gd name="T22" fmla="*/ 185 w 51"/>
                  <a:gd name="T23" fmla="*/ 203530 h 23"/>
                  <a:gd name="T24" fmla="*/ 278 w 51"/>
                  <a:gd name="T25" fmla="*/ 240634 h 23"/>
                  <a:gd name="T26" fmla="*/ 370 w 51"/>
                  <a:gd name="T27" fmla="*/ 308899 h 23"/>
                  <a:gd name="T28" fmla="*/ 463 w 51"/>
                  <a:gd name="T29" fmla="*/ 365008 h 23"/>
                  <a:gd name="T30" fmla="*/ 520 w 51"/>
                  <a:gd name="T31" fmla="*/ 396765 h 23"/>
                  <a:gd name="T32" fmla="*/ 583 w 51"/>
                  <a:gd name="T33" fmla="*/ 431328 h 23"/>
                  <a:gd name="T34" fmla="*/ 635 w 51"/>
                  <a:gd name="T35" fmla="*/ 461204 h 23"/>
                  <a:gd name="T36" fmla="*/ 674 w 51"/>
                  <a:gd name="T37" fmla="*/ 261523 h 23"/>
                  <a:gd name="T38" fmla="*/ 0 w 51"/>
                  <a:gd name="T39" fmla="*/ 0 h 23"/>
                  <a:gd name="T40" fmla="*/ 51 w 51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1" h="23">
                    <a:moveTo>
                      <a:pt x="51" y="14"/>
                    </a:moveTo>
                    <a:lnTo>
                      <a:pt x="47" y="13"/>
                    </a:lnTo>
                    <a:lnTo>
                      <a:pt x="43" y="11"/>
                    </a:lnTo>
                    <a:lnTo>
                      <a:pt x="38" y="9"/>
                    </a:lnTo>
                    <a:lnTo>
                      <a:pt x="32" y="7"/>
                    </a:lnTo>
                    <a:lnTo>
                      <a:pt x="24" y="3"/>
                    </a:lnTo>
                    <a:lnTo>
                      <a:pt x="17" y="2"/>
                    </a:lnTo>
                    <a:lnTo>
                      <a:pt x="8" y="1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7" y="10"/>
                    </a:lnTo>
                    <a:lnTo>
                      <a:pt x="15" y="11"/>
                    </a:lnTo>
                    <a:lnTo>
                      <a:pt x="22" y="13"/>
                    </a:lnTo>
                    <a:lnTo>
                      <a:pt x="28" y="16"/>
                    </a:lnTo>
                    <a:lnTo>
                      <a:pt x="35" y="18"/>
                    </a:lnTo>
                    <a:lnTo>
                      <a:pt x="40" y="20"/>
                    </a:lnTo>
                    <a:lnTo>
                      <a:pt x="44" y="22"/>
                    </a:lnTo>
                    <a:lnTo>
                      <a:pt x="48" y="23"/>
                    </a:lnTo>
                    <a:lnTo>
                      <a:pt x="51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12" name="Freeform 440"/>
              <p:cNvSpPr>
                <a:spLocks noChangeArrowheads="1"/>
              </p:cNvSpPr>
              <p:nvPr/>
            </p:nvSpPr>
            <p:spPr bwMode="auto">
              <a:xfrm>
                <a:off x="3054" y="4036"/>
                <a:ext cx="92" cy="55"/>
              </a:xfrm>
              <a:custGeom>
                <a:avLst/>
                <a:gdLst>
                  <a:gd name="G0" fmla="*/ 1 0 51712"/>
                  <a:gd name="G1" fmla="+- 65532 0 0"/>
                  <a:gd name="G2" fmla="+- 10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4 0 0"/>
                  <a:gd name="G20" fmla="cos 11 G19"/>
                  <a:gd name="G21" fmla="*/ 1 38409 5760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30629 0 0"/>
                  <a:gd name="G35" fmla="+- 33303 0 0"/>
                  <a:gd name="G36" fmla="+- 42539 0 0"/>
                  <a:gd name="G37" fmla="+- 54806 0 0"/>
                  <a:gd name="G38" fmla="+- 3435 0 0"/>
                  <a:gd name="G39" fmla="+- 15944 0 0"/>
                  <a:gd name="G40" fmla="+- 24532 0 0"/>
                  <a:gd name="G41" fmla="+- 32656 0 0"/>
                  <a:gd name="T0" fmla="*/ 1 w 103"/>
                  <a:gd name="T1" fmla="*/ 30629 h 46"/>
                  <a:gd name="T2" fmla="*/ 0 w 103"/>
                  <a:gd name="T3" fmla="*/ 33303 h 46"/>
                  <a:gd name="T4" fmla="*/ 0 w 103"/>
                  <a:gd name="T5" fmla="*/ 42541 h 46"/>
                  <a:gd name="T6" fmla="*/ 2 w 103"/>
                  <a:gd name="T7" fmla="*/ 54812 h 46"/>
                  <a:gd name="T8" fmla="*/ 6 w 103"/>
                  <a:gd name="T9" fmla="*/ 69104 h 46"/>
                  <a:gd name="T10" fmla="*/ 134 w 103"/>
                  <a:gd name="T11" fmla="*/ 81657 h 46"/>
                  <a:gd name="T12" fmla="*/ 178 w 103"/>
                  <a:gd name="T13" fmla="*/ 90303 h 46"/>
                  <a:gd name="T14" fmla="*/ 236 w 103"/>
                  <a:gd name="T15" fmla="*/ 98534 h 46"/>
                  <a:gd name="T16" fmla="*/ 343 w 103"/>
                  <a:gd name="T17" fmla="*/ 104951 h 46"/>
                  <a:gd name="T18" fmla="*/ 416 w 103"/>
                  <a:gd name="T19" fmla="*/ 106703 h 46"/>
                  <a:gd name="T20" fmla="*/ 534 w 103"/>
                  <a:gd name="T21" fmla="*/ 106703 h 46"/>
                  <a:gd name="T22" fmla="*/ 623 w 103"/>
                  <a:gd name="T23" fmla="*/ 106703 h 46"/>
                  <a:gd name="T24" fmla="*/ 712 w 103"/>
                  <a:gd name="T25" fmla="*/ 106703 h 46"/>
                  <a:gd name="T26" fmla="*/ 827 w 103"/>
                  <a:gd name="T27" fmla="*/ 104951 h 46"/>
                  <a:gd name="T28" fmla="*/ 920 w 103"/>
                  <a:gd name="T29" fmla="*/ 104951 h 46"/>
                  <a:gd name="T30" fmla="*/ 1024 w 103"/>
                  <a:gd name="T31" fmla="*/ 98534 h 46"/>
                  <a:gd name="T32" fmla="*/ 1098 w 103"/>
                  <a:gd name="T33" fmla="*/ 98534 h 46"/>
                  <a:gd name="T34" fmla="*/ 1156 w 103"/>
                  <a:gd name="T35" fmla="*/ 98534 h 46"/>
                  <a:gd name="T36" fmla="*/ 1212 w 103"/>
                  <a:gd name="T37" fmla="*/ 96525 h 46"/>
                  <a:gd name="T38" fmla="*/ 1230 w 103"/>
                  <a:gd name="T39" fmla="*/ 90303 h 46"/>
                  <a:gd name="T40" fmla="*/ 1252 w 103"/>
                  <a:gd name="T41" fmla="*/ 83011 h 46"/>
                  <a:gd name="T42" fmla="*/ 1255 w 103"/>
                  <a:gd name="T43" fmla="*/ 76501 h 46"/>
                  <a:gd name="T44" fmla="*/ 1282 w 103"/>
                  <a:gd name="T45" fmla="*/ 69104 h 46"/>
                  <a:gd name="T46" fmla="*/ 1255 w 103"/>
                  <a:gd name="T47" fmla="*/ 59522 h 46"/>
                  <a:gd name="T48" fmla="*/ 1252 w 103"/>
                  <a:gd name="T49" fmla="*/ 53916 h 46"/>
                  <a:gd name="T50" fmla="*/ 1223 w 103"/>
                  <a:gd name="T51" fmla="*/ 45689 h 46"/>
                  <a:gd name="T52" fmla="*/ 1156 w 103"/>
                  <a:gd name="T53" fmla="*/ 36123 h 46"/>
                  <a:gd name="T54" fmla="*/ 1094 w 103"/>
                  <a:gd name="T55" fmla="*/ 25913 h 46"/>
                  <a:gd name="T56" fmla="*/ 1032 w 103"/>
                  <a:gd name="T57" fmla="*/ 18666 h 46"/>
                  <a:gd name="T58" fmla="*/ 928 w 103"/>
                  <a:gd name="T59" fmla="*/ 436 h 46"/>
                  <a:gd name="T60" fmla="*/ 843 w 103"/>
                  <a:gd name="T61" fmla="*/ 40 h 46"/>
                  <a:gd name="T62" fmla="*/ 737 w 103"/>
                  <a:gd name="T63" fmla="*/ 1 h 46"/>
                  <a:gd name="T64" fmla="*/ 624 w 103"/>
                  <a:gd name="T65" fmla="*/ 0 h 46"/>
                  <a:gd name="T66" fmla="*/ 534 w 103"/>
                  <a:gd name="T67" fmla="*/ 1 h 46"/>
                  <a:gd name="T68" fmla="*/ 429 w 103"/>
                  <a:gd name="T69" fmla="*/ 2 h 46"/>
                  <a:gd name="T70" fmla="*/ 354 w 103"/>
                  <a:gd name="T71" fmla="*/ 40 h 46"/>
                  <a:gd name="T72" fmla="*/ 250 w 103"/>
                  <a:gd name="T73" fmla="*/ 15801 h 46"/>
                  <a:gd name="T74" fmla="*/ 178 w 103"/>
                  <a:gd name="T75" fmla="*/ 18666 h 46"/>
                  <a:gd name="T76" fmla="*/ 134 w 103"/>
                  <a:gd name="T77" fmla="*/ 23876 h 46"/>
                  <a:gd name="T78" fmla="*/ 4 w 103"/>
                  <a:gd name="T79" fmla="*/ 28120 h 46"/>
                  <a:gd name="T80" fmla="*/ 1 w 103"/>
                  <a:gd name="T81" fmla="*/ 30629 h 46"/>
                  <a:gd name="T82" fmla="*/ 0 w 103"/>
                  <a:gd name="T83" fmla="*/ 0 h 46"/>
                  <a:gd name="T84" fmla="*/ 103 w 103"/>
                  <a:gd name="T8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103" h="46">
                    <a:moveTo>
                      <a:pt x="1" y="14"/>
                    </a:moveTo>
                    <a:lnTo>
                      <a:pt x="0" y="15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0" y="35"/>
                    </a:lnTo>
                    <a:lnTo>
                      <a:pt x="15" y="39"/>
                    </a:lnTo>
                    <a:lnTo>
                      <a:pt x="20" y="43"/>
                    </a:lnTo>
                    <a:lnTo>
                      <a:pt x="27" y="45"/>
                    </a:lnTo>
                    <a:lnTo>
                      <a:pt x="34" y="46"/>
                    </a:lnTo>
                    <a:lnTo>
                      <a:pt x="43" y="46"/>
                    </a:lnTo>
                    <a:lnTo>
                      <a:pt x="50" y="46"/>
                    </a:lnTo>
                    <a:lnTo>
                      <a:pt x="58" y="46"/>
                    </a:lnTo>
                    <a:lnTo>
                      <a:pt x="67" y="45"/>
                    </a:lnTo>
                    <a:lnTo>
                      <a:pt x="74" y="45"/>
                    </a:lnTo>
                    <a:lnTo>
                      <a:pt x="82" y="43"/>
                    </a:lnTo>
                    <a:lnTo>
                      <a:pt x="89" y="43"/>
                    </a:lnTo>
                    <a:lnTo>
                      <a:pt x="93" y="43"/>
                    </a:lnTo>
                    <a:lnTo>
                      <a:pt x="97" y="41"/>
                    </a:lnTo>
                    <a:lnTo>
                      <a:pt x="99" y="39"/>
                    </a:lnTo>
                    <a:lnTo>
                      <a:pt x="101" y="36"/>
                    </a:lnTo>
                    <a:lnTo>
                      <a:pt x="102" y="33"/>
                    </a:lnTo>
                    <a:lnTo>
                      <a:pt x="103" y="29"/>
                    </a:lnTo>
                    <a:lnTo>
                      <a:pt x="102" y="26"/>
                    </a:lnTo>
                    <a:lnTo>
                      <a:pt x="101" y="23"/>
                    </a:lnTo>
                    <a:lnTo>
                      <a:pt x="98" y="19"/>
                    </a:lnTo>
                    <a:lnTo>
                      <a:pt x="93" y="16"/>
                    </a:lnTo>
                    <a:lnTo>
                      <a:pt x="88" y="12"/>
                    </a:lnTo>
                    <a:lnTo>
                      <a:pt x="83" y="8"/>
                    </a:lnTo>
                    <a:lnTo>
                      <a:pt x="75" y="5"/>
                    </a:lnTo>
                    <a:lnTo>
                      <a:pt x="68" y="3"/>
                    </a:lnTo>
                    <a:lnTo>
                      <a:pt x="59" y="1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5" y="2"/>
                    </a:lnTo>
                    <a:lnTo>
                      <a:pt x="28" y="3"/>
                    </a:lnTo>
                    <a:lnTo>
                      <a:pt x="21" y="6"/>
                    </a:lnTo>
                    <a:lnTo>
                      <a:pt x="15" y="8"/>
                    </a:lnTo>
                    <a:lnTo>
                      <a:pt x="10" y="11"/>
                    </a:lnTo>
                    <a:lnTo>
                      <a:pt x="4" y="13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13" name="Freeform 441"/>
              <p:cNvSpPr>
                <a:spLocks noChangeArrowheads="1"/>
              </p:cNvSpPr>
              <p:nvPr/>
            </p:nvSpPr>
            <p:spPr bwMode="auto">
              <a:xfrm>
                <a:off x="3050" y="4050"/>
                <a:ext cx="30" cy="43"/>
              </a:xfrm>
              <a:custGeom>
                <a:avLst/>
                <a:gdLst>
                  <a:gd name="G0" fmla="+- 1 0 0"/>
                  <a:gd name="G1" fmla="+- 1 0 0"/>
                  <a:gd name="G2" fmla="+- 15 0 0"/>
                  <a:gd name="G3" fmla="*/ 1 29071 57600"/>
                  <a:gd name="G4" fmla="*/ 1 63095 51712"/>
                  <a:gd name="G5" fmla="*/ G4 1 180"/>
                  <a:gd name="G6" fmla="*/ G3 1 G5"/>
                  <a:gd name="G7" fmla="+- 4 0 0"/>
                  <a:gd name="G8" fmla="+- 65531 0 0"/>
                  <a:gd name="G9" fmla="*/ 1 23 2"/>
                  <a:gd name="G10" fmla="*/ 1 10911 5760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9598 0 0"/>
                  <a:gd name="G24" fmla="+- 59920 0 0"/>
                  <a:gd name="T0" fmla="*/ 2418 w 31"/>
                  <a:gd name="T1" fmla="*/ 8333 h 41"/>
                  <a:gd name="T2" fmla="*/ 2093 w 31"/>
                  <a:gd name="T3" fmla="*/ 8031 h 41"/>
                  <a:gd name="T4" fmla="*/ 1630 w 31"/>
                  <a:gd name="T5" fmla="*/ 7246 h 41"/>
                  <a:gd name="T6" fmla="*/ 1269 w 31"/>
                  <a:gd name="T7" fmla="*/ 6052 h 41"/>
                  <a:gd name="T8" fmla="*/ 1052 w 31"/>
                  <a:gd name="T9" fmla="*/ 4423 h 41"/>
                  <a:gd name="T10" fmla="*/ 872 w 31"/>
                  <a:gd name="T11" fmla="*/ 3337 h 41"/>
                  <a:gd name="T12" fmla="*/ 722 w 31"/>
                  <a:gd name="T13" fmla="*/ 2336 h 41"/>
                  <a:gd name="T14" fmla="*/ 722 w 31"/>
                  <a:gd name="T15" fmla="*/ 2186 h 41"/>
                  <a:gd name="T16" fmla="*/ 6 w 31"/>
                  <a:gd name="T17" fmla="*/ 2531 h 41"/>
                  <a:gd name="T18" fmla="*/ 4 w 31"/>
                  <a:gd name="T19" fmla="*/ 0 h 41"/>
                  <a:gd name="T20" fmla="*/ 0 w 31"/>
                  <a:gd name="T21" fmla="*/ 95 h 41"/>
                  <a:gd name="T22" fmla="*/ 0 w 31"/>
                  <a:gd name="T23" fmla="*/ 2891 h 41"/>
                  <a:gd name="T24" fmla="*/ 2 w 31"/>
                  <a:gd name="T25" fmla="*/ 4423 h 41"/>
                  <a:gd name="T26" fmla="*/ 6 w 31"/>
                  <a:gd name="T27" fmla="*/ 6052 h 41"/>
                  <a:gd name="T28" fmla="*/ 872 w 31"/>
                  <a:gd name="T29" fmla="*/ 7770 h 41"/>
                  <a:gd name="T30" fmla="*/ 1192 w 31"/>
                  <a:gd name="T31" fmla="*/ 9215 h 41"/>
                  <a:gd name="T32" fmla="*/ 1847 w 31"/>
                  <a:gd name="T33" fmla="*/ 10302 h 41"/>
                  <a:gd name="T34" fmla="*/ 2372 w 31"/>
                  <a:gd name="T35" fmla="*/ 11071 h 41"/>
                  <a:gd name="T36" fmla="*/ 2418 w 31"/>
                  <a:gd name="T37" fmla="*/ 8333 h 41"/>
                  <a:gd name="T38" fmla="*/ 0 w 31"/>
                  <a:gd name="T39" fmla="*/ 0 h 41"/>
                  <a:gd name="T40" fmla="*/ 31 w 31"/>
                  <a:gd name="T4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1" h="41">
                    <a:moveTo>
                      <a:pt x="31" y="31"/>
                    </a:moveTo>
                    <a:lnTo>
                      <a:pt x="26" y="30"/>
                    </a:lnTo>
                    <a:lnTo>
                      <a:pt x="21" y="27"/>
                    </a:lnTo>
                    <a:lnTo>
                      <a:pt x="17" y="22"/>
                    </a:lnTo>
                    <a:lnTo>
                      <a:pt x="14" y="17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4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2" y="17"/>
                    </a:lnTo>
                    <a:lnTo>
                      <a:pt x="6" y="22"/>
                    </a:lnTo>
                    <a:lnTo>
                      <a:pt x="11" y="29"/>
                    </a:lnTo>
                    <a:lnTo>
                      <a:pt x="16" y="34"/>
                    </a:lnTo>
                    <a:lnTo>
                      <a:pt x="23" y="38"/>
                    </a:lnTo>
                    <a:lnTo>
                      <a:pt x="30" y="41"/>
                    </a:lnTo>
                    <a:lnTo>
                      <a:pt x="31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14" name="Freeform 442"/>
              <p:cNvSpPr>
                <a:spLocks noChangeArrowheads="1"/>
              </p:cNvSpPr>
              <p:nvPr/>
            </p:nvSpPr>
            <p:spPr bwMode="auto">
              <a:xfrm>
                <a:off x="3082" y="4085"/>
                <a:ext cx="51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53575 11520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95 0 0"/>
                  <a:gd name="G24" fmla="+- 498 0 0"/>
                  <a:gd name="T0" fmla="*/ 657 w 63"/>
                  <a:gd name="T1" fmla="*/ 0 h 11"/>
                  <a:gd name="T2" fmla="*/ 595 w 63"/>
                  <a:gd name="T3" fmla="*/ 0 h 11"/>
                  <a:gd name="T4" fmla="*/ 499 w 63"/>
                  <a:gd name="T5" fmla="*/ 1 h 11"/>
                  <a:gd name="T6" fmla="*/ 438 w 63"/>
                  <a:gd name="T7" fmla="*/ 1 h 11"/>
                  <a:gd name="T8" fmla="*/ 327 w 63"/>
                  <a:gd name="T9" fmla="*/ 2 h 11"/>
                  <a:gd name="T10" fmla="*/ 256 w 63"/>
                  <a:gd name="T11" fmla="*/ 2 h 11"/>
                  <a:gd name="T12" fmla="*/ 166 w 63"/>
                  <a:gd name="T13" fmla="*/ 2 h 11"/>
                  <a:gd name="T14" fmla="*/ 94 w 63"/>
                  <a:gd name="T15" fmla="*/ 2 h 11"/>
                  <a:gd name="T16" fmla="*/ 1 w 63"/>
                  <a:gd name="T17" fmla="*/ 1 h 11"/>
                  <a:gd name="T18" fmla="*/ 0 w 63"/>
                  <a:gd name="T19" fmla="*/ 4527 h 11"/>
                  <a:gd name="T20" fmla="*/ 94 w 63"/>
                  <a:gd name="T21" fmla="*/ 4527 h 11"/>
                  <a:gd name="T22" fmla="*/ 166 w 63"/>
                  <a:gd name="T23" fmla="*/ 4527 h 11"/>
                  <a:gd name="T24" fmla="*/ 256 w 63"/>
                  <a:gd name="T25" fmla="*/ 4527 h 11"/>
                  <a:gd name="T26" fmla="*/ 327 w 63"/>
                  <a:gd name="T27" fmla="*/ 4527 h 11"/>
                  <a:gd name="T28" fmla="*/ 438 w 63"/>
                  <a:gd name="T29" fmla="*/ 4150 h 11"/>
                  <a:gd name="T30" fmla="*/ 503 w 63"/>
                  <a:gd name="T31" fmla="*/ 4150 h 11"/>
                  <a:gd name="T32" fmla="*/ 600 w 63"/>
                  <a:gd name="T33" fmla="*/ 4150 h 11"/>
                  <a:gd name="T34" fmla="*/ 657 w 63"/>
                  <a:gd name="T35" fmla="*/ 3804 h 11"/>
                  <a:gd name="T36" fmla="*/ 657 w 63"/>
                  <a:gd name="T37" fmla="*/ 0 h 11"/>
                  <a:gd name="T38" fmla="*/ 0 w 63"/>
                  <a:gd name="T39" fmla="*/ 0 h 11"/>
                  <a:gd name="T40" fmla="*/ 63 w 63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3" h="11">
                    <a:moveTo>
                      <a:pt x="63" y="0"/>
                    </a:moveTo>
                    <a:lnTo>
                      <a:pt x="56" y="0"/>
                    </a:lnTo>
                    <a:lnTo>
                      <a:pt x="48" y="1"/>
                    </a:lnTo>
                    <a:lnTo>
                      <a:pt x="41" y="1"/>
                    </a:lnTo>
                    <a:lnTo>
                      <a:pt x="32" y="2"/>
                    </a:lnTo>
                    <a:lnTo>
                      <a:pt x="24" y="2"/>
                    </a:lnTo>
                    <a:lnTo>
                      <a:pt x="17" y="2"/>
                    </a:lnTo>
                    <a:lnTo>
                      <a:pt x="8" y="2"/>
                    </a:lnTo>
                    <a:lnTo>
                      <a:pt x="1" y="1"/>
                    </a:lnTo>
                    <a:lnTo>
                      <a:pt x="0" y="11"/>
                    </a:lnTo>
                    <a:lnTo>
                      <a:pt x="8" y="11"/>
                    </a:lnTo>
                    <a:lnTo>
                      <a:pt x="17" y="11"/>
                    </a:lnTo>
                    <a:lnTo>
                      <a:pt x="24" y="11"/>
                    </a:lnTo>
                    <a:lnTo>
                      <a:pt x="32" y="11"/>
                    </a:lnTo>
                    <a:lnTo>
                      <a:pt x="41" y="10"/>
                    </a:lnTo>
                    <a:lnTo>
                      <a:pt x="49" y="10"/>
                    </a:lnTo>
                    <a:lnTo>
                      <a:pt x="57" y="10"/>
                    </a:lnTo>
                    <a:lnTo>
                      <a:pt x="63" y="9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15" name="Freeform 443"/>
              <p:cNvSpPr>
                <a:spLocks noChangeArrowheads="1"/>
              </p:cNvSpPr>
              <p:nvPr/>
            </p:nvSpPr>
            <p:spPr bwMode="auto">
              <a:xfrm>
                <a:off x="3148" y="4063"/>
                <a:ext cx="16" cy="30"/>
              </a:xfrm>
              <a:custGeom>
                <a:avLst/>
                <a:gdLst>
                  <a:gd name="G0" fmla="*/ 1 44919 25856"/>
                  <a:gd name="G1" fmla="*/ 1 63095 51712"/>
                  <a:gd name="G2" fmla="*/ G1 1 180"/>
                  <a:gd name="G3" fmla="*/ G0 1 G2"/>
                  <a:gd name="G4" fmla="+- 9 0 0"/>
                  <a:gd name="G5" fmla="sin 10 G4"/>
                  <a:gd name="G6" fmla="*/ 1 26173 49664"/>
                  <a:gd name="G7" fmla="*/ 1 63095 51712"/>
                  <a:gd name="G8" fmla="*/ G7 1 180"/>
                  <a:gd name="G9" fmla="*/ G6 1 G8"/>
                  <a:gd name="G10" fmla="+- 2 0 0"/>
                  <a:gd name="G11" fmla="+- 65527 0 0"/>
                  <a:gd name="G12" fmla="+- 29 0 0"/>
                  <a:gd name="G13" fmla="*/ 1 25303 19264"/>
                  <a:gd name="G14" fmla="+- 1 0 0"/>
                  <a:gd name="G15" fmla="+- 1 0 0"/>
                  <a:gd name="G16" fmla="*/ 1 60477 45696"/>
                  <a:gd name="G17" fmla="*/ 1 63095 51712"/>
                  <a:gd name="G18" fmla="*/ G17 1 180"/>
                  <a:gd name="G19" fmla="*/ G16 1 G18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63639 0 0"/>
                  <a:gd name="G31" fmla="+- 63302 0 0"/>
                  <a:gd name="T0" fmla="*/ 8 w 18"/>
                  <a:gd name="T1" fmla="*/ 113 h 29"/>
                  <a:gd name="T2" fmla="*/ 445 w 18"/>
                  <a:gd name="T3" fmla="*/ 2342 h 29"/>
                  <a:gd name="T4" fmla="*/ 445 w 18"/>
                  <a:gd name="T5" fmla="*/ 2679 h 29"/>
                  <a:gd name="T6" fmla="*/ 445 w 18"/>
                  <a:gd name="T7" fmla="*/ 3053 h 29"/>
                  <a:gd name="T8" fmla="*/ 8 w 18"/>
                  <a:gd name="T9" fmla="*/ 3729 h 29"/>
                  <a:gd name="T10" fmla="*/ 6 w 18"/>
                  <a:gd name="T11" fmla="*/ 4275 h 29"/>
                  <a:gd name="T12" fmla="*/ 4 w 18"/>
                  <a:gd name="T13" fmla="*/ 4872 h 29"/>
                  <a:gd name="T14" fmla="*/ 2 w 18"/>
                  <a:gd name="T15" fmla="*/ 5218 h 29"/>
                  <a:gd name="T16" fmla="*/ 0 w 18"/>
                  <a:gd name="T17" fmla="*/ 5218 h 29"/>
                  <a:gd name="T18" fmla="*/ 0 w 18"/>
                  <a:gd name="T19" fmla="*/ 7746 h 29"/>
                  <a:gd name="T20" fmla="*/ 5 w 18"/>
                  <a:gd name="T21" fmla="*/ 7746 h 29"/>
                  <a:gd name="T22" fmla="*/ 470 w 18"/>
                  <a:gd name="T23" fmla="*/ 7272 h 29"/>
                  <a:gd name="T24" fmla="*/ 553 w 18"/>
                  <a:gd name="T25" fmla="*/ 6355 h 29"/>
                  <a:gd name="T26" fmla="*/ 650 w 18"/>
                  <a:gd name="T27" fmla="*/ 4872 h 29"/>
                  <a:gd name="T28" fmla="*/ 686 w 18"/>
                  <a:gd name="T29" fmla="*/ 3729 h 29"/>
                  <a:gd name="T30" fmla="*/ 724 w 18"/>
                  <a:gd name="T31" fmla="*/ 2679 h 29"/>
                  <a:gd name="T32" fmla="*/ 686 w 18"/>
                  <a:gd name="T33" fmla="*/ 113 h 29"/>
                  <a:gd name="T34" fmla="*/ 616 w 18"/>
                  <a:gd name="T35" fmla="*/ 0 h 29"/>
                  <a:gd name="T36" fmla="*/ 8 w 18"/>
                  <a:gd name="T37" fmla="*/ 113 h 29"/>
                  <a:gd name="T38" fmla="*/ 0 w 18"/>
                  <a:gd name="T39" fmla="*/ 0 h 29"/>
                  <a:gd name="T40" fmla="*/ 18 w 18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29">
                    <a:moveTo>
                      <a:pt x="8" y="6"/>
                    </a:moveTo>
                    <a:lnTo>
                      <a:pt x="9" y="8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8" y="15"/>
                    </a:lnTo>
                    <a:lnTo>
                      <a:pt x="6" y="17"/>
                    </a:lnTo>
                    <a:lnTo>
                      <a:pt x="4" y="19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9"/>
                    </a:lnTo>
                    <a:lnTo>
                      <a:pt x="5" y="29"/>
                    </a:lnTo>
                    <a:lnTo>
                      <a:pt x="10" y="27"/>
                    </a:lnTo>
                    <a:lnTo>
                      <a:pt x="13" y="23"/>
                    </a:lnTo>
                    <a:lnTo>
                      <a:pt x="16" y="19"/>
                    </a:lnTo>
                    <a:lnTo>
                      <a:pt x="17" y="15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0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16" name="Freeform 444"/>
              <p:cNvSpPr>
                <a:spLocks noChangeArrowheads="1"/>
              </p:cNvSpPr>
              <p:nvPr/>
            </p:nvSpPr>
            <p:spPr bwMode="auto">
              <a:xfrm>
                <a:off x="3121" y="4036"/>
                <a:ext cx="40" cy="45"/>
              </a:xfrm>
              <a:custGeom>
                <a:avLst/>
                <a:gdLst>
                  <a:gd name="G0" fmla="+- 7 0 0"/>
                  <a:gd name="G1" fmla="*/ 1 18263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cos 1 G8"/>
                  <a:gd name="G10" fmla="+- 7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*/ 1 0 51712"/>
                  <a:gd name="G22" fmla="*/ 1 0 51712"/>
                  <a:gd name="T0" fmla="*/ 0 w 53"/>
                  <a:gd name="T1" fmla="*/ 418947 h 30"/>
                  <a:gd name="T2" fmla="*/ 2 w 53"/>
                  <a:gd name="T3" fmla="*/ 418947 h 30"/>
                  <a:gd name="T4" fmla="*/ 66 w 53"/>
                  <a:gd name="T5" fmla="*/ 505540 h 30"/>
                  <a:gd name="T6" fmla="*/ 97 w 53"/>
                  <a:gd name="T7" fmla="*/ 612813 h 30"/>
                  <a:gd name="T8" fmla="*/ 130 w 53"/>
                  <a:gd name="T9" fmla="*/ 765334 h 30"/>
                  <a:gd name="T10" fmla="*/ 150 w 53"/>
                  <a:gd name="T11" fmla="*/ 895693 h 30"/>
                  <a:gd name="T12" fmla="*/ 170 w 53"/>
                  <a:gd name="T13" fmla="*/ 1016322 h 30"/>
                  <a:gd name="T14" fmla="*/ 187 w 53"/>
                  <a:gd name="T15" fmla="*/ 1193048 h 30"/>
                  <a:gd name="T16" fmla="*/ 200 w 53"/>
                  <a:gd name="T17" fmla="*/ 1251276 h 30"/>
                  <a:gd name="T18" fmla="*/ 226 w 53"/>
                  <a:gd name="T19" fmla="*/ 1016322 h 30"/>
                  <a:gd name="T20" fmla="*/ 215 w 53"/>
                  <a:gd name="T21" fmla="*/ 895693 h 30"/>
                  <a:gd name="T22" fmla="*/ 200 w 53"/>
                  <a:gd name="T23" fmla="*/ 740250 h 30"/>
                  <a:gd name="T24" fmla="*/ 168 w 53"/>
                  <a:gd name="T25" fmla="*/ 556696 h 30"/>
                  <a:gd name="T26" fmla="*/ 143 w 53"/>
                  <a:gd name="T27" fmla="*/ 380221 h 30"/>
                  <a:gd name="T28" fmla="*/ 114 w 53"/>
                  <a:gd name="T29" fmla="*/ 285417 h 30"/>
                  <a:gd name="T30" fmla="*/ 74 w 53"/>
                  <a:gd name="T31" fmla="*/ 304 h 30"/>
                  <a:gd name="T32" fmla="*/ 47 w 53"/>
                  <a:gd name="T33" fmla="*/ 13 h 30"/>
                  <a:gd name="T34" fmla="*/ 0 w 53"/>
                  <a:gd name="T35" fmla="*/ 0 h 30"/>
                  <a:gd name="T36" fmla="*/ 0 w 53"/>
                  <a:gd name="T37" fmla="*/ 418947 h 30"/>
                  <a:gd name="T38" fmla="*/ 0 w 53"/>
                  <a:gd name="T39" fmla="*/ 0 h 30"/>
                  <a:gd name="T40" fmla="*/ 53 w 53"/>
                  <a:gd name="T4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30">
                    <a:moveTo>
                      <a:pt x="0" y="10"/>
                    </a:moveTo>
                    <a:lnTo>
                      <a:pt x="7" y="10"/>
                    </a:lnTo>
                    <a:lnTo>
                      <a:pt x="16" y="12"/>
                    </a:lnTo>
                    <a:lnTo>
                      <a:pt x="23" y="14"/>
                    </a:lnTo>
                    <a:lnTo>
                      <a:pt x="30" y="18"/>
                    </a:lnTo>
                    <a:lnTo>
                      <a:pt x="35" y="21"/>
                    </a:lnTo>
                    <a:lnTo>
                      <a:pt x="40" y="24"/>
                    </a:lnTo>
                    <a:lnTo>
                      <a:pt x="43" y="28"/>
                    </a:lnTo>
                    <a:lnTo>
                      <a:pt x="46" y="30"/>
                    </a:lnTo>
                    <a:lnTo>
                      <a:pt x="53" y="24"/>
                    </a:lnTo>
                    <a:lnTo>
                      <a:pt x="50" y="21"/>
                    </a:lnTo>
                    <a:lnTo>
                      <a:pt x="46" y="17"/>
                    </a:lnTo>
                    <a:lnTo>
                      <a:pt x="39" y="13"/>
                    </a:lnTo>
                    <a:lnTo>
                      <a:pt x="33" y="9"/>
                    </a:lnTo>
                    <a:lnTo>
                      <a:pt x="26" y="6"/>
                    </a:lnTo>
                    <a:lnTo>
                      <a:pt x="18" y="3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17" name="Freeform 445"/>
              <p:cNvSpPr>
                <a:spLocks noChangeArrowheads="1"/>
              </p:cNvSpPr>
              <p:nvPr/>
            </p:nvSpPr>
            <p:spPr bwMode="auto">
              <a:xfrm>
                <a:off x="3054" y="4036"/>
                <a:ext cx="51" cy="36"/>
              </a:xfrm>
              <a:custGeom>
                <a:avLst/>
                <a:gdLst>
                  <a:gd name="G0" fmla="+- 15 0 0"/>
                  <a:gd name="G1" fmla="*/ 1 29233 2585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3 0 0"/>
                  <a:gd name="G8" fmla="+- 13 0 0"/>
                  <a:gd name="G9" fmla="+- 22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*/ 1 4673 1250"/>
                  <a:gd name="G21" fmla="*/ 1 0 51712"/>
                  <a:gd name="T0" fmla="*/ 2 w 51"/>
                  <a:gd name="T1" fmla="*/ 461204 h 23"/>
                  <a:gd name="T2" fmla="*/ 7 w 51"/>
                  <a:gd name="T3" fmla="*/ 431328 h 23"/>
                  <a:gd name="T4" fmla="*/ 608 w 51"/>
                  <a:gd name="T5" fmla="*/ 396765 h 23"/>
                  <a:gd name="T6" fmla="*/ 809 w 51"/>
                  <a:gd name="T7" fmla="*/ 365008 h 23"/>
                  <a:gd name="T8" fmla="*/ 1139 w 51"/>
                  <a:gd name="T9" fmla="*/ 308899 h 23"/>
                  <a:gd name="T10" fmla="*/ 1603 w 51"/>
                  <a:gd name="T11" fmla="*/ 240634 h 23"/>
                  <a:gd name="T12" fmla="*/ 1905 w 51"/>
                  <a:gd name="T13" fmla="*/ 203530 h 23"/>
                  <a:gd name="T14" fmla="*/ 2395 w 51"/>
                  <a:gd name="T15" fmla="*/ 187193 h 23"/>
                  <a:gd name="T16" fmla="*/ 2770 w 51"/>
                  <a:gd name="T17" fmla="*/ 187193 h 23"/>
                  <a:gd name="T18" fmla="*/ 2770 w 51"/>
                  <a:gd name="T19" fmla="*/ 0 h 23"/>
                  <a:gd name="T20" fmla="*/ 2393 w 51"/>
                  <a:gd name="T21" fmla="*/ 81 h 23"/>
                  <a:gd name="T22" fmla="*/ 1799 w 51"/>
                  <a:gd name="T23" fmla="*/ 316 h 23"/>
                  <a:gd name="T24" fmla="*/ 1514 w 51"/>
                  <a:gd name="T25" fmla="*/ 489 h 23"/>
                  <a:gd name="T26" fmla="*/ 960 w 51"/>
                  <a:gd name="T27" fmla="*/ 145725 h 23"/>
                  <a:gd name="T28" fmla="*/ 682 w 51"/>
                  <a:gd name="T29" fmla="*/ 172271 h 23"/>
                  <a:gd name="T30" fmla="*/ 8 w 51"/>
                  <a:gd name="T31" fmla="*/ 203530 h 23"/>
                  <a:gd name="T32" fmla="*/ 3 w 51"/>
                  <a:gd name="T33" fmla="*/ 240634 h 23"/>
                  <a:gd name="T34" fmla="*/ 0 w 51"/>
                  <a:gd name="T35" fmla="*/ 261523 h 23"/>
                  <a:gd name="T36" fmla="*/ 2 w 51"/>
                  <a:gd name="T37" fmla="*/ 461204 h 23"/>
                  <a:gd name="T38" fmla="*/ 0 w 51"/>
                  <a:gd name="T39" fmla="*/ 0 h 23"/>
                  <a:gd name="T40" fmla="*/ 51 w 51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1" h="23">
                    <a:moveTo>
                      <a:pt x="2" y="23"/>
                    </a:moveTo>
                    <a:lnTo>
                      <a:pt x="7" y="22"/>
                    </a:lnTo>
                    <a:lnTo>
                      <a:pt x="11" y="20"/>
                    </a:lnTo>
                    <a:lnTo>
                      <a:pt x="16" y="18"/>
                    </a:lnTo>
                    <a:lnTo>
                      <a:pt x="22" y="16"/>
                    </a:lnTo>
                    <a:lnTo>
                      <a:pt x="29" y="13"/>
                    </a:lnTo>
                    <a:lnTo>
                      <a:pt x="36" y="11"/>
                    </a:lnTo>
                    <a:lnTo>
                      <a:pt x="44" y="10"/>
                    </a:lnTo>
                    <a:lnTo>
                      <a:pt x="51" y="10"/>
                    </a:lnTo>
                    <a:lnTo>
                      <a:pt x="51" y="0"/>
                    </a:lnTo>
                    <a:lnTo>
                      <a:pt x="43" y="1"/>
                    </a:lnTo>
                    <a:lnTo>
                      <a:pt x="34" y="2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3" y="9"/>
                    </a:lnTo>
                    <a:lnTo>
                      <a:pt x="8" y="11"/>
                    </a:lnTo>
                    <a:lnTo>
                      <a:pt x="3" y="13"/>
                    </a:lnTo>
                    <a:lnTo>
                      <a:pt x="0" y="14"/>
                    </a:lnTo>
                    <a:lnTo>
                      <a:pt x="2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18" name="Freeform 446"/>
              <p:cNvSpPr>
                <a:spLocks noChangeArrowheads="1"/>
              </p:cNvSpPr>
              <p:nvPr/>
            </p:nvSpPr>
            <p:spPr bwMode="auto">
              <a:xfrm>
                <a:off x="2629" y="4012"/>
                <a:ext cx="99" cy="55"/>
              </a:xfrm>
              <a:custGeom>
                <a:avLst/>
                <a:gdLst>
                  <a:gd name="G0" fmla="+- 21 0 0"/>
                  <a:gd name="G1" fmla="*/ 1 0 51712"/>
                  <a:gd name="G2" fmla="*/ 1 59363 51712"/>
                  <a:gd name="G3" fmla="*/ 1 31027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0591 54864"/>
                  <a:gd name="G18" fmla="+- 2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64786 0 0"/>
                  <a:gd name="G31" fmla="+- 60477 0 0"/>
                  <a:gd name="G32" fmla="+- 56295 0 0"/>
                  <a:gd name="G33" fmla="+- 52400 0 0"/>
                  <a:gd name="G34" fmla="+- 49009 0 0"/>
                  <a:gd name="G35" fmla="+- 36962 0 0"/>
                  <a:gd name="G36" fmla="+- 29615 0 0"/>
                  <a:gd name="T0" fmla="*/ 3 w 108"/>
                  <a:gd name="T1" fmla="*/ 64788 h 41"/>
                  <a:gd name="T2" fmla="*/ 2 w 108"/>
                  <a:gd name="T3" fmla="*/ 60478 h 41"/>
                  <a:gd name="T4" fmla="*/ 1 w 108"/>
                  <a:gd name="T5" fmla="*/ 56295 h 41"/>
                  <a:gd name="T6" fmla="*/ 0 w 108"/>
                  <a:gd name="T7" fmla="*/ 52401 h 41"/>
                  <a:gd name="T8" fmla="*/ 1 w 108"/>
                  <a:gd name="T9" fmla="*/ 49012 h 41"/>
                  <a:gd name="T10" fmla="*/ 3 w 108"/>
                  <a:gd name="T11" fmla="*/ 36969 h 41"/>
                  <a:gd name="T12" fmla="*/ 7 w 108"/>
                  <a:gd name="T13" fmla="*/ 29968 h 41"/>
                  <a:gd name="T14" fmla="*/ 353 w 108"/>
                  <a:gd name="T15" fmla="*/ 24243 h 41"/>
                  <a:gd name="T16" fmla="*/ 553 w 108"/>
                  <a:gd name="T17" fmla="*/ 149 h 41"/>
                  <a:gd name="T18" fmla="*/ 841 w 108"/>
                  <a:gd name="T19" fmla="*/ 78 h 41"/>
                  <a:gd name="T20" fmla="*/ 1100 w 108"/>
                  <a:gd name="T21" fmla="*/ 0 h 41"/>
                  <a:gd name="T22" fmla="*/ 1340 w 108"/>
                  <a:gd name="T23" fmla="*/ 0 h 41"/>
                  <a:gd name="T24" fmla="*/ 1618 w 108"/>
                  <a:gd name="T25" fmla="*/ 0 h 41"/>
                  <a:gd name="T26" fmla="*/ 1902 w 108"/>
                  <a:gd name="T27" fmla="*/ 1 h 41"/>
                  <a:gd name="T28" fmla="*/ 2127 w 108"/>
                  <a:gd name="T29" fmla="*/ 97 h 41"/>
                  <a:gd name="T30" fmla="*/ 2411 w 108"/>
                  <a:gd name="T31" fmla="*/ 24243 h 41"/>
                  <a:gd name="T32" fmla="*/ 2599 w 108"/>
                  <a:gd name="T33" fmla="*/ 34239 h 41"/>
                  <a:gd name="T34" fmla="*/ 2686 w 108"/>
                  <a:gd name="T35" fmla="*/ 45715 h 41"/>
                  <a:gd name="T36" fmla="*/ 2774 w 108"/>
                  <a:gd name="T37" fmla="*/ 60478 h 41"/>
                  <a:gd name="T38" fmla="*/ 2861 w 108"/>
                  <a:gd name="T39" fmla="*/ 71906 h 41"/>
                  <a:gd name="T40" fmla="*/ 2912 w 108"/>
                  <a:gd name="T41" fmla="*/ 86069 h 41"/>
                  <a:gd name="T42" fmla="*/ 2912 w 108"/>
                  <a:gd name="T43" fmla="*/ 95257 h 41"/>
                  <a:gd name="T44" fmla="*/ 2848 w 108"/>
                  <a:gd name="T45" fmla="*/ 102076 h 41"/>
                  <a:gd name="T46" fmla="*/ 2652 w 108"/>
                  <a:gd name="T47" fmla="*/ 114108 h 41"/>
                  <a:gd name="T48" fmla="*/ 2490 w 108"/>
                  <a:gd name="T49" fmla="*/ 118692 h 41"/>
                  <a:gd name="T50" fmla="*/ 2265 w 108"/>
                  <a:gd name="T51" fmla="*/ 122621 h 41"/>
                  <a:gd name="T52" fmla="*/ 1998 w 108"/>
                  <a:gd name="T53" fmla="*/ 122621 h 41"/>
                  <a:gd name="T54" fmla="*/ 1787 w 108"/>
                  <a:gd name="T55" fmla="*/ 122621 h 41"/>
                  <a:gd name="T56" fmla="*/ 1526 w 108"/>
                  <a:gd name="T57" fmla="*/ 117705 h 41"/>
                  <a:gd name="T58" fmla="*/ 1340 w 108"/>
                  <a:gd name="T59" fmla="*/ 109358 h 41"/>
                  <a:gd name="T60" fmla="*/ 1110 w 108"/>
                  <a:gd name="T61" fmla="*/ 99298 h 41"/>
                  <a:gd name="T62" fmla="*/ 896 w 108"/>
                  <a:gd name="T63" fmla="*/ 92308 h 41"/>
                  <a:gd name="T64" fmla="*/ 697 w 108"/>
                  <a:gd name="T65" fmla="*/ 86069 h 41"/>
                  <a:gd name="T66" fmla="*/ 456 w 108"/>
                  <a:gd name="T67" fmla="*/ 80250 h 41"/>
                  <a:gd name="T68" fmla="*/ 312 w 108"/>
                  <a:gd name="T69" fmla="*/ 71906 h 41"/>
                  <a:gd name="T70" fmla="*/ 6 w 108"/>
                  <a:gd name="T71" fmla="*/ 69698 h 41"/>
                  <a:gd name="T72" fmla="*/ 3 w 108"/>
                  <a:gd name="T73" fmla="*/ 64788 h 41"/>
                  <a:gd name="T74" fmla="*/ 0 w 108"/>
                  <a:gd name="T75" fmla="*/ 0 h 41"/>
                  <a:gd name="T76" fmla="*/ 108 w 108"/>
                  <a:gd name="T7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41">
                    <a:moveTo>
                      <a:pt x="3" y="21"/>
                    </a:moveTo>
                    <a:lnTo>
                      <a:pt x="2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3" y="13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21" y="5"/>
                    </a:lnTo>
                    <a:lnTo>
                      <a:pt x="31" y="2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1"/>
                    </a:lnTo>
                    <a:lnTo>
                      <a:pt x="79" y="3"/>
                    </a:lnTo>
                    <a:lnTo>
                      <a:pt x="89" y="7"/>
                    </a:lnTo>
                    <a:lnTo>
                      <a:pt x="96" y="12"/>
                    </a:lnTo>
                    <a:lnTo>
                      <a:pt x="100" y="16"/>
                    </a:lnTo>
                    <a:lnTo>
                      <a:pt x="103" y="20"/>
                    </a:lnTo>
                    <a:lnTo>
                      <a:pt x="106" y="24"/>
                    </a:lnTo>
                    <a:lnTo>
                      <a:pt x="108" y="29"/>
                    </a:lnTo>
                    <a:lnTo>
                      <a:pt x="108" y="32"/>
                    </a:lnTo>
                    <a:lnTo>
                      <a:pt x="105" y="34"/>
                    </a:lnTo>
                    <a:lnTo>
                      <a:pt x="98" y="38"/>
                    </a:lnTo>
                    <a:lnTo>
                      <a:pt x="92" y="40"/>
                    </a:lnTo>
                    <a:lnTo>
                      <a:pt x="84" y="41"/>
                    </a:lnTo>
                    <a:lnTo>
                      <a:pt x="74" y="41"/>
                    </a:lnTo>
                    <a:lnTo>
                      <a:pt x="66" y="41"/>
                    </a:lnTo>
                    <a:lnTo>
                      <a:pt x="57" y="39"/>
                    </a:lnTo>
                    <a:lnTo>
                      <a:pt x="50" y="36"/>
                    </a:lnTo>
                    <a:lnTo>
                      <a:pt x="41" y="33"/>
                    </a:lnTo>
                    <a:lnTo>
                      <a:pt x="33" y="31"/>
                    </a:lnTo>
                    <a:lnTo>
                      <a:pt x="25" y="29"/>
                    </a:lnTo>
                    <a:lnTo>
                      <a:pt x="18" y="27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19" name="Freeform 447"/>
              <p:cNvSpPr>
                <a:spLocks noChangeArrowheads="1"/>
              </p:cNvSpPr>
              <p:nvPr/>
            </p:nvSpPr>
            <p:spPr bwMode="auto">
              <a:xfrm>
                <a:off x="2626" y="4007"/>
                <a:ext cx="106" cy="3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4 0 0"/>
                  <a:gd name="G8" fmla="sin 10 G7"/>
                  <a:gd name="G9" fmla="*/ 1 0 51712"/>
                  <a:gd name="G10" fmla="*/ 1 19547 51712"/>
                  <a:gd name="G11" fmla="+- 29 0 0"/>
                  <a:gd name="G12" fmla="*/ 1 63587 45696"/>
                  <a:gd name="G13" fmla="*/ 1 63095 51712"/>
                  <a:gd name="G14" fmla="*/ G13 1 180"/>
                  <a:gd name="G15" fmla="*/ G12 1 G14"/>
                  <a:gd name="G16" fmla="+- 8 0 0"/>
                  <a:gd name="G17" fmla="sin 22 G16"/>
                  <a:gd name="G18" fmla="+- 14 0 0"/>
                  <a:gd name="G19" fmla="cos 21 G18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16385 2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*/ 1 0 51712"/>
                  <a:gd name="G41" fmla="*/ 1 63095 51712"/>
                  <a:gd name="G42" fmla="*/ G41 1 180"/>
                  <a:gd name="G43" fmla="*/ G40 1 G42"/>
                  <a:gd name="G44" fmla="+- 59353 0 0"/>
                  <a:gd name="G45" fmla="+- 60857 0 0"/>
                  <a:gd name="G46" fmla="+- 61987 0 0"/>
                  <a:gd name="G47" fmla="+- 63406 0 0"/>
                  <a:gd name="G48" fmla="+- 64799 0 0"/>
                  <a:gd name="G49" fmla="+- 1446 0 0"/>
                  <a:gd name="G50" fmla="+- 1288 0 0"/>
                  <a:gd name="G51" fmla="+- 1083 0 0"/>
                  <a:gd name="T0" fmla="*/ 1961 w 116"/>
                  <a:gd name="T1" fmla="*/ 9898 h 35"/>
                  <a:gd name="T2" fmla="*/ 1942 w 116"/>
                  <a:gd name="T3" fmla="*/ 8125 h 35"/>
                  <a:gd name="T4" fmla="*/ 1882 w 116"/>
                  <a:gd name="T5" fmla="*/ 6561 h 35"/>
                  <a:gd name="T6" fmla="*/ 1837 w 116"/>
                  <a:gd name="T7" fmla="*/ 5386 h 35"/>
                  <a:gd name="T8" fmla="*/ 1746 w 116"/>
                  <a:gd name="T9" fmla="*/ 3876 h 35"/>
                  <a:gd name="T10" fmla="*/ 1629 w 116"/>
                  <a:gd name="T11" fmla="*/ 2366 h 35"/>
                  <a:gd name="T12" fmla="*/ 1449 w 116"/>
                  <a:gd name="T13" fmla="*/ 3 h 35"/>
                  <a:gd name="T14" fmla="*/ 1289 w 116"/>
                  <a:gd name="T15" fmla="*/ 1 h 35"/>
                  <a:gd name="T16" fmla="*/ 1083 w 116"/>
                  <a:gd name="T17" fmla="*/ 0 h 35"/>
                  <a:gd name="T18" fmla="*/ 909 w 116"/>
                  <a:gd name="T19" fmla="*/ 0 h 35"/>
                  <a:gd name="T20" fmla="*/ 736 w 116"/>
                  <a:gd name="T21" fmla="*/ 0 h 35"/>
                  <a:gd name="T22" fmla="*/ 566 w 116"/>
                  <a:gd name="T23" fmla="*/ 2 h 35"/>
                  <a:gd name="T24" fmla="*/ 411 w 116"/>
                  <a:gd name="T25" fmla="*/ 4 h 35"/>
                  <a:gd name="T26" fmla="*/ 276 w 116"/>
                  <a:gd name="T27" fmla="*/ 2366 h 35"/>
                  <a:gd name="T28" fmla="*/ 171 w 116"/>
                  <a:gd name="T29" fmla="*/ 3028 h 35"/>
                  <a:gd name="T30" fmla="*/ 4 w 116"/>
                  <a:gd name="T31" fmla="*/ 4208 h 35"/>
                  <a:gd name="T32" fmla="*/ 1 w 116"/>
                  <a:gd name="T33" fmla="*/ 5386 h 35"/>
                  <a:gd name="T34" fmla="*/ 0 w 116"/>
                  <a:gd name="T35" fmla="*/ 6893 h 35"/>
                  <a:gd name="T36" fmla="*/ 1 w 116"/>
                  <a:gd name="T37" fmla="*/ 7734 h 35"/>
                  <a:gd name="T38" fmla="*/ 3 w 116"/>
                  <a:gd name="T39" fmla="*/ 8397 h 35"/>
                  <a:gd name="T40" fmla="*/ 5 w 116"/>
                  <a:gd name="T41" fmla="*/ 9117 h 35"/>
                  <a:gd name="T42" fmla="*/ 171 w 116"/>
                  <a:gd name="T43" fmla="*/ 6893 h 35"/>
                  <a:gd name="T44" fmla="*/ 8 w 116"/>
                  <a:gd name="T45" fmla="*/ 6561 h 35"/>
                  <a:gd name="T46" fmla="*/ 8 w 116"/>
                  <a:gd name="T47" fmla="*/ 6893 h 35"/>
                  <a:gd name="T48" fmla="*/ 171 w 116"/>
                  <a:gd name="T49" fmla="*/ 6893 h 35"/>
                  <a:gd name="T50" fmla="*/ 8 w 116"/>
                  <a:gd name="T51" fmla="*/ 7123 h 35"/>
                  <a:gd name="T52" fmla="*/ 180 w 116"/>
                  <a:gd name="T53" fmla="*/ 6561 h 35"/>
                  <a:gd name="T54" fmla="*/ 231 w 116"/>
                  <a:gd name="T55" fmla="*/ 5848 h 35"/>
                  <a:gd name="T56" fmla="*/ 327 w 116"/>
                  <a:gd name="T57" fmla="*/ 4569 h 35"/>
                  <a:gd name="T58" fmla="*/ 463 w 116"/>
                  <a:gd name="T59" fmla="*/ 3876 h 35"/>
                  <a:gd name="T60" fmla="*/ 585 w 116"/>
                  <a:gd name="T61" fmla="*/ 3288 h 35"/>
                  <a:gd name="T62" fmla="*/ 758 w 116"/>
                  <a:gd name="T63" fmla="*/ 3028 h 35"/>
                  <a:gd name="T64" fmla="*/ 909 w 116"/>
                  <a:gd name="T65" fmla="*/ 2789 h 35"/>
                  <a:gd name="T66" fmla="*/ 1079 w 116"/>
                  <a:gd name="T67" fmla="*/ 2789 h 35"/>
                  <a:gd name="T68" fmla="*/ 1247 w 116"/>
                  <a:gd name="T69" fmla="*/ 3028 h 35"/>
                  <a:gd name="T70" fmla="*/ 1380 w 116"/>
                  <a:gd name="T71" fmla="*/ 3570 h 35"/>
                  <a:gd name="T72" fmla="*/ 1541 w 116"/>
                  <a:gd name="T73" fmla="*/ 4569 h 35"/>
                  <a:gd name="T74" fmla="*/ 1649 w 116"/>
                  <a:gd name="T75" fmla="*/ 6561 h 35"/>
                  <a:gd name="T76" fmla="*/ 1727 w 116"/>
                  <a:gd name="T77" fmla="*/ 7123 h 35"/>
                  <a:gd name="T78" fmla="*/ 1746 w 116"/>
                  <a:gd name="T79" fmla="*/ 8125 h 35"/>
                  <a:gd name="T80" fmla="*/ 1801 w 116"/>
                  <a:gd name="T81" fmla="*/ 9898 h 35"/>
                  <a:gd name="T82" fmla="*/ 1837 w 116"/>
                  <a:gd name="T83" fmla="*/ 11058 h 35"/>
                  <a:gd name="T84" fmla="*/ 1961 w 116"/>
                  <a:gd name="T85" fmla="*/ 9898 h 35"/>
                  <a:gd name="T86" fmla="*/ 0 w 116"/>
                  <a:gd name="T87" fmla="*/ 0 h 35"/>
                  <a:gd name="T88" fmla="*/ 116 w 116"/>
                  <a:gd name="T8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T86" t="T87" r="T88" b="T89"/>
                <a:pathLst>
                  <a:path w="116" h="35">
                    <a:moveTo>
                      <a:pt x="116" y="31"/>
                    </a:moveTo>
                    <a:lnTo>
                      <a:pt x="114" y="26"/>
                    </a:lnTo>
                    <a:lnTo>
                      <a:pt x="111" y="21"/>
                    </a:lnTo>
                    <a:lnTo>
                      <a:pt x="108" y="17"/>
                    </a:lnTo>
                    <a:lnTo>
                      <a:pt x="103" y="13"/>
                    </a:lnTo>
                    <a:lnTo>
                      <a:pt x="95" y="7"/>
                    </a:lnTo>
                    <a:lnTo>
                      <a:pt x="85" y="3"/>
                    </a:lnTo>
                    <a:lnTo>
                      <a:pt x="75" y="1"/>
                    </a:lnTo>
                    <a:lnTo>
                      <a:pt x="64" y="0"/>
                    </a:lnTo>
                    <a:lnTo>
                      <a:pt x="54" y="0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9" y="10"/>
                    </a:lnTo>
                    <a:lnTo>
                      <a:pt x="4" y="14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9"/>
                    </a:lnTo>
                    <a:lnTo>
                      <a:pt x="9" y="22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9" y="22"/>
                    </a:lnTo>
                    <a:lnTo>
                      <a:pt x="8" y="23"/>
                    </a:lnTo>
                    <a:lnTo>
                      <a:pt x="10" y="21"/>
                    </a:lnTo>
                    <a:lnTo>
                      <a:pt x="14" y="18"/>
                    </a:lnTo>
                    <a:lnTo>
                      <a:pt x="20" y="15"/>
                    </a:lnTo>
                    <a:lnTo>
                      <a:pt x="27" y="13"/>
                    </a:lnTo>
                    <a:lnTo>
                      <a:pt x="35" y="11"/>
                    </a:lnTo>
                    <a:lnTo>
                      <a:pt x="44" y="10"/>
                    </a:lnTo>
                    <a:lnTo>
                      <a:pt x="54" y="9"/>
                    </a:lnTo>
                    <a:lnTo>
                      <a:pt x="63" y="9"/>
                    </a:lnTo>
                    <a:lnTo>
                      <a:pt x="74" y="10"/>
                    </a:lnTo>
                    <a:lnTo>
                      <a:pt x="82" y="12"/>
                    </a:lnTo>
                    <a:lnTo>
                      <a:pt x="91" y="15"/>
                    </a:lnTo>
                    <a:lnTo>
                      <a:pt x="98" y="21"/>
                    </a:lnTo>
                    <a:lnTo>
                      <a:pt x="101" y="23"/>
                    </a:lnTo>
                    <a:lnTo>
                      <a:pt x="103" y="26"/>
                    </a:lnTo>
                    <a:lnTo>
                      <a:pt x="106" y="31"/>
                    </a:lnTo>
                    <a:lnTo>
                      <a:pt x="108" y="35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20" name="Freeform 448"/>
              <p:cNvSpPr>
                <a:spLocks noChangeArrowheads="1"/>
              </p:cNvSpPr>
              <p:nvPr/>
            </p:nvSpPr>
            <p:spPr bwMode="auto">
              <a:xfrm>
                <a:off x="2695" y="4036"/>
                <a:ext cx="48" cy="32"/>
              </a:xfrm>
              <a:custGeom>
                <a:avLst/>
                <a:gdLst>
                  <a:gd name="G0" fmla="+- 7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20555 61568"/>
                  <a:gd name="G9" fmla="+- 13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 0 0"/>
                  <a:gd name="G21" fmla="+- 1 0 0"/>
                  <a:gd name="T0" fmla="*/ 0 w 56"/>
                  <a:gd name="T1" fmla="*/ 1948851 h 19"/>
                  <a:gd name="T2" fmla="*/ 5 w 56"/>
                  <a:gd name="T3" fmla="*/ 2153927 h 19"/>
                  <a:gd name="T4" fmla="*/ 115 w 56"/>
                  <a:gd name="T5" fmla="*/ 2276669 h 19"/>
                  <a:gd name="T6" fmla="*/ 194 w 56"/>
                  <a:gd name="T7" fmla="*/ 2153927 h 19"/>
                  <a:gd name="T8" fmla="*/ 250 w 56"/>
                  <a:gd name="T9" fmla="*/ 2059747 h 19"/>
                  <a:gd name="T10" fmla="*/ 293 w 56"/>
                  <a:gd name="T11" fmla="*/ 1863355 h 19"/>
                  <a:gd name="T12" fmla="*/ 343 w 56"/>
                  <a:gd name="T13" fmla="*/ 1380108 h 19"/>
                  <a:gd name="T14" fmla="*/ 364 w 56"/>
                  <a:gd name="T15" fmla="*/ 836801 h 19"/>
                  <a:gd name="T16" fmla="*/ 377 w 56"/>
                  <a:gd name="T17" fmla="*/ 0 h 19"/>
                  <a:gd name="T18" fmla="*/ 326 w 56"/>
                  <a:gd name="T19" fmla="*/ 1453 h 19"/>
                  <a:gd name="T20" fmla="*/ 326 w 56"/>
                  <a:gd name="T21" fmla="*/ 796 h 19"/>
                  <a:gd name="T22" fmla="*/ 311 w 56"/>
                  <a:gd name="T23" fmla="*/ 1453 h 19"/>
                  <a:gd name="T24" fmla="*/ 277 w 56"/>
                  <a:gd name="T25" fmla="*/ 756892 h 19"/>
                  <a:gd name="T26" fmla="*/ 235 w 56"/>
                  <a:gd name="T27" fmla="*/ 924929 h 19"/>
                  <a:gd name="T28" fmla="*/ 173 w 56"/>
                  <a:gd name="T29" fmla="*/ 1022112 h 19"/>
                  <a:gd name="T30" fmla="*/ 115 w 56"/>
                  <a:gd name="T31" fmla="*/ 1022112 h 19"/>
                  <a:gd name="T32" fmla="*/ 80 w 56"/>
                  <a:gd name="T33" fmla="*/ 1022112 h 19"/>
                  <a:gd name="T34" fmla="*/ 2 w 56"/>
                  <a:gd name="T35" fmla="*/ 836801 h 19"/>
                  <a:gd name="T36" fmla="*/ 0 w 56"/>
                  <a:gd name="T37" fmla="*/ 1948851 h 19"/>
                  <a:gd name="T38" fmla="*/ 0 w 56"/>
                  <a:gd name="T39" fmla="*/ 0 h 19"/>
                  <a:gd name="T40" fmla="*/ 56 w 56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9">
                    <a:moveTo>
                      <a:pt x="0" y="16"/>
                    </a:moveTo>
                    <a:lnTo>
                      <a:pt x="9" y="18"/>
                    </a:lnTo>
                    <a:lnTo>
                      <a:pt x="18" y="19"/>
                    </a:lnTo>
                    <a:lnTo>
                      <a:pt x="28" y="18"/>
                    </a:lnTo>
                    <a:lnTo>
                      <a:pt x="37" y="17"/>
                    </a:lnTo>
                    <a:lnTo>
                      <a:pt x="44" y="15"/>
                    </a:lnTo>
                    <a:lnTo>
                      <a:pt x="51" y="12"/>
                    </a:lnTo>
                    <a:lnTo>
                      <a:pt x="55" y="7"/>
                    </a:lnTo>
                    <a:lnTo>
                      <a:pt x="56" y="0"/>
                    </a:lnTo>
                    <a:lnTo>
                      <a:pt x="48" y="4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41" y="6"/>
                    </a:lnTo>
                    <a:lnTo>
                      <a:pt x="35" y="8"/>
                    </a:lnTo>
                    <a:lnTo>
                      <a:pt x="26" y="9"/>
                    </a:lnTo>
                    <a:lnTo>
                      <a:pt x="18" y="9"/>
                    </a:lnTo>
                    <a:lnTo>
                      <a:pt x="11" y="9"/>
                    </a:lnTo>
                    <a:lnTo>
                      <a:pt x="2" y="7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21" name="Freeform 449"/>
              <p:cNvSpPr>
                <a:spLocks noChangeArrowheads="1"/>
              </p:cNvSpPr>
              <p:nvPr/>
            </p:nvSpPr>
            <p:spPr bwMode="auto">
              <a:xfrm>
                <a:off x="2631" y="4032"/>
                <a:ext cx="57" cy="38"/>
              </a:xfrm>
              <a:custGeom>
                <a:avLst/>
                <a:gdLst>
                  <a:gd name="G0" fmla="+- 1 0 0"/>
                  <a:gd name="G1" fmla="+- 16 0 0"/>
                  <a:gd name="G2" fmla="cos 11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28667 45696"/>
                  <a:gd name="G10" fmla="+- 4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*/ 1 0 51712"/>
                  <a:gd name="G22" fmla="*/ 1 0 51712"/>
                  <a:gd name="T0" fmla="*/ 0 w 57"/>
                  <a:gd name="T1" fmla="*/ 75285 h 25"/>
                  <a:gd name="T2" fmla="*/ 4 w 57"/>
                  <a:gd name="T3" fmla="*/ 94774 h 25"/>
                  <a:gd name="T4" fmla="*/ 408 w 57"/>
                  <a:gd name="T5" fmla="*/ 102374 h 25"/>
                  <a:gd name="T6" fmla="*/ 555 w 57"/>
                  <a:gd name="T7" fmla="*/ 119453 h 25"/>
                  <a:gd name="T8" fmla="*/ 795 w 57"/>
                  <a:gd name="T9" fmla="*/ 139358 h 25"/>
                  <a:gd name="T10" fmla="*/ 1138 w 57"/>
                  <a:gd name="T11" fmla="*/ 162475 h 25"/>
                  <a:gd name="T12" fmla="*/ 1397 w 57"/>
                  <a:gd name="T13" fmla="*/ 198768 h 25"/>
                  <a:gd name="T14" fmla="*/ 1715 w 57"/>
                  <a:gd name="T15" fmla="*/ 221203 h 25"/>
                  <a:gd name="T16" fmla="*/ 2000 w 57"/>
                  <a:gd name="T17" fmla="*/ 238875 h 25"/>
                  <a:gd name="T18" fmla="*/ 2034 w 57"/>
                  <a:gd name="T19" fmla="*/ 150427 h 25"/>
                  <a:gd name="T20" fmla="*/ 1833 w 57"/>
                  <a:gd name="T21" fmla="*/ 128965 h 25"/>
                  <a:gd name="T22" fmla="*/ 1471 w 57"/>
                  <a:gd name="T23" fmla="*/ 102374 h 25"/>
                  <a:gd name="T24" fmla="*/ 1198 w 57"/>
                  <a:gd name="T25" fmla="*/ 87773 h 25"/>
                  <a:gd name="T26" fmla="*/ 881 w 57"/>
                  <a:gd name="T27" fmla="*/ 626 h 25"/>
                  <a:gd name="T28" fmla="*/ 615 w 57"/>
                  <a:gd name="T29" fmla="*/ 454 h 25"/>
                  <a:gd name="T30" fmla="*/ 452 w 57"/>
                  <a:gd name="T31" fmla="*/ 240 h 25"/>
                  <a:gd name="T32" fmla="*/ 7 w 57"/>
                  <a:gd name="T33" fmla="*/ 13 h 25"/>
                  <a:gd name="T34" fmla="*/ 4 w 57"/>
                  <a:gd name="T35" fmla="*/ 0 h 25"/>
                  <a:gd name="T36" fmla="*/ 0 w 57"/>
                  <a:gd name="T37" fmla="*/ 75285 h 25"/>
                  <a:gd name="T38" fmla="*/ 0 w 57"/>
                  <a:gd name="T39" fmla="*/ 0 h 25"/>
                  <a:gd name="T40" fmla="*/ 57 w 57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25">
                    <a:moveTo>
                      <a:pt x="0" y="7"/>
                    </a:moveTo>
                    <a:lnTo>
                      <a:pt x="4" y="10"/>
                    </a:lnTo>
                    <a:lnTo>
                      <a:pt x="10" y="11"/>
                    </a:lnTo>
                    <a:lnTo>
                      <a:pt x="16" y="13"/>
                    </a:lnTo>
                    <a:lnTo>
                      <a:pt x="23" y="15"/>
                    </a:lnTo>
                    <a:lnTo>
                      <a:pt x="31" y="17"/>
                    </a:lnTo>
                    <a:lnTo>
                      <a:pt x="39" y="20"/>
                    </a:lnTo>
                    <a:lnTo>
                      <a:pt x="47" y="23"/>
                    </a:lnTo>
                    <a:lnTo>
                      <a:pt x="55" y="25"/>
                    </a:lnTo>
                    <a:lnTo>
                      <a:pt x="57" y="16"/>
                    </a:lnTo>
                    <a:lnTo>
                      <a:pt x="50" y="14"/>
                    </a:lnTo>
                    <a:lnTo>
                      <a:pt x="41" y="11"/>
                    </a:lnTo>
                    <a:lnTo>
                      <a:pt x="33" y="9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7" y="1"/>
                    </a:lnTo>
                    <a:lnTo>
                      <a:pt x="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22" name="Freeform 450"/>
              <p:cNvSpPr>
                <a:spLocks noChangeArrowheads="1"/>
              </p:cNvSpPr>
              <p:nvPr/>
            </p:nvSpPr>
            <p:spPr bwMode="auto">
              <a:xfrm>
                <a:off x="3012" y="4012"/>
                <a:ext cx="109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22783 57600"/>
                  <a:gd name="G9" fmla="+- 2 0 0"/>
                  <a:gd name="G10" fmla="+- 65533 0 0"/>
                  <a:gd name="G11" fmla="+- 34 0 0"/>
                  <a:gd name="G12" fmla="*/ 1 59879 5171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61053 0 0"/>
                  <a:gd name="G31" fmla="+- 56730 0 0"/>
                  <a:gd name="G32" fmla="+- 52547 0 0"/>
                  <a:gd name="G33" fmla="+- 48653 0 0"/>
                  <a:gd name="G34" fmla="+- 45279 0 0"/>
                  <a:gd name="G35" fmla="+- 33444 0 0"/>
                  <a:gd name="G36" fmla="+- 26618 0 0"/>
                  <a:gd name="T0" fmla="*/ 3733 w 107"/>
                  <a:gd name="T1" fmla="*/ 64788 h 41"/>
                  <a:gd name="T2" fmla="*/ 3735 w 107"/>
                  <a:gd name="T3" fmla="*/ 60478 h 41"/>
                  <a:gd name="T4" fmla="*/ 3748 w 107"/>
                  <a:gd name="T5" fmla="*/ 56295 h 41"/>
                  <a:gd name="T6" fmla="*/ 3748 w 107"/>
                  <a:gd name="T7" fmla="*/ 52401 h 41"/>
                  <a:gd name="T8" fmla="*/ 3748 w 107"/>
                  <a:gd name="T9" fmla="*/ 49012 h 41"/>
                  <a:gd name="T10" fmla="*/ 3733 w 107"/>
                  <a:gd name="T11" fmla="*/ 36969 h 41"/>
                  <a:gd name="T12" fmla="*/ 3525 w 107"/>
                  <a:gd name="T13" fmla="*/ 29968 h 41"/>
                  <a:gd name="T14" fmla="*/ 3350 w 107"/>
                  <a:gd name="T15" fmla="*/ 24243 h 41"/>
                  <a:gd name="T16" fmla="*/ 3011 w 107"/>
                  <a:gd name="T17" fmla="*/ 149 h 41"/>
                  <a:gd name="T18" fmla="*/ 2705 w 107"/>
                  <a:gd name="T19" fmla="*/ 78 h 41"/>
                  <a:gd name="T20" fmla="*/ 2409 w 107"/>
                  <a:gd name="T21" fmla="*/ 0 h 41"/>
                  <a:gd name="T22" fmla="*/ 2044 w 107"/>
                  <a:gd name="T23" fmla="*/ 0 h 41"/>
                  <a:gd name="T24" fmla="*/ 1673 w 107"/>
                  <a:gd name="T25" fmla="*/ 0 h 41"/>
                  <a:gd name="T26" fmla="*/ 1322 w 107"/>
                  <a:gd name="T27" fmla="*/ 1 h 41"/>
                  <a:gd name="T28" fmla="*/ 976 w 107"/>
                  <a:gd name="T29" fmla="*/ 97 h 41"/>
                  <a:gd name="T30" fmla="*/ 633 w 107"/>
                  <a:gd name="T31" fmla="*/ 24243 h 41"/>
                  <a:gd name="T32" fmla="*/ 431 w 107"/>
                  <a:gd name="T33" fmla="*/ 34239 h 41"/>
                  <a:gd name="T34" fmla="*/ 7 w 107"/>
                  <a:gd name="T35" fmla="*/ 45715 h 41"/>
                  <a:gd name="T36" fmla="*/ 4 w 107"/>
                  <a:gd name="T37" fmla="*/ 60478 h 41"/>
                  <a:gd name="T38" fmla="*/ 2 w 107"/>
                  <a:gd name="T39" fmla="*/ 71906 h 41"/>
                  <a:gd name="T40" fmla="*/ 0 w 107"/>
                  <a:gd name="T41" fmla="*/ 86069 h 41"/>
                  <a:gd name="T42" fmla="*/ 0 w 107"/>
                  <a:gd name="T43" fmla="*/ 95257 h 41"/>
                  <a:gd name="T44" fmla="*/ 3 w 107"/>
                  <a:gd name="T45" fmla="*/ 102076 h 41"/>
                  <a:gd name="T46" fmla="*/ 8 w 107"/>
                  <a:gd name="T47" fmla="*/ 114108 h 41"/>
                  <a:gd name="T48" fmla="*/ 540 w 107"/>
                  <a:gd name="T49" fmla="*/ 118692 h 41"/>
                  <a:gd name="T50" fmla="*/ 827 w 107"/>
                  <a:gd name="T51" fmla="*/ 122621 h 41"/>
                  <a:gd name="T52" fmla="*/ 1152 w 107"/>
                  <a:gd name="T53" fmla="*/ 122621 h 41"/>
                  <a:gd name="T54" fmla="*/ 1474 w 107"/>
                  <a:gd name="T55" fmla="*/ 122621 h 41"/>
                  <a:gd name="T56" fmla="*/ 1771 w 107"/>
                  <a:gd name="T57" fmla="*/ 117705 h 41"/>
                  <a:gd name="T58" fmla="*/ 2044 w 107"/>
                  <a:gd name="T59" fmla="*/ 109358 h 41"/>
                  <a:gd name="T60" fmla="*/ 2328 w 107"/>
                  <a:gd name="T61" fmla="*/ 99298 h 41"/>
                  <a:gd name="T62" fmla="*/ 2586 w 107"/>
                  <a:gd name="T63" fmla="*/ 92308 h 41"/>
                  <a:gd name="T64" fmla="*/ 2886 w 107"/>
                  <a:gd name="T65" fmla="*/ 86069 h 41"/>
                  <a:gd name="T66" fmla="*/ 3168 w 107"/>
                  <a:gd name="T67" fmla="*/ 80250 h 41"/>
                  <a:gd name="T68" fmla="*/ 3365 w 107"/>
                  <a:gd name="T69" fmla="*/ 71906 h 41"/>
                  <a:gd name="T70" fmla="*/ 3552 w 107"/>
                  <a:gd name="T71" fmla="*/ 69698 h 41"/>
                  <a:gd name="T72" fmla="*/ 3733 w 107"/>
                  <a:gd name="T73" fmla="*/ 64788 h 41"/>
                  <a:gd name="T74" fmla="*/ 0 w 107"/>
                  <a:gd name="T75" fmla="*/ 0 h 41"/>
                  <a:gd name="T76" fmla="*/ 107 w 107"/>
                  <a:gd name="T7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41">
                    <a:moveTo>
                      <a:pt x="105" y="21"/>
                    </a:moveTo>
                    <a:lnTo>
                      <a:pt x="106" y="20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7" y="17"/>
                    </a:lnTo>
                    <a:lnTo>
                      <a:pt x="105" y="13"/>
                    </a:lnTo>
                    <a:lnTo>
                      <a:pt x="99" y="10"/>
                    </a:lnTo>
                    <a:lnTo>
                      <a:pt x="94" y="7"/>
                    </a:lnTo>
                    <a:lnTo>
                      <a:pt x="86" y="5"/>
                    </a:lnTo>
                    <a:lnTo>
                      <a:pt x="77" y="2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8" y="0"/>
                    </a:lnTo>
                    <a:lnTo>
                      <a:pt x="38" y="1"/>
                    </a:lnTo>
                    <a:lnTo>
                      <a:pt x="27" y="3"/>
                    </a:lnTo>
                    <a:lnTo>
                      <a:pt x="19" y="7"/>
                    </a:lnTo>
                    <a:lnTo>
                      <a:pt x="12" y="12"/>
                    </a:lnTo>
                    <a:lnTo>
                      <a:pt x="7" y="16"/>
                    </a:lnTo>
                    <a:lnTo>
                      <a:pt x="4" y="20"/>
                    </a:lnTo>
                    <a:lnTo>
                      <a:pt x="2" y="24"/>
                    </a:lnTo>
                    <a:lnTo>
                      <a:pt x="0" y="29"/>
                    </a:lnTo>
                    <a:lnTo>
                      <a:pt x="0" y="32"/>
                    </a:lnTo>
                    <a:lnTo>
                      <a:pt x="3" y="34"/>
                    </a:lnTo>
                    <a:lnTo>
                      <a:pt x="8" y="38"/>
                    </a:lnTo>
                    <a:lnTo>
                      <a:pt x="16" y="40"/>
                    </a:lnTo>
                    <a:lnTo>
                      <a:pt x="24" y="41"/>
                    </a:lnTo>
                    <a:lnTo>
                      <a:pt x="33" y="41"/>
                    </a:lnTo>
                    <a:lnTo>
                      <a:pt x="42" y="41"/>
                    </a:lnTo>
                    <a:lnTo>
                      <a:pt x="51" y="39"/>
                    </a:lnTo>
                    <a:lnTo>
                      <a:pt x="58" y="36"/>
                    </a:lnTo>
                    <a:lnTo>
                      <a:pt x="67" y="33"/>
                    </a:lnTo>
                    <a:lnTo>
                      <a:pt x="74" y="31"/>
                    </a:lnTo>
                    <a:lnTo>
                      <a:pt x="82" y="29"/>
                    </a:lnTo>
                    <a:lnTo>
                      <a:pt x="90" y="27"/>
                    </a:lnTo>
                    <a:lnTo>
                      <a:pt x="96" y="24"/>
                    </a:lnTo>
                    <a:lnTo>
                      <a:pt x="101" y="23"/>
                    </a:lnTo>
                    <a:lnTo>
                      <a:pt x="105" y="2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23" name="Freeform 451"/>
              <p:cNvSpPr>
                <a:spLocks noChangeArrowheads="1"/>
              </p:cNvSpPr>
              <p:nvPr/>
            </p:nvSpPr>
            <p:spPr bwMode="auto">
              <a:xfrm>
                <a:off x="3007" y="4007"/>
                <a:ext cx="119" cy="36"/>
              </a:xfrm>
              <a:custGeom>
                <a:avLst/>
                <a:gdLst>
                  <a:gd name="G0" fmla="*/ 1 34419 44192"/>
                  <a:gd name="G1" fmla="*/ 1 63095 51712"/>
                  <a:gd name="G2" fmla="*/ G1 1 180"/>
                  <a:gd name="G3" fmla="*/ G0 1 G2"/>
                  <a:gd name="G4" fmla="*/ 1 36825 25856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49223 51712"/>
                  <a:gd name="G22" fmla="+- 21 0 0"/>
                  <a:gd name="G23" fmla="+- 4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61167 2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T0" fmla="*/ 8 w 116"/>
                  <a:gd name="T1" fmla="*/ 11058 h 35"/>
                  <a:gd name="T2" fmla="*/ 482 w 116"/>
                  <a:gd name="T3" fmla="*/ 9898 h 35"/>
                  <a:gd name="T4" fmla="*/ 574 w 116"/>
                  <a:gd name="T5" fmla="*/ 8125 h 35"/>
                  <a:gd name="T6" fmla="*/ 692 w 116"/>
                  <a:gd name="T7" fmla="*/ 7123 h 35"/>
                  <a:gd name="T8" fmla="*/ 818 w 116"/>
                  <a:gd name="T9" fmla="*/ 6561 h 35"/>
                  <a:gd name="T10" fmla="*/ 1228 w 116"/>
                  <a:gd name="T11" fmla="*/ 4569 h 35"/>
                  <a:gd name="T12" fmla="*/ 1599 w 116"/>
                  <a:gd name="T13" fmla="*/ 3570 h 35"/>
                  <a:gd name="T14" fmla="*/ 2019 w 116"/>
                  <a:gd name="T15" fmla="*/ 3028 h 35"/>
                  <a:gd name="T16" fmla="*/ 2477 w 116"/>
                  <a:gd name="T17" fmla="*/ 2789 h 35"/>
                  <a:gd name="T18" fmla="*/ 2953 w 116"/>
                  <a:gd name="T19" fmla="*/ 2789 h 35"/>
                  <a:gd name="T20" fmla="*/ 3434 w 116"/>
                  <a:gd name="T21" fmla="*/ 3028 h 35"/>
                  <a:gd name="T22" fmla="*/ 3847 w 116"/>
                  <a:gd name="T23" fmla="*/ 3288 h 35"/>
                  <a:gd name="T24" fmla="*/ 4255 w 116"/>
                  <a:gd name="T25" fmla="*/ 3876 h 35"/>
                  <a:gd name="T26" fmla="*/ 4602 w 116"/>
                  <a:gd name="T27" fmla="*/ 4569 h 35"/>
                  <a:gd name="T28" fmla="*/ 4868 w 116"/>
                  <a:gd name="T29" fmla="*/ 5848 h 35"/>
                  <a:gd name="T30" fmla="*/ 4998 w 116"/>
                  <a:gd name="T31" fmla="*/ 6561 h 35"/>
                  <a:gd name="T32" fmla="*/ 5177 w 116"/>
                  <a:gd name="T33" fmla="*/ 7123 h 35"/>
                  <a:gd name="T34" fmla="*/ 5163 w 116"/>
                  <a:gd name="T35" fmla="*/ 6893 h 35"/>
                  <a:gd name="T36" fmla="*/ 5163 w 116"/>
                  <a:gd name="T37" fmla="*/ 6561 h 35"/>
                  <a:gd name="T38" fmla="*/ 5163 w 116"/>
                  <a:gd name="T39" fmla="*/ 6893 h 35"/>
                  <a:gd name="T40" fmla="*/ 5305 w 116"/>
                  <a:gd name="T41" fmla="*/ 9117 h 35"/>
                  <a:gd name="T42" fmla="*/ 5473 w 116"/>
                  <a:gd name="T43" fmla="*/ 8397 h 35"/>
                  <a:gd name="T44" fmla="*/ 5481 w 116"/>
                  <a:gd name="T45" fmla="*/ 7734 h 35"/>
                  <a:gd name="T46" fmla="*/ 5527 w 116"/>
                  <a:gd name="T47" fmla="*/ 6893 h 35"/>
                  <a:gd name="T48" fmla="*/ 5481 w 116"/>
                  <a:gd name="T49" fmla="*/ 5386 h 35"/>
                  <a:gd name="T50" fmla="*/ 5305 w 116"/>
                  <a:gd name="T51" fmla="*/ 4208 h 35"/>
                  <a:gd name="T52" fmla="*/ 4998 w 116"/>
                  <a:gd name="T53" fmla="*/ 3028 h 35"/>
                  <a:gd name="T54" fmla="*/ 4728 w 116"/>
                  <a:gd name="T55" fmla="*/ 2366 h 35"/>
                  <a:gd name="T56" fmla="*/ 4376 w 116"/>
                  <a:gd name="T57" fmla="*/ 4 h 35"/>
                  <a:gd name="T58" fmla="*/ 3889 w 116"/>
                  <a:gd name="T59" fmla="*/ 2 h 35"/>
                  <a:gd name="T60" fmla="*/ 3463 w 116"/>
                  <a:gd name="T61" fmla="*/ 0 h 35"/>
                  <a:gd name="T62" fmla="*/ 2953 w 116"/>
                  <a:gd name="T63" fmla="*/ 0 h 35"/>
                  <a:gd name="T64" fmla="*/ 2477 w 116"/>
                  <a:gd name="T65" fmla="*/ 0 h 35"/>
                  <a:gd name="T66" fmla="*/ 1959 w 116"/>
                  <a:gd name="T67" fmla="*/ 1 h 35"/>
                  <a:gd name="T68" fmla="*/ 1423 w 116"/>
                  <a:gd name="T69" fmla="*/ 3 h 35"/>
                  <a:gd name="T70" fmla="*/ 977 w 116"/>
                  <a:gd name="T71" fmla="*/ 2366 h 35"/>
                  <a:gd name="T72" fmla="*/ 574 w 116"/>
                  <a:gd name="T73" fmla="*/ 3876 h 35"/>
                  <a:gd name="T74" fmla="*/ 8 w 116"/>
                  <a:gd name="T75" fmla="*/ 5386 h 35"/>
                  <a:gd name="T76" fmla="*/ 5 w 116"/>
                  <a:gd name="T77" fmla="*/ 6561 h 35"/>
                  <a:gd name="T78" fmla="*/ 2 w 116"/>
                  <a:gd name="T79" fmla="*/ 8125 h 35"/>
                  <a:gd name="T80" fmla="*/ 0 w 116"/>
                  <a:gd name="T81" fmla="*/ 9898 h 35"/>
                  <a:gd name="T82" fmla="*/ 8 w 116"/>
                  <a:gd name="T83" fmla="*/ 11058 h 35"/>
                  <a:gd name="T84" fmla="*/ 0 w 116"/>
                  <a:gd name="T85" fmla="*/ 0 h 35"/>
                  <a:gd name="T86" fmla="*/ 116 w 116"/>
                  <a:gd name="T8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T84" t="T85" r="T86" b="T87"/>
                <a:pathLst>
                  <a:path w="116" h="35">
                    <a:moveTo>
                      <a:pt x="8" y="35"/>
                    </a:moveTo>
                    <a:lnTo>
                      <a:pt x="9" y="31"/>
                    </a:lnTo>
                    <a:lnTo>
                      <a:pt x="12" y="26"/>
                    </a:lnTo>
                    <a:lnTo>
                      <a:pt x="15" y="23"/>
                    </a:lnTo>
                    <a:lnTo>
                      <a:pt x="18" y="21"/>
                    </a:lnTo>
                    <a:lnTo>
                      <a:pt x="25" y="15"/>
                    </a:lnTo>
                    <a:lnTo>
                      <a:pt x="34" y="12"/>
                    </a:lnTo>
                    <a:lnTo>
                      <a:pt x="42" y="10"/>
                    </a:lnTo>
                    <a:lnTo>
                      <a:pt x="52" y="9"/>
                    </a:lnTo>
                    <a:lnTo>
                      <a:pt x="62" y="9"/>
                    </a:lnTo>
                    <a:lnTo>
                      <a:pt x="72" y="10"/>
                    </a:lnTo>
                    <a:lnTo>
                      <a:pt x="80" y="11"/>
                    </a:lnTo>
                    <a:lnTo>
                      <a:pt x="89" y="13"/>
                    </a:lnTo>
                    <a:lnTo>
                      <a:pt x="96" y="15"/>
                    </a:lnTo>
                    <a:lnTo>
                      <a:pt x="101" y="18"/>
                    </a:lnTo>
                    <a:lnTo>
                      <a:pt x="105" y="21"/>
                    </a:lnTo>
                    <a:lnTo>
                      <a:pt x="108" y="23"/>
                    </a:lnTo>
                    <a:lnTo>
                      <a:pt x="107" y="22"/>
                    </a:lnTo>
                    <a:lnTo>
                      <a:pt x="107" y="21"/>
                    </a:lnTo>
                    <a:lnTo>
                      <a:pt x="107" y="22"/>
                    </a:lnTo>
                    <a:lnTo>
                      <a:pt x="111" y="29"/>
                    </a:lnTo>
                    <a:lnTo>
                      <a:pt x="113" y="27"/>
                    </a:lnTo>
                    <a:lnTo>
                      <a:pt x="115" y="25"/>
                    </a:lnTo>
                    <a:lnTo>
                      <a:pt x="116" y="22"/>
                    </a:lnTo>
                    <a:lnTo>
                      <a:pt x="115" y="17"/>
                    </a:lnTo>
                    <a:lnTo>
                      <a:pt x="111" y="14"/>
                    </a:lnTo>
                    <a:lnTo>
                      <a:pt x="105" y="10"/>
                    </a:lnTo>
                    <a:lnTo>
                      <a:pt x="99" y="7"/>
                    </a:lnTo>
                    <a:lnTo>
                      <a:pt x="92" y="4"/>
                    </a:lnTo>
                    <a:lnTo>
                      <a:pt x="82" y="2"/>
                    </a:lnTo>
                    <a:lnTo>
                      <a:pt x="73" y="0"/>
                    </a:lnTo>
                    <a:lnTo>
                      <a:pt x="62" y="0"/>
                    </a:lnTo>
                    <a:lnTo>
                      <a:pt x="52" y="0"/>
                    </a:lnTo>
                    <a:lnTo>
                      <a:pt x="41" y="1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2" y="13"/>
                    </a:lnTo>
                    <a:lnTo>
                      <a:pt x="8" y="17"/>
                    </a:lnTo>
                    <a:lnTo>
                      <a:pt x="5" y="21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24" name="Freeform 452"/>
              <p:cNvSpPr>
                <a:spLocks noChangeArrowheads="1"/>
              </p:cNvSpPr>
              <p:nvPr/>
            </p:nvSpPr>
            <p:spPr bwMode="auto">
              <a:xfrm>
                <a:off x="3007" y="4036"/>
                <a:ext cx="56" cy="3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8 0 0"/>
                  <a:gd name="G4" fmla="sin 4 G3"/>
                  <a:gd name="G5" fmla="*/ 1 0 51712"/>
                  <a:gd name="G6" fmla="*/ 1 63095 51712"/>
                  <a:gd name="G7" fmla="*/ G6 1 180"/>
                  <a:gd name="G8" fmla="*/ G5 1 G7"/>
                  <a:gd name="G9" fmla="*/ 1 89 25856"/>
                  <a:gd name="G10" fmla="*/ 1 13639 51712"/>
                  <a:gd name="G11" fmla="+- 1 0 0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63774 0 0"/>
                  <a:gd name="G25" fmla="*/ 1 0 51712"/>
                  <a:gd name="T0" fmla="*/ 2084 w 56"/>
                  <a:gd name="T1" fmla="*/ 836801 h 19"/>
                  <a:gd name="T2" fmla="*/ 1762 w 56"/>
                  <a:gd name="T3" fmla="*/ 1022112 h 19"/>
                  <a:gd name="T4" fmla="*/ 1429 w 56"/>
                  <a:gd name="T5" fmla="*/ 1022112 h 19"/>
                  <a:gd name="T6" fmla="*/ 1113 w 56"/>
                  <a:gd name="T7" fmla="*/ 1022112 h 19"/>
                  <a:gd name="T8" fmla="*/ 772 w 56"/>
                  <a:gd name="T9" fmla="*/ 924929 h 19"/>
                  <a:gd name="T10" fmla="*/ 565 w 56"/>
                  <a:gd name="T11" fmla="*/ 756892 h 19"/>
                  <a:gd name="T12" fmla="*/ 9 w 56"/>
                  <a:gd name="T13" fmla="*/ 1453 h 19"/>
                  <a:gd name="T14" fmla="*/ 8 w 56"/>
                  <a:gd name="T15" fmla="*/ 796 h 19"/>
                  <a:gd name="T16" fmla="*/ 8 w 56"/>
                  <a:gd name="T17" fmla="*/ 1453 h 19"/>
                  <a:gd name="T18" fmla="*/ 0 w 56"/>
                  <a:gd name="T19" fmla="*/ 0 h 19"/>
                  <a:gd name="T20" fmla="*/ 1 w 56"/>
                  <a:gd name="T21" fmla="*/ 836801 h 19"/>
                  <a:gd name="T22" fmla="*/ 5 w 56"/>
                  <a:gd name="T23" fmla="*/ 1380108 h 19"/>
                  <a:gd name="T24" fmla="*/ 458 w 56"/>
                  <a:gd name="T25" fmla="*/ 1863355 h 19"/>
                  <a:gd name="T26" fmla="*/ 696 w 56"/>
                  <a:gd name="T27" fmla="*/ 2059747 h 19"/>
                  <a:gd name="T28" fmla="*/ 1113 w 56"/>
                  <a:gd name="T29" fmla="*/ 2153927 h 19"/>
                  <a:gd name="T30" fmla="*/ 1429 w 56"/>
                  <a:gd name="T31" fmla="*/ 2276669 h 19"/>
                  <a:gd name="T32" fmla="*/ 1782 w 56"/>
                  <a:gd name="T33" fmla="*/ 2153927 h 19"/>
                  <a:gd name="T34" fmla="*/ 2170 w 56"/>
                  <a:gd name="T35" fmla="*/ 1948851 h 19"/>
                  <a:gd name="T36" fmla="*/ 2084 w 56"/>
                  <a:gd name="T37" fmla="*/ 836801 h 19"/>
                  <a:gd name="T38" fmla="*/ 0 w 56"/>
                  <a:gd name="T39" fmla="*/ 0 h 19"/>
                  <a:gd name="T40" fmla="*/ 56 w 56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9">
                    <a:moveTo>
                      <a:pt x="54" y="7"/>
                    </a:moveTo>
                    <a:lnTo>
                      <a:pt x="45" y="9"/>
                    </a:lnTo>
                    <a:lnTo>
                      <a:pt x="37" y="9"/>
                    </a:lnTo>
                    <a:lnTo>
                      <a:pt x="28" y="9"/>
                    </a:lnTo>
                    <a:lnTo>
                      <a:pt x="21" y="8"/>
                    </a:lnTo>
                    <a:lnTo>
                      <a:pt x="15" y="6"/>
                    </a:lnTo>
                    <a:lnTo>
                      <a:pt x="9" y="4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5" y="12"/>
                    </a:lnTo>
                    <a:lnTo>
                      <a:pt x="11" y="15"/>
                    </a:lnTo>
                    <a:lnTo>
                      <a:pt x="19" y="17"/>
                    </a:lnTo>
                    <a:lnTo>
                      <a:pt x="28" y="18"/>
                    </a:lnTo>
                    <a:lnTo>
                      <a:pt x="37" y="19"/>
                    </a:lnTo>
                    <a:lnTo>
                      <a:pt x="46" y="18"/>
                    </a:lnTo>
                    <a:lnTo>
                      <a:pt x="56" y="16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25" name="Freeform 453"/>
              <p:cNvSpPr>
                <a:spLocks noChangeArrowheads="1"/>
              </p:cNvSpPr>
              <p:nvPr/>
            </p:nvSpPr>
            <p:spPr bwMode="auto">
              <a:xfrm>
                <a:off x="3063" y="4032"/>
                <a:ext cx="58" cy="3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7603 51712"/>
                  <a:gd name="G4" fmla="+- 65529 0 0"/>
                  <a:gd name="G5" fmla="+- 18 0 0"/>
                  <a:gd name="G6" fmla="sin 23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72 0 0"/>
                  <a:gd name="G22" fmla="+- 4917 0 0"/>
                  <a:gd name="T0" fmla="*/ 6164 w 57"/>
                  <a:gd name="T1" fmla="*/ 0 h 25"/>
                  <a:gd name="T2" fmla="*/ 5585 w 57"/>
                  <a:gd name="T3" fmla="*/ 13 h 25"/>
                  <a:gd name="T4" fmla="*/ 5157 w 57"/>
                  <a:gd name="T5" fmla="*/ 240 h 25"/>
                  <a:gd name="T6" fmla="*/ 4503 w 57"/>
                  <a:gd name="T7" fmla="*/ 454 h 25"/>
                  <a:gd name="T8" fmla="*/ 3474 w 57"/>
                  <a:gd name="T9" fmla="*/ 626 h 25"/>
                  <a:gd name="T10" fmla="*/ 2648 w 57"/>
                  <a:gd name="T11" fmla="*/ 87773 h 25"/>
                  <a:gd name="T12" fmla="*/ 1742 w 57"/>
                  <a:gd name="T13" fmla="*/ 102374 h 25"/>
                  <a:gd name="T14" fmla="*/ 7 w 57"/>
                  <a:gd name="T15" fmla="*/ 128965 h 25"/>
                  <a:gd name="T16" fmla="*/ 0 w 57"/>
                  <a:gd name="T17" fmla="*/ 150427 h 25"/>
                  <a:gd name="T18" fmla="*/ 2 w 57"/>
                  <a:gd name="T19" fmla="*/ 238875 h 25"/>
                  <a:gd name="T20" fmla="*/ 1084 w 57"/>
                  <a:gd name="T21" fmla="*/ 221203 h 25"/>
                  <a:gd name="T22" fmla="*/ 1995 w 57"/>
                  <a:gd name="T23" fmla="*/ 198768 h 25"/>
                  <a:gd name="T24" fmla="*/ 2998 w 57"/>
                  <a:gd name="T25" fmla="*/ 162475 h 25"/>
                  <a:gd name="T26" fmla="*/ 3932 w 57"/>
                  <a:gd name="T27" fmla="*/ 139358 h 25"/>
                  <a:gd name="T28" fmla="*/ 4799 w 57"/>
                  <a:gd name="T29" fmla="*/ 119453 h 25"/>
                  <a:gd name="T30" fmla="*/ 5496 w 57"/>
                  <a:gd name="T31" fmla="*/ 102374 h 25"/>
                  <a:gd name="T32" fmla="*/ 6164 w 57"/>
                  <a:gd name="T33" fmla="*/ 94774 h 25"/>
                  <a:gd name="T34" fmla="*/ 6597 w 57"/>
                  <a:gd name="T35" fmla="*/ 75285 h 25"/>
                  <a:gd name="T36" fmla="*/ 6164 w 57"/>
                  <a:gd name="T37" fmla="*/ 0 h 25"/>
                  <a:gd name="T38" fmla="*/ 0 w 57"/>
                  <a:gd name="T39" fmla="*/ 0 h 25"/>
                  <a:gd name="T40" fmla="*/ 57 w 57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25">
                    <a:moveTo>
                      <a:pt x="53" y="0"/>
                    </a:moveTo>
                    <a:lnTo>
                      <a:pt x="49" y="1"/>
                    </a:lnTo>
                    <a:lnTo>
                      <a:pt x="45" y="2"/>
                    </a:lnTo>
                    <a:lnTo>
                      <a:pt x="39" y="4"/>
                    </a:lnTo>
                    <a:lnTo>
                      <a:pt x="31" y="6"/>
                    </a:lnTo>
                    <a:lnTo>
                      <a:pt x="23" y="9"/>
                    </a:lnTo>
                    <a:lnTo>
                      <a:pt x="16" y="11"/>
                    </a:lnTo>
                    <a:lnTo>
                      <a:pt x="7" y="14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9" y="23"/>
                    </a:lnTo>
                    <a:lnTo>
                      <a:pt x="18" y="20"/>
                    </a:lnTo>
                    <a:lnTo>
                      <a:pt x="26" y="17"/>
                    </a:lnTo>
                    <a:lnTo>
                      <a:pt x="34" y="15"/>
                    </a:lnTo>
                    <a:lnTo>
                      <a:pt x="41" y="13"/>
                    </a:lnTo>
                    <a:lnTo>
                      <a:pt x="47" y="11"/>
                    </a:lnTo>
                    <a:lnTo>
                      <a:pt x="53" y="10"/>
                    </a:lnTo>
                    <a:lnTo>
                      <a:pt x="57" y="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26" name="Freeform 454"/>
              <p:cNvSpPr>
                <a:spLocks noChangeArrowheads="1"/>
              </p:cNvSpPr>
              <p:nvPr/>
            </p:nvSpPr>
            <p:spPr bwMode="auto">
              <a:xfrm>
                <a:off x="2695" y="3992"/>
                <a:ext cx="95" cy="55"/>
              </a:xfrm>
              <a:custGeom>
                <a:avLst/>
                <a:gdLst>
                  <a:gd name="G0" fmla="+- 12 0 0"/>
                  <a:gd name="G1" fmla="+- 1 0 0"/>
                  <a:gd name="G2" fmla="+- 5 0 0"/>
                  <a:gd name="G3" fmla="*/ 1 40665 23040"/>
                  <a:gd name="G4" fmla="*/ 1 63095 51712"/>
                  <a:gd name="G5" fmla="*/ G4 1 180"/>
                  <a:gd name="G6" fmla="*/ G3 1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51869 22848"/>
                  <a:gd name="G22" fmla="+- 12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1279 0 0"/>
                  <a:gd name="G39" fmla="+- 61278 0 0"/>
                  <a:gd name="G40" fmla="+- 61597 0 0"/>
                  <a:gd name="G41" fmla="+- 62122 0 0"/>
                  <a:gd name="G42" fmla="+- 65418 0 0"/>
                  <a:gd name="G43" fmla="+- 4 0 0"/>
                  <a:gd name="G44" fmla="+- 521 0 0"/>
                  <a:gd name="T0" fmla="*/ 3 w 97"/>
                  <a:gd name="T1" fmla="*/ 4567 h 51"/>
                  <a:gd name="T2" fmla="*/ 1 w 97"/>
                  <a:gd name="T3" fmla="*/ 4258 h 51"/>
                  <a:gd name="T4" fmla="*/ 0 w 97"/>
                  <a:gd name="T5" fmla="*/ 4258 h 51"/>
                  <a:gd name="T6" fmla="*/ 0 w 97"/>
                  <a:gd name="T7" fmla="*/ 3939 h 51"/>
                  <a:gd name="T8" fmla="*/ 0 w 97"/>
                  <a:gd name="T9" fmla="*/ 3414 h 51"/>
                  <a:gd name="T10" fmla="*/ 3 w 97"/>
                  <a:gd name="T11" fmla="*/ 121 h 51"/>
                  <a:gd name="T12" fmla="*/ 8 w 97"/>
                  <a:gd name="T13" fmla="*/ 4 h 51"/>
                  <a:gd name="T14" fmla="*/ 523 w 97"/>
                  <a:gd name="T15" fmla="*/ 2 h 51"/>
                  <a:gd name="T16" fmla="*/ 796 w 97"/>
                  <a:gd name="T17" fmla="*/ 1 h 51"/>
                  <a:gd name="T18" fmla="*/ 1158 w 97"/>
                  <a:gd name="T19" fmla="*/ 0 h 51"/>
                  <a:gd name="T20" fmla="*/ 1539 w 97"/>
                  <a:gd name="T21" fmla="*/ 0 h 51"/>
                  <a:gd name="T22" fmla="*/ 1902 w 97"/>
                  <a:gd name="T23" fmla="*/ 1 h 51"/>
                  <a:gd name="T24" fmla="*/ 2236 w 97"/>
                  <a:gd name="T25" fmla="*/ 2 h 51"/>
                  <a:gd name="T26" fmla="*/ 2642 w 97"/>
                  <a:gd name="T27" fmla="*/ 21 h 51"/>
                  <a:gd name="T28" fmla="*/ 2894 w 97"/>
                  <a:gd name="T29" fmla="*/ 3414 h 51"/>
                  <a:gd name="T30" fmla="*/ 3199 w 97"/>
                  <a:gd name="T31" fmla="*/ 5323 h 51"/>
                  <a:gd name="T32" fmla="*/ 3398 w 97"/>
                  <a:gd name="T33" fmla="*/ 8354 h 51"/>
                  <a:gd name="T34" fmla="*/ 3431 w 97"/>
                  <a:gd name="T35" fmla="*/ 10239 h 51"/>
                  <a:gd name="T36" fmla="*/ 3567 w 97"/>
                  <a:gd name="T37" fmla="*/ 11935 h 51"/>
                  <a:gd name="T38" fmla="*/ 3570 w 97"/>
                  <a:gd name="T39" fmla="*/ 14088 h 51"/>
                  <a:gd name="T40" fmla="*/ 3570 w 97"/>
                  <a:gd name="T41" fmla="*/ 16106 h 51"/>
                  <a:gd name="T42" fmla="*/ 3465 w 97"/>
                  <a:gd name="T43" fmla="*/ 17369 h 51"/>
                  <a:gd name="T44" fmla="*/ 3398 w 97"/>
                  <a:gd name="T45" fmla="*/ 18736 h 51"/>
                  <a:gd name="T46" fmla="*/ 3199 w 97"/>
                  <a:gd name="T47" fmla="*/ 19726 h 51"/>
                  <a:gd name="T48" fmla="*/ 2894 w 97"/>
                  <a:gd name="T49" fmla="*/ 20557 h 51"/>
                  <a:gd name="T50" fmla="*/ 2676 w 97"/>
                  <a:gd name="T51" fmla="*/ 20688 h 51"/>
                  <a:gd name="T52" fmla="*/ 2417 w 97"/>
                  <a:gd name="T53" fmla="*/ 20688 h 51"/>
                  <a:gd name="T54" fmla="*/ 2343 w 97"/>
                  <a:gd name="T55" fmla="*/ 20688 h 51"/>
                  <a:gd name="T56" fmla="*/ 2207 w 97"/>
                  <a:gd name="T57" fmla="*/ 20217 h 51"/>
                  <a:gd name="T58" fmla="*/ 2078 w 97"/>
                  <a:gd name="T59" fmla="*/ 19726 h 51"/>
                  <a:gd name="T60" fmla="*/ 1983 w 97"/>
                  <a:gd name="T61" fmla="*/ 18736 h 51"/>
                  <a:gd name="T62" fmla="*/ 1760 w 97"/>
                  <a:gd name="T63" fmla="*/ 15279 h 51"/>
                  <a:gd name="T64" fmla="*/ 1471 w 97"/>
                  <a:gd name="T65" fmla="*/ 12854 h 51"/>
                  <a:gd name="T66" fmla="*/ 1210 w 97"/>
                  <a:gd name="T67" fmla="*/ 10499 h 51"/>
                  <a:gd name="T68" fmla="*/ 898 w 97"/>
                  <a:gd name="T69" fmla="*/ 9016 h 51"/>
                  <a:gd name="T70" fmla="*/ 626 w 97"/>
                  <a:gd name="T71" fmla="*/ 7191 h 51"/>
                  <a:gd name="T72" fmla="*/ 412 w 97"/>
                  <a:gd name="T73" fmla="*/ 5738 h 51"/>
                  <a:gd name="T74" fmla="*/ 6 w 97"/>
                  <a:gd name="T75" fmla="*/ 5323 h 51"/>
                  <a:gd name="T76" fmla="*/ 3 w 97"/>
                  <a:gd name="T77" fmla="*/ 4567 h 51"/>
                  <a:gd name="T78" fmla="*/ 0 w 97"/>
                  <a:gd name="T79" fmla="*/ 0 h 51"/>
                  <a:gd name="T80" fmla="*/ 97 w 97"/>
                  <a:gd name="T8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97" h="51">
                    <a:moveTo>
                      <a:pt x="3" y="12"/>
                    </a:moveTo>
                    <a:lnTo>
                      <a:pt x="1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8" y="4"/>
                    </a:lnTo>
                    <a:lnTo>
                      <a:pt x="15" y="2"/>
                    </a:lnTo>
                    <a:lnTo>
                      <a:pt x="22" y="1"/>
                    </a:lnTo>
                    <a:lnTo>
                      <a:pt x="32" y="0"/>
                    </a:lnTo>
                    <a:lnTo>
                      <a:pt x="41" y="0"/>
                    </a:lnTo>
                    <a:lnTo>
                      <a:pt x="52" y="1"/>
                    </a:lnTo>
                    <a:lnTo>
                      <a:pt x="61" y="2"/>
                    </a:lnTo>
                    <a:lnTo>
                      <a:pt x="71" y="5"/>
                    </a:lnTo>
                    <a:lnTo>
                      <a:pt x="79" y="8"/>
                    </a:lnTo>
                    <a:lnTo>
                      <a:pt x="87" y="14"/>
                    </a:lnTo>
                    <a:lnTo>
                      <a:pt x="92" y="20"/>
                    </a:lnTo>
                    <a:lnTo>
                      <a:pt x="94" y="25"/>
                    </a:lnTo>
                    <a:lnTo>
                      <a:pt x="96" y="29"/>
                    </a:lnTo>
                    <a:lnTo>
                      <a:pt x="97" y="34"/>
                    </a:lnTo>
                    <a:lnTo>
                      <a:pt x="97" y="39"/>
                    </a:lnTo>
                    <a:lnTo>
                      <a:pt x="95" y="42"/>
                    </a:lnTo>
                    <a:lnTo>
                      <a:pt x="92" y="45"/>
                    </a:lnTo>
                    <a:lnTo>
                      <a:pt x="87" y="48"/>
                    </a:lnTo>
                    <a:lnTo>
                      <a:pt x="79" y="50"/>
                    </a:lnTo>
                    <a:lnTo>
                      <a:pt x="73" y="51"/>
                    </a:lnTo>
                    <a:lnTo>
                      <a:pt x="66" y="51"/>
                    </a:lnTo>
                    <a:lnTo>
                      <a:pt x="63" y="51"/>
                    </a:lnTo>
                    <a:lnTo>
                      <a:pt x="59" y="49"/>
                    </a:lnTo>
                    <a:lnTo>
                      <a:pt x="56" y="48"/>
                    </a:lnTo>
                    <a:lnTo>
                      <a:pt x="54" y="45"/>
                    </a:lnTo>
                    <a:lnTo>
                      <a:pt x="48" y="38"/>
                    </a:lnTo>
                    <a:lnTo>
                      <a:pt x="40" y="31"/>
                    </a:lnTo>
                    <a:lnTo>
                      <a:pt x="33" y="26"/>
                    </a:lnTo>
                    <a:lnTo>
                      <a:pt x="24" y="22"/>
                    </a:lnTo>
                    <a:lnTo>
                      <a:pt x="18" y="18"/>
                    </a:lnTo>
                    <a:lnTo>
                      <a:pt x="11" y="15"/>
                    </a:lnTo>
                    <a:lnTo>
                      <a:pt x="6" y="14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27" name="Freeform 455"/>
              <p:cNvSpPr>
                <a:spLocks noChangeArrowheads="1"/>
              </p:cNvSpPr>
              <p:nvPr/>
            </p:nvSpPr>
            <p:spPr bwMode="auto">
              <a:xfrm>
                <a:off x="2695" y="3987"/>
                <a:ext cx="99" cy="4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36267 48160"/>
                  <a:gd name="G8" fmla="+- 5 0 0"/>
                  <a:gd name="G9" fmla="*/ 1 18 5"/>
                  <a:gd name="G10" fmla="+- 9 0 0"/>
                  <a:gd name="G11" fmla="*/ 1 16601 51712"/>
                  <a:gd name="G12" fmla="*/ 1 63095 51712"/>
                  <a:gd name="G13" fmla="*/ G12 1 180"/>
                  <a:gd name="G14" fmla="*/ G11 1 G13"/>
                  <a:gd name="G15" fmla="*/ 1 26563 57600"/>
                  <a:gd name="G16" fmla="*/ 1 63095 51712"/>
                  <a:gd name="G17" fmla="*/ G16 1 180"/>
                  <a:gd name="G18" fmla="*/ G15 1 G17"/>
                  <a:gd name="G19" fmla="+- 22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*/ 1 61167 2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T0" fmla="*/ 1294 w 107"/>
                  <a:gd name="T1" fmla="*/ 8173 h 44"/>
                  <a:gd name="T2" fmla="*/ 1294 w 107"/>
                  <a:gd name="T3" fmla="*/ 7335 h 44"/>
                  <a:gd name="T4" fmla="*/ 1289 w 107"/>
                  <a:gd name="T5" fmla="*/ 6095 h 44"/>
                  <a:gd name="T6" fmla="*/ 1246 w 107"/>
                  <a:gd name="T7" fmla="*/ 5157 h 44"/>
                  <a:gd name="T8" fmla="*/ 1227 w 107"/>
                  <a:gd name="T9" fmla="*/ 4378 h 44"/>
                  <a:gd name="T10" fmla="*/ 1157 w 107"/>
                  <a:gd name="T11" fmla="*/ 2848 h 44"/>
                  <a:gd name="T12" fmla="*/ 1053 w 107"/>
                  <a:gd name="T13" fmla="*/ 1917 h 44"/>
                  <a:gd name="T14" fmla="*/ 944 w 107"/>
                  <a:gd name="T15" fmla="*/ 82 h 44"/>
                  <a:gd name="T16" fmla="*/ 829 w 107"/>
                  <a:gd name="T17" fmla="*/ 2 h 44"/>
                  <a:gd name="T18" fmla="*/ 682 w 107"/>
                  <a:gd name="T19" fmla="*/ 1 h 44"/>
                  <a:gd name="T20" fmla="*/ 564 w 107"/>
                  <a:gd name="T21" fmla="*/ 0 h 44"/>
                  <a:gd name="T22" fmla="*/ 439 w 107"/>
                  <a:gd name="T23" fmla="*/ 0 h 44"/>
                  <a:gd name="T24" fmla="*/ 337 w 107"/>
                  <a:gd name="T25" fmla="*/ 1 h 44"/>
                  <a:gd name="T26" fmla="*/ 217 w 107"/>
                  <a:gd name="T27" fmla="*/ 2 h 44"/>
                  <a:gd name="T28" fmla="*/ 142 w 107"/>
                  <a:gd name="T29" fmla="*/ 5 h 44"/>
                  <a:gd name="T30" fmla="*/ 6 w 107"/>
                  <a:gd name="T31" fmla="*/ 89 h 44"/>
                  <a:gd name="T32" fmla="*/ 2 w 107"/>
                  <a:gd name="T33" fmla="*/ 1917 h 44"/>
                  <a:gd name="T34" fmla="*/ 0 w 107"/>
                  <a:gd name="T35" fmla="*/ 2313 h 44"/>
                  <a:gd name="T36" fmla="*/ 1 w 107"/>
                  <a:gd name="T37" fmla="*/ 3271 h 44"/>
                  <a:gd name="T38" fmla="*/ 4 w 107"/>
                  <a:gd name="T39" fmla="*/ 3722 h 44"/>
                  <a:gd name="T40" fmla="*/ 6 w 107"/>
                  <a:gd name="T41" fmla="*/ 3970 h 44"/>
                  <a:gd name="T42" fmla="*/ 128 w 107"/>
                  <a:gd name="T43" fmla="*/ 2313 h 44"/>
                  <a:gd name="T44" fmla="*/ 8 w 107"/>
                  <a:gd name="T45" fmla="*/ 2175 h 44"/>
                  <a:gd name="T46" fmla="*/ 128 w 107"/>
                  <a:gd name="T47" fmla="*/ 2652 h 44"/>
                  <a:gd name="T48" fmla="*/ 8 w 107"/>
                  <a:gd name="T49" fmla="*/ 3038 h 44"/>
                  <a:gd name="T50" fmla="*/ 134 w 107"/>
                  <a:gd name="T51" fmla="*/ 2652 h 44"/>
                  <a:gd name="T52" fmla="*/ 166 w 107"/>
                  <a:gd name="T53" fmla="*/ 2313 h 44"/>
                  <a:gd name="T54" fmla="*/ 229 w 107"/>
                  <a:gd name="T55" fmla="*/ 2031 h 44"/>
                  <a:gd name="T56" fmla="*/ 345 w 107"/>
                  <a:gd name="T57" fmla="*/ 1917 h 44"/>
                  <a:gd name="T58" fmla="*/ 439 w 107"/>
                  <a:gd name="T59" fmla="*/ 1780 h 44"/>
                  <a:gd name="T60" fmla="*/ 564 w 107"/>
                  <a:gd name="T61" fmla="*/ 1780 h 44"/>
                  <a:gd name="T62" fmla="*/ 672 w 107"/>
                  <a:gd name="T63" fmla="*/ 1917 h 44"/>
                  <a:gd name="T64" fmla="*/ 793 w 107"/>
                  <a:gd name="T65" fmla="*/ 2031 h 44"/>
                  <a:gd name="T66" fmla="*/ 895 w 107"/>
                  <a:gd name="T67" fmla="*/ 2652 h 44"/>
                  <a:gd name="T68" fmla="*/ 996 w 107"/>
                  <a:gd name="T69" fmla="*/ 3271 h 44"/>
                  <a:gd name="T70" fmla="*/ 1091 w 107"/>
                  <a:gd name="T71" fmla="*/ 4251 h 44"/>
                  <a:gd name="T72" fmla="*/ 1156 w 107"/>
                  <a:gd name="T73" fmla="*/ 5323 h 44"/>
                  <a:gd name="T74" fmla="*/ 1159 w 107"/>
                  <a:gd name="T75" fmla="*/ 5883 h 44"/>
                  <a:gd name="T76" fmla="*/ 1173 w 107"/>
                  <a:gd name="T77" fmla="*/ 6493 h 44"/>
                  <a:gd name="T78" fmla="*/ 1173 w 107"/>
                  <a:gd name="T79" fmla="*/ 7415 h 44"/>
                  <a:gd name="T80" fmla="*/ 1176 w 107"/>
                  <a:gd name="T81" fmla="*/ 8173 h 44"/>
                  <a:gd name="T82" fmla="*/ 1294 w 107"/>
                  <a:gd name="T83" fmla="*/ 8173 h 44"/>
                  <a:gd name="T84" fmla="*/ 0 w 107"/>
                  <a:gd name="T85" fmla="*/ 0 h 44"/>
                  <a:gd name="T86" fmla="*/ 107 w 107"/>
                  <a:gd name="T8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T84" t="T85" r="T86" b="T87"/>
                <a:pathLst>
                  <a:path w="107" h="44">
                    <a:moveTo>
                      <a:pt x="107" y="44"/>
                    </a:moveTo>
                    <a:lnTo>
                      <a:pt x="107" y="39"/>
                    </a:lnTo>
                    <a:lnTo>
                      <a:pt x="106" y="33"/>
                    </a:lnTo>
                    <a:lnTo>
                      <a:pt x="103" y="28"/>
                    </a:lnTo>
                    <a:lnTo>
                      <a:pt x="101" y="23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6"/>
                    </a:lnTo>
                    <a:lnTo>
                      <a:pt x="68" y="2"/>
                    </a:lnTo>
                    <a:lnTo>
                      <a:pt x="57" y="1"/>
                    </a:lnTo>
                    <a:lnTo>
                      <a:pt x="46" y="0"/>
                    </a:lnTo>
                    <a:lnTo>
                      <a:pt x="37" y="0"/>
                    </a:lnTo>
                    <a:lnTo>
                      <a:pt x="27" y="1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6" y="7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9" y="13"/>
                    </a:lnTo>
                    <a:lnTo>
                      <a:pt x="8" y="12"/>
                    </a:lnTo>
                    <a:lnTo>
                      <a:pt x="9" y="15"/>
                    </a:lnTo>
                    <a:lnTo>
                      <a:pt x="8" y="17"/>
                    </a:lnTo>
                    <a:lnTo>
                      <a:pt x="10" y="15"/>
                    </a:lnTo>
                    <a:lnTo>
                      <a:pt x="14" y="13"/>
                    </a:lnTo>
                    <a:lnTo>
                      <a:pt x="20" y="11"/>
                    </a:lnTo>
                    <a:lnTo>
                      <a:pt x="28" y="10"/>
                    </a:lnTo>
                    <a:lnTo>
                      <a:pt x="37" y="9"/>
                    </a:lnTo>
                    <a:lnTo>
                      <a:pt x="46" y="9"/>
                    </a:lnTo>
                    <a:lnTo>
                      <a:pt x="56" y="10"/>
                    </a:lnTo>
                    <a:lnTo>
                      <a:pt x="65" y="11"/>
                    </a:lnTo>
                    <a:lnTo>
                      <a:pt x="75" y="15"/>
                    </a:lnTo>
                    <a:lnTo>
                      <a:pt x="82" y="18"/>
                    </a:lnTo>
                    <a:lnTo>
                      <a:pt x="89" y="22"/>
                    </a:lnTo>
                    <a:lnTo>
                      <a:pt x="94" y="29"/>
                    </a:lnTo>
                    <a:lnTo>
                      <a:pt x="96" y="32"/>
                    </a:lnTo>
                    <a:lnTo>
                      <a:pt x="97" y="35"/>
                    </a:lnTo>
                    <a:lnTo>
                      <a:pt x="97" y="40"/>
                    </a:lnTo>
                    <a:lnTo>
                      <a:pt x="98" y="44"/>
                    </a:lnTo>
                    <a:lnTo>
                      <a:pt x="107" y="4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28" name="Freeform 456"/>
              <p:cNvSpPr>
                <a:spLocks noChangeArrowheads="1"/>
              </p:cNvSpPr>
              <p:nvPr/>
            </p:nvSpPr>
            <p:spPr bwMode="auto">
              <a:xfrm>
                <a:off x="2741" y="4036"/>
                <a:ext cx="52" cy="31"/>
              </a:xfrm>
              <a:custGeom>
                <a:avLst/>
                <a:gdLst>
                  <a:gd name="G0" fmla="*/ 1 0 51712"/>
                  <a:gd name="G1" fmla="*/ 1 8807 52581"/>
                  <a:gd name="G2" fmla="*/ 1 4611 51712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2 0 0"/>
                  <a:gd name="G10" fmla="+- 7 0 0"/>
                  <a:gd name="G11" fmla="sin 5 G10"/>
                  <a:gd name="G12" fmla="+- 6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 0 0"/>
                  <a:gd name="G25" fmla="+- 1 0 0"/>
                  <a:gd name="G26" fmla="+- 1 0 0"/>
                  <a:gd name="T0" fmla="*/ 0 w 52"/>
                  <a:gd name="T1" fmla="*/ 1804396 h 18"/>
                  <a:gd name="T2" fmla="*/ 3 w 52"/>
                  <a:gd name="T3" fmla="*/ 2475429 h 18"/>
                  <a:gd name="T4" fmla="*/ 7 w 52"/>
                  <a:gd name="T5" fmla="*/ 3055622 h 18"/>
                  <a:gd name="T6" fmla="*/ 561 w 52"/>
                  <a:gd name="T7" fmla="*/ 3538575 h 18"/>
                  <a:gd name="T8" fmla="*/ 784 w 52"/>
                  <a:gd name="T9" fmla="*/ 3538575 h 18"/>
                  <a:gd name="T10" fmla="*/ 1162 w 52"/>
                  <a:gd name="T11" fmla="*/ 3772295 h 18"/>
                  <a:gd name="T12" fmla="*/ 1558 w 52"/>
                  <a:gd name="T13" fmla="*/ 3395399 h 18"/>
                  <a:gd name="T14" fmla="*/ 1925 w 52"/>
                  <a:gd name="T15" fmla="*/ 2750291 h 18"/>
                  <a:gd name="T16" fmla="*/ 2277 w 52"/>
                  <a:gd name="T17" fmla="*/ 2005005 h 18"/>
                  <a:gd name="T18" fmla="*/ 2441 w 52"/>
                  <a:gd name="T19" fmla="*/ 1461451 h 18"/>
                  <a:gd name="T20" fmla="*/ 2629 w 52"/>
                  <a:gd name="T21" fmla="*/ 0 h 18"/>
                  <a:gd name="T22" fmla="*/ 2182 w 52"/>
                  <a:gd name="T23" fmla="*/ 0 h 18"/>
                  <a:gd name="T24" fmla="*/ 2153 w 52"/>
                  <a:gd name="T25" fmla="*/ 0 h 18"/>
                  <a:gd name="T26" fmla="*/ 2036 w 52"/>
                  <a:gd name="T27" fmla="*/ 1001 h 18"/>
                  <a:gd name="T28" fmla="*/ 1743 w 52"/>
                  <a:gd name="T29" fmla="*/ 1183765 h 18"/>
                  <a:gd name="T30" fmla="*/ 1454 w 52"/>
                  <a:gd name="T31" fmla="*/ 1461451 h 18"/>
                  <a:gd name="T32" fmla="*/ 1099 w 52"/>
                  <a:gd name="T33" fmla="*/ 1624073 h 18"/>
                  <a:gd name="T34" fmla="*/ 784 w 52"/>
                  <a:gd name="T35" fmla="*/ 1624073 h 18"/>
                  <a:gd name="T36" fmla="*/ 701 w 52"/>
                  <a:gd name="T37" fmla="*/ 1624073 h 18"/>
                  <a:gd name="T38" fmla="*/ 593 w 52"/>
                  <a:gd name="T39" fmla="*/ 1461451 h 18"/>
                  <a:gd name="T40" fmla="*/ 530 w 52"/>
                  <a:gd name="T41" fmla="*/ 1183765 h 18"/>
                  <a:gd name="T42" fmla="*/ 7 w 52"/>
                  <a:gd name="T43" fmla="*/ 1478 h 18"/>
                  <a:gd name="T44" fmla="*/ 0 w 52"/>
                  <a:gd name="T45" fmla="*/ 1804396 h 18"/>
                  <a:gd name="T46" fmla="*/ 0 w 52"/>
                  <a:gd name="T47" fmla="*/ 0 h 18"/>
                  <a:gd name="T48" fmla="*/ 52 w 52"/>
                  <a:gd name="T4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2" h="18">
                    <a:moveTo>
                      <a:pt x="0" y="9"/>
                    </a:moveTo>
                    <a:lnTo>
                      <a:pt x="3" y="12"/>
                    </a:lnTo>
                    <a:lnTo>
                      <a:pt x="7" y="14"/>
                    </a:lnTo>
                    <a:lnTo>
                      <a:pt x="10" y="17"/>
                    </a:lnTo>
                    <a:lnTo>
                      <a:pt x="16" y="17"/>
                    </a:lnTo>
                    <a:lnTo>
                      <a:pt x="23" y="18"/>
                    </a:lnTo>
                    <a:lnTo>
                      <a:pt x="31" y="16"/>
                    </a:lnTo>
                    <a:lnTo>
                      <a:pt x="38" y="13"/>
                    </a:lnTo>
                    <a:lnTo>
                      <a:pt x="44" y="10"/>
                    </a:lnTo>
                    <a:lnTo>
                      <a:pt x="48" y="7"/>
                    </a:lnTo>
                    <a:lnTo>
                      <a:pt x="52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2"/>
                    </a:lnTo>
                    <a:lnTo>
                      <a:pt x="35" y="5"/>
                    </a:lnTo>
                    <a:lnTo>
                      <a:pt x="28" y="7"/>
                    </a:lnTo>
                    <a:lnTo>
                      <a:pt x="22" y="8"/>
                    </a:lnTo>
                    <a:lnTo>
                      <a:pt x="16" y="8"/>
                    </a:lnTo>
                    <a:lnTo>
                      <a:pt x="14" y="8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29" name="Freeform 457"/>
              <p:cNvSpPr>
                <a:spLocks noChangeArrowheads="1"/>
              </p:cNvSpPr>
              <p:nvPr/>
            </p:nvSpPr>
            <p:spPr bwMode="auto">
              <a:xfrm>
                <a:off x="2695" y="4002"/>
                <a:ext cx="51" cy="42"/>
              </a:xfrm>
              <a:custGeom>
                <a:avLst/>
                <a:gdLst>
                  <a:gd name="G0" fmla="+- 2 0 0"/>
                  <a:gd name="G1" fmla="+- 15 0 0"/>
                  <a:gd name="G2" fmla="sin 11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3977 23040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2653 0 0"/>
                  <a:gd name="G22" fmla="+- 62196 0 0"/>
                  <a:gd name="T0" fmla="*/ 0 w 56"/>
                  <a:gd name="T1" fmla="*/ 2707 h 40"/>
                  <a:gd name="T2" fmla="*/ 3 w 56"/>
                  <a:gd name="T3" fmla="*/ 2886 h 40"/>
                  <a:gd name="T4" fmla="*/ 9 w 56"/>
                  <a:gd name="T5" fmla="*/ 3349 h 40"/>
                  <a:gd name="T6" fmla="*/ 196 w 56"/>
                  <a:gd name="T7" fmla="*/ 4484 h 40"/>
                  <a:gd name="T8" fmla="*/ 267 w 56"/>
                  <a:gd name="T9" fmla="*/ 5609 h 40"/>
                  <a:gd name="T10" fmla="*/ 402 w 56"/>
                  <a:gd name="T11" fmla="*/ 6909 h 40"/>
                  <a:gd name="T12" fmla="*/ 474 w 56"/>
                  <a:gd name="T13" fmla="*/ 8090 h 40"/>
                  <a:gd name="T14" fmla="*/ 584 w 56"/>
                  <a:gd name="T15" fmla="*/ 10054 h 40"/>
                  <a:gd name="T16" fmla="*/ 651 w 56"/>
                  <a:gd name="T17" fmla="*/ 12366 h 40"/>
                  <a:gd name="T18" fmla="*/ 749 w 56"/>
                  <a:gd name="T19" fmla="*/ 10682 h 40"/>
                  <a:gd name="T20" fmla="*/ 676 w 56"/>
                  <a:gd name="T21" fmla="*/ 8090 h 40"/>
                  <a:gd name="T22" fmla="*/ 550 w 56"/>
                  <a:gd name="T23" fmla="*/ 6446 h 40"/>
                  <a:gd name="T24" fmla="*/ 450 w 56"/>
                  <a:gd name="T25" fmla="*/ 4484 h 40"/>
                  <a:gd name="T26" fmla="*/ 347 w 56"/>
                  <a:gd name="T27" fmla="*/ 3129 h 40"/>
                  <a:gd name="T28" fmla="*/ 229 w 56"/>
                  <a:gd name="T29" fmla="*/ 101 h 40"/>
                  <a:gd name="T30" fmla="*/ 167 w 56"/>
                  <a:gd name="T31" fmla="*/ 4 h 40"/>
                  <a:gd name="T32" fmla="*/ 7 w 56"/>
                  <a:gd name="T33" fmla="*/ 2 h 40"/>
                  <a:gd name="T34" fmla="*/ 3 w 56"/>
                  <a:gd name="T35" fmla="*/ 0 h 40"/>
                  <a:gd name="T36" fmla="*/ 0 w 56"/>
                  <a:gd name="T37" fmla="*/ 2707 h 40"/>
                  <a:gd name="T38" fmla="*/ 0 w 56"/>
                  <a:gd name="T39" fmla="*/ 0 h 40"/>
                  <a:gd name="T40" fmla="*/ 56 w 56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40">
                    <a:moveTo>
                      <a:pt x="0" y="8"/>
                    </a:moveTo>
                    <a:lnTo>
                      <a:pt x="3" y="9"/>
                    </a:lnTo>
                    <a:lnTo>
                      <a:pt x="9" y="11"/>
                    </a:lnTo>
                    <a:lnTo>
                      <a:pt x="15" y="15"/>
                    </a:lnTo>
                    <a:lnTo>
                      <a:pt x="21" y="18"/>
                    </a:lnTo>
                    <a:lnTo>
                      <a:pt x="29" y="22"/>
                    </a:lnTo>
                    <a:lnTo>
                      <a:pt x="36" y="27"/>
                    </a:lnTo>
                    <a:lnTo>
                      <a:pt x="44" y="33"/>
                    </a:lnTo>
                    <a:lnTo>
                      <a:pt x="49" y="40"/>
                    </a:lnTo>
                    <a:lnTo>
                      <a:pt x="56" y="34"/>
                    </a:lnTo>
                    <a:lnTo>
                      <a:pt x="50" y="27"/>
                    </a:lnTo>
                    <a:lnTo>
                      <a:pt x="41" y="20"/>
                    </a:lnTo>
                    <a:lnTo>
                      <a:pt x="34" y="15"/>
                    </a:lnTo>
                    <a:lnTo>
                      <a:pt x="26" y="10"/>
                    </a:lnTo>
                    <a:lnTo>
                      <a:pt x="18" y="6"/>
                    </a:lnTo>
                    <a:lnTo>
                      <a:pt x="12" y="4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30" name="Freeform 458"/>
              <p:cNvSpPr>
                <a:spLocks noChangeArrowheads="1"/>
              </p:cNvSpPr>
              <p:nvPr/>
            </p:nvSpPr>
            <p:spPr bwMode="auto">
              <a:xfrm>
                <a:off x="2962" y="3992"/>
                <a:ext cx="101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20 0 0"/>
                  <a:gd name="G9" fmla="*/ 1 0 51712"/>
                  <a:gd name="G10" fmla="+- 65534 0 0"/>
                  <a:gd name="G11" fmla="+- 1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2058 0 0"/>
                  <a:gd name="G36" fmla="+- 2073 0 0"/>
                  <a:gd name="G37" fmla="+- 2392 0 0"/>
                  <a:gd name="G38" fmla="+- 2917 0 0"/>
                  <a:gd name="G39" fmla="+- 5973 0 0"/>
                  <a:gd name="G40" fmla="+- 5764 0 0"/>
                  <a:gd name="G41" fmla="+- 5313 0 0"/>
                  <a:gd name="T0" fmla="*/ 6094 w 98"/>
                  <a:gd name="T1" fmla="*/ 4567 h 51"/>
                  <a:gd name="T2" fmla="*/ 6316 w 98"/>
                  <a:gd name="T3" fmla="*/ 4258 h 51"/>
                  <a:gd name="T4" fmla="*/ 6331 w 98"/>
                  <a:gd name="T5" fmla="*/ 4258 h 51"/>
                  <a:gd name="T6" fmla="*/ 6331 w 98"/>
                  <a:gd name="T7" fmla="*/ 3939 h 51"/>
                  <a:gd name="T8" fmla="*/ 6331 w 98"/>
                  <a:gd name="T9" fmla="*/ 3414 h 51"/>
                  <a:gd name="T10" fmla="*/ 6094 w 98"/>
                  <a:gd name="T11" fmla="*/ 121 h 51"/>
                  <a:gd name="T12" fmla="*/ 5768 w 98"/>
                  <a:gd name="T13" fmla="*/ 4 h 51"/>
                  <a:gd name="T14" fmla="*/ 5315 w 98"/>
                  <a:gd name="T15" fmla="*/ 2 h 51"/>
                  <a:gd name="T16" fmla="*/ 4980 w 98"/>
                  <a:gd name="T17" fmla="*/ 1 h 51"/>
                  <a:gd name="T18" fmla="*/ 4205 w 98"/>
                  <a:gd name="T19" fmla="*/ 0 h 51"/>
                  <a:gd name="T20" fmla="*/ 3586 w 98"/>
                  <a:gd name="T21" fmla="*/ 0 h 51"/>
                  <a:gd name="T22" fmla="*/ 2944 w 98"/>
                  <a:gd name="T23" fmla="*/ 1 h 51"/>
                  <a:gd name="T24" fmla="*/ 2300 w 98"/>
                  <a:gd name="T25" fmla="*/ 2 h 51"/>
                  <a:gd name="T26" fmla="*/ 1757 w 98"/>
                  <a:gd name="T27" fmla="*/ 21 h 51"/>
                  <a:gd name="T28" fmla="*/ 1092 w 98"/>
                  <a:gd name="T29" fmla="*/ 3414 h 51"/>
                  <a:gd name="T30" fmla="*/ 720 w 98"/>
                  <a:gd name="T31" fmla="*/ 5323 h 51"/>
                  <a:gd name="T32" fmla="*/ 5 w 98"/>
                  <a:gd name="T33" fmla="*/ 8354 h 51"/>
                  <a:gd name="T34" fmla="*/ 3 w 98"/>
                  <a:gd name="T35" fmla="*/ 10239 h 51"/>
                  <a:gd name="T36" fmla="*/ 1 w 98"/>
                  <a:gd name="T37" fmla="*/ 11935 h 51"/>
                  <a:gd name="T38" fmla="*/ 0 w 98"/>
                  <a:gd name="T39" fmla="*/ 14088 h 51"/>
                  <a:gd name="T40" fmla="*/ 0 w 98"/>
                  <a:gd name="T41" fmla="*/ 16106 h 51"/>
                  <a:gd name="T42" fmla="*/ 1 w 98"/>
                  <a:gd name="T43" fmla="*/ 17369 h 51"/>
                  <a:gd name="T44" fmla="*/ 6 w 98"/>
                  <a:gd name="T45" fmla="*/ 18736 h 51"/>
                  <a:gd name="T46" fmla="*/ 720 w 98"/>
                  <a:gd name="T47" fmla="*/ 19726 h 51"/>
                  <a:gd name="T48" fmla="*/ 1029 w 98"/>
                  <a:gd name="T49" fmla="*/ 20557 h 51"/>
                  <a:gd name="T50" fmla="*/ 1656 w 98"/>
                  <a:gd name="T51" fmla="*/ 20688 h 51"/>
                  <a:gd name="T52" fmla="*/ 2042 w 98"/>
                  <a:gd name="T53" fmla="*/ 20688 h 51"/>
                  <a:gd name="T54" fmla="*/ 2229 w 98"/>
                  <a:gd name="T55" fmla="*/ 20688 h 51"/>
                  <a:gd name="T56" fmla="*/ 2441 w 98"/>
                  <a:gd name="T57" fmla="*/ 20217 h 51"/>
                  <a:gd name="T58" fmla="*/ 2749 w 98"/>
                  <a:gd name="T59" fmla="*/ 19726 h 51"/>
                  <a:gd name="T60" fmla="*/ 2827 w 98"/>
                  <a:gd name="T61" fmla="*/ 18736 h 51"/>
                  <a:gd name="T62" fmla="*/ 3184 w 98"/>
                  <a:gd name="T63" fmla="*/ 15279 h 51"/>
                  <a:gd name="T64" fmla="*/ 3733 w 98"/>
                  <a:gd name="T65" fmla="*/ 12854 h 51"/>
                  <a:gd name="T66" fmla="*/ 4177 w 98"/>
                  <a:gd name="T67" fmla="*/ 10499 h 51"/>
                  <a:gd name="T68" fmla="*/ 4693 w 98"/>
                  <a:gd name="T69" fmla="*/ 9016 h 51"/>
                  <a:gd name="T70" fmla="*/ 5121 w 98"/>
                  <a:gd name="T71" fmla="*/ 7191 h 51"/>
                  <a:gd name="T72" fmla="*/ 5609 w 98"/>
                  <a:gd name="T73" fmla="*/ 5738 h 51"/>
                  <a:gd name="T74" fmla="*/ 5952 w 98"/>
                  <a:gd name="T75" fmla="*/ 5323 h 51"/>
                  <a:gd name="T76" fmla="*/ 6094 w 98"/>
                  <a:gd name="T77" fmla="*/ 4567 h 51"/>
                  <a:gd name="T78" fmla="*/ 0 w 98"/>
                  <a:gd name="T79" fmla="*/ 0 h 51"/>
                  <a:gd name="T80" fmla="*/ 98 w 98"/>
                  <a:gd name="T8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98" h="51">
                    <a:moveTo>
                      <a:pt x="95" y="12"/>
                    </a:moveTo>
                    <a:lnTo>
                      <a:pt x="97" y="11"/>
                    </a:lnTo>
                    <a:lnTo>
                      <a:pt x="98" y="11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95" y="6"/>
                    </a:lnTo>
                    <a:lnTo>
                      <a:pt x="90" y="4"/>
                    </a:lnTo>
                    <a:lnTo>
                      <a:pt x="83" y="2"/>
                    </a:lnTo>
                    <a:lnTo>
                      <a:pt x="76" y="1"/>
                    </a:lnTo>
                    <a:lnTo>
                      <a:pt x="66" y="0"/>
                    </a:lnTo>
                    <a:lnTo>
                      <a:pt x="56" y="0"/>
                    </a:lnTo>
                    <a:lnTo>
                      <a:pt x="46" y="1"/>
                    </a:lnTo>
                    <a:lnTo>
                      <a:pt x="36" y="2"/>
                    </a:lnTo>
                    <a:lnTo>
                      <a:pt x="27" y="5"/>
                    </a:lnTo>
                    <a:lnTo>
                      <a:pt x="18" y="8"/>
                    </a:lnTo>
                    <a:lnTo>
                      <a:pt x="11" y="14"/>
                    </a:lnTo>
                    <a:lnTo>
                      <a:pt x="5" y="20"/>
                    </a:lnTo>
                    <a:lnTo>
                      <a:pt x="3" y="25"/>
                    </a:lnTo>
                    <a:lnTo>
                      <a:pt x="1" y="29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6" y="45"/>
                    </a:lnTo>
                    <a:lnTo>
                      <a:pt x="11" y="48"/>
                    </a:lnTo>
                    <a:lnTo>
                      <a:pt x="17" y="50"/>
                    </a:lnTo>
                    <a:lnTo>
                      <a:pt x="25" y="51"/>
                    </a:lnTo>
                    <a:lnTo>
                      <a:pt x="32" y="51"/>
                    </a:lnTo>
                    <a:lnTo>
                      <a:pt x="35" y="51"/>
                    </a:lnTo>
                    <a:lnTo>
                      <a:pt x="38" y="49"/>
                    </a:lnTo>
                    <a:lnTo>
                      <a:pt x="42" y="48"/>
                    </a:lnTo>
                    <a:lnTo>
                      <a:pt x="44" y="45"/>
                    </a:lnTo>
                    <a:lnTo>
                      <a:pt x="50" y="38"/>
                    </a:lnTo>
                    <a:lnTo>
                      <a:pt x="58" y="31"/>
                    </a:lnTo>
                    <a:lnTo>
                      <a:pt x="65" y="26"/>
                    </a:lnTo>
                    <a:lnTo>
                      <a:pt x="72" y="22"/>
                    </a:lnTo>
                    <a:lnTo>
                      <a:pt x="80" y="18"/>
                    </a:lnTo>
                    <a:lnTo>
                      <a:pt x="86" y="15"/>
                    </a:lnTo>
                    <a:lnTo>
                      <a:pt x="91" y="14"/>
                    </a:lnTo>
                    <a:lnTo>
                      <a:pt x="95" y="1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31" name="Freeform 459"/>
              <p:cNvSpPr>
                <a:spLocks noChangeArrowheads="1"/>
              </p:cNvSpPr>
              <p:nvPr/>
            </p:nvSpPr>
            <p:spPr bwMode="auto">
              <a:xfrm>
                <a:off x="2958" y="3987"/>
                <a:ext cx="109" cy="46"/>
              </a:xfrm>
              <a:custGeom>
                <a:avLst/>
                <a:gdLst>
                  <a:gd name="G0" fmla="+- 9 0 0"/>
                  <a:gd name="G1" fmla="sin 44 G0"/>
                  <a:gd name="G2" fmla="+- 11 0 0"/>
                  <a:gd name="G3" fmla="cos 35 G2"/>
                  <a:gd name="G4" fmla="*/ 1 57663 5760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64643 128"/>
                  <a:gd name="G21" fmla="+- 28 0 0"/>
                  <a:gd name="G22" fmla="+- 65531 0 0"/>
                  <a:gd name="G23" fmla="+- 45 0 0"/>
                  <a:gd name="G24" fmla="sin 44 G23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*/ 1 0 51712"/>
                  <a:gd name="G38" fmla="*/ 1 63095 51712"/>
                  <a:gd name="G39" fmla="*/ G38 1 180"/>
                  <a:gd name="G40" fmla="*/ G37 1 G39"/>
                  <a:gd name="G41" fmla="+- 58608 0 0"/>
                  <a:gd name="G42" fmla="+- 59558 0 0"/>
                  <a:gd name="G43" fmla="+- 60197 0 0"/>
                  <a:gd name="G44" fmla="+- 60821 0 0"/>
                  <a:gd name="G45" fmla="+- 62085 0 0"/>
                  <a:gd name="G46" fmla="+- 63378 0 0"/>
                  <a:gd name="G47" fmla="+- 64364 0 0"/>
                  <a:gd name="G48" fmla="+- 65436 0 0"/>
                  <a:gd name="T0" fmla="*/ 487 w 106"/>
                  <a:gd name="T1" fmla="*/ 8173 h 44"/>
                  <a:gd name="T2" fmla="*/ 487 w 106"/>
                  <a:gd name="T3" fmla="*/ 7415 h 44"/>
                  <a:gd name="T4" fmla="*/ 515 w 106"/>
                  <a:gd name="T5" fmla="*/ 6493 h 44"/>
                  <a:gd name="T6" fmla="*/ 544 w 106"/>
                  <a:gd name="T7" fmla="*/ 5883 h 44"/>
                  <a:gd name="T8" fmla="*/ 608 w 106"/>
                  <a:gd name="T9" fmla="*/ 5323 h 44"/>
                  <a:gd name="T10" fmla="*/ 800 w 106"/>
                  <a:gd name="T11" fmla="*/ 4251 h 44"/>
                  <a:gd name="T12" fmla="*/ 1113 w 106"/>
                  <a:gd name="T13" fmla="*/ 3271 h 44"/>
                  <a:gd name="T14" fmla="*/ 1480 w 106"/>
                  <a:gd name="T15" fmla="*/ 2652 h 44"/>
                  <a:gd name="T16" fmla="*/ 1931 w 106"/>
                  <a:gd name="T17" fmla="*/ 2031 h 44"/>
                  <a:gd name="T18" fmla="*/ 2406 w 106"/>
                  <a:gd name="T19" fmla="*/ 1917 h 44"/>
                  <a:gd name="T20" fmla="*/ 2838 w 106"/>
                  <a:gd name="T21" fmla="*/ 1780 h 44"/>
                  <a:gd name="T22" fmla="*/ 3250 w 106"/>
                  <a:gd name="T23" fmla="*/ 1780 h 44"/>
                  <a:gd name="T24" fmla="*/ 3628 w 106"/>
                  <a:gd name="T25" fmla="*/ 1917 h 44"/>
                  <a:gd name="T26" fmla="*/ 4026 w 106"/>
                  <a:gd name="T27" fmla="*/ 2031 h 44"/>
                  <a:gd name="T28" fmla="*/ 4279 w 106"/>
                  <a:gd name="T29" fmla="*/ 2313 h 44"/>
                  <a:gd name="T30" fmla="*/ 4495 w 106"/>
                  <a:gd name="T31" fmla="*/ 2652 h 44"/>
                  <a:gd name="T32" fmla="*/ 4692 w 106"/>
                  <a:gd name="T33" fmla="*/ 3038 h 44"/>
                  <a:gd name="T34" fmla="*/ 4521 w 106"/>
                  <a:gd name="T35" fmla="*/ 2652 h 44"/>
                  <a:gd name="T36" fmla="*/ 4521 w 106"/>
                  <a:gd name="T37" fmla="*/ 2175 h 44"/>
                  <a:gd name="T38" fmla="*/ 4692 w 106"/>
                  <a:gd name="T39" fmla="*/ 2175 h 44"/>
                  <a:gd name="T40" fmla="*/ 4521 w 106"/>
                  <a:gd name="T41" fmla="*/ 2313 h 44"/>
                  <a:gd name="T42" fmla="*/ 4749 w 106"/>
                  <a:gd name="T43" fmla="*/ 3970 h 44"/>
                  <a:gd name="T44" fmla="*/ 4897 w 106"/>
                  <a:gd name="T45" fmla="*/ 3722 h 44"/>
                  <a:gd name="T46" fmla="*/ 4958 w 106"/>
                  <a:gd name="T47" fmla="*/ 3271 h 44"/>
                  <a:gd name="T48" fmla="*/ 4971 w 106"/>
                  <a:gd name="T49" fmla="*/ 2313 h 44"/>
                  <a:gd name="T50" fmla="*/ 4958 w 106"/>
                  <a:gd name="T51" fmla="*/ 1917 h 44"/>
                  <a:gd name="T52" fmla="*/ 4749 w 106"/>
                  <a:gd name="T53" fmla="*/ 89 h 44"/>
                  <a:gd name="T54" fmla="*/ 4453 w 106"/>
                  <a:gd name="T55" fmla="*/ 5 h 44"/>
                  <a:gd name="T56" fmla="*/ 4174 w 106"/>
                  <a:gd name="T57" fmla="*/ 2 h 44"/>
                  <a:gd name="T58" fmla="*/ 3774 w 106"/>
                  <a:gd name="T59" fmla="*/ 1 h 44"/>
                  <a:gd name="T60" fmla="*/ 3250 w 106"/>
                  <a:gd name="T61" fmla="*/ 0 h 44"/>
                  <a:gd name="T62" fmla="*/ 2838 w 106"/>
                  <a:gd name="T63" fmla="*/ 0 h 44"/>
                  <a:gd name="T64" fmla="*/ 2335 w 106"/>
                  <a:gd name="T65" fmla="*/ 1 h 44"/>
                  <a:gd name="T66" fmla="*/ 1828 w 106"/>
                  <a:gd name="T67" fmla="*/ 2 h 44"/>
                  <a:gd name="T68" fmla="*/ 1387 w 106"/>
                  <a:gd name="T69" fmla="*/ 82 h 44"/>
                  <a:gd name="T70" fmla="*/ 893 w 106"/>
                  <a:gd name="T71" fmla="*/ 1917 h 44"/>
                  <a:gd name="T72" fmla="*/ 575 w 106"/>
                  <a:gd name="T73" fmla="*/ 2848 h 44"/>
                  <a:gd name="T74" fmla="*/ 5 w 106"/>
                  <a:gd name="T75" fmla="*/ 4378 h 44"/>
                  <a:gd name="T76" fmla="*/ 3 w 106"/>
                  <a:gd name="T77" fmla="*/ 5157 h 44"/>
                  <a:gd name="T78" fmla="*/ 1 w 106"/>
                  <a:gd name="T79" fmla="*/ 6095 h 44"/>
                  <a:gd name="T80" fmla="*/ 0 w 106"/>
                  <a:gd name="T81" fmla="*/ 7335 h 44"/>
                  <a:gd name="T82" fmla="*/ 0 w 106"/>
                  <a:gd name="T83" fmla="*/ 8173 h 44"/>
                  <a:gd name="T84" fmla="*/ 487 w 106"/>
                  <a:gd name="T85" fmla="*/ 8173 h 44"/>
                  <a:gd name="T86" fmla="*/ 0 w 106"/>
                  <a:gd name="T87" fmla="*/ 0 h 44"/>
                  <a:gd name="T88" fmla="*/ 106 w 106"/>
                  <a:gd name="T8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T86" t="T87" r="T88" b="T89"/>
                <a:pathLst>
                  <a:path w="106" h="44">
                    <a:moveTo>
                      <a:pt x="9" y="44"/>
                    </a:moveTo>
                    <a:lnTo>
                      <a:pt x="9" y="40"/>
                    </a:lnTo>
                    <a:lnTo>
                      <a:pt x="10" y="35"/>
                    </a:lnTo>
                    <a:lnTo>
                      <a:pt x="11" y="32"/>
                    </a:lnTo>
                    <a:lnTo>
                      <a:pt x="13" y="29"/>
                    </a:lnTo>
                    <a:lnTo>
                      <a:pt x="18" y="22"/>
                    </a:lnTo>
                    <a:lnTo>
                      <a:pt x="24" y="18"/>
                    </a:lnTo>
                    <a:lnTo>
                      <a:pt x="32" y="15"/>
                    </a:lnTo>
                    <a:lnTo>
                      <a:pt x="41" y="11"/>
                    </a:lnTo>
                    <a:lnTo>
                      <a:pt x="51" y="10"/>
                    </a:lnTo>
                    <a:lnTo>
                      <a:pt x="60" y="9"/>
                    </a:lnTo>
                    <a:lnTo>
                      <a:pt x="70" y="9"/>
                    </a:lnTo>
                    <a:lnTo>
                      <a:pt x="78" y="10"/>
                    </a:lnTo>
                    <a:lnTo>
                      <a:pt x="86" y="11"/>
                    </a:lnTo>
                    <a:lnTo>
                      <a:pt x="92" y="13"/>
                    </a:lnTo>
                    <a:lnTo>
                      <a:pt x="96" y="15"/>
                    </a:lnTo>
                    <a:lnTo>
                      <a:pt x="99" y="17"/>
                    </a:lnTo>
                    <a:lnTo>
                      <a:pt x="97" y="15"/>
                    </a:lnTo>
                    <a:lnTo>
                      <a:pt x="97" y="12"/>
                    </a:lnTo>
                    <a:lnTo>
                      <a:pt x="99" y="12"/>
                    </a:lnTo>
                    <a:lnTo>
                      <a:pt x="97" y="13"/>
                    </a:lnTo>
                    <a:lnTo>
                      <a:pt x="101" y="21"/>
                    </a:lnTo>
                    <a:lnTo>
                      <a:pt x="103" y="20"/>
                    </a:lnTo>
                    <a:lnTo>
                      <a:pt x="105" y="18"/>
                    </a:lnTo>
                    <a:lnTo>
                      <a:pt x="106" y="13"/>
                    </a:lnTo>
                    <a:lnTo>
                      <a:pt x="105" y="10"/>
                    </a:lnTo>
                    <a:lnTo>
                      <a:pt x="101" y="7"/>
                    </a:lnTo>
                    <a:lnTo>
                      <a:pt x="95" y="5"/>
                    </a:lnTo>
                    <a:lnTo>
                      <a:pt x="88" y="2"/>
                    </a:lnTo>
                    <a:lnTo>
                      <a:pt x="80" y="1"/>
                    </a:lnTo>
                    <a:lnTo>
                      <a:pt x="70" y="0"/>
                    </a:lnTo>
                    <a:lnTo>
                      <a:pt x="60" y="0"/>
                    </a:lnTo>
                    <a:lnTo>
                      <a:pt x="50" y="1"/>
                    </a:lnTo>
                    <a:lnTo>
                      <a:pt x="39" y="2"/>
                    </a:lnTo>
                    <a:lnTo>
                      <a:pt x="29" y="6"/>
                    </a:lnTo>
                    <a:lnTo>
                      <a:pt x="20" y="10"/>
                    </a:lnTo>
                    <a:lnTo>
                      <a:pt x="12" y="16"/>
                    </a:lnTo>
                    <a:lnTo>
                      <a:pt x="5" y="23"/>
                    </a:lnTo>
                    <a:lnTo>
                      <a:pt x="3" y="28"/>
                    </a:lnTo>
                    <a:lnTo>
                      <a:pt x="1" y="33"/>
                    </a:lnTo>
                    <a:lnTo>
                      <a:pt x="0" y="39"/>
                    </a:lnTo>
                    <a:lnTo>
                      <a:pt x="0" y="44"/>
                    </a:lnTo>
                    <a:lnTo>
                      <a:pt x="9" y="4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32" name="Freeform 460"/>
              <p:cNvSpPr>
                <a:spLocks noChangeArrowheads="1"/>
              </p:cNvSpPr>
              <p:nvPr/>
            </p:nvSpPr>
            <p:spPr bwMode="auto">
              <a:xfrm>
                <a:off x="2958" y="4036"/>
                <a:ext cx="51" cy="3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65531 0 0"/>
                  <a:gd name="G6" fmla="*/ 1 32399 25856"/>
                  <a:gd name="G7" fmla="*/ 1 63095 51712"/>
                  <a:gd name="G8" fmla="*/ G7 1 180"/>
                  <a:gd name="G9" fmla="*/ G6 1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2471 w 51"/>
                  <a:gd name="T1" fmla="*/ 1478 h 18"/>
                  <a:gd name="T2" fmla="*/ 2262 w 51"/>
                  <a:gd name="T3" fmla="*/ 1183765 h 18"/>
                  <a:gd name="T4" fmla="*/ 2136 w 51"/>
                  <a:gd name="T5" fmla="*/ 1461451 h 18"/>
                  <a:gd name="T6" fmla="*/ 2017 w 51"/>
                  <a:gd name="T7" fmla="*/ 1624073 h 18"/>
                  <a:gd name="T8" fmla="*/ 1905 w 51"/>
                  <a:gd name="T9" fmla="*/ 1624073 h 18"/>
                  <a:gd name="T10" fmla="*/ 1603 w 51"/>
                  <a:gd name="T11" fmla="*/ 1624073 h 18"/>
                  <a:gd name="T12" fmla="*/ 1139 w 51"/>
                  <a:gd name="T13" fmla="*/ 1461451 h 18"/>
                  <a:gd name="T14" fmla="*/ 857 w 51"/>
                  <a:gd name="T15" fmla="*/ 1183765 h 18"/>
                  <a:gd name="T16" fmla="*/ 644 w 51"/>
                  <a:gd name="T17" fmla="*/ 1001 h 18"/>
                  <a:gd name="T18" fmla="*/ 542 w 51"/>
                  <a:gd name="T19" fmla="*/ 0 h 18"/>
                  <a:gd name="T20" fmla="*/ 0 w 51"/>
                  <a:gd name="T21" fmla="*/ 0 h 18"/>
                  <a:gd name="T22" fmla="*/ 2 w 51"/>
                  <a:gd name="T23" fmla="*/ 1461451 h 18"/>
                  <a:gd name="T24" fmla="*/ 8 w 51"/>
                  <a:gd name="T25" fmla="*/ 2005005 h 18"/>
                  <a:gd name="T26" fmla="*/ 722 w 51"/>
                  <a:gd name="T27" fmla="*/ 2750291 h 18"/>
                  <a:gd name="T28" fmla="*/ 1016 w 51"/>
                  <a:gd name="T29" fmla="*/ 3395399 h 18"/>
                  <a:gd name="T30" fmla="*/ 1603 w 51"/>
                  <a:gd name="T31" fmla="*/ 3772295 h 18"/>
                  <a:gd name="T32" fmla="*/ 1905 w 51"/>
                  <a:gd name="T33" fmla="*/ 3538575 h 18"/>
                  <a:gd name="T34" fmla="*/ 2136 w 51"/>
                  <a:gd name="T35" fmla="*/ 3538575 h 18"/>
                  <a:gd name="T36" fmla="*/ 2471 w 51"/>
                  <a:gd name="T37" fmla="*/ 3055622 h 18"/>
                  <a:gd name="T38" fmla="*/ 2616 w 51"/>
                  <a:gd name="T39" fmla="*/ 2475429 h 18"/>
                  <a:gd name="T40" fmla="*/ 2770 w 51"/>
                  <a:gd name="T41" fmla="*/ 1804396 h 18"/>
                  <a:gd name="T42" fmla="*/ 2471 w 51"/>
                  <a:gd name="T43" fmla="*/ 1478 h 18"/>
                  <a:gd name="T44" fmla="*/ 0 w 51"/>
                  <a:gd name="T45" fmla="*/ 0 h 18"/>
                  <a:gd name="T46" fmla="*/ 51 w 51"/>
                  <a:gd name="T4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18">
                    <a:moveTo>
                      <a:pt x="45" y="3"/>
                    </a:moveTo>
                    <a:lnTo>
                      <a:pt x="42" y="5"/>
                    </a:lnTo>
                    <a:lnTo>
                      <a:pt x="40" y="7"/>
                    </a:lnTo>
                    <a:lnTo>
                      <a:pt x="38" y="8"/>
                    </a:lnTo>
                    <a:lnTo>
                      <a:pt x="36" y="8"/>
                    </a:lnTo>
                    <a:lnTo>
                      <a:pt x="29" y="8"/>
                    </a:lnTo>
                    <a:lnTo>
                      <a:pt x="22" y="7"/>
                    </a:lnTo>
                    <a:lnTo>
                      <a:pt x="17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2" y="7"/>
                    </a:lnTo>
                    <a:lnTo>
                      <a:pt x="8" y="10"/>
                    </a:lnTo>
                    <a:lnTo>
                      <a:pt x="14" y="13"/>
                    </a:lnTo>
                    <a:lnTo>
                      <a:pt x="20" y="16"/>
                    </a:lnTo>
                    <a:lnTo>
                      <a:pt x="29" y="18"/>
                    </a:lnTo>
                    <a:lnTo>
                      <a:pt x="36" y="17"/>
                    </a:lnTo>
                    <a:lnTo>
                      <a:pt x="40" y="17"/>
                    </a:lnTo>
                    <a:lnTo>
                      <a:pt x="45" y="14"/>
                    </a:lnTo>
                    <a:lnTo>
                      <a:pt x="48" y="12"/>
                    </a:lnTo>
                    <a:lnTo>
                      <a:pt x="51" y="9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33" name="Freeform 461"/>
              <p:cNvSpPr>
                <a:spLocks noChangeArrowheads="1"/>
              </p:cNvSpPr>
              <p:nvPr/>
            </p:nvSpPr>
            <p:spPr bwMode="auto">
              <a:xfrm>
                <a:off x="3004" y="4002"/>
                <a:ext cx="56" cy="4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1605 45696"/>
                  <a:gd name="G4" fmla="*/ 1 0 51712"/>
                  <a:gd name="G5" fmla="*/ 1 38787 2585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882 0 0"/>
                  <a:gd name="G21" fmla="+- 1687 0 0"/>
                  <a:gd name="T0" fmla="*/ 1985 w 56"/>
                  <a:gd name="T1" fmla="*/ 0 h 40"/>
                  <a:gd name="T2" fmla="*/ 1884 w 56"/>
                  <a:gd name="T3" fmla="*/ 2 h 40"/>
                  <a:gd name="T4" fmla="*/ 1691 w 56"/>
                  <a:gd name="T5" fmla="*/ 4 h 40"/>
                  <a:gd name="T6" fmla="*/ 1446 w 56"/>
                  <a:gd name="T7" fmla="*/ 101 h 40"/>
                  <a:gd name="T8" fmla="*/ 1173 w 56"/>
                  <a:gd name="T9" fmla="*/ 3129 h 40"/>
                  <a:gd name="T10" fmla="*/ 813 w 56"/>
                  <a:gd name="T11" fmla="*/ 4484 h 40"/>
                  <a:gd name="T12" fmla="*/ 509 w 56"/>
                  <a:gd name="T13" fmla="*/ 6446 h 40"/>
                  <a:gd name="T14" fmla="*/ 6 w 56"/>
                  <a:gd name="T15" fmla="*/ 8090 h 40"/>
                  <a:gd name="T16" fmla="*/ 0 w 56"/>
                  <a:gd name="T17" fmla="*/ 10682 h 40"/>
                  <a:gd name="T18" fmla="*/ 6 w 56"/>
                  <a:gd name="T19" fmla="*/ 12366 h 40"/>
                  <a:gd name="T20" fmla="*/ 483 w 56"/>
                  <a:gd name="T21" fmla="*/ 10054 h 40"/>
                  <a:gd name="T22" fmla="*/ 696 w 56"/>
                  <a:gd name="T23" fmla="*/ 8090 h 40"/>
                  <a:gd name="T24" fmla="*/ 1002 w 56"/>
                  <a:gd name="T25" fmla="*/ 6909 h 40"/>
                  <a:gd name="T26" fmla="*/ 1287 w 56"/>
                  <a:gd name="T27" fmla="*/ 5609 h 40"/>
                  <a:gd name="T28" fmla="*/ 1587 w 56"/>
                  <a:gd name="T29" fmla="*/ 4484 h 40"/>
                  <a:gd name="T30" fmla="*/ 1856 w 56"/>
                  <a:gd name="T31" fmla="*/ 3349 h 40"/>
                  <a:gd name="T32" fmla="*/ 1985 w 56"/>
                  <a:gd name="T33" fmla="*/ 2886 h 40"/>
                  <a:gd name="T34" fmla="*/ 2170 w 56"/>
                  <a:gd name="T35" fmla="*/ 2707 h 40"/>
                  <a:gd name="T36" fmla="*/ 1985 w 56"/>
                  <a:gd name="T37" fmla="*/ 0 h 40"/>
                  <a:gd name="T38" fmla="*/ 0 w 56"/>
                  <a:gd name="T39" fmla="*/ 0 h 40"/>
                  <a:gd name="T40" fmla="*/ 56 w 56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40">
                    <a:moveTo>
                      <a:pt x="52" y="0"/>
                    </a:moveTo>
                    <a:lnTo>
                      <a:pt x="49" y="2"/>
                    </a:lnTo>
                    <a:lnTo>
                      <a:pt x="44" y="4"/>
                    </a:lnTo>
                    <a:lnTo>
                      <a:pt x="38" y="6"/>
                    </a:lnTo>
                    <a:lnTo>
                      <a:pt x="30" y="10"/>
                    </a:lnTo>
                    <a:lnTo>
                      <a:pt x="22" y="15"/>
                    </a:lnTo>
                    <a:lnTo>
                      <a:pt x="13" y="20"/>
                    </a:lnTo>
                    <a:lnTo>
                      <a:pt x="6" y="27"/>
                    </a:lnTo>
                    <a:lnTo>
                      <a:pt x="0" y="34"/>
                    </a:lnTo>
                    <a:lnTo>
                      <a:pt x="6" y="40"/>
                    </a:lnTo>
                    <a:lnTo>
                      <a:pt x="12" y="33"/>
                    </a:lnTo>
                    <a:lnTo>
                      <a:pt x="19" y="27"/>
                    </a:lnTo>
                    <a:lnTo>
                      <a:pt x="26" y="22"/>
                    </a:lnTo>
                    <a:lnTo>
                      <a:pt x="33" y="18"/>
                    </a:lnTo>
                    <a:lnTo>
                      <a:pt x="41" y="15"/>
                    </a:lnTo>
                    <a:lnTo>
                      <a:pt x="47" y="11"/>
                    </a:lnTo>
                    <a:lnTo>
                      <a:pt x="52" y="9"/>
                    </a:lnTo>
                    <a:lnTo>
                      <a:pt x="56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34" name="Freeform 462"/>
              <p:cNvSpPr>
                <a:spLocks noChangeArrowheads="1"/>
              </p:cNvSpPr>
              <p:nvPr/>
            </p:nvSpPr>
            <p:spPr bwMode="auto">
              <a:xfrm>
                <a:off x="2762" y="3989"/>
                <a:ext cx="70" cy="59"/>
              </a:xfrm>
              <a:custGeom>
                <a:avLst/>
                <a:gdLst>
                  <a:gd name="G0" fmla="+- 10 0 0"/>
                  <a:gd name="G1" fmla="+- 3 0 0"/>
                  <a:gd name="G2" fmla="+- 9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63231 49664"/>
                  <a:gd name="G16" fmla="+- 6 0 0"/>
                  <a:gd name="G17" fmla="sin 13 G16"/>
                  <a:gd name="G18" fmla="+- 10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3734 0 0"/>
                  <a:gd name="G34" fmla="+- 65454 0 0"/>
                  <a:gd name="G35" fmla="+- 65533 0 0"/>
                  <a:gd name="G36" fmla="+- 2 0 0"/>
                  <a:gd name="G37" fmla="+- 533 0 0"/>
                  <a:gd name="G38" fmla="+- 795 0 0"/>
                  <a:gd name="T0" fmla="*/ 3 w 69"/>
                  <a:gd name="T1" fmla="*/ 2083 h 56"/>
                  <a:gd name="T2" fmla="*/ 0 w 69"/>
                  <a:gd name="T3" fmla="*/ 1802 h 56"/>
                  <a:gd name="T4" fmla="*/ 0 w 69"/>
                  <a:gd name="T5" fmla="*/ 82 h 56"/>
                  <a:gd name="T6" fmla="*/ 1 w 69"/>
                  <a:gd name="T7" fmla="*/ 4 h 56"/>
                  <a:gd name="T8" fmla="*/ 5 w 69"/>
                  <a:gd name="T9" fmla="*/ 3 h 56"/>
                  <a:gd name="T10" fmla="*/ 535 w 69"/>
                  <a:gd name="T11" fmla="*/ 2 h 56"/>
                  <a:gd name="T12" fmla="*/ 795 w 69"/>
                  <a:gd name="T13" fmla="*/ 0 h 56"/>
                  <a:gd name="T14" fmla="*/ 1181 w 69"/>
                  <a:gd name="T15" fmla="*/ 0 h 56"/>
                  <a:gd name="T16" fmla="*/ 1572 w 69"/>
                  <a:gd name="T17" fmla="*/ 0 h 56"/>
                  <a:gd name="T18" fmla="*/ 1961 w 69"/>
                  <a:gd name="T19" fmla="*/ 3 h 56"/>
                  <a:gd name="T20" fmla="*/ 2332 w 69"/>
                  <a:gd name="T21" fmla="*/ 5 h 56"/>
                  <a:gd name="T22" fmla="*/ 2750 w 69"/>
                  <a:gd name="T23" fmla="*/ 1802 h 56"/>
                  <a:gd name="T24" fmla="*/ 3078 w 69"/>
                  <a:gd name="T25" fmla="*/ 2555 h 56"/>
                  <a:gd name="T26" fmla="*/ 3332 w 69"/>
                  <a:gd name="T27" fmla="*/ 3592 h 56"/>
                  <a:gd name="T28" fmla="*/ 3525 w 69"/>
                  <a:gd name="T29" fmla="*/ 5217 h 56"/>
                  <a:gd name="T30" fmla="*/ 3537 w 69"/>
                  <a:gd name="T31" fmla="*/ 5994 h 56"/>
                  <a:gd name="T32" fmla="*/ 3537 w 69"/>
                  <a:gd name="T33" fmla="*/ 6868 h 56"/>
                  <a:gd name="T34" fmla="*/ 3537 w 69"/>
                  <a:gd name="T35" fmla="*/ 7872 h 56"/>
                  <a:gd name="T36" fmla="*/ 3525 w 69"/>
                  <a:gd name="T37" fmla="*/ 8793 h 56"/>
                  <a:gd name="T38" fmla="*/ 3343 w 69"/>
                  <a:gd name="T39" fmla="*/ 10064 h 56"/>
                  <a:gd name="T40" fmla="*/ 3256 w 69"/>
                  <a:gd name="T41" fmla="*/ 10795 h 56"/>
                  <a:gd name="T42" fmla="*/ 2921 w 69"/>
                  <a:gd name="T43" fmla="*/ 11416 h 56"/>
                  <a:gd name="T44" fmla="*/ 2668 w 69"/>
                  <a:gd name="T45" fmla="*/ 11416 h 56"/>
                  <a:gd name="T46" fmla="*/ 2332 w 69"/>
                  <a:gd name="T47" fmla="*/ 11137 h 56"/>
                  <a:gd name="T48" fmla="*/ 2075 w 69"/>
                  <a:gd name="T49" fmla="*/ 10665 h 56"/>
                  <a:gd name="T50" fmla="*/ 1759 w 69"/>
                  <a:gd name="T51" fmla="*/ 9051 h 56"/>
                  <a:gd name="T52" fmla="*/ 1572 w 69"/>
                  <a:gd name="T53" fmla="*/ 7633 h 56"/>
                  <a:gd name="T54" fmla="*/ 1405 w 69"/>
                  <a:gd name="T55" fmla="*/ 5994 h 56"/>
                  <a:gd name="T56" fmla="*/ 1181 w 69"/>
                  <a:gd name="T57" fmla="*/ 4713 h 56"/>
                  <a:gd name="T58" fmla="*/ 997 w 69"/>
                  <a:gd name="T59" fmla="*/ 3835 h 56"/>
                  <a:gd name="T60" fmla="*/ 795 w 69"/>
                  <a:gd name="T61" fmla="*/ 3119 h 56"/>
                  <a:gd name="T62" fmla="*/ 671 w 69"/>
                  <a:gd name="T63" fmla="*/ 2716 h 56"/>
                  <a:gd name="T64" fmla="*/ 535 w 69"/>
                  <a:gd name="T65" fmla="*/ 2555 h 56"/>
                  <a:gd name="T66" fmla="*/ 6 w 69"/>
                  <a:gd name="T67" fmla="*/ 2233 h 56"/>
                  <a:gd name="T68" fmla="*/ 3 w 69"/>
                  <a:gd name="T69" fmla="*/ 2083 h 56"/>
                  <a:gd name="T70" fmla="*/ 0 w 69"/>
                  <a:gd name="T71" fmla="*/ 0 h 56"/>
                  <a:gd name="T72" fmla="*/ 69 w 69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9" h="56">
                    <a:moveTo>
                      <a:pt x="3" y="10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5" y="3"/>
                    </a:lnTo>
                    <a:lnTo>
                      <a:pt x="9" y="2"/>
                    </a:lnTo>
                    <a:lnTo>
                      <a:pt x="16" y="0"/>
                    </a:lnTo>
                    <a:lnTo>
                      <a:pt x="23" y="0"/>
                    </a:lnTo>
                    <a:lnTo>
                      <a:pt x="31" y="0"/>
                    </a:lnTo>
                    <a:lnTo>
                      <a:pt x="38" y="3"/>
                    </a:lnTo>
                    <a:lnTo>
                      <a:pt x="45" y="5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4" y="18"/>
                    </a:lnTo>
                    <a:lnTo>
                      <a:pt x="68" y="26"/>
                    </a:lnTo>
                    <a:lnTo>
                      <a:pt x="69" y="30"/>
                    </a:lnTo>
                    <a:lnTo>
                      <a:pt x="69" y="34"/>
                    </a:lnTo>
                    <a:lnTo>
                      <a:pt x="69" y="39"/>
                    </a:lnTo>
                    <a:lnTo>
                      <a:pt x="68" y="44"/>
                    </a:lnTo>
                    <a:lnTo>
                      <a:pt x="65" y="50"/>
                    </a:lnTo>
                    <a:lnTo>
                      <a:pt x="62" y="54"/>
                    </a:lnTo>
                    <a:lnTo>
                      <a:pt x="57" y="56"/>
                    </a:lnTo>
                    <a:lnTo>
                      <a:pt x="52" y="56"/>
                    </a:lnTo>
                    <a:lnTo>
                      <a:pt x="45" y="55"/>
                    </a:lnTo>
                    <a:lnTo>
                      <a:pt x="40" y="52"/>
                    </a:lnTo>
                    <a:lnTo>
                      <a:pt x="35" y="45"/>
                    </a:lnTo>
                    <a:lnTo>
                      <a:pt x="31" y="38"/>
                    </a:lnTo>
                    <a:lnTo>
                      <a:pt x="27" y="30"/>
                    </a:lnTo>
                    <a:lnTo>
                      <a:pt x="23" y="23"/>
                    </a:lnTo>
                    <a:lnTo>
                      <a:pt x="20" y="19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35" name="Freeform 463"/>
              <p:cNvSpPr>
                <a:spLocks noChangeArrowheads="1"/>
              </p:cNvSpPr>
              <p:nvPr/>
            </p:nvSpPr>
            <p:spPr bwMode="auto">
              <a:xfrm>
                <a:off x="2757" y="3985"/>
                <a:ext cx="79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57663 57600"/>
                  <a:gd name="G8" fmla="+- 65531 0 0"/>
                  <a:gd name="G9" fmla="+- 9 0 0"/>
                  <a:gd name="G10" fmla="*/ 1 59569 57600"/>
                  <a:gd name="G11" fmla="*/ 1 64603 25856"/>
                  <a:gd name="G12" fmla="*/ 1 63095 51712"/>
                  <a:gd name="G13" fmla="*/ G12 1 180"/>
                  <a:gd name="G14" fmla="*/ G11 1 G13"/>
                  <a:gd name="G15" fmla="+- 22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53326 0 0"/>
                  <a:gd name="G39" fmla="+- 56017 0 0"/>
                  <a:gd name="G40" fmla="+- 58125 0 0"/>
                  <a:gd name="G41" fmla="+- 60466 0 0"/>
                  <a:gd name="G42" fmla="+- 62976 0 0"/>
                  <a:gd name="G43" fmla="+- 228 0 0"/>
                  <a:gd name="G44" fmla="+- 1370 0 0"/>
                  <a:gd name="T0" fmla="*/ 6235 w 77"/>
                  <a:gd name="T1" fmla="*/ 20305 h 49"/>
                  <a:gd name="T2" fmla="*/ 6311 w 77"/>
                  <a:gd name="T3" fmla="*/ 18521 h 49"/>
                  <a:gd name="T4" fmla="*/ 6311 w 77"/>
                  <a:gd name="T5" fmla="*/ 15830 h 49"/>
                  <a:gd name="T6" fmla="*/ 6311 w 77"/>
                  <a:gd name="T7" fmla="*/ 13722 h 49"/>
                  <a:gd name="T8" fmla="*/ 6235 w 77"/>
                  <a:gd name="T9" fmla="*/ 11305 h 49"/>
                  <a:gd name="T10" fmla="*/ 5926 w 77"/>
                  <a:gd name="T11" fmla="*/ 8486 h 49"/>
                  <a:gd name="T12" fmla="*/ 5409 w 77"/>
                  <a:gd name="T13" fmla="*/ 5181 h 49"/>
                  <a:gd name="T14" fmla="*/ 4848 w 77"/>
                  <a:gd name="T15" fmla="*/ 3478 h 49"/>
                  <a:gd name="T16" fmla="*/ 4205 w 77"/>
                  <a:gd name="T17" fmla="*/ 4 h 49"/>
                  <a:gd name="T18" fmla="*/ 3538 w 77"/>
                  <a:gd name="T19" fmla="*/ 2 h 49"/>
                  <a:gd name="T20" fmla="*/ 2929 w 77"/>
                  <a:gd name="T21" fmla="*/ 0 h 49"/>
                  <a:gd name="T22" fmla="*/ 2242 w 77"/>
                  <a:gd name="T23" fmla="*/ 0 h 49"/>
                  <a:gd name="T24" fmla="*/ 1562 w 77"/>
                  <a:gd name="T25" fmla="*/ 0 h 49"/>
                  <a:gd name="T26" fmla="*/ 1006 w 77"/>
                  <a:gd name="T27" fmla="*/ 1 h 49"/>
                  <a:gd name="T28" fmla="*/ 7 w 77"/>
                  <a:gd name="T29" fmla="*/ 2 h 49"/>
                  <a:gd name="T30" fmla="*/ 3 w 77"/>
                  <a:gd name="T31" fmla="*/ 4 h 49"/>
                  <a:gd name="T32" fmla="*/ 0 w 77"/>
                  <a:gd name="T33" fmla="*/ 3774 h 49"/>
                  <a:gd name="T34" fmla="*/ 1 w 77"/>
                  <a:gd name="T35" fmla="*/ 6037 h 49"/>
                  <a:gd name="T36" fmla="*/ 6 w 77"/>
                  <a:gd name="T37" fmla="*/ 8240 h 49"/>
                  <a:gd name="T38" fmla="*/ 782 w 77"/>
                  <a:gd name="T39" fmla="*/ 4075 h 49"/>
                  <a:gd name="T40" fmla="*/ 7 w 77"/>
                  <a:gd name="T41" fmla="*/ 3774 h 49"/>
                  <a:gd name="T42" fmla="*/ 734 w 77"/>
                  <a:gd name="T43" fmla="*/ 4431 h 49"/>
                  <a:gd name="T44" fmla="*/ 734 w 77"/>
                  <a:gd name="T45" fmla="*/ 4773 h 49"/>
                  <a:gd name="T46" fmla="*/ 833 w 77"/>
                  <a:gd name="T47" fmla="*/ 4431 h 49"/>
                  <a:gd name="T48" fmla="*/ 1071 w 77"/>
                  <a:gd name="T49" fmla="*/ 4075 h 49"/>
                  <a:gd name="T50" fmla="*/ 1663 w 77"/>
                  <a:gd name="T51" fmla="*/ 3774 h 49"/>
                  <a:gd name="T52" fmla="*/ 2242 w 77"/>
                  <a:gd name="T53" fmla="*/ 3774 h 49"/>
                  <a:gd name="T54" fmla="*/ 2884 w 77"/>
                  <a:gd name="T55" fmla="*/ 4075 h 49"/>
                  <a:gd name="T56" fmla="*/ 3364 w 77"/>
                  <a:gd name="T57" fmla="*/ 4431 h 49"/>
                  <a:gd name="T58" fmla="*/ 3949 w 77"/>
                  <a:gd name="T59" fmla="*/ 5181 h 49"/>
                  <a:gd name="T60" fmla="*/ 4552 w 77"/>
                  <a:gd name="T61" fmla="*/ 6037 h 49"/>
                  <a:gd name="T62" fmla="*/ 4907 w 77"/>
                  <a:gd name="T63" fmla="*/ 8486 h 49"/>
                  <a:gd name="T64" fmla="*/ 5226 w 77"/>
                  <a:gd name="T65" fmla="*/ 9900 h 49"/>
                  <a:gd name="T66" fmla="*/ 5498 w 77"/>
                  <a:gd name="T67" fmla="*/ 13224 h 49"/>
                  <a:gd name="T68" fmla="*/ 5565 w 77"/>
                  <a:gd name="T69" fmla="*/ 14302 h 49"/>
                  <a:gd name="T70" fmla="*/ 5565 w 77"/>
                  <a:gd name="T71" fmla="*/ 15830 h 49"/>
                  <a:gd name="T72" fmla="*/ 5565 w 77"/>
                  <a:gd name="T73" fmla="*/ 18101 h 49"/>
                  <a:gd name="T74" fmla="*/ 5498 w 77"/>
                  <a:gd name="T75" fmla="*/ 19572 h 49"/>
                  <a:gd name="T76" fmla="*/ 6235 w 77"/>
                  <a:gd name="T77" fmla="*/ 20305 h 49"/>
                  <a:gd name="T78" fmla="*/ 0 w 77"/>
                  <a:gd name="T79" fmla="*/ 0 h 49"/>
                  <a:gd name="T80" fmla="*/ 77 w 77"/>
                  <a:gd name="T8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7" h="49">
                    <a:moveTo>
                      <a:pt x="76" y="49"/>
                    </a:moveTo>
                    <a:lnTo>
                      <a:pt x="77" y="44"/>
                    </a:lnTo>
                    <a:lnTo>
                      <a:pt x="77" y="38"/>
                    </a:lnTo>
                    <a:lnTo>
                      <a:pt x="77" y="33"/>
                    </a:lnTo>
                    <a:lnTo>
                      <a:pt x="76" y="27"/>
                    </a:lnTo>
                    <a:lnTo>
                      <a:pt x="72" y="20"/>
                    </a:lnTo>
                    <a:lnTo>
                      <a:pt x="66" y="13"/>
                    </a:lnTo>
                    <a:lnTo>
                      <a:pt x="59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6" y="19"/>
                    </a:lnTo>
                    <a:lnTo>
                      <a:pt x="9" y="10"/>
                    </a:lnTo>
                    <a:lnTo>
                      <a:pt x="7" y="9"/>
                    </a:lnTo>
                    <a:lnTo>
                      <a:pt x="8" y="11"/>
                    </a:lnTo>
                    <a:lnTo>
                      <a:pt x="8" y="12"/>
                    </a:lnTo>
                    <a:lnTo>
                      <a:pt x="10" y="11"/>
                    </a:lnTo>
                    <a:lnTo>
                      <a:pt x="14" y="10"/>
                    </a:lnTo>
                    <a:lnTo>
                      <a:pt x="21" y="9"/>
                    </a:lnTo>
                    <a:lnTo>
                      <a:pt x="27" y="9"/>
                    </a:lnTo>
                    <a:lnTo>
                      <a:pt x="35" y="10"/>
                    </a:lnTo>
                    <a:lnTo>
                      <a:pt x="41" y="11"/>
                    </a:lnTo>
                    <a:lnTo>
                      <a:pt x="48" y="13"/>
                    </a:lnTo>
                    <a:lnTo>
                      <a:pt x="55" y="15"/>
                    </a:lnTo>
                    <a:lnTo>
                      <a:pt x="60" y="20"/>
                    </a:lnTo>
                    <a:lnTo>
                      <a:pt x="64" y="24"/>
                    </a:lnTo>
                    <a:lnTo>
                      <a:pt x="67" y="31"/>
                    </a:lnTo>
                    <a:lnTo>
                      <a:pt x="68" y="34"/>
                    </a:lnTo>
                    <a:lnTo>
                      <a:pt x="68" y="38"/>
                    </a:lnTo>
                    <a:lnTo>
                      <a:pt x="68" y="43"/>
                    </a:lnTo>
                    <a:lnTo>
                      <a:pt x="67" y="47"/>
                    </a:lnTo>
                    <a:lnTo>
                      <a:pt x="76" y="4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36" name="Freeform 464"/>
              <p:cNvSpPr>
                <a:spLocks noChangeArrowheads="1"/>
              </p:cNvSpPr>
              <p:nvPr/>
            </p:nvSpPr>
            <p:spPr bwMode="auto">
              <a:xfrm>
                <a:off x="2790" y="4030"/>
                <a:ext cx="46" cy="38"/>
              </a:xfrm>
              <a:custGeom>
                <a:avLst/>
                <a:gdLst>
                  <a:gd name="G0" fmla="+- 65531 0 0"/>
                  <a:gd name="G1" fmla="*/ 1 57 5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1624 0 0"/>
                  <a:gd name="G21" fmla="*/ 1 0 51712"/>
                  <a:gd name="T0" fmla="*/ 0 w 46"/>
                  <a:gd name="T1" fmla="*/ 342 h 25"/>
                  <a:gd name="T2" fmla="*/ 5 w 46"/>
                  <a:gd name="T3" fmla="*/ 119453 h 25"/>
                  <a:gd name="T4" fmla="*/ 945 w 46"/>
                  <a:gd name="T5" fmla="*/ 189541 h 25"/>
                  <a:gd name="T6" fmla="*/ 1404 w 46"/>
                  <a:gd name="T7" fmla="*/ 231891 h 25"/>
                  <a:gd name="T8" fmla="*/ 2187 w 46"/>
                  <a:gd name="T9" fmla="*/ 238875 h 25"/>
                  <a:gd name="T10" fmla="*/ 2644 w 46"/>
                  <a:gd name="T11" fmla="*/ 238875 h 25"/>
                  <a:gd name="T12" fmla="*/ 3196 w 46"/>
                  <a:gd name="T13" fmla="*/ 214682 h 25"/>
                  <a:gd name="T14" fmla="*/ 3629 w 46"/>
                  <a:gd name="T15" fmla="*/ 150427 h 25"/>
                  <a:gd name="T16" fmla="*/ 3862 w 46"/>
                  <a:gd name="T17" fmla="*/ 87773 h 25"/>
                  <a:gd name="T18" fmla="*/ 3142 w 46"/>
                  <a:gd name="T19" fmla="*/ 75285 h 25"/>
                  <a:gd name="T20" fmla="*/ 3000 w 46"/>
                  <a:gd name="T21" fmla="*/ 110466 h 25"/>
                  <a:gd name="T22" fmla="*/ 2816 w 46"/>
                  <a:gd name="T23" fmla="*/ 128965 h 25"/>
                  <a:gd name="T24" fmla="*/ 2482 w 46"/>
                  <a:gd name="T25" fmla="*/ 150427 h 25"/>
                  <a:gd name="T26" fmla="*/ 2187 w 46"/>
                  <a:gd name="T27" fmla="*/ 150427 h 25"/>
                  <a:gd name="T28" fmla="*/ 1698 w 46"/>
                  <a:gd name="T29" fmla="*/ 139358 h 25"/>
                  <a:gd name="T30" fmla="*/ 1237 w 46"/>
                  <a:gd name="T31" fmla="*/ 110466 h 25"/>
                  <a:gd name="T32" fmla="*/ 960 w 46"/>
                  <a:gd name="T33" fmla="*/ 75285 h 25"/>
                  <a:gd name="T34" fmla="*/ 833 w 46"/>
                  <a:gd name="T35" fmla="*/ 0 h 25"/>
                  <a:gd name="T36" fmla="*/ 0 w 46"/>
                  <a:gd name="T37" fmla="*/ 342 h 25"/>
                  <a:gd name="T38" fmla="*/ 0 w 46"/>
                  <a:gd name="T39" fmla="*/ 0 h 25"/>
                  <a:gd name="T40" fmla="*/ 46 w 46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46" h="25">
                    <a:moveTo>
                      <a:pt x="0" y="3"/>
                    </a:moveTo>
                    <a:lnTo>
                      <a:pt x="5" y="13"/>
                    </a:lnTo>
                    <a:lnTo>
                      <a:pt x="11" y="19"/>
                    </a:lnTo>
                    <a:lnTo>
                      <a:pt x="18" y="24"/>
                    </a:lnTo>
                    <a:lnTo>
                      <a:pt x="26" y="25"/>
                    </a:lnTo>
                    <a:lnTo>
                      <a:pt x="32" y="25"/>
                    </a:lnTo>
                    <a:lnTo>
                      <a:pt x="38" y="22"/>
                    </a:lnTo>
                    <a:lnTo>
                      <a:pt x="44" y="16"/>
                    </a:lnTo>
                    <a:lnTo>
                      <a:pt x="46" y="9"/>
                    </a:lnTo>
                    <a:lnTo>
                      <a:pt x="37" y="7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0" y="16"/>
                    </a:lnTo>
                    <a:lnTo>
                      <a:pt x="26" y="16"/>
                    </a:lnTo>
                    <a:lnTo>
                      <a:pt x="21" y="15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37" name="Freeform 465"/>
              <p:cNvSpPr>
                <a:spLocks noChangeArrowheads="1"/>
              </p:cNvSpPr>
              <p:nvPr/>
            </p:nvSpPr>
            <p:spPr bwMode="auto">
              <a:xfrm>
                <a:off x="2763" y="3996"/>
                <a:ext cx="32" cy="35"/>
              </a:xfrm>
              <a:custGeom>
                <a:avLst/>
                <a:gdLst>
                  <a:gd name="G0" fmla="+- 2 0 0"/>
                  <a:gd name="G1" fmla="+- 10 0 0"/>
                  <a:gd name="G2" fmla="*/ 1 40571 25856"/>
                  <a:gd name="G3" fmla="+- 1 0 0"/>
                  <a:gd name="G4" fmla="+- 1 0 0"/>
                  <a:gd name="G5" fmla="+- 1 0 0"/>
                  <a:gd name="G6" fmla="+- 1 0 0"/>
                  <a:gd name="G7" fmla="*/ 1 21231 49664"/>
                  <a:gd name="G8" fmla="+- 3 0 0"/>
                  <a:gd name="G9" fmla="+- 6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7150 0 0"/>
                  <a:gd name="G21" fmla="+- 56365 0 0"/>
                  <a:gd name="T0" fmla="*/ 0 w 33"/>
                  <a:gd name="T1" fmla="*/ 8388 h 33"/>
                  <a:gd name="T2" fmla="*/ 2 w 33"/>
                  <a:gd name="T3" fmla="*/ 8388 h 33"/>
                  <a:gd name="T4" fmla="*/ 5 w 33"/>
                  <a:gd name="T5" fmla="*/ 9176 h 33"/>
                  <a:gd name="T6" fmla="*/ 8 w 33"/>
                  <a:gd name="T7" fmla="*/ 10921 h 33"/>
                  <a:gd name="T8" fmla="*/ 736 w 33"/>
                  <a:gd name="T9" fmla="*/ 11927 h 33"/>
                  <a:gd name="T10" fmla="*/ 878 w 33"/>
                  <a:gd name="T11" fmla="*/ 15450 h 33"/>
                  <a:gd name="T12" fmla="*/ 1047 w 33"/>
                  <a:gd name="T13" fmla="*/ 19539 h 33"/>
                  <a:gd name="T14" fmla="*/ 1248 w 33"/>
                  <a:gd name="T15" fmla="*/ 25364 h 33"/>
                  <a:gd name="T16" fmla="*/ 1489 w 33"/>
                  <a:gd name="T17" fmla="*/ 32209 h 33"/>
                  <a:gd name="T18" fmla="*/ 1999 w 33"/>
                  <a:gd name="T19" fmla="*/ 29541 h 33"/>
                  <a:gd name="T20" fmla="*/ 1777 w 33"/>
                  <a:gd name="T21" fmla="*/ 21338 h 33"/>
                  <a:gd name="T22" fmla="*/ 1579 w 33"/>
                  <a:gd name="T23" fmla="*/ 14161 h 33"/>
                  <a:gd name="T24" fmla="*/ 1248 w 33"/>
                  <a:gd name="T25" fmla="*/ 9176 h 33"/>
                  <a:gd name="T26" fmla="*/ 987 w 33"/>
                  <a:gd name="T27" fmla="*/ 7079 h 33"/>
                  <a:gd name="T28" fmla="*/ 781 w 33"/>
                  <a:gd name="T29" fmla="*/ 3 h 33"/>
                  <a:gd name="T30" fmla="*/ 8 w 33"/>
                  <a:gd name="T31" fmla="*/ 2 h 33"/>
                  <a:gd name="T32" fmla="*/ 5 w 33"/>
                  <a:gd name="T33" fmla="*/ 1 h 33"/>
                  <a:gd name="T34" fmla="*/ 3 w 33"/>
                  <a:gd name="T35" fmla="*/ 0 h 33"/>
                  <a:gd name="T36" fmla="*/ 0 w 33"/>
                  <a:gd name="T37" fmla="*/ 8388 h 33"/>
                  <a:gd name="T38" fmla="*/ 0 w 33"/>
                  <a:gd name="T39" fmla="*/ 0 h 33"/>
                  <a:gd name="T40" fmla="*/ 33 w 33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3" h="33">
                    <a:moveTo>
                      <a:pt x="0" y="9"/>
                    </a:moveTo>
                    <a:lnTo>
                      <a:pt x="2" y="9"/>
                    </a:lnTo>
                    <a:lnTo>
                      <a:pt x="5" y="10"/>
                    </a:lnTo>
                    <a:lnTo>
                      <a:pt x="8" y="12"/>
                    </a:lnTo>
                    <a:lnTo>
                      <a:pt x="12" y="13"/>
                    </a:lnTo>
                    <a:lnTo>
                      <a:pt x="15" y="16"/>
                    </a:lnTo>
                    <a:lnTo>
                      <a:pt x="18" y="20"/>
                    </a:lnTo>
                    <a:lnTo>
                      <a:pt x="21" y="26"/>
                    </a:lnTo>
                    <a:lnTo>
                      <a:pt x="24" y="33"/>
                    </a:lnTo>
                    <a:lnTo>
                      <a:pt x="33" y="30"/>
                    </a:lnTo>
                    <a:lnTo>
                      <a:pt x="29" y="22"/>
                    </a:lnTo>
                    <a:lnTo>
                      <a:pt x="25" y="15"/>
                    </a:lnTo>
                    <a:lnTo>
                      <a:pt x="21" y="10"/>
                    </a:lnTo>
                    <a:lnTo>
                      <a:pt x="17" y="7"/>
                    </a:lnTo>
                    <a:lnTo>
                      <a:pt x="13" y="3"/>
                    </a:lnTo>
                    <a:lnTo>
                      <a:pt x="8" y="2"/>
                    </a:lnTo>
                    <a:lnTo>
                      <a:pt x="5" y="1"/>
                    </a:lnTo>
                    <a:lnTo>
                      <a:pt x="3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38" name="Freeform 466"/>
              <p:cNvSpPr>
                <a:spLocks noChangeArrowheads="1"/>
              </p:cNvSpPr>
              <p:nvPr/>
            </p:nvSpPr>
            <p:spPr bwMode="auto">
              <a:xfrm>
                <a:off x="2923" y="3989"/>
                <a:ext cx="67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6 0 0"/>
                  <a:gd name="G7" fmla="cos 11 G6"/>
                  <a:gd name="G8" fmla="+- 13 0 0"/>
                  <a:gd name="G9" fmla="+- 65531 0 0"/>
                  <a:gd name="G10" fmla="*/ 1 88 25"/>
                  <a:gd name="G11" fmla="*/ 1 58811 25856"/>
                  <a:gd name="G12" fmla="*/ 1 59913 25856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2245 0 0"/>
                  <a:gd name="G34" fmla="+- 3965 0 0"/>
                  <a:gd name="G35" fmla="+- 3981 0 0"/>
                  <a:gd name="G36" fmla="+- 3813 0 0"/>
                  <a:gd name="G37" fmla="+- 3445 0 0"/>
                  <a:gd name="G38" fmla="+- 3114 0 0"/>
                  <a:gd name="T0" fmla="*/ 3878 w 66"/>
                  <a:gd name="T1" fmla="*/ 2083 h 56"/>
                  <a:gd name="T2" fmla="*/ 4047 w 66"/>
                  <a:gd name="T3" fmla="*/ 1802 h 56"/>
                  <a:gd name="T4" fmla="*/ 4047 w 66"/>
                  <a:gd name="T5" fmla="*/ 82 h 56"/>
                  <a:gd name="T6" fmla="*/ 3985 w 66"/>
                  <a:gd name="T7" fmla="*/ 4 h 56"/>
                  <a:gd name="T8" fmla="*/ 3816 w 66"/>
                  <a:gd name="T9" fmla="*/ 3 h 56"/>
                  <a:gd name="T10" fmla="*/ 3447 w 66"/>
                  <a:gd name="T11" fmla="*/ 2 h 56"/>
                  <a:gd name="T12" fmla="*/ 3114 w 66"/>
                  <a:gd name="T13" fmla="*/ 0 h 56"/>
                  <a:gd name="T14" fmla="*/ 2724 w 66"/>
                  <a:gd name="T15" fmla="*/ 0 h 56"/>
                  <a:gd name="T16" fmla="*/ 2248 w 66"/>
                  <a:gd name="T17" fmla="*/ 0 h 56"/>
                  <a:gd name="T18" fmla="*/ 1833 w 66"/>
                  <a:gd name="T19" fmla="*/ 2 h 56"/>
                  <a:gd name="T20" fmla="*/ 1404 w 66"/>
                  <a:gd name="T21" fmla="*/ 4 h 56"/>
                  <a:gd name="T22" fmla="*/ 931 w 66"/>
                  <a:gd name="T23" fmla="*/ 1685 h 56"/>
                  <a:gd name="T24" fmla="*/ 654 w 66"/>
                  <a:gd name="T25" fmla="*/ 2233 h 56"/>
                  <a:gd name="T26" fmla="*/ 6 w 66"/>
                  <a:gd name="T27" fmla="*/ 3592 h 56"/>
                  <a:gd name="T28" fmla="*/ 2 w 66"/>
                  <a:gd name="T29" fmla="*/ 5058 h 56"/>
                  <a:gd name="T30" fmla="*/ 1 w 66"/>
                  <a:gd name="T31" fmla="*/ 5788 h 56"/>
                  <a:gd name="T32" fmla="*/ 0 w 66"/>
                  <a:gd name="T33" fmla="*/ 6644 h 56"/>
                  <a:gd name="T34" fmla="*/ 1 w 66"/>
                  <a:gd name="T35" fmla="*/ 7872 h 56"/>
                  <a:gd name="T36" fmla="*/ 1 w 66"/>
                  <a:gd name="T37" fmla="*/ 8793 h 56"/>
                  <a:gd name="T38" fmla="*/ 4 w 66"/>
                  <a:gd name="T39" fmla="*/ 10064 h 56"/>
                  <a:gd name="T40" fmla="*/ 7 w 66"/>
                  <a:gd name="T41" fmla="*/ 10788 h 56"/>
                  <a:gd name="T42" fmla="*/ 694 w 66"/>
                  <a:gd name="T43" fmla="*/ 11137 h 56"/>
                  <a:gd name="T44" fmla="*/ 931 w 66"/>
                  <a:gd name="T45" fmla="*/ 11416 h 56"/>
                  <a:gd name="T46" fmla="*/ 1324 w 66"/>
                  <a:gd name="T47" fmla="*/ 11137 h 56"/>
                  <a:gd name="T48" fmla="*/ 1675 w 66"/>
                  <a:gd name="T49" fmla="*/ 10390 h 56"/>
                  <a:gd name="T50" fmla="*/ 1885 w 66"/>
                  <a:gd name="T51" fmla="*/ 9051 h 56"/>
                  <a:gd name="T52" fmla="*/ 2120 w 66"/>
                  <a:gd name="T53" fmla="*/ 7633 h 56"/>
                  <a:gd name="T54" fmla="*/ 2320 w 66"/>
                  <a:gd name="T55" fmla="*/ 5994 h 56"/>
                  <a:gd name="T56" fmla="*/ 2681 w 66"/>
                  <a:gd name="T57" fmla="*/ 4713 h 56"/>
                  <a:gd name="T58" fmla="*/ 2843 w 66"/>
                  <a:gd name="T59" fmla="*/ 3835 h 56"/>
                  <a:gd name="T60" fmla="*/ 3064 w 66"/>
                  <a:gd name="T61" fmla="*/ 3119 h 56"/>
                  <a:gd name="T62" fmla="*/ 3250 w 66"/>
                  <a:gd name="T63" fmla="*/ 2716 h 56"/>
                  <a:gd name="T64" fmla="*/ 3447 w 66"/>
                  <a:gd name="T65" fmla="*/ 2555 h 56"/>
                  <a:gd name="T66" fmla="*/ 3715 w 66"/>
                  <a:gd name="T67" fmla="*/ 2233 h 56"/>
                  <a:gd name="T68" fmla="*/ 3878 w 66"/>
                  <a:gd name="T69" fmla="*/ 2083 h 56"/>
                  <a:gd name="T70" fmla="*/ 0 w 66"/>
                  <a:gd name="T71" fmla="*/ 0 h 56"/>
                  <a:gd name="T72" fmla="*/ 66 w 66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6" h="56">
                    <a:moveTo>
                      <a:pt x="63" y="10"/>
                    </a:moveTo>
                    <a:lnTo>
                      <a:pt x="66" y="8"/>
                    </a:lnTo>
                    <a:lnTo>
                      <a:pt x="66" y="6"/>
                    </a:lnTo>
                    <a:lnTo>
                      <a:pt x="65" y="4"/>
                    </a:lnTo>
                    <a:lnTo>
                      <a:pt x="62" y="3"/>
                    </a:lnTo>
                    <a:lnTo>
                      <a:pt x="56" y="2"/>
                    </a:lnTo>
                    <a:lnTo>
                      <a:pt x="51" y="0"/>
                    </a:lnTo>
                    <a:lnTo>
                      <a:pt x="44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6" y="18"/>
                    </a:lnTo>
                    <a:lnTo>
                      <a:pt x="2" y="25"/>
                    </a:lnTo>
                    <a:lnTo>
                      <a:pt x="1" y="29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7" y="53"/>
                    </a:lnTo>
                    <a:lnTo>
                      <a:pt x="11" y="55"/>
                    </a:lnTo>
                    <a:lnTo>
                      <a:pt x="16" y="56"/>
                    </a:lnTo>
                    <a:lnTo>
                      <a:pt x="22" y="55"/>
                    </a:lnTo>
                    <a:lnTo>
                      <a:pt x="27" y="51"/>
                    </a:lnTo>
                    <a:lnTo>
                      <a:pt x="31" y="45"/>
                    </a:lnTo>
                    <a:lnTo>
                      <a:pt x="35" y="38"/>
                    </a:lnTo>
                    <a:lnTo>
                      <a:pt x="38" y="30"/>
                    </a:lnTo>
                    <a:lnTo>
                      <a:pt x="43" y="23"/>
                    </a:lnTo>
                    <a:lnTo>
                      <a:pt x="46" y="19"/>
                    </a:lnTo>
                    <a:lnTo>
                      <a:pt x="50" y="16"/>
                    </a:lnTo>
                    <a:lnTo>
                      <a:pt x="53" y="14"/>
                    </a:lnTo>
                    <a:lnTo>
                      <a:pt x="56" y="13"/>
                    </a:lnTo>
                    <a:lnTo>
                      <a:pt x="60" y="11"/>
                    </a:lnTo>
                    <a:lnTo>
                      <a:pt x="63" y="1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39" name="Freeform 467"/>
              <p:cNvSpPr>
                <a:spLocks noChangeArrowheads="1"/>
              </p:cNvSpPr>
              <p:nvPr/>
            </p:nvSpPr>
            <p:spPr bwMode="auto">
              <a:xfrm>
                <a:off x="2919" y="3985"/>
                <a:ext cx="75" cy="51"/>
              </a:xfrm>
              <a:custGeom>
                <a:avLst/>
                <a:gdLst>
                  <a:gd name="G0" fmla="+- 10 0 0"/>
                  <a:gd name="G1" fmla="cos 47 G0"/>
                  <a:gd name="G2" fmla="+- 10 0 0"/>
                  <a:gd name="G3" fmla="cos 37 G2"/>
                  <a:gd name="G4" fmla="*/ 1 979 5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20 0 0"/>
                  <a:gd name="G19" fmla="*/ 1 0 51712"/>
                  <a:gd name="G20" fmla="+- 65532 0 0"/>
                  <a:gd name="G21" fmla="+- 41 0 0"/>
                  <a:gd name="G22" fmla="cos 47 G21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46056 0 0"/>
                  <a:gd name="G39" fmla="+- 48600 0 0"/>
                  <a:gd name="G40" fmla="+- 49936 0 0"/>
                  <a:gd name="G41" fmla="+- 51210 0 0"/>
                  <a:gd name="G42" fmla="+- 54765 0 0"/>
                  <a:gd name="G43" fmla="+- 56528 0 0"/>
                  <a:gd name="G44" fmla="+- 59394 0 0"/>
                  <a:gd name="T0" fmla="*/ 437 w 74"/>
                  <a:gd name="T1" fmla="*/ 22094 h 48"/>
                  <a:gd name="T2" fmla="*/ 437 w 74"/>
                  <a:gd name="T3" fmla="*/ 19917 h 48"/>
                  <a:gd name="T4" fmla="*/ 437 w 74"/>
                  <a:gd name="T5" fmla="*/ 17373 h 48"/>
                  <a:gd name="T6" fmla="*/ 437 w 74"/>
                  <a:gd name="T7" fmla="*/ 16037 h 48"/>
                  <a:gd name="T8" fmla="*/ 461 w 74"/>
                  <a:gd name="T9" fmla="*/ 14787 h 48"/>
                  <a:gd name="T10" fmla="*/ 512 w 74"/>
                  <a:gd name="T11" fmla="*/ 11283 h 48"/>
                  <a:gd name="T12" fmla="*/ 632 w 74"/>
                  <a:gd name="T13" fmla="*/ 9640 h 48"/>
                  <a:gd name="T14" fmla="*/ 822 w 74"/>
                  <a:gd name="T15" fmla="*/ 6964 h 48"/>
                  <a:gd name="T16" fmla="*/ 1127 w 74"/>
                  <a:gd name="T17" fmla="*/ 5479 h 48"/>
                  <a:gd name="T18" fmla="*/ 1390 w 74"/>
                  <a:gd name="T19" fmla="*/ 4679 h 48"/>
                  <a:gd name="T20" fmla="*/ 1627 w 74"/>
                  <a:gd name="T21" fmla="*/ 4315 h 48"/>
                  <a:gd name="T22" fmla="*/ 1908 w 74"/>
                  <a:gd name="T23" fmla="*/ 4315 h 48"/>
                  <a:gd name="T24" fmla="*/ 2120 w 74"/>
                  <a:gd name="T25" fmla="*/ 4315 h 48"/>
                  <a:gd name="T26" fmla="*/ 2353 w 74"/>
                  <a:gd name="T27" fmla="*/ 4679 h 48"/>
                  <a:gd name="T28" fmla="*/ 2549 w 74"/>
                  <a:gd name="T29" fmla="*/ 5068 h 48"/>
                  <a:gd name="T30" fmla="*/ 2617 w 74"/>
                  <a:gd name="T31" fmla="*/ 5479 h 48"/>
                  <a:gd name="T32" fmla="*/ 2617 w 74"/>
                  <a:gd name="T33" fmla="*/ 5068 h 48"/>
                  <a:gd name="T34" fmla="*/ 2687 w 74"/>
                  <a:gd name="T35" fmla="*/ 4315 h 48"/>
                  <a:gd name="T36" fmla="*/ 2614 w 74"/>
                  <a:gd name="T37" fmla="*/ 4679 h 48"/>
                  <a:gd name="T38" fmla="*/ 2735 w 74"/>
                  <a:gd name="T39" fmla="*/ 9155 h 48"/>
                  <a:gd name="T40" fmla="*/ 2883 w 74"/>
                  <a:gd name="T41" fmla="*/ 6964 h 48"/>
                  <a:gd name="T42" fmla="*/ 2907 w 74"/>
                  <a:gd name="T43" fmla="*/ 4315 h 48"/>
                  <a:gd name="T44" fmla="*/ 2832 w 74"/>
                  <a:gd name="T45" fmla="*/ 4 h 48"/>
                  <a:gd name="T46" fmla="*/ 2687 w 74"/>
                  <a:gd name="T47" fmla="*/ 2 h 48"/>
                  <a:gd name="T48" fmla="*/ 2418 w 74"/>
                  <a:gd name="T49" fmla="*/ 1 h 48"/>
                  <a:gd name="T50" fmla="*/ 2176 w 74"/>
                  <a:gd name="T51" fmla="*/ 0 h 48"/>
                  <a:gd name="T52" fmla="*/ 1908 w 74"/>
                  <a:gd name="T53" fmla="*/ 0 h 48"/>
                  <a:gd name="T54" fmla="*/ 1545 w 74"/>
                  <a:gd name="T55" fmla="*/ 0 h 48"/>
                  <a:gd name="T56" fmla="*/ 1319 w 74"/>
                  <a:gd name="T57" fmla="*/ 1 h 48"/>
                  <a:gd name="T58" fmla="*/ 913 w 74"/>
                  <a:gd name="T59" fmla="*/ 4 h 48"/>
                  <a:gd name="T60" fmla="*/ 666 w 74"/>
                  <a:gd name="T61" fmla="*/ 3995 h 48"/>
                  <a:gd name="T62" fmla="*/ 461 w 74"/>
                  <a:gd name="T63" fmla="*/ 5479 h 48"/>
                  <a:gd name="T64" fmla="*/ 5 w 74"/>
                  <a:gd name="T65" fmla="*/ 9640 h 48"/>
                  <a:gd name="T66" fmla="*/ 2 w 74"/>
                  <a:gd name="T67" fmla="*/ 12617 h 48"/>
                  <a:gd name="T68" fmla="*/ 1 w 74"/>
                  <a:gd name="T69" fmla="*/ 15562 h 48"/>
                  <a:gd name="T70" fmla="*/ 0 w 74"/>
                  <a:gd name="T71" fmla="*/ 17373 h 48"/>
                  <a:gd name="T72" fmla="*/ 0 w 74"/>
                  <a:gd name="T73" fmla="*/ 20401 h 48"/>
                  <a:gd name="T74" fmla="*/ 1 w 74"/>
                  <a:gd name="T75" fmla="*/ 23212 h 48"/>
                  <a:gd name="T76" fmla="*/ 437 w 74"/>
                  <a:gd name="T77" fmla="*/ 22094 h 48"/>
                  <a:gd name="T78" fmla="*/ 0 w 74"/>
                  <a:gd name="T79" fmla="*/ 0 h 48"/>
                  <a:gd name="T80" fmla="*/ 74 w 74"/>
                  <a:gd name="T8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48">
                    <a:moveTo>
                      <a:pt x="10" y="47"/>
                    </a:moveTo>
                    <a:lnTo>
                      <a:pt x="10" y="42"/>
                    </a:lnTo>
                    <a:lnTo>
                      <a:pt x="10" y="37"/>
                    </a:lnTo>
                    <a:lnTo>
                      <a:pt x="10" y="34"/>
                    </a:lnTo>
                    <a:lnTo>
                      <a:pt x="11" y="31"/>
                    </a:lnTo>
                    <a:lnTo>
                      <a:pt x="13" y="24"/>
                    </a:lnTo>
                    <a:lnTo>
                      <a:pt x="17" y="20"/>
                    </a:lnTo>
                    <a:lnTo>
                      <a:pt x="22" y="15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41" y="9"/>
                    </a:lnTo>
                    <a:lnTo>
                      <a:pt x="48" y="9"/>
                    </a:lnTo>
                    <a:lnTo>
                      <a:pt x="54" y="9"/>
                    </a:lnTo>
                    <a:lnTo>
                      <a:pt x="59" y="10"/>
                    </a:lnTo>
                    <a:lnTo>
                      <a:pt x="64" y="11"/>
                    </a:lnTo>
                    <a:lnTo>
                      <a:pt x="66" y="12"/>
                    </a:lnTo>
                    <a:lnTo>
                      <a:pt x="66" y="11"/>
                    </a:lnTo>
                    <a:lnTo>
                      <a:pt x="67" y="9"/>
                    </a:lnTo>
                    <a:lnTo>
                      <a:pt x="65" y="10"/>
                    </a:lnTo>
                    <a:lnTo>
                      <a:pt x="68" y="19"/>
                    </a:lnTo>
                    <a:lnTo>
                      <a:pt x="72" y="15"/>
                    </a:lnTo>
                    <a:lnTo>
                      <a:pt x="74" y="9"/>
                    </a:lnTo>
                    <a:lnTo>
                      <a:pt x="71" y="4"/>
                    </a:lnTo>
                    <a:lnTo>
                      <a:pt x="67" y="2"/>
                    </a:lnTo>
                    <a:lnTo>
                      <a:pt x="61" y="1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1"/>
                    </a:lnTo>
                    <a:lnTo>
                      <a:pt x="24" y="4"/>
                    </a:lnTo>
                    <a:lnTo>
                      <a:pt x="18" y="8"/>
                    </a:lnTo>
                    <a:lnTo>
                      <a:pt x="11" y="12"/>
                    </a:lnTo>
                    <a:lnTo>
                      <a:pt x="5" y="20"/>
                    </a:lnTo>
                    <a:lnTo>
                      <a:pt x="2" y="27"/>
                    </a:lnTo>
                    <a:lnTo>
                      <a:pt x="1" y="32"/>
                    </a:lnTo>
                    <a:lnTo>
                      <a:pt x="0" y="37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40" name="Freeform 468"/>
              <p:cNvSpPr>
                <a:spLocks noChangeArrowheads="1"/>
              </p:cNvSpPr>
              <p:nvPr/>
            </p:nvSpPr>
            <p:spPr bwMode="auto">
              <a:xfrm>
                <a:off x="2919" y="4030"/>
                <a:ext cx="43" cy="3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329 22848"/>
                  <a:gd name="G4" fmla="*/ 1 0 51712"/>
                  <a:gd name="G5" fmla="sin 7 G4"/>
                  <a:gd name="G6" fmla="*/ 1 23 2"/>
                  <a:gd name="G7" fmla="*/ 1 19369 51712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9175 0 0"/>
                  <a:gd name="G22" fmla="*/ 1 0 51712"/>
                  <a:gd name="T0" fmla="*/ 3862 w 43"/>
                  <a:gd name="T1" fmla="*/ 0 h 25"/>
                  <a:gd name="T2" fmla="*/ 3388 w 43"/>
                  <a:gd name="T3" fmla="*/ 75285 h 25"/>
                  <a:gd name="T4" fmla="*/ 2960 w 43"/>
                  <a:gd name="T5" fmla="*/ 110466 h 25"/>
                  <a:gd name="T6" fmla="*/ 2577 w 43"/>
                  <a:gd name="T7" fmla="*/ 139358 h 25"/>
                  <a:gd name="T8" fmla="*/ 2105 w 43"/>
                  <a:gd name="T9" fmla="*/ 150427 h 25"/>
                  <a:gd name="T10" fmla="*/ 1608 w 43"/>
                  <a:gd name="T11" fmla="*/ 139358 h 25"/>
                  <a:gd name="T12" fmla="*/ 1405 w 43"/>
                  <a:gd name="T13" fmla="*/ 128965 h 25"/>
                  <a:gd name="T14" fmla="*/ 1227 w 43"/>
                  <a:gd name="T15" fmla="*/ 102374 h 25"/>
                  <a:gd name="T16" fmla="*/ 1072 w 43"/>
                  <a:gd name="T17" fmla="*/ 75285 h 25"/>
                  <a:gd name="T18" fmla="*/ 0 w 43"/>
                  <a:gd name="T19" fmla="*/ 81290 h 25"/>
                  <a:gd name="T20" fmla="*/ 2 w 43"/>
                  <a:gd name="T21" fmla="*/ 150427 h 25"/>
                  <a:gd name="T22" fmla="*/ 7 w 43"/>
                  <a:gd name="T23" fmla="*/ 198768 h 25"/>
                  <a:gd name="T24" fmla="*/ 1405 w 43"/>
                  <a:gd name="T25" fmla="*/ 231891 h 25"/>
                  <a:gd name="T26" fmla="*/ 2105 w 43"/>
                  <a:gd name="T27" fmla="*/ 238875 h 25"/>
                  <a:gd name="T28" fmla="*/ 2949 w 43"/>
                  <a:gd name="T29" fmla="*/ 221203 h 25"/>
                  <a:gd name="T30" fmla="*/ 3610 w 43"/>
                  <a:gd name="T31" fmla="*/ 189541 h 25"/>
                  <a:gd name="T32" fmla="*/ 4252 w 43"/>
                  <a:gd name="T33" fmla="*/ 119453 h 25"/>
                  <a:gd name="T34" fmla="*/ 4745 w 43"/>
                  <a:gd name="T35" fmla="*/ 342 h 25"/>
                  <a:gd name="T36" fmla="*/ 3862 w 43"/>
                  <a:gd name="T37" fmla="*/ 0 h 25"/>
                  <a:gd name="T38" fmla="*/ 0 w 43"/>
                  <a:gd name="T39" fmla="*/ 0 h 25"/>
                  <a:gd name="T40" fmla="*/ 43 w 43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43" h="25">
                    <a:moveTo>
                      <a:pt x="34" y="0"/>
                    </a:moveTo>
                    <a:lnTo>
                      <a:pt x="31" y="7"/>
                    </a:lnTo>
                    <a:lnTo>
                      <a:pt x="27" y="12"/>
                    </a:lnTo>
                    <a:lnTo>
                      <a:pt x="22" y="15"/>
                    </a:lnTo>
                    <a:lnTo>
                      <a:pt x="19" y="16"/>
                    </a:lnTo>
                    <a:lnTo>
                      <a:pt x="15" y="15"/>
                    </a:lnTo>
                    <a:lnTo>
                      <a:pt x="13" y="14"/>
                    </a:lnTo>
                    <a:lnTo>
                      <a:pt x="11" y="11"/>
                    </a:lnTo>
                    <a:lnTo>
                      <a:pt x="9" y="7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7" y="20"/>
                    </a:lnTo>
                    <a:lnTo>
                      <a:pt x="13" y="24"/>
                    </a:lnTo>
                    <a:lnTo>
                      <a:pt x="19" y="25"/>
                    </a:lnTo>
                    <a:lnTo>
                      <a:pt x="26" y="23"/>
                    </a:lnTo>
                    <a:lnTo>
                      <a:pt x="32" y="19"/>
                    </a:lnTo>
                    <a:lnTo>
                      <a:pt x="38" y="13"/>
                    </a:lnTo>
                    <a:lnTo>
                      <a:pt x="43" y="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41" name="Freeform 469"/>
              <p:cNvSpPr>
                <a:spLocks noChangeArrowheads="1"/>
              </p:cNvSpPr>
              <p:nvPr/>
            </p:nvSpPr>
            <p:spPr bwMode="auto">
              <a:xfrm>
                <a:off x="2956" y="3996"/>
                <a:ext cx="32" cy="35"/>
              </a:xfrm>
              <a:custGeom>
                <a:avLst/>
                <a:gdLst>
                  <a:gd name="G0" fmla="+- 1 0 0"/>
                  <a:gd name="G1" fmla="+- 1 0 0"/>
                  <a:gd name="G2" fmla="*/ 1 47383 25856"/>
                  <a:gd name="G3" fmla="*/ 1 44 25"/>
                  <a:gd name="G4" fmla="+- 6 0 0"/>
                  <a:gd name="G5" fmla="*/ 1 8057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727 0 0"/>
                  <a:gd name="G21" fmla="+- 1487 0 0"/>
                  <a:gd name="T0" fmla="*/ 1833 w 33"/>
                  <a:gd name="T1" fmla="*/ 0 h 33"/>
                  <a:gd name="T2" fmla="*/ 1728 w 33"/>
                  <a:gd name="T3" fmla="*/ 1 h 33"/>
                  <a:gd name="T4" fmla="*/ 1489 w 33"/>
                  <a:gd name="T5" fmla="*/ 2 h 33"/>
                  <a:gd name="T6" fmla="*/ 1177 w 33"/>
                  <a:gd name="T7" fmla="*/ 3 h 33"/>
                  <a:gd name="T8" fmla="*/ 931 w 33"/>
                  <a:gd name="T9" fmla="*/ 7079 h 33"/>
                  <a:gd name="T10" fmla="*/ 736 w 33"/>
                  <a:gd name="T11" fmla="*/ 9176 h 33"/>
                  <a:gd name="T12" fmla="*/ 7 w 33"/>
                  <a:gd name="T13" fmla="*/ 14161 h 33"/>
                  <a:gd name="T14" fmla="*/ 4 w 33"/>
                  <a:gd name="T15" fmla="*/ 21338 h 33"/>
                  <a:gd name="T16" fmla="*/ 0 w 33"/>
                  <a:gd name="T17" fmla="*/ 29541 h 33"/>
                  <a:gd name="T18" fmla="*/ 617 w 33"/>
                  <a:gd name="T19" fmla="*/ 32209 h 33"/>
                  <a:gd name="T20" fmla="*/ 736 w 33"/>
                  <a:gd name="T21" fmla="*/ 25364 h 33"/>
                  <a:gd name="T22" fmla="*/ 878 w 33"/>
                  <a:gd name="T23" fmla="*/ 19539 h 33"/>
                  <a:gd name="T24" fmla="*/ 1047 w 33"/>
                  <a:gd name="T25" fmla="*/ 15450 h 33"/>
                  <a:gd name="T26" fmla="*/ 1248 w 33"/>
                  <a:gd name="T27" fmla="*/ 11927 h 33"/>
                  <a:gd name="T28" fmla="*/ 1489 w 33"/>
                  <a:gd name="T29" fmla="*/ 10921 h 33"/>
                  <a:gd name="T30" fmla="*/ 1728 w 33"/>
                  <a:gd name="T31" fmla="*/ 9176 h 33"/>
                  <a:gd name="T32" fmla="*/ 1885 w 33"/>
                  <a:gd name="T33" fmla="*/ 8388 h 33"/>
                  <a:gd name="T34" fmla="*/ 1999 w 33"/>
                  <a:gd name="T35" fmla="*/ 8388 h 33"/>
                  <a:gd name="T36" fmla="*/ 1833 w 33"/>
                  <a:gd name="T37" fmla="*/ 0 h 33"/>
                  <a:gd name="T38" fmla="*/ 0 w 33"/>
                  <a:gd name="T39" fmla="*/ 0 h 33"/>
                  <a:gd name="T40" fmla="*/ 33 w 33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3" h="33">
                    <a:moveTo>
                      <a:pt x="30" y="0"/>
                    </a:moveTo>
                    <a:lnTo>
                      <a:pt x="28" y="1"/>
                    </a:lnTo>
                    <a:lnTo>
                      <a:pt x="24" y="2"/>
                    </a:lnTo>
                    <a:lnTo>
                      <a:pt x="20" y="3"/>
                    </a:lnTo>
                    <a:lnTo>
                      <a:pt x="16" y="7"/>
                    </a:lnTo>
                    <a:lnTo>
                      <a:pt x="12" y="10"/>
                    </a:lnTo>
                    <a:lnTo>
                      <a:pt x="7" y="15"/>
                    </a:lnTo>
                    <a:lnTo>
                      <a:pt x="4" y="22"/>
                    </a:lnTo>
                    <a:lnTo>
                      <a:pt x="0" y="30"/>
                    </a:lnTo>
                    <a:lnTo>
                      <a:pt x="9" y="33"/>
                    </a:lnTo>
                    <a:lnTo>
                      <a:pt x="12" y="26"/>
                    </a:lnTo>
                    <a:lnTo>
                      <a:pt x="15" y="20"/>
                    </a:lnTo>
                    <a:lnTo>
                      <a:pt x="18" y="16"/>
                    </a:lnTo>
                    <a:lnTo>
                      <a:pt x="21" y="13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1" y="9"/>
                    </a:lnTo>
                    <a:lnTo>
                      <a:pt x="33" y="9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42" name="Freeform 470"/>
              <p:cNvSpPr>
                <a:spLocks noChangeArrowheads="1"/>
              </p:cNvSpPr>
              <p:nvPr/>
            </p:nvSpPr>
            <p:spPr bwMode="auto">
              <a:xfrm>
                <a:off x="2891" y="4007"/>
                <a:ext cx="61" cy="8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6 0 0"/>
                  <a:gd name="G4" fmla="+- 3 0 0"/>
                  <a:gd name="G5" fmla="*/ 1 0 51712"/>
                  <a:gd name="G6" fmla="*/ 1 50805 45696"/>
                  <a:gd name="G7" fmla="*/ 1 58193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3321 0 0"/>
                  <a:gd name="G39" fmla="+- 3323 0 0"/>
                  <a:gd name="G40" fmla="+- 3322 0 0"/>
                  <a:gd name="G41" fmla="+- 2919 0 0"/>
                  <a:gd name="G42" fmla="+- 2254 0 0"/>
                  <a:gd name="G43" fmla="+- 63630 0 0"/>
                  <a:gd name="G44" fmla="+- 62233 0 0"/>
                  <a:gd name="T0" fmla="*/ 3114 w 60"/>
                  <a:gd name="T1" fmla="*/ 5 h 76"/>
                  <a:gd name="T2" fmla="*/ 3324 w 60"/>
                  <a:gd name="T3" fmla="*/ 3 h 76"/>
                  <a:gd name="T4" fmla="*/ 3324 w 60"/>
                  <a:gd name="T5" fmla="*/ 1 h 76"/>
                  <a:gd name="T6" fmla="*/ 3322 w 60"/>
                  <a:gd name="T7" fmla="*/ 0 h 76"/>
                  <a:gd name="T8" fmla="*/ 2919 w 60"/>
                  <a:gd name="T9" fmla="*/ 0 h 76"/>
                  <a:gd name="T10" fmla="*/ 2257 w 60"/>
                  <a:gd name="T11" fmla="*/ 3 h 76"/>
                  <a:gd name="T12" fmla="*/ 1184 w 60"/>
                  <a:gd name="T13" fmla="*/ 3090 h 76"/>
                  <a:gd name="T14" fmla="*/ 915 w 60"/>
                  <a:gd name="T15" fmla="*/ 4218 h 76"/>
                  <a:gd name="T16" fmla="*/ 6 w 60"/>
                  <a:gd name="T17" fmla="*/ 6152 h 76"/>
                  <a:gd name="T18" fmla="*/ 3 w 60"/>
                  <a:gd name="T19" fmla="*/ 7736 h 76"/>
                  <a:gd name="T20" fmla="*/ 1 w 60"/>
                  <a:gd name="T21" fmla="*/ 9818 h 76"/>
                  <a:gd name="T22" fmla="*/ 0 w 60"/>
                  <a:gd name="T23" fmla="*/ 12188 h 76"/>
                  <a:gd name="T24" fmla="*/ 1 w 60"/>
                  <a:gd name="T25" fmla="*/ 14366 h 76"/>
                  <a:gd name="T26" fmla="*/ 3 w 60"/>
                  <a:gd name="T27" fmla="*/ 17194 h 76"/>
                  <a:gd name="T28" fmla="*/ 804 w 60"/>
                  <a:gd name="T29" fmla="*/ 19462 h 76"/>
                  <a:gd name="T30" fmla="*/ 976 w 60"/>
                  <a:gd name="T31" fmla="*/ 20885 h 76"/>
                  <a:gd name="T32" fmla="*/ 1437 w 60"/>
                  <a:gd name="T33" fmla="*/ 21603 h 76"/>
                  <a:gd name="T34" fmla="*/ 1984 w 60"/>
                  <a:gd name="T35" fmla="*/ 21887 h 76"/>
                  <a:gd name="T36" fmla="*/ 2407 w 60"/>
                  <a:gd name="T37" fmla="*/ 21887 h 76"/>
                  <a:gd name="T38" fmla="*/ 2919 w 60"/>
                  <a:gd name="T39" fmla="*/ 21603 h 76"/>
                  <a:gd name="T40" fmla="*/ 3546 w 60"/>
                  <a:gd name="T41" fmla="*/ 20885 h 76"/>
                  <a:gd name="T42" fmla="*/ 4031 w 60"/>
                  <a:gd name="T43" fmla="*/ 20023 h 76"/>
                  <a:gd name="T44" fmla="*/ 4398 w 60"/>
                  <a:gd name="T45" fmla="*/ 19229 h 76"/>
                  <a:gd name="T46" fmla="*/ 4896 w 60"/>
                  <a:gd name="T47" fmla="*/ 17945 h 76"/>
                  <a:gd name="T48" fmla="*/ 5219 w 60"/>
                  <a:gd name="T49" fmla="*/ 16732 h 76"/>
                  <a:gd name="T50" fmla="*/ 5338 w 60"/>
                  <a:gd name="T51" fmla="*/ 15485 h 76"/>
                  <a:gd name="T52" fmla="*/ 5559 w 60"/>
                  <a:gd name="T53" fmla="*/ 14366 h 76"/>
                  <a:gd name="T54" fmla="*/ 5338 w 60"/>
                  <a:gd name="T55" fmla="*/ 13311 h 76"/>
                  <a:gd name="T56" fmla="*/ 5219 w 60"/>
                  <a:gd name="T57" fmla="*/ 12325 h 76"/>
                  <a:gd name="T58" fmla="*/ 4590 w 60"/>
                  <a:gd name="T59" fmla="*/ 11443 h 76"/>
                  <a:gd name="T60" fmla="*/ 4031 w 60"/>
                  <a:gd name="T61" fmla="*/ 10885 h 76"/>
                  <a:gd name="T62" fmla="*/ 3543 w 60"/>
                  <a:gd name="T63" fmla="*/ 10485 h 76"/>
                  <a:gd name="T64" fmla="*/ 2921 w 60"/>
                  <a:gd name="T65" fmla="*/ 9715 h 76"/>
                  <a:gd name="T66" fmla="*/ 2737 w 60"/>
                  <a:gd name="T67" fmla="*/ 8062 h 76"/>
                  <a:gd name="T68" fmla="*/ 2567 w 60"/>
                  <a:gd name="T69" fmla="*/ 6902 h 76"/>
                  <a:gd name="T70" fmla="*/ 2567 w 60"/>
                  <a:gd name="T71" fmla="*/ 5292 h 76"/>
                  <a:gd name="T72" fmla="*/ 2737 w 60"/>
                  <a:gd name="T73" fmla="*/ 3887 h 76"/>
                  <a:gd name="T74" fmla="*/ 2919 w 60"/>
                  <a:gd name="T75" fmla="*/ 2874 h 76"/>
                  <a:gd name="T76" fmla="*/ 3114 w 60"/>
                  <a:gd name="T77" fmla="*/ 5 h 76"/>
                  <a:gd name="T78" fmla="*/ 0 w 60"/>
                  <a:gd name="T79" fmla="*/ 0 h 76"/>
                  <a:gd name="T80" fmla="*/ 60 w 60"/>
                  <a:gd name="T8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60" h="76">
                    <a:moveTo>
                      <a:pt x="34" y="5"/>
                    </a:moveTo>
                    <a:lnTo>
                      <a:pt x="37" y="3"/>
                    </a:lnTo>
                    <a:lnTo>
                      <a:pt x="37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4" y="11"/>
                    </a:lnTo>
                    <a:lnTo>
                      <a:pt x="10" y="15"/>
                    </a:lnTo>
                    <a:lnTo>
                      <a:pt x="6" y="21"/>
                    </a:lnTo>
                    <a:lnTo>
                      <a:pt x="3" y="27"/>
                    </a:lnTo>
                    <a:lnTo>
                      <a:pt x="1" y="34"/>
                    </a:lnTo>
                    <a:lnTo>
                      <a:pt x="0" y="42"/>
                    </a:lnTo>
                    <a:lnTo>
                      <a:pt x="1" y="50"/>
                    </a:lnTo>
                    <a:lnTo>
                      <a:pt x="3" y="59"/>
                    </a:lnTo>
                    <a:lnTo>
                      <a:pt x="8" y="68"/>
                    </a:lnTo>
                    <a:lnTo>
                      <a:pt x="11" y="72"/>
                    </a:lnTo>
                    <a:lnTo>
                      <a:pt x="17" y="74"/>
                    </a:lnTo>
                    <a:lnTo>
                      <a:pt x="22" y="76"/>
                    </a:lnTo>
                    <a:lnTo>
                      <a:pt x="27" y="76"/>
                    </a:lnTo>
                    <a:lnTo>
                      <a:pt x="32" y="74"/>
                    </a:lnTo>
                    <a:lnTo>
                      <a:pt x="39" y="72"/>
                    </a:lnTo>
                    <a:lnTo>
                      <a:pt x="44" y="69"/>
                    </a:lnTo>
                    <a:lnTo>
                      <a:pt x="49" y="66"/>
                    </a:lnTo>
                    <a:lnTo>
                      <a:pt x="54" y="62"/>
                    </a:lnTo>
                    <a:lnTo>
                      <a:pt x="57" y="58"/>
                    </a:lnTo>
                    <a:lnTo>
                      <a:pt x="59" y="54"/>
                    </a:lnTo>
                    <a:lnTo>
                      <a:pt x="60" y="50"/>
                    </a:lnTo>
                    <a:lnTo>
                      <a:pt x="59" y="46"/>
                    </a:lnTo>
                    <a:lnTo>
                      <a:pt x="57" y="43"/>
                    </a:lnTo>
                    <a:lnTo>
                      <a:pt x="51" y="40"/>
                    </a:lnTo>
                    <a:lnTo>
                      <a:pt x="44" y="38"/>
                    </a:lnTo>
                    <a:lnTo>
                      <a:pt x="38" y="36"/>
                    </a:lnTo>
                    <a:lnTo>
                      <a:pt x="33" y="33"/>
                    </a:lnTo>
                    <a:lnTo>
                      <a:pt x="30" y="28"/>
                    </a:lnTo>
                    <a:lnTo>
                      <a:pt x="29" y="24"/>
                    </a:lnTo>
                    <a:lnTo>
                      <a:pt x="29" y="18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43" name="Freeform 471"/>
              <p:cNvSpPr>
                <a:spLocks noChangeArrowheads="1"/>
              </p:cNvSpPr>
              <p:nvPr/>
            </p:nvSpPr>
            <p:spPr bwMode="auto">
              <a:xfrm>
                <a:off x="2885" y="4002"/>
                <a:ext cx="46" cy="82"/>
              </a:xfrm>
              <a:custGeom>
                <a:avLst/>
                <a:gdLst>
                  <a:gd name="G0" fmla="*/ 1 6055 45696"/>
                  <a:gd name="G1" fmla="+- 9 0 0"/>
                  <a:gd name="G2" fmla="cos 54 G1"/>
                  <a:gd name="G3" fmla="+- 12 0 0"/>
                  <a:gd name="G4" fmla="cos 40 G3"/>
                  <a:gd name="G5" fmla="*/ 1 0 51712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3487 51712"/>
                  <a:gd name="G14" fmla="*/ 1 63095 51712"/>
                  <a:gd name="G15" fmla="*/ G14 1 180"/>
                  <a:gd name="G16" fmla="*/ G13 1 G15"/>
                  <a:gd name="G17" fmla="*/ 1 0 51712"/>
                  <a:gd name="G18" fmla="*/ 1 1975 38528"/>
                  <a:gd name="G19" fmla="+- 16 0 0"/>
                  <a:gd name="G20" fmla="cos 76 G19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60075 5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T0" fmla="*/ 1237 w 46"/>
                  <a:gd name="T1" fmla="*/ 20745 h 76"/>
                  <a:gd name="T2" fmla="*/ 960 w 46"/>
                  <a:gd name="T3" fmla="*/ 17945 h 76"/>
                  <a:gd name="T4" fmla="*/ 887 w 46"/>
                  <a:gd name="T5" fmla="*/ 15485 h 76"/>
                  <a:gd name="T6" fmla="*/ 833 w 46"/>
                  <a:gd name="T7" fmla="*/ 13682 h 76"/>
                  <a:gd name="T8" fmla="*/ 887 w 46"/>
                  <a:gd name="T9" fmla="*/ 11443 h 76"/>
                  <a:gd name="T10" fmla="*/ 960 w 46"/>
                  <a:gd name="T11" fmla="*/ 9818 h 76"/>
                  <a:gd name="T12" fmla="*/ 1161 w 46"/>
                  <a:gd name="T13" fmla="*/ 8349 h 76"/>
                  <a:gd name="T14" fmla="*/ 1404 w 46"/>
                  <a:gd name="T15" fmla="*/ 6651 h 76"/>
                  <a:gd name="T16" fmla="*/ 1927 w 46"/>
                  <a:gd name="T17" fmla="*/ 5712 h 76"/>
                  <a:gd name="T18" fmla="*/ 2644 w 46"/>
                  <a:gd name="T19" fmla="*/ 3345 h 76"/>
                  <a:gd name="T20" fmla="*/ 3347 w 46"/>
                  <a:gd name="T21" fmla="*/ 2663 h 76"/>
                  <a:gd name="T22" fmla="*/ 3196 w 46"/>
                  <a:gd name="T23" fmla="*/ 2470 h 76"/>
                  <a:gd name="T24" fmla="*/ 3142 w 46"/>
                  <a:gd name="T25" fmla="*/ 86 h 76"/>
                  <a:gd name="T26" fmla="*/ 3000 w 46"/>
                  <a:gd name="T27" fmla="*/ 2470 h 76"/>
                  <a:gd name="T28" fmla="*/ 3629 w 46"/>
                  <a:gd name="T29" fmla="*/ 3887 h 76"/>
                  <a:gd name="T30" fmla="*/ 3862 w 46"/>
                  <a:gd name="T31" fmla="*/ 2663 h 76"/>
                  <a:gd name="T32" fmla="*/ 3862 w 46"/>
                  <a:gd name="T33" fmla="*/ 4 h 76"/>
                  <a:gd name="T34" fmla="*/ 3407 w 46"/>
                  <a:gd name="T35" fmla="*/ 0 h 76"/>
                  <a:gd name="T36" fmla="*/ 3000 w 46"/>
                  <a:gd name="T37" fmla="*/ 0 h 76"/>
                  <a:gd name="T38" fmla="*/ 2330 w 46"/>
                  <a:gd name="T39" fmla="*/ 5 h 76"/>
                  <a:gd name="T40" fmla="*/ 1318 w 46"/>
                  <a:gd name="T41" fmla="*/ 3345 h 76"/>
                  <a:gd name="T42" fmla="*/ 960 w 46"/>
                  <a:gd name="T43" fmla="*/ 4918 h 76"/>
                  <a:gd name="T44" fmla="*/ 745 w 46"/>
                  <a:gd name="T45" fmla="*/ 6651 h 76"/>
                  <a:gd name="T46" fmla="*/ 4 w 46"/>
                  <a:gd name="T47" fmla="*/ 8677 h 76"/>
                  <a:gd name="T48" fmla="*/ 1 w 46"/>
                  <a:gd name="T49" fmla="*/ 10885 h 76"/>
                  <a:gd name="T50" fmla="*/ 0 w 46"/>
                  <a:gd name="T51" fmla="*/ 13682 h 76"/>
                  <a:gd name="T52" fmla="*/ 1 w 46"/>
                  <a:gd name="T53" fmla="*/ 16156 h 76"/>
                  <a:gd name="T54" fmla="*/ 4 w 46"/>
                  <a:gd name="T55" fmla="*/ 19229 h 76"/>
                  <a:gd name="T56" fmla="*/ 887 w 46"/>
                  <a:gd name="T57" fmla="*/ 21887 h 76"/>
                  <a:gd name="T58" fmla="*/ 1237 w 46"/>
                  <a:gd name="T59" fmla="*/ 20745 h 76"/>
                  <a:gd name="T60" fmla="*/ 0 w 46"/>
                  <a:gd name="T61" fmla="*/ 0 h 76"/>
                  <a:gd name="T62" fmla="*/ 46 w 46"/>
                  <a:gd name="T63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46" h="76">
                    <a:moveTo>
                      <a:pt x="16" y="71"/>
                    </a:moveTo>
                    <a:lnTo>
                      <a:pt x="12" y="62"/>
                    </a:lnTo>
                    <a:lnTo>
                      <a:pt x="10" y="54"/>
                    </a:lnTo>
                    <a:lnTo>
                      <a:pt x="9" y="47"/>
                    </a:lnTo>
                    <a:lnTo>
                      <a:pt x="10" y="40"/>
                    </a:lnTo>
                    <a:lnTo>
                      <a:pt x="12" y="34"/>
                    </a:lnTo>
                    <a:lnTo>
                      <a:pt x="15" y="29"/>
                    </a:lnTo>
                    <a:lnTo>
                      <a:pt x="18" y="23"/>
                    </a:lnTo>
                    <a:lnTo>
                      <a:pt x="23" y="19"/>
                    </a:lnTo>
                    <a:lnTo>
                      <a:pt x="32" y="12"/>
                    </a:lnTo>
                    <a:lnTo>
                      <a:pt x="39" y="9"/>
                    </a:lnTo>
                    <a:lnTo>
                      <a:pt x="38" y="8"/>
                    </a:lnTo>
                    <a:lnTo>
                      <a:pt x="37" y="6"/>
                    </a:lnTo>
                    <a:lnTo>
                      <a:pt x="36" y="8"/>
                    </a:lnTo>
                    <a:lnTo>
                      <a:pt x="44" y="14"/>
                    </a:lnTo>
                    <a:lnTo>
                      <a:pt x="46" y="9"/>
                    </a:lnTo>
                    <a:lnTo>
                      <a:pt x="46" y="4"/>
                    </a:lnTo>
                    <a:lnTo>
                      <a:pt x="41" y="0"/>
                    </a:lnTo>
                    <a:lnTo>
                      <a:pt x="36" y="0"/>
                    </a:lnTo>
                    <a:lnTo>
                      <a:pt x="28" y="5"/>
                    </a:lnTo>
                    <a:lnTo>
                      <a:pt x="17" y="12"/>
                    </a:lnTo>
                    <a:lnTo>
                      <a:pt x="12" y="17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1" y="38"/>
                    </a:lnTo>
                    <a:lnTo>
                      <a:pt x="0" y="47"/>
                    </a:lnTo>
                    <a:lnTo>
                      <a:pt x="1" y="56"/>
                    </a:lnTo>
                    <a:lnTo>
                      <a:pt x="4" y="66"/>
                    </a:lnTo>
                    <a:lnTo>
                      <a:pt x="10" y="76"/>
                    </a:lnTo>
                    <a:lnTo>
                      <a:pt x="16" y="7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44" name="Freeform 472"/>
              <p:cNvSpPr>
                <a:spLocks noChangeArrowheads="1"/>
              </p:cNvSpPr>
              <p:nvPr/>
            </p:nvSpPr>
            <p:spPr bwMode="auto">
              <a:xfrm>
                <a:off x="2896" y="4036"/>
                <a:ext cx="60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*/ 1 0 51712"/>
                  <a:gd name="G9" fmla="+- 9 0 0"/>
                  <a:gd name="G10" fmla="*/ 1 48193 25856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1811 0 0"/>
                  <a:gd name="G33" fmla="+- 61631 0 0"/>
                  <a:gd name="G34" fmla="+- 61083 0 0"/>
                  <a:gd name="G35" fmla="+- 59969 0 0"/>
                  <a:gd name="G36" fmla="+- 56861 0 0"/>
                  <a:gd name="G37" fmla="+- 54746 0 0"/>
                  <a:gd name="T0" fmla="*/ 3884 w 59"/>
                  <a:gd name="T1" fmla="*/ 7280 h 46"/>
                  <a:gd name="T2" fmla="*/ 4428 w 59"/>
                  <a:gd name="T3" fmla="*/ 8153 h 46"/>
                  <a:gd name="T4" fmla="*/ 4814 w 59"/>
                  <a:gd name="T5" fmla="*/ 8719 h 46"/>
                  <a:gd name="T6" fmla="*/ 4920 w 59"/>
                  <a:gd name="T7" fmla="*/ 9373 h 46"/>
                  <a:gd name="T8" fmla="*/ 5049 w 59"/>
                  <a:gd name="T9" fmla="*/ 10616 h 46"/>
                  <a:gd name="T10" fmla="*/ 4920 w 59"/>
                  <a:gd name="T11" fmla="*/ 13595 h 46"/>
                  <a:gd name="T12" fmla="*/ 4814 w 59"/>
                  <a:gd name="T13" fmla="*/ 15604 h 46"/>
                  <a:gd name="T14" fmla="*/ 4428 w 59"/>
                  <a:gd name="T15" fmla="*/ 18571 h 46"/>
                  <a:gd name="T16" fmla="*/ 4041 w 59"/>
                  <a:gd name="T17" fmla="*/ 20073 h 46"/>
                  <a:gd name="T18" fmla="*/ 3703 w 59"/>
                  <a:gd name="T19" fmla="*/ 22869 h 46"/>
                  <a:gd name="T20" fmla="*/ 3108 w 59"/>
                  <a:gd name="T21" fmla="*/ 24340 h 46"/>
                  <a:gd name="T22" fmla="*/ 2553 w 59"/>
                  <a:gd name="T23" fmla="*/ 25872 h 46"/>
                  <a:gd name="T24" fmla="*/ 2052 w 59"/>
                  <a:gd name="T25" fmla="*/ 27123 h 46"/>
                  <a:gd name="T26" fmla="*/ 1579 w 59"/>
                  <a:gd name="T27" fmla="*/ 27123 h 46"/>
                  <a:gd name="T28" fmla="*/ 1215 w 59"/>
                  <a:gd name="T29" fmla="*/ 25872 h 46"/>
                  <a:gd name="T30" fmla="*/ 935 w 59"/>
                  <a:gd name="T31" fmla="*/ 25484 h 46"/>
                  <a:gd name="T32" fmla="*/ 6 w 59"/>
                  <a:gd name="T33" fmla="*/ 22869 h 46"/>
                  <a:gd name="T34" fmla="*/ 0 w 59"/>
                  <a:gd name="T35" fmla="*/ 27123 h 46"/>
                  <a:gd name="T36" fmla="*/ 4 w 59"/>
                  <a:gd name="T37" fmla="*/ 30848 h 46"/>
                  <a:gd name="T38" fmla="*/ 935 w 59"/>
                  <a:gd name="T39" fmla="*/ 32864 h 46"/>
                  <a:gd name="T40" fmla="*/ 1479 w 59"/>
                  <a:gd name="T41" fmla="*/ 33290 h 46"/>
                  <a:gd name="T42" fmla="*/ 2191 w 59"/>
                  <a:gd name="T43" fmla="*/ 33290 h 46"/>
                  <a:gd name="T44" fmla="*/ 2849 w 59"/>
                  <a:gd name="T45" fmla="*/ 32864 h 46"/>
                  <a:gd name="T46" fmla="*/ 3468 w 59"/>
                  <a:gd name="T47" fmla="*/ 31276 h 46"/>
                  <a:gd name="T48" fmla="*/ 4041 w 59"/>
                  <a:gd name="T49" fmla="*/ 29006 h 46"/>
                  <a:gd name="T50" fmla="*/ 4508 w 59"/>
                  <a:gd name="T51" fmla="*/ 25872 h 46"/>
                  <a:gd name="T52" fmla="*/ 5140 w 59"/>
                  <a:gd name="T53" fmla="*/ 22869 h 46"/>
                  <a:gd name="T54" fmla="*/ 5479 w 59"/>
                  <a:gd name="T55" fmla="*/ 19845 h 46"/>
                  <a:gd name="T56" fmla="*/ 5756 w 59"/>
                  <a:gd name="T57" fmla="*/ 15604 h 46"/>
                  <a:gd name="T58" fmla="*/ 5850 w 59"/>
                  <a:gd name="T59" fmla="*/ 10616 h 46"/>
                  <a:gd name="T60" fmla="*/ 5756 w 59"/>
                  <a:gd name="T61" fmla="*/ 8153 h 46"/>
                  <a:gd name="T62" fmla="*/ 5391 w 59"/>
                  <a:gd name="T63" fmla="*/ 62 h 46"/>
                  <a:gd name="T64" fmla="*/ 4814 w 59"/>
                  <a:gd name="T65" fmla="*/ 2 h 46"/>
                  <a:gd name="T66" fmla="*/ 3954 w 59"/>
                  <a:gd name="T67" fmla="*/ 0 h 46"/>
                  <a:gd name="T68" fmla="*/ 3884 w 59"/>
                  <a:gd name="T69" fmla="*/ 7280 h 46"/>
                  <a:gd name="T70" fmla="*/ 0 w 59"/>
                  <a:gd name="T71" fmla="*/ 0 h 46"/>
                  <a:gd name="T72" fmla="*/ 59 w 59"/>
                  <a:gd name="T7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9" h="46">
                    <a:moveTo>
                      <a:pt x="39" y="9"/>
                    </a:moveTo>
                    <a:lnTo>
                      <a:pt x="45" y="11"/>
                    </a:lnTo>
                    <a:lnTo>
                      <a:pt x="49" y="13"/>
                    </a:lnTo>
                    <a:lnTo>
                      <a:pt x="50" y="14"/>
                    </a:lnTo>
                    <a:lnTo>
                      <a:pt x="51" y="16"/>
                    </a:lnTo>
                    <a:lnTo>
                      <a:pt x="50" y="19"/>
                    </a:lnTo>
                    <a:lnTo>
                      <a:pt x="49" y="22"/>
                    </a:lnTo>
                    <a:lnTo>
                      <a:pt x="45" y="25"/>
                    </a:lnTo>
                    <a:lnTo>
                      <a:pt x="41" y="28"/>
                    </a:lnTo>
                    <a:lnTo>
                      <a:pt x="37" y="32"/>
                    </a:lnTo>
                    <a:lnTo>
                      <a:pt x="32" y="34"/>
                    </a:lnTo>
                    <a:lnTo>
                      <a:pt x="26" y="36"/>
                    </a:lnTo>
                    <a:lnTo>
                      <a:pt x="21" y="37"/>
                    </a:lnTo>
                    <a:lnTo>
                      <a:pt x="17" y="37"/>
                    </a:lnTo>
                    <a:lnTo>
                      <a:pt x="13" y="36"/>
                    </a:lnTo>
                    <a:lnTo>
                      <a:pt x="9" y="35"/>
                    </a:lnTo>
                    <a:lnTo>
                      <a:pt x="6" y="32"/>
                    </a:lnTo>
                    <a:lnTo>
                      <a:pt x="0" y="37"/>
                    </a:lnTo>
                    <a:lnTo>
                      <a:pt x="4" y="42"/>
                    </a:lnTo>
                    <a:lnTo>
                      <a:pt x="9" y="45"/>
                    </a:lnTo>
                    <a:lnTo>
                      <a:pt x="16" y="46"/>
                    </a:lnTo>
                    <a:lnTo>
                      <a:pt x="22" y="46"/>
                    </a:lnTo>
                    <a:lnTo>
                      <a:pt x="29" y="45"/>
                    </a:lnTo>
                    <a:lnTo>
                      <a:pt x="35" y="43"/>
                    </a:lnTo>
                    <a:lnTo>
                      <a:pt x="41" y="39"/>
                    </a:lnTo>
                    <a:lnTo>
                      <a:pt x="46" y="36"/>
                    </a:lnTo>
                    <a:lnTo>
                      <a:pt x="52" y="32"/>
                    </a:lnTo>
                    <a:lnTo>
                      <a:pt x="55" y="27"/>
                    </a:lnTo>
                    <a:lnTo>
                      <a:pt x="58" y="22"/>
                    </a:lnTo>
                    <a:lnTo>
                      <a:pt x="59" y="16"/>
                    </a:lnTo>
                    <a:lnTo>
                      <a:pt x="58" y="11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0" y="0"/>
                    </a:lnTo>
                    <a:lnTo>
                      <a:pt x="39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45" name="Freeform 473"/>
              <p:cNvSpPr>
                <a:spLocks noChangeArrowheads="1"/>
              </p:cNvSpPr>
              <p:nvPr/>
            </p:nvSpPr>
            <p:spPr bwMode="auto">
              <a:xfrm>
                <a:off x="2916" y="4010"/>
                <a:ext cx="18" cy="55"/>
              </a:xfrm>
              <a:custGeom>
                <a:avLst/>
                <a:gdLst>
                  <a:gd name="G0" fmla="+- 4 0 0"/>
                  <a:gd name="G1" fmla="*/ 1 0 51712"/>
                  <a:gd name="G2" fmla="+- 65531 0 0"/>
                  <a:gd name="G3" fmla="+- 33 0 0"/>
                  <a:gd name="G4" fmla="+- 1 0 0"/>
                  <a:gd name="G5" fmla="*/ 1 0 51712"/>
                  <a:gd name="G6" fmla="+- 8 0 0"/>
                  <a:gd name="G7" fmla="sin 23 G6"/>
                  <a:gd name="G8" fmla="*/ 1 18025 45696"/>
                  <a:gd name="G9" fmla="*/ 1 63095 51712"/>
                  <a:gd name="G10" fmla="*/ G9 1 180"/>
                  <a:gd name="G11" fmla="*/ G8 1 G10"/>
                  <a:gd name="G12" fmla="*/ 1 46241 51712"/>
                  <a:gd name="G13" fmla="+- 24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65389 0 0"/>
                  <a:gd name="G25" fmla="+- 31318 0 0"/>
                  <a:gd name="T0" fmla="*/ 6 w 20"/>
                  <a:gd name="T1" fmla="*/ 0 h 40"/>
                  <a:gd name="T2" fmla="*/ 4 w 20"/>
                  <a:gd name="T3" fmla="*/ 151 h 40"/>
                  <a:gd name="T4" fmla="*/ 1 w 20"/>
                  <a:gd name="T5" fmla="*/ 34219 h 40"/>
                  <a:gd name="T6" fmla="*/ 0 w 20"/>
                  <a:gd name="T7" fmla="*/ 53127 h 40"/>
                  <a:gd name="T8" fmla="*/ 0 w 20"/>
                  <a:gd name="T9" fmla="*/ 77209 h 40"/>
                  <a:gd name="T10" fmla="*/ 2 w 20"/>
                  <a:gd name="T11" fmla="*/ 101896 h 40"/>
                  <a:gd name="T12" fmla="*/ 5 w 20"/>
                  <a:gd name="T13" fmla="*/ 119104 h 40"/>
                  <a:gd name="T14" fmla="*/ 365 w 20"/>
                  <a:gd name="T15" fmla="*/ 136127 h 40"/>
                  <a:gd name="T16" fmla="*/ 538 w 20"/>
                  <a:gd name="T17" fmla="*/ 146461 h 40"/>
                  <a:gd name="T18" fmla="*/ 565 w 20"/>
                  <a:gd name="T19" fmla="*/ 110687 h 40"/>
                  <a:gd name="T20" fmla="*/ 443 w 20"/>
                  <a:gd name="T21" fmla="*/ 102953 h 40"/>
                  <a:gd name="T22" fmla="*/ 383 w 20"/>
                  <a:gd name="T23" fmla="*/ 94634 h 40"/>
                  <a:gd name="T24" fmla="*/ 9 w 20"/>
                  <a:gd name="T25" fmla="*/ 83129 h 40"/>
                  <a:gd name="T26" fmla="*/ 8 w 20"/>
                  <a:gd name="T27" fmla="*/ 76333 h 40"/>
                  <a:gd name="T28" fmla="*/ 8 w 20"/>
                  <a:gd name="T29" fmla="*/ 61534 h 40"/>
                  <a:gd name="T30" fmla="*/ 9 w 20"/>
                  <a:gd name="T31" fmla="*/ 42786 h 40"/>
                  <a:gd name="T32" fmla="*/ 383 w 20"/>
                  <a:gd name="T33" fmla="*/ 34219 h 40"/>
                  <a:gd name="T34" fmla="*/ 422 w 20"/>
                  <a:gd name="T35" fmla="*/ 1218 h 40"/>
                  <a:gd name="T36" fmla="*/ 6 w 20"/>
                  <a:gd name="T37" fmla="*/ 0 h 40"/>
                  <a:gd name="T38" fmla="*/ 0 w 20"/>
                  <a:gd name="T39" fmla="*/ 0 h 40"/>
                  <a:gd name="T40" fmla="*/ 20 w 20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0" h="40">
                    <a:moveTo>
                      <a:pt x="6" y="0"/>
                    </a:move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5" y="33"/>
                    </a:lnTo>
                    <a:lnTo>
                      <a:pt x="11" y="37"/>
                    </a:lnTo>
                    <a:lnTo>
                      <a:pt x="19" y="40"/>
                    </a:lnTo>
                    <a:lnTo>
                      <a:pt x="20" y="31"/>
                    </a:lnTo>
                    <a:lnTo>
                      <a:pt x="15" y="29"/>
                    </a:lnTo>
                    <a:lnTo>
                      <a:pt x="12" y="26"/>
                    </a:lnTo>
                    <a:lnTo>
                      <a:pt x="9" y="23"/>
                    </a:lnTo>
                    <a:lnTo>
                      <a:pt x="8" y="20"/>
                    </a:lnTo>
                    <a:lnTo>
                      <a:pt x="8" y="17"/>
                    </a:lnTo>
                    <a:lnTo>
                      <a:pt x="9" y="12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46" name="Freeform 474"/>
              <p:cNvSpPr>
                <a:spLocks noChangeArrowheads="1"/>
              </p:cNvSpPr>
              <p:nvPr/>
            </p:nvSpPr>
            <p:spPr bwMode="auto">
              <a:xfrm>
                <a:off x="2862" y="4036"/>
                <a:ext cx="37" cy="7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*/ 1 31 2"/>
                  <a:gd name="G6" fmla="+- 65530 0 0"/>
                  <a:gd name="G7" fmla="+- 29 0 0"/>
                  <a:gd name="G8" fmla="*/ 1 58467 45696"/>
                  <a:gd name="G9" fmla="*/ 1 0 51712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64403 0 0"/>
                  <a:gd name="G31" fmla="+- 64440 0 0"/>
                  <a:gd name="G32" fmla="+- 64456 0 0"/>
                  <a:gd name="G33" fmla="+- 64509 0 0"/>
                  <a:gd name="G34" fmla="+- 64781 0 0"/>
                  <a:gd name="G35" fmla="+- 64953 0 0"/>
                  <a:gd name="G36" fmla="+- 65089 0 0"/>
                  <a:gd name="T0" fmla="*/ 1138 w 38"/>
                  <a:gd name="T1" fmla="*/ 5 h 67"/>
                  <a:gd name="T2" fmla="*/ 1138 w 38"/>
                  <a:gd name="T3" fmla="*/ 2 h 67"/>
                  <a:gd name="T4" fmla="*/ 1098 w 38"/>
                  <a:gd name="T5" fmla="*/ 1 h 67"/>
                  <a:gd name="T6" fmla="*/ 1081 w 38"/>
                  <a:gd name="T7" fmla="*/ 0 h 67"/>
                  <a:gd name="T8" fmla="*/ 1027 w 38"/>
                  <a:gd name="T9" fmla="*/ 0 h 67"/>
                  <a:gd name="T10" fmla="*/ 755 w 38"/>
                  <a:gd name="T11" fmla="*/ 1 h 67"/>
                  <a:gd name="T12" fmla="*/ 584 w 38"/>
                  <a:gd name="T13" fmla="*/ 5 h 67"/>
                  <a:gd name="T14" fmla="*/ 452 w 38"/>
                  <a:gd name="T15" fmla="*/ 2225 h 67"/>
                  <a:gd name="T16" fmla="*/ 6 w 38"/>
                  <a:gd name="T17" fmla="*/ 4273 h 67"/>
                  <a:gd name="T18" fmla="*/ 4 w 38"/>
                  <a:gd name="T19" fmla="*/ 5605 h 67"/>
                  <a:gd name="T20" fmla="*/ 2 w 38"/>
                  <a:gd name="T21" fmla="*/ 6947 h 67"/>
                  <a:gd name="T22" fmla="*/ 1 w 38"/>
                  <a:gd name="T23" fmla="*/ 8272 h 67"/>
                  <a:gd name="T24" fmla="*/ 0 w 38"/>
                  <a:gd name="T25" fmla="*/ 10083 h 67"/>
                  <a:gd name="T26" fmla="*/ 0 w 38"/>
                  <a:gd name="T27" fmla="*/ 11568 h 67"/>
                  <a:gd name="T28" fmla="*/ 2 w 38"/>
                  <a:gd name="T29" fmla="*/ 12460 h 67"/>
                  <a:gd name="T30" fmla="*/ 4 w 38"/>
                  <a:gd name="T31" fmla="*/ 13388 h 67"/>
                  <a:gd name="T32" fmla="*/ 7 w 38"/>
                  <a:gd name="T33" fmla="*/ 14372 h 67"/>
                  <a:gd name="T34" fmla="*/ 429 w 38"/>
                  <a:gd name="T35" fmla="*/ 14714 h 67"/>
                  <a:gd name="T36" fmla="*/ 527 w 38"/>
                  <a:gd name="T37" fmla="*/ 15340 h 67"/>
                  <a:gd name="T38" fmla="*/ 615 w 38"/>
                  <a:gd name="T39" fmla="*/ 15340 h 67"/>
                  <a:gd name="T40" fmla="*/ 755 w 38"/>
                  <a:gd name="T41" fmla="*/ 15439 h 67"/>
                  <a:gd name="T42" fmla="*/ 927 w 38"/>
                  <a:gd name="T43" fmla="*/ 15340 h 67"/>
                  <a:gd name="T44" fmla="*/ 1138 w 38"/>
                  <a:gd name="T45" fmla="*/ 14842 h 67"/>
                  <a:gd name="T46" fmla="*/ 1217 w 38"/>
                  <a:gd name="T47" fmla="*/ 14372 h 67"/>
                  <a:gd name="T48" fmla="*/ 1281 w 38"/>
                  <a:gd name="T49" fmla="*/ 13443 h 67"/>
                  <a:gd name="T50" fmla="*/ 1348 w 38"/>
                  <a:gd name="T51" fmla="*/ 12502 h 67"/>
                  <a:gd name="T52" fmla="*/ 1348 w 38"/>
                  <a:gd name="T53" fmla="*/ 11643 h 67"/>
                  <a:gd name="T54" fmla="*/ 1348 w 38"/>
                  <a:gd name="T55" fmla="*/ 10083 h 67"/>
                  <a:gd name="T56" fmla="*/ 1281 w 38"/>
                  <a:gd name="T57" fmla="*/ 8895 h 67"/>
                  <a:gd name="T58" fmla="*/ 1217 w 38"/>
                  <a:gd name="T59" fmla="*/ 8022 h 67"/>
                  <a:gd name="T60" fmla="*/ 1198 w 38"/>
                  <a:gd name="T61" fmla="*/ 7024 h 67"/>
                  <a:gd name="T62" fmla="*/ 1156 w 38"/>
                  <a:gd name="T63" fmla="*/ 6091 h 67"/>
                  <a:gd name="T64" fmla="*/ 1138 w 38"/>
                  <a:gd name="T65" fmla="*/ 5281 h 67"/>
                  <a:gd name="T66" fmla="*/ 1098 w 38"/>
                  <a:gd name="T67" fmla="*/ 4273 h 67"/>
                  <a:gd name="T68" fmla="*/ 1098 w 38"/>
                  <a:gd name="T69" fmla="*/ 2969 h 67"/>
                  <a:gd name="T70" fmla="*/ 1098 w 38"/>
                  <a:gd name="T71" fmla="*/ 2225 h 67"/>
                  <a:gd name="T72" fmla="*/ 1138 w 38"/>
                  <a:gd name="T73" fmla="*/ 5 h 67"/>
                  <a:gd name="T74" fmla="*/ 0 w 38"/>
                  <a:gd name="T75" fmla="*/ 0 h 67"/>
                  <a:gd name="T76" fmla="*/ 38 w 38"/>
                  <a:gd name="T77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38" h="67">
                    <a:moveTo>
                      <a:pt x="31" y="5"/>
                    </a:moveTo>
                    <a:lnTo>
                      <a:pt x="31" y="2"/>
                    </a:lnTo>
                    <a:lnTo>
                      <a:pt x="30" y="1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2" y="1"/>
                    </a:lnTo>
                    <a:lnTo>
                      <a:pt x="17" y="5"/>
                    </a:lnTo>
                    <a:lnTo>
                      <a:pt x="12" y="10"/>
                    </a:lnTo>
                    <a:lnTo>
                      <a:pt x="6" y="19"/>
                    </a:lnTo>
                    <a:lnTo>
                      <a:pt x="4" y="24"/>
                    </a:lnTo>
                    <a:lnTo>
                      <a:pt x="2" y="30"/>
                    </a:lnTo>
                    <a:lnTo>
                      <a:pt x="1" y="36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4"/>
                    </a:lnTo>
                    <a:lnTo>
                      <a:pt x="4" y="58"/>
                    </a:lnTo>
                    <a:lnTo>
                      <a:pt x="7" y="62"/>
                    </a:lnTo>
                    <a:lnTo>
                      <a:pt x="11" y="64"/>
                    </a:lnTo>
                    <a:lnTo>
                      <a:pt x="15" y="66"/>
                    </a:lnTo>
                    <a:lnTo>
                      <a:pt x="18" y="66"/>
                    </a:lnTo>
                    <a:lnTo>
                      <a:pt x="22" y="67"/>
                    </a:lnTo>
                    <a:lnTo>
                      <a:pt x="26" y="66"/>
                    </a:lnTo>
                    <a:lnTo>
                      <a:pt x="31" y="65"/>
                    </a:lnTo>
                    <a:lnTo>
                      <a:pt x="34" y="62"/>
                    </a:lnTo>
                    <a:lnTo>
                      <a:pt x="36" y="59"/>
                    </a:lnTo>
                    <a:lnTo>
                      <a:pt x="38" y="55"/>
                    </a:lnTo>
                    <a:lnTo>
                      <a:pt x="38" y="51"/>
                    </a:lnTo>
                    <a:lnTo>
                      <a:pt x="38" y="44"/>
                    </a:lnTo>
                    <a:lnTo>
                      <a:pt x="36" y="39"/>
                    </a:lnTo>
                    <a:lnTo>
                      <a:pt x="34" y="34"/>
                    </a:lnTo>
                    <a:lnTo>
                      <a:pt x="33" y="31"/>
                    </a:lnTo>
                    <a:lnTo>
                      <a:pt x="32" y="27"/>
                    </a:lnTo>
                    <a:lnTo>
                      <a:pt x="31" y="23"/>
                    </a:lnTo>
                    <a:lnTo>
                      <a:pt x="30" y="19"/>
                    </a:lnTo>
                    <a:lnTo>
                      <a:pt x="30" y="14"/>
                    </a:lnTo>
                    <a:lnTo>
                      <a:pt x="30" y="10"/>
                    </a:lnTo>
                    <a:lnTo>
                      <a:pt x="31" y="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47" name="Freeform 475"/>
              <p:cNvSpPr>
                <a:spLocks noChangeArrowheads="1"/>
              </p:cNvSpPr>
              <p:nvPr/>
            </p:nvSpPr>
            <p:spPr bwMode="auto">
              <a:xfrm>
                <a:off x="2857" y="4032"/>
                <a:ext cx="38" cy="55"/>
              </a:xfrm>
              <a:custGeom>
                <a:avLst/>
                <a:gdLst>
                  <a:gd name="G0" fmla="*/ 1 57511 25856"/>
                  <a:gd name="G1" fmla="*/ 1 63095 51712"/>
                  <a:gd name="G2" fmla="*/ G1 1 180"/>
                  <a:gd name="G3" fmla="*/ G0 1 G2"/>
                  <a:gd name="G4" fmla="+- 12 0 0"/>
                  <a:gd name="G5" fmla="cos 35 G4"/>
                  <a:gd name="G6" fmla="*/ 1 0 51712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56347 25856"/>
                  <a:gd name="G14" fmla="+- 2 0 0"/>
                  <a:gd name="G15" fmla="*/ 1 0 51712"/>
                  <a:gd name="G16" fmla="*/ 1 22727 22848"/>
                  <a:gd name="G17" fmla="*/ 1 63095 51712"/>
                  <a:gd name="G18" fmla="*/ G17 1 180"/>
                  <a:gd name="G19" fmla="*/ G16 1 G18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50009 48160"/>
                  <a:gd name="G27" fmla="+- 1 0 0"/>
                  <a:gd name="G28" fmla="+- 38839 0 0"/>
                  <a:gd name="G29" fmla="+- 32821 0 0"/>
                  <a:gd name="G30" fmla="+- 27596 0 0"/>
                  <a:gd name="G31" fmla="+- 22890 0 0"/>
                  <a:gd name="T0" fmla="*/ 8 w 39"/>
                  <a:gd name="T1" fmla="*/ 38848 h 49"/>
                  <a:gd name="T2" fmla="*/ 9 w 39"/>
                  <a:gd name="T3" fmla="*/ 33189 h 49"/>
                  <a:gd name="T4" fmla="*/ 368 w 39"/>
                  <a:gd name="T5" fmla="*/ 28003 h 49"/>
                  <a:gd name="T6" fmla="*/ 407 w 39"/>
                  <a:gd name="T7" fmla="*/ 23363 h 49"/>
                  <a:gd name="T8" fmla="*/ 473 w 39"/>
                  <a:gd name="T9" fmla="*/ 19970 h 49"/>
                  <a:gd name="T10" fmla="*/ 577 w 39"/>
                  <a:gd name="T11" fmla="*/ 13507 h 49"/>
                  <a:gd name="T12" fmla="*/ 741 w 39"/>
                  <a:gd name="T13" fmla="*/ 9125 h 49"/>
                  <a:gd name="T14" fmla="*/ 905 w 39"/>
                  <a:gd name="T15" fmla="*/ 7790 h 49"/>
                  <a:gd name="T16" fmla="*/ 1051 w 39"/>
                  <a:gd name="T17" fmla="*/ 7220 h 49"/>
                  <a:gd name="T18" fmla="*/ 1000 w 39"/>
                  <a:gd name="T19" fmla="*/ 7220 h 49"/>
                  <a:gd name="T20" fmla="*/ 1000 w 39"/>
                  <a:gd name="T21" fmla="*/ 6180 h 49"/>
                  <a:gd name="T22" fmla="*/ 1280 w 39"/>
                  <a:gd name="T23" fmla="*/ 7790 h 49"/>
                  <a:gd name="T24" fmla="*/ 1280 w 39"/>
                  <a:gd name="T25" fmla="*/ 213 h 49"/>
                  <a:gd name="T26" fmla="*/ 1222 w 39"/>
                  <a:gd name="T27" fmla="*/ 3 h 49"/>
                  <a:gd name="T28" fmla="*/ 1159 w 39"/>
                  <a:gd name="T29" fmla="*/ 1 h 49"/>
                  <a:gd name="T30" fmla="*/ 1000 w 39"/>
                  <a:gd name="T31" fmla="*/ 0 h 49"/>
                  <a:gd name="T32" fmla="*/ 779 w 39"/>
                  <a:gd name="T33" fmla="*/ 1 h 49"/>
                  <a:gd name="T34" fmla="*/ 577 w 39"/>
                  <a:gd name="T35" fmla="*/ 192 h 49"/>
                  <a:gd name="T36" fmla="*/ 407 w 39"/>
                  <a:gd name="T37" fmla="*/ 9125 h 49"/>
                  <a:gd name="T38" fmla="*/ 6 w 39"/>
                  <a:gd name="T39" fmla="*/ 17038 h 49"/>
                  <a:gd name="T40" fmla="*/ 4 w 39"/>
                  <a:gd name="T41" fmla="*/ 20469 h 49"/>
                  <a:gd name="T42" fmla="*/ 2 w 39"/>
                  <a:gd name="T43" fmla="*/ 26254 h 49"/>
                  <a:gd name="T44" fmla="*/ 1 w 39"/>
                  <a:gd name="T45" fmla="*/ 31978 h 49"/>
                  <a:gd name="T46" fmla="*/ 0 w 39"/>
                  <a:gd name="T47" fmla="*/ 38334 h 49"/>
                  <a:gd name="T48" fmla="*/ 8 w 39"/>
                  <a:gd name="T49" fmla="*/ 38848 h 49"/>
                  <a:gd name="T50" fmla="*/ 0 w 39"/>
                  <a:gd name="T51" fmla="*/ 0 h 49"/>
                  <a:gd name="T52" fmla="*/ 39 w 39"/>
                  <a:gd name="T5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T50" t="T51" r="T52" b="T53"/>
                <a:pathLst>
                  <a:path w="39" h="49">
                    <a:moveTo>
                      <a:pt x="8" y="49"/>
                    </a:moveTo>
                    <a:lnTo>
                      <a:pt x="9" y="42"/>
                    </a:lnTo>
                    <a:lnTo>
                      <a:pt x="10" y="35"/>
                    </a:lnTo>
                    <a:lnTo>
                      <a:pt x="12" y="29"/>
                    </a:lnTo>
                    <a:lnTo>
                      <a:pt x="15" y="25"/>
                    </a:lnTo>
                    <a:lnTo>
                      <a:pt x="19" y="17"/>
                    </a:lnTo>
                    <a:lnTo>
                      <a:pt x="24" y="12"/>
                    </a:lnTo>
                    <a:lnTo>
                      <a:pt x="28" y="10"/>
                    </a:lnTo>
                    <a:lnTo>
                      <a:pt x="32" y="9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39" y="10"/>
                    </a:lnTo>
                    <a:lnTo>
                      <a:pt x="39" y="6"/>
                    </a:lnTo>
                    <a:lnTo>
                      <a:pt x="38" y="3"/>
                    </a:lnTo>
                    <a:lnTo>
                      <a:pt x="35" y="1"/>
                    </a:lnTo>
                    <a:lnTo>
                      <a:pt x="30" y="0"/>
                    </a:lnTo>
                    <a:lnTo>
                      <a:pt x="25" y="1"/>
                    </a:lnTo>
                    <a:lnTo>
                      <a:pt x="19" y="5"/>
                    </a:lnTo>
                    <a:lnTo>
                      <a:pt x="12" y="12"/>
                    </a:lnTo>
                    <a:lnTo>
                      <a:pt x="6" y="21"/>
                    </a:lnTo>
                    <a:lnTo>
                      <a:pt x="4" y="26"/>
                    </a:lnTo>
                    <a:lnTo>
                      <a:pt x="2" y="33"/>
                    </a:lnTo>
                    <a:lnTo>
                      <a:pt x="1" y="40"/>
                    </a:lnTo>
                    <a:lnTo>
                      <a:pt x="0" y="48"/>
                    </a:lnTo>
                    <a:lnTo>
                      <a:pt x="8" y="4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48" name="Freeform 476"/>
              <p:cNvSpPr>
                <a:spLocks noChangeArrowheads="1"/>
              </p:cNvSpPr>
              <p:nvPr/>
            </p:nvSpPr>
            <p:spPr bwMode="auto">
              <a:xfrm>
                <a:off x="2857" y="4075"/>
                <a:ext cx="46" cy="3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4 0 0"/>
                  <a:gd name="G7" fmla="+- 9 0 0"/>
                  <a:gd name="G8" fmla="cos 17 G7"/>
                  <a:gd name="G9" fmla="*/ 1 0 51712"/>
                  <a:gd name="G10" fmla="*/ 1 63095 51712"/>
                  <a:gd name="G11" fmla="*/ G10 1 180"/>
                  <a:gd name="G12" fmla="*/ G9 1 G11"/>
                  <a:gd name="G13" fmla="+- 65533 0 0"/>
                  <a:gd name="G14" fmla="+- 25 0 0"/>
                  <a:gd name="G15" fmla="*/ 1 43203 5171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802 0 0"/>
                  <a:gd name="G37" fmla="+- 64861 0 0"/>
                  <a:gd name="G38" fmla="+- 63755 0 0"/>
                  <a:gd name="G39" fmla="+- 63203 0 0"/>
                  <a:gd name="G40" fmla="+- 62709 0 0"/>
                  <a:gd name="G41" fmla="+- 61657 0 0"/>
                  <a:gd name="T0" fmla="*/ 3000 w 46"/>
                  <a:gd name="T1" fmla="*/ 4 h 36"/>
                  <a:gd name="T2" fmla="*/ 3196 w 46"/>
                  <a:gd name="T3" fmla="*/ 2394 h 36"/>
                  <a:gd name="T4" fmla="*/ 3196 w 46"/>
                  <a:gd name="T5" fmla="*/ 3871 h 36"/>
                  <a:gd name="T6" fmla="*/ 3142 w 46"/>
                  <a:gd name="T7" fmla="*/ 4923 h 36"/>
                  <a:gd name="T8" fmla="*/ 3000 w 46"/>
                  <a:gd name="T9" fmla="*/ 5333 h 36"/>
                  <a:gd name="T10" fmla="*/ 2950 w 46"/>
                  <a:gd name="T11" fmla="*/ 5777 h 36"/>
                  <a:gd name="T12" fmla="*/ 2769 w 46"/>
                  <a:gd name="T13" fmla="*/ 6648 h 36"/>
                  <a:gd name="T14" fmla="*/ 2440 w 46"/>
                  <a:gd name="T15" fmla="*/ 6777 h 36"/>
                  <a:gd name="T16" fmla="*/ 2187 w 46"/>
                  <a:gd name="T17" fmla="*/ 6777 h 36"/>
                  <a:gd name="T18" fmla="*/ 1927 w 46"/>
                  <a:gd name="T19" fmla="*/ 6777 h 36"/>
                  <a:gd name="T20" fmla="*/ 1670 w 46"/>
                  <a:gd name="T21" fmla="*/ 6777 h 36"/>
                  <a:gd name="T22" fmla="*/ 1318 w 46"/>
                  <a:gd name="T23" fmla="*/ 6137 h 36"/>
                  <a:gd name="T24" fmla="*/ 1090 w 46"/>
                  <a:gd name="T25" fmla="*/ 5777 h 36"/>
                  <a:gd name="T26" fmla="*/ 945 w 46"/>
                  <a:gd name="T27" fmla="*/ 5229 h 36"/>
                  <a:gd name="T28" fmla="*/ 887 w 46"/>
                  <a:gd name="T29" fmla="*/ 4544 h 36"/>
                  <a:gd name="T30" fmla="*/ 833 w 46"/>
                  <a:gd name="T31" fmla="*/ 3573 h 36"/>
                  <a:gd name="T32" fmla="*/ 745 w 46"/>
                  <a:gd name="T33" fmla="*/ 2394 h 36"/>
                  <a:gd name="T34" fmla="*/ 0 w 46"/>
                  <a:gd name="T35" fmla="*/ 2210 h 36"/>
                  <a:gd name="T36" fmla="*/ 0 w 46"/>
                  <a:gd name="T37" fmla="*/ 3871 h 36"/>
                  <a:gd name="T38" fmla="*/ 2 w 46"/>
                  <a:gd name="T39" fmla="*/ 5333 h 36"/>
                  <a:gd name="T40" fmla="*/ 5 w 46"/>
                  <a:gd name="T41" fmla="*/ 6648 h 36"/>
                  <a:gd name="T42" fmla="*/ 745 w 46"/>
                  <a:gd name="T43" fmla="*/ 7802 h 36"/>
                  <a:gd name="T44" fmla="*/ 960 w 46"/>
                  <a:gd name="T45" fmla="*/ 8617 h 36"/>
                  <a:gd name="T46" fmla="*/ 1318 w 46"/>
                  <a:gd name="T47" fmla="*/ 9156 h 36"/>
                  <a:gd name="T48" fmla="*/ 1809 w 46"/>
                  <a:gd name="T49" fmla="*/ 9692 h 36"/>
                  <a:gd name="T50" fmla="*/ 2291 w 46"/>
                  <a:gd name="T51" fmla="*/ 9692 h 36"/>
                  <a:gd name="T52" fmla="*/ 2644 w 46"/>
                  <a:gd name="T53" fmla="*/ 9156 h 36"/>
                  <a:gd name="T54" fmla="*/ 3142 w 46"/>
                  <a:gd name="T55" fmla="*/ 8617 h 36"/>
                  <a:gd name="T56" fmla="*/ 3404 w 46"/>
                  <a:gd name="T57" fmla="*/ 7954 h 36"/>
                  <a:gd name="T58" fmla="*/ 3629 w 46"/>
                  <a:gd name="T59" fmla="*/ 6777 h 36"/>
                  <a:gd name="T60" fmla="*/ 3862 w 46"/>
                  <a:gd name="T61" fmla="*/ 5333 h 36"/>
                  <a:gd name="T62" fmla="*/ 3862 w 46"/>
                  <a:gd name="T63" fmla="*/ 3871 h 36"/>
                  <a:gd name="T64" fmla="*/ 3862 w 46"/>
                  <a:gd name="T65" fmla="*/ 2210 h 36"/>
                  <a:gd name="T66" fmla="*/ 3629 w 46"/>
                  <a:gd name="T67" fmla="*/ 0 h 36"/>
                  <a:gd name="T68" fmla="*/ 3000 w 46"/>
                  <a:gd name="T69" fmla="*/ 4 h 36"/>
                  <a:gd name="T70" fmla="*/ 0 w 46"/>
                  <a:gd name="T71" fmla="*/ 0 h 36"/>
                  <a:gd name="T72" fmla="*/ 46 w 46"/>
                  <a:gd name="T7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46" h="36">
                    <a:moveTo>
                      <a:pt x="36" y="4"/>
                    </a:moveTo>
                    <a:lnTo>
                      <a:pt x="38" y="9"/>
                    </a:lnTo>
                    <a:lnTo>
                      <a:pt x="38" y="15"/>
                    </a:lnTo>
                    <a:lnTo>
                      <a:pt x="37" y="18"/>
                    </a:lnTo>
                    <a:lnTo>
                      <a:pt x="36" y="20"/>
                    </a:lnTo>
                    <a:lnTo>
                      <a:pt x="35" y="22"/>
                    </a:lnTo>
                    <a:lnTo>
                      <a:pt x="33" y="25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7" y="23"/>
                    </a:lnTo>
                    <a:lnTo>
                      <a:pt x="14" y="22"/>
                    </a:lnTo>
                    <a:lnTo>
                      <a:pt x="11" y="19"/>
                    </a:lnTo>
                    <a:lnTo>
                      <a:pt x="10" y="17"/>
                    </a:lnTo>
                    <a:lnTo>
                      <a:pt x="9" y="14"/>
                    </a:lnTo>
                    <a:lnTo>
                      <a:pt x="8" y="9"/>
                    </a:lnTo>
                    <a:lnTo>
                      <a:pt x="0" y="8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5" y="25"/>
                    </a:lnTo>
                    <a:lnTo>
                      <a:pt x="8" y="29"/>
                    </a:lnTo>
                    <a:lnTo>
                      <a:pt x="12" y="32"/>
                    </a:lnTo>
                    <a:lnTo>
                      <a:pt x="17" y="34"/>
                    </a:lnTo>
                    <a:lnTo>
                      <a:pt x="22" y="36"/>
                    </a:lnTo>
                    <a:lnTo>
                      <a:pt x="27" y="36"/>
                    </a:lnTo>
                    <a:lnTo>
                      <a:pt x="32" y="34"/>
                    </a:lnTo>
                    <a:lnTo>
                      <a:pt x="37" y="32"/>
                    </a:lnTo>
                    <a:lnTo>
                      <a:pt x="40" y="30"/>
                    </a:lnTo>
                    <a:lnTo>
                      <a:pt x="44" y="26"/>
                    </a:lnTo>
                    <a:lnTo>
                      <a:pt x="46" y="20"/>
                    </a:lnTo>
                    <a:lnTo>
                      <a:pt x="46" y="15"/>
                    </a:lnTo>
                    <a:lnTo>
                      <a:pt x="46" y="8"/>
                    </a:lnTo>
                    <a:lnTo>
                      <a:pt x="44" y="0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49" name="Freeform 477"/>
              <p:cNvSpPr>
                <a:spLocks noChangeArrowheads="1"/>
              </p:cNvSpPr>
              <p:nvPr/>
            </p:nvSpPr>
            <p:spPr bwMode="auto">
              <a:xfrm>
                <a:off x="2887" y="4036"/>
                <a:ext cx="13" cy="51"/>
              </a:xfrm>
              <a:custGeom>
                <a:avLst/>
                <a:gdLst>
                  <a:gd name="G0" fmla="*/ 1 0 51712"/>
                  <a:gd name="G1" fmla="+- 65530 0 0"/>
                  <a:gd name="G2" fmla="*/ 1 545 512"/>
                  <a:gd name="G3" fmla="+- 6 0 0"/>
                  <a:gd name="G4" fmla="*/ 1 42123 49664"/>
                  <a:gd name="G5" fmla="*/ 1 65505 256"/>
                  <a:gd name="G6" fmla="*/ 1 18439 51712"/>
                  <a:gd name="G7" fmla="+- 9 0 0"/>
                  <a:gd name="G8" fmla="cos 16 G7"/>
                  <a:gd name="G9" fmla="+- 10 0 0"/>
                  <a:gd name="G10" fmla="sin 7 G9"/>
                  <a:gd name="G11" fmla="*/ 1 0 51712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38986 0 0"/>
                  <a:gd name="G23" fmla="+- 1 0 0"/>
                  <a:gd name="T0" fmla="*/ 1 w 15"/>
                  <a:gd name="T1" fmla="*/ 0 h 37"/>
                  <a:gd name="T2" fmla="*/ 0 w 15"/>
                  <a:gd name="T3" fmla="*/ 26550 h 37"/>
                  <a:gd name="T4" fmla="*/ 0 w 15"/>
                  <a:gd name="T5" fmla="*/ 36252 h 37"/>
                  <a:gd name="T6" fmla="*/ 0 w 15"/>
                  <a:gd name="T7" fmla="*/ 57863 h 37"/>
                  <a:gd name="T8" fmla="*/ 1 w 15"/>
                  <a:gd name="T9" fmla="*/ 73147 h 37"/>
                  <a:gd name="T10" fmla="*/ 3 w 15"/>
                  <a:gd name="T11" fmla="*/ 90305 h 37"/>
                  <a:gd name="T12" fmla="*/ 4 w 15"/>
                  <a:gd name="T13" fmla="*/ 99918 h 37"/>
                  <a:gd name="T14" fmla="*/ 6 w 15"/>
                  <a:gd name="T15" fmla="*/ 114752 h 37"/>
                  <a:gd name="T16" fmla="*/ 7 w 15"/>
                  <a:gd name="T17" fmla="*/ 126279 h 37"/>
                  <a:gd name="T18" fmla="*/ 1263 w 15"/>
                  <a:gd name="T19" fmla="*/ 114752 h 37"/>
                  <a:gd name="T20" fmla="*/ 1110 w 15"/>
                  <a:gd name="T21" fmla="*/ 105575 h 37"/>
                  <a:gd name="T22" fmla="*/ 1041 w 15"/>
                  <a:gd name="T23" fmla="*/ 90305 h 37"/>
                  <a:gd name="T24" fmla="*/ 976 w 15"/>
                  <a:gd name="T25" fmla="*/ 77290 h 37"/>
                  <a:gd name="T26" fmla="*/ 915 w 15"/>
                  <a:gd name="T27" fmla="*/ 67644 h 37"/>
                  <a:gd name="T28" fmla="*/ 915 w 15"/>
                  <a:gd name="T29" fmla="*/ 53557 h 37"/>
                  <a:gd name="T30" fmla="*/ 858 w 15"/>
                  <a:gd name="T31" fmla="*/ 36252 h 37"/>
                  <a:gd name="T32" fmla="*/ 858 w 15"/>
                  <a:gd name="T33" fmla="*/ 26550 h 37"/>
                  <a:gd name="T34" fmla="*/ 915 w 15"/>
                  <a:gd name="T35" fmla="*/ 106 h 37"/>
                  <a:gd name="T36" fmla="*/ 1 w 15"/>
                  <a:gd name="T37" fmla="*/ 0 h 37"/>
                  <a:gd name="T38" fmla="*/ 0 w 15"/>
                  <a:gd name="T39" fmla="*/ 0 h 37"/>
                  <a:gd name="T40" fmla="*/ 15 w 15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5" h="37">
                    <a:moveTo>
                      <a:pt x="1" y="0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4" y="29"/>
                    </a:lnTo>
                    <a:lnTo>
                      <a:pt x="6" y="33"/>
                    </a:lnTo>
                    <a:lnTo>
                      <a:pt x="7" y="37"/>
                    </a:lnTo>
                    <a:lnTo>
                      <a:pt x="15" y="33"/>
                    </a:lnTo>
                    <a:lnTo>
                      <a:pt x="13" y="30"/>
                    </a:lnTo>
                    <a:lnTo>
                      <a:pt x="12" y="26"/>
                    </a:lnTo>
                    <a:lnTo>
                      <a:pt x="11" y="22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9" y="11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50" name="Freeform 478"/>
              <p:cNvSpPr>
                <a:spLocks noChangeArrowheads="1"/>
              </p:cNvSpPr>
              <p:nvPr/>
            </p:nvSpPr>
            <p:spPr bwMode="auto">
              <a:xfrm>
                <a:off x="2824" y="4050"/>
                <a:ext cx="40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41555 51712"/>
                  <a:gd name="G5" fmla="+- 5 0 0"/>
                  <a:gd name="G6" fmla="sin 17 G5"/>
                  <a:gd name="G7" fmla="+- 15 0 0"/>
                  <a:gd name="G8" fmla="+- 65532 0 0"/>
                  <a:gd name="G9" fmla="*/ 1 55 2"/>
                  <a:gd name="G10" fmla="*/ 1 54055 4419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64430 0 0"/>
                  <a:gd name="G32" fmla="+- 64425 0 0"/>
                  <a:gd name="G33" fmla="+- 64427 0 0"/>
                  <a:gd name="G34" fmla="+- 64473 0 0"/>
                  <a:gd name="G35" fmla="+- 64614 0 0"/>
                  <a:gd name="G36" fmla="+- 64843 0 0"/>
                  <a:gd name="G37" fmla="+- 65019 0 0"/>
                  <a:gd name="T0" fmla="*/ 1063 w 41"/>
                  <a:gd name="T1" fmla="*/ 5 h 62"/>
                  <a:gd name="T2" fmla="*/ 1111 w 41"/>
                  <a:gd name="T3" fmla="*/ 4 h 62"/>
                  <a:gd name="T4" fmla="*/ 1115 w 41"/>
                  <a:gd name="T5" fmla="*/ 2 h 62"/>
                  <a:gd name="T6" fmla="*/ 1111 w 41"/>
                  <a:gd name="T7" fmla="*/ 0 h 62"/>
                  <a:gd name="T8" fmla="*/ 1063 w 41"/>
                  <a:gd name="T9" fmla="*/ 0 h 62"/>
                  <a:gd name="T10" fmla="*/ 922 w 41"/>
                  <a:gd name="T11" fmla="*/ 0 h 62"/>
                  <a:gd name="T12" fmla="*/ 693 w 41"/>
                  <a:gd name="T13" fmla="*/ 4 h 62"/>
                  <a:gd name="T14" fmla="*/ 521 w 41"/>
                  <a:gd name="T15" fmla="*/ 15 h 62"/>
                  <a:gd name="T16" fmla="*/ 431 w 41"/>
                  <a:gd name="T17" fmla="*/ 474 h 62"/>
                  <a:gd name="T18" fmla="*/ 357 w 41"/>
                  <a:gd name="T19" fmla="*/ 642 h 62"/>
                  <a:gd name="T20" fmla="*/ 9 w 41"/>
                  <a:gd name="T21" fmla="*/ 882 h 62"/>
                  <a:gd name="T22" fmla="*/ 5 w 41"/>
                  <a:gd name="T23" fmla="*/ 1183 h 62"/>
                  <a:gd name="T24" fmla="*/ 2 w 41"/>
                  <a:gd name="T25" fmla="*/ 1518 h 62"/>
                  <a:gd name="T26" fmla="*/ 1 w 41"/>
                  <a:gd name="T27" fmla="*/ 1913 h 62"/>
                  <a:gd name="T28" fmla="*/ 0 w 41"/>
                  <a:gd name="T29" fmla="*/ 2377 h 62"/>
                  <a:gd name="T30" fmla="*/ 0 w 41"/>
                  <a:gd name="T31" fmla="*/ 2573 h 62"/>
                  <a:gd name="T32" fmla="*/ 2 w 41"/>
                  <a:gd name="T33" fmla="*/ 2672 h 62"/>
                  <a:gd name="T34" fmla="*/ 4 w 41"/>
                  <a:gd name="T35" fmla="*/ 2814 h 62"/>
                  <a:gd name="T36" fmla="*/ 7 w 41"/>
                  <a:gd name="T37" fmla="*/ 3003 h 62"/>
                  <a:gd name="T38" fmla="*/ 392 w 41"/>
                  <a:gd name="T39" fmla="*/ 3175 h 62"/>
                  <a:gd name="T40" fmla="*/ 546 w 41"/>
                  <a:gd name="T41" fmla="*/ 3290 h 62"/>
                  <a:gd name="T42" fmla="*/ 630 w 41"/>
                  <a:gd name="T43" fmla="*/ 3290 h 62"/>
                  <a:gd name="T44" fmla="*/ 799 w 41"/>
                  <a:gd name="T45" fmla="*/ 3290 h 62"/>
                  <a:gd name="T46" fmla="*/ 918 w 41"/>
                  <a:gd name="T47" fmla="*/ 3290 h 62"/>
                  <a:gd name="T48" fmla="*/ 963 w 41"/>
                  <a:gd name="T49" fmla="*/ 3175 h 62"/>
                  <a:gd name="T50" fmla="*/ 1010 w 41"/>
                  <a:gd name="T51" fmla="*/ 3123 h 62"/>
                  <a:gd name="T52" fmla="*/ 1014 w 41"/>
                  <a:gd name="T53" fmla="*/ 2888 h 62"/>
                  <a:gd name="T54" fmla="*/ 1014 w 41"/>
                  <a:gd name="T55" fmla="*/ 2781 h 62"/>
                  <a:gd name="T56" fmla="*/ 1010 w 41"/>
                  <a:gd name="T57" fmla="*/ 2605 h 62"/>
                  <a:gd name="T58" fmla="*/ 963 w 41"/>
                  <a:gd name="T59" fmla="*/ 2231 h 62"/>
                  <a:gd name="T60" fmla="*/ 922 w 41"/>
                  <a:gd name="T61" fmla="*/ 1913 h 62"/>
                  <a:gd name="T62" fmla="*/ 918 w 41"/>
                  <a:gd name="T63" fmla="*/ 1518 h 62"/>
                  <a:gd name="T64" fmla="*/ 918 w 41"/>
                  <a:gd name="T65" fmla="*/ 1183 h 62"/>
                  <a:gd name="T66" fmla="*/ 922 w 41"/>
                  <a:gd name="T67" fmla="*/ 882 h 62"/>
                  <a:gd name="T68" fmla="*/ 963 w 41"/>
                  <a:gd name="T69" fmla="*/ 642 h 62"/>
                  <a:gd name="T70" fmla="*/ 1010 w 41"/>
                  <a:gd name="T71" fmla="*/ 436 h 62"/>
                  <a:gd name="T72" fmla="*/ 1063 w 41"/>
                  <a:gd name="T73" fmla="*/ 5 h 62"/>
                  <a:gd name="T74" fmla="*/ 0 w 41"/>
                  <a:gd name="T75" fmla="*/ 0 h 62"/>
                  <a:gd name="T76" fmla="*/ 41 w 41"/>
                  <a:gd name="T7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41" h="62">
                    <a:moveTo>
                      <a:pt x="39" y="5"/>
                    </a:moveTo>
                    <a:lnTo>
                      <a:pt x="40" y="4"/>
                    </a:lnTo>
                    <a:lnTo>
                      <a:pt x="41" y="2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3" y="0"/>
                    </a:lnTo>
                    <a:lnTo>
                      <a:pt x="26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2" y="13"/>
                    </a:lnTo>
                    <a:lnTo>
                      <a:pt x="9" y="17"/>
                    </a:lnTo>
                    <a:lnTo>
                      <a:pt x="5" y="22"/>
                    </a:lnTo>
                    <a:lnTo>
                      <a:pt x="2" y="29"/>
                    </a:lnTo>
                    <a:lnTo>
                      <a:pt x="1" y="37"/>
                    </a:lnTo>
                    <a:lnTo>
                      <a:pt x="0" y="44"/>
                    </a:lnTo>
                    <a:lnTo>
                      <a:pt x="0" y="48"/>
                    </a:lnTo>
                    <a:lnTo>
                      <a:pt x="2" y="51"/>
                    </a:lnTo>
                    <a:lnTo>
                      <a:pt x="4" y="53"/>
                    </a:lnTo>
                    <a:lnTo>
                      <a:pt x="7" y="56"/>
                    </a:lnTo>
                    <a:lnTo>
                      <a:pt x="14" y="60"/>
                    </a:lnTo>
                    <a:lnTo>
                      <a:pt x="21" y="62"/>
                    </a:lnTo>
                    <a:lnTo>
                      <a:pt x="24" y="62"/>
                    </a:lnTo>
                    <a:lnTo>
                      <a:pt x="29" y="62"/>
                    </a:lnTo>
                    <a:lnTo>
                      <a:pt x="32" y="62"/>
                    </a:lnTo>
                    <a:lnTo>
                      <a:pt x="34" y="60"/>
                    </a:lnTo>
                    <a:lnTo>
                      <a:pt x="36" y="59"/>
                    </a:lnTo>
                    <a:lnTo>
                      <a:pt x="37" y="55"/>
                    </a:lnTo>
                    <a:lnTo>
                      <a:pt x="37" y="52"/>
                    </a:lnTo>
                    <a:lnTo>
                      <a:pt x="36" y="49"/>
                    </a:lnTo>
                    <a:lnTo>
                      <a:pt x="34" y="42"/>
                    </a:lnTo>
                    <a:lnTo>
                      <a:pt x="33" y="36"/>
                    </a:lnTo>
                    <a:lnTo>
                      <a:pt x="32" y="29"/>
                    </a:lnTo>
                    <a:lnTo>
                      <a:pt x="32" y="22"/>
                    </a:lnTo>
                    <a:lnTo>
                      <a:pt x="33" y="17"/>
                    </a:lnTo>
                    <a:lnTo>
                      <a:pt x="34" y="13"/>
                    </a:lnTo>
                    <a:lnTo>
                      <a:pt x="36" y="8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51" name="Freeform 479"/>
              <p:cNvSpPr>
                <a:spLocks noChangeArrowheads="1"/>
              </p:cNvSpPr>
              <p:nvPr/>
            </p:nvSpPr>
            <p:spPr bwMode="auto">
              <a:xfrm>
                <a:off x="2819" y="4036"/>
                <a:ext cx="50" cy="55"/>
              </a:xfrm>
              <a:custGeom>
                <a:avLst/>
                <a:gdLst>
                  <a:gd name="G0" fmla="*/ 1 65263 51712"/>
                  <a:gd name="G1" fmla="*/ 1 63095 51712"/>
                  <a:gd name="G2" fmla="*/ G1 1 180"/>
                  <a:gd name="G3" fmla="*/ G0 1 G2"/>
                  <a:gd name="G4" fmla="*/ 1 37901 11520"/>
                  <a:gd name="G5" fmla="*/ 1 40489 61568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53977 23040"/>
                  <a:gd name="G16" fmla="+- 25 0 0"/>
                  <a:gd name="G17" fmla="+- 65528 0 0"/>
                  <a:gd name="G18" fmla="*/ 1 28023 51712"/>
                  <a:gd name="G19" fmla="*/ 1 63095 51712"/>
                  <a:gd name="G20" fmla="*/ G19 1 180"/>
                  <a:gd name="G21" fmla="*/ G18 1 G2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18452 0 0"/>
                  <a:gd name="G36" fmla="+- 25877 0 0"/>
                  <a:gd name="G37" fmla="+- 33562 0 0"/>
                  <a:gd name="G38" fmla="+- 39421 0 0"/>
                  <a:gd name="G39" fmla="+- 43536 0 0"/>
                  <a:gd name="T0" fmla="*/ 8 w 50"/>
                  <a:gd name="T1" fmla="*/ 55586 h 48"/>
                  <a:gd name="T2" fmla="*/ 598 w 50"/>
                  <a:gd name="T3" fmla="*/ 47682 h 48"/>
                  <a:gd name="T4" fmla="*/ 672 w 50"/>
                  <a:gd name="T5" fmla="*/ 40331 h 48"/>
                  <a:gd name="T6" fmla="*/ 755 w 50"/>
                  <a:gd name="T7" fmla="*/ 32729 h 48"/>
                  <a:gd name="T8" fmla="*/ 899 w 50"/>
                  <a:gd name="T9" fmla="*/ 27014 h 48"/>
                  <a:gd name="T10" fmla="*/ 1071 w 50"/>
                  <a:gd name="T11" fmla="*/ 23071 h 48"/>
                  <a:gd name="T12" fmla="*/ 1352 w 50"/>
                  <a:gd name="T13" fmla="*/ 19601 h 48"/>
                  <a:gd name="T14" fmla="*/ 1610 w 50"/>
                  <a:gd name="T15" fmla="*/ 14280 h 48"/>
                  <a:gd name="T16" fmla="*/ 1809 w 50"/>
                  <a:gd name="T17" fmla="*/ 12132 h 48"/>
                  <a:gd name="T18" fmla="*/ 2250 w 50"/>
                  <a:gd name="T19" fmla="*/ 10334 h 48"/>
                  <a:gd name="T20" fmla="*/ 2566 w 50"/>
                  <a:gd name="T21" fmla="*/ 10334 h 48"/>
                  <a:gd name="T22" fmla="*/ 2528 w 50"/>
                  <a:gd name="T23" fmla="*/ 10334 h 48"/>
                  <a:gd name="T24" fmla="*/ 2421 w 50"/>
                  <a:gd name="T25" fmla="*/ 8137 h 48"/>
                  <a:gd name="T26" fmla="*/ 2421 w 50"/>
                  <a:gd name="T27" fmla="*/ 34 h 48"/>
                  <a:gd name="T28" fmla="*/ 2385 w 50"/>
                  <a:gd name="T29" fmla="*/ 8137 h 48"/>
                  <a:gd name="T30" fmla="*/ 2680 w 50"/>
                  <a:gd name="T31" fmla="*/ 14280 h 48"/>
                  <a:gd name="T32" fmla="*/ 2883 w 50"/>
                  <a:gd name="T33" fmla="*/ 11199 h 48"/>
                  <a:gd name="T34" fmla="*/ 2973 w 50"/>
                  <a:gd name="T35" fmla="*/ 8137 h 48"/>
                  <a:gd name="T36" fmla="*/ 2841 w 50"/>
                  <a:gd name="T37" fmla="*/ 1 h 48"/>
                  <a:gd name="T38" fmla="*/ 2566 w 50"/>
                  <a:gd name="T39" fmla="*/ 0 h 48"/>
                  <a:gd name="T40" fmla="*/ 2123 w 50"/>
                  <a:gd name="T41" fmla="*/ 0 h 48"/>
                  <a:gd name="T42" fmla="*/ 1610 w 50"/>
                  <a:gd name="T43" fmla="*/ 29 h 48"/>
                  <a:gd name="T44" fmla="*/ 1275 w 50"/>
                  <a:gd name="T45" fmla="*/ 8137 h 48"/>
                  <a:gd name="T46" fmla="*/ 1010 w 50"/>
                  <a:gd name="T47" fmla="*/ 10334 h 48"/>
                  <a:gd name="T48" fmla="*/ 755 w 50"/>
                  <a:gd name="T49" fmla="*/ 14280 h 48"/>
                  <a:gd name="T50" fmla="*/ 8 w 50"/>
                  <a:gd name="T51" fmla="*/ 21918 h 48"/>
                  <a:gd name="T52" fmla="*/ 5 w 50"/>
                  <a:gd name="T53" fmla="*/ 27922 h 48"/>
                  <a:gd name="T54" fmla="*/ 2 w 50"/>
                  <a:gd name="T55" fmla="*/ 37258 h 48"/>
                  <a:gd name="T56" fmla="*/ 0 w 50"/>
                  <a:gd name="T57" fmla="*/ 45086 h 48"/>
                  <a:gd name="T58" fmla="*/ 0 w 50"/>
                  <a:gd name="T59" fmla="*/ 55586 h 48"/>
                  <a:gd name="T60" fmla="*/ 8 w 50"/>
                  <a:gd name="T61" fmla="*/ 55586 h 48"/>
                  <a:gd name="T62" fmla="*/ 0 w 50"/>
                  <a:gd name="T63" fmla="*/ 0 h 48"/>
                  <a:gd name="T64" fmla="*/ 50 w 50"/>
                  <a:gd name="T6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50" h="48">
                    <a:moveTo>
                      <a:pt x="8" y="48"/>
                    </a:moveTo>
                    <a:lnTo>
                      <a:pt x="9" y="42"/>
                    </a:lnTo>
                    <a:lnTo>
                      <a:pt x="11" y="35"/>
                    </a:lnTo>
                    <a:lnTo>
                      <a:pt x="13" y="29"/>
                    </a:lnTo>
                    <a:lnTo>
                      <a:pt x="16" y="24"/>
                    </a:lnTo>
                    <a:lnTo>
                      <a:pt x="19" y="20"/>
                    </a:lnTo>
                    <a:lnTo>
                      <a:pt x="23" y="17"/>
                    </a:lnTo>
                    <a:lnTo>
                      <a:pt x="27" y="13"/>
                    </a:lnTo>
                    <a:lnTo>
                      <a:pt x="31" y="11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2" y="9"/>
                    </a:lnTo>
                    <a:lnTo>
                      <a:pt x="41" y="6"/>
                    </a:lnTo>
                    <a:lnTo>
                      <a:pt x="41" y="4"/>
                    </a:lnTo>
                    <a:lnTo>
                      <a:pt x="40" y="6"/>
                    </a:lnTo>
                    <a:lnTo>
                      <a:pt x="45" y="13"/>
                    </a:lnTo>
                    <a:lnTo>
                      <a:pt x="49" y="10"/>
                    </a:lnTo>
                    <a:lnTo>
                      <a:pt x="50" y="6"/>
                    </a:lnTo>
                    <a:lnTo>
                      <a:pt x="48" y="1"/>
                    </a:lnTo>
                    <a:lnTo>
                      <a:pt x="43" y="0"/>
                    </a:lnTo>
                    <a:lnTo>
                      <a:pt x="36" y="0"/>
                    </a:lnTo>
                    <a:lnTo>
                      <a:pt x="27" y="3"/>
                    </a:lnTo>
                    <a:lnTo>
                      <a:pt x="22" y="6"/>
                    </a:lnTo>
                    <a:lnTo>
                      <a:pt x="18" y="9"/>
                    </a:lnTo>
                    <a:lnTo>
                      <a:pt x="13" y="13"/>
                    </a:lnTo>
                    <a:lnTo>
                      <a:pt x="8" y="19"/>
                    </a:lnTo>
                    <a:lnTo>
                      <a:pt x="5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52" name="Freeform 480"/>
              <p:cNvSpPr>
                <a:spLocks noChangeArrowheads="1"/>
              </p:cNvSpPr>
              <p:nvPr/>
            </p:nvSpPr>
            <p:spPr bwMode="auto">
              <a:xfrm>
                <a:off x="2819" y="4099"/>
                <a:ext cx="45" cy="2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9343 38528"/>
                  <a:gd name="G6" fmla="+- 8 0 0"/>
                  <a:gd name="G7" fmla="sin 5 G6"/>
                  <a:gd name="G8" fmla="*/ 1 0 51712"/>
                  <a:gd name="G9" fmla="*/ 1 63095 51712"/>
                  <a:gd name="G10" fmla="*/ G9 1 180"/>
                  <a:gd name="G11" fmla="*/ G8 1 G10"/>
                  <a:gd name="G12" fmla="+- 65535 0 0"/>
                  <a:gd name="G13" fmla="+- 12 0 0"/>
                  <a:gd name="G14" fmla="*/ 1 8775 5171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39 0 0"/>
                  <a:gd name="G34" fmla="+- 79 0 0"/>
                  <a:gd name="G35" fmla="+- 65331 0 0"/>
                  <a:gd name="G36" fmla="+- 65024 0 0"/>
                  <a:gd name="G37" fmla="+- 64121 0 0"/>
                  <a:gd name="T0" fmla="*/ 3322 w 45"/>
                  <a:gd name="T1" fmla="*/ 2324 h 23"/>
                  <a:gd name="T2" fmla="*/ 3324 w 45"/>
                  <a:gd name="T3" fmla="*/ 2985 h 23"/>
                  <a:gd name="T4" fmla="*/ 3324 w 45"/>
                  <a:gd name="T5" fmla="*/ 3245 h 23"/>
                  <a:gd name="T6" fmla="*/ 3322 w 45"/>
                  <a:gd name="T7" fmla="*/ 3527 h 23"/>
                  <a:gd name="T8" fmla="*/ 3322 w 45"/>
                  <a:gd name="T9" fmla="*/ 3834 h 23"/>
                  <a:gd name="T10" fmla="*/ 3114 w 45"/>
                  <a:gd name="T11" fmla="*/ 4529 h 23"/>
                  <a:gd name="T12" fmla="*/ 2919 w 45"/>
                  <a:gd name="T13" fmla="*/ 4529 h 23"/>
                  <a:gd name="T14" fmla="*/ 2566 w 45"/>
                  <a:gd name="T15" fmla="*/ 4529 h 23"/>
                  <a:gd name="T16" fmla="*/ 2406 w 45"/>
                  <a:gd name="T17" fmla="*/ 4529 h 23"/>
                  <a:gd name="T18" fmla="*/ 1635 w 45"/>
                  <a:gd name="T19" fmla="*/ 3527 h 23"/>
                  <a:gd name="T20" fmla="*/ 1110 w 45"/>
                  <a:gd name="T21" fmla="*/ 2746 h 23"/>
                  <a:gd name="T22" fmla="*/ 1041 w 45"/>
                  <a:gd name="T23" fmla="*/ 2526 h 23"/>
                  <a:gd name="T24" fmla="*/ 858 w 45"/>
                  <a:gd name="T25" fmla="*/ 5 h 23"/>
                  <a:gd name="T26" fmla="*/ 804 w 45"/>
                  <a:gd name="T27" fmla="*/ 3 h 23"/>
                  <a:gd name="T28" fmla="*/ 804 w 45"/>
                  <a:gd name="T29" fmla="*/ 0 h 23"/>
                  <a:gd name="T30" fmla="*/ 0 w 45"/>
                  <a:gd name="T31" fmla="*/ 0 h 23"/>
                  <a:gd name="T32" fmla="*/ 0 w 45"/>
                  <a:gd name="T33" fmla="*/ 2324 h 23"/>
                  <a:gd name="T34" fmla="*/ 2 w 45"/>
                  <a:gd name="T35" fmla="*/ 2985 h 23"/>
                  <a:gd name="T36" fmla="*/ 5 w 45"/>
                  <a:gd name="T37" fmla="*/ 3834 h 23"/>
                  <a:gd name="T38" fmla="*/ 804 w 45"/>
                  <a:gd name="T39" fmla="*/ 5351 h 23"/>
                  <a:gd name="T40" fmla="*/ 1347 w 45"/>
                  <a:gd name="T41" fmla="*/ 6872 h 23"/>
                  <a:gd name="T42" fmla="*/ 2256 w 45"/>
                  <a:gd name="T43" fmla="*/ 7470 h 23"/>
                  <a:gd name="T44" fmla="*/ 2566 w 45"/>
                  <a:gd name="T45" fmla="*/ 7985 h 23"/>
                  <a:gd name="T46" fmla="*/ 2921 w 45"/>
                  <a:gd name="T47" fmla="*/ 7470 h 23"/>
                  <a:gd name="T48" fmla="*/ 3324 w 45"/>
                  <a:gd name="T49" fmla="*/ 7470 h 23"/>
                  <a:gd name="T50" fmla="*/ 3623 w 45"/>
                  <a:gd name="T51" fmla="*/ 6872 h 23"/>
                  <a:gd name="T52" fmla="*/ 3865 w 45"/>
                  <a:gd name="T53" fmla="*/ 5816 h 23"/>
                  <a:gd name="T54" fmla="*/ 4034 w 45"/>
                  <a:gd name="T55" fmla="*/ 3834 h 23"/>
                  <a:gd name="T56" fmla="*/ 4034 w 45"/>
                  <a:gd name="T57" fmla="*/ 2746 h 23"/>
                  <a:gd name="T58" fmla="*/ 4031 w 45"/>
                  <a:gd name="T59" fmla="*/ 3 h 23"/>
                  <a:gd name="T60" fmla="*/ 3322 w 45"/>
                  <a:gd name="T61" fmla="*/ 2324 h 23"/>
                  <a:gd name="T62" fmla="*/ 0 w 45"/>
                  <a:gd name="T63" fmla="*/ 0 h 23"/>
                  <a:gd name="T64" fmla="*/ 45 w 45"/>
                  <a:gd name="T6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5" h="23">
                    <a:moveTo>
                      <a:pt x="36" y="6"/>
                    </a:moveTo>
                    <a:lnTo>
                      <a:pt x="37" y="9"/>
                    </a:lnTo>
                    <a:lnTo>
                      <a:pt x="37" y="10"/>
                    </a:lnTo>
                    <a:lnTo>
                      <a:pt x="36" y="11"/>
                    </a:lnTo>
                    <a:lnTo>
                      <a:pt x="36" y="12"/>
                    </a:lnTo>
                    <a:lnTo>
                      <a:pt x="34" y="14"/>
                    </a:lnTo>
                    <a:lnTo>
                      <a:pt x="32" y="14"/>
                    </a:lnTo>
                    <a:lnTo>
                      <a:pt x="28" y="14"/>
                    </a:lnTo>
                    <a:lnTo>
                      <a:pt x="26" y="14"/>
                    </a:lnTo>
                    <a:lnTo>
                      <a:pt x="19" y="11"/>
                    </a:lnTo>
                    <a:lnTo>
                      <a:pt x="13" y="8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2"/>
                    </a:lnTo>
                    <a:lnTo>
                      <a:pt x="8" y="16"/>
                    </a:lnTo>
                    <a:lnTo>
                      <a:pt x="16" y="20"/>
                    </a:lnTo>
                    <a:lnTo>
                      <a:pt x="24" y="22"/>
                    </a:lnTo>
                    <a:lnTo>
                      <a:pt x="28" y="23"/>
                    </a:lnTo>
                    <a:lnTo>
                      <a:pt x="33" y="22"/>
                    </a:lnTo>
                    <a:lnTo>
                      <a:pt x="37" y="22"/>
                    </a:lnTo>
                    <a:lnTo>
                      <a:pt x="40" y="20"/>
                    </a:lnTo>
                    <a:lnTo>
                      <a:pt x="43" y="17"/>
                    </a:lnTo>
                    <a:lnTo>
                      <a:pt x="45" y="12"/>
                    </a:lnTo>
                    <a:lnTo>
                      <a:pt x="45" y="8"/>
                    </a:lnTo>
                    <a:lnTo>
                      <a:pt x="44" y="3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53" name="Freeform 481"/>
              <p:cNvSpPr>
                <a:spLocks noChangeArrowheads="1"/>
              </p:cNvSpPr>
              <p:nvPr/>
            </p:nvSpPr>
            <p:spPr bwMode="auto">
              <a:xfrm>
                <a:off x="2855" y="4054"/>
                <a:ext cx="11" cy="51"/>
              </a:xfrm>
              <a:custGeom>
                <a:avLst/>
                <a:gdLst>
                  <a:gd name="G0" fmla="*/ 1 38249 38528"/>
                  <a:gd name="G1" fmla="*/ 1 63095 51712"/>
                  <a:gd name="G2" fmla="*/ G1 1 180"/>
                  <a:gd name="G3" fmla="*/ G0 1 G2"/>
                  <a:gd name="G4" fmla="*/ 1 9 2"/>
                  <a:gd name="G5" fmla="+- 65529 0 0"/>
                  <a:gd name="G6" fmla="*/ 1 9317 25856"/>
                  <a:gd name="G7" fmla="+- 12 0 0"/>
                  <a:gd name="G8" fmla="+- 9 0 0"/>
                  <a:gd name="G9" fmla="cos 39 G8"/>
                  <a:gd name="G10" fmla="*/ 1 52629 57600"/>
                  <a:gd name="G11" fmla="*/ 1 63095 51712"/>
                  <a:gd name="G12" fmla="*/ G11 1 180"/>
                  <a:gd name="G13" fmla="*/ G10 1 G12"/>
                  <a:gd name="G14" fmla="+- 10 0 0"/>
                  <a:gd name="G15" fmla="sin 16 G14"/>
                  <a:gd name="G16" fmla="*/ 1 20479 13716"/>
                  <a:gd name="G17" fmla="*/ 1 38249 38528"/>
                  <a:gd name="G18" fmla="*/ 1 63095 51712"/>
                  <a:gd name="G19" fmla="*/ G18 1 180"/>
                  <a:gd name="G20" fmla="*/ G17 1 G19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1 0 0"/>
                  <a:gd name="G32" fmla="+- 61543 0 0"/>
                  <a:gd name="T0" fmla="*/ 1525 w 13"/>
                  <a:gd name="T1" fmla="*/ 0 h 48"/>
                  <a:gd name="T2" fmla="*/ 5 w 13"/>
                  <a:gd name="T3" fmla="*/ 4 h 48"/>
                  <a:gd name="T4" fmla="*/ 2 w 13"/>
                  <a:gd name="T5" fmla="*/ 3995 h 48"/>
                  <a:gd name="T6" fmla="*/ 1 w 13"/>
                  <a:gd name="T7" fmla="*/ 6435 h 48"/>
                  <a:gd name="T8" fmla="*/ 0 w 13"/>
                  <a:gd name="T9" fmla="*/ 9640 h 48"/>
                  <a:gd name="T10" fmla="*/ 0 w 13"/>
                  <a:gd name="T11" fmla="*/ 12617 h 48"/>
                  <a:gd name="T12" fmla="*/ 1 w 13"/>
                  <a:gd name="T13" fmla="*/ 16037 h 48"/>
                  <a:gd name="T14" fmla="*/ 2 w 13"/>
                  <a:gd name="T15" fmla="*/ 19768 h 48"/>
                  <a:gd name="T16" fmla="*/ 4 w 13"/>
                  <a:gd name="T17" fmla="*/ 23212 h 48"/>
                  <a:gd name="T18" fmla="*/ 2050 w 13"/>
                  <a:gd name="T19" fmla="*/ 21462 h 48"/>
                  <a:gd name="T20" fmla="*/ 1768 w 13"/>
                  <a:gd name="T21" fmla="*/ 18406 h 48"/>
                  <a:gd name="T22" fmla="*/ 1642 w 13"/>
                  <a:gd name="T23" fmla="*/ 15562 h 48"/>
                  <a:gd name="T24" fmla="*/ 1525 w 13"/>
                  <a:gd name="T25" fmla="*/ 12617 h 48"/>
                  <a:gd name="T26" fmla="*/ 1525 w 13"/>
                  <a:gd name="T27" fmla="*/ 10442 h 48"/>
                  <a:gd name="T28" fmla="*/ 1642 w 13"/>
                  <a:gd name="T29" fmla="*/ 7548 h 48"/>
                  <a:gd name="T30" fmla="*/ 1768 w 13"/>
                  <a:gd name="T31" fmla="*/ 5479 h 48"/>
                  <a:gd name="T32" fmla="*/ 1904 w 13"/>
                  <a:gd name="T33" fmla="*/ 3995 h 48"/>
                  <a:gd name="T34" fmla="*/ 2208 w 13"/>
                  <a:gd name="T35" fmla="*/ 3676 h 48"/>
                  <a:gd name="T36" fmla="*/ 1525 w 13"/>
                  <a:gd name="T37" fmla="*/ 0 h 48"/>
                  <a:gd name="T38" fmla="*/ 0 w 13"/>
                  <a:gd name="T39" fmla="*/ 0 h 48"/>
                  <a:gd name="T40" fmla="*/ 13 w 13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3" h="48">
                    <a:moveTo>
                      <a:pt x="8" y="0"/>
                    </a:moveTo>
                    <a:lnTo>
                      <a:pt x="5" y="4"/>
                    </a:lnTo>
                    <a:lnTo>
                      <a:pt x="2" y="8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41"/>
                    </a:lnTo>
                    <a:lnTo>
                      <a:pt x="4" y="48"/>
                    </a:lnTo>
                    <a:lnTo>
                      <a:pt x="12" y="45"/>
                    </a:lnTo>
                    <a:lnTo>
                      <a:pt x="10" y="39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2"/>
                    </a:lnTo>
                    <a:lnTo>
                      <a:pt x="9" y="16"/>
                    </a:lnTo>
                    <a:lnTo>
                      <a:pt x="10" y="12"/>
                    </a:lnTo>
                    <a:lnTo>
                      <a:pt x="11" y="8"/>
                    </a:lnTo>
                    <a:lnTo>
                      <a:pt x="1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54" name="Freeform 482"/>
              <p:cNvSpPr>
                <a:spLocks noChangeArrowheads="1"/>
              </p:cNvSpPr>
              <p:nvPr/>
            </p:nvSpPr>
            <p:spPr bwMode="auto">
              <a:xfrm>
                <a:off x="2795" y="4068"/>
                <a:ext cx="37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63375 44192"/>
                  <a:gd name="G5" fmla="+- 3 0 0"/>
                  <a:gd name="G6" fmla="*/ 1 0 51712"/>
                  <a:gd name="G7" fmla="+- 65533 0 0"/>
                  <a:gd name="G8" fmla="*/ 1 27753 61568"/>
                  <a:gd name="G9" fmla="+- 1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64214 0 0"/>
                  <a:gd name="G31" fmla="+- 64191 0 0"/>
                  <a:gd name="G32" fmla="+- 64189 0 0"/>
                  <a:gd name="G33" fmla="+- 64255 0 0"/>
                  <a:gd name="G34" fmla="+- 64455 0 0"/>
                  <a:gd name="G35" fmla="+- 64781 0 0"/>
                  <a:gd name="G36" fmla="+- 64923 0 0"/>
                  <a:gd name="T0" fmla="*/ 1327 w 38"/>
                  <a:gd name="T1" fmla="*/ 26 h 58"/>
                  <a:gd name="T2" fmla="*/ 1348 w 38"/>
                  <a:gd name="T3" fmla="*/ 3 h 58"/>
                  <a:gd name="T4" fmla="*/ 1348 w 38"/>
                  <a:gd name="T5" fmla="*/ 1 h 58"/>
                  <a:gd name="T6" fmla="*/ 1348 w 38"/>
                  <a:gd name="T7" fmla="*/ 0 h 58"/>
                  <a:gd name="T8" fmla="*/ 1281 w 38"/>
                  <a:gd name="T9" fmla="*/ 0 h 58"/>
                  <a:gd name="T10" fmla="*/ 1081 w 38"/>
                  <a:gd name="T11" fmla="*/ 0 h 58"/>
                  <a:gd name="T12" fmla="*/ 755 w 38"/>
                  <a:gd name="T13" fmla="*/ 2 h 58"/>
                  <a:gd name="T14" fmla="*/ 615 w 38"/>
                  <a:gd name="T15" fmla="*/ 4 h 58"/>
                  <a:gd name="T16" fmla="*/ 476 w 38"/>
                  <a:gd name="T17" fmla="*/ 700 h 58"/>
                  <a:gd name="T18" fmla="*/ 408 w 38"/>
                  <a:gd name="T19" fmla="*/ 1071 h 58"/>
                  <a:gd name="T20" fmla="*/ 6 w 38"/>
                  <a:gd name="T21" fmla="*/ 1489 h 58"/>
                  <a:gd name="T22" fmla="*/ 3 w 38"/>
                  <a:gd name="T23" fmla="*/ 2168 h 58"/>
                  <a:gd name="T24" fmla="*/ 1 w 38"/>
                  <a:gd name="T25" fmla="*/ 2775 h 58"/>
                  <a:gd name="T26" fmla="*/ 0 w 38"/>
                  <a:gd name="T27" fmla="*/ 3444 h 58"/>
                  <a:gd name="T28" fmla="*/ 0 w 38"/>
                  <a:gd name="T29" fmla="*/ 4403 h 58"/>
                  <a:gd name="T30" fmla="*/ 0 w 38"/>
                  <a:gd name="T31" fmla="*/ 4722 h 58"/>
                  <a:gd name="T32" fmla="*/ 1 w 38"/>
                  <a:gd name="T33" fmla="*/ 4955 h 58"/>
                  <a:gd name="T34" fmla="*/ 3 w 38"/>
                  <a:gd name="T35" fmla="*/ 5204 h 58"/>
                  <a:gd name="T36" fmla="*/ 6 w 38"/>
                  <a:gd name="T37" fmla="*/ 5654 h 58"/>
                  <a:gd name="T38" fmla="*/ 429 w 38"/>
                  <a:gd name="T39" fmla="*/ 5675 h 58"/>
                  <a:gd name="T40" fmla="*/ 647 w 38"/>
                  <a:gd name="T41" fmla="*/ 5845 h 58"/>
                  <a:gd name="T42" fmla="*/ 755 w 38"/>
                  <a:gd name="T43" fmla="*/ 5845 h 58"/>
                  <a:gd name="T44" fmla="*/ 881 w 38"/>
                  <a:gd name="T45" fmla="*/ 5675 h 58"/>
                  <a:gd name="T46" fmla="*/ 1027 w 38"/>
                  <a:gd name="T47" fmla="*/ 5674 h 58"/>
                  <a:gd name="T48" fmla="*/ 1098 w 38"/>
                  <a:gd name="T49" fmla="*/ 5572 h 58"/>
                  <a:gd name="T50" fmla="*/ 1156 w 38"/>
                  <a:gd name="T51" fmla="*/ 5204 h 58"/>
                  <a:gd name="T52" fmla="*/ 1198 w 38"/>
                  <a:gd name="T53" fmla="*/ 4811 h 58"/>
                  <a:gd name="T54" fmla="*/ 1198 w 38"/>
                  <a:gd name="T55" fmla="*/ 4558 h 58"/>
                  <a:gd name="T56" fmla="*/ 1156 w 38"/>
                  <a:gd name="T57" fmla="*/ 4063 h 58"/>
                  <a:gd name="T58" fmla="*/ 1138 w 38"/>
                  <a:gd name="T59" fmla="*/ 3444 h 58"/>
                  <a:gd name="T60" fmla="*/ 1098 w 38"/>
                  <a:gd name="T61" fmla="*/ 2775 h 58"/>
                  <a:gd name="T62" fmla="*/ 1098 w 38"/>
                  <a:gd name="T63" fmla="*/ 2354 h 58"/>
                  <a:gd name="T64" fmla="*/ 1138 w 38"/>
                  <a:gd name="T65" fmla="*/ 1748 h 58"/>
                  <a:gd name="T66" fmla="*/ 1138 w 38"/>
                  <a:gd name="T67" fmla="*/ 1371 h 58"/>
                  <a:gd name="T68" fmla="*/ 1198 w 38"/>
                  <a:gd name="T69" fmla="*/ 1071 h 58"/>
                  <a:gd name="T70" fmla="*/ 1217 w 38"/>
                  <a:gd name="T71" fmla="*/ 770 h 58"/>
                  <a:gd name="T72" fmla="*/ 1327 w 38"/>
                  <a:gd name="T73" fmla="*/ 26 h 58"/>
                  <a:gd name="T74" fmla="*/ 0 w 38"/>
                  <a:gd name="T75" fmla="*/ 0 h 58"/>
                  <a:gd name="T76" fmla="*/ 38 w 38"/>
                  <a:gd name="T7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38" h="58">
                    <a:moveTo>
                      <a:pt x="37" y="5"/>
                    </a:moveTo>
                    <a:lnTo>
                      <a:pt x="38" y="3"/>
                    </a:lnTo>
                    <a:lnTo>
                      <a:pt x="38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2" y="2"/>
                    </a:lnTo>
                    <a:lnTo>
                      <a:pt x="18" y="4"/>
                    </a:lnTo>
                    <a:lnTo>
                      <a:pt x="13" y="6"/>
                    </a:lnTo>
                    <a:lnTo>
                      <a:pt x="10" y="11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4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1" y="49"/>
                    </a:lnTo>
                    <a:lnTo>
                      <a:pt x="3" y="51"/>
                    </a:lnTo>
                    <a:lnTo>
                      <a:pt x="6" y="55"/>
                    </a:lnTo>
                    <a:lnTo>
                      <a:pt x="11" y="57"/>
                    </a:lnTo>
                    <a:lnTo>
                      <a:pt x="19" y="58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1"/>
                    </a:lnTo>
                    <a:lnTo>
                      <a:pt x="33" y="48"/>
                    </a:lnTo>
                    <a:lnTo>
                      <a:pt x="33" y="45"/>
                    </a:lnTo>
                    <a:lnTo>
                      <a:pt x="32" y="40"/>
                    </a:lnTo>
                    <a:lnTo>
                      <a:pt x="31" y="34"/>
                    </a:lnTo>
                    <a:lnTo>
                      <a:pt x="30" y="27"/>
                    </a:lnTo>
                    <a:lnTo>
                      <a:pt x="30" y="23"/>
                    </a:lnTo>
                    <a:lnTo>
                      <a:pt x="31" y="17"/>
                    </a:lnTo>
                    <a:lnTo>
                      <a:pt x="31" y="14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7" y="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55" name="Freeform 483"/>
              <p:cNvSpPr>
                <a:spLocks noChangeArrowheads="1"/>
              </p:cNvSpPr>
              <p:nvPr/>
            </p:nvSpPr>
            <p:spPr bwMode="auto">
              <a:xfrm>
                <a:off x="2790" y="4063"/>
                <a:ext cx="47" cy="52"/>
              </a:xfrm>
              <a:custGeom>
                <a:avLst/>
                <a:gdLst>
                  <a:gd name="G0" fmla="+- 9 0 0"/>
                  <a:gd name="G1" fmla="sin 49 G0"/>
                  <a:gd name="G2" fmla="+- 12 0 0"/>
                  <a:gd name="G3" fmla="cos 34 G2"/>
                  <a:gd name="G4" fmla="*/ 1 0 517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52289 45696"/>
                  <a:gd name="G14" fmla="*/ 1 51451 25856"/>
                  <a:gd name="G15" fmla="*/ 1 63095 51712"/>
                  <a:gd name="G16" fmla="*/ G15 1 180"/>
                  <a:gd name="G17" fmla="*/ G14 1 G16"/>
                  <a:gd name="G18" fmla="*/ 1 0 51712"/>
                  <a:gd name="G19" fmla="+- 9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60075 5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T0" fmla="*/ 748 w 47"/>
                  <a:gd name="T1" fmla="*/ 20305 h 49"/>
                  <a:gd name="T2" fmla="*/ 748 w 47"/>
                  <a:gd name="T3" fmla="*/ 17120 h 49"/>
                  <a:gd name="T4" fmla="*/ 796 w 47"/>
                  <a:gd name="T5" fmla="*/ 14302 h 49"/>
                  <a:gd name="T6" fmla="*/ 901 w 47"/>
                  <a:gd name="T7" fmla="*/ 12213 h 49"/>
                  <a:gd name="T8" fmla="*/ 1085 w 47"/>
                  <a:gd name="T9" fmla="*/ 9667 h 49"/>
                  <a:gd name="T10" fmla="*/ 1306 w 47"/>
                  <a:gd name="T11" fmla="*/ 8486 h 49"/>
                  <a:gd name="T12" fmla="*/ 1572 w 47"/>
                  <a:gd name="T13" fmla="*/ 7057 h 49"/>
                  <a:gd name="T14" fmla="*/ 1937 w 47"/>
                  <a:gd name="T15" fmla="*/ 5181 h 49"/>
                  <a:gd name="T16" fmla="*/ 2143 w 47"/>
                  <a:gd name="T17" fmla="*/ 4773 h 49"/>
                  <a:gd name="T18" fmla="*/ 2640 w 47"/>
                  <a:gd name="T19" fmla="*/ 4075 h 49"/>
                  <a:gd name="T20" fmla="*/ 2988 w 47"/>
                  <a:gd name="T21" fmla="*/ 4075 h 49"/>
                  <a:gd name="T22" fmla="*/ 2921 w 47"/>
                  <a:gd name="T23" fmla="*/ 3478 h 49"/>
                  <a:gd name="T24" fmla="*/ 2921 w 47"/>
                  <a:gd name="T25" fmla="*/ 3234 h 49"/>
                  <a:gd name="T26" fmla="*/ 2921 w 47"/>
                  <a:gd name="T27" fmla="*/ 3478 h 49"/>
                  <a:gd name="T28" fmla="*/ 3387 w 47"/>
                  <a:gd name="T29" fmla="*/ 6037 h 49"/>
                  <a:gd name="T30" fmla="*/ 3598 w 47"/>
                  <a:gd name="T31" fmla="*/ 4431 h 49"/>
                  <a:gd name="T32" fmla="*/ 3598 w 47"/>
                  <a:gd name="T33" fmla="*/ 3234 h 49"/>
                  <a:gd name="T34" fmla="*/ 3387 w 47"/>
                  <a:gd name="T35" fmla="*/ 2 h 49"/>
                  <a:gd name="T36" fmla="*/ 3179 w 47"/>
                  <a:gd name="T37" fmla="*/ 0 h 49"/>
                  <a:gd name="T38" fmla="*/ 2581 w 47"/>
                  <a:gd name="T39" fmla="*/ 0 h 49"/>
                  <a:gd name="T40" fmla="*/ 1937 w 47"/>
                  <a:gd name="T41" fmla="*/ 4 h 49"/>
                  <a:gd name="T42" fmla="*/ 1478 w 47"/>
                  <a:gd name="T43" fmla="*/ 109 h 49"/>
                  <a:gd name="T44" fmla="*/ 1154 w 47"/>
                  <a:gd name="T45" fmla="*/ 3774 h 49"/>
                  <a:gd name="T46" fmla="*/ 847 w 47"/>
                  <a:gd name="T47" fmla="*/ 5181 h 49"/>
                  <a:gd name="T48" fmla="*/ 703 w 47"/>
                  <a:gd name="T49" fmla="*/ 8240 h 49"/>
                  <a:gd name="T50" fmla="*/ 5 w 47"/>
                  <a:gd name="T51" fmla="*/ 9900 h 49"/>
                  <a:gd name="T52" fmla="*/ 1 w 47"/>
                  <a:gd name="T53" fmla="*/ 13224 h 49"/>
                  <a:gd name="T54" fmla="*/ 0 w 47"/>
                  <a:gd name="T55" fmla="*/ 16719 h 49"/>
                  <a:gd name="T56" fmla="*/ 0 w 47"/>
                  <a:gd name="T57" fmla="*/ 20305 h 49"/>
                  <a:gd name="T58" fmla="*/ 748 w 47"/>
                  <a:gd name="T59" fmla="*/ 20305 h 49"/>
                  <a:gd name="T60" fmla="*/ 0 w 47"/>
                  <a:gd name="T61" fmla="*/ 0 h 49"/>
                  <a:gd name="T62" fmla="*/ 47 w 47"/>
                  <a:gd name="T6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47" h="49">
                    <a:moveTo>
                      <a:pt x="9" y="49"/>
                    </a:moveTo>
                    <a:lnTo>
                      <a:pt x="9" y="41"/>
                    </a:lnTo>
                    <a:lnTo>
                      <a:pt x="10" y="34"/>
                    </a:lnTo>
                    <a:lnTo>
                      <a:pt x="12" y="29"/>
                    </a:lnTo>
                    <a:lnTo>
                      <a:pt x="15" y="23"/>
                    </a:lnTo>
                    <a:lnTo>
                      <a:pt x="18" y="20"/>
                    </a:lnTo>
                    <a:lnTo>
                      <a:pt x="21" y="17"/>
                    </a:lnTo>
                    <a:lnTo>
                      <a:pt x="25" y="13"/>
                    </a:lnTo>
                    <a:lnTo>
                      <a:pt x="28" y="12"/>
                    </a:lnTo>
                    <a:lnTo>
                      <a:pt x="35" y="10"/>
                    </a:lnTo>
                    <a:lnTo>
                      <a:pt x="39" y="10"/>
                    </a:lnTo>
                    <a:lnTo>
                      <a:pt x="38" y="8"/>
                    </a:lnTo>
                    <a:lnTo>
                      <a:pt x="38" y="7"/>
                    </a:lnTo>
                    <a:lnTo>
                      <a:pt x="38" y="8"/>
                    </a:lnTo>
                    <a:lnTo>
                      <a:pt x="45" y="15"/>
                    </a:lnTo>
                    <a:lnTo>
                      <a:pt x="47" y="11"/>
                    </a:lnTo>
                    <a:lnTo>
                      <a:pt x="47" y="7"/>
                    </a:lnTo>
                    <a:lnTo>
                      <a:pt x="45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5" y="4"/>
                    </a:lnTo>
                    <a:lnTo>
                      <a:pt x="20" y="6"/>
                    </a:lnTo>
                    <a:lnTo>
                      <a:pt x="16" y="9"/>
                    </a:lnTo>
                    <a:lnTo>
                      <a:pt x="11" y="13"/>
                    </a:lnTo>
                    <a:lnTo>
                      <a:pt x="8" y="19"/>
                    </a:lnTo>
                    <a:lnTo>
                      <a:pt x="5" y="24"/>
                    </a:lnTo>
                    <a:lnTo>
                      <a:pt x="1" y="31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9" y="4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56" name="Freeform 484"/>
              <p:cNvSpPr>
                <a:spLocks noChangeArrowheads="1"/>
              </p:cNvSpPr>
              <p:nvPr/>
            </p:nvSpPr>
            <p:spPr bwMode="auto">
              <a:xfrm>
                <a:off x="2790" y="4110"/>
                <a:ext cx="42" cy="2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65379 51712"/>
                  <a:gd name="G6" fmla="+- 9 0 0"/>
                  <a:gd name="G7" fmla="cos 8 G6"/>
                  <a:gd name="G8" fmla="*/ 1 0 51712"/>
                  <a:gd name="G9" fmla="sin 4 G8"/>
                  <a:gd name="G10" fmla="+- 65534 0 0"/>
                  <a:gd name="G11" fmla="+- 16 0 0"/>
                  <a:gd name="G12" fmla="*/ 1 36323 5171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64044 0 0"/>
                  <a:gd name="G32" fmla="+- 63622 0 0"/>
                  <a:gd name="G33" fmla="+- 63102 0 0"/>
                  <a:gd name="G34" fmla="+- 62784 0 0"/>
                  <a:gd name="G35" fmla="+- 62410 0 0"/>
                  <a:gd name="T0" fmla="*/ 811 w 43"/>
                  <a:gd name="T1" fmla="*/ 2 h 23"/>
                  <a:gd name="T2" fmla="*/ 832 w 43"/>
                  <a:gd name="T3" fmla="*/ 2324 h 23"/>
                  <a:gd name="T4" fmla="*/ 832 w 43"/>
                  <a:gd name="T5" fmla="*/ 2746 h 23"/>
                  <a:gd name="T6" fmla="*/ 811 w 43"/>
                  <a:gd name="T7" fmla="*/ 3245 h 23"/>
                  <a:gd name="T8" fmla="*/ 775 w 43"/>
                  <a:gd name="T9" fmla="*/ 3527 h 23"/>
                  <a:gd name="T10" fmla="*/ 708 w 43"/>
                  <a:gd name="T11" fmla="*/ 3834 h 23"/>
                  <a:gd name="T12" fmla="*/ 677 w 43"/>
                  <a:gd name="T13" fmla="*/ 4167 h 23"/>
                  <a:gd name="T14" fmla="*/ 591 w 43"/>
                  <a:gd name="T15" fmla="*/ 4923 h 23"/>
                  <a:gd name="T16" fmla="*/ 540 w 43"/>
                  <a:gd name="T17" fmla="*/ 4923 h 23"/>
                  <a:gd name="T18" fmla="*/ 411 w 43"/>
                  <a:gd name="T19" fmla="*/ 4167 h 23"/>
                  <a:gd name="T20" fmla="*/ 328 w 43"/>
                  <a:gd name="T21" fmla="*/ 3527 h 23"/>
                  <a:gd name="T22" fmla="*/ 299 w 43"/>
                  <a:gd name="T23" fmla="*/ 3245 h 23"/>
                  <a:gd name="T24" fmla="*/ 10 w 43"/>
                  <a:gd name="T25" fmla="*/ 2746 h 23"/>
                  <a:gd name="T26" fmla="*/ 9 w 43"/>
                  <a:gd name="T27" fmla="*/ 2324 h 23"/>
                  <a:gd name="T28" fmla="*/ 9 w 43"/>
                  <a:gd name="T29" fmla="*/ 4 h 23"/>
                  <a:gd name="T30" fmla="*/ 0 w 43"/>
                  <a:gd name="T31" fmla="*/ 4 h 23"/>
                  <a:gd name="T32" fmla="*/ 0 w 43"/>
                  <a:gd name="T33" fmla="*/ 2746 h 23"/>
                  <a:gd name="T34" fmla="*/ 2 w 43"/>
                  <a:gd name="T35" fmla="*/ 3834 h 23"/>
                  <a:gd name="T36" fmla="*/ 5 w 43"/>
                  <a:gd name="T37" fmla="*/ 5351 h 23"/>
                  <a:gd name="T38" fmla="*/ 9 w 43"/>
                  <a:gd name="T39" fmla="*/ 6758 h 23"/>
                  <a:gd name="T40" fmla="*/ 359 w 43"/>
                  <a:gd name="T41" fmla="*/ 7470 h 23"/>
                  <a:gd name="T42" fmla="*/ 540 w 43"/>
                  <a:gd name="T43" fmla="*/ 7985 h 23"/>
                  <a:gd name="T44" fmla="*/ 647 w 43"/>
                  <a:gd name="T45" fmla="*/ 7985 h 23"/>
                  <a:gd name="T46" fmla="*/ 741 w 43"/>
                  <a:gd name="T47" fmla="*/ 7470 h 23"/>
                  <a:gd name="T48" fmla="*/ 849 w 43"/>
                  <a:gd name="T49" fmla="*/ 7346 h 23"/>
                  <a:gd name="T50" fmla="*/ 912 w 43"/>
                  <a:gd name="T51" fmla="*/ 6322 h 23"/>
                  <a:gd name="T52" fmla="*/ 972 w 43"/>
                  <a:gd name="T53" fmla="*/ 4923 h 23"/>
                  <a:gd name="T54" fmla="*/ 1017 w 43"/>
                  <a:gd name="T55" fmla="*/ 3245 h 23"/>
                  <a:gd name="T56" fmla="*/ 1017 w 43"/>
                  <a:gd name="T57" fmla="*/ 2324 h 23"/>
                  <a:gd name="T58" fmla="*/ 998 w 43"/>
                  <a:gd name="T59" fmla="*/ 0 h 23"/>
                  <a:gd name="T60" fmla="*/ 811 w 43"/>
                  <a:gd name="T61" fmla="*/ 2 h 23"/>
                  <a:gd name="T62" fmla="*/ 0 w 43"/>
                  <a:gd name="T63" fmla="*/ 0 h 23"/>
                  <a:gd name="T64" fmla="*/ 43 w 43"/>
                  <a:gd name="T6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3" h="23">
                    <a:moveTo>
                      <a:pt x="33" y="2"/>
                    </a:moveTo>
                    <a:lnTo>
                      <a:pt x="34" y="6"/>
                    </a:lnTo>
                    <a:lnTo>
                      <a:pt x="34" y="8"/>
                    </a:lnTo>
                    <a:lnTo>
                      <a:pt x="33" y="10"/>
                    </a:lnTo>
                    <a:lnTo>
                      <a:pt x="32" y="11"/>
                    </a:lnTo>
                    <a:lnTo>
                      <a:pt x="30" y="12"/>
                    </a:lnTo>
                    <a:lnTo>
                      <a:pt x="29" y="13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18" y="13"/>
                    </a:lnTo>
                    <a:lnTo>
                      <a:pt x="13" y="11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5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24" y="23"/>
                    </a:lnTo>
                    <a:lnTo>
                      <a:pt x="28" y="23"/>
                    </a:lnTo>
                    <a:lnTo>
                      <a:pt x="31" y="22"/>
                    </a:lnTo>
                    <a:lnTo>
                      <a:pt x="35" y="21"/>
                    </a:lnTo>
                    <a:lnTo>
                      <a:pt x="38" y="18"/>
                    </a:lnTo>
                    <a:lnTo>
                      <a:pt x="41" y="15"/>
                    </a:lnTo>
                    <a:lnTo>
                      <a:pt x="43" y="10"/>
                    </a:lnTo>
                    <a:lnTo>
                      <a:pt x="43" y="6"/>
                    </a:lnTo>
                    <a:lnTo>
                      <a:pt x="42" y="0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57" name="Freeform 485"/>
              <p:cNvSpPr>
                <a:spLocks noChangeArrowheads="1"/>
              </p:cNvSpPr>
              <p:nvPr/>
            </p:nvSpPr>
            <p:spPr bwMode="auto">
              <a:xfrm>
                <a:off x="2821" y="4071"/>
                <a:ext cx="12" cy="41"/>
              </a:xfrm>
              <a:custGeom>
                <a:avLst/>
                <a:gdLst>
                  <a:gd name="G0" fmla="+- 5 0 0"/>
                  <a:gd name="G1" fmla="+- 7 0 0"/>
                  <a:gd name="G2" fmla="*/ 1 0 51712"/>
                  <a:gd name="G3" fmla="+- 65531 0 0"/>
                  <a:gd name="G4" fmla="+- 25 0 0"/>
                  <a:gd name="G5" fmla="+- 10 0 0"/>
                  <a:gd name="G6" fmla="cos 31 G5"/>
                  <a:gd name="G7" fmla="+- 10 0 0"/>
                  <a:gd name="G8" fmla="cos 21 G7"/>
                  <a:gd name="G9" fmla="+- 11 0 0"/>
                  <a:gd name="G10" fmla="cos 13 G9"/>
                  <a:gd name="G11" fmla="*/ 1 51237 25856"/>
                  <a:gd name="G12" fmla="*/ 1 55595 49664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 0 0"/>
                  <a:gd name="G24" fmla="+- 62790 0 0"/>
                  <a:gd name="T0" fmla="*/ 1038 w 14"/>
                  <a:gd name="T1" fmla="*/ 0 h 39"/>
                  <a:gd name="T2" fmla="*/ 4 w 14"/>
                  <a:gd name="T3" fmla="*/ 3 h 39"/>
                  <a:gd name="T4" fmla="*/ 3 w 14"/>
                  <a:gd name="T5" fmla="*/ 2749 h 39"/>
                  <a:gd name="T6" fmla="*/ 1 w 14"/>
                  <a:gd name="T7" fmla="*/ 3761 h 39"/>
                  <a:gd name="T8" fmla="*/ 1 w 14"/>
                  <a:gd name="T9" fmla="*/ 5041 h 39"/>
                  <a:gd name="T10" fmla="*/ 0 w 14"/>
                  <a:gd name="T11" fmla="*/ 7482 h 39"/>
                  <a:gd name="T12" fmla="*/ 0 w 14"/>
                  <a:gd name="T13" fmla="*/ 9157 h 39"/>
                  <a:gd name="T14" fmla="*/ 1 w 14"/>
                  <a:gd name="T15" fmla="*/ 11450 h 39"/>
                  <a:gd name="T16" fmla="*/ 2 w 14"/>
                  <a:gd name="T17" fmla="*/ 13502 h 39"/>
                  <a:gd name="T18" fmla="*/ 1367 w 14"/>
                  <a:gd name="T19" fmla="*/ 13287 h 39"/>
                  <a:gd name="T20" fmla="*/ 1276 w 14"/>
                  <a:gd name="T21" fmla="*/ 10783 h 39"/>
                  <a:gd name="T22" fmla="*/ 1276 w 14"/>
                  <a:gd name="T23" fmla="*/ 8653 h 39"/>
                  <a:gd name="T24" fmla="*/ 1276 w 14"/>
                  <a:gd name="T25" fmla="*/ 7482 h 39"/>
                  <a:gd name="T26" fmla="*/ 1276 w 14"/>
                  <a:gd name="T27" fmla="*/ 5440 h 39"/>
                  <a:gd name="T28" fmla="*/ 1276 w 14"/>
                  <a:gd name="T29" fmla="*/ 4342 h 39"/>
                  <a:gd name="T30" fmla="*/ 1367 w 14"/>
                  <a:gd name="T31" fmla="*/ 3490 h 39"/>
                  <a:gd name="T32" fmla="*/ 1465 w 14"/>
                  <a:gd name="T33" fmla="*/ 2982 h 39"/>
                  <a:gd name="T34" fmla="*/ 1682 w 14"/>
                  <a:gd name="T35" fmla="*/ 2749 h 39"/>
                  <a:gd name="T36" fmla="*/ 1038 w 14"/>
                  <a:gd name="T37" fmla="*/ 0 h 39"/>
                  <a:gd name="T38" fmla="*/ 0 w 14"/>
                  <a:gd name="T39" fmla="*/ 0 h 39"/>
                  <a:gd name="T40" fmla="*/ 14 w 14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4" h="39">
                    <a:moveTo>
                      <a:pt x="7" y="0"/>
                    </a:moveTo>
                    <a:lnTo>
                      <a:pt x="4" y="3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1" y="32"/>
                    </a:lnTo>
                    <a:lnTo>
                      <a:pt x="2" y="39"/>
                    </a:lnTo>
                    <a:lnTo>
                      <a:pt x="11" y="37"/>
                    </a:lnTo>
                    <a:lnTo>
                      <a:pt x="10" y="31"/>
                    </a:lnTo>
                    <a:lnTo>
                      <a:pt x="10" y="25"/>
                    </a:lnTo>
                    <a:lnTo>
                      <a:pt x="10" y="21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1" y="10"/>
                    </a:lnTo>
                    <a:lnTo>
                      <a:pt x="12" y="8"/>
                    </a:lnTo>
                    <a:lnTo>
                      <a:pt x="14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58" name="Freeform 486"/>
              <p:cNvSpPr>
                <a:spLocks noChangeArrowheads="1"/>
              </p:cNvSpPr>
              <p:nvPr/>
            </p:nvSpPr>
            <p:spPr bwMode="auto">
              <a:xfrm>
                <a:off x="2755" y="4063"/>
                <a:ext cx="53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63749 57600"/>
                  <a:gd name="G7" fmla="+- 1 0 0"/>
                  <a:gd name="G8" fmla="+- 65532 0 0"/>
                  <a:gd name="G9" fmla="+- 28 0 0"/>
                  <a:gd name="G10" fmla="+- 12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2185 0 0"/>
                  <a:gd name="G36" fmla="+- 2463 0 0"/>
                  <a:gd name="G37" fmla="+- 2427 0 0"/>
                  <a:gd name="G38" fmla="+- 2298 0 0"/>
                  <a:gd name="G39" fmla="+- 2177 0 0"/>
                  <a:gd name="G40" fmla="+- 1950 0 0"/>
                  <a:gd name="G41" fmla="+- 1730 0 0"/>
                  <a:gd name="T0" fmla="*/ 2430 w 53"/>
                  <a:gd name="T1" fmla="*/ 324 h 69"/>
                  <a:gd name="T2" fmla="*/ 2467 w 53"/>
                  <a:gd name="T3" fmla="*/ 282 h 69"/>
                  <a:gd name="T4" fmla="*/ 2467 w 53"/>
                  <a:gd name="T5" fmla="*/ 4 h 69"/>
                  <a:gd name="T6" fmla="*/ 2430 w 53"/>
                  <a:gd name="T7" fmla="*/ 3 h 69"/>
                  <a:gd name="T8" fmla="*/ 2300 w 53"/>
                  <a:gd name="T9" fmla="*/ 2 h 69"/>
                  <a:gd name="T10" fmla="*/ 2177 w 53"/>
                  <a:gd name="T11" fmla="*/ 0 h 69"/>
                  <a:gd name="T12" fmla="*/ 1950 w 53"/>
                  <a:gd name="T13" fmla="*/ 0 h 69"/>
                  <a:gd name="T14" fmla="*/ 1730 w 53"/>
                  <a:gd name="T15" fmla="*/ 0 h 69"/>
                  <a:gd name="T16" fmla="*/ 1466 w 53"/>
                  <a:gd name="T17" fmla="*/ 2 h 69"/>
                  <a:gd name="T18" fmla="*/ 1243 w 53"/>
                  <a:gd name="T19" fmla="*/ 4 h 69"/>
                  <a:gd name="T20" fmla="*/ 944 w 53"/>
                  <a:gd name="T21" fmla="*/ 14 h 69"/>
                  <a:gd name="T22" fmla="*/ 678 w 53"/>
                  <a:gd name="T23" fmla="*/ 324 h 69"/>
                  <a:gd name="T24" fmla="*/ 544 w 53"/>
                  <a:gd name="T25" fmla="*/ 462 h 69"/>
                  <a:gd name="T26" fmla="*/ 7 w 53"/>
                  <a:gd name="T27" fmla="*/ 655 h 69"/>
                  <a:gd name="T28" fmla="*/ 4 w 53"/>
                  <a:gd name="T29" fmla="*/ 899 h 69"/>
                  <a:gd name="T30" fmla="*/ 1 w 53"/>
                  <a:gd name="T31" fmla="*/ 1152 h 69"/>
                  <a:gd name="T32" fmla="*/ 0 w 53"/>
                  <a:gd name="T33" fmla="*/ 1482 h 69"/>
                  <a:gd name="T34" fmla="*/ 1 w 53"/>
                  <a:gd name="T35" fmla="*/ 1692 h 69"/>
                  <a:gd name="T36" fmla="*/ 2 w 53"/>
                  <a:gd name="T37" fmla="*/ 1818 h 69"/>
                  <a:gd name="T38" fmla="*/ 4 w 53"/>
                  <a:gd name="T39" fmla="*/ 1944 h 69"/>
                  <a:gd name="T40" fmla="*/ 6 w 53"/>
                  <a:gd name="T41" fmla="*/ 2086 h 69"/>
                  <a:gd name="T42" fmla="*/ 575 w 53"/>
                  <a:gd name="T43" fmla="*/ 2245 h 69"/>
                  <a:gd name="T44" fmla="*/ 893 w 53"/>
                  <a:gd name="T45" fmla="*/ 2325 h 69"/>
                  <a:gd name="T46" fmla="*/ 1053 w 53"/>
                  <a:gd name="T47" fmla="*/ 2405 h 69"/>
                  <a:gd name="T48" fmla="*/ 1313 w 53"/>
                  <a:gd name="T49" fmla="*/ 2405 h 69"/>
                  <a:gd name="T50" fmla="*/ 1401 w 53"/>
                  <a:gd name="T51" fmla="*/ 2325 h 69"/>
                  <a:gd name="T52" fmla="*/ 1480 w 53"/>
                  <a:gd name="T53" fmla="*/ 2254 h 69"/>
                  <a:gd name="T54" fmla="*/ 1564 w 53"/>
                  <a:gd name="T55" fmla="*/ 2236 h 69"/>
                  <a:gd name="T56" fmla="*/ 1637 w 53"/>
                  <a:gd name="T57" fmla="*/ 2091 h 69"/>
                  <a:gd name="T58" fmla="*/ 1730 w 53"/>
                  <a:gd name="T59" fmla="*/ 1876 h 69"/>
                  <a:gd name="T60" fmla="*/ 1637 w 53"/>
                  <a:gd name="T61" fmla="*/ 1702 h 69"/>
                  <a:gd name="T62" fmla="*/ 1564 w 53"/>
                  <a:gd name="T63" fmla="*/ 1470 h 69"/>
                  <a:gd name="T64" fmla="*/ 1637 w 53"/>
                  <a:gd name="T65" fmla="*/ 1275 h 69"/>
                  <a:gd name="T66" fmla="*/ 1747 w 53"/>
                  <a:gd name="T67" fmla="*/ 999 h 69"/>
                  <a:gd name="T68" fmla="*/ 1931 w 53"/>
                  <a:gd name="T69" fmla="*/ 810 h 69"/>
                  <a:gd name="T70" fmla="*/ 2060 w 53"/>
                  <a:gd name="T71" fmla="*/ 655 h 69"/>
                  <a:gd name="T72" fmla="*/ 2210 w 53"/>
                  <a:gd name="T73" fmla="*/ 498 h 69"/>
                  <a:gd name="T74" fmla="*/ 2335 w 53"/>
                  <a:gd name="T75" fmla="*/ 373 h 69"/>
                  <a:gd name="T76" fmla="*/ 2430 w 53"/>
                  <a:gd name="T77" fmla="*/ 324 h 69"/>
                  <a:gd name="T78" fmla="*/ 0 w 53"/>
                  <a:gd name="T79" fmla="*/ 0 h 69"/>
                  <a:gd name="T80" fmla="*/ 53 w 53"/>
                  <a:gd name="T81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53" h="69">
                    <a:moveTo>
                      <a:pt x="52" y="9"/>
                    </a:moveTo>
                    <a:lnTo>
                      <a:pt x="53" y="7"/>
                    </a:lnTo>
                    <a:lnTo>
                      <a:pt x="53" y="5"/>
                    </a:lnTo>
                    <a:lnTo>
                      <a:pt x="52" y="3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1" y="2"/>
                    </a:lnTo>
                    <a:lnTo>
                      <a:pt x="26" y="4"/>
                    </a:lnTo>
                    <a:lnTo>
                      <a:pt x="21" y="6"/>
                    </a:lnTo>
                    <a:lnTo>
                      <a:pt x="15" y="9"/>
                    </a:lnTo>
                    <a:lnTo>
                      <a:pt x="11" y="14"/>
                    </a:lnTo>
                    <a:lnTo>
                      <a:pt x="7" y="19"/>
                    </a:lnTo>
                    <a:lnTo>
                      <a:pt x="4" y="26"/>
                    </a:lnTo>
                    <a:lnTo>
                      <a:pt x="1" y="33"/>
                    </a:lnTo>
                    <a:lnTo>
                      <a:pt x="0" y="43"/>
                    </a:lnTo>
                    <a:lnTo>
                      <a:pt x="1" y="48"/>
                    </a:lnTo>
                    <a:lnTo>
                      <a:pt x="2" y="52"/>
                    </a:lnTo>
                    <a:lnTo>
                      <a:pt x="4" y="55"/>
                    </a:lnTo>
                    <a:lnTo>
                      <a:pt x="6" y="59"/>
                    </a:lnTo>
                    <a:lnTo>
                      <a:pt x="12" y="64"/>
                    </a:lnTo>
                    <a:lnTo>
                      <a:pt x="20" y="67"/>
                    </a:lnTo>
                    <a:lnTo>
                      <a:pt x="23" y="69"/>
                    </a:lnTo>
                    <a:lnTo>
                      <a:pt x="27" y="69"/>
                    </a:lnTo>
                    <a:lnTo>
                      <a:pt x="30" y="67"/>
                    </a:lnTo>
                    <a:lnTo>
                      <a:pt x="32" y="65"/>
                    </a:lnTo>
                    <a:lnTo>
                      <a:pt x="34" y="63"/>
                    </a:lnTo>
                    <a:lnTo>
                      <a:pt x="35" y="60"/>
                    </a:lnTo>
                    <a:lnTo>
                      <a:pt x="37" y="54"/>
                    </a:lnTo>
                    <a:lnTo>
                      <a:pt x="35" y="49"/>
                    </a:lnTo>
                    <a:lnTo>
                      <a:pt x="34" y="42"/>
                    </a:lnTo>
                    <a:lnTo>
                      <a:pt x="35" y="36"/>
                    </a:lnTo>
                    <a:lnTo>
                      <a:pt x="38" y="29"/>
                    </a:lnTo>
                    <a:lnTo>
                      <a:pt x="41" y="23"/>
                    </a:lnTo>
                    <a:lnTo>
                      <a:pt x="44" y="19"/>
                    </a:lnTo>
                    <a:lnTo>
                      <a:pt x="47" y="15"/>
                    </a:lnTo>
                    <a:lnTo>
                      <a:pt x="50" y="11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59" name="Freeform 487"/>
              <p:cNvSpPr>
                <a:spLocks noChangeArrowheads="1"/>
              </p:cNvSpPr>
              <p:nvPr/>
            </p:nvSpPr>
            <p:spPr bwMode="auto">
              <a:xfrm>
                <a:off x="2750" y="4060"/>
                <a:ext cx="64" cy="50"/>
              </a:xfrm>
              <a:custGeom>
                <a:avLst/>
                <a:gdLst>
                  <a:gd name="G0" fmla="+- 11 0 0"/>
                  <a:gd name="G1" fmla="cos 47 G0"/>
                  <a:gd name="G2" fmla="*/ 1 59223 61568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56781 57600"/>
                  <a:gd name="G16" fmla="*/ 1 63095 51712"/>
                  <a:gd name="G17" fmla="*/ G16 1 180"/>
                  <a:gd name="G18" fmla="*/ G15 1 G17"/>
                  <a:gd name="G19" fmla="*/ 1 0 51712"/>
                  <a:gd name="G20" fmla="+- 35 0 0"/>
                  <a:gd name="G21" fmla="cos 47 G2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4649 0 0"/>
                  <a:gd name="G33" fmla="+- 19218 0 0"/>
                  <a:gd name="G34" fmla="+- 16052 0 0"/>
                  <a:gd name="G35" fmla="+- 12314 0 0"/>
                  <a:gd name="G36" fmla="+- 9473 0 0"/>
                  <a:gd name="G37" fmla="+- 7783 0 0"/>
                  <a:gd name="T0" fmla="*/ 768 w 63"/>
                  <a:gd name="T1" fmla="*/ 25466 h 47"/>
                  <a:gd name="T2" fmla="*/ 817 w 63"/>
                  <a:gd name="T3" fmla="*/ 20087 h 47"/>
                  <a:gd name="T4" fmla="*/ 869 w 63"/>
                  <a:gd name="T5" fmla="*/ 17097 h 47"/>
                  <a:gd name="T6" fmla="*/ 1045 w 63"/>
                  <a:gd name="T7" fmla="*/ 13651 h 47"/>
                  <a:gd name="T8" fmla="*/ 1337 w 63"/>
                  <a:gd name="T9" fmla="*/ 11292 h 47"/>
                  <a:gd name="T10" fmla="*/ 1819 w 63"/>
                  <a:gd name="T11" fmla="*/ 9840 h 47"/>
                  <a:gd name="T12" fmla="*/ 2057 w 63"/>
                  <a:gd name="T13" fmla="*/ 7073 h 47"/>
                  <a:gd name="T14" fmla="*/ 2430 w 63"/>
                  <a:gd name="T15" fmla="*/ 6030 h 47"/>
                  <a:gd name="T16" fmla="*/ 2748 w 63"/>
                  <a:gd name="T17" fmla="*/ 5120 h 47"/>
                  <a:gd name="T18" fmla="*/ 3166 w 63"/>
                  <a:gd name="T19" fmla="*/ 4720 h 47"/>
                  <a:gd name="T20" fmla="*/ 3515 w 63"/>
                  <a:gd name="T21" fmla="*/ 4720 h 47"/>
                  <a:gd name="T22" fmla="*/ 3738 w 63"/>
                  <a:gd name="T23" fmla="*/ 4720 h 47"/>
                  <a:gd name="T24" fmla="*/ 3975 w 63"/>
                  <a:gd name="T25" fmla="*/ 5120 h 47"/>
                  <a:gd name="T26" fmla="*/ 4019 w 63"/>
                  <a:gd name="T27" fmla="*/ 5564 h 47"/>
                  <a:gd name="T28" fmla="*/ 4019 w 63"/>
                  <a:gd name="T29" fmla="*/ 5120 h 47"/>
                  <a:gd name="T30" fmla="*/ 4545 w 63"/>
                  <a:gd name="T31" fmla="*/ 9056 h 47"/>
                  <a:gd name="T32" fmla="*/ 4672 w 63"/>
                  <a:gd name="T33" fmla="*/ 6030 h 47"/>
                  <a:gd name="T34" fmla="*/ 4672 w 63"/>
                  <a:gd name="T35" fmla="*/ 4024 h 47"/>
                  <a:gd name="T36" fmla="*/ 4495 w 63"/>
                  <a:gd name="T37" fmla="*/ 3 h 47"/>
                  <a:gd name="T38" fmla="*/ 4227 w 63"/>
                  <a:gd name="T39" fmla="*/ 1 h 47"/>
                  <a:gd name="T40" fmla="*/ 3779 w 63"/>
                  <a:gd name="T41" fmla="*/ 0 h 47"/>
                  <a:gd name="T42" fmla="*/ 3515 w 63"/>
                  <a:gd name="T43" fmla="*/ 0 h 47"/>
                  <a:gd name="T44" fmla="*/ 3142 w 63"/>
                  <a:gd name="T45" fmla="*/ 0 h 47"/>
                  <a:gd name="T46" fmla="*/ 2584 w 63"/>
                  <a:gd name="T47" fmla="*/ 1 h 47"/>
                  <a:gd name="T48" fmla="*/ 2188 w 63"/>
                  <a:gd name="T49" fmla="*/ 3 h 47"/>
                  <a:gd name="T50" fmla="*/ 1819 w 63"/>
                  <a:gd name="T51" fmla="*/ 4024 h 47"/>
                  <a:gd name="T52" fmla="*/ 1257 w 63"/>
                  <a:gd name="T53" fmla="*/ 5120 h 47"/>
                  <a:gd name="T54" fmla="*/ 924 w 63"/>
                  <a:gd name="T55" fmla="*/ 7676 h 47"/>
                  <a:gd name="T56" fmla="*/ 679 w 63"/>
                  <a:gd name="T57" fmla="*/ 11292 h 47"/>
                  <a:gd name="T58" fmla="*/ 5 w 63"/>
                  <a:gd name="T59" fmla="*/ 15619 h 47"/>
                  <a:gd name="T60" fmla="*/ 1 w 63"/>
                  <a:gd name="T61" fmla="*/ 19930 h 47"/>
                  <a:gd name="T62" fmla="*/ 0 w 63"/>
                  <a:gd name="T63" fmla="*/ 24170 h 47"/>
                  <a:gd name="T64" fmla="*/ 768 w 63"/>
                  <a:gd name="T65" fmla="*/ 25466 h 47"/>
                  <a:gd name="T66" fmla="*/ 0 w 63"/>
                  <a:gd name="T67" fmla="*/ 0 h 47"/>
                  <a:gd name="T68" fmla="*/ 63 w 63"/>
                  <a:gd name="T6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63" h="47">
                    <a:moveTo>
                      <a:pt x="10" y="47"/>
                    </a:moveTo>
                    <a:lnTo>
                      <a:pt x="11" y="38"/>
                    </a:lnTo>
                    <a:lnTo>
                      <a:pt x="12" y="32"/>
                    </a:lnTo>
                    <a:lnTo>
                      <a:pt x="15" y="26"/>
                    </a:lnTo>
                    <a:lnTo>
                      <a:pt x="19" y="21"/>
                    </a:lnTo>
                    <a:lnTo>
                      <a:pt x="24" y="18"/>
                    </a:lnTo>
                    <a:lnTo>
                      <a:pt x="28" y="14"/>
                    </a:lnTo>
                    <a:lnTo>
                      <a:pt x="33" y="12"/>
                    </a:lnTo>
                    <a:lnTo>
                      <a:pt x="37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50" y="9"/>
                    </a:lnTo>
                    <a:lnTo>
                      <a:pt x="53" y="10"/>
                    </a:lnTo>
                    <a:lnTo>
                      <a:pt x="54" y="11"/>
                    </a:lnTo>
                    <a:lnTo>
                      <a:pt x="54" y="10"/>
                    </a:lnTo>
                    <a:lnTo>
                      <a:pt x="61" y="17"/>
                    </a:lnTo>
                    <a:lnTo>
                      <a:pt x="63" y="12"/>
                    </a:lnTo>
                    <a:lnTo>
                      <a:pt x="63" y="7"/>
                    </a:lnTo>
                    <a:lnTo>
                      <a:pt x="60" y="3"/>
                    </a:lnTo>
                    <a:lnTo>
                      <a:pt x="56" y="1"/>
                    </a:lnTo>
                    <a:lnTo>
                      <a:pt x="51" y="0"/>
                    </a:lnTo>
                    <a:lnTo>
                      <a:pt x="47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30" y="3"/>
                    </a:lnTo>
                    <a:lnTo>
                      <a:pt x="24" y="7"/>
                    </a:lnTo>
                    <a:lnTo>
                      <a:pt x="18" y="10"/>
                    </a:lnTo>
                    <a:lnTo>
                      <a:pt x="13" y="15"/>
                    </a:lnTo>
                    <a:lnTo>
                      <a:pt x="8" y="21"/>
                    </a:lnTo>
                    <a:lnTo>
                      <a:pt x="5" y="29"/>
                    </a:lnTo>
                    <a:lnTo>
                      <a:pt x="1" y="37"/>
                    </a:lnTo>
                    <a:lnTo>
                      <a:pt x="0" y="46"/>
                    </a:lnTo>
                    <a:lnTo>
                      <a:pt x="10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60" name="Freeform 488"/>
              <p:cNvSpPr>
                <a:spLocks noChangeArrowheads="1"/>
              </p:cNvSpPr>
              <p:nvPr/>
            </p:nvSpPr>
            <p:spPr bwMode="auto">
              <a:xfrm>
                <a:off x="2750" y="4107"/>
                <a:ext cx="46" cy="3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4 0 0"/>
                  <a:gd name="G6" fmla="*/ 1 54891 51712"/>
                  <a:gd name="G7" fmla="*/ 1 0 51712"/>
                  <a:gd name="G8" fmla="cos 1 G7"/>
                  <a:gd name="G9" fmla="*/ 1 33853 49664"/>
                  <a:gd name="G10" fmla="+- 16 0 0"/>
                  <a:gd name="G11" fmla="*/ 1 0 5171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63095 51712"/>
                  <a:gd name="G28" fmla="*/ G27 1 180"/>
                  <a:gd name="G29" fmla="*/ G26 1 G28"/>
                  <a:gd name="G30" fmla="+- 2012 0 0"/>
                  <a:gd name="G31" fmla="+- 1731 0 0"/>
                  <a:gd name="G32" fmla="+- 1512 0 0"/>
                  <a:gd name="G33" fmla="+- 1285 0 0"/>
                  <a:gd name="G34" fmla="+- 1139 0 0"/>
                  <a:gd name="T0" fmla="*/ 3000 w 46"/>
                  <a:gd name="T1" fmla="*/ 722 h 31"/>
                  <a:gd name="T2" fmla="*/ 3000 w 46"/>
                  <a:gd name="T3" fmla="*/ 988 h 31"/>
                  <a:gd name="T4" fmla="*/ 3000 w 46"/>
                  <a:gd name="T5" fmla="*/ 1269 h 31"/>
                  <a:gd name="T6" fmla="*/ 2950 w 46"/>
                  <a:gd name="T7" fmla="*/ 1438 h 31"/>
                  <a:gd name="T8" fmla="*/ 2816 w 46"/>
                  <a:gd name="T9" fmla="*/ 1531 h 31"/>
                  <a:gd name="T10" fmla="*/ 2769 w 46"/>
                  <a:gd name="T11" fmla="*/ 1630 h 31"/>
                  <a:gd name="T12" fmla="*/ 2599 w 46"/>
                  <a:gd name="T13" fmla="*/ 1735 h 31"/>
                  <a:gd name="T14" fmla="*/ 2440 w 46"/>
                  <a:gd name="T15" fmla="*/ 1735 h 31"/>
                  <a:gd name="T16" fmla="*/ 2187 w 46"/>
                  <a:gd name="T17" fmla="*/ 1735 h 31"/>
                  <a:gd name="T18" fmla="*/ 1568 w 46"/>
                  <a:gd name="T19" fmla="*/ 1438 h 31"/>
                  <a:gd name="T20" fmla="*/ 1090 w 46"/>
                  <a:gd name="T21" fmla="*/ 988 h 31"/>
                  <a:gd name="T22" fmla="*/ 960 w 46"/>
                  <a:gd name="T23" fmla="*/ 872 h 31"/>
                  <a:gd name="T24" fmla="*/ 945 w 46"/>
                  <a:gd name="T25" fmla="*/ 722 h 31"/>
                  <a:gd name="T26" fmla="*/ 887 w 46"/>
                  <a:gd name="T27" fmla="*/ 5 h 31"/>
                  <a:gd name="T28" fmla="*/ 887 w 46"/>
                  <a:gd name="T29" fmla="*/ 1 h 31"/>
                  <a:gd name="T30" fmla="*/ 0 w 46"/>
                  <a:gd name="T31" fmla="*/ 0 h 31"/>
                  <a:gd name="T32" fmla="*/ 1 w 46"/>
                  <a:gd name="T33" fmla="*/ 6 h 31"/>
                  <a:gd name="T34" fmla="*/ 2 w 46"/>
                  <a:gd name="T35" fmla="*/ 872 h 31"/>
                  <a:gd name="T36" fmla="*/ 5 w 46"/>
                  <a:gd name="T37" fmla="*/ 1192 h 31"/>
                  <a:gd name="T38" fmla="*/ 745 w 46"/>
                  <a:gd name="T39" fmla="*/ 1531 h 31"/>
                  <a:gd name="T40" fmla="*/ 1161 w 46"/>
                  <a:gd name="T41" fmla="*/ 2133 h 31"/>
                  <a:gd name="T42" fmla="*/ 2053 w 46"/>
                  <a:gd name="T43" fmla="*/ 2372 h 31"/>
                  <a:gd name="T44" fmla="*/ 2330 w 46"/>
                  <a:gd name="T45" fmla="*/ 2418 h 31"/>
                  <a:gd name="T46" fmla="*/ 2644 w 46"/>
                  <a:gd name="T47" fmla="*/ 2418 h 31"/>
                  <a:gd name="T48" fmla="*/ 3000 w 46"/>
                  <a:gd name="T49" fmla="*/ 2372 h 31"/>
                  <a:gd name="T50" fmla="*/ 3404 w 46"/>
                  <a:gd name="T51" fmla="*/ 2228 h 31"/>
                  <a:gd name="T52" fmla="*/ 3629 w 46"/>
                  <a:gd name="T53" fmla="*/ 1847 h 31"/>
                  <a:gd name="T54" fmla="*/ 3797 w 46"/>
                  <a:gd name="T55" fmla="*/ 1438 h 31"/>
                  <a:gd name="T56" fmla="*/ 3862 w 46"/>
                  <a:gd name="T57" fmla="*/ 928 h 31"/>
                  <a:gd name="T58" fmla="*/ 3797 w 46"/>
                  <a:gd name="T59" fmla="*/ 6 h 31"/>
                  <a:gd name="T60" fmla="*/ 3000 w 46"/>
                  <a:gd name="T61" fmla="*/ 722 h 31"/>
                  <a:gd name="T62" fmla="*/ 0 w 46"/>
                  <a:gd name="T63" fmla="*/ 0 h 31"/>
                  <a:gd name="T64" fmla="*/ 46 w 46"/>
                  <a:gd name="T6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6" h="31">
                    <a:moveTo>
                      <a:pt x="36" y="8"/>
                    </a:moveTo>
                    <a:lnTo>
                      <a:pt x="36" y="13"/>
                    </a:lnTo>
                    <a:lnTo>
                      <a:pt x="36" y="17"/>
                    </a:lnTo>
                    <a:lnTo>
                      <a:pt x="35" y="19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2"/>
                    </a:lnTo>
                    <a:lnTo>
                      <a:pt x="29" y="22"/>
                    </a:lnTo>
                    <a:lnTo>
                      <a:pt x="26" y="22"/>
                    </a:lnTo>
                    <a:lnTo>
                      <a:pt x="19" y="19"/>
                    </a:lnTo>
                    <a:lnTo>
                      <a:pt x="14" y="13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5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1" y="6"/>
                    </a:lnTo>
                    <a:lnTo>
                      <a:pt x="2" y="11"/>
                    </a:lnTo>
                    <a:lnTo>
                      <a:pt x="5" y="16"/>
                    </a:lnTo>
                    <a:lnTo>
                      <a:pt x="8" y="20"/>
                    </a:lnTo>
                    <a:lnTo>
                      <a:pt x="15" y="27"/>
                    </a:lnTo>
                    <a:lnTo>
                      <a:pt x="24" y="30"/>
                    </a:lnTo>
                    <a:lnTo>
                      <a:pt x="28" y="31"/>
                    </a:lnTo>
                    <a:lnTo>
                      <a:pt x="32" y="31"/>
                    </a:lnTo>
                    <a:lnTo>
                      <a:pt x="36" y="30"/>
                    </a:lnTo>
                    <a:lnTo>
                      <a:pt x="40" y="28"/>
                    </a:lnTo>
                    <a:lnTo>
                      <a:pt x="44" y="23"/>
                    </a:lnTo>
                    <a:lnTo>
                      <a:pt x="45" y="19"/>
                    </a:lnTo>
                    <a:lnTo>
                      <a:pt x="46" y="12"/>
                    </a:lnTo>
                    <a:lnTo>
                      <a:pt x="45" y="6"/>
                    </a:lnTo>
                    <a:lnTo>
                      <a:pt x="36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61" name="Freeform 489"/>
              <p:cNvSpPr>
                <a:spLocks noChangeArrowheads="1"/>
              </p:cNvSpPr>
              <p:nvPr/>
            </p:nvSpPr>
            <p:spPr bwMode="auto">
              <a:xfrm>
                <a:off x="2787" y="4071"/>
                <a:ext cx="24" cy="46"/>
              </a:xfrm>
              <a:custGeom>
                <a:avLst/>
                <a:gdLst>
                  <a:gd name="G0" fmla="+- 1 0 0"/>
                  <a:gd name="G1" fmla="+- 8 0 0"/>
                  <a:gd name="G2" fmla="*/ 1 54359 51712"/>
                  <a:gd name="G3" fmla="*/ 1 0 51712"/>
                  <a:gd name="G4" fmla="*/ 1 10429 51712"/>
                  <a:gd name="G5" fmla="+- 10 0 0"/>
                  <a:gd name="G6" fmla="cos 36 G5"/>
                  <a:gd name="G7" fmla="*/ 1 56793 25856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45 0 0"/>
                  <a:gd name="G22" fmla="+- 132 0 0"/>
                  <a:gd name="T0" fmla="*/ 268 w 26"/>
                  <a:gd name="T1" fmla="*/ 0 h 44"/>
                  <a:gd name="T2" fmla="*/ 248 w 26"/>
                  <a:gd name="T3" fmla="*/ 3 h 44"/>
                  <a:gd name="T4" fmla="*/ 221 w 26"/>
                  <a:gd name="T5" fmla="*/ 89 h 44"/>
                  <a:gd name="T6" fmla="*/ 11 w 26"/>
                  <a:gd name="T7" fmla="*/ 1917 h 44"/>
                  <a:gd name="T8" fmla="*/ 7 w 26"/>
                  <a:gd name="T9" fmla="*/ 2652 h 44"/>
                  <a:gd name="T10" fmla="*/ 3 w 26"/>
                  <a:gd name="T11" fmla="*/ 4251 h 44"/>
                  <a:gd name="T12" fmla="*/ 1 w 26"/>
                  <a:gd name="T13" fmla="*/ 5157 h 44"/>
                  <a:gd name="T14" fmla="*/ 0 w 26"/>
                  <a:gd name="T15" fmla="*/ 6695 h 44"/>
                  <a:gd name="T16" fmla="*/ 1 w 26"/>
                  <a:gd name="T17" fmla="*/ 8173 h 44"/>
                  <a:gd name="T18" fmla="*/ 10 w 26"/>
                  <a:gd name="T19" fmla="*/ 7825 h 44"/>
                  <a:gd name="T20" fmla="*/ 10 w 26"/>
                  <a:gd name="T21" fmla="*/ 6695 h 44"/>
                  <a:gd name="T22" fmla="*/ 10 w 26"/>
                  <a:gd name="T23" fmla="*/ 5696 h 44"/>
                  <a:gd name="T24" fmla="*/ 12 w 26"/>
                  <a:gd name="T25" fmla="*/ 4675 h 44"/>
                  <a:gd name="T26" fmla="*/ 221 w 26"/>
                  <a:gd name="T27" fmla="*/ 3722 h 44"/>
                  <a:gd name="T28" fmla="*/ 248 w 26"/>
                  <a:gd name="T29" fmla="*/ 2848 h 44"/>
                  <a:gd name="T30" fmla="*/ 278 w 26"/>
                  <a:gd name="T31" fmla="*/ 2175 h 44"/>
                  <a:gd name="T32" fmla="*/ 312 w 26"/>
                  <a:gd name="T33" fmla="*/ 1780 h 44"/>
                  <a:gd name="T34" fmla="*/ 349 w 26"/>
                  <a:gd name="T35" fmla="*/ 89 h 44"/>
                  <a:gd name="T36" fmla="*/ 268 w 26"/>
                  <a:gd name="T37" fmla="*/ 0 h 44"/>
                  <a:gd name="T38" fmla="*/ 0 w 26"/>
                  <a:gd name="T39" fmla="*/ 0 h 44"/>
                  <a:gd name="T40" fmla="*/ 26 w 26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6" h="44">
                    <a:moveTo>
                      <a:pt x="19" y="0"/>
                    </a:moveTo>
                    <a:lnTo>
                      <a:pt x="17" y="3"/>
                    </a:lnTo>
                    <a:lnTo>
                      <a:pt x="14" y="7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4"/>
                    </a:lnTo>
                    <a:lnTo>
                      <a:pt x="10" y="42"/>
                    </a:lnTo>
                    <a:lnTo>
                      <a:pt x="10" y="36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4" y="20"/>
                    </a:lnTo>
                    <a:lnTo>
                      <a:pt x="17" y="16"/>
                    </a:lnTo>
                    <a:lnTo>
                      <a:pt x="20" y="12"/>
                    </a:lnTo>
                    <a:lnTo>
                      <a:pt x="23" y="9"/>
                    </a:lnTo>
                    <a:lnTo>
                      <a:pt x="26" y="7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62" name="Freeform 490"/>
              <p:cNvSpPr>
                <a:spLocks noChangeArrowheads="1"/>
              </p:cNvSpPr>
              <p:nvPr/>
            </p:nvSpPr>
            <p:spPr bwMode="auto">
              <a:xfrm>
                <a:off x="2713" y="4071"/>
                <a:ext cx="50" cy="5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2887 57600"/>
                  <a:gd name="G7" fmla="*/ 1 41207 51712"/>
                  <a:gd name="G8" fmla="*/ 1 63095 51712"/>
                  <a:gd name="G9" fmla="*/ G8 1 180"/>
                  <a:gd name="G10" fmla="*/ G7 1 G9"/>
                  <a:gd name="G11" fmla="*/ 1 0 51712"/>
                  <a:gd name="G12" fmla="+- 65533 0 0"/>
                  <a:gd name="G13" fmla="+- 53 0 0"/>
                  <a:gd name="G14" fmla="*/ 1 48203 45696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50009 48160"/>
                  <a:gd name="G35" fmla="+- 1 0 0"/>
                  <a:gd name="G36" fmla="+- 63274 0 0"/>
                  <a:gd name="G37" fmla="+- 63059 0 0"/>
                  <a:gd name="G38" fmla="+- 63084 0 0"/>
                  <a:gd name="G39" fmla="+- 63070 0 0"/>
                  <a:gd name="G40" fmla="+- 62860 0 0"/>
                  <a:gd name="G41" fmla="+- 62973 0 0"/>
                  <a:gd name="G42" fmla="+- 63288 0 0"/>
                  <a:gd name="G43" fmla="+- 63534 0 0"/>
                  <a:gd name="T0" fmla="*/ 2841 w 50"/>
                  <a:gd name="T1" fmla="*/ 621 h 66"/>
                  <a:gd name="T2" fmla="*/ 2883 w 50"/>
                  <a:gd name="T3" fmla="*/ 496 h 66"/>
                  <a:gd name="T4" fmla="*/ 2973 w 50"/>
                  <a:gd name="T5" fmla="*/ 431 h 66"/>
                  <a:gd name="T6" fmla="*/ 2883 w 50"/>
                  <a:gd name="T7" fmla="*/ 375 h 66"/>
                  <a:gd name="T8" fmla="*/ 2841 w 50"/>
                  <a:gd name="T9" fmla="*/ 4 h 66"/>
                  <a:gd name="T10" fmla="*/ 2680 w 50"/>
                  <a:gd name="T11" fmla="*/ 3 h 66"/>
                  <a:gd name="T12" fmla="*/ 2566 w 50"/>
                  <a:gd name="T13" fmla="*/ 2 h 66"/>
                  <a:gd name="T14" fmla="*/ 2250 w 50"/>
                  <a:gd name="T15" fmla="*/ 1 h 66"/>
                  <a:gd name="T16" fmla="*/ 2003 w 50"/>
                  <a:gd name="T17" fmla="*/ 0 h 66"/>
                  <a:gd name="T18" fmla="*/ 1783 w 50"/>
                  <a:gd name="T19" fmla="*/ 0 h 66"/>
                  <a:gd name="T20" fmla="*/ 1587 w 50"/>
                  <a:gd name="T21" fmla="*/ 1 h 66"/>
                  <a:gd name="T22" fmla="*/ 1203 w 50"/>
                  <a:gd name="T23" fmla="*/ 3 h 66"/>
                  <a:gd name="T24" fmla="*/ 899 w 50"/>
                  <a:gd name="T25" fmla="*/ 14 h 66"/>
                  <a:gd name="T26" fmla="*/ 712 w 50"/>
                  <a:gd name="T27" fmla="*/ 431 h 66"/>
                  <a:gd name="T28" fmla="*/ 8 w 50"/>
                  <a:gd name="T29" fmla="*/ 621 h 66"/>
                  <a:gd name="T30" fmla="*/ 5 w 50"/>
                  <a:gd name="T31" fmla="*/ 959 h 66"/>
                  <a:gd name="T32" fmla="*/ 1 w 50"/>
                  <a:gd name="T33" fmla="*/ 1292 h 66"/>
                  <a:gd name="T34" fmla="*/ 0 w 50"/>
                  <a:gd name="T35" fmla="*/ 1539 h 66"/>
                  <a:gd name="T36" fmla="*/ 0 w 50"/>
                  <a:gd name="T37" fmla="*/ 1783 h 66"/>
                  <a:gd name="T38" fmla="*/ 1 w 50"/>
                  <a:gd name="T39" fmla="*/ 1985 h 66"/>
                  <a:gd name="T40" fmla="*/ 5 w 50"/>
                  <a:gd name="T41" fmla="*/ 2156 h 66"/>
                  <a:gd name="T42" fmla="*/ 8 w 50"/>
                  <a:gd name="T43" fmla="*/ 2321 h 66"/>
                  <a:gd name="T44" fmla="*/ 672 w 50"/>
                  <a:gd name="T45" fmla="*/ 2389 h 66"/>
                  <a:gd name="T46" fmla="*/ 848 w 50"/>
                  <a:gd name="T47" fmla="*/ 2502 h 66"/>
                  <a:gd name="T48" fmla="*/ 1071 w 50"/>
                  <a:gd name="T49" fmla="*/ 2660 h 66"/>
                  <a:gd name="T50" fmla="*/ 1433 w 50"/>
                  <a:gd name="T51" fmla="*/ 2685 h 66"/>
                  <a:gd name="T52" fmla="*/ 1682 w 50"/>
                  <a:gd name="T53" fmla="*/ 2685 h 66"/>
                  <a:gd name="T54" fmla="*/ 1890 w 50"/>
                  <a:gd name="T55" fmla="*/ 2660 h 66"/>
                  <a:gd name="T56" fmla="*/ 2033 w 50"/>
                  <a:gd name="T57" fmla="*/ 2635 h 66"/>
                  <a:gd name="T58" fmla="*/ 2250 w 50"/>
                  <a:gd name="T59" fmla="*/ 2495 h 66"/>
                  <a:gd name="T60" fmla="*/ 2421 w 50"/>
                  <a:gd name="T61" fmla="*/ 2325 h 66"/>
                  <a:gd name="T62" fmla="*/ 2528 w 50"/>
                  <a:gd name="T63" fmla="*/ 2162 h 66"/>
                  <a:gd name="T64" fmla="*/ 2528 w 50"/>
                  <a:gd name="T65" fmla="*/ 1985 h 66"/>
                  <a:gd name="T66" fmla="*/ 2421 w 50"/>
                  <a:gd name="T67" fmla="*/ 1716 h 66"/>
                  <a:gd name="T68" fmla="*/ 2421 w 50"/>
                  <a:gd name="T69" fmla="*/ 1481 h 66"/>
                  <a:gd name="T70" fmla="*/ 2421 w 50"/>
                  <a:gd name="T71" fmla="*/ 1278 h 66"/>
                  <a:gd name="T72" fmla="*/ 2528 w 50"/>
                  <a:gd name="T73" fmla="*/ 1108 h 66"/>
                  <a:gd name="T74" fmla="*/ 2566 w 50"/>
                  <a:gd name="T75" fmla="*/ 964 h 66"/>
                  <a:gd name="T76" fmla="*/ 2646 w 50"/>
                  <a:gd name="T77" fmla="*/ 889 h 66"/>
                  <a:gd name="T78" fmla="*/ 2720 w 50"/>
                  <a:gd name="T79" fmla="*/ 721 h 66"/>
                  <a:gd name="T80" fmla="*/ 2841 w 50"/>
                  <a:gd name="T81" fmla="*/ 621 h 66"/>
                  <a:gd name="T82" fmla="*/ 0 w 50"/>
                  <a:gd name="T83" fmla="*/ 0 h 66"/>
                  <a:gd name="T84" fmla="*/ 50 w 50"/>
                  <a:gd name="T8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50" h="66">
                    <a:moveTo>
                      <a:pt x="48" y="16"/>
                    </a:moveTo>
                    <a:lnTo>
                      <a:pt x="49" y="13"/>
                    </a:lnTo>
                    <a:lnTo>
                      <a:pt x="50" y="11"/>
                    </a:lnTo>
                    <a:lnTo>
                      <a:pt x="49" y="9"/>
                    </a:lnTo>
                    <a:lnTo>
                      <a:pt x="48" y="5"/>
                    </a:lnTo>
                    <a:lnTo>
                      <a:pt x="45" y="3"/>
                    </a:lnTo>
                    <a:lnTo>
                      <a:pt x="43" y="2"/>
                    </a:lnTo>
                    <a:lnTo>
                      <a:pt x="38" y="1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6" y="1"/>
                    </a:lnTo>
                    <a:lnTo>
                      <a:pt x="21" y="3"/>
                    </a:lnTo>
                    <a:lnTo>
                      <a:pt x="16" y="6"/>
                    </a:lnTo>
                    <a:lnTo>
                      <a:pt x="12" y="11"/>
                    </a:lnTo>
                    <a:lnTo>
                      <a:pt x="8" y="16"/>
                    </a:lnTo>
                    <a:lnTo>
                      <a:pt x="5" y="23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5" y="53"/>
                    </a:lnTo>
                    <a:lnTo>
                      <a:pt x="8" y="57"/>
                    </a:lnTo>
                    <a:lnTo>
                      <a:pt x="11" y="59"/>
                    </a:lnTo>
                    <a:lnTo>
                      <a:pt x="15" y="62"/>
                    </a:lnTo>
                    <a:lnTo>
                      <a:pt x="19" y="65"/>
                    </a:lnTo>
                    <a:lnTo>
                      <a:pt x="24" y="66"/>
                    </a:lnTo>
                    <a:lnTo>
                      <a:pt x="28" y="66"/>
                    </a:lnTo>
                    <a:lnTo>
                      <a:pt x="32" y="65"/>
                    </a:lnTo>
                    <a:lnTo>
                      <a:pt x="35" y="64"/>
                    </a:lnTo>
                    <a:lnTo>
                      <a:pt x="38" y="61"/>
                    </a:lnTo>
                    <a:lnTo>
                      <a:pt x="41" y="58"/>
                    </a:lnTo>
                    <a:lnTo>
                      <a:pt x="42" y="54"/>
                    </a:lnTo>
                    <a:lnTo>
                      <a:pt x="42" y="48"/>
                    </a:lnTo>
                    <a:lnTo>
                      <a:pt x="41" y="42"/>
                    </a:lnTo>
                    <a:lnTo>
                      <a:pt x="41" y="36"/>
                    </a:lnTo>
                    <a:lnTo>
                      <a:pt x="41" y="31"/>
                    </a:lnTo>
                    <a:lnTo>
                      <a:pt x="42" y="27"/>
                    </a:lnTo>
                    <a:lnTo>
                      <a:pt x="43" y="24"/>
                    </a:lnTo>
                    <a:lnTo>
                      <a:pt x="44" y="21"/>
                    </a:lnTo>
                    <a:lnTo>
                      <a:pt x="46" y="18"/>
                    </a:ln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63" name="Freeform 491"/>
              <p:cNvSpPr>
                <a:spLocks noChangeArrowheads="1"/>
              </p:cNvSpPr>
              <p:nvPr/>
            </p:nvSpPr>
            <p:spPr bwMode="auto">
              <a:xfrm>
                <a:off x="2708" y="4063"/>
                <a:ext cx="58" cy="41"/>
              </a:xfrm>
              <a:custGeom>
                <a:avLst/>
                <a:gdLst>
                  <a:gd name="G0" fmla="+- 12 0 0"/>
                  <a:gd name="G1" fmla="sin 39 G0"/>
                  <a:gd name="G2" fmla="*/ 1 0 51712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12911 51712"/>
                  <a:gd name="G17" fmla="+- 27 0 0"/>
                  <a:gd name="G18" fmla="+- 37 0 0"/>
                  <a:gd name="G19" fmla="sin 39 G18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56231 0 0"/>
                  <a:gd name="G35" fmla="+- 59119 0 0"/>
                  <a:gd name="G36" fmla="+- 60731 0 0"/>
                  <a:gd name="G37" fmla="+- 63112 0 0"/>
                  <a:gd name="G38" fmla="+- 64227 0 0"/>
                  <a:gd name="G39" fmla="+- 65479 0 0"/>
                  <a:gd name="T0" fmla="*/ 1084 w 57"/>
                  <a:gd name="T1" fmla="*/ 13502 h 39"/>
                  <a:gd name="T2" fmla="*/ 1328 w 57"/>
                  <a:gd name="T3" fmla="*/ 10633 h 39"/>
                  <a:gd name="T4" fmla="*/ 1628 w 57"/>
                  <a:gd name="T5" fmla="*/ 8045 h 39"/>
                  <a:gd name="T6" fmla="*/ 1995 w 57"/>
                  <a:gd name="T7" fmla="*/ 6800 h 39"/>
                  <a:gd name="T8" fmla="*/ 2617 w 57"/>
                  <a:gd name="T9" fmla="*/ 5041 h 39"/>
                  <a:gd name="T10" fmla="*/ 3033 w 57"/>
                  <a:gd name="T11" fmla="*/ 4342 h 39"/>
                  <a:gd name="T12" fmla="*/ 3433 w 57"/>
                  <a:gd name="T13" fmla="*/ 3490 h 39"/>
                  <a:gd name="T14" fmla="*/ 3932 w 57"/>
                  <a:gd name="T15" fmla="*/ 3228 h 39"/>
                  <a:gd name="T16" fmla="*/ 4258 w 57"/>
                  <a:gd name="T17" fmla="*/ 3228 h 39"/>
                  <a:gd name="T18" fmla="*/ 4557 w 57"/>
                  <a:gd name="T19" fmla="*/ 3490 h 39"/>
                  <a:gd name="T20" fmla="*/ 5136 w 57"/>
                  <a:gd name="T21" fmla="*/ 3761 h 39"/>
                  <a:gd name="T22" fmla="*/ 5219 w 57"/>
                  <a:gd name="T23" fmla="*/ 4342 h 39"/>
                  <a:gd name="T24" fmla="*/ 5519 w 57"/>
                  <a:gd name="T25" fmla="*/ 4680 h 39"/>
                  <a:gd name="T26" fmla="*/ 5519 w 57"/>
                  <a:gd name="T27" fmla="*/ 5041 h 39"/>
                  <a:gd name="T28" fmla="*/ 5585 w 57"/>
                  <a:gd name="T29" fmla="*/ 5440 h 39"/>
                  <a:gd name="T30" fmla="*/ 5519 w 57"/>
                  <a:gd name="T31" fmla="*/ 5850 h 39"/>
                  <a:gd name="T32" fmla="*/ 5519 w 57"/>
                  <a:gd name="T33" fmla="*/ 6295 h 39"/>
                  <a:gd name="T34" fmla="*/ 6295 w 57"/>
                  <a:gd name="T35" fmla="*/ 8653 h 39"/>
                  <a:gd name="T36" fmla="*/ 6396 w 57"/>
                  <a:gd name="T37" fmla="*/ 7333 h 39"/>
                  <a:gd name="T38" fmla="*/ 6597 w 57"/>
                  <a:gd name="T39" fmla="*/ 5440 h 39"/>
                  <a:gd name="T40" fmla="*/ 6396 w 57"/>
                  <a:gd name="T41" fmla="*/ 3761 h 39"/>
                  <a:gd name="T42" fmla="*/ 6295 w 57"/>
                  <a:gd name="T43" fmla="*/ 2982 h 39"/>
                  <a:gd name="T44" fmla="*/ 5906 w 57"/>
                  <a:gd name="T45" fmla="*/ 99 h 39"/>
                  <a:gd name="T46" fmla="*/ 5496 w 57"/>
                  <a:gd name="T47" fmla="*/ 3 h 39"/>
                  <a:gd name="T48" fmla="*/ 4819 w 57"/>
                  <a:gd name="T49" fmla="*/ 2 h 39"/>
                  <a:gd name="T50" fmla="*/ 4484 w 57"/>
                  <a:gd name="T51" fmla="*/ 0 h 39"/>
                  <a:gd name="T52" fmla="*/ 3718 w 57"/>
                  <a:gd name="T53" fmla="*/ 0 h 39"/>
                  <a:gd name="T54" fmla="*/ 3208 w 57"/>
                  <a:gd name="T55" fmla="*/ 2 h 39"/>
                  <a:gd name="T56" fmla="*/ 2617 w 57"/>
                  <a:gd name="T57" fmla="*/ 4 h 39"/>
                  <a:gd name="T58" fmla="*/ 1864 w 57"/>
                  <a:gd name="T59" fmla="*/ 2982 h 39"/>
                  <a:gd name="T60" fmla="*/ 1328 w 57"/>
                  <a:gd name="T61" fmla="*/ 4342 h 39"/>
                  <a:gd name="T62" fmla="*/ 1013 w 57"/>
                  <a:gd name="T63" fmla="*/ 6800 h 39"/>
                  <a:gd name="T64" fmla="*/ 3 w 57"/>
                  <a:gd name="T65" fmla="*/ 9303 h 39"/>
                  <a:gd name="T66" fmla="*/ 0 w 57"/>
                  <a:gd name="T67" fmla="*/ 12519 h 39"/>
                  <a:gd name="T68" fmla="*/ 1084 w 57"/>
                  <a:gd name="T69" fmla="*/ 13502 h 39"/>
                  <a:gd name="T70" fmla="*/ 0 w 57"/>
                  <a:gd name="T71" fmla="*/ 0 h 39"/>
                  <a:gd name="T72" fmla="*/ 57 w 57"/>
                  <a:gd name="T7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7" h="39">
                    <a:moveTo>
                      <a:pt x="9" y="39"/>
                    </a:moveTo>
                    <a:lnTo>
                      <a:pt x="12" y="30"/>
                    </a:lnTo>
                    <a:lnTo>
                      <a:pt x="15" y="23"/>
                    </a:lnTo>
                    <a:lnTo>
                      <a:pt x="18" y="19"/>
                    </a:lnTo>
                    <a:lnTo>
                      <a:pt x="22" y="15"/>
                    </a:lnTo>
                    <a:lnTo>
                      <a:pt x="27" y="13"/>
                    </a:lnTo>
                    <a:lnTo>
                      <a:pt x="30" y="10"/>
                    </a:lnTo>
                    <a:lnTo>
                      <a:pt x="34" y="9"/>
                    </a:lnTo>
                    <a:lnTo>
                      <a:pt x="37" y="9"/>
                    </a:lnTo>
                    <a:lnTo>
                      <a:pt x="40" y="10"/>
                    </a:lnTo>
                    <a:lnTo>
                      <a:pt x="44" y="11"/>
                    </a:lnTo>
                    <a:lnTo>
                      <a:pt x="46" y="13"/>
                    </a:lnTo>
                    <a:lnTo>
                      <a:pt x="48" y="14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54" y="25"/>
                    </a:lnTo>
                    <a:lnTo>
                      <a:pt x="56" y="20"/>
                    </a:lnTo>
                    <a:lnTo>
                      <a:pt x="57" y="16"/>
                    </a:lnTo>
                    <a:lnTo>
                      <a:pt x="56" y="11"/>
                    </a:lnTo>
                    <a:lnTo>
                      <a:pt x="54" y="8"/>
                    </a:lnTo>
                    <a:lnTo>
                      <a:pt x="51" y="5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2"/>
                    </a:lnTo>
                    <a:lnTo>
                      <a:pt x="22" y="4"/>
                    </a:lnTo>
                    <a:lnTo>
                      <a:pt x="17" y="8"/>
                    </a:lnTo>
                    <a:lnTo>
                      <a:pt x="12" y="13"/>
                    </a:lnTo>
                    <a:lnTo>
                      <a:pt x="8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9" y="3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64" name="Freeform 492"/>
              <p:cNvSpPr>
                <a:spLocks noChangeArrowheads="1"/>
              </p:cNvSpPr>
              <p:nvPr/>
            </p:nvSpPr>
            <p:spPr bwMode="auto">
              <a:xfrm>
                <a:off x="2708" y="4102"/>
                <a:ext cx="50" cy="4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53649 51712"/>
                  <a:gd name="G7" fmla="+- 9 0 0"/>
                  <a:gd name="G8" fmla="sin 12 G7"/>
                  <a:gd name="G9" fmla="*/ 1 63095 51712"/>
                  <a:gd name="G10" fmla="*/ G9 1 180"/>
                  <a:gd name="G11" fmla="cos 3 G10"/>
                  <a:gd name="G12" fmla="+- 65529 0 0"/>
                  <a:gd name="G13" fmla="*/ 1 23 2"/>
                  <a:gd name="G14" fmla="+- 13 0 0"/>
                  <a:gd name="G15" fmla="sin 28 G14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59912 0 0"/>
                  <a:gd name="G37" fmla="+- 58764 0 0"/>
                  <a:gd name="G38" fmla="+- 58517 0 0"/>
                  <a:gd name="G39" fmla="+- 57644 0 0"/>
                  <a:gd name="G40" fmla="+- 57522 0 0"/>
                  <a:gd name="G41" fmla="+- 56793 0 0"/>
                  <a:gd name="T0" fmla="*/ 2421 w 50"/>
                  <a:gd name="T1" fmla="*/ 6295 h 39"/>
                  <a:gd name="T2" fmla="*/ 2421 w 50"/>
                  <a:gd name="T3" fmla="*/ 8045 h 39"/>
                  <a:gd name="T4" fmla="*/ 2385 w 50"/>
                  <a:gd name="T5" fmla="*/ 9157 h 39"/>
                  <a:gd name="T6" fmla="*/ 2284 w 50"/>
                  <a:gd name="T7" fmla="*/ 9303 h 39"/>
                  <a:gd name="T8" fmla="*/ 2155 w 50"/>
                  <a:gd name="T9" fmla="*/ 10047 h 39"/>
                  <a:gd name="T10" fmla="*/ 2033 w 50"/>
                  <a:gd name="T11" fmla="*/ 10047 h 39"/>
                  <a:gd name="T12" fmla="*/ 1890 w 50"/>
                  <a:gd name="T13" fmla="*/ 10633 h 39"/>
                  <a:gd name="T14" fmla="*/ 1707 w 50"/>
                  <a:gd name="T15" fmla="*/ 10047 h 39"/>
                  <a:gd name="T16" fmla="*/ 1433 w 50"/>
                  <a:gd name="T17" fmla="*/ 10047 h 39"/>
                  <a:gd name="T18" fmla="*/ 1203 w 50"/>
                  <a:gd name="T19" fmla="*/ 9303 h 39"/>
                  <a:gd name="T20" fmla="*/ 953 w 50"/>
                  <a:gd name="T21" fmla="*/ 8653 h 39"/>
                  <a:gd name="T22" fmla="*/ 848 w 50"/>
                  <a:gd name="T23" fmla="*/ 8045 h 39"/>
                  <a:gd name="T24" fmla="*/ 712 w 50"/>
                  <a:gd name="T25" fmla="*/ 6800 h 39"/>
                  <a:gd name="T26" fmla="*/ 634 w 50"/>
                  <a:gd name="T27" fmla="*/ 5041 h 39"/>
                  <a:gd name="T28" fmla="*/ 598 w 50"/>
                  <a:gd name="T29" fmla="*/ 4045 h 39"/>
                  <a:gd name="T30" fmla="*/ 598 w 50"/>
                  <a:gd name="T31" fmla="*/ 2749 h 39"/>
                  <a:gd name="T32" fmla="*/ 634 w 50"/>
                  <a:gd name="T33" fmla="*/ 3 h 39"/>
                  <a:gd name="T34" fmla="*/ 1 w 50"/>
                  <a:gd name="T35" fmla="*/ 0 h 39"/>
                  <a:gd name="T36" fmla="*/ 0 w 50"/>
                  <a:gd name="T37" fmla="*/ 109 h 39"/>
                  <a:gd name="T38" fmla="*/ 0 w 50"/>
                  <a:gd name="T39" fmla="*/ 4342 h 39"/>
                  <a:gd name="T40" fmla="*/ 2 w 50"/>
                  <a:gd name="T41" fmla="*/ 6800 h 39"/>
                  <a:gd name="T42" fmla="*/ 4 w 50"/>
                  <a:gd name="T43" fmla="*/ 8499 h 39"/>
                  <a:gd name="T44" fmla="*/ 598 w 50"/>
                  <a:gd name="T45" fmla="*/ 9878 h 39"/>
                  <a:gd name="T46" fmla="*/ 755 w 50"/>
                  <a:gd name="T47" fmla="*/ 11602 h 39"/>
                  <a:gd name="T48" fmla="*/ 953 w 50"/>
                  <a:gd name="T49" fmla="*/ 12519 h 39"/>
                  <a:gd name="T50" fmla="*/ 1275 w 50"/>
                  <a:gd name="T51" fmla="*/ 13287 h 39"/>
                  <a:gd name="T52" fmla="*/ 1610 w 50"/>
                  <a:gd name="T53" fmla="*/ 13502 h 39"/>
                  <a:gd name="T54" fmla="*/ 1890 w 50"/>
                  <a:gd name="T55" fmla="*/ 13502 h 39"/>
                  <a:gd name="T56" fmla="*/ 2155 w 50"/>
                  <a:gd name="T57" fmla="*/ 13469 h 39"/>
                  <a:gd name="T58" fmla="*/ 2421 w 50"/>
                  <a:gd name="T59" fmla="*/ 13287 h 39"/>
                  <a:gd name="T60" fmla="*/ 2720 w 50"/>
                  <a:gd name="T61" fmla="*/ 12352 h 39"/>
                  <a:gd name="T62" fmla="*/ 2883 w 50"/>
                  <a:gd name="T63" fmla="*/ 10047 h 39"/>
                  <a:gd name="T64" fmla="*/ 2973 w 50"/>
                  <a:gd name="T65" fmla="*/ 8499 h 39"/>
                  <a:gd name="T66" fmla="*/ 2973 w 50"/>
                  <a:gd name="T67" fmla="*/ 5850 h 39"/>
                  <a:gd name="T68" fmla="*/ 2421 w 50"/>
                  <a:gd name="T69" fmla="*/ 6295 h 39"/>
                  <a:gd name="T70" fmla="*/ 0 w 50"/>
                  <a:gd name="T71" fmla="*/ 0 h 39"/>
                  <a:gd name="T72" fmla="*/ 50 w 50"/>
                  <a:gd name="T7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0" h="39">
                    <a:moveTo>
                      <a:pt x="41" y="18"/>
                    </a:moveTo>
                    <a:lnTo>
                      <a:pt x="41" y="23"/>
                    </a:lnTo>
                    <a:lnTo>
                      <a:pt x="40" y="26"/>
                    </a:lnTo>
                    <a:lnTo>
                      <a:pt x="39" y="27"/>
                    </a:lnTo>
                    <a:lnTo>
                      <a:pt x="37" y="29"/>
                    </a:lnTo>
                    <a:lnTo>
                      <a:pt x="35" y="29"/>
                    </a:lnTo>
                    <a:lnTo>
                      <a:pt x="32" y="30"/>
                    </a:lnTo>
                    <a:lnTo>
                      <a:pt x="29" y="29"/>
                    </a:lnTo>
                    <a:lnTo>
                      <a:pt x="24" y="29"/>
                    </a:lnTo>
                    <a:lnTo>
                      <a:pt x="21" y="27"/>
                    </a:lnTo>
                    <a:lnTo>
                      <a:pt x="17" y="25"/>
                    </a:lnTo>
                    <a:lnTo>
                      <a:pt x="15" y="23"/>
                    </a:lnTo>
                    <a:lnTo>
                      <a:pt x="12" y="19"/>
                    </a:lnTo>
                    <a:lnTo>
                      <a:pt x="10" y="15"/>
                    </a:lnTo>
                    <a:lnTo>
                      <a:pt x="9" y="12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3" y="33"/>
                    </a:lnTo>
                    <a:lnTo>
                      <a:pt x="17" y="36"/>
                    </a:lnTo>
                    <a:lnTo>
                      <a:pt x="22" y="37"/>
                    </a:lnTo>
                    <a:lnTo>
                      <a:pt x="27" y="39"/>
                    </a:lnTo>
                    <a:lnTo>
                      <a:pt x="32" y="39"/>
                    </a:lnTo>
                    <a:lnTo>
                      <a:pt x="37" y="38"/>
                    </a:lnTo>
                    <a:lnTo>
                      <a:pt x="41" y="37"/>
                    </a:lnTo>
                    <a:lnTo>
                      <a:pt x="46" y="34"/>
                    </a:lnTo>
                    <a:lnTo>
                      <a:pt x="49" y="29"/>
                    </a:lnTo>
                    <a:lnTo>
                      <a:pt x="50" y="24"/>
                    </a:lnTo>
                    <a:lnTo>
                      <a:pt x="50" y="17"/>
                    </a:lnTo>
                    <a:lnTo>
                      <a:pt x="41" y="1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65" name="Freeform 493"/>
              <p:cNvSpPr>
                <a:spLocks noChangeArrowheads="1"/>
              </p:cNvSpPr>
              <p:nvPr/>
            </p:nvSpPr>
            <p:spPr bwMode="auto">
              <a:xfrm>
                <a:off x="2750" y="4085"/>
                <a:ext cx="13" cy="37"/>
              </a:xfrm>
              <a:custGeom>
                <a:avLst/>
                <a:gdLst>
                  <a:gd name="G0" fmla="*/ 1 0 51712"/>
                  <a:gd name="G1" fmla="+- 7 0 0"/>
                  <a:gd name="G2" fmla="sin G0 G1"/>
                  <a:gd name="G3" fmla="+- 5 0 0"/>
                  <a:gd name="G4" fmla="*/ 1 0 51712"/>
                  <a:gd name="G5" fmla="+- 65530 0 0"/>
                  <a:gd name="G6" fmla="*/ 1 469 512"/>
                  <a:gd name="G7" fmla="+- 9 0 0"/>
                  <a:gd name="G8" fmla="sin 29 G7"/>
                  <a:gd name="G9" fmla="+- 10 0 0"/>
                  <a:gd name="G10" fmla="sin 19 G9"/>
                  <a:gd name="G11" fmla="*/ 1 18929 22848"/>
                  <a:gd name="G12" fmla="*/ 1 59343 38528"/>
                  <a:gd name="G13" fmla="*/ 1 0 51712"/>
                  <a:gd name="G14" fmla="+- 21 0 0"/>
                  <a:gd name="G15" fmla="sin G13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 0 0"/>
                  <a:gd name="G27" fmla="*/ 1 0 51712"/>
                  <a:gd name="T0" fmla="*/ 858 w 15"/>
                  <a:gd name="T1" fmla="*/ 0 h 36"/>
                  <a:gd name="T2" fmla="*/ 7 w 15"/>
                  <a:gd name="T3" fmla="*/ 2 h 36"/>
                  <a:gd name="T4" fmla="*/ 5 w 15"/>
                  <a:gd name="T5" fmla="*/ 5 h 36"/>
                  <a:gd name="T6" fmla="*/ 2 w 15"/>
                  <a:gd name="T7" fmla="*/ 2394 h 36"/>
                  <a:gd name="T8" fmla="*/ 1 w 15"/>
                  <a:gd name="T9" fmla="*/ 3298 h 36"/>
                  <a:gd name="T10" fmla="*/ 0 w 15"/>
                  <a:gd name="T11" fmla="*/ 4923 h 36"/>
                  <a:gd name="T12" fmla="*/ 0 w 15"/>
                  <a:gd name="T13" fmla="*/ 6137 h 36"/>
                  <a:gd name="T14" fmla="*/ 0 w 15"/>
                  <a:gd name="T15" fmla="*/ 7802 h 36"/>
                  <a:gd name="T16" fmla="*/ 1 w 15"/>
                  <a:gd name="T17" fmla="*/ 9692 h 36"/>
                  <a:gd name="T18" fmla="*/ 915 w 15"/>
                  <a:gd name="T19" fmla="*/ 9335 h 36"/>
                  <a:gd name="T20" fmla="*/ 858 w 15"/>
                  <a:gd name="T21" fmla="*/ 7802 h 36"/>
                  <a:gd name="T22" fmla="*/ 858 w 15"/>
                  <a:gd name="T23" fmla="*/ 6137 h 36"/>
                  <a:gd name="T24" fmla="*/ 858 w 15"/>
                  <a:gd name="T25" fmla="*/ 5229 h 36"/>
                  <a:gd name="T26" fmla="*/ 915 w 15"/>
                  <a:gd name="T27" fmla="*/ 3871 h 36"/>
                  <a:gd name="T28" fmla="*/ 976 w 15"/>
                  <a:gd name="T29" fmla="*/ 3044 h 36"/>
                  <a:gd name="T30" fmla="*/ 1041 w 15"/>
                  <a:gd name="T31" fmla="*/ 2593 h 36"/>
                  <a:gd name="T32" fmla="*/ 1110 w 15"/>
                  <a:gd name="T33" fmla="*/ 2210 h 36"/>
                  <a:gd name="T34" fmla="*/ 1263 w 15"/>
                  <a:gd name="T35" fmla="*/ 2040 h 36"/>
                  <a:gd name="T36" fmla="*/ 858 w 15"/>
                  <a:gd name="T37" fmla="*/ 0 h 36"/>
                  <a:gd name="T38" fmla="*/ 0 w 15"/>
                  <a:gd name="T39" fmla="*/ 0 h 36"/>
                  <a:gd name="T40" fmla="*/ 15 w 15"/>
                  <a:gd name="T4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5" h="36">
                    <a:moveTo>
                      <a:pt x="9" y="0"/>
                    </a:moveTo>
                    <a:lnTo>
                      <a:pt x="7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9"/>
                    </a:lnTo>
                    <a:lnTo>
                      <a:pt x="1" y="36"/>
                    </a:lnTo>
                    <a:lnTo>
                      <a:pt x="10" y="35"/>
                    </a:lnTo>
                    <a:lnTo>
                      <a:pt x="9" y="29"/>
                    </a:lnTo>
                    <a:lnTo>
                      <a:pt x="9" y="23"/>
                    </a:lnTo>
                    <a:lnTo>
                      <a:pt x="9" y="19"/>
                    </a:lnTo>
                    <a:lnTo>
                      <a:pt x="10" y="15"/>
                    </a:lnTo>
                    <a:lnTo>
                      <a:pt x="11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5" y="7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66" name="Freeform 494"/>
              <p:cNvSpPr>
                <a:spLocks noChangeArrowheads="1"/>
              </p:cNvSpPr>
              <p:nvPr/>
            </p:nvSpPr>
            <p:spPr bwMode="auto">
              <a:xfrm>
                <a:off x="2688" y="4075"/>
                <a:ext cx="3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0693 57600"/>
                  <a:gd name="G6" fmla="+- 5 0 0"/>
                  <a:gd name="G7" fmla="sin 14 G6"/>
                  <a:gd name="G8" fmla="+- 13 0 0"/>
                  <a:gd name="G9" fmla="+- 65534 0 0"/>
                  <a:gd name="G10" fmla="+- 45 0 0"/>
                  <a:gd name="G11" fmla="*/ 1 50791 5171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5211 0 0"/>
                  <a:gd name="G37" fmla="+- 222 0 0"/>
                  <a:gd name="G38" fmla="+- 237 0 0"/>
                  <a:gd name="G39" fmla="+- 234 0 0"/>
                  <a:gd name="G40" fmla="+- 211 0 0"/>
                  <a:gd name="G41" fmla="+- 173 0 0"/>
                  <a:gd name="G42" fmla="+- 152 0 0"/>
                  <a:gd name="T0" fmla="*/ 237 w 46"/>
                  <a:gd name="T1" fmla="*/ 566 h 60"/>
                  <a:gd name="T2" fmla="*/ 241 w 46"/>
                  <a:gd name="T3" fmla="*/ 566 h 60"/>
                  <a:gd name="T4" fmla="*/ 241 w 46"/>
                  <a:gd name="T5" fmla="*/ 19 h 60"/>
                  <a:gd name="T6" fmla="*/ 241 w 46"/>
                  <a:gd name="T7" fmla="*/ 4 h 60"/>
                  <a:gd name="T8" fmla="*/ 237 w 46"/>
                  <a:gd name="T9" fmla="*/ 3 h 60"/>
                  <a:gd name="T10" fmla="*/ 213 w 46"/>
                  <a:gd name="T11" fmla="*/ 2 h 60"/>
                  <a:gd name="T12" fmla="*/ 173 w 46"/>
                  <a:gd name="T13" fmla="*/ 0 h 60"/>
                  <a:gd name="T14" fmla="*/ 152 w 46"/>
                  <a:gd name="T15" fmla="*/ 0 h 60"/>
                  <a:gd name="T16" fmla="*/ 135 w 46"/>
                  <a:gd name="T17" fmla="*/ 2 h 60"/>
                  <a:gd name="T18" fmla="*/ 106 w 46"/>
                  <a:gd name="T19" fmla="*/ 4 h 60"/>
                  <a:gd name="T20" fmla="*/ 77 w 46"/>
                  <a:gd name="T21" fmla="*/ 566 h 60"/>
                  <a:gd name="T22" fmla="*/ 64 w 46"/>
                  <a:gd name="T23" fmla="*/ 713 h 60"/>
                  <a:gd name="T24" fmla="*/ 52 w 46"/>
                  <a:gd name="T25" fmla="*/ 1069 h 60"/>
                  <a:gd name="T26" fmla="*/ 2 w 46"/>
                  <a:gd name="T27" fmla="*/ 1491 h 60"/>
                  <a:gd name="T28" fmla="*/ 2 w 46"/>
                  <a:gd name="T29" fmla="*/ 2031 h 60"/>
                  <a:gd name="T30" fmla="*/ 0 w 46"/>
                  <a:gd name="T31" fmla="*/ 2406 h 60"/>
                  <a:gd name="T32" fmla="*/ 0 w 46"/>
                  <a:gd name="T33" fmla="*/ 2826 h 60"/>
                  <a:gd name="T34" fmla="*/ 2 w 46"/>
                  <a:gd name="T35" fmla="*/ 3218 h 60"/>
                  <a:gd name="T36" fmla="*/ 2 w 46"/>
                  <a:gd name="T37" fmla="*/ 3490 h 60"/>
                  <a:gd name="T38" fmla="*/ 52 w 46"/>
                  <a:gd name="T39" fmla="*/ 3851 h 60"/>
                  <a:gd name="T40" fmla="*/ 64 w 46"/>
                  <a:gd name="T41" fmla="*/ 4097 h 60"/>
                  <a:gd name="T42" fmla="*/ 82 w 46"/>
                  <a:gd name="T43" fmla="*/ 4217 h 60"/>
                  <a:gd name="T44" fmla="*/ 121 w 46"/>
                  <a:gd name="T45" fmla="*/ 4480 h 60"/>
                  <a:gd name="T46" fmla="*/ 146 w 46"/>
                  <a:gd name="T47" fmla="*/ 4522 h 60"/>
                  <a:gd name="T48" fmla="*/ 165 w 46"/>
                  <a:gd name="T49" fmla="*/ 4571 h 60"/>
                  <a:gd name="T50" fmla="*/ 188 w 46"/>
                  <a:gd name="T51" fmla="*/ 4571 h 60"/>
                  <a:gd name="T52" fmla="*/ 213 w 46"/>
                  <a:gd name="T53" fmla="*/ 4522 h 60"/>
                  <a:gd name="T54" fmla="*/ 222 w 46"/>
                  <a:gd name="T55" fmla="*/ 4428 h 60"/>
                  <a:gd name="T56" fmla="*/ 226 w 46"/>
                  <a:gd name="T57" fmla="*/ 4097 h 60"/>
                  <a:gd name="T58" fmla="*/ 222 w 46"/>
                  <a:gd name="T59" fmla="*/ 3851 h 60"/>
                  <a:gd name="T60" fmla="*/ 210 w 46"/>
                  <a:gd name="T61" fmla="*/ 3481 h 60"/>
                  <a:gd name="T62" fmla="*/ 176 w 46"/>
                  <a:gd name="T63" fmla="*/ 2967 h 60"/>
                  <a:gd name="T64" fmla="*/ 173 w 46"/>
                  <a:gd name="T65" fmla="*/ 2406 h 60"/>
                  <a:gd name="T66" fmla="*/ 165 w 46"/>
                  <a:gd name="T67" fmla="*/ 2031 h 60"/>
                  <a:gd name="T68" fmla="*/ 173 w 46"/>
                  <a:gd name="T69" fmla="*/ 1491 h 60"/>
                  <a:gd name="T70" fmla="*/ 184 w 46"/>
                  <a:gd name="T71" fmla="*/ 1160 h 60"/>
                  <a:gd name="T72" fmla="*/ 210 w 46"/>
                  <a:gd name="T73" fmla="*/ 780 h 60"/>
                  <a:gd name="T74" fmla="*/ 222 w 46"/>
                  <a:gd name="T75" fmla="*/ 662 h 60"/>
                  <a:gd name="T76" fmla="*/ 237 w 46"/>
                  <a:gd name="T77" fmla="*/ 566 h 60"/>
                  <a:gd name="T78" fmla="*/ 0 w 46"/>
                  <a:gd name="T79" fmla="*/ 0 h 60"/>
                  <a:gd name="T80" fmla="*/ 46 w 46"/>
                  <a:gd name="T8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46" h="60">
                    <a:moveTo>
                      <a:pt x="45" y="6"/>
                    </a:moveTo>
                    <a:lnTo>
                      <a:pt x="46" y="6"/>
                    </a:lnTo>
                    <a:lnTo>
                      <a:pt x="46" y="5"/>
                    </a:lnTo>
                    <a:lnTo>
                      <a:pt x="46" y="4"/>
                    </a:lnTo>
                    <a:lnTo>
                      <a:pt x="45" y="3"/>
                    </a:lnTo>
                    <a:lnTo>
                      <a:pt x="40" y="2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5" y="2"/>
                    </a:lnTo>
                    <a:lnTo>
                      <a:pt x="21" y="4"/>
                    </a:lnTo>
                    <a:lnTo>
                      <a:pt x="16" y="6"/>
                    </a:lnTo>
                    <a:lnTo>
                      <a:pt x="13" y="9"/>
                    </a:lnTo>
                    <a:lnTo>
                      <a:pt x="9" y="14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2" y="41"/>
                    </a:lnTo>
                    <a:lnTo>
                      <a:pt x="5" y="45"/>
                    </a:lnTo>
                    <a:lnTo>
                      <a:pt x="9" y="50"/>
                    </a:lnTo>
                    <a:lnTo>
                      <a:pt x="13" y="53"/>
                    </a:lnTo>
                    <a:lnTo>
                      <a:pt x="17" y="55"/>
                    </a:lnTo>
                    <a:lnTo>
                      <a:pt x="23" y="58"/>
                    </a:lnTo>
                    <a:lnTo>
                      <a:pt x="28" y="59"/>
                    </a:lnTo>
                    <a:lnTo>
                      <a:pt x="32" y="60"/>
                    </a:lnTo>
                    <a:lnTo>
                      <a:pt x="36" y="60"/>
                    </a:lnTo>
                    <a:lnTo>
                      <a:pt x="40" y="59"/>
                    </a:lnTo>
                    <a:lnTo>
                      <a:pt x="42" y="56"/>
                    </a:lnTo>
                    <a:lnTo>
                      <a:pt x="43" y="53"/>
                    </a:lnTo>
                    <a:lnTo>
                      <a:pt x="42" y="50"/>
                    </a:lnTo>
                    <a:lnTo>
                      <a:pt x="39" y="44"/>
                    </a:lnTo>
                    <a:lnTo>
                      <a:pt x="34" y="38"/>
                    </a:lnTo>
                    <a:lnTo>
                      <a:pt x="33" y="31"/>
                    </a:lnTo>
                    <a:lnTo>
                      <a:pt x="32" y="26"/>
                    </a:lnTo>
                    <a:lnTo>
                      <a:pt x="33" y="19"/>
                    </a:lnTo>
                    <a:lnTo>
                      <a:pt x="35" y="15"/>
                    </a:lnTo>
                    <a:lnTo>
                      <a:pt x="39" y="10"/>
                    </a:lnTo>
                    <a:lnTo>
                      <a:pt x="42" y="8"/>
                    </a:lnTo>
                    <a:lnTo>
                      <a:pt x="45" y="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67" name="Freeform 495"/>
              <p:cNvSpPr>
                <a:spLocks noChangeArrowheads="1"/>
              </p:cNvSpPr>
              <p:nvPr/>
            </p:nvSpPr>
            <p:spPr bwMode="auto">
              <a:xfrm>
                <a:off x="2688" y="4073"/>
                <a:ext cx="41" cy="32"/>
              </a:xfrm>
              <a:custGeom>
                <a:avLst/>
                <a:gdLst>
                  <a:gd name="G0" fmla="+- 12 0 0"/>
                  <a:gd name="G1" fmla="sin 32 G0"/>
                  <a:gd name="G2" fmla="*/ 1 0 51712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5 0 0"/>
                  <a:gd name="G15" fmla="sin 14 G14"/>
                  <a:gd name="G16" fmla="+- 4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60075 5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T0" fmla="*/ 45 w 54"/>
                  <a:gd name="T1" fmla="*/ 2162 h 32"/>
                  <a:gd name="T2" fmla="*/ 51 w 54"/>
                  <a:gd name="T3" fmla="*/ 1763 h 32"/>
                  <a:gd name="T4" fmla="*/ 62 w 54"/>
                  <a:gd name="T5" fmla="*/ 1383 h 32"/>
                  <a:gd name="T6" fmla="*/ 71 w 54"/>
                  <a:gd name="T7" fmla="*/ 1021 h 32"/>
                  <a:gd name="T8" fmla="*/ 95 w 54"/>
                  <a:gd name="T9" fmla="*/ 851 h 32"/>
                  <a:gd name="T10" fmla="*/ 109 w 54"/>
                  <a:gd name="T11" fmla="*/ 801 h 32"/>
                  <a:gd name="T12" fmla="*/ 129 w 54"/>
                  <a:gd name="T13" fmla="*/ 710 h 32"/>
                  <a:gd name="T14" fmla="*/ 139 w 54"/>
                  <a:gd name="T15" fmla="*/ 710 h 32"/>
                  <a:gd name="T16" fmla="*/ 152 w 54"/>
                  <a:gd name="T17" fmla="*/ 668 h 32"/>
                  <a:gd name="T18" fmla="*/ 178 w 54"/>
                  <a:gd name="T19" fmla="*/ 710 h 32"/>
                  <a:gd name="T20" fmla="*/ 199 w 54"/>
                  <a:gd name="T21" fmla="*/ 754 h 32"/>
                  <a:gd name="T22" fmla="*/ 192 w 54"/>
                  <a:gd name="T23" fmla="*/ 710 h 32"/>
                  <a:gd name="T24" fmla="*/ 202 w 54"/>
                  <a:gd name="T25" fmla="*/ 7 h 32"/>
                  <a:gd name="T26" fmla="*/ 202 w 54"/>
                  <a:gd name="T27" fmla="*/ 6 h 32"/>
                  <a:gd name="T28" fmla="*/ 209 w 54"/>
                  <a:gd name="T29" fmla="*/ 904 h 32"/>
                  <a:gd name="T30" fmla="*/ 222 w 54"/>
                  <a:gd name="T31" fmla="*/ 851 h 32"/>
                  <a:gd name="T32" fmla="*/ 226 w 54"/>
                  <a:gd name="T33" fmla="*/ 629 h 32"/>
                  <a:gd name="T34" fmla="*/ 222 w 54"/>
                  <a:gd name="T35" fmla="*/ 4 h 32"/>
                  <a:gd name="T36" fmla="*/ 209 w 54"/>
                  <a:gd name="T37" fmla="*/ 2 h 32"/>
                  <a:gd name="T38" fmla="*/ 187 w 54"/>
                  <a:gd name="T39" fmla="*/ 1 h 32"/>
                  <a:gd name="T40" fmla="*/ 152 w 54"/>
                  <a:gd name="T41" fmla="*/ 0 h 32"/>
                  <a:gd name="T42" fmla="*/ 136 w 54"/>
                  <a:gd name="T43" fmla="*/ 0 h 32"/>
                  <a:gd name="T44" fmla="*/ 115 w 54"/>
                  <a:gd name="T45" fmla="*/ 1 h 32"/>
                  <a:gd name="T46" fmla="*/ 95 w 54"/>
                  <a:gd name="T47" fmla="*/ 3 h 32"/>
                  <a:gd name="T48" fmla="*/ 67 w 54"/>
                  <a:gd name="T49" fmla="*/ 7 h 32"/>
                  <a:gd name="T50" fmla="*/ 55 w 54"/>
                  <a:gd name="T51" fmla="*/ 710 h 32"/>
                  <a:gd name="T52" fmla="*/ 45 w 54"/>
                  <a:gd name="T53" fmla="*/ 904 h 32"/>
                  <a:gd name="T54" fmla="*/ 2 w 54"/>
                  <a:gd name="T55" fmla="*/ 1383 h 32"/>
                  <a:gd name="T56" fmla="*/ 0 w 54"/>
                  <a:gd name="T57" fmla="*/ 1873 h 32"/>
                  <a:gd name="T58" fmla="*/ 45 w 54"/>
                  <a:gd name="T59" fmla="*/ 2162 h 32"/>
                  <a:gd name="T60" fmla="*/ 0 w 54"/>
                  <a:gd name="T61" fmla="*/ 0 h 32"/>
                  <a:gd name="T62" fmla="*/ 54 w 54"/>
                  <a:gd name="T6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54" h="32">
                    <a:moveTo>
                      <a:pt x="9" y="32"/>
                    </a:moveTo>
                    <a:lnTo>
                      <a:pt x="12" y="25"/>
                    </a:lnTo>
                    <a:lnTo>
                      <a:pt x="15" y="21"/>
                    </a:lnTo>
                    <a:lnTo>
                      <a:pt x="18" y="16"/>
                    </a:lnTo>
                    <a:lnTo>
                      <a:pt x="23" y="13"/>
                    </a:lnTo>
                    <a:lnTo>
                      <a:pt x="26" y="12"/>
                    </a:lnTo>
                    <a:lnTo>
                      <a:pt x="30" y="10"/>
                    </a:lnTo>
                    <a:lnTo>
                      <a:pt x="33" y="10"/>
                    </a:lnTo>
                    <a:lnTo>
                      <a:pt x="36" y="9"/>
                    </a:lnTo>
                    <a:lnTo>
                      <a:pt x="42" y="10"/>
                    </a:lnTo>
                    <a:lnTo>
                      <a:pt x="46" y="11"/>
                    </a:lnTo>
                    <a:lnTo>
                      <a:pt x="45" y="10"/>
                    </a:lnTo>
                    <a:lnTo>
                      <a:pt x="47" y="7"/>
                    </a:lnTo>
                    <a:lnTo>
                      <a:pt x="47" y="6"/>
                    </a:lnTo>
                    <a:lnTo>
                      <a:pt x="49" y="14"/>
                    </a:lnTo>
                    <a:lnTo>
                      <a:pt x="52" y="13"/>
                    </a:lnTo>
                    <a:lnTo>
                      <a:pt x="54" y="8"/>
                    </a:lnTo>
                    <a:lnTo>
                      <a:pt x="52" y="4"/>
                    </a:lnTo>
                    <a:lnTo>
                      <a:pt x="49" y="2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3" y="10"/>
                    </a:lnTo>
                    <a:lnTo>
                      <a:pt x="9" y="14"/>
                    </a:lnTo>
                    <a:lnTo>
                      <a:pt x="5" y="21"/>
                    </a:lnTo>
                    <a:lnTo>
                      <a:pt x="0" y="27"/>
                    </a:ln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68" name="Freeform 496"/>
              <p:cNvSpPr>
                <a:spLocks noChangeArrowheads="1"/>
              </p:cNvSpPr>
              <p:nvPr/>
            </p:nvSpPr>
            <p:spPr bwMode="auto">
              <a:xfrm>
                <a:off x="2685" y="4100"/>
                <a:ext cx="39" cy="4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8121 51712"/>
                  <a:gd name="G6" fmla="+- 10 0 0"/>
                  <a:gd name="G7" fmla="cos 13 G6"/>
                  <a:gd name="G8" fmla="+- 5 0 0"/>
                  <a:gd name="G9" fmla="+- 65530 0 0"/>
                  <a:gd name="G10" fmla="+- 20 0 0"/>
                  <a:gd name="G11" fmla="*/ 1 51673 5171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50009 48160"/>
                  <a:gd name="G27" fmla="+- 1 0 0"/>
                  <a:gd name="G28" fmla="+- 6552 0 0"/>
                  <a:gd name="G29" fmla="+- 7581 0 0"/>
                  <a:gd name="G30" fmla="+- 8155 0 0"/>
                  <a:gd name="G31" fmla="+- 8438 0 0"/>
                  <a:gd name="G32" fmla="+- 8449 0 0"/>
                  <a:gd name="G33" fmla="+- 8204 0 0"/>
                  <a:gd name="T0" fmla="*/ 178 w 52"/>
                  <a:gd name="T1" fmla="*/ 6741 h 41"/>
                  <a:gd name="T2" fmla="*/ 189 w 52"/>
                  <a:gd name="T3" fmla="*/ 7770 h 41"/>
                  <a:gd name="T4" fmla="*/ 189 w 52"/>
                  <a:gd name="T5" fmla="*/ 8333 h 41"/>
                  <a:gd name="T6" fmla="*/ 178 w 52"/>
                  <a:gd name="T7" fmla="*/ 8599 h 41"/>
                  <a:gd name="T8" fmla="*/ 161 w 52"/>
                  <a:gd name="T9" fmla="*/ 8599 h 41"/>
                  <a:gd name="T10" fmla="*/ 150 w 52"/>
                  <a:gd name="T11" fmla="*/ 8333 h 41"/>
                  <a:gd name="T12" fmla="*/ 129 w 52"/>
                  <a:gd name="T13" fmla="*/ 8031 h 41"/>
                  <a:gd name="T14" fmla="*/ 113 w 52"/>
                  <a:gd name="T15" fmla="*/ 7467 h 41"/>
                  <a:gd name="T16" fmla="*/ 86 w 52"/>
                  <a:gd name="T17" fmla="*/ 6966 h 41"/>
                  <a:gd name="T18" fmla="*/ 69 w 52"/>
                  <a:gd name="T19" fmla="*/ 6052 h 41"/>
                  <a:gd name="T20" fmla="*/ 58 w 52"/>
                  <a:gd name="T21" fmla="*/ 5077 h 41"/>
                  <a:gd name="T22" fmla="*/ 52 w 52"/>
                  <a:gd name="T23" fmla="*/ 4129 h 41"/>
                  <a:gd name="T24" fmla="*/ 49 w 52"/>
                  <a:gd name="T25" fmla="*/ 3337 h 41"/>
                  <a:gd name="T26" fmla="*/ 49 w 52"/>
                  <a:gd name="T27" fmla="*/ 2531 h 41"/>
                  <a:gd name="T28" fmla="*/ 52 w 52"/>
                  <a:gd name="T29" fmla="*/ 5 h 41"/>
                  <a:gd name="T30" fmla="*/ 2 w 52"/>
                  <a:gd name="T31" fmla="*/ 0 h 41"/>
                  <a:gd name="T32" fmla="*/ 0 w 52"/>
                  <a:gd name="T33" fmla="*/ 2186 h 41"/>
                  <a:gd name="T34" fmla="*/ 1 w 52"/>
                  <a:gd name="T35" fmla="*/ 3560 h 41"/>
                  <a:gd name="T36" fmla="*/ 2 w 52"/>
                  <a:gd name="T37" fmla="*/ 5459 h 41"/>
                  <a:gd name="T38" fmla="*/ 2 w 52"/>
                  <a:gd name="T39" fmla="*/ 6966 h 41"/>
                  <a:gd name="T40" fmla="*/ 52 w 52"/>
                  <a:gd name="T41" fmla="*/ 8031 h 41"/>
                  <a:gd name="T42" fmla="*/ 65 w 52"/>
                  <a:gd name="T43" fmla="*/ 8964 h 41"/>
                  <a:gd name="T44" fmla="*/ 91 w 52"/>
                  <a:gd name="T45" fmla="*/ 9978 h 41"/>
                  <a:gd name="T46" fmla="*/ 122 w 52"/>
                  <a:gd name="T47" fmla="*/ 10627 h 41"/>
                  <a:gd name="T48" fmla="*/ 142 w 52"/>
                  <a:gd name="T49" fmla="*/ 10715 h 41"/>
                  <a:gd name="T50" fmla="*/ 161 w 52"/>
                  <a:gd name="T51" fmla="*/ 11071 h 41"/>
                  <a:gd name="T52" fmla="*/ 189 w 52"/>
                  <a:gd name="T53" fmla="*/ 11071 h 41"/>
                  <a:gd name="T54" fmla="*/ 211 w 52"/>
                  <a:gd name="T55" fmla="*/ 10715 h 41"/>
                  <a:gd name="T56" fmla="*/ 223 w 52"/>
                  <a:gd name="T57" fmla="*/ 9875 h 41"/>
                  <a:gd name="T58" fmla="*/ 230 w 52"/>
                  <a:gd name="T59" fmla="*/ 8031 h 41"/>
                  <a:gd name="T60" fmla="*/ 223 w 52"/>
                  <a:gd name="T61" fmla="*/ 6741 h 41"/>
                  <a:gd name="T62" fmla="*/ 211 w 52"/>
                  <a:gd name="T63" fmla="*/ 5077 h 41"/>
                  <a:gd name="T64" fmla="*/ 178 w 52"/>
                  <a:gd name="T65" fmla="*/ 6741 h 41"/>
                  <a:gd name="T66" fmla="*/ 0 w 52"/>
                  <a:gd name="T67" fmla="*/ 0 h 41"/>
                  <a:gd name="T68" fmla="*/ 52 w 52"/>
                  <a:gd name="T6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52" h="41">
                    <a:moveTo>
                      <a:pt x="40" y="25"/>
                    </a:moveTo>
                    <a:lnTo>
                      <a:pt x="42" y="29"/>
                    </a:lnTo>
                    <a:lnTo>
                      <a:pt x="42" y="31"/>
                    </a:lnTo>
                    <a:lnTo>
                      <a:pt x="40" y="32"/>
                    </a:lnTo>
                    <a:lnTo>
                      <a:pt x="37" y="32"/>
                    </a:lnTo>
                    <a:lnTo>
                      <a:pt x="34" y="31"/>
                    </a:lnTo>
                    <a:lnTo>
                      <a:pt x="29" y="30"/>
                    </a:lnTo>
                    <a:lnTo>
                      <a:pt x="25" y="28"/>
                    </a:lnTo>
                    <a:lnTo>
                      <a:pt x="20" y="26"/>
                    </a:lnTo>
                    <a:lnTo>
                      <a:pt x="16" y="22"/>
                    </a:lnTo>
                    <a:lnTo>
                      <a:pt x="13" y="19"/>
                    </a:lnTo>
                    <a:lnTo>
                      <a:pt x="11" y="16"/>
                    </a:lnTo>
                    <a:lnTo>
                      <a:pt x="10" y="13"/>
                    </a:lnTo>
                    <a:lnTo>
                      <a:pt x="10" y="9"/>
                    </a:lnTo>
                    <a:lnTo>
                      <a:pt x="11" y="5"/>
                    </a:lnTo>
                    <a:lnTo>
                      <a:pt x="2" y="0"/>
                    </a:lnTo>
                    <a:lnTo>
                      <a:pt x="0" y="7"/>
                    </a:lnTo>
                    <a:lnTo>
                      <a:pt x="1" y="14"/>
                    </a:lnTo>
                    <a:lnTo>
                      <a:pt x="3" y="20"/>
                    </a:lnTo>
                    <a:lnTo>
                      <a:pt x="7" y="26"/>
                    </a:lnTo>
                    <a:lnTo>
                      <a:pt x="11" y="30"/>
                    </a:lnTo>
                    <a:lnTo>
                      <a:pt x="15" y="33"/>
                    </a:lnTo>
                    <a:lnTo>
                      <a:pt x="21" y="37"/>
                    </a:lnTo>
                    <a:lnTo>
                      <a:pt x="27" y="39"/>
                    </a:lnTo>
                    <a:lnTo>
                      <a:pt x="32" y="40"/>
                    </a:lnTo>
                    <a:lnTo>
                      <a:pt x="37" y="41"/>
                    </a:lnTo>
                    <a:lnTo>
                      <a:pt x="42" y="41"/>
                    </a:lnTo>
                    <a:lnTo>
                      <a:pt x="47" y="40"/>
                    </a:lnTo>
                    <a:lnTo>
                      <a:pt x="50" y="36"/>
                    </a:lnTo>
                    <a:lnTo>
                      <a:pt x="52" y="30"/>
                    </a:lnTo>
                    <a:lnTo>
                      <a:pt x="50" y="25"/>
                    </a:lnTo>
                    <a:lnTo>
                      <a:pt x="47" y="19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69" name="Freeform 497"/>
              <p:cNvSpPr>
                <a:spLocks noChangeArrowheads="1"/>
              </p:cNvSpPr>
              <p:nvPr/>
            </p:nvSpPr>
            <p:spPr bwMode="auto">
              <a:xfrm>
                <a:off x="2706" y="4078"/>
                <a:ext cx="16" cy="49"/>
              </a:xfrm>
              <a:custGeom>
                <a:avLst/>
                <a:gdLst>
                  <a:gd name="G0" fmla="*/ 1 0 51712"/>
                  <a:gd name="G1" fmla="*/ 1 46865 57600"/>
                  <a:gd name="G2" fmla="*/ 1 0 51712"/>
                  <a:gd name="G3" fmla="*/ 1 49699 51712"/>
                  <a:gd name="G4" fmla="*/ 1 20897 45696"/>
                  <a:gd name="G5" fmla="*/ 1 54531 49664"/>
                  <a:gd name="G6" fmla="*/ 1 10919 51712"/>
                  <a:gd name="G7" fmla="*/ 1 63095 51712"/>
                  <a:gd name="G8" fmla="*/ G7 1 180"/>
                  <a:gd name="G9" fmla="*/ G6 1 G8"/>
                  <a:gd name="G10" fmla="*/ 1 58993 57600"/>
                  <a:gd name="G11" fmla="*/ 1 56547 25856"/>
                  <a:gd name="G12" fmla="*/ 1 0 51712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2 0 0"/>
                  <a:gd name="G24" fmla="+- 65430 0 0"/>
                  <a:gd name="T0" fmla="*/ 650 w 18"/>
                  <a:gd name="T1" fmla="*/ 0 h 46"/>
                  <a:gd name="T2" fmla="*/ 524 w 18"/>
                  <a:gd name="T3" fmla="*/ 2 h 46"/>
                  <a:gd name="T4" fmla="*/ 7 w 18"/>
                  <a:gd name="T5" fmla="*/ 113 h 46"/>
                  <a:gd name="T6" fmla="*/ 3 w 18"/>
                  <a:gd name="T7" fmla="*/ 5800 h 46"/>
                  <a:gd name="T8" fmla="*/ 1 w 18"/>
                  <a:gd name="T9" fmla="*/ 9509 h 46"/>
                  <a:gd name="T10" fmla="*/ 0 w 18"/>
                  <a:gd name="T11" fmla="*/ 14192 h 46"/>
                  <a:gd name="T12" fmla="*/ 1 w 18"/>
                  <a:gd name="T13" fmla="*/ 18504 h 46"/>
                  <a:gd name="T14" fmla="*/ 3 w 18"/>
                  <a:gd name="T15" fmla="*/ 23396 h 46"/>
                  <a:gd name="T16" fmla="*/ 7 w 18"/>
                  <a:gd name="T17" fmla="*/ 28084 h 46"/>
                  <a:gd name="T18" fmla="*/ 584 w 18"/>
                  <a:gd name="T19" fmla="*/ 23864 h 46"/>
                  <a:gd name="T20" fmla="*/ 496 w 18"/>
                  <a:gd name="T21" fmla="*/ 21495 h 46"/>
                  <a:gd name="T22" fmla="*/ 445 w 18"/>
                  <a:gd name="T23" fmla="*/ 18193 h 46"/>
                  <a:gd name="T24" fmla="*/ 8 w 18"/>
                  <a:gd name="T25" fmla="*/ 14431 h 46"/>
                  <a:gd name="T26" fmla="*/ 445 w 18"/>
                  <a:gd name="T27" fmla="*/ 11199 h 46"/>
                  <a:gd name="T28" fmla="*/ 524 w 18"/>
                  <a:gd name="T29" fmla="*/ 8763 h 46"/>
                  <a:gd name="T30" fmla="*/ 584 w 18"/>
                  <a:gd name="T31" fmla="*/ 6821 h 46"/>
                  <a:gd name="T32" fmla="*/ 650 w 18"/>
                  <a:gd name="T33" fmla="*/ 5336 h 46"/>
                  <a:gd name="T34" fmla="*/ 724 w 18"/>
                  <a:gd name="T35" fmla="*/ 4916 h 46"/>
                  <a:gd name="T36" fmla="*/ 650 w 18"/>
                  <a:gd name="T37" fmla="*/ 0 h 46"/>
                  <a:gd name="T38" fmla="*/ 0 w 18"/>
                  <a:gd name="T39" fmla="*/ 0 h 46"/>
                  <a:gd name="T40" fmla="*/ 18 w 18"/>
                  <a:gd name="T4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46">
                    <a:moveTo>
                      <a:pt x="16" y="0"/>
                    </a:moveTo>
                    <a:lnTo>
                      <a:pt x="12" y="2"/>
                    </a:lnTo>
                    <a:lnTo>
                      <a:pt x="7" y="5"/>
                    </a:lnTo>
                    <a:lnTo>
                      <a:pt x="3" y="10"/>
                    </a:lnTo>
                    <a:lnTo>
                      <a:pt x="1" y="16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8"/>
                    </a:lnTo>
                    <a:lnTo>
                      <a:pt x="7" y="46"/>
                    </a:lnTo>
                    <a:lnTo>
                      <a:pt x="14" y="40"/>
                    </a:lnTo>
                    <a:lnTo>
                      <a:pt x="11" y="35"/>
                    </a:lnTo>
                    <a:lnTo>
                      <a:pt x="9" y="29"/>
                    </a:lnTo>
                    <a:lnTo>
                      <a:pt x="8" y="24"/>
                    </a:lnTo>
                    <a:lnTo>
                      <a:pt x="9" y="18"/>
                    </a:lnTo>
                    <a:lnTo>
                      <a:pt x="12" y="15"/>
                    </a:lnTo>
                    <a:lnTo>
                      <a:pt x="14" y="12"/>
                    </a:lnTo>
                    <a:lnTo>
                      <a:pt x="16" y="9"/>
                    </a:lnTo>
                    <a:lnTo>
                      <a:pt x="18" y="8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70" name="Freeform 498"/>
              <p:cNvSpPr>
                <a:spLocks noChangeArrowheads="1"/>
              </p:cNvSpPr>
              <p:nvPr/>
            </p:nvSpPr>
            <p:spPr bwMode="auto">
              <a:xfrm>
                <a:off x="3075" y="4092"/>
                <a:ext cx="63" cy="58"/>
              </a:xfrm>
              <a:custGeom>
                <a:avLst/>
                <a:gdLst>
                  <a:gd name="G0" fmla="+- 1 0 0"/>
                  <a:gd name="G1" fmla="*/ 1 0 51712"/>
                  <a:gd name="G2" fmla="+- 2 0 0"/>
                  <a:gd name="G3" fmla="+- 65532 0 0"/>
                  <a:gd name="G4" fmla="+- 8 0 0"/>
                  <a:gd name="G5" fmla="*/ 1 10851 51712"/>
                  <a:gd name="G6" fmla="*/ 1 63095 51712"/>
                  <a:gd name="G7" fmla="*/ G6 1 180"/>
                  <a:gd name="G8" fmla="*/ G5 1 G7"/>
                  <a:gd name="G9" fmla="+- 38 0 0"/>
                  <a:gd name="G10" fmla="+- 6 0 0"/>
                  <a:gd name="G11" fmla="+- 15 0 0"/>
                  <a:gd name="G12" fmla="sin 58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5421 0 0"/>
                  <a:gd name="G38" fmla="+- 65441 0 0"/>
                  <a:gd name="G39" fmla="+- 65532 0 0"/>
                  <a:gd name="G40" fmla="+- 65533 0 0"/>
                  <a:gd name="G41" fmla="+- 1 0 0"/>
                  <a:gd name="G42" fmla="+- 4 0 0"/>
                  <a:gd name="G43" fmla="+- 228 0 0"/>
                  <a:gd name="G44" fmla="+- 320 0 0"/>
                  <a:gd name="T0" fmla="*/ 158 w 75"/>
                  <a:gd name="T1" fmla="*/ 1 h 68"/>
                  <a:gd name="T2" fmla="*/ 116 w 75"/>
                  <a:gd name="T3" fmla="*/ 0 h 68"/>
                  <a:gd name="T4" fmla="*/ 95 w 75"/>
                  <a:gd name="T5" fmla="*/ 0 h 68"/>
                  <a:gd name="T6" fmla="*/ 4 w 75"/>
                  <a:gd name="T7" fmla="*/ 1 h 68"/>
                  <a:gd name="T8" fmla="*/ 4 w 75"/>
                  <a:gd name="T9" fmla="*/ 2 h 68"/>
                  <a:gd name="T10" fmla="*/ 1 w 75"/>
                  <a:gd name="T11" fmla="*/ 4 h 68"/>
                  <a:gd name="T12" fmla="*/ 0 w 75"/>
                  <a:gd name="T13" fmla="*/ 229 h 68"/>
                  <a:gd name="T14" fmla="*/ 1 w 75"/>
                  <a:gd name="T15" fmla="*/ 324 h 68"/>
                  <a:gd name="T16" fmla="*/ 4 w 75"/>
                  <a:gd name="T17" fmla="*/ 531 h 68"/>
                  <a:gd name="T18" fmla="*/ 4 w 75"/>
                  <a:gd name="T19" fmla="*/ 594 h 68"/>
                  <a:gd name="T20" fmla="*/ 4 w 75"/>
                  <a:gd name="T21" fmla="*/ 685 h 68"/>
                  <a:gd name="T22" fmla="*/ 4 w 75"/>
                  <a:gd name="T23" fmla="*/ 810 h 68"/>
                  <a:gd name="T24" fmla="*/ 4 w 75"/>
                  <a:gd name="T25" fmla="*/ 934 h 68"/>
                  <a:gd name="T26" fmla="*/ 4 w 75"/>
                  <a:gd name="T27" fmla="*/ 1043 h 68"/>
                  <a:gd name="T28" fmla="*/ 4 w 75"/>
                  <a:gd name="T29" fmla="*/ 1201 h 68"/>
                  <a:gd name="T30" fmla="*/ 4 w 75"/>
                  <a:gd name="T31" fmla="*/ 1289 h 68"/>
                  <a:gd name="T32" fmla="*/ 4 w 75"/>
                  <a:gd name="T33" fmla="*/ 1431 h 68"/>
                  <a:gd name="T34" fmla="*/ 105 w 75"/>
                  <a:gd name="T35" fmla="*/ 1536 h 68"/>
                  <a:gd name="T36" fmla="*/ 158 w 75"/>
                  <a:gd name="T37" fmla="*/ 1628 h 68"/>
                  <a:gd name="T38" fmla="*/ 216 w 75"/>
                  <a:gd name="T39" fmla="*/ 1691 h 68"/>
                  <a:gd name="T40" fmla="*/ 263 w 75"/>
                  <a:gd name="T41" fmla="*/ 1691 h 68"/>
                  <a:gd name="T42" fmla="*/ 312 w 75"/>
                  <a:gd name="T43" fmla="*/ 1691 h 68"/>
                  <a:gd name="T44" fmla="*/ 362 w 75"/>
                  <a:gd name="T45" fmla="*/ 1650 h 68"/>
                  <a:gd name="T46" fmla="*/ 400 w 75"/>
                  <a:gd name="T47" fmla="*/ 1599 h 68"/>
                  <a:gd name="T48" fmla="*/ 444 w 75"/>
                  <a:gd name="T49" fmla="*/ 1490 h 68"/>
                  <a:gd name="T50" fmla="*/ 493 w 75"/>
                  <a:gd name="T51" fmla="*/ 1431 h 68"/>
                  <a:gd name="T52" fmla="*/ 517 w 75"/>
                  <a:gd name="T53" fmla="*/ 1365 h 68"/>
                  <a:gd name="T54" fmla="*/ 524 w 75"/>
                  <a:gd name="T55" fmla="*/ 1271 h 68"/>
                  <a:gd name="T56" fmla="*/ 546 w 75"/>
                  <a:gd name="T57" fmla="*/ 1201 h 68"/>
                  <a:gd name="T58" fmla="*/ 547 w 75"/>
                  <a:gd name="T59" fmla="*/ 1118 h 68"/>
                  <a:gd name="T60" fmla="*/ 547 w 75"/>
                  <a:gd name="T61" fmla="*/ 1041 h 68"/>
                  <a:gd name="T62" fmla="*/ 544 w 75"/>
                  <a:gd name="T63" fmla="*/ 971 h 68"/>
                  <a:gd name="T64" fmla="*/ 519 w 75"/>
                  <a:gd name="T65" fmla="*/ 907 h 68"/>
                  <a:gd name="T66" fmla="*/ 472 w 75"/>
                  <a:gd name="T67" fmla="*/ 870 h 68"/>
                  <a:gd name="T68" fmla="*/ 444 w 75"/>
                  <a:gd name="T69" fmla="*/ 754 h 68"/>
                  <a:gd name="T70" fmla="*/ 380 w 75"/>
                  <a:gd name="T71" fmla="*/ 612 h 68"/>
                  <a:gd name="T72" fmla="*/ 343 w 75"/>
                  <a:gd name="T73" fmla="*/ 492 h 68"/>
                  <a:gd name="T74" fmla="*/ 278 w 75"/>
                  <a:gd name="T75" fmla="*/ 304 h 68"/>
                  <a:gd name="T76" fmla="*/ 238 w 75"/>
                  <a:gd name="T77" fmla="*/ 199 h 68"/>
                  <a:gd name="T78" fmla="*/ 194 w 75"/>
                  <a:gd name="T79" fmla="*/ 3 h 68"/>
                  <a:gd name="T80" fmla="*/ 158 w 75"/>
                  <a:gd name="T81" fmla="*/ 1 h 68"/>
                  <a:gd name="T82" fmla="*/ 0 w 75"/>
                  <a:gd name="T83" fmla="*/ 0 h 68"/>
                  <a:gd name="T84" fmla="*/ 75 w 75"/>
                  <a:gd name="T8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75" h="68">
                    <a:moveTo>
                      <a:pt x="23" y="1"/>
                    </a:moveTo>
                    <a:lnTo>
                      <a:pt x="17" y="0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6" y="21"/>
                    </a:lnTo>
                    <a:lnTo>
                      <a:pt x="8" y="24"/>
                    </a:lnTo>
                    <a:lnTo>
                      <a:pt x="8" y="28"/>
                    </a:lnTo>
                    <a:lnTo>
                      <a:pt x="7" y="33"/>
                    </a:lnTo>
                    <a:lnTo>
                      <a:pt x="5" y="38"/>
                    </a:lnTo>
                    <a:lnTo>
                      <a:pt x="4" y="43"/>
                    </a:lnTo>
                    <a:lnTo>
                      <a:pt x="4" y="48"/>
                    </a:lnTo>
                    <a:lnTo>
                      <a:pt x="6" y="52"/>
                    </a:lnTo>
                    <a:lnTo>
                      <a:pt x="9" y="58"/>
                    </a:lnTo>
                    <a:lnTo>
                      <a:pt x="15" y="62"/>
                    </a:lnTo>
                    <a:lnTo>
                      <a:pt x="23" y="66"/>
                    </a:lnTo>
                    <a:lnTo>
                      <a:pt x="29" y="68"/>
                    </a:lnTo>
                    <a:lnTo>
                      <a:pt x="36" y="68"/>
                    </a:lnTo>
                    <a:lnTo>
                      <a:pt x="43" y="68"/>
                    </a:lnTo>
                    <a:lnTo>
                      <a:pt x="49" y="67"/>
                    </a:lnTo>
                    <a:lnTo>
                      <a:pt x="55" y="65"/>
                    </a:lnTo>
                    <a:lnTo>
                      <a:pt x="61" y="61"/>
                    </a:lnTo>
                    <a:lnTo>
                      <a:pt x="66" y="58"/>
                    </a:lnTo>
                    <a:lnTo>
                      <a:pt x="69" y="55"/>
                    </a:lnTo>
                    <a:lnTo>
                      <a:pt x="72" y="51"/>
                    </a:lnTo>
                    <a:lnTo>
                      <a:pt x="74" y="48"/>
                    </a:lnTo>
                    <a:lnTo>
                      <a:pt x="75" y="45"/>
                    </a:lnTo>
                    <a:lnTo>
                      <a:pt x="75" y="42"/>
                    </a:lnTo>
                    <a:lnTo>
                      <a:pt x="73" y="39"/>
                    </a:lnTo>
                    <a:lnTo>
                      <a:pt x="70" y="37"/>
                    </a:lnTo>
                    <a:lnTo>
                      <a:pt x="65" y="35"/>
                    </a:lnTo>
                    <a:lnTo>
                      <a:pt x="60" y="31"/>
                    </a:lnTo>
                    <a:lnTo>
                      <a:pt x="52" y="25"/>
                    </a:lnTo>
                    <a:lnTo>
                      <a:pt x="46" y="20"/>
                    </a:lnTo>
                    <a:lnTo>
                      <a:pt x="38" y="13"/>
                    </a:lnTo>
                    <a:lnTo>
                      <a:pt x="32" y="7"/>
                    </a:lnTo>
                    <a:lnTo>
                      <a:pt x="27" y="3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71" name="Freeform 499"/>
              <p:cNvSpPr>
                <a:spLocks noChangeArrowheads="1"/>
              </p:cNvSpPr>
              <p:nvPr/>
            </p:nvSpPr>
            <p:spPr bwMode="auto">
              <a:xfrm>
                <a:off x="3071" y="4087"/>
                <a:ext cx="27" cy="28"/>
              </a:xfrm>
              <a:custGeom>
                <a:avLst/>
                <a:gdLst>
                  <a:gd name="G0" fmla="*/ 1 35 256"/>
                  <a:gd name="G1" fmla="+- 10 0 0"/>
                  <a:gd name="G2" fmla="sin 14 G1"/>
                  <a:gd name="G3" fmla="*/ 1 7599 57600"/>
                  <a:gd name="G4" fmla="+- 1 0 0"/>
                  <a:gd name="G5" fmla="+- 1 0 0"/>
                  <a:gd name="G6" fmla="+- 1 0 0"/>
                  <a:gd name="G7" fmla="*/ 1 35979 22848"/>
                  <a:gd name="G8" fmla="+- 4 0 0"/>
                  <a:gd name="G9" fmla="*/ 1 27 2"/>
                  <a:gd name="G10" fmla="*/ 1 35 256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1446 0 0"/>
                  <a:gd name="G22" fmla="+- 62357 0 0"/>
                  <a:gd name="T0" fmla="*/ 1570 w 28"/>
                  <a:gd name="T1" fmla="*/ 7286 h 28"/>
                  <a:gd name="T2" fmla="*/ 1276 w 28"/>
                  <a:gd name="T3" fmla="*/ 5366 h 28"/>
                  <a:gd name="T4" fmla="*/ 1191 w 28"/>
                  <a:gd name="T5" fmla="*/ 4370 h 28"/>
                  <a:gd name="T6" fmla="*/ 1276 w 28"/>
                  <a:gd name="T7" fmla="*/ 3799 h 28"/>
                  <a:gd name="T8" fmla="*/ 1367 w 28"/>
                  <a:gd name="T9" fmla="*/ 3565 h 28"/>
                  <a:gd name="T10" fmla="*/ 1570 w 28"/>
                  <a:gd name="T11" fmla="*/ 3334 h 28"/>
                  <a:gd name="T12" fmla="*/ 2069 w 28"/>
                  <a:gd name="T13" fmla="*/ 3093 h 28"/>
                  <a:gd name="T14" fmla="*/ 2727 w 28"/>
                  <a:gd name="T15" fmla="*/ 3093 h 28"/>
                  <a:gd name="T16" fmla="*/ 3012 w 28"/>
                  <a:gd name="T17" fmla="*/ 3334 h 28"/>
                  <a:gd name="T18" fmla="*/ 3458 w 28"/>
                  <a:gd name="T19" fmla="*/ 1 h 28"/>
                  <a:gd name="T20" fmla="*/ 2811 w 28"/>
                  <a:gd name="T21" fmla="*/ 0 h 28"/>
                  <a:gd name="T22" fmla="*/ 2069 w 28"/>
                  <a:gd name="T23" fmla="*/ 0 h 28"/>
                  <a:gd name="T24" fmla="*/ 1367 w 28"/>
                  <a:gd name="T25" fmla="*/ 1 h 28"/>
                  <a:gd name="T26" fmla="*/ 5 w 28"/>
                  <a:gd name="T27" fmla="*/ 4 h 28"/>
                  <a:gd name="T28" fmla="*/ 2 w 28"/>
                  <a:gd name="T29" fmla="*/ 2907 h 28"/>
                  <a:gd name="T30" fmla="*/ 0 w 28"/>
                  <a:gd name="T31" fmla="*/ 4657 h 28"/>
                  <a:gd name="T32" fmla="*/ 2 w 28"/>
                  <a:gd name="T33" fmla="*/ 7095 h 28"/>
                  <a:gd name="T34" fmla="*/ 6 w 28"/>
                  <a:gd name="T35" fmla="*/ 8953 h 28"/>
                  <a:gd name="T36" fmla="*/ 1570 w 28"/>
                  <a:gd name="T37" fmla="*/ 7286 h 28"/>
                  <a:gd name="T38" fmla="*/ 0 w 28"/>
                  <a:gd name="T39" fmla="*/ 0 h 28"/>
                  <a:gd name="T40" fmla="*/ 28 w 28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8" h="28">
                    <a:moveTo>
                      <a:pt x="13" y="22"/>
                    </a:moveTo>
                    <a:lnTo>
                      <a:pt x="10" y="17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1" y="11"/>
                    </a:lnTo>
                    <a:lnTo>
                      <a:pt x="13" y="10"/>
                    </a:lnTo>
                    <a:lnTo>
                      <a:pt x="17" y="9"/>
                    </a:lnTo>
                    <a:lnTo>
                      <a:pt x="21" y="9"/>
                    </a:lnTo>
                    <a:lnTo>
                      <a:pt x="24" y="10"/>
                    </a:lnTo>
                    <a:lnTo>
                      <a:pt x="28" y="1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8"/>
                    </a:lnTo>
                    <a:lnTo>
                      <a:pt x="13" y="2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72" name="Freeform 500"/>
              <p:cNvSpPr>
                <a:spLocks noChangeArrowheads="1"/>
              </p:cNvSpPr>
              <p:nvPr/>
            </p:nvSpPr>
            <p:spPr bwMode="auto">
              <a:xfrm>
                <a:off x="3074" y="4112"/>
                <a:ext cx="11" cy="46"/>
              </a:xfrm>
              <a:custGeom>
                <a:avLst/>
                <a:gdLst>
                  <a:gd name="G0" fmla="*/ 1 21693 51712"/>
                  <a:gd name="G1" fmla="+- 9 0 0"/>
                  <a:gd name="G2" fmla="sin 30 G1"/>
                  <a:gd name="G3" fmla="+- 12 0 0"/>
                  <a:gd name="G4" fmla="cos 22 G3"/>
                  <a:gd name="G5" fmla="*/ 1 65379 51712"/>
                  <a:gd name="G6" fmla="*/ 1 0 51712"/>
                  <a:gd name="G7" fmla="+- 3 0 0"/>
                  <a:gd name="G8" fmla="cos G6 G7"/>
                  <a:gd name="G9" fmla="+- 8 0 0"/>
                  <a:gd name="G10" fmla="+- 15 0 0"/>
                  <a:gd name="G11" fmla="+- 65531 0 0"/>
                  <a:gd name="G12" fmla="*/ 1 45 2"/>
                  <a:gd name="G13" fmla="*/ 1 21693 51712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61209 0 0"/>
                  <a:gd name="G25" fmla="+- 61659 0 0"/>
                  <a:gd name="T0" fmla="*/ 2208 w 13"/>
                  <a:gd name="T1" fmla="*/ 7168 h 44"/>
                  <a:gd name="T2" fmla="*/ 1768 w 13"/>
                  <a:gd name="T3" fmla="*/ 6095 h 44"/>
                  <a:gd name="T4" fmla="*/ 1642 w 13"/>
                  <a:gd name="T5" fmla="*/ 5519 h 44"/>
                  <a:gd name="T6" fmla="*/ 1642 w 13"/>
                  <a:gd name="T7" fmla="*/ 4990 h 44"/>
                  <a:gd name="T8" fmla="*/ 1768 w 13"/>
                  <a:gd name="T9" fmla="*/ 4251 h 44"/>
                  <a:gd name="T10" fmla="*/ 2050 w 13"/>
                  <a:gd name="T11" fmla="*/ 3038 h 44"/>
                  <a:gd name="T12" fmla="*/ 2208 w 13"/>
                  <a:gd name="T13" fmla="*/ 2031 h 44"/>
                  <a:gd name="T14" fmla="*/ 2208 w 13"/>
                  <a:gd name="T15" fmla="*/ 82 h 44"/>
                  <a:gd name="T16" fmla="*/ 1768 w 13"/>
                  <a:gd name="T17" fmla="*/ 0 h 44"/>
                  <a:gd name="T18" fmla="*/ 3 w 13"/>
                  <a:gd name="T19" fmla="*/ 82 h 44"/>
                  <a:gd name="T20" fmla="*/ 5 w 13"/>
                  <a:gd name="T21" fmla="*/ 1653 h 44"/>
                  <a:gd name="T22" fmla="*/ 5 w 13"/>
                  <a:gd name="T23" fmla="*/ 1917 h 44"/>
                  <a:gd name="T24" fmla="*/ 3 w 13"/>
                  <a:gd name="T25" fmla="*/ 2652 h 44"/>
                  <a:gd name="T26" fmla="*/ 1 w 13"/>
                  <a:gd name="T27" fmla="*/ 3722 h 44"/>
                  <a:gd name="T28" fmla="*/ 0 w 13"/>
                  <a:gd name="T29" fmla="*/ 4833 h 44"/>
                  <a:gd name="T30" fmla="*/ 0 w 13"/>
                  <a:gd name="T31" fmla="*/ 5696 h 44"/>
                  <a:gd name="T32" fmla="*/ 2 w 13"/>
                  <a:gd name="T33" fmla="*/ 7168 h 44"/>
                  <a:gd name="T34" fmla="*/ 1416 w 13"/>
                  <a:gd name="T35" fmla="*/ 8173 h 44"/>
                  <a:gd name="T36" fmla="*/ 2208 w 13"/>
                  <a:gd name="T37" fmla="*/ 7168 h 44"/>
                  <a:gd name="T38" fmla="*/ 0 w 13"/>
                  <a:gd name="T39" fmla="*/ 0 h 44"/>
                  <a:gd name="T40" fmla="*/ 13 w 13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3" h="44">
                    <a:moveTo>
                      <a:pt x="13" y="38"/>
                    </a:moveTo>
                    <a:lnTo>
                      <a:pt x="10" y="33"/>
                    </a:lnTo>
                    <a:lnTo>
                      <a:pt x="9" y="30"/>
                    </a:lnTo>
                    <a:lnTo>
                      <a:pt x="9" y="27"/>
                    </a:lnTo>
                    <a:lnTo>
                      <a:pt x="10" y="22"/>
                    </a:lnTo>
                    <a:lnTo>
                      <a:pt x="12" y="17"/>
                    </a:lnTo>
                    <a:lnTo>
                      <a:pt x="13" y="11"/>
                    </a:lnTo>
                    <a:lnTo>
                      <a:pt x="13" y="6"/>
                    </a:lnTo>
                    <a:lnTo>
                      <a:pt x="10" y="0"/>
                    </a:lnTo>
                    <a:lnTo>
                      <a:pt x="3" y="6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5"/>
                    </a:lnTo>
                    <a:lnTo>
                      <a:pt x="1" y="20"/>
                    </a:lnTo>
                    <a:lnTo>
                      <a:pt x="0" y="26"/>
                    </a:lnTo>
                    <a:lnTo>
                      <a:pt x="0" y="31"/>
                    </a:lnTo>
                    <a:lnTo>
                      <a:pt x="2" y="38"/>
                    </a:lnTo>
                    <a:lnTo>
                      <a:pt x="7" y="44"/>
                    </a:lnTo>
                    <a:lnTo>
                      <a:pt x="13" y="3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73" name="Freeform 501"/>
              <p:cNvSpPr>
                <a:spLocks noChangeArrowheads="1"/>
              </p:cNvSpPr>
              <p:nvPr/>
            </p:nvSpPr>
            <p:spPr bwMode="auto">
              <a:xfrm>
                <a:off x="3082" y="4128"/>
                <a:ext cx="62" cy="4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63523 1280"/>
                  <a:gd name="G8" fmla="+- 1 0 0"/>
                  <a:gd name="G9" fmla="+- 20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8189 1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T0" fmla="*/ 471 w 74"/>
                  <a:gd name="T1" fmla="*/ 2886 h 40"/>
                  <a:gd name="T2" fmla="*/ 483 w 74"/>
                  <a:gd name="T3" fmla="*/ 3129 h 40"/>
                  <a:gd name="T4" fmla="*/ 495 w 74"/>
                  <a:gd name="T5" fmla="*/ 3349 h 40"/>
                  <a:gd name="T6" fmla="*/ 483 w 74"/>
                  <a:gd name="T7" fmla="*/ 3896 h 40"/>
                  <a:gd name="T8" fmla="*/ 471 w 74"/>
                  <a:gd name="T9" fmla="*/ 4484 h 40"/>
                  <a:gd name="T10" fmla="*/ 459 w 74"/>
                  <a:gd name="T11" fmla="*/ 5609 h 40"/>
                  <a:gd name="T12" fmla="*/ 423 w 74"/>
                  <a:gd name="T13" fmla="*/ 6909 h 40"/>
                  <a:gd name="T14" fmla="*/ 401 w 74"/>
                  <a:gd name="T15" fmla="*/ 7515 h 40"/>
                  <a:gd name="T16" fmla="*/ 361 w 74"/>
                  <a:gd name="T17" fmla="*/ 8090 h 40"/>
                  <a:gd name="T18" fmla="*/ 308 w 74"/>
                  <a:gd name="T19" fmla="*/ 8695 h 40"/>
                  <a:gd name="T20" fmla="*/ 264 w 74"/>
                  <a:gd name="T21" fmla="*/ 9233 h 40"/>
                  <a:gd name="T22" fmla="*/ 224 w 74"/>
                  <a:gd name="T23" fmla="*/ 9233 h 40"/>
                  <a:gd name="T24" fmla="*/ 172 w 74"/>
                  <a:gd name="T25" fmla="*/ 9233 h 40"/>
                  <a:gd name="T26" fmla="*/ 127 w 74"/>
                  <a:gd name="T27" fmla="*/ 8605 h 40"/>
                  <a:gd name="T28" fmla="*/ 88 w 74"/>
                  <a:gd name="T29" fmla="*/ 7989 h 40"/>
                  <a:gd name="T30" fmla="*/ 4 w 74"/>
                  <a:gd name="T31" fmla="*/ 6909 h 40"/>
                  <a:gd name="T32" fmla="*/ 0 w 74"/>
                  <a:gd name="T33" fmla="*/ 8605 h 40"/>
                  <a:gd name="T34" fmla="*/ 4 w 74"/>
                  <a:gd name="T35" fmla="*/ 10682 h 40"/>
                  <a:gd name="T36" fmla="*/ 103 w 74"/>
                  <a:gd name="T37" fmla="*/ 11494 h 40"/>
                  <a:gd name="T38" fmla="*/ 155 w 74"/>
                  <a:gd name="T39" fmla="*/ 11797 h 40"/>
                  <a:gd name="T40" fmla="*/ 224 w 74"/>
                  <a:gd name="T41" fmla="*/ 12366 h 40"/>
                  <a:gd name="T42" fmla="*/ 278 w 74"/>
                  <a:gd name="T43" fmla="*/ 11797 h 40"/>
                  <a:gd name="T44" fmla="*/ 324 w 74"/>
                  <a:gd name="T45" fmla="*/ 11630 h 40"/>
                  <a:gd name="T46" fmla="*/ 380 w 74"/>
                  <a:gd name="T47" fmla="*/ 10971 h 40"/>
                  <a:gd name="T48" fmla="*/ 423 w 74"/>
                  <a:gd name="T49" fmla="*/ 10054 h 40"/>
                  <a:gd name="T50" fmla="*/ 471 w 74"/>
                  <a:gd name="T51" fmla="*/ 8695 h 40"/>
                  <a:gd name="T52" fmla="*/ 495 w 74"/>
                  <a:gd name="T53" fmla="*/ 7515 h 40"/>
                  <a:gd name="T54" fmla="*/ 537 w 74"/>
                  <a:gd name="T55" fmla="*/ 6524 h 40"/>
                  <a:gd name="T56" fmla="*/ 551 w 74"/>
                  <a:gd name="T57" fmla="*/ 4807 h 40"/>
                  <a:gd name="T58" fmla="*/ 551 w 74"/>
                  <a:gd name="T59" fmla="*/ 3612 h 40"/>
                  <a:gd name="T60" fmla="*/ 551 w 74"/>
                  <a:gd name="T61" fmla="*/ 101 h 40"/>
                  <a:gd name="T62" fmla="*/ 522 w 74"/>
                  <a:gd name="T63" fmla="*/ 2 h 40"/>
                  <a:gd name="T64" fmla="*/ 495 w 74"/>
                  <a:gd name="T65" fmla="*/ 0 h 40"/>
                  <a:gd name="T66" fmla="*/ 471 w 74"/>
                  <a:gd name="T67" fmla="*/ 2886 h 40"/>
                  <a:gd name="T68" fmla="*/ 0 w 74"/>
                  <a:gd name="T69" fmla="*/ 0 h 40"/>
                  <a:gd name="T70" fmla="*/ 74 w 74"/>
                  <a:gd name="T7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74" h="40">
                    <a:moveTo>
                      <a:pt x="63" y="9"/>
                    </a:moveTo>
                    <a:lnTo>
                      <a:pt x="64" y="10"/>
                    </a:lnTo>
                    <a:lnTo>
                      <a:pt x="65" y="11"/>
                    </a:lnTo>
                    <a:lnTo>
                      <a:pt x="64" y="13"/>
                    </a:lnTo>
                    <a:lnTo>
                      <a:pt x="63" y="15"/>
                    </a:lnTo>
                    <a:lnTo>
                      <a:pt x="61" y="18"/>
                    </a:lnTo>
                    <a:lnTo>
                      <a:pt x="57" y="22"/>
                    </a:lnTo>
                    <a:lnTo>
                      <a:pt x="53" y="25"/>
                    </a:lnTo>
                    <a:lnTo>
                      <a:pt x="47" y="27"/>
                    </a:lnTo>
                    <a:lnTo>
                      <a:pt x="42" y="29"/>
                    </a:lnTo>
                    <a:lnTo>
                      <a:pt x="36" y="30"/>
                    </a:lnTo>
                    <a:lnTo>
                      <a:pt x="30" y="30"/>
                    </a:lnTo>
                    <a:lnTo>
                      <a:pt x="24" y="30"/>
                    </a:lnTo>
                    <a:lnTo>
                      <a:pt x="18" y="28"/>
                    </a:lnTo>
                    <a:lnTo>
                      <a:pt x="11" y="26"/>
                    </a:lnTo>
                    <a:lnTo>
                      <a:pt x="6" y="22"/>
                    </a:lnTo>
                    <a:lnTo>
                      <a:pt x="0" y="28"/>
                    </a:lnTo>
                    <a:lnTo>
                      <a:pt x="7" y="34"/>
                    </a:lnTo>
                    <a:lnTo>
                      <a:pt x="14" y="37"/>
                    </a:lnTo>
                    <a:lnTo>
                      <a:pt x="22" y="39"/>
                    </a:lnTo>
                    <a:lnTo>
                      <a:pt x="30" y="40"/>
                    </a:lnTo>
                    <a:lnTo>
                      <a:pt x="38" y="39"/>
                    </a:lnTo>
                    <a:lnTo>
                      <a:pt x="44" y="38"/>
                    </a:lnTo>
                    <a:lnTo>
                      <a:pt x="50" y="36"/>
                    </a:lnTo>
                    <a:lnTo>
                      <a:pt x="57" y="33"/>
                    </a:lnTo>
                    <a:lnTo>
                      <a:pt x="62" y="29"/>
                    </a:lnTo>
                    <a:lnTo>
                      <a:pt x="66" y="25"/>
                    </a:lnTo>
                    <a:lnTo>
                      <a:pt x="71" y="21"/>
                    </a:lnTo>
                    <a:lnTo>
                      <a:pt x="73" y="16"/>
                    </a:lnTo>
                    <a:lnTo>
                      <a:pt x="74" y="12"/>
                    </a:lnTo>
                    <a:lnTo>
                      <a:pt x="74" y="6"/>
                    </a:lnTo>
                    <a:lnTo>
                      <a:pt x="69" y="2"/>
                    </a:lnTo>
                    <a:lnTo>
                      <a:pt x="65" y="0"/>
                    </a:lnTo>
                    <a:lnTo>
                      <a:pt x="6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74" name="Freeform 502"/>
              <p:cNvSpPr>
                <a:spLocks noChangeArrowheads="1"/>
              </p:cNvSpPr>
              <p:nvPr/>
            </p:nvSpPr>
            <p:spPr bwMode="auto">
              <a:xfrm>
                <a:off x="3096" y="4087"/>
                <a:ext cx="38" cy="49"/>
              </a:xfrm>
              <a:custGeom>
                <a:avLst/>
                <a:gdLst>
                  <a:gd name="G0" fmla="+- 2 0 0"/>
                  <a:gd name="G1" fmla="+- 15 0 0"/>
                  <a:gd name="G2" fmla="sin 16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4 0 0"/>
                  <a:gd name="G10" fmla="sin 4 G9"/>
                  <a:gd name="G11" fmla="+- 6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59253 0 0"/>
                  <a:gd name="G23" fmla="+- 56072 0 0"/>
                  <a:gd name="T0" fmla="*/ 0 w 51"/>
                  <a:gd name="T1" fmla="*/ 5336 h 46"/>
                  <a:gd name="T2" fmla="*/ 2 w 51"/>
                  <a:gd name="T3" fmla="*/ 6285 h 46"/>
                  <a:gd name="T4" fmla="*/ 45 w 51"/>
                  <a:gd name="T5" fmla="*/ 9509 h 46"/>
                  <a:gd name="T6" fmla="*/ 64 w 51"/>
                  <a:gd name="T7" fmla="*/ 12221 h 46"/>
                  <a:gd name="T8" fmla="*/ 100 w 51"/>
                  <a:gd name="T9" fmla="*/ 16740 h 46"/>
                  <a:gd name="T10" fmla="*/ 133 w 51"/>
                  <a:gd name="T11" fmla="*/ 19802 h 46"/>
                  <a:gd name="T12" fmla="*/ 158 w 51"/>
                  <a:gd name="T13" fmla="*/ 23396 h 46"/>
                  <a:gd name="T14" fmla="*/ 199 w 51"/>
                  <a:gd name="T15" fmla="*/ 25939 h 46"/>
                  <a:gd name="T16" fmla="*/ 223 w 51"/>
                  <a:gd name="T17" fmla="*/ 28084 h 46"/>
                  <a:gd name="T18" fmla="*/ 232 w 51"/>
                  <a:gd name="T19" fmla="*/ 21954 h 46"/>
                  <a:gd name="T20" fmla="*/ 211 w 51"/>
                  <a:gd name="T21" fmla="*/ 21495 h 46"/>
                  <a:gd name="T22" fmla="*/ 188 w 51"/>
                  <a:gd name="T23" fmla="*/ 18560 h 46"/>
                  <a:gd name="T24" fmla="*/ 158 w 51"/>
                  <a:gd name="T25" fmla="*/ 15669 h 46"/>
                  <a:gd name="T26" fmla="*/ 126 w 51"/>
                  <a:gd name="T27" fmla="*/ 12029 h 46"/>
                  <a:gd name="T28" fmla="*/ 94 w 51"/>
                  <a:gd name="T29" fmla="*/ 8062 h 46"/>
                  <a:gd name="T30" fmla="*/ 60 w 51"/>
                  <a:gd name="T31" fmla="*/ 4916 h 46"/>
                  <a:gd name="T32" fmla="*/ 45 w 51"/>
                  <a:gd name="T33" fmla="*/ 4 h 46"/>
                  <a:gd name="T34" fmla="*/ 2 w 51"/>
                  <a:gd name="T35" fmla="*/ 0 h 46"/>
                  <a:gd name="T36" fmla="*/ 0 w 51"/>
                  <a:gd name="T37" fmla="*/ 5336 h 46"/>
                  <a:gd name="T38" fmla="*/ 0 w 51"/>
                  <a:gd name="T39" fmla="*/ 0 h 46"/>
                  <a:gd name="T40" fmla="*/ 51 w 51"/>
                  <a:gd name="T4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1" h="46">
                    <a:moveTo>
                      <a:pt x="0" y="9"/>
                    </a:moveTo>
                    <a:lnTo>
                      <a:pt x="4" y="11"/>
                    </a:lnTo>
                    <a:lnTo>
                      <a:pt x="9" y="16"/>
                    </a:lnTo>
                    <a:lnTo>
                      <a:pt x="15" y="20"/>
                    </a:lnTo>
                    <a:lnTo>
                      <a:pt x="23" y="27"/>
                    </a:lnTo>
                    <a:lnTo>
                      <a:pt x="30" y="32"/>
                    </a:lnTo>
                    <a:lnTo>
                      <a:pt x="36" y="38"/>
                    </a:lnTo>
                    <a:lnTo>
                      <a:pt x="43" y="43"/>
                    </a:lnTo>
                    <a:lnTo>
                      <a:pt x="49" y="46"/>
                    </a:lnTo>
                    <a:lnTo>
                      <a:pt x="51" y="37"/>
                    </a:lnTo>
                    <a:lnTo>
                      <a:pt x="47" y="35"/>
                    </a:lnTo>
                    <a:lnTo>
                      <a:pt x="42" y="31"/>
                    </a:lnTo>
                    <a:lnTo>
                      <a:pt x="35" y="26"/>
                    </a:lnTo>
                    <a:lnTo>
                      <a:pt x="28" y="19"/>
                    </a:lnTo>
                    <a:lnTo>
                      <a:pt x="22" y="14"/>
                    </a:lnTo>
                    <a:lnTo>
                      <a:pt x="14" y="8"/>
                    </a:lnTo>
                    <a:lnTo>
                      <a:pt x="9" y="4"/>
                    </a:lnTo>
                    <a:lnTo>
                      <a:pt x="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75" name="Freeform 503"/>
              <p:cNvSpPr>
                <a:spLocks noChangeArrowheads="1"/>
              </p:cNvSpPr>
              <p:nvPr/>
            </p:nvSpPr>
            <p:spPr bwMode="auto">
              <a:xfrm>
                <a:off x="3024" y="4092"/>
                <a:ext cx="58" cy="5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61089 25856"/>
                  <a:gd name="G6" fmla="+- 25 0 0"/>
                  <a:gd name="G7" fmla="+- 65533 0 0"/>
                  <a:gd name="G8" fmla="*/ 1 53 2"/>
                  <a:gd name="G9" fmla="+- 20 0 0"/>
                  <a:gd name="G10" fmla="sin 55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59245 0 0"/>
                  <a:gd name="G38" fmla="+- 59245 0 0"/>
                  <a:gd name="G39" fmla="+- 59374 0 0"/>
                  <a:gd name="G40" fmla="+- 59655 0 0"/>
                  <a:gd name="G41" fmla="+- 60660 0 0"/>
                  <a:gd name="G42" fmla="+- 61818 0 0"/>
                  <a:gd name="G43" fmla="+- 62330 0 0"/>
                  <a:gd name="G44" fmla="+- 62892 0 0"/>
                  <a:gd name="G45" fmla="+- 63552 0 0"/>
                  <a:gd name="T0" fmla="*/ 5906 w 57"/>
                  <a:gd name="T1" fmla="*/ 4 h 66"/>
                  <a:gd name="T2" fmla="*/ 6295 w 57"/>
                  <a:gd name="T3" fmla="*/ 4 h 66"/>
                  <a:gd name="T4" fmla="*/ 6295 w 57"/>
                  <a:gd name="T5" fmla="*/ 2 h 66"/>
                  <a:gd name="T6" fmla="*/ 6164 w 57"/>
                  <a:gd name="T7" fmla="*/ 1 h 66"/>
                  <a:gd name="T8" fmla="*/ 5882 w 57"/>
                  <a:gd name="T9" fmla="*/ 1 h 66"/>
                  <a:gd name="T10" fmla="*/ 4877 w 57"/>
                  <a:gd name="T11" fmla="*/ 0 h 66"/>
                  <a:gd name="T12" fmla="*/ 3718 w 57"/>
                  <a:gd name="T13" fmla="*/ 2 h 66"/>
                  <a:gd name="T14" fmla="*/ 3208 w 57"/>
                  <a:gd name="T15" fmla="*/ 4 h 66"/>
                  <a:gd name="T16" fmla="*/ 2648 w 57"/>
                  <a:gd name="T17" fmla="*/ 11 h 66"/>
                  <a:gd name="T18" fmla="*/ 1995 w 57"/>
                  <a:gd name="T19" fmla="*/ 268 h 66"/>
                  <a:gd name="T20" fmla="*/ 1328 w 57"/>
                  <a:gd name="T21" fmla="*/ 359 h 66"/>
                  <a:gd name="T22" fmla="*/ 1013 w 57"/>
                  <a:gd name="T23" fmla="*/ 557 h 66"/>
                  <a:gd name="T24" fmla="*/ 5 w 57"/>
                  <a:gd name="T25" fmla="*/ 686 h 66"/>
                  <a:gd name="T26" fmla="*/ 2 w 57"/>
                  <a:gd name="T27" fmla="*/ 919 h 66"/>
                  <a:gd name="T28" fmla="*/ 0 w 57"/>
                  <a:gd name="T29" fmla="*/ 1104 h 66"/>
                  <a:gd name="T30" fmla="*/ 1 w 57"/>
                  <a:gd name="T31" fmla="*/ 1231 h 66"/>
                  <a:gd name="T32" fmla="*/ 2 w 57"/>
                  <a:gd name="T33" fmla="*/ 1325 h 66"/>
                  <a:gd name="T34" fmla="*/ 5 w 57"/>
                  <a:gd name="T35" fmla="*/ 1374 h 66"/>
                  <a:gd name="T36" fmla="*/ 1084 w 57"/>
                  <a:gd name="T37" fmla="*/ 1479 h 66"/>
                  <a:gd name="T38" fmla="*/ 2285 w 57"/>
                  <a:gd name="T39" fmla="*/ 1650 h 66"/>
                  <a:gd name="T40" fmla="*/ 3674 w 57"/>
                  <a:gd name="T41" fmla="*/ 1776 h 66"/>
                  <a:gd name="T42" fmla="*/ 4484 w 57"/>
                  <a:gd name="T43" fmla="*/ 1789 h 66"/>
                  <a:gd name="T44" fmla="*/ 5136 w 57"/>
                  <a:gd name="T45" fmla="*/ 1789 h 66"/>
                  <a:gd name="T46" fmla="*/ 5519 w 57"/>
                  <a:gd name="T47" fmla="*/ 1789 h 66"/>
                  <a:gd name="T48" fmla="*/ 6164 w 57"/>
                  <a:gd name="T49" fmla="*/ 1776 h 66"/>
                  <a:gd name="T50" fmla="*/ 6320 w 57"/>
                  <a:gd name="T51" fmla="*/ 1759 h 66"/>
                  <a:gd name="T52" fmla="*/ 6597 w 57"/>
                  <a:gd name="T53" fmla="*/ 1665 h 66"/>
                  <a:gd name="T54" fmla="*/ 6396 w 57"/>
                  <a:gd name="T55" fmla="*/ 1550 h 66"/>
                  <a:gd name="T56" fmla="*/ 6295 w 57"/>
                  <a:gd name="T57" fmla="*/ 1441 h 66"/>
                  <a:gd name="T58" fmla="*/ 6164 w 57"/>
                  <a:gd name="T59" fmla="*/ 1338 h 66"/>
                  <a:gd name="T60" fmla="*/ 6164 w 57"/>
                  <a:gd name="T61" fmla="*/ 1280 h 66"/>
                  <a:gd name="T62" fmla="*/ 6164 w 57"/>
                  <a:gd name="T63" fmla="*/ 1191 h 66"/>
                  <a:gd name="T64" fmla="*/ 6295 w 57"/>
                  <a:gd name="T65" fmla="*/ 1104 h 66"/>
                  <a:gd name="T66" fmla="*/ 6320 w 57"/>
                  <a:gd name="T67" fmla="*/ 989 h 66"/>
                  <a:gd name="T68" fmla="*/ 6396 w 57"/>
                  <a:gd name="T69" fmla="*/ 919 h 66"/>
                  <a:gd name="T70" fmla="*/ 6597 w 57"/>
                  <a:gd name="T71" fmla="*/ 803 h 66"/>
                  <a:gd name="T72" fmla="*/ 6597 w 57"/>
                  <a:gd name="T73" fmla="*/ 691 h 66"/>
                  <a:gd name="T74" fmla="*/ 6597 w 57"/>
                  <a:gd name="T75" fmla="*/ 599 h 66"/>
                  <a:gd name="T76" fmla="*/ 6396 w 57"/>
                  <a:gd name="T77" fmla="*/ 518 h 66"/>
                  <a:gd name="T78" fmla="*/ 6320 w 57"/>
                  <a:gd name="T79" fmla="*/ 386 h 66"/>
                  <a:gd name="T80" fmla="*/ 6295 w 57"/>
                  <a:gd name="T81" fmla="*/ 332 h 66"/>
                  <a:gd name="T82" fmla="*/ 5906 w 57"/>
                  <a:gd name="T83" fmla="*/ 288 h 66"/>
                  <a:gd name="T84" fmla="*/ 5906 w 57"/>
                  <a:gd name="T85" fmla="*/ 250 h 66"/>
                  <a:gd name="T86" fmla="*/ 5882 w 57"/>
                  <a:gd name="T87" fmla="*/ 11 h 66"/>
                  <a:gd name="T88" fmla="*/ 5906 w 57"/>
                  <a:gd name="T89" fmla="*/ 4 h 66"/>
                  <a:gd name="T90" fmla="*/ 0 w 57"/>
                  <a:gd name="T91" fmla="*/ 0 h 66"/>
                  <a:gd name="T92" fmla="*/ 57 w 57"/>
                  <a:gd name="T9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T90" t="T91" r="T92" b="T93"/>
                <a:pathLst>
                  <a:path w="57" h="66">
                    <a:moveTo>
                      <a:pt x="51" y="5"/>
                    </a:moveTo>
                    <a:lnTo>
                      <a:pt x="54" y="4"/>
                    </a:lnTo>
                    <a:lnTo>
                      <a:pt x="54" y="2"/>
                    </a:lnTo>
                    <a:lnTo>
                      <a:pt x="53" y="1"/>
                    </a:lnTo>
                    <a:lnTo>
                      <a:pt x="50" y="1"/>
                    </a:lnTo>
                    <a:lnTo>
                      <a:pt x="43" y="0"/>
                    </a:lnTo>
                    <a:lnTo>
                      <a:pt x="33" y="2"/>
                    </a:lnTo>
                    <a:lnTo>
                      <a:pt x="28" y="4"/>
                    </a:lnTo>
                    <a:lnTo>
                      <a:pt x="23" y="6"/>
                    </a:lnTo>
                    <a:lnTo>
                      <a:pt x="18" y="10"/>
                    </a:lnTo>
                    <a:lnTo>
                      <a:pt x="12" y="14"/>
                    </a:lnTo>
                    <a:lnTo>
                      <a:pt x="8" y="20"/>
                    </a:lnTo>
                    <a:lnTo>
                      <a:pt x="5" y="25"/>
                    </a:lnTo>
                    <a:lnTo>
                      <a:pt x="2" y="33"/>
                    </a:lnTo>
                    <a:lnTo>
                      <a:pt x="0" y="41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5" y="51"/>
                    </a:lnTo>
                    <a:lnTo>
                      <a:pt x="9" y="55"/>
                    </a:lnTo>
                    <a:lnTo>
                      <a:pt x="20" y="60"/>
                    </a:lnTo>
                    <a:lnTo>
                      <a:pt x="32" y="65"/>
                    </a:lnTo>
                    <a:lnTo>
                      <a:pt x="38" y="66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53" y="65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6" y="58"/>
                    </a:lnTo>
                    <a:lnTo>
                      <a:pt x="54" y="54"/>
                    </a:lnTo>
                    <a:lnTo>
                      <a:pt x="53" y="50"/>
                    </a:lnTo>
                    <a:lnTo>
                      <a:pt x="53" y="47"/>
                    </a:lnTo>
                    <a:lnTo>
                      <a:pt x="53" y="44"/>
                    </a:lnTo>
                    <a:lnTo>
                      <a:pt x="54" y="41"/>
                    </a:lnTo>
                    <a:lnTo>
                      <a:pt x="55" y="36"/>
                    </a:lnTo>
                    <a:lnTo>
                      <a:pt x="56" y="33"/>
                    </a:lnTo>
                    <a:lnTo>
                      <a:pt x="57" y="30"/>
                    </a:lnTo>
                    <a:lnTo>
                      <a:pt x="57" y="26"/>
                    </a:lnTo>
                    <a:lnTo>
                      <a:pt x="57" y="22"/>
                    </a:lnTo>
                    <a:lnTo>
                      <a:pt x="56" y="19"/>
                    </a:lnTo>
                    <a:lnTo>
                      <a:pt x="55" y="15"/>
                    </a:lnTo>
                    <a:lnTo>
                      <a:pt x="54" y="13"/>
                    </a:lnTo>
                    <a:lnTo>
                      <a:pt x="51" y="11"/>
                    </a:lnTo>
                    <a:lnTo>
                      <a:pt x="51" y="9"/>
                    </a:lnTo>
                    <a:lnTo>
                      <a:pt x="50" y="6"/>
                    </a:lnTo>
                    <a:lnTo>
                      <a:pt x="51" y="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76" name="Freeform 504"/>
              <p:cNvSpPr>
                <a:spLocks noChangeArrowheads="1"/>
              </p:cNvSpPr>
              <p:nvPr/>
            </p:nvSpPr>
            <p:spPr bwMode="auto">
              <a:xfrm>
                <a:off x="3019" y="4087"/>
                <a:ext cx="64" cy="50"/>
              </a:xfrm>
              <a:custGeom>
                <a:avLst/>
                <a:gdLst>
                  <a:gd name="G0" fmla="+- 11 0 0"/>
                  <a:gd name="G1" fmla="sin 47 G0"/>
                  <a:gd name="G2" fmla="*/ 1 33143 5760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6 0 0"/>
                  <a:gd name="G15" fmla="cos 21 G14"/>
                  <a:gd name="G16" fmla="+- 36 0 0"/>
                  <a:gd name="G17" fmla="+- 33 0 0"/>
                  <a:gd name="G18" fmla="sin 47 G17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45835 0 0"/>
                  <a:gd name="G33" fmla="+- 49363 0 0"/>
                  <a:gd name="G34" fmla="+- 52252 0 0"/>
                  <a:gd name="G35" fmla="+- 55475 0 0"/>
                  <a:gd name="G36" fmla="+- 57045 0 0"/>
                  <a:gd name="T0" fmla="*/ 722 w 63"/>
                  <a:gd name="T1" fmla="*/ 25466 h 47"/>
                  <a:gd name="T2" fmla="*/ 817 w 63"/>
                  <a:gd name="T3" fmla="*/ 20518 h 47"/>
                  <a:gd name="T4" fmla="*/ 924 w 63"/>
                  <a:gd name="T5" fmla="*/ 17097 h 47"/>
                  <a:gd name="T6" fmla="*/ 1111 w 63"/>
                  <a:gd name="T7" fmla="*/ 14395 h 47"/>
                  <a:gd name="T8" fmla="*/ 1512 w 63"/>
                  <a:gd name="T9" fmla="*/ 11573 h 47"/>
                  <a:gd name="T10" fmla="*/ 1900 w 63"/>
                  <a:gd name="T11" fmla="*/ 10391 h 47"/>
                  <a:gd name="T12" fmla="*/ 2188 w 63"/>
                  <a:gd name="T13" fmla="*/ 8339 h 47"/>
                  <a:gd name="T14" fmla="*/ 2475 w 63"/>
                  <a:gd name="T15" fmla="*/ 7073 h 47"/>
                  <a:gd name="T16" fmla="*/ 2977 w 63"/>
                  <a:gd name="T17" fmla="*/ 5564 h 47"/>
                  <a:gd name="T18" fmla="*/ 3553 w 63"/>
                  <a:gd name="T19" fmla="*/ 4720 h 47"/>
                  <a:gd name="T20" fmla="*/ 4019 w 63"/>
                  <a:gd name="T21" fmla="*/ 5120 h 47"/>
                  <a:gd name="T22" fmla="*/ 4050 w 63"/>
                  <a:gd name="T23" fmla="*/ 5120 h 47"/>
                  <a:gd name="T24" fmla="*/ 4019 w 63"/>
                  <a:gd name="T25" fmla="*/ 4720 h 47"/>
                  <a:gd name="T26" fmla="*/ 4019 w 63"/>
                  <a:gd name="T27" fmla="*/ 3684 h 47"/>
                  <a:gd name="T28" fmla="*/ 4019 w 63"/>
                  <a:gd name="T29" fmla="*/ 4024 h 47"/>
                  <a:gd name="T30" fmla="*/ 4393 w 63"/>
                  <a:gd name="T31" fmla="*/ 7676 h 47"/>
                  <a:gd name="T32" fmla="*/ 4580 w 63"/>
                  <a:gd name="T33" fmla="*/ 5564 h 47"/>
                  <a:gd name="T34" fmla="*/ 4672 w 63"/>
                  <a:gd name="T35" fmla="*/ 3684 h 47"/>
                  <a:gd name="T36" fmla="*/ 4495 w 63"/>
                  <a:gd name="T37" fmla="*/ 3 h 47"/>
                  <a:gd name="T38" fmla="*/ 4050 w 63"/>
                  <a:gd name="T39" fmla="*/ 0 h 47"/>
                  <a:gd name="T40" fmla="*/ 3553 w 63"/>
                  <a:gd name="T41" fmla="*/ 0 h 47"/>
                  <a:gd name="T42" fmla="*/ 2748 w 63"/>
                  <a:gd name="T43" fmla="*/ 3 h 47"/>
                  <a:gd name="T44" fmla="*/ 2285 w 63"/>
                  <a:gd name="T45" fmla="*/ 103 h 47"/>
                  <a:gd name="T46" fmla="*/ 1934 w 63"/>
                  <a:gd name="T47" fmla="*/ 4343 h 47"/>
                  <a:gd name="T48" fmla="*/ 1337 w 63"/>
                  <a:gd name="T49" fmla="*/ 5564 h 47"/>
                  <a:gd name="T50" fmla="*/ 983 w 63"/>
                  <a:gd name="T51" fmla="*/ 8339 h 47"/>
                  <a:gd name="T52" fmla="*/ 768 w 63"/>
                  <a:gd name="T53" fmla="*/ 11292 h 47"/>
                  <a:gd name="T54" fmla="*/ 6 w 63"/>
                  <a:gd name="T55" fmla="*/ 14821 h 47"/>
                  <a:gd name="T56" fmla="*/ 3 w 63"/>
                  <a:gd name="T57" fmla="*/ 18917 h 47"/>
                  <a:gd name="T58" fmla="*/ 0 w 63"/>
                  <a:gd name="T59" fmla="*/ 23650 h 47"/>
                  <a:gd name="T60" fmla="*/ 722 w 63"/>
                  <a:gd name="T61" fmla="*/ 25466 h 47"/>
                  <a:gd name="T62" fmla="*/ 0 w 63"/>
                  <a:gd name="T63" fmla="*/ 0 h 47"/>
                  <a:gd name="T64" fmla="*/ 63 w 63"/>
                  <a:gd name="T65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63" h="47">
                    <a:moveTo>
                      <a:pt x="9" y="47"/>
                    </a:moveTo>
                    <a:lnTo>
                      <a:pt x="11" y="39"/>
                    </a:lnTo>
                    <a:lnTo>
                      <a:pt x="13" y="32"/>
                    </a:lnTo>
                    <a:lnTo>
                      <a:pt x="16" y="27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30" y="16"/>
                    </a:lnTo>
                    <a:lnTo>
                      <a:pt x="34" y="14"/>
                    </a:lnTo>
                    <a:lnTo>
                      <a:pt x="40" y="11"/>
                    </a:lnTo>
                    <a:lnTo>
                      <a:pt x="48" y="9"/>
                    </a:lnTo>
                    <a:lnTo>
                      <a:pt x="54" y="10"/>
                    </a:lnTo>
                    <a:lnTo>
                      <a:pt x="55" y="10"/>
                    </a:lnTo>
                    <a:lnTo>
                      <a:pt x="54" y="9"/>
                    </a:lnTo>
                    <a:lnTo>
                      <a:pt x="54" y="6"/>
                    </a:lnTo>
                    <a:lnTo>
                      <a:pt x="54" y="7"/>
                    </a:lnTo>
                    <a:lnTo>
                      <a:pt x="59" y="15"/>
                    </a:lnTo>
                    <a:lnTo>
                      <a:pt x="62" y="11"/>
                    </a:lnTo>
                    <a:lnTo>
                      <a:pt x="63" y="6"/>
                    </a:lnTo>
                    <a:lnTo>
                      <a:pt x="60" y="3"/>
                    </a:lnTo>
                    <a:lnTo>
                      <a:pt x="55" y="0"/>
                    </a:lnTo>
                    <a:lnTo>
                      <a:pt x="48" y="0"/>
                    </a:lnTo>
                    <a:lnTo>
                      <a:pt x="37" y="3"/>
                    </a:lnTo>
                    <a:lnTo>
                      <a:pt x="31" y="5"/>
                    </a:lnTo>
                    <a:lnTo>
                      <a:pt x="26" y="8"/>
                    </a:lnTo>
                    <a:lnTo>
                      <a:pt x="19" y="11"/>
                    </a:lnTo>
                    <a:lnTo>
                      <a:pt x="14" y="16"/>
                    </a:lnTo>
                    <a:lnTo>
                      <a:pt x="10" y="21"/>
                    </a:lnTo>
                    <a:lnTo>
                      <a:pt x="6" y="28"/>
                    </a:lnTo>
                    <a:lnTo>
                      <a:pt x="3" y="36"/>
                    </a:lnTo>
                    <a:lnTo>
                      <a:pt x="0" y="44"/>
                    </a:lnTo>
                    <a:lnTo>
                      <a:pt x="9" y="4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77" name="Freeform 505"/>
              <p:cNvSpPr>
                <a:spLocks noChangeArrowheads="1"/>
              </p:cNvSpPr>
              <p:nvPr/>
            </p:nvSpPr>
            <p:spPr bwMode="auto">
              <a:xfrm>
                <a:off x="3019" y="4135"/>
                <a:ext cx="67" cy="3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3 0 0"/>
                  <a:gd name="G6" fmla="+- 9 0 0"/>
                  <a:gd name="G7" fmla="cos 4 G6"/>
                  <a:gd name="G8" fmla="+- 65530 0 0"/>
                  <a:gd name="G9" fmla="+- 8 0 0"/>
                  <a:gd name="G10" fmla="*/ 1 10701 30784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60075 5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T0" fmla="*/ 3392 w 66"/>
                  <a:gd name="T1" fmla="*/ 11533 h 31"/>
                  <a:gd name="T2" fmla="*/ 3598 w 66"/>
                  <a:gd name="T3" fmla="*/ 12649 h 31"/>
                  <a:gd name="T4" fmla="*/ 3598 w 66"/>
                  <a:gd name="T5" fmla="*/ 13378 h 31"/>
                  <a:gd name="T6" fmla="*/ 3447 w 66"/>
                  <a:gd name="T7" fmla="*/ 13378 h 31"/>
                  <a:gd name="T8" fmla="*/ 3250 w 66"/>
                  <a:gd name="T9" fmla="*/ 13873 h 31"/>
                  <a:gd name="T10" fmla="*/ 3015 w 66"/>
                  <a:gd name="T11" fmla="*/ 13873 h 31"/>
                  <a:gd name="T12" fmla="*/ 2724 w 66"/>
                  <a:gd name="T13" fmla="*/ 13378 h 31"/>
                  <a:gd name="T14" fmla="*/ 2320 w 66"/>
                  <a:gd name="T15" fmla="*/ 13378 h 31"/>
                  <a:gd name="T16" fmla="*/ 1675 w 66"/>
                  <a:gd name="T17" fmla="*/ 11122 h 31"/>
                  <a:gd name="T18" fmla="*/ 931 w 66"/>
                  <a:gd name="T19" fmla="*/ 6626 h 31"/>
                  <a:gd name="T20" fmla="*/ 781 w 66"/>
                  <a:gd name="T21" fmla="*/ 5508 h 31"/>
                  <a:gd name="T22" fmla="*/ 694 w 66"/>
                  <a:gd name="T23" fmla="*/ 4175 h 31"/>
                  <a:gd name="T24" fmla="*/ 654 w 66"/>
                  <a:gd name="T25" fmla="*/ 4 h 31"/>
                  <a:gd name="T26" fmla="*/ 617 w 66"/>
                  <a:gd name="T27" fmla="*/ 3 h 31"/>
                  <a:gd name="T28" fmla="*/ 0 w 66"/>
                  <a:gd name="T29" fmla="*/ 0 h 31"/>
                  <a:gd name="T30" fmla="*/ 1 w 66"/>
                  <a:gd name="T31" fmla="*/ 4579 h 31"/>
                  <a:gd name="T32" fmla="*/ 4 w 66"/>
                  <a:gd name="T33" fmla="*/ 6626 h 31"/>
                  <a:gd name="T34" fmla="*/ 8 w 66"/>
                  <a:gd name="T35" fmla="*/ 10515 h 31"/>
                  <a:gd name="T36" fmla="*/ 736 w 66"/>
                  <a:gd name="T37" fmla="*/ 12649 h 31"/>
                  <a:gd name="T38" fmla="*/ 1489 w 66"/>
                  <a:gd name="T39" fmla="*/ 16689 h 31"/>
                  <a:gd name="T40" fmla="*/ 2187 w 66"/>
                  <a:gd name="T41" fmla="*/ 19358 h 31"/>
                  <a:gd name="T42" fmla="*/ 2681 w 66"/>
                  <a:gd name="T43" fmla="*/ 19859 h 31"/>
                  <a:gd name="T44" fmla="*/ 2936 w 66"/>
                  <a:gd name="T45" fmla="*/ 19859 h 31"/>
                  <a:gd name="T46" fmla="*/ 3250 w 66"/>
                  <a:gd name="T47" fmla="*/ 19859 h 31"/>
                  <a:gd name="T48" fmla="*/ 3656 w 66"/>
                  <a:gd name="T49" fmla="*/ 19358 h 31"/>
                  <a:gd name="T50" fmla="*/ 3878 w 66"/>
                  <a:gd name="T51" fmla="*/ 18107 h 31"/>
                  <a:gd name="T52" fmla="*/ 4047 w 66"/>
                  <a:gd name="T53" fmla="*/ 14673 h 31"/>
                  <a:gd name="T54" fmla="*/ 3985 w 66"/>
                  <a:gd name="T55" fmla="*/ 11533 h 31"/>
                  <a:gd name="T56" fmla="*/ 3878 w 66"/>
                  <a:gd name="T57" fmla="*/ 7267 h 31"/>
                  <a:gd name="T58" fmla="*/ 3392 w 66"/>
                  <a:gd name="T59" fmla="*/ 11533 h 31"/>
                  <a:gd name="T60" fmla="*/ 0 w 66"/>
                  <a:gd name="T61" fmla="*/ 0 h 31"/>
                  <a:gd name="T62" fmla="*/ 66 w 66"/>
                  <a:gd name="T6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66" h="31">
                    <a:moveTo>
                      <a:pt x="55" y="18"/>
                    </a:moveTo>
                    <a:lnTo>
                      <a:pt x="58" y="20"/>
                    </a:lnTo>
                    <a:lnTo>
                      <a:pt x="58" y="21"/>
                    </a:lnTo>
                    <a:lnTo>
                      <a:pt x="56" y="21"/>
                    </a:lnTo>
                    <a:lnTo>
                      <a:pt x="53" y="22"/>
                    </a:lnTo>
                    <a:lnTo>
                      <a:pt x="49" y="22"/>
                    </a:lnTo>
                    <a:lnTo>
                      <a:pt x="44" y="21"/>
                    </a:lnTo>
                    <a:lnTo>
                      <a:pt x="38" y="21"/>
                    </a:lnTo>
                    <a:lnTo>
                      <a:pt x="27" y="17"/>
                    </a:lnTo>
                    <a:lnTo>
                      <a:pt x="16" y="11"/>
                    </a:lnTo>
                    <a:lnTo>
                      <a:pt x="13" y="9"/>
                    </a:lnTo>
                    <a:lnTo>
                      <a:pt x="11" y="6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0" y="0"/>
                    </a:lnTo>
                    <a:lnTo>
                      <a:pt x="1" y="7"/>
                    </a:lnTo>
                    <a:lnTo>
                      <a:pt x="4" y="11"/>
                    </a:lnTo>
                    <a:lnTo>
                      <a:pt x="8" y="16"/>
                    </a:lnTo>
                    <a:lnTo>
                      <a:pt x="12" y="20"/>
                    </a:lnTo>
                    <a:lnTo>
                      <a:pt x="24" y="26"/>
                    </a:lnTo>
                    <a:lnTo>
                      <a:pt x="36" y="30"/>
                    </a:lnTo>
                    <a:lnTo>
                      <a:pt x="43" y="31"/>
                    </a:lnTo>
                    <a:lnTo>
                      <a:pt x="48" y="31"/>
                    </a:lnTo>
                    <a:lnTo>
                      <a:pt x="53" y="31"/>
                    </a:lnTo>
                    <a:lnTo>
                      <a:pt x="59" y="30"/>
                    </a:lnTo>
                    <a:lnTo>
                      <a:pt x="63" y="28"/>
                    </a:lnTo>
                    <a:lnTo>
                      <a:pt x="66" y="23"/>
                    </a:lnTo>
                    <a:lnTo>
                      <a:pt x="65" y="18"/>
                    </a:lnTo>
                    <a:lnTo>
                      <a:pt x="63" y="12"/>
                    </a:lnTo>
                    <a:lnTo>
                      <a:pt x="55" y="1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78" name="Freeform 506"/>
              <p:cNvSpPr>
                <a:spLocks noChangeArrowheads="1"/>
              </p:cNvSpPr>
              <p:nvPr/>
            </p:nvSpPr>
            <p:spPr bwMode="auto">
              <a:xfrm>
                <a:off x="3074" y="4120"/>
                <a:ext cx="11" cy="32"/>
              </a:xfrm>
              <a:custGeom>
                <a:avLst/>
                <a:gdLst>
                  <a:gd name="G0" fmla="+- 5 0 0"/>
                  <a:gd name="G1" fmla="+- 6 0 0"/>
                  <a:gd name="G2" fmla="*/ 1 0 51712"/>
                  <a:gd name="G3" fmla="+- 65530 0 0"/>
                  <a:gd name="G4" fmla="*/ 1 41 2"/>
                  <a:gd name="G5" fmla="+- 9 0 0"/>
                  <a:gd name="G6" fmla="sin 23 G5"/>
                  <a:gd name="G7" fmla="+- 10 0 0"/>
                  <a:gd name="G8" fmla="sin 19 G7"/>
                  <a:gd name="G9" fmla="*/ 1 57645 51712"/>
                  <a:gd name="G10" fmla="*/ 1 591 512"/>
                  <a:gd name="G11" fmla="+- 2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3 0 0"/>
                  <a:gd name="G23" fmla="+- 65444 0 0"/>
                  <a:gd name="T0" fmla="*/ 5 w 13"/>
                  <a:gd name="T1" fmla="*/ 0 h 31"/>
                  <a:gd name="T2" fmla="*/ 5 w 13"/>
                  <a:gd name="T3" fmla="*/ 2 h 31"/>
                  <a:gd name="T4" fmla="*/ 3 w 13"/>
                  <a:gd name="T5" fmla="*/ 95 h 31"/>
                  <a:gd name="T6" fmla="*/ 2 w 13"/>
                  <a:gd name="T7" fmla="*/ 1827 h 31"/>
                  <a:gd name="T8" fmla="*/ 1 w 13"/>
                  <a:gd name="T9" fmla="*/ 2367 h 31"/>
                  <a:gd name="T10" fmla="*/ 0 w 13"/>
                  <a:gd name="T11" fmla="*/ 3026 h 31"/>
                  <a:gd name="T12" fmla="*/ 0 w 13"/>
                  <a:gd name="T13" fmla="*/ 3879 h 31"/>
                  <a:gd name="T14" fmla="*/ 0 w 13"/>
                  <a:gd name="T15" fmla="*/ 5085 h 31"/>
                  <a:gd name="T16" fmla="*/ 2 w 13"/>
                  <a:gd name="T17" fmla="*/ 5727 h 31"/>
                  <a:gd name="T18" fmla="*/ 1768 w 13"/>
                  <a:gd name="T19" fmla="*/ 4761 h 31"/>
                  <a:gd name="T20" fmla="*/ 1642 w 13"/>
                  <a:gd name="T21" fmla="*/ 4378 h 31"/>
                  <a:gd name="T22" fmla="*/ 1642 w 13"/>
                  <a:gd name="T23" fmla="*/ 3879 h 31"/>
                  <a:gd name="T24" fmla="*/ 1642 w 13"/>
                  <a:gd name="T25" fmla="*/ 3425 h 31"/>
                  <a:gd name="T26" fmla="*/ 1768 w 13"/>
                  <a:gd name="T27" fmla="*/ 2847 h 31"/>
                  <a:gd name="T28" fmla="*/ 1904 w 13"/>
                  <a:gd name="T29" fmla="*/ 2224 h 31"/>
                  <a:gd name="T30" fmla="*/ 2050 w 13"/>
                  <a:gd name="T31" fmla="*/ 1710 h 31"/>
                  <a:gd name="T32" fmla="*/ 2208 w 13"/>
                  <a:gd name="T33" fmla="*/ 5 h 31"/>
                  <a:gd name="T34" fmla="*/ 2208 w 13"/>
                  <a:gd name="T35" fmla="*/ 0 h 31"/>
                  <a:gd name="T36" fmla="*/ 5 w 13"/>
                  <a:gd name="T37" fmla="*/ 0 h 31"/>
                  <a:gd name="T38" fmla="*/ 0 w 13"/>
                  <a:gd name="T39" fmla="*/ 0 h 31"/>
                  <a:gd name="T40" fmla="*/ 13 w 13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3" h="31">
                    <a:moveTo>
                      <a:pt x="5" y="0"/>
                    </a:moveTo>
                    <a:lnTo>
                      <a:pt x="5" y="2"/>
                    </a:lnTo>
                    <a:lnTo>
                      <a:pt x="3" y="6"/>
                    </a:lnTo>
                    <a:lnTo>
                      <a:pt x="2" y="9"/>
                    </a:lnTo>
                    <a:lnTo>
                      <a:pt x="1" y="13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1"/>
                    </a:lnTo>
                    <a:lnTo>
                      <a:pt x="10" y="25"/>
                    </a:lnTo>
                    <a:lnTo>
                      <a:pt x="9" y="23"/>
                    </a:lnTo>
                    <a:lnTo>
                      <a:pt x="9" y="21"/>
                    </a:lnTo>
                    <a:lnTo>
                      <a:pt x="9" y="19"/>
                    </a:lnTo>
                    <a:lnTo>
                      <a:pt x="10" y="16"/>
                    </a:lnTo>
                    <a:lnTo>
                      <a:pt x="11" y="12"/>
                    </a:lnTo>
                    <a:lnTo>
                      <a:pt x="12" y="8"/>
                    </a:lnTo>
                    <a:lnTo>
                      <a:pt x="13" y="5"/>
                    </a:lnTo>
                    <a:lnTo>
                      <a:pt x="13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79" name="Freeform 507"/>
              <p:cNvSpPr>
                <a:spLocks noChangeArrowheads="1"/>
              </p:cNvSpPr>
              <p:nvPr/>
            </p:nvSpPr>
            <p:spPr bwMode="auto">
              <a:xfrm>
                <a:off x="3072" y="4095"/>
                <a:ext cx="13" cy="24"/>
              </a:xfrm>
              <a:custGeom>
                <a:avLst/>
                <a:gdLst>
                  <a:gd name="G0" fmla="*/ 1 0 51712"/>
                  <a:gd name="G1" fmla="*/ 1 5555 35176"/>
                  <a:gd name="G2" fmla="+- 13 0 0"/>
                  <a:gd name="G3" fmla="+- 18 0 0"/>
                  <a:gd name="G4" fmla="*/ 1 39329 25856"/>
                  <a:gd name="G5" fmla="*/ 1 0 51712"/>
                  <a:gd name="G6" fmla="*/ 1 24681 13716"/>
                  <a:gd name="G7" fmla="+- 10 0 0"/>
                  <a:gd name="G8" fmla="cos 7 G7"/>
                  <a:gd name="G9" fmla="+- 8 0 0"/>
                  <a:gd name="G10" fmla="sin 6 G9"/>
                  <a:gd name="G11" fmla="*/ 1 0 51712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5532 0 0"/>
                  <a:gd name="G23" fmla="+- 63242 0 0"/>
                  <a:gd name="T0" fmla="*/ 3 w 15"/>
                  <a:gd name="T1" fmla="*/ 0 h 24"/>
                  <a:gd name="T2" fmla="*/ 0 w 15"/>
                  <a:gd name="T3" fmla="*/ 4 h 24"/>
                  <a:gd name="T4" fmla="*/ 1 w 15"/>
                  <a:gd name="T5" fmla="*/ 2295 h 24"/>
                  <a:gd name="T6" fmla="*/ 2 w 15"/>
                  <a:gd name="T7" fmla="*/ 2917 h 24"/>
                  <a:gd name="T8" fmla="*/ 3 w 15"/>
                  <a:gd name="T9" fmla="*/ 3423 h 24"/>
                  <a:gd name="T10" fmla="*/ 4 w 15"/>
                  <a:gd name="T11" fmla="*/ 4017 h 24"/>
                  <a:gd name="T12" fmla="*/ 5 w 15"/>
                  <a:gd name="T13" fmla="*/ 5108 h 24"/>
                  <a:gd name="T14" fmla="*/ 7 w 15"/>
                  <a:gd name="T15" fmla="*/ 5711 h 24"/>
                  <a:gd name="T16" fmla="*/ 7 w 15"/>
                  <a:gd name="T17" fmla="*/ 6495 h 24"/>
                  <a:gd name="T18" fmla="*/ 1263 w 15"/>
                  <a:gd name="T19" fmla="*/ 6495 h 24"/>
                  <a:gd name="T20" fmla="*/ 1263 w 15"/>
                  <a:gd name="T21" fmla="*/ 5534 h 24"/>
                  <a:gd name="T22" fmla="*/ 1184 w 15"/>
                  <a:gd name="T23" fmla="*/ 4017 h 24"/>
                  <a:gd name="T24" fmla="*/ 1110 w 15"/>
                  <a:gd name="T25" fmla="*/ 3160 h 24"/>
                  <a:gd name="T26" fmla="*/ 976 w 15"/>
                  <a:gd name="T27" fmla="*/ 2486 h 24"/>
                  <a:gd name="T28" fmla="*/ 915 w 15"/>
                  <a:gd name="T29" fmla="*/ 2118 h 24"/>
                  <a:gd name="T30" fmla="*/ 915 w 15"/>
                  <a:gd name="T31" fmla="*/ 4 h 24"/>
                  <a:gd name="T32" fmla="*/ 858 w 15"/>
                  <a:gd name="T33" fmla="*/ 1955 h 24"/>
                  <a:gd name="T34" fmla="*/ 804 w 15"/>
                  <a:gd name="T35" fmla="*/ 2295 h 24"/>
                  <a:gd name="T36" fmla="*/ 3 w 15"/>
                  <a:gd name="T37" fmla="*/ 0 h 24"/>
                  <a:gd name="T38" fmla="*/ 0 w 15"/>
                  <a:gd name="T39" fmla="*/ 0 h 24"/>
                  <a:gd name="T40" fmla="*/ 15 w 15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5" h="24">
                    <a:moveTo>
                      <a:pt x="3" y="0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4" y="15"/>
                    </a:lnTo>
                    <a:lnTo>
                      <a:pt x="5" y="18"/>
                    </a:lnTo>
                    <a:lnTo>
                      <a:pt x="7" y="21"/>
                    </a:lnTo>
                    <a:lnTo>
                      <a:pt x="7" y="24"/>
                    </a:lnTo>
                    <a:lnTo>
                      <a:pt x="15" y="24"/>
                    </a:lnTo>
                    <a:lnTo>
                      <a:pt x="15" y="20"/>
                    </a:lnTo>
                    <a:lnTo>
                      <a:pt x="14" y="15"/>
                    </a:lnTo>
                    <a:lnTo>
                      <a:pt x="13" y="12"/>
                    </a:lnTo>
                    <a:lnTo>
                      <a:pt x="11" y="9"/>
                    </a:lnTo>
                    <a:lnTo>
                      <a:pt x="10" y="7"/>
                    </a:lnTo>
                    <a:lnTo>
                      <a:pt x="10" y="4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80" name="Freeform 508"/>
              <p:cNvSpPr>
                <a:spLocks noChangeArrowheads="1"/>
              </p:cNvSpPr>
              <p:nvPr/>
            </p:nvSpPr>
            <p:spPr bwMode="auto">
              <a:xfrm>
                <a:off x="3022" y="4151"/>
                <a:ext cx="6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16095 51712"/>
                  <a:gd name="G8" fmla="+- 4 0 0"/>
                  <a:gd name="G9" fmla="+- 3 0 0"/>
                  <a:gd name="G10" fmla="+- 18 0 0"/>
                  <a:gd name="G11" fmla="cos 4 G10"/>
                  <a:gd name="G12" fmla="+- 1 0 0"/>
                  <a:gd name="G13" fmla="+- 1 0 0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50009 48160"/>
                  <a:gd name="G24" fmla="+- 1 0 0"/>
                  <a:gd name="G25" fmla="+- 61316 0 0"/>
                  <a:gd name="G26" fmla="+- 1178 0 0"/>
                  <a:gd name="G27" fmla="+- 3170 0 0"/>
                  <a:gd name="G28" fmla="+- 7446 0 0"/>
                  <a:gd name="G29" fmla="+- 9833 0 0"/>
                  <a:gd name="T0" fmla="*/ 4369 w 64"/>
                  <a:gd name="T1" fmla="*/ 156 h 50"/>
                  <a:gd name="T2" fmla="*/ 4376 w 64"/>
                  <a:gd name="T3" fmla="*/ 5554 h 50"/>
                  <a:gd name="T4" fmla="*/ 4376 w 64"/>
                  <a:gd name="T5" fmla="*/ 7539 h 50"/>
                  <a:gd name="T6" fmla="*/ 4369 w 64"/>
                  <a:gd name="T7" fmla="*/ 11659 h 50"/>
                  <a:gd name="T8" fmla="*/ 4213 w 64"/>
                  <a:gd name="T9" fmla="*/ 13944 h 50"/>
                  <a:gd name="T10" fmla="*/ 4111 w 64"/>
                  <a:gd name="T11" fmla="*/ 17589 h 50"/>
                  <a:gd name="T12" fmla="*/ 3642 w 64"/>
                  <a:gd name="T13" fmla="*/ 20533 h 50"/>
                  <a:gd name="T14" fmla="*/ 3305 w 64"/>
                  <a:gd name="T15" fmla="*/ 24559 h 50"/>
                  <a:gd name="T16" fmla="*/ 2858 w 64"/>
                  <a:gd name="T17" fmla="*/ 27941 h 50"/>
                  <a:gd name="T18" fmla="*/ 2594 w 64"/>
                  <a:gd name="T19" fmla="*/ 28623 h 50"/>
                  <a:gd name="T20" fmla="*/ 2245 w 64"/>
                  <a:gd name="T21" fmla="*/ 28623 h 50"/>
                  <a:gd name="T22" fmla="*/ 1989 w 64"/>
                  <a:gd name="T23" fmla="*/ 27180 h 50"/>
                  <a:gd name="T24" fmla="*/ 1659 w 64"/>
                  <a:gd name="T25" fmla="*/ 25873 h 50"/>
                  <a:gd name="T26" fmla="*/ 960 w 64"/>
                  <a:gd name="T27" fmla="*/ 19950 h 50"/>
                  <a:gd name="T28" fmla="*/ 7 w 64"/>
                  <a:gd name="T29" fmla="*/ 13559 h 50"/>
                  <a:gd name="T30" fmla="*/ 2 w 64"/>
                  <a:gd name="T31" fmla="*/ 6474 h 50"/>
                  <a:gd name="T32" fmla="*/ 0 w 64"/>
                  <a:gd name="T33" fmla="*/ 22 h 50"/>
                  <a:gd name="T34" fmla="*/ 1 w 64"/>
                  <a:gd name="T35" fmla="*/ 1 h 50"/>
                  <a:gd name="T36" fmla="*/ 2 w 64"/>
                  <a:gd name="T37" fmla="*/ 0 h 50"/>
                  <a:gd name="T38" fmla="*/ 6 w 64"/>
                  <a:gd name="T39" fmla="*/ 1 h 50"/>
                  <a:gd name="T40" fmla="*/ 710 w 64"/>
                  <a:gd name="T41" fmla="*/ 22 h 50"/>
                  <a:gd name="T42" fmla="*/ 1153 w 64"/>
                  <a:gd name="T43" fmla="*/ 4416 h 50"/>
                  <a:gd name="T44" fmla="*/ 1807 w 64"/>
                  <a:gd name="T45" fmla="*/ 5554 h 50"/>
                  <a:gd name="T46" fmla="*/ 2297 w 64"/>
                  <a:gd name="T47" fmla="*/ 5554 h 50"/>
                  <a:gd name="T48" fmla="*/ 3034 w 64"/>
                  <a:gd name="T49" fmla="*/ 5131 h 50"/>
                  <a:gd name="T50" fmla="*/ 3429 w 64"/>
                  <a:gd name="T51" fmla="*/ 4416 h 50"/>
                  <a:gd name="T52" fmla="*/ 3965 w 64"/>
                  <a:gd name="T53" fmla="*/ 156 h 50"/>
                  <a:gd name="T54" fmla="*/ 4213 w 64"/>
                  <a:gd name="T55" fmla="*/ 140 h 50"/>
                  <a:gd name="T56" fmla="*/ 4369 w 64"/>
                  <a:gd name="T57" fmla="*/ 156 h 50"/>
                  <a:gd name="T58" fmla="*/ 0 w 64"/>
                  <a:gd name="T59" fmla="*/ 0 h 50"/>
                  <a:gd name="T60" fmla="*/ 64 w 64"/>
                  <a:gd name="T6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T58" t="T59" r="T60" b="T61"/>
                <a:pathLst>
                  <a:path w="64" h="50">
                    <a:moveTo>
                      <a:pt x="63" y="6"/>
                    </a:moveTo>
                    <a:lnTo>
                      <a:pt x="64" y="10"/>
                    </a:lnTo>
                    <a:lnTo>
                      <a:pt x="64" y="14"/>
                    </a:lnTo>
                    <a:lnTo>
                      <a:pt x="63" y="20"/>
                    </a:lnTo>
                    <a:lnTo>
                      <a:pt x="61" y="25"/>
                    </a:lnTo>
                    <a:lnTo>
                      <a:pt x="58" y="31"/>
                    </a:lnTo>
                    <a:lnTo>
                      <a:pt x="53" y="36"/>
                    </a:lnTo>
                    <a:lnTo>
                      <a:pt x="48" y="43"/>
                    </a:lnTo>
                    <a:lnTo>
                      <a:pt x="41" y="49"/>
                    </a:lnTo>
                    <a:lnTo>
                      <a:pt x="38" y="50"/>
                    </a:lnTo>
                    <a:lnTo>
                      <a:pt x="33" y="50"/>
                    </a:lnTo>
                    <a:lnTo>
                      <a:pt x="29" y="48"/>
                    </a:lnTo>
                    <a:lnTo>
                      <a:pt x="24" y="45"/>
                    </a:lnTo>
                    <a:lnTo>
                      <a:pt x="15" y="35"/>
                    </a:lnTo>
                    <a:lnTo>
                      <a:pt x="7" y="24"/>
                    </a:lnTo>
                    <a:lnTo>
                      <a:pt x="2" y="12"/>
                    </a:lnTo>
                    <a:lnTo>
                      <a:pt x="0" y="4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6" y="1"/>
                    </a:lnTo>
                    <a:lnTo>
                      <a:pt x="10" y="4"/>
                    </a:lnTo>
                    <a:lnTo>
                      <a:pt x="18" y="7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3" y="9"/>
                    </a:lnTo>
                    <a:lnTo>
                      <a:pt x="50" y="7"/>
                    </a:lnTo>
                    <a:lnTo>
                      <a:pt x="57" y="6"/>
                    </a:lnTo>
                    <a:lnTo>
                      <a:pt x="61" y="5"/>
                    </a:lnTo>
                    <a:lnTo>
                      <a:pt x="63" y="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81" name="Freeform 509"/>
              <p:cNvSpPr>
                <a:spLocks noChangeArrowheads="1"/>
              </p:cNvSpPr>
              <p:nvPr/>
            </p:nvSpPr>
            <p:spPr bwMode="auto">
              <a:xfrm>
                <a:off x="3063" y="4151"/>
                <a:ext cx="28" cy="55"/>
              </a:xfrm>
              <a:custGeom>
                <a:avLst/>
                <a:gdLst>
                  <a:gd name="G0" fmla="+- 48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33419 45696"/>
                  <a:gd name="G8" fmla="*/ 1 0 51712"/>
                  <a:gd name="G9" fmla="+- 48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9070 0 0"/>
                  <a:gd name="G21" fmla="+- 27020 0 0"/>
                  <a:gd name="T0" fmla="*/ 5 w 29"/>
                  <a:gd name="T1" fmla="*/ 55586 h 48"/>
                  <a:gd name="T2" fmla="*/ 1216 w 29"/>
                  <a:gd name="T3" fmla="*/ 47682 h 48"/>
                  <a:gd name="T4" fmla="*/ 1815 w 29"/>
                  <a:gd name="T5" fmla="*/ 40331 h 48"/>
                  <a:gd name="T6" fmla="*/ 2531 w 29"/>
                  <a:gd name="T7" fmla="*/ 32729 h 48"/>
                  <a:gd name="T8" fmla="*/ 2708 w 29"/>
                  <a:gd name="T9" fmla="*/ 25743 h 48"/>
                  <a:gd name="T10" fmla="*/ 2895 w 29"/>
                  <a:gd name="T11" fmla="*/ 19601 h 48"/>
                  <a:gd name="T12" fmla="*/ 3093 w 29"/>
                  <a:gd name="T13" fmla="*/ 12132 h 48"/>
                  <a:gd name="T14" fmla="*/ 3093 w 29"/>
                  <a:gd name="T15" fmla="*/ 248 h 48"/>
                  <a:gd name="T16" fmla="*/ 2895 w 29"/>
                  <a:gd name="T17" fmla="*/ 0 h 48"/>
                  <a:gd name="T18" fmla="*/ 2074 w 29"/>
                  <a:gd name="T19" fmla="*/ 29 h 48"/>
                  <a:gd name="T20" fmla="*/ 2217 w 29"/>
                  <a:gd name="T21" fmla="*/ 8806 h 48"/>
                  <a:gd name="T22" fmla="*/ 2217 w 29"/>
                  <a:gd name="T23" fmla="*/ 11199 h 48"/>
                  <a:gd name="T24" fmla="*/ 2074 w 29"/>
                  <a:gd name="T25" fmla="*/ 15417 h 48"/>
                  <a:gd name="T26" fmla="*/ 1815 w 29"/>
                  <a:gd name="T27" fmla="*/ 21918 h 48"/>
                  <a:gd name="T28" fmla="*/ 1588 w 29"/>
                  <a:gd name="T29" fmla="*/ 27014 h 48"/>
                  <a:gd name="T30" fmla="*/ 1138 w 29"/>
                  <a:gd name="T31" fmla="*/ 34383 h 48"/>
                  <a:gd name="T32" fmla="*/ 6 w 29"/>
                  <a:gd name="T33" fmla="*/ 40331 h 48"/>
                  <a:gd name="T34" fmla="*/ 0 w 29"/>
                  <a:gd name="T35" fmla="*/ 47341 h 48"/>
                  <a:gd name="T36" fmla="*/ 5 w 29"/>
                  <a:gd name="T37" fmla="*/ 55586 h 48"/>
                  <a:gd name="T38" fmla="*/ 0 w 29"/>
                  <a:gd name="T39" fmla="*/ 0 h 48"/>
                  <a:gd name="T40" fmla="*/ 29 w 29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9" h="48">
                    <a:moveTo>
                      <a:pt x="5" y="48"/>
                    </a:moveTo>
                    <a:lnTo>
                      <a:pt x="12" y="42"/>
                    </a:lnTo>
                    <a:lnTo>
                      <a:pt x="18" y="35"/>
                    </a:lnTo>
                    <a:lnTo>
                      <a:pt x="23" y="29"/>
                    </a:lnTo>
                    <a:lnTo>
                      <a:pt x="26" y="23"/>
                    </a:lnTo>
                    <a:lnTo>
                      <a:pt x="28" y="17"/>
                    </a:lnTo>
                    <a:lnTo>
                      <a:pt x="29" y="11"/>
                    </a:lnTo>
                    <a:lnTo>
                      <a:pt x="29" y="5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1" y="7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18" y="19"/>
                    </a:lnTo>
                    <a:lnTo>
                      <a:pt x="16" y="24"/>
                    </a:lnTo>
                    <a:lnTo>
                      <a:pt x="11" y="30"/>
                    </a:lnTo>
                    <a:lnTo>
                      <a:pt x="6" y="35"/>
                    </a:lnTo>
                    <a:lnTo>
                      <a:pt x="0" y="41"/>
                    </a:lnTo>
                    <a:lnTo>
                      <a:pt x="5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82" name="Freeform 510"/>
              <p:cNvSpPr>
                <a:spLocks noChangeArrowheads="1"/>
              </p:cNvSpPr>
              <p:nvPr/>
            </p:nvSpPr>
            <p:spPr bwMode="auto">
              <a:xfrm>
                <a:off x="3018" y="4147"/>
                <a:ext cx="49" cy="64"/>
              </a:xfrm>
              <a:custGeom>
                <a:avLst/>
                <a:gdLst>
                  <a:gd name="G0" fmla="+- 1 0 0"/>
                  <a:gd name="G1" fmla="*/ 1 28667 45696"/>
                  <a:gd name="G2" fmla="+- 65528 0 0"/>
                  <a:gd name="G3" fmla="+- 17 0 0"/>
                  <a:gd name="G4" fmla="sin 3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*/ 1 17701 57600"/>
                  <a:gd name="G12" fmla="+- 8 0 0"/>
                  <a:gd name="G13" fmla="sin 9 G12"/>
                  <a:gd name="G14" fmla="+- 13 0 0"/>
                  <a:gd name="G15" fmla="sin 10 G14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763 0 0"/>
                  <a:gd name="G30" fmla="+- 7 0 0"/>
                  <a:gd name="G31" fmla="+- 65533 0 0"/>
                  <a:gd name="G32" fmla="+- 61596 0 0"/>
                  <a:gd name="T0" fmla="*/ 1092 w 49"/>
                  <a:gd name="T1" fmla="*/ 98 h 60"/>
                  <a:gd name="T2" fmla="*/ 764 w 49"/>
                  <a:gd name="T3" fmla="*/ 1 h 60"/>
                  <a:gd name="T4" fmla="*/ 7 w 49"/>
                  <a:gd name="T5" fmla="*/ 0 h 60"/>
                  <a:gd name="T6" fmla="*/ 1 w 49"/>
                  <a:gd name="T7" fmla="*/ 4 h 60"/>
                  <a:gd name="T8" fmla="*/ 0 w 49"/>
                  <a:gd name="T9" fmla="*/ 3940 h 60"/>
                  <a:gd name="T10" fmla="*/ 2 w 49"/>
                  <a:gd name="T11" fmla="*/ 8217 h 60"/>
                  <a:gd name="T12" fmla="*/ 639 w 49"/>
                  <a:gd name="T13" fmla="*/ 13266 h 60"/>
                  <a:gd name="T14" fmla="*/ 1029 w 49"/>
                  <a:gd name="T15" fmla="*/ 18297 h 60"/>
                  <a:gd name="T16" fmla="*/ 1708 w 49"/>
                  <a:gd name="T17" fmla="*/ 22591 h 60"/>
                  <a:gd name="T18" fmla="*/ 2042 w 49"/>
                  <a:gd name="T19" fmla="*/ 24479 h 60"/>
                  <a:gd name="T20" fmla="*/ 2365 w 49"/>
                  <a:gd name="T21" fmla="*/ 25205 h 60"/>
                  <a:gd name="T22" fmla="*/ 2774 w 49"/>
                  <a:gd name="T23" fmla="*/ 25205 h 60"/>
                  <a:gd name="T24" fmla="*/ 3124 w 49"/>
                  <a:gd name="T25" fmla="*/ 24479 h 60"/>
                  <a:gd name="T26" fmla="*/ 2827 w 49"/>
                  <a:gd name="T27" fmla="*/ 21239 h 60"/>
                  <a:gd name="T28" fmla="*/ 2749 w 49"/>
                  <a:gd name="T29" fmla="*/ 21467 h 60"/>
                  <a:gd name="T30" fmla="*/ 2510 w 49"/>
                  <a:gd name="T31" fmla="*/ 21467 h 60"/>
                  <a:gd name="T32" fmla="*/ 2300 w 49"/>
                  <a:gd name="T33" fmla="*/ 20852 h 60"/>
                  <a:gd name="T34" fmla="*/ 2042 w 49"/>
                  <a:gd name="T35" fmla="*/ 19807 h 60"/>
                  <a:gd name="T36" fmla="*/ 1560 w 49"/>
                  <a:gd name="T37" fmla="*/ 16356 h 60"/>
                  <a:gd name="T38" fmla="*/ 970 w 49"/>
                  <a:gd name="T39" fmla="*/ 11194 h 60"/>
                  <a:gd name="T40" fmla="*/ 720 w 49"/>
                  <a:gd name="T41" fmla="*/ 6931 h 60"/>
                  <a:gd name="T42" fmla="*/ 639 w 49"/>
                  <a:gd name="T43" fmla="*/ 3659 h 60"/>
                  <a:gd name="T44" fmla="*/ 639 w 49"/>
                  <a:gd name="T45" fmla="*/ 3940 h 60"/>
                  <a:gd name="T46" fmla="*/ 8 w 49"/>
                  <a:gd name="T47" fmla="*/ 3940 h 60"/>
                  <a:gd name="T48" fmla="*/ 639 w 49"/>
                  <a:gd name="T49" fmla="*/ 4302 h 60"/>
                  <a:gd name="T50" fmla="*/ 811 w 49"/>
                  <a:gd name="T51" fmla="*/ 5020 h 60"/>
                  <a:gd name="T52" fmla="*/ 1092 w 49"/>
                  <a:gd name="T53" fmla="*/ 98 h 60"/>
                  <a:gd name="T54" fmla="*/ 0 w 49"/>
                  <a:gd name="T55" fmla="*/ 0 h 60"/>
                  <a:gd name="T56" fmla="*/ 49 w 49"/>
                  <a:gd name="T5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49" h="60">
                    <a:moveTo>
                      <a:pt x="18" y="5"/>
                    </a:moveTo>
                    <a:lnTo>
                      <a:pt x="12" y="1"/>
                    </a:lnTo>
                    <a:lnTo>
                      <a:pt x="7" y="0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9"/>
                    </a:lnTo>
                    <a:lnTo>
                      <a:pt x="9" y="31"/>
                    </a:lnTo>
                    <a:lnTo>
                      <a:pt x="17" y="43"/>
                    </a:lnTo>
                    <a:lnTo>
                      <a:pt x="26" y="53"/>
                    </a:lnTo>
                    <a:lnTo>
                      <a:pt x="32" y="57"/>
                    </a:lnTo>
                    <a:lnTo>
                      <a:pt x="37" y="60"/>
                    </a:lnTo>
                    <a:lnTo>
                      <a:pt x="43" y="60"/>
                    </a:lnTo>
                    <a:lnTo>
                      <a:pt x="49" y="57"/>
                    </a:lnTo>
                    <a:lnTo>
                      <a:pt x="44" y="50"/>
                    </a:lnTo>
                    <a:lnTo>
                      <a:pt x="42" y="51"/>
                    </a:lnTo>
                    <a:lnTo>
                      <a:pt x="39" y="51"/>
                    </a:lnTo>
                    <a:lnTo>
                      <a:pt x="36" y="49"/>
                    </a:lnTo>
                    <a:lnTo>
                      <a:pt x="32" y="47"/>
                    </a:lnTo>
                    <a:lnTo>
                      <a:pt x="24" y="38"/>
                    </a:lnTo>
                    <a:lnTo>
                      <a:pt x="16" y="26"/>
                    </a:lnTo>
                    <a:lnTo>
                      <a:pt x="11" y="16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83" name="Freeform 511"/>
              <p:cNvSpPr>
                <a:spLocks noChangeArrowheads="1"/>
              </p:cNvSpPr>
              <p:nvPr/>
            </p:nvSpPr>
            <p:spPr bwMode="auto">
              <a:xfrm>
                <a:off x="3031" y="4151"/>
                <a:ext cx="59" cy="1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44919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709 0 0"/>
                  <a:gd name="G24" fmla="+- 1546 0 0"/>
                  <a:gd name="T0" fmla="*/ 1888 w 59"/>
                  <a:gd name="T1" fmla="*/ 4 h 14"/>
                  <a:gd name="T2" fmla="*/ 1710 w 59"/>
                  <a:gd name="T3" fmla="*/ 1 h 14"/>
                  <a:gd name="T4" fmla="*/ 1548 w 59"/>
                  <a:gd name="T5" fmla="*/ 2 h 14"/>
                  <a:gd name="T6" fmla="*/ 1334 w 59"/>
                  <a:gd name="T7" fmla="*/ 3 h 14"/>
                  <a:gd name="T8" fmla="*/ 1124 w 59"/>
                  <a:gd name="T9" fmla="*/ 4 h 14"/>
                  <a:gd name="T10" fmla="*/ 813 w 59"/>
                  <a:gd name="T11" fmla="*/ 5 h 14"/>
                  <a:gd name="T12" fmla="*/ 575 w 59"/>
                  <a:gd name="T13" fmla="*/ 5 h 14"/>
                  <a:gd name="T14" fmla="*/ 406 w 59"/>
                  <a:gd name="T15" fmla="*/ 3 h 14"/>
                  <a:gd name="T16" fmla="*/ 5 w 59"/>
                  <a:gd name="T17" fmla="*/ 0 h 14"/>
                  <a:gd name="T18" fmla="*/ 0 w 59"/>
                  <a:gd name="T19" fmla="*/ 1038 h 14"/>
                  <a:gd name="T20" fmla="*/ 8 w 59"/>
                  <a:gd name="T21" fmla="*/ 1465 h 14"/>
                  <a:gd name="T22" fmla="*/ 547 w 59"/>
                  <a:gd name="T23" fmla="*/ 1682 h 14"/>
                  <a:gd name="T24" fmla="*/ 813 w 59"/>
                  <a:gd name="T25" fmla="*/ 1682 h 14"/>
                  <a:gd name="T26" fmla="*/ 1150 w 59"/>
                  <a:gd name="T27" fmla="*/ 1570 h 14"/>
                  <a:gd name="T28" fmla="*/ 1370 w 59"/>
                  <a:gd name="T29" fmla="*/ 1465 h 14"/>
                  <a:gd name="T30" fmla="*/ 1627 w 59"/>
                  <a:gd name="T31" fmla="*/ 1367 h 14"/>
                  <a:gd name="T32" fmla="*/ 1710 w 59"/>
                  <a:gd name="T33" fmla="*/ 1367 h 14"/>
                  <a:gd name="T34" fmla="*/ 1671 w 59"/>
                  <a:gd name="T35" fmla="*/ 1038 h 14"/>
                  <a:gd name="T36" fmla="*/ 1888 w 59"/>
                  <a:gd name="T37" fmla="*/ 4 h 14"/>
                  <a:gd name="T38" fmla="*/ 0 w 59"/>
                  <a:gd name="T39" fmla="*/ 0 h 14"/>
                  <a:gd name="T40" fmla="*/ 59 w 59"/>
                  <a:gd name="T4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9" h="14">
                    <a:moveTo>
                      <a:pt x="59" y="4"/>
                    </a:moveTo>
                    <a:lnTo>
                      <a:pt x="53" y="1"/>
                    </a:lnTo>
                    <a:lnTo>
                      <a:pt x="48" y="2"/>
                    </a:lnTo>
                    <a:lnTo>
                      <a:pt x="42" y="3"/>
                    </a:lnTo>
                    <a:lnTo>
                      <a:pt x="35" y="4"/>
                    </a:lnTo>
                    <a:lnTo>
                      <a:pt x="26" y="5"/>
                    </a:lnTo>
                    <a:lnTo>
                      <a:pt x="19" y="5"/>
                    </a:lnTo>
                    <a:lnTo>
                      <a:pt x="12" y="3"/>
                    </a:lnTo>
                    <a:lnTo>
                      <a:pt x="5" y="0"/>
                    </a:lnTo>
                    <a:lnTo>
                      <a:pt x="0" y="7"/>
                    </a:lnTo>
                    <a:lnTo>
                      <a:pt x="8" y="12"/>
                    </a:lnTo>
                    <a:lnTo>
                      <a:pt x="18" y="14"/>
                    </a:lnTo>
                    <a:lnTo>
                      <a:pt x="26" y="14"/>
                    </a:lnTo>
                    <a:lnTo>
                      <a:pt x="36" y="13"/>
                    </a:lnTo>
                    <a:lnTo>
                      <a:pt x="43" y="12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1" y="7"/>
                    </a:lnTo>
                    <a:lnTo>
                      <a:pt x="59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84" name="Freeform 512"/>
              <p:cNvSpPr>
                <a:spLocks noChangeArrowheads="1"/>
              </p:cNvSpPr>
              <p:nvPr/>
            </p:nvSpPr>
            <p:spPr bwMode="auto">
              <a:xfrm>
                <a:off x="2980" y="4080"/>
                <a:ext cx="7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cos 13 G7"/>
                  <a:gd name="G9" fmla="*/ 1 0 51712"/>
                  <a:gd name="G10" fmla="+- 65533 0 0"/>
                  <a:gd name="G11" fmla="+- 6 0 0"/>
                  <a:gd name="G12" fmla="+- 13 0 0"/>
                  <a:gd name="G13" fmla="sin 55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3010 0 0"/>
                  <a:gd name="G36" fmla="+- 62965 0 0"/>
                  <a:gd name="G37" fmla="+- 62894 0 0"/>
                  <a:gd name="G38" fmla="+- 62881 0 0"/>
                  <a:gd name="G39" fmla="+- 62677 0 0"/>
                  <a:gd name="G40" fmla="+- 62888 0 0"/>
                  <a:gd name="G41" fmla="+- 63188 0 0"/>
                  <a:gd name="G42" fmla="+- 63401 0 0"/>
                  <a:gd name="T0" fmla="*/ 3081 w 72"/>
                  <a:gd name="T1" fmla="*/ 593 h 64"/>
                  <a:gd name="T2" fmla="*/ 3119 w 72"/>
                  <a:gd name="T3" fmla="*/ 548 h 64"/>
                  <a:gd name="T4" fmla="*/ 3119 w 72"/>
                  <a:gd name="T5" fmla="*/ 468 h 64"/>
                  <a:gd name="T6" fmla="*/ 3110 w 72"/>
                  <a:gd name="T7" fmla="*/ 378 h 64"/>
                  <a:gd name="T8" fmla="*/ 3033 w 72"/>
                  <a:gd name="T9" fmla="*/ 14 h 64"/>
                  <a:gd name="T10" fmla="*/ 2873 w 72"/>
                  <a:gd name="T11" fmla="*/ 4 h 64"/>
                  <a:gd name="T12" fmla="*/ 2652 w 72"/>
                  <a:gd name="T13" fmla="*/ 2 h 64"/>
                  <a:gd name="T14" fmla="*/ 2350 w 72"/>
                  <a:gd name="T15" fmla="*/ 1 h 64"/>
                  <a:gd name="T16" fmla="*/ 2136 w 72"/>
                  <a:gd name="T17" fmla="*/ 0 h 64"/>
                  <a:gd name="T18" fmla="*/ 1816 w 72"/>
                  <a:gd name="T19" fmla="*/ 0 h 64"/>
                  <a:gd name="T20" fmla="*/ 1502 w 72"/>
                  <a:gd name="T21" fmla="*/ 1 h 64"/>
                  <a:gd name="T22" fmla="*/ 1277 w 72"/>
                  <a:gd name="T23" fmla="*/ 2 h 64"/>
                  <a:gd name="T24" fmla="*/ 948 w 72"/>
                  <a:gd name="T25" fmla="*/ 4 h 64"/>
                  <a:gd name="T26" fmla="*/ 650 w 72"/>
                  <a:gd name="T27" fmla="*/ 378 h 64"/>
                  <a:gd name="T28" fmla="*/ 470 w 72"/>
                  <a:gd name="T29" fmla="*/ 548 h 64"/>
                  <a:gd name="T30" fmla="*/ 6 w 72"/>
                  <a:gd name="T31" fmla="*/ 863 h 64"/>
                  <a:gd name="T32" fmla="*/ 1 w 72"/>
                  <a:gd name="T33" fmla="*/ 1254 h 64"/>
                  <a:gd name="T34" fmla="*/ 0 w 72"/>
                  <a:gd name="T35" fmla="*/ 1516 h 64"/>
                  <a:gd name="T36" fmla="*/ 0 w 72"/>
                  <a:gd name="T37" fmla="*/ 1676 h 64"/>
                  <a:gd name="T38" fmla="*/ 1 w 72"/>
                  <a:gd name="T39" fmla="*/ 1826 h 64"/>
                  <a:gd name="T40" fmla="*/ 4 w 72"/>
                  <a:gd name="T41" fmla="*/ 2104 h 64"/>
                  <a:gd name="T42" fmla="*/ 6 w 72"/>
                  <a:gd name="T43" fmla="*/ 2262 h 64"/>
                  <a:gd name="T44" fmla="*/ 445 w 72"/>
                  <a:gd name="T45" fmla="*/ 2466 h 64"/>
                  <a:gd name="T46" fmla="*/ 553 w 72"/>
                  <a:gd name="T47" fmla="*/ 2631 h 64"/>
                  <a:gd name="T48" fmla="*/ 686 w 72"/>
                  <a:gd name="T49" fmla="*/ 2724 h 64"/>
                  <a:gd name="T50" fmla="*/ 806 w 72"/>
                  <a:gd name="T51" fmla="*/ 2813 h 64"/>
                  <a:gd name="T52" fmla="*/ 1057 w 72"/>
                  <a:gd name="T53" fmla="*/ 2870 h 64"/>
                  <a:gd name="T54" fmla="*/ 1277 w 72"/>
                  <a:gd name="T55" fmla="*/ 2870 h 64"/>
                  <a:gd name="T56" fmla="*/ 1423 w 72"/>
                  <a:gd name="T57" fmla="*/ 2870 h 64"/>
                  <a:gd name="T58" fmla="*/ 1543 w 72"/>
                  <a:gd name="T59" fmla="*/ 2813 h 64"/>
                  <a:gd name="T60" fmla="*/ 1719 w 72"/>
                  <a:gd name="T61" fmla="*/ 2724 h 64"/>
                  <a:gd name="T62" fmla="*/ 1816 w 72"/>
                  <a:gd name="T63" fmla="*/ 2524 h 64"/>
                  <a:gd name="T64" fmla="*/ 1864 w 72"/>
                  <a:gd name="T65" fmla="*/ 2262 h 64"/>
                  <a:gd name="T66" fmla="*/ 1968 w 72"/>
                  <a:gd name="T67" fmla="*/ 1947 h 64"/>
                  <a:gd name="T68" fmla="*/ 2077 w 72"/>
                  <a:gd name="T69" fmla="*/ 1676 h 64"/>
                  <a:gd name="T70" fmla="*/ 2226 w 72"/>
                  <a:gd name="T71" fmla="*/ 1351 h 64"/>
                  <a:gd name="T72" fmla="*/ 2380 w 72"/>
                  <a:gd name="T73" fmla="*/ 1164 h 64"/>
                  <a:gd name="T74" fmla="*/ 2619 w 72"/>
                  <a:gd name="T75" fmla="*/ 998 h 64"/>
                  <a:gd name="T76" fmla="*/ 2799 w 72"/>
                  <a:gd name="T77" fmla="*/ 797 h 64"/>
                  <a:gd name="T78" fmla="*/ 2946 w 72"/>
                  <a:gd name="T79" fmla="*/ 688 h 64"/>
                  <a:gd name="T80" fmla="*/ 3081 w 72"/>
                  <a:gd name="T81" fmla="*/ 593 h 64"/>
                  <a:gd name="T82" fmla="*/ 0 w 72"/>
                  <a:gd name="T83" fmla="*/ 0 h 64"/>
                  <a:gd name="T84" fmla="*/ 72 w 72"/>
                  <a:gd name="T8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72" h="64">
                    <a:moveTo>
                      <a:pt x="70" y="14"/>
                    </a:moveTo>
                    <a:lnTo>
                      <a:pt x="72" y="13"/>
                    </a:lnTo>
                    <a:lnTo>
                      <a:pt x="72" y="11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5" y="4"/>
                    </a:lnTo>
                    <a:lnTo>
                      <a:pt x="61" y="2"/>
                    </a:lnTo>
                    <a:lnTo>
                      <a:pt x="54" y="1"/>
                    </a:lnTo>
                    <a:lnTo>
                      <a:pt x="49" y="0"/>
                    </a:lnTo>
                    <a:lnTo>
                      <a:pt x="42" y="0"/>
                    </a:lnTo>
                    <a:lnTo>
                      <a:pt x="35" y="1"/>
                    </a:lnTo>
                    <a:lnTo>
                      <a:pt x="29" y="2"/>
                    </a:lnTo>
                    <a:lnTo>
                      <a:pt x="23" y="4"/>
                    </a:lnTo>
                    <a:lnTo>
                      <a:pt x="16" y="8"/>
                    </a:lnTo>
                    <a:lnTo>
                      <a:pt x="10" y="13"/>
                    </a:lnTo>
                    <a:lnTo>
                      <a:pt x="6" y="19"/>
                    </a:lnTo>
                    <a:lnTo>
                      <a:pt x="1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7" y="60"/>
                    </a:lnTo>
                    <a:lnTo>
                      <a:pt x="20" y="62"/>
                    </a:lnTo>
                    <a:lnTo>
                      <a:pt x="25" y="64"/>
                    </a:lnTo>
                    <a:lnTo>
                      <a:pt x="29" y="64"/>
                    </a:lnTo>
                    <a:lnTo>
                      <a:pt x="33" y="64"/>
                    </a:lnTo>
                    <a:lnTo>
                      <a:pt x="36" y="62"/>
                    </a:lnTo>
                    <a:lnTo>
                      <a:pt x="40" y="60"/>
                    </a:lnTo>
                    <a:lnTo>
                      <a:pt x="42" y="56"/>
                    </a:lnTo>
                    <a:lnTo>
                      <a:pt x="43" y="50"/>
                    </a:lnTo>
                    <a:lnTo>
                      <a:pt x="45" y="43"/>
                    </a:lnTo>
                    <a:lnTo>
                      <a:pt x="47" y="37"/>
                    </a:lnTo>
                    <a:lnTo>
                      <a:pt x="51" y="30"/>
                    </a:lnTo>
                    <a:lnTo>
                      <a:pt x="55" y="26"/>
                    </a:lnTo>
                    <a:lnTo>
                      <a:pt x="60" y="22"/>
                    </a:lnTo>
                    <a:lnTo>
                      <a:pt x="64" y="18"/>
                    </a:lnTo>
                    <a:lnTo>
                      <a:pt x="67" y="16"/>
                    </a:lnTo>
                    <a:lnTo>
                      <a:pt x="70" y="1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85" name="Freeform 513"/>
              <p:cNvSpPr>
                <a:spLocks noChangeArrowheads="1"/>
              </p:cNvSpPr>
              <p:nvPr/>
            </p:nvSpPr>
            <p:spPr bwMode="auto">
              <a:xfrm>
                <a:off x="2978" y="4075"/>
                <a:ext cx="82" cy="35"/>
              </a:xfrm>
              <a:custGeom>
                <a:avLst/>
                <a:gdLst>
                  <a:gd name="G0" fmla="+- 12 0 0"/>
                  <a:gd name="G1" fmla="sin 34 G0"/>
                  <a:gd name="G2" fmla="*/ 1 53025 5760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7765 25856"/>
                  <a:gd name="G16" fmla="*/ 1 0 51712"/>
                  <a:gd name="G17" fmla="+- 35 0 0"/>
                  <a:gd name="G18" fmla="sin 34 G17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50009 48160"/>
                  <a:gd name="G28" fmla="+- 1 0 0"/>
                  <a:gd name="G29" fmla="+- 11885 0 0"/>
                  <a:gd name="G30" fmla="+- 9170 0 0"/>
                  <a:gd name="G31" fmla="+- 6481 0 0"/>
                  <a:gd name="G32" fmla="+- 4767 0 0"/>
                  <a:gd name="G33" fmla="+- 2489 0 0"/>
                  <a:gd name="G34" fmla="+- 1305 0 0"/>
                  <a:gd name="T0" fmla="*/ 668 w 80"/>
                  <a:gd name="T1" fmla="*/ 12686 h 34"/>
                  <a:gd name="T2" fmla="*/ 801 w 80"/>
                  <a:gd name="T3" fmla="*/ 10191 h 34"/>
                  <a:gd name="T4" fmla="*/ 1021 w 80"/>
                  <a:gd name="T5" fmla="*/ 7864 h 34"/>
                  <a:gd name="T6" fmla="*/ 1383 w 80"/>
                  <a:gd name="T7" fmla="*/ 6640 h 34"/>
                  <a:gd name="T8" fmla="*/ 1873 w 80"/>
                  <a:gd name="T9" fmla="*/ 4734 h 34"/>
                  <a:gd name="T10" fmla="*/ 2245 w 80"/>
                  <a:gd name="T11" fmla="*/ 3997 h 34"/>
                  <a:gd name="T12" fmla="*/ 2692 w 80"/>
                  <a:gd name="T13" fmla="*/ 3675 h 34"/>
                  <a:gd name="T14" fmla="*/ 3225 w 80"/>
                  <a:gd name="T15" fmla="*/ 3375 h 34"/>
                  <a:gd name="T16" fmla="*/ 3512 w 80"/>
                  <a:gd name="T17" fmla="*/ 3375 h 34"/>
                  <a:gd name="T18" fmla="*/ 3965 w 80"/>
                  <a:gd name="T19" fmla="*/ 3675 h 34"/>
                  <a:gd name="T20" fmla="*/ 4368 w 80"/>
                  <a:gd name="T21" fmla="*/ 3997 h 34"/>
                  <a:gd name="T22" fmla="*/ 4641 w 80"/>
                  <a:gd name="T23" fmla="*/ 4734 h 34"/>
                  <a:gd name="T24" fmla="*/ 4756 w 80"/>
                  <a:gd name="T25" fmla="*/ 5607 h 34"/>
                  <a:gd name="T26" fmla="*/ 4934 w 80"/>
                  <a:gd name="T27" fmla="*/ 6640 h 34"/>
                  <a:gd name="T28" fmla="*/ 4934 w 80"/>
                  <a:gd name="T29" fmla="*/ 6102 h 34"/>
                  <a:gd name="T30" fmla="*/ 5242 w 80"/>
                  <a:gd name="T31" fmla="*/ 8558 h 34"/>
                  <a:gd name="T32" fmla="*/ 5570 w 80"/>
                  <a:gd name="T33" fmla="*/ 7267 h 34"/>
                  <a:gd name="T34" fmla="*/ 5570 w 80"/>
                  <a:gd name="T35" fmla="*/ 5607 h 34"/>
                  <a:gd name="T36" fmla="*/ 5307 w 80"/>
                  <a:gd name="T37" fmla="*/ 3675 h 34"/>
                  <a:gd name="T38" fmla="*/ 5239 w 80"/>
                  <a:gd name="T39" fmla="*/ 2850 h 34"/>
                  <a:gd name="T40" fmla="*/ 4931 w 80"/>
                  <a:gd name="T41" fmla="*/ 5 h 34"/>
                  <a:gd name="T42" fmla="*/ 4476 w 80"/>
                  <a:gd name="T43" fmla="*/ 3 h 34"/>
                  <a:gd name="T44" fmla="*/ 4111 w 80"/>
                  <a:gd name="T45" fmla="*/ 1 h 34"/>
                  <a:gd name="T46" fmla="*/ 3641 w 80"/>
                  <a:gd name="T47" fmla="*/ 0 h 34"/>
                  <a:gd name="T48" fmla="*/ 3111 w 80"/>
                  <a:gd name="T49" fmla="*/ 0 h 34"/>
                  <a:gd name="T50" fmla="*/ 2534 w 80"/>
                  <a:gd name="T51" fmla="*/ 1 h 34"/>
                  <a:gd name="T52" fmla="*/ 2113 w 80"/>
                  <a:gd name="T53" fmla="*/ 3 h 34"/>
                  <a:gd name="T54" fmla="*/ 1561 w 80"/>
                  <a:gd name="T55" fmla="*/ 2619 h 34"/>
                  <a:gd name="T56" fmla="*/ 1021 w 80"/>
                  <a:gd name="T57" fmla="*/ 3375 h 34"/>
                  <a:gd name="T58" fmla="*/ 710 w 80"/>
                  <a:gd name="T59" fmla="*/ 6102 h 34"/>
                  <a:gd name="T60" fmla="*/ 4 w 80"/>
                  <a:gd name="T61" fmla="*/ 7908 h 34"/>
                  <a:gd name="T62" fmla="*/ 0 w 80"/>
                  <a:gd name="T63" fmla="*/ 11657 h 34"/>
                  <a:gd name="T64" fmla="*/ 668 w 80"/>
                  <a:gd name="T65" fmla="*/ 12686 h 34"/>
                  <a:gd name="T66" fmla="*/ 0 w 80"/>
                  <a:gd name="T67" fmla="*/ 0 h 34"/>
                  <a:gd name="T68" fmla="*/ 80 w 80"/>
                  <a:gd name="T6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80" h="34">
                    <a:moveTo>
                      <a:pt x="9" y="34"/>
                    </a:moveTo>
                    <a:lnTo>
                      <a:pt x="12" y="28"/>
                    </a:lnTo>
                    <a:lnTo>
                      <a:pt x="16" y="21"/>
                    </a:lnTo>
                    <a:lnTo>
                      <a:pt x="21" y="17"/>
                    </a:lnTo>
                    <a:lnTo>
                      <a:pt x="27" y="13"/>
                    </a:lnTo>
                    <a:lnTo>
                      <a:pt x="33" y="11"/>
                    </a:lnTo>
                    <a:lnTo>
                      <a:pt x="39" y="10"/>
                    </a:lnTo>
                    <a:lnTo>
                      <a:pt x="46" y="9"/>
                    </a:lnTo>
                    <a:lnTo>
                      <a:pt x="51" y="9"/>
                    </a:lnTo>
                    <a:lnTo>
                      <a:pt x="57" y="10"/>
                    </a:lnTo>
                    <a:lnTo>
                      <a:pt x="62" y="11"/>
                    </a:lnTo>
                    <a:lnTo>
                      <a:pt x="66" y="13"/>
                    </a:lnTo>
                    <a:lnTo>
                      <a:pt x="69" y="15"/>
                    </a:lnTo>
                    <a:lnTo>
                      <a:pt x="71" y="17"/>
                    </a:lnTo>
                    <a:lnTo>
                      <a:pt x="71" y="16"/>
                    </a:lnTo>
                    <a:lnTo>
                      <a:pt x="75" y="23"/>
                    </a:lnTo>
                    <a:lnTo>
                      <a:pt x="80" y="20"/>
                    </a:lnTo>
                    <a:lnTo>
                      <a:pt x="80" y="15"/>
                    </a:lnTo>
                    <a:lnTo>
                      <a:pt x="77" y="10"/>
                    </a:lnTo>
                    <a:lnTo>
                      <a:pt x="74" y="7"/>
                    </a:lnTo>
                    <a:lnTo>
                      <a:pt x="70" y="5"/>
                    </a:lnTo>
                    <a:lnTo>
                      <a:pt x="65" y="3"/>
                    </a:lnTo>
                    <a:lnTo>
                      <a:pt x="58" y="1"/>
                    </a:lnTo>
                    <a:lnTo>
                      <a:pt x="52" y="0"/>
                    </a:lnTo>
                    <a:lnTo>
                      <a:pt x="45" y="0"/>
                    </a:lnTo>
                    <a:lnTo>
                      <a:pt x="37" y="1"/>
                    </a:lnTo>
                    <a:lnTo>
                      <a:pt x="31" y="3"/>
                    </a:lnTo>
                    <a:lnTo>
                      <a:pt x="23" y="6"/>
                    </a:lnTo>
                    <a:lnTo>
                      <a:pt x="16" y="9"/>
                    </a:lnTo>
                    <a:lnTo>
                      <a:pt x="10" y="16"/>
                    </a:lnTo>
                    <a:lnTo>
                      <a:pt x="4" y="22"/>
                    </a:lnTo>
                    <a:lnTo>
                      <a:pt x="0" y="31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86" name="Freeform 514"/>
              <p:cNvSpPr>
                <a:spLocks noChangeArrowheads="1"/>
              </p:cNvSpPr>
              <p:nvPr/>
            </p:nvSpPr>
            <p:spPr bwMode="auto">
              <a:xfrm>
                <a:off x="2977" y="4107"/>
                <a:ext cx="51" cy="4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34321 51712"/>
                  <a:gd name="G6" fmla="*/ 1 2565 51712"/>
                  <a:gd name="G7" fmla="+- 9 0 0"/>
                  <a:gd name="G8" fmla="sin 10 G7"/>
                  <a:gd name="G9" fmla="*/ 1 63095 51712"/>
                  <a:gd name="G10" fmla="*/ G9 1 180"/>
                  <a:gd name="G11" fmla="cos 3 G10"/>
                  <a:gd name="G12" fmla="+- 65531 0 0"/>
                  <a:gd name="G13" fmla="*/ 1 51603 51712"/>
                  <a:gd name="G14" fmla="+- 10 0 0"/>
                  <a:gd name="G15" fmla="+- 15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1926 0 0"/>
                  <a:gd name="G36" fmla="+- 61337 0 0"/>
                  <a:gd name="G37" fmla="+- 60793 0 0"/>
                  <a:gd name="G38" fmla="+- 60228 0 0"/>
                  <a:gd name="G39" fmla="+- 60120 0 0"/>
                  <a:gd name="G40" fmla="+- 59928 0 0"/>
                  <a:gd name="T0" fmla="*/ 2262 w 51"/>
                  <a:gd name="T1" fmla="*/ 4844 h 43"/>
                  <a:gd name="T2" fmla="*/ 2260 w 51"/>
                  <a:gd name="T3" fmla="*/ 5870 h 43"/>
                  <a:gd name="T4" fmla="*/ 2134 w 51"/>
                  <a:gd name="T5" fmla="*/ 6333 h 43"/>
                  <a:gd name="T6" fmla="*/ 2017 w 51"/>
                  <a:gd name="T7" fmla="*/ 6760 h 43"/>
                  <a:gd name="T8" fmla="*/ 1905 w 51"/>
                  <a:gd name="T9" fmla="*/ 7213 h 43"/>
                  <a:gd name="T10" fmla="*/ 1797 w 51"/>
                  <a:gd name="T11" fmla="*/ 7213 h 43"/>
                  <a:gd name="T12" fmla="*/ 1605 w 51"/>
                  <a:gd name="T13" fmla="*/ 7213 h 43"/>
                  <a:gd name="T14" fmla="*/ 1514 w 51"/>
                  <a:gd name="T15" fmla="*/ 6760 h 43"/>
                  <a:gd name="T16" fmla="*/ 1206 w 51"/>
                  <a:gd name="T17" fmla="*/ 6333 h 43"/>
                  <a:gd name="T18" fmla="*/ 960 w 51"/>
                  <a:gd name="T19" fmla="*/ 5870 h 43"/>
                  <a:gd name="T20" fmla="*/ 809 w 51"/>
                  <a:gd name="T21" fmla="*/ 5185 h 43"/>
                  <a:gd name="T22" fmla="*/ 722 w 51"/>
                  <a:gd name="T23" fmla="*/ 4815 h 43"/>
                  <a:gd name="T24" fmla="*/ 608 w 51"/>
                  <a:gd name="T25" fmla="*/ 3666 h 43"/>
                  <a:gd name="T26" fmla="*/ 574 w 51"/>
                  <a:gd name="T27" fmla="*/ 2808 h 43"/>
                  <a:gd name="T28" fmla="*/ 542 w 51"/>
                  <a:gd name="T29" fmla="*/ 2150 h 43"/>
                  <a:gd name="T30" fmla="*/ 542 w 51"/>
                  <a:gd name="T31" fmla="*/ 95 h 43"/>
                  <a:gd name="T32" fmla="*/ 574 w 51"/>
                  <a:gd name="T33" fmla="*/ 3 h 43"/>
                  <a:gd name="T34" fmla="*/ 1 w 51"/>
                  <a:gd name="T35" fmla="*/ 0 h 43"/>
                  <a:gd name="T36" fmla="*/ 0 w 51"/>
                  <a:gd name="T37" fmla="*/ 87 h 43"/>
                  <a:gd name="T38" fmla="*/ 0 w 51"/>
                  <a:gd name="T39" fmla="*/ 2287 h 43"/>
                  <a:gd name="T40" fmla="*/ 1 w 51"/>
                  <a:gd name="T41" fmla="*/ 3442 h 43"/>
                  <a:gd name="T42" fmla="*/ 3 w 51"/>
                  <a:gd name="T43" fmla="*/ 4815 h 43"/>
                  <a:gd name="T44" fmla="*/ 6 w 51"/>
                  <a:gd name="T45" fmla="*/ 5870 h 43"/>
                  <a:gd name="T46" fmla="*/ 574 w 51"/>
                  <a:gd name="T47" fmla="*/ 6333 h 43"/>
                  <a:gd name="T48" fmla="*/ 722 w 51"/>
                  <a:gd name="T49" fmla="*/ 7245 h 43"/>
                  <a:gd name="T50" fmla="*/ 907 w 51"/>
                  <a:gd name="T51" fmla="*/ 7948 h 43"/>
                  <a:gd name="T52" fmla="*/ 1206 w 51"/>
                  <a:gd name="T53" fmla="*/ 8517 h 43"/>
                  <a:gd name="T54" fmla="*/ 1516 w 51"/>
                  <a:gd name="T55" fmla="*/ 8874 h 43"/>
                  <a:gd name="T56" fmla="*/ 1797 w 51"/>
                  <a:gd name="T57" fmla="*/ 8874 h 43"/>
                  <a:gd name="T58" fmla="*/ 2017 w 51"/>
                  <a:gd name="T59" fmla="*/ 8874 h 43"/>
                  <a:gd name="T60" fmla="*/ 2262 w 51"/>
                  <a:gd name="T61" fmla="*/ 8517 h 43"/>
                  <a:gd name="T62" fmla="*/ 2536 w 51"/>
                  <a:gd name="T63" fmla="*/ 7698 h 43"/>
                  <a:gd name="T64" fmla="*/ 2685 w 51"/>
                  <a:gd name="T65" fmla="*/ 6333 h 43"/>
                  <a:gd name="T66" fmla="*/ 2770 w 51"/>
                  <a:gd name="T67" fmla="*/ 5150 h 43"/>
                  <a:gd name="T68" fmla="*/ 2262 w 51"/>
                  <a:gd name="T69" fmla="*/ 4844 h 43"/>
                  <a:gd name="T70" fmla="*/ 0 w 51"/>
                  <a:gd name="T71" fmla="*/ 0 h 43"/>
                  <a:gd name="T72" fmla="*/ 51 w 51"/>
                  <a:gd name="T7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1" h="43">
                    <a:moveTo>
                      <a:pt x="42" y="23"/>
                    </a:moveTo>
                    <a:lnTo>
                      <a:pt x="41" y="28"/>
                    </a:lnTo>
                    <a:lnTo>
                      <a:pt x="39" y="31"/>
                    </a:lnTo>
                    <a:lnTo>
                      <a:pt x="38" y="33"/>
                    </a:lnTo>
                    <a:lnTo>
                      <a:pt x="36" y="34"/>
                    </a:lnTo>
                    <a:lnTo>
                      <a:pt x="33" y="34"/>
                    </a:lnTo>
                    <a:lnTo>
                      <a:pt x="30" y="34"/>
                    </a:lnTo>
                    <a:lnTo>
                      <a:pt x="27" y="33"/>
                    </a:lnTo>
                    <a:lnTo>
                      <a:pt x="23" y="31"/>
                    </a:lnTo>
                    <a:lnTo>
                      <a:pt x="19" y="28"/>
                    </a:lnTo>
                    <a:lnTo>
                      <a:pt x="16" y="25"/>
                    </a:lnTo>
                    <a:lnTo>
                      <a:pt x="14" y="22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6" y="28"/>
                    </a:lnTo>
                    <a:lnTo>
                      <a:pt x="10" y="31"/>
                    </a:lnTo>
                    <a:lnTo>
                      <a:pt x="14" y="35"/>
                    </a:lnTo>
                    <a:lnTo>
                      <a:pt x="18" y="38"/>
                    </a:lnTo>
                    <a:lnTo>
                      <a:pt x="23" y="41"/>
                    </a:lnTo>
                    <a:lnTo>
                      <a:pt x="28" y="43"/>
                    </a:lnTo>
                    <a:lnTo>
                      <a:pt x="33" y="43"/>
                    </a:lnTo>
                    <a:lnTo>
                      <a:pt x="38" y="43"/>
                    </a:lnTo>
                    <a:lnTo>
                      <a:pt x="42" y="41"/>
                    </a:lnTo>
                    <a:lnTo>
                      <a:pt x="47" y="36"/>
                    </a:lnTo>
                    <a:lnTo>
                      <a:pt x="50" y="31"/>
                    </a:lnTo>
                    <a:lnTo>
                      <a:pt x="51" y="24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87" name="Freeform 515"/>
              <p:cNvSpPr>
                <a:spLocks noChangeArrowheads="1"/>
              </p:cNvSpPr>
              <p:nvPr/>
            </p:nvSpPr>
            <p:spPr bwMode="auto">
              <a:xfrm>
                <a:off x="3021" y="4090"/>
                <a:ext cx="33" cy="41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+- 3 0 0"/>
                  <a:gd name="G4" fmla="+- 8 0 0"/>
                  <a:gd name="G5" fmla="*/ 1 24007 51712"/>
                  <a:gd name="G6" fmla="*/ 1 7653 49664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513 0 0"/>
                  <a:gd name="G21" fmla="+- 1202 0 0"/>
                  <a:gd name="T0" fmla="*/ 1605 w 34"/>
                  <a:gd name="T1" fmla="*/ 0 h 39"/>
                  <a:gd name="T2" fmla="*/ 1514 w 34"/>
                  <a:gd name="T3" fmla="*/ 1 h 39"/>
                  <a:gd name="T4" fmla="*/ 1206 w 34"/>
                  <a:gd name="T5" fmla="*/ 4 h 39"/>
                  <a:gd name="T6" fmla="*/ 907 w 34"/>
                  <a:gd name="T7" fmla="*/ 2749 h 39"/>
                  <a:gd name="T8" fmla="*/ 722 w 34"/>
                  <a:gd name="T9" fmla="*/ 4045 h 39"/>
                  <a:gd name="T10" fmla="*/ 574 w 34"/>
                  <a:gd name="T11" fmla="*/ 5850 h 39"/>
                  <a:gd name="T12" fmla="*/ 6 w 34"/>
                  <a:gd name="T13" fmla="*/ 8499 h 39"/>
                  <a:gd name="T14" fmla="*/ 3 w 34"/>
                  <a:gd name="T15" fmla="*/ 10633 h 39"/>
                  <a:gd name="T16" fmla="*/ 0 w 34"/>
                  <a:gd name="T17" fmla="*/ 13469 h 39"/>
                  <a:gd name="T18" fmla="*/ 542 w 34"/>
                  <a:gd name="T19" fmla="*/ 13502 h 39"/>
                  <a:gd name="T20" fmla="*/ 608 w 34"/>
                  <a:gd name="T21" fmla="*/ 12352 h 39"/>
                  <a:gd name="T22" fmla="*/ 682 w 34"/>
                  <a:gd name="T23" fmla="*/ 9878 h 39"/>
                  <a:gd name="T24" fmla="*/ 809 w 34"/>
                  <a:gd name="T25" fmla="*/ 8045 h 39"/>
                  <a:gd name="T26" fmla="*/ 1076 w 34"/>
                  <a:gd name="T27" fmla="*/ 6295 h 39"/>
                  <a:gd name="T28" fmla="*/ 1352 w 34"/>
                  <a:gd name="T29" fmla="*/ 4680 h 39"/>
                  <a:gd name="T30" fmla="*/ 1516 w 34"/>
                  <a:gd name="T31" fmla="*/ 4045 h 39"/>
                  <a:gd name="T32" fmla="*/ 1699 w 34"/>
                  <a:gd name="T33" fmla="*/ 2982 h 39"/>
                  <a:gd name="T34" fmla="*/ 1799 w 34"/>
                  <a:gd name="T35" fmla="*/ 2749 h 39"/>
                  <a:gd name="T36" fmla="*/ 1605 w 34"/>
                  <a:gd name="T37" fmla="*/ 0 h 39"/>
                  <a:gd name="T38" fmla="*/ 0 w 34"/>
                  <a:gd name="T39" fmla="*/ 0 h 39"/>
                  <a:gd name="T40" fmla="*/ 34 w 34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4" h="39">
                    <a:moveTo>
                      <a:pt x="30" y="0"/>
                    </a:moveTo>
                    <a:lnTo>
                      <a:pt x="27" y="1"/>
                    </a:lnTo>
                    <a:lnTo>
                      <a:pt x="23" y="4"/>
                    </a:lnTo>
                    <a:lnTo>
                      <a:pt x="18" y="7"/>
                    </a:lnTo>
                    <a:lnTo>
                      <a:pt x="14" y="12"/>
                    </a:lnTo>
                    <a:lnTo>
                      <a:pt x="10" y="17"/>
                    </a:lnTo>
                    <a:lnTo>
                      <a:pt x="6" y="24"/>
                    </a:lnTo>
                    <a:lnTo>
                      <a:pt x="3" y="30"/>
                    </a:lnTo>
                    <a:lnTo>
                      <a:pt x="0" y="38"/>
                    </a:lnTo>
                    <a:lnTo>
                      <a:pt x="9" y="39"/>
                    </a:lnTo>
                    <a:lnTo>
                      <a:pt x="11" y="34"/>
                    </a:lnTo>
                    <a:lnTo>
                      <a:pt x="13" y="28"/>
                    </a:lnTo>
                    <a:lnTo>
                      <a:pt x="16" y="23"/>
                    </a:lnTo>
                    <a:lnTo>
                      <a:pt x="21" y="18"/>
                    </a:lnTo>
                    <a:lnTo>
                      <a:pt x="25" y="14"/>
                    </a:lnTo>
                    <a:lnTo>
                      <a:pt x="28" y="12"/>
                    </a:lnTo>
                    <a:lnTo>
                      <a:pt x="32" y="8"/>
                    </a:lnTo>
                    <a:lnTo>
                      <a:pt x="34" y="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88" name="Freeform 516"/>
              <p:cNvSpPr>
                <a:spLocks noChangeArrowheads="1"/>
              </p:cNvSpPr>
              <p:nvPr/>
            </p:nvSpPr>
            <p:spPr bwMode="auto">
              <a:xfrm>
                <a:off x="2941" y="4063"/>
                <a:ext cx="67" cy="5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16183 25856"/>
                  <a:gd name="G8" fmla="*/ 1 0 51712"/>
                  <a:gd name="G9" fmla="*/ 1 16361 51712"/>
                  <a:gd name="G10" fmla="+- 9 0 0"/>
                  <a:gd name="G11" fmla="*/ 1 19743 45696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99 0 0"/>
                  <a:gd name="G36" fmla="+- 3688 0 0"/>
                  <a:gd name="G37" fmla="+- 3759 0 0"/>
                  <a:gd name="G38" fmla="+- 3735 0 0"/>
                  <a:gd name="G39" fmla="+- 3746 0 0"/>
                  <a:gd name="G40" fmla="+- 3195 0 0"/>
                  <a:gd name="G41" fmla="+- 2934 0 0"/>
                  <a:gd name="T0" fmla="*/ 3878 w 66"/>
                  <a:gd name="T1" fmla="*/ 416 h 66"/>
                  <a:gd name="T2" fmla="*/ 3985 w 66"/>
                  <a:gd name="T3" fmla="*/ 386 h 66"/>
                  <a:gd name="T4" fmla="*/ 4047 w 66"/>
                  <a:gd name="T5" fmla="*/ 359 h 66"/>
                  <a:gd name="T6" fmla="*/ 4047 w 66"/>
                  <a:gd name="T7" fmla="*/ 288 h 66"/>
                  <a:gd name="T8" fmla="*/ 3985 w 66"/>
                  <a:gd name="T9" fmla="*/ 250 h 66"/>
                  <a:gd name="T10" fmla="*/ 3757 w 66"/>
                  <a:gd name="T11" fmla="*/ 11 h 66"/>
                  <a:gd name="T12" fmla="*/ 3198 w 66"/>
                  <a:gd name="T13" fmla="*/ 3 h 66"/>
                  <a:gd name="T14" fmla="*/ 2936 w 66"/>
                  <a:gd name="T15" fmla="*/ 2 h 66"/>
                  <a:gd name="T16" fmla="*/ 2681 w 66"/>
                  <a:gd name="T17" fmla="*/ 0 h 66"/>
                  <a:gd name="T18" fmla="*/ 2187 w 66"/>
                  <a:gd name="T19" fmla="*/ 2 h 66"/>
                  <a:gd name="T20" fmla="*/ 1885 w 66"/>
                  <a:gd name="T21" fmla="*/ 3 h 66"/>
                  <a:gd name="T22" fmla="*/ 1579 w 66"/>
                  <a:gd name="T23" fmla="*/ 4 h 66"/>
                  <a:gd name="T24" fmla="*/ 1047 w 66"/>
                  <a:gd name="T25" fmla="*/ 250 h 66"/>
                  <a:gd name="T26" fmla="*/ 736 w 66"/>
                  <a:gd name="T27" fmla="*/ 386 h 66"/>
                  <a:gd name="T28" fmla="*/ 7 w 66"/>
                  <a:gd name="T29" fmla="*/ 593 h 66"/>
                  <a:gd name="T30" fmla="*/ 4 w 66"/>
                  <a:gd name="T31" fmla="*/ 691 h 66"/>
                  <a:gd name="T32" fmla="*/ 1 w 66"/>
                  <a:gd name="T33" fmla="*/ 862 h 66"/>
                  <a:gd name="T34" fmla="*/ 0 w 66"/>
                  <a:gd name="T35" fmla="*/ 1026 h 66"/>
                  <a:gd name="T36" fmla="*/ 1 w 66"/>
                  <a:gd name="T37" fmla="*/ 1155 h 66"/>
                  <a:gd name="T38" fmla="*/ 4 w 66"/>
                  <a:gd name="T39" fmla="*/ 1338 h 66"/>
                  <a:gd name="T40" fmla="*/ 6 w 66"/>
                  <a:gd name="T41" fmla="*/ 1439 h 66"/>
                  <a:gd name="T42" fmla="*/ 617 w 66"/>
                  <a:gd name="T43" fmla="*/ 1550 h 66"/>
                  <a:gd name="T44" fmla="*/ 736 w 66"/>
                  <a:gd name="T45" fmla="*/ 1665 h 66"/>
                  <a:gd name="T46" fmla="*/ 931 w 66"/>
                  <a:gd name="T47" fmla="*/ 1759 h 66"/>
                  <a:gd name="T48" fmla="*/ 1177 w 66"/>
                  <a:gd name="T49" fmla="*/ 1776 h 66"/>
                  <a:gd name="T50" fmla="*/ 1579 w 66"/>
                  <a:gd name="T51" fmla="*/ 1789 h 66"/>
                  <a:gd name="T52" fmla="*/ 1777 w 66"/>
                  <a:gd name="T53" fmla="*/ 1789 h 66"/>
                  <a:gd name="T54" fmla="*/ 1944 w 66"/>
                  <a:gd name="T55" fmla="*/ 1759 h 66"/>
                  <a:gd name="T56" fmla="*/ 2120 w 66"/>
                  <a:gd name="T57" fmla="*/ 1650 h 66"/>
                  <a:gd name="T58" fmla="*/ 2248 w 66"/>
                  <a:gd name="T59" fmla="*/ 1479 h 66"/>
                  <a:gd name="T60" fmla="*/ 2384 w 66"/>
                  <a:gd name="T61" fmla="*/ 1325 h 66"/>
                  <a:gd name="T62" fmla="*/ 2528 w 66"/>
                  <a:gd name="T63" fmla="*/ 1075 h 66"/>
                  <a:gd name="T64" fmla="*/ 2681 w 66"/>
                  <a:gd name="T65" fmla="*/ 927 h 66"/>
                  <a:gd name="T66" fmla="*/ 2843 w 66"/>
                  <a:gd name="T67" fmla="*/ 795 h 66"/>
                  <a:gd name="T68" fmla="*/ 3015 w 66"/>
                  <a:gd name="T69" fmla="*/ 686 h 66"/>
                  <a:gd name="T70" fmla="*/ 3198 w 66"/>
                  <a:gd name="T71" fmla="*/ 593 h 66"/>
                  <a:gd name="T72" fmla="*/ 3447 w 66"/>
                  <a:gd name="T73" fmla="*/ 518 h 66"/>
                  <a:gd name="T74" fmla="*/ 3715 w 66"/>
                  <a:gd name="T75" fmla="*/ 446 h 66"/>
                  <a:gd name="T76" fmla="*/ 3878 w 66"/>
                  <a:gd name="T77" fmla="*/ 416 h 66"/>
                  <a:gd name="T78" fmla="*/ 0 w 66"/>
                  <a:gd name="T79" fmla="*/ 0 h 66"/>
                  <a:gd name="T80" fmla="*/ 66 w 66"/>
                  <a:gd name="T8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66" h="66">
                    <a:moveTo>
                      <a:pt x="63" y="16"/>
                    </a:moveTo>
                    <a:lnTo>
                      <a:pt x="65" y="15"/>
                    </a:lnTo>
                    <a:lnTo>
                      <a:pt x="66" y="14"/>
                    </a:lnTo>
                    <a:lnTo>
                      <a:pt x="66" y="11"/>
                    </a:lnTo>
                    <a:lnTo>
                      <a:pt x="65" y="9"/>
                    </a:lnTo>
                    <a:lnTo>
                      <a:pt x="61" y="6"/>
                    </a:lnTo>
                    <a:lnTo>
                      <a:pt x="52" y="3"/>
                    </a:lnTo>
                    <a:lnTo>
                      <a:pt x="48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31" y="3"/>
                    </a:lnTo>
                    <a:lnTo>
                      <a:pt x="25" y="5"/>
                    </a:lnTo>
                    <a:lnTo>
                      <a:pt x="18" y="9"/>
                    </a:lnTo>
                    <a:lnTo>
                      <a:pt x="12" y="15"/>
                    </a:lnTo>
                    <a:lnTo>
                      <a:pt x="7" y="21"/>
                    </a:lnTo>
                    <a:lnTo>
                      <a:pt x="4" y="26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1" y="43"/>
                    </a:lnTo>
                    <a:lnTo>
                      <a:pt x="4" y="49"/>
                    </a:lnTo>
                    <a:lnTo>
                      <a:pt x="6" y="53"/>
                    </a:lnTo>
                    <a:lnTo>
                      <a:pt x="9" y="58"/>
                    </a:lnTo>
                    <a:lnTo>
                      <a:pt x="12" y="61"/>
                    </a:lnTo>
                    <a:lnTo>
                      <a:pt x="16" y="64"/>
                    </a:lnTo>
                    <a:lnTo>
                      <a:pt x="20" y="65"/>
                    </a:lnTo>
                    <a:lnTo>
                      <a:pt x="25" y="66"/>
                    </a:lnTo>
                    <a:lnTo>
                      <a:pt x="29" y="66"/>
                    </a:lnTo>
                    <a:lnTo>
                      <a:pt x="32" y="64"/>
                    </a:lnTo>
                    <a:lnTo>
                      <a:pt x="35" y="60"/>
                    </a:lnTo>
                    <a:lnTo>
                      <a:pt x="37" y="55"/>
                    </a:lnTo>
                    <a:lnTo>
                      <a:pt x="39" y="48"/>
                    </a:lnTo>
                    <a:lnTo>
                      <a:pt x="41" y="40"/>
                    </a:lnTo>
                    <a:lnTo>
                      <a:pt x="43" y="34"/>
                    </a:lnTo>
                    <a:lnTo>
                      <a:pt x="46" y="29"/>
                    </a:lnTo>
                    <a:lnTo>
                      <a:pt x="49" y="25"/>
                    </a:lnTo>
                    <a:lnTo>
                      <a:pt x="52" y="21"/>
                    </a:lnTo>
                    <a:lnTo>
                      <a:pt x="56" y="19"/>
                    </a:lnTo>
                    <a:lnTo>
                      <a:pt x="60" y="17"/>
                    </a:lnTo>
                    <a:lnTo>
                      <a:pt x="63" y="1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89" name="Freeform 517"/>
              <p:cNvSpPr>
                <a:spLocks noChangeArrowheads="1"/>
              </p:cNvSpPr>
              <p:nvPr/>
            </p:nvSpPr>
            <p:spPr bwMode="auto">
              <a:xfrm>
                <a:off x="2946" y="4060"/>
                <a:ext cx="67" cy="26"/>
              </a:xfrm>
              <a:custGeom>
                <a:avLst/>
                <a:gdLst>
                  <a:gd name="G0" fmla="+- 1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+- 3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3277 0 0"/>
                  <a:gd name="G25" fmla="+- 2347 0 0"/>
                  <a:gd name="G26" fmla="+- 1004 0 0"/>
                  <a:gd name="G27" fmla="+- 81 0 0"/>
                  <a:gd name="G28" fmla="+- 65105 0 0"/>
                  <a:gd name="T0" fmla="*/ 6 w 66"/>
                  <a:gd name="T1" fmla="*/ 3971 h 27"/>
                  <a:gd name="T2" fmla="*/ 694 w 66"/>
                  <a:gd name="T3" fmla="*/ 3394 h 27"/>
                  <a:gd name="T4" fmla="*/ 1047 w 66"/>
                  <a:gd name="T5" fmla="*/ 2408 h 27"/>
                  <a:gd name="T6" fmla="*/ 1404 w 66"/>
                  <a:gd name="T7" fmla="*/ 1809 h 27"/>
                  <a:gd name="T8" fmla="*/ 1728 w 66"/>
                  <a:gd name="T9" fmla="*/ 1568 h 27"/>
                  <a:gd name="T10" fmla="*/ 1999 w 66"/>
                  <a:gd name="T11" fmla="*/ 1460 h 27"/>
                  <a:gd name="T12" fmla="*/ 2384 w 66"/>
                  <a:gd name="T13" fmla="*/ 1460 h 27"/>
                  <a:gd name="T14" fmla="*/ 2681 w 66"/>
                  <a:gd name="T15" fmla="*/ 1460 h 27"/>
                  <a:gd name="T16" fmla="*/ 2889 w 66"/>
                  <a:gd name="T17" fmla="*/ 1568 h 27"/>
                  <a:gd name="T18" fmla="*/ 3392 w 66"/>
                  <a:gd name="T19" fmla="*/ 1809 h 27"/>
                  <a:gd name="T20" fmla="*/ 3598 w 66"/>
                  <a:gd name="T21" fmla="*/ 2408 h 27"/>
                  <a:gd name="T22" fmla="*/ 3656 w 66"/>
                  <a:gd name="T23" fmla="*/ 2087 h 27"/>
                  <a:gd name="T24" fmla="*/ 3598 w 66"/>
                  <a:gd name="T25" fmla="*/ 2087 h 27"/>
                  <a:gd name="T26" fmla="*/ 3656 w 66"/>
                  <a:gd name="T27" fmla="*/ 3697 h 27"/>
                  <a:gd name="T28" fmla="*/ 3878 w 66"/>
                  <a:gd name="T29" fmla="*/ 3442 h 27"/>
                  <a:gd name="T30" fmla="*/ 4047 w 66"/>
                  <a:gd name="T31" fmla="*/ 2984 h 27"/>
                  <a:gd name="T32" fmla="*/ 4047 w 66"/>
                  <a:gd name="T33" fmla="*/ 1943 h 27"/>
                  <a:gd name="T34" fmla="*/ 3940 w 66"/>
                  <a:gd name="T35" fmla="*/ 1568 h 27"/>
                  <a:gd name="T36" fmla="*/ 3656 w 66"/>
                  <a:gd name="T37" fmla="*/ 6 h 27"/>
                  <a:gd name="T38" fmla="*/ 3064 w 66"/>
                  <a:gd name="T39" fmla="*/ 2 h 27"/>
                  <a:gd name="T40" fmla="*/ 2724 w 66"/>
                  <a:gd name="T41" fmla="*/ 1 h 27"/>
                  <a:gd name="T42" fmla="*/ 2384 w 66"/>
                  <a:gd name="T43" fmla="*/ 0 h 27"/>
                  <a:gd name="T44" fmla="*/ 1944 w 66"/>
                  <a:gd name="T45" fmla="*/ 1 h 27"/>
                  <a:gd name="T46" fmla="*/ 1579 w 66"/>
                  <a:gd name="T47" fmla="*/ 2 h 27"/>
                  <a:gd name="T48" fmla="*/ 1110 w 66"/>
                  <a:gd name="T49" fmla="*/ 6 h 27"/>
                  <a:gd name="T50" fmla="*/ 736 w 66"/>
                  <a:gd name="T51" fmla="*/ 1359 h 27"/>
                  <a:gd name="T52" fmla="*/ 6 w 66"/>
                  <a:gd name="T53" fmla="*/ 2087 h 27"/>
                  <a:gd name="T54" fmla="*/ 0 w 66"/>
                  <a:gd name="T55" fmla="*/ 3394 h 27"/>
                  <a:gd name="T56" fmla="*/ 6 w 66"/>
                  <a:gd name="T57" fmla="*/ 3971 h 27"/>
                  <a:gd name="T58" fmla="*/ 0 w 66"/>
                  <a:gd name="T59" fmla="*/ 0 h 27"/>
                  <a:gd name="T60" fmla="*/ 66 w 66"/>
                  <a:gd name="T6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T58" t="T59" r="T60" b="T61"/>
                <a:pathLst>
                  <a:path w="66" h="27">
                    <a:moveTo>
                      <a:pt x="6" y="27"/>
                    </a:moveTo>
                    <a:lnTo>
                      <a:pt x="11" y="22"/>
                    </a:lnTo>
                    <a:lnTo>
                      <a:pt x="18" y="17"/>
                    </a:lnTo>
                    <a:lnTo>
                      <a:pt x="23" y="13"/>
                    </a:lnTo>
                    <a:lnTo>
                      <a:pt x="28" y="11"/>
                    </a:lnTo>
                    <a:lnTo>
                      <a:pt x="33" y="10"/>
                    </a:lnTo>
                    <a:lnTo>
                      <a:pt x="39" y="10"/>
                    </a:lnTo>
                    <a:lnTo>
                      <a:pt x="43" y="10"/>
                    </a:lnTo>
                    <a:lnTo>
                      <a:pt x="47" y="11"/>
                    </a:lnTo>
                    <a:lnTo>
                      <a:pt x="55" y="13"/>
                    </a:lnTo>
                    <a:lnTo>
                      <a:pt x="58" y="17"/>
                    </a:lnTo>
                    <a:lnTo>
                      <a:pt x="59" y="15"/>
                    </a:lnTo>
                    <a:lnTo>
                      <a:pt x="58" y="15"/>
                    </a:lnTo>
                    <a:lnTo>
                      <a:pt x="59" y="25"/>
                    </a:lnTo>
                    <a:lnTo>
                      <a:pt x="63" y="23"/>
                    </a:lnTo>
                    <a:lnTo>
                      <a:pt x="66" y="20"/>
                    </a:lnTo>
                    <a:lnTo>
                      <a:pt x="66" y="14"/>
                    </a:lnTo>
                    <a:lnTo>
                      <a:pt x="64" y="11"/>
                    </a:lnTo>
                    <a:lnTo>
                      <a:pt x="59" y="6"/>
                    </a:lnTo>
                    <a:lnTo>
                      <a:pt x="50" y="2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9" y="6"/>
                    </a:lnTo>
                    <a:lnTo>
                      <a:pt x="12" y="9"/>
                    </a:lnTo>
                    <a:lnTo>
                      <a:pt x="6" y="15"/>
                    </a:lnTo>
                    <a:lnTo>
                      <a:pt x="0" y="22"/>
                    </a:lnTo>
                    <a:lnTo>
                      <a:pt x="6" y="2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90" name="Freeform 518"/>
              <p:cNvSpPr>
                <a:spLocks noChangeArrowheads="1"/>
              </p:cNvSpPr>
              <p:nvPr/>
            </p:nvSpPr>
            <p:spPr bwMode="auto">
              <a:xfrm>
                <a:off x="2938" y="4085"/>
                <a:ext cx="48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813 30784"/>
                  <a:gd name="G6" fmla="+- 10 0 0"/>
                  <a:gd name="G7" fmla="cos 24 G6"/>
                  <a:gd name="G8" fmla="+- 11 0 0"/>
                  <a:gd name="G9" fmla="cos 14 G8"/>
                  <a:gd name="G10" fmla="+- 13 0 0"/>
                  <a:gd name="G11" fmla="+- 7 0 0"/>
                  <a:gd name="G12" fmla="+- 65531 0 0"/>
                  <a:gd name="G13" fmla="+- 32 0 0"/>
                  <a:gd name="G14" fmla="+- 14 0 0"/>
                  <a:gd name="G15" fmla="cos 43 G14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0384 0 0"/>
                  <a:gd name="G36" fmla="+- 59223 0 0"/>
                  <a:gd name="G37" fmla="+- 58476 0 0"/>
                  <a:gd name="G38" fmla="+- 58115 0 0"/>
                  <a:gd name="G39" fmla="+- 57991 0 0"/>
                  <a:gd name="G40" fmla="+- 58046 0 0"/>
                  <a:gd name="T0" fmla="*/ 2692 w 48"/>
                  <a:gd name="T1" fmla="*/ 6182 h 53"/>
                  <a:gd name="T2" fmla="*/ 2534 w 48"/>
                  <a:gd name="T3" fmla="*/ 7686 h 53"/>
                  <a:gd name="T4" fmla="*/ 2385 w 48"/>
                  <a:gd name="T5" fmla="*/ 8698 h 53"/>
                  <a:gd name="T6" fmla="*/ 2245 w 48"/>
                  <a:gd name="T7" fmla="*/ 9305 h 53"/>
                  <a:gd name="T8" fmla="*/ 2113 w 48"/>
                  <a:gd name="T9" fmla="*/ 9534 h 53"/>
                  <a:gd name="T10" fmla="*/ 1989 w 48"/>
                  <a:gd name="T11" fmla="*/ 9534 h 53"/>
                  <a:gd name="T12" fmla="*/ 1868 w 48"/>
                  <a:gd name="T13" fmla="*/ 9358 h 53"/>
                  <a:gd name="T14" fmla="*/ 1558 w 48"/>
                  <a:gd name="T15" fmla="*/ 9305 h 53"/>
                  <a:gd name="T16" fmla="*/ 1299 w 48"/>
                  <a:gd name="T17" fmla="*/ 8698 h 53"/>
                  <a:gd name="T18" fmla="*/ 1083 w 48"/>
                  <a:gd name="T19" fmla="*/ 8032 h 53"/>
                  <a:gd name="T20" fmla="*/ 903 w 48"/>
                  <a:gd name="T21" fmla="*/ 7141 h 53"/>
                  <a:gd name="T22" fmla="*/ 800 w 48"/>
                  <a:gd name="T23" fmla="*/ 6182 h 53"/>
                  <a:gd name="T24" fmla="*/ 753 w 48"/>
                  <a:gd name="T25" fmla="*/ 5243 h 53"/>
                  <a:gd name="T26" fmla="*/ 753 w 48"/>
                  <a:gd name="T27" fmla="*/ 4506 h 53"/>
                  <a:gd name="T28" fmla="*/ 753 w 48"/>
                  <a:gd name="T29" fmla="*/ 2918 h 53"/>
                  <a:gd name="T30" fmla="*/ 800 w 48"/>
                  <a:gd name="T31" fmla="*/ 2188 h 53"/>
                  <a:gd name="T32" fmla="*/ 959 w 48"/>
                  <a:gd name="T33" fmla="*/ 5 h 53"/>
                  <a:gd name="T34" fmla="*/ 667 w 48"/>
                  <a:gd name="T35" fmla="*/ 0 h 53"/>
                  <a:gd name="T36" fmla="*/ 3 w 48"/>
                  <a:gd name="T37" fmla="*/ 1754 h 53"/>
                  <a:gd name="T38" fmla="*/ 1 w 48"/>
                  <a:gd name="T39" fmla="*/ 2707 h 53"/>
                  <a:gd name="T40" fmla="*/ 0 w 48"/>
                  <a:gd name="T41" fmla="*/ 4506 h 53"/>
                  <a:gd name="T42" fmla="*/ 1 w 48"/>
                  <a:gd name="T43" fmla="*/ 5625 h 53"/>
                  <a:gd name="T44" fmla="*/ 3 w 48"/>
                  <a:gd name="T45" fmla="*/ 6989 h 53"/>
                  <a:gd name="T46" fmla="*/ 5 w 48"/>
                  <a:gd name="T47" fmla="*/ 8088 h 53"/>
                  <a:gd name="T48" fmla="*/ 753 w 48"/>
                  <a:gd name="T49" fmla="*/ 9358 h 53"/>
                  <a:gd name="T50" fmla="*/ 959 w 48"/>
                  <a:gd name="T51" fmla="*/ 10073 h 53"/>
                  <a:gd name="T52" fmla="*/ 1223 w 48"/>
                  <a:gd name="T53" fmla="*/ 10825 h 53"/>
                  <a:gd name="T54" fmla="*/ 1655 w 48"/>
                  <a:gd name="T55" fmla="*/ 11553 h 53"/>
                  <a:gd name="T56" fmla="*/ 1989 w 48"/>
                  <a:gd name="T57" fmla="*/ 11646 h 53"/>
                  <a:gd name="T58" fmla="*/ 2381 w 48"/>
                  <a:gd name="T59" fmla="*/ 11553 h 53"/>
                  <a:gd name="T60" fmla="*/ 2692 w 48"/>
                  <a:gd name="T61" fmla="*/ 10825 h 53"/>
                  <a:gd name="T62" fmla="*/ 2965 w 48"/>
                  <a:gd name="T63" fmla="*/ 10005 h 53"/>
                  <a:gd name="T64" fmla="*/ 3225 w 48"/>
                  <a:gd name="T65" fmla="*/ 8256 h 53"/>
                  <a:gd name="T66" fmla="*/ 3347 w 48"/>
                  <a:gd name="T67" fmla="*/ 6638 h 53"/>
                  <a:gd name="T68" fmla="*/ 2692 w 48"/>
                  <a:gd name="T69" fmla="*/ 6182 h 53"/>
                  <a:gd name="T70" fmla="*/ 0 w 48"/>
                  <a:gd name="T71" fmla="*/ 0 h 53"/>
                  <a:gd name="T72" fmla="*/ 48 w 48"/>
                  <a:gd name="T7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48" h="53">
                    <a:moveTo>
                      <a:pt x="39" y="29"/>
                    </a:moveTo>
                    <a:lnTo>
                      <a:pt x="37" y="35"/>
                    </a:lnTo>
                    <a:lnTo>
                      <a:pt x="35" y="40"/>
                    </a:lnTo>
                    <a:lnTo>
                      <a:pt x="33" y="42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6" y="43"/>
                    </a:lnTo>
                    <a:lnTo>
                      <a:pt x="22" y="42"/>
                    </a:lnTo>
                    <a:lnTo>
                      <a:pt x="19" y="40"/>
                    </a:lnTo>
                    <a:lnTo>
                      <a:pt x="16" y="36"/>
                    </a:lnTo>
                    <a:lnTo>
                      <a:pt x="13" y="33"/>
                    </a:lnTo>
                    <a:lnTo>
                      <a:pt x="11" y="29"/>
                    </a:lnTo>
                    <a:lnTo>
                      <a:pt x="10" y="24"/>
                    </a:lnTo>
                    <a:lnTo>
                      <a:pt x="10" y="20"/>
                    </a:lnTo>
                    <a:lnTo>
                      <a:pt x="10" y="14"/>
                    </a:lnTo>
                    <a:lnTo>
                      <a:pt x="11" y="10"/>
                    </a:lnTo>
                    <a:lnTo>
                      <a:pt x="14" y="5"/>
                    </a:lnTo>
                    <a:lnTo>
                      <a:pt x="8" y="0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5" y="37"/>
                    </a:lnTo>
                    <a:lnTo>
                      <a:pt x="10" y="43"/>
                    </a:lnTo>
                    <a:lnTo>
                      <a:pt x="14" y="46"/>
                    </a:lnTo>
                    <a:lnTo>
                      <a:pt x="18" y="49"/>
                    </a:lnTo>
                    <a:lnTo>
                      <a:pt x="23" y="52"/>
                    </a:lnTo>
                    <a:lnTo>
                      <a:pt x="29" y="53"/>
                    </a:lnTo>
                    <a:lnTo>
                      <a:pt x="34" y="52"/>
                    </a:lnTo>
                    <a:lnTo>
                      <a:pt x="39" y="49"/>
                    </a:lnTo>
                    <a:lnTo>
                      <a:pt x="42" y="45"/>
                    </a:lnTo>
                    <a:lnTo>
                      <a:pt x="46" y="38"/>
                    </a:lnTo>
                    <a:lnTo>
                      <a:pt x="48" y="31"/>
                    </a:lnTo>
                    <a:lnTo>
                      <a:pt x="39" y="2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91" name="Freeform 519"/>
              <p:cNvSpPr>
                <a:spLocks noChangeArrowheads="1"/>
              </p:cNvSpPr>
              <p:nvPr/>
            </p:nvSpPr>
            <p:spPr bwMode="auto">
              <a:xfrm>
                <a:off x="2979" y="4075"/>
                <a:ext cx="27" cy="40"/>
              </a:xfrm>
              <a:custGeom>
                <a:avLst/>
                <a:gdLst>
                  <a:gd name="G0" fmla="+- 1 0 0"/>
                  <a:gd name="G1" fmla="+- 1 0 0"/>
                  <a:gd name="G2" fmla="*/ 1 11605 45696"/>
                  <a:gd name="G3" fmla="+- 1 0 0"/>
                  <a:gd name="G4" fmla="+- 7 0 0"/>
                  <a:gd name="G5" fmla="+- 12 0 0"/>
                  <a:gd name="G6" fmla="cos 31 G5"/>
                  <a:gd name="G7" fmla="*/ 1 0 51712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809 0 0"/>
                  <a:gd name="G22" fmla="+- 2371 0 0"/>
                  <a:gd name="T0" fmla="*/ 3355 w 28"/>
                  <a:gd name="T1" fmla="*/ 0 h 38"/>
                  <a:gd name="T2" fmla="*/ 2811 w 28"/>
                  <a:gd name="T3" fmla="*/ 2 h 38"/>
                  <a:gd name="T4" fmla="*/ 2375 w 28"/>
                  <a:gd name="T5" fmla="*/ 4 h 38"/>
                  <a:gd name="T6" fmla="*/ 1802 w 28"/>
                  <a:gd name="T7" fmla="*/ 3246 h 38"/>
                  <a:gd name="T8" fmla="*/ 1367 w 28"/>
                  <a:gd name="T9" fmla="*/ 4063 h 38"/>
                  <a:gd name="T10" fmla="*/ 1112 w 28"/>
                  <a:gd name="T11" fmla="*/ 6426 h 38"/>
                  <a:gd name="T12" fmla="*/ 4 w 28"/>
                  <a:gd name="T13" fmla="*/ 8706 h 38"/>
                  <a:gd name="T14" fmla="*/ 1 w 28"/>
                  <a:gd name="T15" fmla="*/ 11395 h 38"/>
                  <a:gd name="T16" fmla="*/ 0 w 28"/>
                  <a:gd name="T17" fmla="*/ 14839 h 38"/>
                  <a:gd name="T18" fmla="*/ 1191 w 28"/>
                  <a:gd name="T19" fmla="*/ 15402 h 38"/>
                  <a:gd name="T20" fmla="*/ 1276 w 28"/>
                  <a:gd name="T21" fmla="*/ 12729 h 38"/>
                  <a:gd name="T22" fmla="*/ 1465 w 28"/>
                  <a:gd name="T23" fmla="*/ 10168 h 38"/>
                  <a:gd name="T24" fmla="*/ 1802 w 28"/>
                  <a:gd name="T25" fmla="*/ 8422 h 38"/>
                  <a:gd name="T26" fmla="*/ 2069 w 28"/>
                  <a:gd name="T27" fmla="*/ 6942 h 38"/>
                  <a:gd name="T28" fmla="*/ 2545 w 28"/>
                  <a:gd name="T29" fmla="*/ 5525 h 38"/>
                  <a:gd name="T30" fmla="*/ 3012 w 28"/>
                  <a:gd name="T31" fmla="*/ 4383 h 38"/>
                  <a:gd name="T32" fmla="*/ 3227 w 28"/>
                  <a:gd name="T33" fmla="*/ 4063 h 38"/>
                  <a:gd name="T34" fmla="*/ 3458 w 28"/>
                  <a:gd name="T35" fmla="*/ 4063 h 38"/>
                  <a:gd name="T36" fmla="*/ 3355 w 28"/>
                  <a:gd name="T37" fmla="*/ 0 h 38"/>
                  <a:gd name="T38" fmla="*/ 0 w 28"/>
                  <a:gd name="T39" fmla="*/ 0 h 38"/>
                  <a:gd name="T40" fmla="*/ 28 w 28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8" h="38">
                    <a:moveTo>
                      <a:pt x="27" y="0"/>
                    </a:moveTo>
                    <a:lnTo>
                      <a:pt x="22" y="2"/>
                    </a:lnTo>
                    <a:lnTo>
                      <a:pt x="19" y="4"/>
                    </a:lnTo>
                    <a:lnTo>
                      <a:pt x="15" y="7"/>
                    </a:lnTo>
                    <a:lnTo>
                      <a:pt x="11" y="10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9" y="38"/>
                    </a:lnTo>
                    <a:lnTo>
                      <a:pt x="10" y="31"/>
                    </a:lnTo>
                    <a:lnTo>
                      <a:pt x="12" y="25"/>
                    </a:lnTo>
                    <a:lnTo>
                      <a:pt x="15" y="20"/>
                    </a:lnTo>
                    <a:lnTo>
                      <a:pt x="17" y="17"/>
                    </a:lnTo>
                    <a:lnTo>
                      <a:pt x="20" y="14"/>
                    </a:lnTo>
                    <a:lnTo>
                      <a:pt x="24" y="11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92" name="Freeform 520"/>
              <p:cNvSpPr>
                <a:spLocks noChangeArrowheads="1"/>
              </p:cNvSpPr>
              <p:nvPr/>
            </p:nvSpPr>
            <p:spPr bwMode="auto">
              <a:xfrm>
                <a:off x="2902" y="4036"/>
                <a:ext cx="69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2 0 0"/>
                  <a:gd name="G13" fmla="+- 65534 0 0"/>
                  <a:gd name="G14" fmla="*/ 1 27 5"/>
                  <a:gd name="G15" fmla="*/ 1 50777 2585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50009 48160"/>
                  <a:gd name="G35" fmla="+- 1 0 0"/>
                  <a:gd name="G36" fmla="+- 1031 0 0"/>
                  <a:gd name="G37" fmla="+- 1031 0 0"/>
                  <a:gd name="G38" fmla="+- 729 0 0"/>
                  <a:gd name="G39" fmla="+- 65424 0 0"/>
                  <a:gd name="G40" fmla="+- 65347 0 0"/>
                  <a:gd name="G41" fmla="+- 64942 0 0"/>
                  <a:gd name="G42" fmla="+- 62990 0 0"/>
                  <a:gd name="G43" fmla="+- 63143 0 0"/>
                  <a:gd name="G44" fmla="+- 63276 0 0"/>
                  <a:gd name="T0" fmla="*/ 3572 w 68"/>
                  <a:gd name="T1" fmla="*/ 4718 h 61"/>
                  <a:gd name="T2" fmla="*/ 3687 w 68"/>
                  <a:gd name="T3" fmla="*/ 4718 h 61"/>
                  <a:gd name="T4" fmla="*/ 3687 w 68"/>
                  <a:gd name="T5" fmla="*/ 4375 h 61"/>
                  <a:gd name="T6" fmla="*/ 3646 w 68"/>
                  <a:gd name="T7" fmla="*/ 3460 h 61"/>
                  <a:gd name="T8" fmla="*/ 3572 w 68"/>
                  <a:gd name="T9" fmla="*/ 3183 h 61"/>
                  <a:gd name="T10" fmla="*/ 3372 w 68"/>
                  <a:gd name="T11" fmla="*/ 2339 h 61"/>
                  <a:gd name="T12" fmla="*/ 2933 w 68"/>
                  <a:gd name="T13" fmla="*/ 70 h 61"/>
                  <a:gd name="T14" fmla="*/ 2616 w 68"/>
                  <a:gd name="T15" fmla="*/ 2 h 61"/>
                  <a:gd name="T16" fmla="*/ 2395 w 68"/>
                  <a:gd name="T17" fmla="*/ 0 h 61"/>
                  <a:gd name="T18" fmla="*/ 2260 w 68"/>
                  <a:gd name="T19" fmla="*/ 0 h 61"/>
                  <a:gd name="T20" fmla="*/ 2136 w 68"/>
                  <a:gd name="T21" fmla="*/ 1 h 61"/>
                  <a:gd name="T22" fmla="*/ 2260 w 68"/>
                  <a:gd name="T23" fmla="*/ 2 h 61"/>
                  <a:gd name="T24" fmla="*/ 2393 w 68"/>
                  <a:gd name="T25" fmla="*/ 5 h 61"/>
                  <a:gd name="T26" fmla="*/ 2534 w 68"/>
                  <a:gd name="T27" fmla="*/ 2162 h 61"/>
                  <a:gd name="T28" fmla="*/ 2536 w 68"/>
                  <a:gd name="T29" fmla="*/ 2942 h 61"/>
                  <a:gd name="T30" fmla="*/ 2616 w 68"/>
                  <a:gd name="T31" fmla="*/ 4031 h 61"/>
                  <a:gd name="T32" fmla="*/ 2536 w 68"/>
                  <a:gd name="T33" fmla="*/ 5122 h 61"/>
                  <a:gd name="T34" fmla="*/ 2534 w 68"/>
                  <a:gd name="T35" fmla="*/ 5596 h 61"/>
                  <a:gd name="T36" fmla="*/ 2393 w 68"/>
                  <a:gd name="T37" fmla="*/ 6055 h 61"/>
                  <a:gd name="T38" fmla="*/ 2136 w 68"/>
                  <a:gd name="T39" fmla="*/ 7088 h 61"/>
                  <a:gd name="T40" fmla="*/ 1905 w 68"/>
                  <a:gd name="T41" fmla="*/ 7668 h 61"/>
                  <a:gd name="T42" fmla="*/ 1603 w 68"/>
                  <a:gd name="T43" fmla="*/ 8302 h 61"/>
                  <a:gd name="T44" fmla="*/ 1016 w 68"/>
                  <a:gd name="T45" fmla="*/ 8979 h 61"/>
                  <a:gd name="T46" fmla="*/ 644 w 68"/>
                  <a:gd name="T47" fmla="*/ 9715 h 61"/>
                  <a:gd name="T48" fmla="*/ 4 w 68"/>
                  <a:gd name="T49" fmla="*/ 10372 h 61"/>
                  <a:gd name="T50" fmla="*/ 2 w 68"/>
                  <a:gd name="T51" fmla="*/ 10372 h 61"/>
                  <a:gd name="T52" fmla="*/ 0 w 68"/>
                  <a:gd name="T53" fmla="*/ 10509 h 61"/>
                  <a:gd name="T54" fmla="*/ 0 w 68"/>
                  <a:gd name="T55" fmla="*/ 11222 h 61"/>
                  <a:gd name="T56" fmla="*/ 1 w 68"/>
                  <a:gd name="T57" fmla="*/ 11373 h 61"/>
                  <a:gd name="T58" fmla="*/ 6 w 68"/>
                  <a:gd name="T59" fmla="*/ 12737 h 61"/>
                  <a:gd name="T60" fmla="*/ 608 w 68"/>
                  <a:gd name="T61" fmla="*/ 13781 h 61"/>
                  <a:gd name="T62" fmla="*/ 907 w 68"/>
                  <a:gd name="T63" fmla="*/ 14882 h 61"/>
                  <a:gd name="T64" fmla="*/ 1432 w 68"/>
                  <a:gd name="T65" fmla="*/ 15581 h 61"/>
                  <a:gd name="T66" fmla="*/ 1603 w 68"/>
                  <a:gd name="T67" fmla="*/ 15581 h 61"/>
                  <a:gd name="T68" fmla="*/ 1699 w 68"/>
                  <a:gd name="T69" fmla="*/ 15320 h 61"/>
                  <a:gd name="T70" fmla="*/ 1799 w 68"/>
                  <a:gd name="T71" fmla="*/ 14882 h 61"/>
                  <a:gd name="T72" fmla="*/ 1905 w 68"/>
                  <a:gd name="T73" fmla="*/ 14402 h 61"/>
                  <a:gd name="T74" fmla="*/ 2134 w 68"/>
                  <a:gd name="T75" fmla="*/ 12278 h 61"/>
                  <a:gd name="T76" fmla="*/ 2393 w 68"/>
                  <a:gd name="T77" fmla="*/ 10511 h 61"/>
                  <a:gd name="T78" fmla="*/ 2536 w 68"/>
                  <a:gd name="T79" fmla="*/ 8979 h 61"/>
                  <a:gd name="T80" fmla="*/ 2770 w 68"/>
                  <a:gd name="T81" fmla="*/ 7668 h 61"/>
                  <a:gd name="T82" fmla="*/ 3008 w 68"/>
                  <a:gd name="T83" fmla="*/ 6466 h 61"/>
                  <a:gd name="T84" fmla="*/ 3187 w 68"/>
                  <a:gd name="T85" fmla="*/ 5596 h 61"/>
                  <a:gd name="T86" fmla="*/ 3443 w 68"/>
                  <a:gd name="T87" fmla="*/ 5122 h 61"/>
                  <a:gd name="T88" fmla="*/ 3572 w 68"/>
                  <a:gd name="T89" fmla="*/ 4718 h 61"/>
                  <a:gd name="T90" fmla="*/ 0 w 68"/>
                  <a:gd name="T91" fmla="*/ 0 h 61"/>
                  <a:gd name="T92" fmla="*/ 68 w 68"/>
                  <a:gd name="T9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T90" t="T91" r="T92" b="T93"/>
                <a:pathLst>
                  <a:path w="68" h="61">
                    <a:moveTo>
                      <a:pt x="66" y="18"/>
                    </a:moveTo>
                    <a:lnTo>
                      <a:pt x="68" y="18"/>
                    </a:lnTo>
                    <a:lnTo>
                      <a:pt x="68" y="17"/>
                    </a:lnTo>
                    <a:lnTo>
                      <a:pt x="67" y="14"/>
                    </a:lnTo>
                    <a:lnTo>
                      <a:pt x="66" y="13"/>
                    </a:lnTo>
                    <a:lnTo>
                      <a:pt x="61" y="9"/>
                    </a:lnTo>
                    <a:lnTo>
                      <a:pt x="54" y="6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41" y="2"/>
                    </a:lnTo>
                    <a:lnTo>
                      <a:pt x="43" y="5"/>
                    </a:lnTo>
                    <a:lnTo>
                      <a:pt x="46" y="8"/>
                    </a:lnTo>
                    <a:lnTo>
                      <a:pt x="47" y="12"/>
                    </a:lnTo>
                    <a:lnTo>
                      <a:pt x="48" y="16"/>
                    </a:lnTo>
                    <a:lnTo>
                      <a:pt x="47" y="19"/>
                    </a:lnTo>
                    <a:lnTo>
                      <a:pt x="46" y="22"/>
                    </a:lnTo>
                    <a:lnTo>
                      <a:pt x="43" y="24"/>
                    </a:lnTo>
                    <a:lnTo>
                      <a:pt x="40" y="28"/>
                    </a:lnTo>
                    <a:lnTo>
                      <a:pt x="36" y="30"/>
                    </a:lnTo>
                    <a:lnTo>
                      <a:pt x="29" y="33"/>
                    </a:lnTo>
                    <a:lnTo>
                      <a:pt x="20" y="36"/>
                    </a:lnTo>
                    <a:lnTo>
                      <a:pt x="12" y="39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1" y="45"/>
                    </a:lnTo>
                    <a:lnTo>
                      <a:pt x="6" y="50"/>
                    </a:lnTo>
                    <a:lnTo>
                      <a:pt x="11" y="54"/>
                    </a:lnTo>
                    <a:lnTo>
                      <a:pt x="18" y="58"/>
                    </a:lnTo>
                    <a:lnTo>
                      <a:pt x="26" y="61"/>
                    </a:lnTo>
                    <a:lnTo>
                      <a:pt x="29" y="61"/>
                    </a:lnTo>
                    <a:lnTo>
                      <a:pt x="32" y="59"/>
                    </a:lnTo>
                    <a:lnTo>
                      <a:pt x="34" y="58"/>
                    </a:lnTo>
                    <a:lnTo>
                      <a:pt x="36" y="56"/>
                    </a:lnTo>
                    <a:lnTo>
                      <a:pt x="39" y="48"/>
                    </a:lnTo>
                    <a:lnTo>
                      <a:pt x="43" y="42"/>
                    </a:lnTo>
                    <a:lnTo>
                      <a:pt x="47" y="36"/>
                    </a:lnTo>
                    <a:lnTo>
                      <a:pt x="51" y="30"/>
                    </a:lnTo>
                    <a:lnTo>
                      <a:pt x="55" y="25"/>
                    </a:lnTo>
                    <a:lnTo>
                      <a:pt x="59" y="22"/>
                    </a:lnTo>
                    <a:lnTo>
                      <a:pt x="63" y="19"/>
                    </a:lnTo>
                    <a:lnTo>
                      <a:pt x="66" y="1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93" name="Freeform 521"/>
              <p:cNvSpPr>
                <a:spLocks noChangeArrowheads="1"/>
              </p:cNvSpPr>
              <p:nvPr/>
            </p:nvSpPr>
            <p:spPr bwMode="auto">
              <a:xfrm>
                <a:off x="2939" y="4036"/>
                <a:ext cx="35" cy="39"/>
              </a:xfrm>
              <a:custGeom>
                <a:avLst/>
                <a:gdLst>
                  <a:gd name="G0" fmla="+- 9 0 0"/>
                  <a:gd name="G1" fmla="cos 5 G0"/>
                  <a:gd name="G2" fmla="+- 7 0 0"/>
                  <a:gd name="G3" fmla="cos 5 G2"/>
                  <a:gd name="G4" fmla="+- 11 0 0"/>
                  <a:gd name="G5" fmla="*/ 1 22859 1152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1 0 0"/>
                  <a:gd name="G13" fmla="*/ 1 0 51712"/>
                  <a:gd name="G14" fmla="*/ 1 9 4"/>
                  <a:gd name="G15" fmla="+- 29 0 0"/>
                  <a:gd name="G16" fmla="cos 5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3 0 0"/>
                  <a:gd name="G30" fmla="+- 65516 0 0"/>
                  <a:gd name="G31" fmla="+- 211 0 0"/>
                  <a:gd name="G32" fmla="+- 209 0 0"/>
                  <a:gd name="T0" fmla="*/ 470 w 36"/>
                  <a:gd name="T1" fmla="*/ 490 h 26"/>
                  <a:gd name="T2" fmla="*/ 445 w 36"/>
                  <a:gd name="T3" fmla="*/ 402 h 26"/>
                  <a:gd name="T4" fmla="*/ 470 w 36"/>
                  <a:gd name="T5" fmla="*/ 490 h 26"/>
                  <a:gd name="T6" fmla="*/ 7 w 36"/>
                  <a:gd name="T7" fmla="*/ 65332 h 26"/>
                  <a:gd name="T8" fmla="*/ 5 w 36"/>
                  <a:gd name="T9" fmla="*/ 65332 h 26"/>
                  <a:gd name="T10" fmla="*/ 496 w 36"/>
                  <a:gd name="T11" fmla="*/ 75700 h 26"/>
                  <a:gd name="T12" fmla="*/ 650 w 36"/>
                  <a:gd name="T13" fmla="*/ 87751 h 26"/>
                  <a:gd name="T14" fmla="*/ 898 w 36"/>
                  <a:gd name="T15" fmla="*/ 118056 h 26"/>
                  <a:gd name="T16" fmla="*/ 1178 w 36"/>
                  <a:gd name="T17" fmla="*/ 149794 h 26"/>
                  <a:gd name="T18" fmla="*/ 1243 w 36"/>
                  <a:gd name="T19" fmla="*/ 158812 h 26"/>
                  <a:gd name="T20" fmla="*/ 1243 w 36"/>
                  <a:gd name="T21" fmla="*/ 149794 h 26"/>
                  <a:gd name="T22" fmla="*/ 1277 w 36"/>
                  <a:gd name="T23" fmla="*/ 118056 h 26"/>
                  <a:gd name="T24" fmla="*/ 1312 w 36"/>
                  <a:gd name="T25" fmla="*/ 118056 h 26"/>
                  <a:gd name="T26" fmla="*/ 1348 w 36"/>
                  <a:gd name="T27" fmla="*/ 184110 h 26"/>
                  <a:gd name="T28" fmla="*/ 1462 w 36"/>
                  <a:gd name="T29" fmla="*/ 173726 h 26"/>
                  <a:gd name="T30" fmla="*/ 1543 w 36"/>
                  <a:gd name="T31" fmla="*/ 147494 h 26"/>
                  <a:gd name="T32" fmla="*/ 1502 w 36"/>
                  <a:gd name="T33" fmla="*/ 109636 h 26"/>
                  <a:gd name="T34" fmla="*/ 1423 w 36"/>
                  <a:gd name="T35" fmla="*/ 94554 h 26"/>
                  <a:gd name="T36" fmla="*/ 1243 w 36"/>
                  <a:gd name="T37" fmla="*/ 70313 h 26"/>
                  <a:gd name="T38" fmla="*/ 806 w 36"/>
                  <a:gd name="T39" fmla="*/ 490 h 26"/>
                  <a:gd name="T40" fmla="*/ 584 w 36"/>
                  <a:gd name="T41" fmla="*/ 226 h 26"/>
                  <a:gd name="T42" fmla="*/ 445 w 36"/>
                  <a:gd name="T43" fmla="*/ 0 h 26"/>
                  <a:gd name="T44" fmla="*/ 4 w 36"/>
                  <a:gd name="T45" fmla="*/ 0 h 26"/>
                  <a:gd name="T46" fmla="*/ 0 w 36"/>
                  <a:gd name="T47" fmla="*/ 402 h 26"/>
                  <a:gd name="T48" fmla="*/ 1 w 36"/>
                  <a:gd name="T49" fmla="*/ 65332 h 26"/>
                  <a:gd name="T50" fmla="*/ 3 w 36"/>
                  <a:gd name="T51" fmla="*/ 81535 h 26"/>
                  <a:gd name="T52" fmla="*/ 470 w 36"/>
                  <a:gd name="T53" fmla="*/ 490 h 26"/>
                  <a:gd name="T54" fmla="*/ 0 w 36"/>
                  <a:gd name="T55" fmla="*/ 0 h 26"/>
                  <a:gd name="T56" fmla="*/ 36 w 36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36" h="26">
                    <a:moveTo>
                      <a:pt x="10" y="5"/>
                    </a:moveTo>
                    <a:lnTo>
                      <a:pt x="9" y="4"/>
                    </a:lnTo>
                    <a:lnTo>
                      <a:pt x="10" y="5"/>
                    </a:lnTo>
                    <a:lnTo>
                      <a:pt x="7" y="9"/>
                    </a:lnTo>
                    <a:lnTo>
                      <a:pt x="5" y="9"/>
                    </a:lnTo>
                    <a:lnTo>
                      <a:pt x="11" y="11"/>
                    </a:lnTo>
                    <a:lnTo>
                      <a:pt x="16" y="13"/>
                    </a:lnTo>
                    <a:lnTo>
                      <a:pt x="22" y="17"/>
                    </a:lnTo>
                    <a:lnTo>
                      <a:pt x="27" y="21"/>
                    </a:lnTo>
                    <a:lnTo>
                      <a:pt x="28" y="22"/>
                    </a:lnTo>
                    <a:lnTo>
                      <a:pt x="28" y="21"/>
                    </a:lnTo>
                    <a:lnTo>
                      <a:pt x="29" y="17"/>
                    </a:lnTo>
                    <a:lnTo>
                      <a:pt x="30" y="17"/>
                    </a:lnTo>
                    <a:lnTo>
                      <a:pt x="31" y="26"/>
                    </a:lnTo>
                    <a:lnTo>
                      <a:pt x="34" y="25"/>
                    </a:lnTo>
                    <a:lnTo>
                      <a:pt x="36" y="20"/>
                    </a:lnTo>
                    <a:lnTo>
                      <a:pt x="35" y="16"/>
                    </a:lnTo>
                    <a:lnTo>
                      <a:pt x="33" y="14"/>
                    </a:lnTo>
                    <a:lnTo>
                      <a:pt x="28" y="10"/>
                    </a:lnTo>
                    <a:lnTo>
                      <a:pt x="20" y="5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94" name="Freeform 522"/>
              <p:cNvSpPr>
                <a:spLocks noChangeArrowheads="1"/>
              </p:cNvSpPr>
              <p:nvPr/>
            </p:nvSpPr>
            <p:spPr bwMode="auto">
              <a:xfrm>
                <a:off x="2907" y="4049"/>
                <a:ext cx="48" cy="45"/>
              </a:xfrm>
              <a:custGeom>
                <a:avLst/>
                <a:gdLst>
                  <a:gd name="G0" fmla="+- 10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32987 51712"/>
                  <a:gd name="G13" fmla="+- 40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7426 0 0"/>
                  <a:gd name="G27" fmla="+- 58404 0 0"/>
                  <a:gd name="G28" fmla="+- 59711 0 0"/>
                  <a:gd name="G29" fmla="+- 61188 0 0"/>
                  <a:gd name="T0" fmla="*/ 0 w 48"/>
                  <a:gd name="T1" fmla="*/ 8874 h 43"/>
                  <a:gd name="T2" fmla="*/ 709 w 48"/>
                  <a:gd name="T3" fmla="*/ 8819 h 43"/>
                  <a:gd name="T4" fmla="*/ 1151 w 48"/>
                  <a:gd name="T5" fmla="*/ 8283 h 43"/>
                  <a:gd name="T6" fmla="*/ 1873 w 48"/>
                  <a:gd name="T7" fmla="*/ 7698 h 43"/>
                  <a:gd name="T8" fmla="*/ 2381 w 48"/>
                  <a:gd name="T9" fmla="*/ 6729 h 43"/>
                  <a:gd name="T10" fmla="*/ 2692 w 48"/>
                  <a:gd name="T11" fmla="*/ 6288 h 43"/>
                  <a:gd name="T12" fmla="*/ 2965 w 48"/>
                  <a:gd name="T13" fmla="*/ 5548 h 43"/>
                  <a:gd name="T14" fmla="*/ 3150 w 48"/>
                  <a:gd name="T15" fmla="*/ 4844 h 43"/>
                  <a:gd name="T16" fmla="*/ 3229 w 48"/>
                  <a:gd name="T17" fmla="*/ 3927 h 43"/>
                  <a:gd name="T18" fmla="*/ 3347 w 48"/>
                  <a:gd name="T19" fmla="*/ 2992 h 43"/>
                  <a:gd name="T20" fmla="*/ 3229 w 48"/>
                  <a:gd name="T21" fmla="*/ 2150 h 43"/>
                  <a:gd name="T22" fmla="*/ 3150 w 48"/>
                  <a:gd name="T23" fmla="*/ 5 h 43"/>
                  <a:gd name="T24" fmla="*/ 2965 w 48"/>
                  <a:gd name="T25" fmla="*/ 0 h 43"/>
                  <a:gd name="T26" fmla="*/ 2385 w 48"/>
                  <a:gd name="T27" fmla="*/ 95 h 43"/>
                  <a:gd name="T28" fmla="*/ 2534 w 48"/>
                  <a:gd name="T29" fmla="*/ 2150 h 43"/>
                  <a:gd name="T30" fmla="*/ 2692 w 48"/>
                  <a:gd name="T31" fmla="*/ 2458 h 43"/>
                  <a:gd name="T32" fmla="*/ 2692 w 48"/>
                  <a:gd name="T33" fmla="*/ 2992 h 43"/>
                  <a:gd name="T34" fmla="*/ 2692 w 48"/>
                  <a:gd name="T35" fmla="*/ 3442 h 43"/>
                  <a:gd name="T36" fmla="*/ 2534 w 48"/>
                  <a:gd name="T37" fmla="*/ 3666 h 43"/>
                  <a:gd name="T38" fmla="*/ 2385 w 48"/>
                  <a:gd name="T39" fmla="*/ 4196 h 43"/>
                  <a:gd name="T40" fmla="*/ 2245 w 48"/>
                  <a:gd name="T41" fmla="*/ 4815 h 43"/>
                  <a:gd name="T42" fmla="*/ 2109 w 48"/>
                  <a:gd name="T43" fmla="*/ 5150 h 43"/>
                  <a:gd name="T44" fmla="*/ 1655 w 48"/>
                  <a:gd name="T45" fmla="*/ 5934 h 43"/>
                  <a:gd name="T46" fmla="*/ 1019 w 48"/>
                  <a:gd name="T47" fmla="*/ 6333 h 43"/>
                  <a:gd name="T48" fmla="*/ 7 w 48"/>
                  <a:gd name="T49" fmla="*/ 6760 h 43"/>
                  <a:gd name="T50" fmla="*/ 0 w 48"/>
                  <a:gd name="T51" fmla="*/ 7213 h 43"/>
                  <a:gd name="T52" fmla="*/ 0 w 48"/>
                  <a:gd name="T53" fmla="*/ 8874 h 43"/>
                  <a:gd name="T54" fmla="*/ 0 w 48"/>
                  <a:gd name="T55" fmla="*/ 0 h 43"/>
                  <a:gd name="T56" fmla="*/ 48 w 48"/>
                  <a:gd name="T5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48" h="43">
                    <a:moveTo>
                      <a:pt x="0" y="43"/>
                    </a:moveTo>
                    <a:lnTo>
                      <a:pt x="9" y="42"/>
                    </a:lnTo>
                    <a:lnTo>
                      <a:pt x="17" y="40"/>
                    </a:lnTo>
                    <a:lnTo>
                      <a:pt x="27" y="36"/>
                    </a:lnTo>
                    <a:lnTo>
                      <a:pt x="34" y="32"/>
                    </a:lnTo>
                    <a:lnTo>
                      <a:pt x="39" y="30"/>
                    </a:lnTo>
                    <a:lnTo>
                      <a:pt x="42" y="27"/>
                    </a:lnTo>
                    <a:lnTo>
                      <a:pt x="45" y="23"/>
                    </a:lnTo>
                    <a:lnTo>
                      <a:pt x="47" y="19"/>
                    </a:lnTo>
                    <a:lnTo>
                      <a:pt x="48" y="15"/>
                    </a:lnTo>
                    <a:lnTo>
                      <a:pt x="47" y="10"/>
                    </a:lnTo>
                    <a:lnTo>
                      <a:pt x="45" y="5"/>
                    </a:lnTo>
                    <a:lnTo>
                      <a:pt x="42" y="0"/>
                    </a:lnTo>
                    <a:lnTo>
                      <a:pt x="35" y="7"/>
                    </a:lnTo>
                    <a:lnTo>
                      <a:pt x="37" y="10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7"/>
                    </a:lnTo>
                    <a:lnTo>
                      <a:pt x="37" y="18"/>
                    </a:lnTo>
                    <a:lnTo>
                      <a:pt x="35" y="20"/>
                    </a:lnTo>
                    <a:lnTo>
                      <a:pt x="33" y="22"/>
                    </a:lnTo>
                    <a:lnTo>
                      <a:pt x="30" y="24"/>
                    </a:lnTo>
                    <a:lnTo>
                      <a:pt x="23" y="29"/>
                    </a:lnTo>
                    <a:lnTo>
                      <a:pt x="15" y="31"/>
                    </a:lnTo>
                    <a:lnTo>
                      <a:pt x="7" y="33"/>
                    </a:lnTo>
                    <a:lnTo>
                      <a:pt x="0" y="3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95" name="Freeform 523"/>
              <p:cNvSpPr>
                <a:spLocks noChangeArrowheads="1"/>
              </p:cNvSpPr>
              <p:nvPr/>
            </p:nvSpPr>
            <p:spPr bwMode="auto">
              <a:xfrm>
                <a:off x="2899" y="4085"/>
                <a:ext cx="43" cy="3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39643 51712"/>
                  <a:gd name="G5" fmla="*/ 1 63095 51712"/>
                  <a:gd name="G6" fmla="*/ G5 1 180"/>
                  <a:gd name="G7" fmla="*/ G4 1 G6"/>
                  <a:gd name="G8" fmla="*/ 1 38625 9632"/>
                  <a:gd name="G9" fmla="*/ 1 38249 38528"/>
                  <a:gd name="G10" fmla="*/ 1 63095 51712"/>
                  <a:gd name="G11" fmla="*/ G10 1 180"/>
                  <a:gd name="G12" fmla="*/ G9 1 G11"/>
                  <a:gd name="G13" fmla="*/ 1 0 51712"/>
                  <a:gd name="G14" fmla="+- 9 0 0"/>
                  <a:gd name="G15" fmla="*/ 1 25303 19264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60999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T0" fmla="*/ 4131 w 43"/>
                  <a:gd name="T1" fmla="*/ 1635 h 30"/>
                  <a:gd name="T2" fmla="*/ 3877 w 43"/>
                  <a:gd name="T3" fmla="*/ 1744 h 30"/>
                  <a:gd name="T4" fmla="*/ 3862 w 43"/>
                  <a:gd name="T5" fmla="*/ 1744 h 30"/>
                  <a:gd name="T6" fmla="*/ 3624 w 43"/>
                  <a:gd name="T7" fmla="*/ 1860 h 30"/>
                  <a:gd name="T8" fmla="*/ 3388 w 43"/>
                  <a:gd name="T9" fmla="*/ 1860 h 30"/>
                  <a:gd name="T10" fmla="*/ 2757 w 43"/>
                  <a:gd name="T11" fmla="*/ 1635 h 30"/>
                  <a:gd name="T12" fmla="*/ 1840 w 43"/>
                  <a:gd name="T13" fmla="*/ 1347 h 30"/>
                  <a:gd name="T14" fmla="*/ 1313 w 43"/>
                  <a:gd name="T15" fmla="*/ 976 h 30"/>
                  <a:gd name="T16" fmla="*/ 1002 w 43"/>
                  <a:gd name="T17" fmla="*/ 7 h 30"/>
                  <a:gd name="T18" fmla="*/ 1002 w 43"/>
                  <a:gd name="T19" fmla="*/ 804 h 30"/>
                  <a:gd name="T20" fmla="*/ 7 w 43"/>
                  <a:gd name="T21" fmla="*/ 858 h 30"/>
                  <a:gd name="T22" fmla="*/ 1002 w 43"/>
                  <a:gd name="T23" fmla="*/ 858 h 30"/>
                  <a:gd name="T24" fmla="*/ 1002 w 43"/>
                  <a:gd name="T25" fmla="*/ 0 h 30"/>
                  <a:gd name="T26" fmla="*/ 4 w 43"/>
                  <a:gd name="T27" fmla="*/ 1 h 30"/>
                  <a:gd name="T28" fmla="*/ 1 w 43"/>
                  <a:gd name="T29" fmla="*/ 4 h 30"/>
                  <a:gd name="T30" fmla="*/ 0 w 43"/>
                  <a:gd name="T31" fmla="*/ 858 h 30"/>
                  <a:gd name="T32" fmla="*/ 2 w 43"/>
                  <a:gd name="T33" fmla="*/ 1041 h 30"/>
                  <a:gd name="T34" fmla="*/ 6 w 43"/>
                  <a:gd name="T35" fmla="*/ 1533 h 30"/>
                  <a:gd name="T36" fmla="*/ 1405 w 43"/>
                  <a:gd name="T37" fmla="*/ 2116 h 30"/>
                  <a:gd name="T38" fmla="*/ 2409 w 43"/>
                  <a:gd name="T39" fmla="*/ 2566 h 30"/>
                  <a:gd name="T40" fmla="*/ 3167 w 43"/>
                  <a:gd name="T41" fmla="*/ 2737 h 30"/>
                  <a:gd name="T42" fmla="*/ 3624 w 43"/>
                  <a:gd name="T43" fmla="*/ 2737 h 30"/>
                  <a:gd name="T44" fmla="*/ 4147 w 43"/>
                  <a:gd name="T45" fmla="*/ 2567 h 30"/>
                  <a:gd name="T46" fmla="*/ 4549 w 43"/>
                  <a:gd name="T47" fmla="*/ 2407 h 30"/>
                  <a:gd name="T48" fmla="*/ 4745 w 43"/>
                  <a:gd name="T49" fmla="*/ 1984 h 30"/>
                  <a:gd name="T50" fmla="*/ 4131 w 43"/>
                  <a:gd name="T51" fmla="*/ 1635 h 30"/>
                  <a:gd name="T52" fmla="*/ 0 w 43"/>
                  <a:gd name="T53" fmla="*/ 0 h 30"/>
                  <a:gd name="T54" fmla="*/ 43 w 43"/>
                  <a:gd name="T5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T52" t="T53" r="T54" b="T55"/>
                <a:pathLst>
                  <a:path w="43" h="30">
                    <a:moveTo>
                      <a:pt x="36" y="19"/>
                    </a:moveTo>
                    <a:lnTo>
                      <a:pt x="35" y="20"/>
                    </a:lnTo>
                    <a:lnTo>
                      <a:pt x="34" y="20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24" y="19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2" y="12"/>
                    </a:lnTo>
                    <a:lnTo>
                      <a:pt x="6" y="18"/>
                    </a:lnTo>
                    <a:lnTo>
                      <a:pt x="13" y="23"/>
                    </a:lnTo>
                    <a:lnTo>
                      <a:pt x="21" y="28"/>
                    </a:lnTo>
                    <a:lnTo>
                      <a:pt x="29" y="30"/>
                    </a:lnTo>
                    <a:lnTo>
                      <a:pt x="33" y="30"/>
                    </a:lnTo>
                    <a:lnTo>
                      <a:pt x="37" y="29"/>
                    </a:lnTo>
                    <a:lnTo>
                      <a:pt x="41" y="27"/>
                    </a:lnTo>
                    <a:lnTo>
                      <a:pt x="43" y="22"/>
                    </a:lnTo>
                    <a:lnTo>
                      <a:pt x="36" y="1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96" name="Freeform 524"/>
              <p:cNvSpPr>
                <a:spLocks noChangeArrowheads="1"/>
              </p:cNvSpPr>
              <p:nvPr/>
            </p:nvSpPr>
            <p:spPr bwMode="auto">
              <a:xfrm>
                <a:off x="2935" y="4063"/>
                <a:ext cx="34" cy="46"/>
              </a:xfrm>
              <a:custGeom>
                <a:avLst/>
                <a:gdLst>
                  <a:gd name="G0" fmla="+- 1 0 0"/>
                  <a:gd name="G1" fmla="+- 1 0 0"/>
                  <a:gd name="G2" fmla="*/ 1 38227 61568"/>
                  <a:gd name="G3" fmla="*/ 1 35451 61568"/>
                  <a:gd name="G4" fmla="+- 4 0 0"/>
                  <a:gd name="G5" fmla="*/ 1 31275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417 0 0"/>
                  <a:gd name="G21" fmla="+- 1131 0 0"/>
                  <a:gd name="T0" fmla="*/ 1657 w 35"/>
                  <a:gd name="T1" fmla="*/ 0 h 44"/>
                  <a:gd name="T2" fmla="*/ 1420 w 35"/>
                  <a:gd name="T3" fmla="*/ 3 h 44"/>
                  <a:gd name="T4" fmla="*/ 1136 w 35"/>
                  <a:gd name="T5" fmla="*/ 5 h 44"/>
                  <a:gd name="T6" fmla="*/ 910 w 35"/>
                  <a:gd name="T7" fmla="*/ 1780 h 44"/>
                  <a:gd name="T8" fmla="*/ 728 w 35"/>
                  <a:gd name="T9" fmla="*/ 2652 h 44"/>
                  <a:gd name="T10" fmla="*/ 584 w 35"/>
                  <a:gd name="T11" fmla="*/ 3722 h 44"/>
                  <a:gd name="T12" fmla="*/ 7 w 35"/>
                  <a:gd name="T13" fmla="*/ 4990 h 44"/>
                  <a:gd name="T14" fmla="*/ 3 w 35"/>
                  <a:gd name="T15" fmla="*/ 6095 h 44"/>
                  <a:gd name="T16" fmla="*/ 0 w 35"/>
                  <a:gd name="T17" fmla="*/ 7651 h 44"/>
                  <a:gd name="T18" fmla="*/ 7 w 35"/>
                  <a:gd name="T19" fmla="*/ 8173 h 44"/>
                  <a:gd name="T20" fmla="*/ 552 w 35"/>
                  <a:gd name="T21" fmla="*/ 7168 h 44"/>
                  <a:gd name="T22" fmla="*/ 689 w 35"/>
                  <a:gd name="T23" fmla="*/ 5696 h 44"/>
                  <a:gd name="T24" fmla="*/ 861 w 35"/>
                  <a:gd name="T25" fmla="*/ 4833 h 44"/>
                  <a:gd name="T26" fmla="*/ 1017 w 35"/>
                  <a:gd name="T27" fmla="*/ 3722 h 44"/>
                  <a:gd name="T28" fmla="*/ 1270 w 35"/>
                  <a:gd name="T29" fmla="*/ 2848 h 44"/>
                  <a:gd name="T30" fmla="*/ 1501 w 35"/>
                  <a:gd name="T31" fmla="*/ 2175 h 44"/>
                  <a:gd name="T32" fmla="*/ 1587 w 35"/>
                  <a:gd name="T33" fmla="*/ 1917 h 44"/>
                  <a:gd name="T34" fmla="*/ 1678 w 35"/>
                  <a:gd name="T35" fmla="*/ 1780 h 44"/>
                  <a:gd name="T36" fmla="*/ 1657 w 35"/>
                  <a:gd name="T37" fmla="*/ 0 h 44"/>
                  <a:gd name="T38" fmla="*/ 0 w 35"/>
                  <a:gd name="T39" fmla="*/ 0 h 44"/>
                  <a:gd name="T40" fmla="*/ 35 w 35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5" h="44">
                    <a:moveTo>
                      <a:pt x="34" y="0"/>
                    </a:moveTo>
                    <a:lnTo>
                      <a:pt x="29" y="3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7" y="27"/>
                    </a:lnTo>
                    <a:lnTo>
                      <a:pt x="3" y="33"/>
                    </a:lnTo>
                    <a:lnTo>
                      <a:pt x="0" y="41"/>
                    </a:lnTo>
                    <a:lnTo>
                      <a:pt x="7" y="44"/>
                    </a:lnTo>
                    <a:lnTo>
                      <a:pt x="11" y="38"/>
                    </a:lnTo>
                    <a:lnTo>
                      <a:pt x="15" y="31"/>
                    </a:lnTo>
                    <a:lnTo>
                      <a:pt x="19" y="26"/>
                    </a:lnTo>
                    <a:lnTo>
                      <a:pt x="22" y="20"/>
                    </a:lnTo>
                    <a:lnTo>
                      <a:pt x="26" y="16"/>
                    </a:lnTo>
                    <a:lnTo>
                      <a:pt x="31" y="12"/>
                    </a:lnTo>
                    <a:lnTo>
                      <a:pt x="33" y="10"/>
                    </a:lnTo>
                    <a:lnTo>
                      <a:pt x="35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97" name="Freeform 525"/>
              <p:cNvSpPr>
                <a:spLocks noChangeArrowheads="1"/>
              </p:cNvSpPr>
              <p:nvPr/>
            </p:nvSpPr>
            <p:spPr bwMode="auto">
              <a:xfrm>
                <a:off x="2648" y="4105"/>
                <a:ext cx="32" cy="37"/>
              </a:xfrm>
              <a:custGeom>
                <a:avLst/>
                <a:gdLst>
                  <a:gd name="G0" fmla="+- 1 0 0"/>
                  <a:gd name="G1" fmla="*/ 1 0 51712"/>
                  <a:gd name="G2" fmla="+- 65534 0 0"/>
                  <a:gd name="G3" fmla="+- 7 0 0"/>
                  <a:gd name="G4" fmla="*/ 1 5353 517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773 45696"/>
                  <a:gd name="G19" fmla="+- 1 0 0"/>
                  <a:gd name="G20" fmla="+- 1 0 0"/>
                  <a:gd name="G21" fmla="*/ 1 0 51712"/>
                  <a:gd name="G22" fmla="*/ 1 0 51712"/>
                  <a:gd name="G23" fmla="+- 6777 0 0"/>
                  <a:gd name="T0" fmla="*/ 1248 w 33"/>
                  <a:gd name="T1" fmla="*/ 2 h 36"/>
                  <a:gd name="T2" fmla="*/ 4 w 33"/>
                  <a:gd name="T3" fmla="*/ 4923 h 36"/>
                  <a:gd name="T4" fmla="*/ 1 w 33"/>
                  <a:gd name="T5" fmla="*/ 6137 h 36"/>
                  <a:gd name="T6" fmla="*/ 0 w 33"/>
                  <a:gd name="T7" fmla="*/ 6777 h 36"/>
                  <a:gd name="T8" fmla="*/ 0 w 33"/>
                  <a:gd name="T9" fmla="*/ 7802 h 36"/>
                  <a:gd name="T10" fmla="*/ 1 w 33"/>
                  <a:gd name="T11" fmla="*/ 8617 h 36"/>
                  <a:gd name="T12" fmla="*/ 4 w 33"/>
                  <a:gd name="T13" fmla="*/ 9156 h 36"/>
                  <a:gd name="T14" fmla="*/ 7 w 33"/>
                  <a:gd name="T15" fmla="*/ 9335 h 36"/>
                  <a:gd name="T16" fmla="*/ 736 w 33"/>
                  <a:gd name="T17" fmla="*/ 9692 h 36"/>
                  <a:gd name="T18" fmla="*/ 931 w 33"/>
                  <a:gd name="T19" fmla="*/ 9692 h 36"/>
                  <a:gd name="T20" fmla="*/ 1177 w 33"/>
                  <a:gd name="T21" fmla="*/ 9692 h 36"/>
                  <a:gd name="T22" fmla="*/ 1489 w 33"/>
                  <a:gd name="T23" fmla="*/ 9335 h 36"/>
                  <a:gd name="T24" fmla="*/ 1675 w 33"/>
                  <a:gd name="T25" fmla="*/ 9156 h 36"/>
                  <a:gd name="T26" fmla="*/ 1885 w 33"/>
                  <a:gd name="T27" fmla="*/ 8617 h 36"/>
                  <a:gd name="T28" fmla="*/ 1999 w 33"/>
                  <a:gd name="T29" fmla="*/ 7802 h 36"/>
                  <a:gd name="T30" fmla="*/ 1999 w 33"/>
                  <a:gd name="T31" fmla="*/ 6777 h 36"/>
                  <a:gd name="T32" fmla="*/ 1999 w 33"/>
                  <a:gd name="T33" fmla="*/ 6258 h 36"/>
                  <a:gd name="T34" fmla="*/ 1833 w 33"/>
                  <a:gd name="T35" fmla="*/ 5333 h 36"/>
                  <a:gd name="T36" fmla="*/ 1579 w 33"/>
                  <a:gd name="T37" fmla="*/ 3573 h 36"/>
                  <a:gd name="T38" fmla="*/ 1324 w 33"/>
                  <a:gd name="T39" fmla="*/ 2394 h 36"/>
                  <a:gd name="T40" fmla="*/ 1248 w 33"/>
                  <a:gd name="T41" fmla="*/ 5 h 36"/>
                  <a:gd name="T42" fmla="*/ 1248 w 33"/>
                  <a:gd name="T43" fmla="*/ 2 h 36"/>
                  <a:gd name="T44" fmla="*/ 1324 w 33"/>
                  <a:gd name="T45" fmla="*/ 0 h 36"/>
                  <a:gd name="T46" fmla="*/ 1324 w 33"/>
                  <a:gd name="T47" fmla="*/ 0 h 36"/>
                  <a:gd name="T48" fmla="*/ 1324 w 33"/>
                  <a:gd name="T49" fmla="*/ 0 h 36"/>
                  <a:gd name="T50" fmla="*/ 1248 w 33"/>
                  <a:gd name="T51" fmla="*/ 2 h 36"/>
                  <a:gd name="T52" fmla="*/ 0 w 33"/>
                  <a:gd name="T53" fmla="*/ 0 h 36"/>
                  <a:gd name="T54" fmla="*/ 33 w 33"/>
                  <a:gd name="T5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T52" t="T53" r="T54" b="T55"/>
                <a:pathLst>
                  <a:path w="33" h="36">
                    <a:moveTo>
                      <a:pt x="21" y="2"/>
                    </a:moveTo>
                    <a:lnTo>
                      <a:pt x="4" y="18"/>
                    </a:lnTo>
                    <a:lnTo>
                      <a:pt x="1" y="23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2"/>
                    </a:lnTo>
                    <a:lnTo>
                      <a:pt x="4" y="34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6" y="36"/>
                    </a:lnTo>
                    <a:lnTo>
                      <a:pt x="20" y="36"/>
                    </a:lnTo>
                    <a:lnTo>
                      <a:pt x="24" y="35"/>
                    </a:lnTo>
                    <a:lnTo>
                      <a:pt x="27" y="34"/>
                    </a:lnTo>
                    <a:lnTo>
                      <a:pt x="31" y="32"/>
                    </a:lnTo>
                    <a:lnTo>
                      <a:pt x="33" y="29"/>
                    </a:lnTo>
                    <a:lnTo>
                      <a:pt x="33" y="26"/>
                    </a:lnTo>
                    <a:lnTo>
                      <a:pt x="33" y="24"/>
                    </a:lnTo>
                    <a:lnTo>
                      <a:pt x="30" y="20"/>
                    </a:lnTo>
                    <a:lnTo>
                      <a:pt x="25" y="14"/>
                    </a:lnTo>
                    <a:lnTo>
                      <a:pt x="22" y="9"/>
                    </a:lnTo>
                    <a:lnTo>
                      <a:pt x="21" y="5"/>
                    </a:lnTo>
                    <a:lnTo>
                      <a:pt x="21" y="2"/>
                    </a:lnTo>
                    <a:lnTo>
                      <a:pt x="22" y="0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98" name="Freeform 526"/>
              <p:cNvSpPr>
                <a:spLocks noChangeArrowheads="1"/>
              </p:cNvSpPr>
              <p:nvPr/>
            </p:nvSpPr>
            <p:spPr bwMode="auto">
              <a:xfrm>
                <a:off x="2648" y="4102"/>
                <a:ext cx="21" cy="22"/>
              </a:xfrm>
              <a:custGeom>
                <a:avLst/>
                <a:gdLst>
                  <a:gd name="G0" fmla="+- 23 0 0"/>
                  <a:gd name="G1" fmla="+- 1 0 0"/>
                  <a:gd name="G2" fmla="+- 7 0 0"/>
                  <a:gd name="G3" fmla="*/ 1 16385 2"/>
                  <a:gd name="G4" fmla="*/ 1 50009 48160"/>
                  <a:gd name="T0" fmla="*/ 6 w 23"/>
                  <a:gd name="T1" fmla="*/ 7985 h 23"/>
                  <a:gd name="T2" fmla="*/ 417 w 23"/>
                  <a:gd name="T3" fmla="*/ 2324 h 23"/>
                  <a:gd name="T4" fmla="*/ 323 w 23"/>
                  <a:gd name="T5" fmla="*/ 0 h 23"/>
                  <a:gd name="T6" fmla="*/ 0 w 23"/>
                  <a:gd name="T7" fmla="*/ 5351 h 23"/>
                  <a:gd name="T8" fmla="*/ 6 w 23"/>
                  <a:gd name="T9" fmla="*/ 7985 h 23"/>
                  <a:gd name="T10" fmla="*/ 0 w 23"/>
                  <a:gd name="T11" fmla="*/ 0 h 23"/>
                  <a:gd name="T12" fmla="*/ 23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T10" t="T11" r="T12" b="T13"/>
                <a:pathLst>
                  <a:path w="23" h="23">
                    <a:moveTo>
                      <a:pt x="6" y="23"/>
                    </a:moveTo>
                    <a:lnTo>
                      <a:pt x="23" y="6"/>
                    </a:lnTo>
                    <a:lnTo>
                      <a:pt x="17" y="0"/>
                    </a:lnTo>
                    <a:lnTo>
                      <a:pt x="0" y="16"/>
                    </a:lnTo>
                    <a:lnTo>
                      <a:pt x="6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599" name="Freeform 527"/>
              <p:cNvSpPr>
                <a:spLocks noChangeArrowheads="1"/>
              </p:cNvSpPr>
              <p:nvPr/>
            </p:nvSpPr>
            <p:spPr bwMode="auto">
              <a:xfrm>
                <a:off x="2643" y="4119"/>
                <a:ext cx="41" cy="2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18647 44192"/>
                  <a:gd name="G5" fmla="+- 8 0 0"/>
                  <a:gd name="G6" fmla="cos 14 G5"/>
                  <a:gd name="G7" fmla="*/ 1 63971 49664"/>
                  <a:gd name="G8" fmla="*/ 1 63095 51712"/>
                  <a:gd name="G9" fmla="*/ G8 1 180"/>
                  <a:gd name="G10" fmla="*/ G7 1 G9"/>
                  <a:gd name="G11" fmla="+- 7 0 0"/>
                  <a:gd name="G12" fmla="*/ 1 0 51712"/>
                  <a:gd name="G13" fmla="+- 65534 0 0"/>
                  <a:gd name="G14" fmla="+- 10 0 0"/>
                  <a:gd name="G15" fmla="*/ 1 0 5171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947 0 0"/>
                  <a:gd name="G32" fmla="+- 1250 0 0"/>
                  <a:gd name="G33" fmla="+- 1665 0 0"/>
                  <a:gd name="G34" fmla="+- 1935 0 0"/>
                  <a:gd name="G35" fmla="+- 2215 0 0"/>
                  <a:gd name="G36" fmla="+- 2811 0 0"/>
                  <a:gd name="T0" fmla="*/ 776 w 42"/>
                  <a:gd name="T1" fmla="*/ 1821 h 25"/>
                  <a:gd name="T2" fmla="*/ 874 w 42"/>
                  <a:gd name="T3" fmla="*/ 2124 h 25"/>
                  <a:gd name="T4" fmla="*/ 874 w 42"/>
                  <a:gd name="T5" fmla="*/ 2478 h 25"/>
                  <a:gd name="T6" fmla="*/ 813 w 42"/>
                  <a:gd name="T7" fmla="*/ 2676 h 25"/>
                  <a:gd name="T8" fmla="*/ 741 w 42"/>
                  <a:gd name="T9" fmla="*/ 2890 h 25"/>
                  <a:gd name="T10" fmla="*/ 675 w 42"/>
                  <a:gd name="T11" fmla="*/ 3371 h 25"/>
                  <a:gd name="T12" fmla="*/ 560 w 42"/>
                  <a:gd name="T13" fmla="*/ 3371 h 25"/>
                  <a:gd name="T14" fmla="*/ 488 w 42"/>
                  <a:gd name="T15" fmla="*/ 3641 h 25"/>
                  <a:gd name="T16" fmla="*/ 406 w 42"/>
                  <a:gd name="T17" fmla="*/ 3641 h 25"/>
                  <a:gd name="T18" fmla="*/ 337 w 42"/>
                  <a:gd name="T19" fmla="*/ 3371 h 25"/>
                  <a:gd name="T20" fmla="*/ 10 w 42"/>
                  <a:gd name="T21" fmla="*/ 2890 h 25"/>
                  <a:gd name="T22" fmla="*/ 8 w 42"/>
                  <a:gd name="T23" fmla="*/ 2676 h 25"/>
                  <a:gd name="T24" fmla="*/ 8 w 42"/>
                  <a:gd name="T25" fmla="*/ 2478 h 25"/>
                  <a:gd name="T26" fmla="*/ 8 w 42"/>
                  <a:gd name="T27" fmla="*/ 2124 h 25"/>
                  <a:gd name="T28" fmla="*/ 322 w 42"/>
                  <a:gd name="T29" fmla="*/ 1686 h 25"/>
                  <a:gd name="T30" fmla="*/ 5 w 42"/>
                  <a:gd name="T31" fmla="*/ 0 h 25"/>
                  <a:gd name="T32" fmla="*/ 1 w 42"/>
                  <a:gd name="T33" fmla="*/ 6 h 25"/>
                  <a:gd name="T34" fmla="*/ 0 w 42"/>
                  <a:gd name="T35" fmla="*/ 2294 h 25"/>
                  <a:gd name="T36" fmla="*/ 0 w 42"/>
                  <a:gd name="T37" fmla="*/ 3371 h 25"/>
                  <a:gd name="T38" fmla="*/ 2 w 42"/>
                  <a:gd name="T39" fmla="*/ 4451 h 25"/>
                  <a:gd name="T40" fmla="*/ 6 w 42"/>
                  <a:gd name="T41" fmla="*/ 4954 h 25"/>
                  <a:gd name="T42" fmla="*/ 10 w 42"/>
                  <a:gd name="T43" fmla="*/ 5192 h 25"/>
                  <a:gd name="T44" fmla="*/ 388 w 42"/>
                  <a:gd name="T45" fmla="*/ 5350 h 25"/>
                  <a:gd name="T46" fmla="*/ 488 w 42"/>
                  <a:gd name="T47" fmla="*/ 5350 h 25"/>
                  <a:gd name="T48" fmla="*/ 587 w 42"/>
                  <a:gd name="T49" fmla="*/ 5350 h 25"/>
                  <a:gd name="T50" fmla="*/ 741 w 42"/>
                  <a:gd name="T51" fmla="*/ 5192 h 25"/>
                  <a:gd name="T52" fmla="*/ 893 w 42"/>
                  <a:gd name="T53" fmla="*/ 4807 h 25"/>
                  <a:gd name="T54" fmla="*/ 981 w 42"/>
                  <a:gd name="T55" fmla="*/ 4451 h 25"/>
                  <a:gd name="T56" fmla="*/ 1028 w 42"/>
                  <a:gd name="T57" fmla="*/ 3641 h 25"/>
                  <a:gd name="T58" fmla="*/ 1077 w 42"/>
                  <a:gd name="T59" fmla="*/ 2294 h 25"/>
                  <a:gd name="T60" fmla="*/ 1028 w 42"/>
                  <a:gd name="T61" fmla="*/ 1686 h 25"/>
                  <a:gd name="T62" fmla="*/ 960 w 42"/>
                  <a:gd name="T63" fmla="*/ 1 h 25"/>
                  <a:gd name="T64" fmla="*/ 776 w 42"/>
                  <a:gd name="T65" fmla="*/ 1821 h 25"/>
                  <a:gd name="T66" fmla="*/ 0 w 42"/>
                  <a:gd name="T67" fmla="*/ 0 h 25"/>
                  <a:gd name="T68" fmla="*/ 42 w 42"/>
                  <a:gd name="T6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42" h="25">
                    <a:moveTo>
                      <a:pt x="30" y="8"/>
                    </a:moveTo>
                    <a:lnTo>
                      <a:pt x="33" y="10"/>
                    </a:lnTo>
                    <a:lnTo>
                      <a:pt x="33" y="12"/>
                    </a:lnTo>
                    <a:lnTo>
                      <a:pt x="31" y="13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3" y="16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12" y="16"/>
                    </a:lnTo>
                    <a:lnTo>
                      <a:pt x="10" y="14"/>
                    </a:lnTo>
                    <a:lnTo>
                      <a:pt x="8" y="13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1" y="7"/>
                    </a:lnTo>
                    <a:lnTo>
                      <a:pt x="5" y="0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6" y="23"/>
                    </a:lnTo>
                    <a:lnTo>
                      <a:pt x="10" y="24"/>
                    </a:lnTo>
                    <a:lnTo>
                      <a:pt x="15" y="25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29" y="24"/>
                    </a:lnTo>
                    <a:lnTo>
                      <a:pt x="34" y="22"/>
                    </a:lnTo>
                    <a:lnTo>
                      <a:pt x="38" y="20"/>
                    </a:lnTo>
                    <a:lnTo>
                      <a:pt x="40" y="17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7" y="1"/>
                    </a:lnTo>
                    <a:lnTo>
                      <a:pt x="3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0" name="Freeform 528"/>
              <p:cNvSpPr>
                <a:spLocks noChangeArrowheads="1"/>
              </p:cNvSpPr>
              <p:nvPr/>
            </p:nvSpPr>
            <p:spPr bwMode="auto">
              <a:xfrm>
                <a:off x="2678" y="4099"/>
                <a:ext cx="14" cy="28"/>
              </a:xfrm>
              <a:custGeom>
                <a:avLst/>
                <a:gdLst>
                  <a:gd name="G0" fmla="*/ 1 45225 44192"/>
                  <a:gd name="G1" fmla="*/ 1 0 51712"/>
                  <a:gd name="G2" fmla="+- 65533 0 0"/>
                  <a:gd name="G3" fmla="*/ 1 25849 45696"/>
                  <a:gd name="G4" fmla="+- 16 0 0"/>
                  <a:gd name="G5" fmla="sin 28 G4"/>
                  <a:gd name="G6" fmla="*/ 1 21451 11520"/>
                  <a:gd name="G7" fmla="*/ 1 5307 45696"/>
                  <a:gd name="G8" fmla="*/ 1 63095 51712"/>
                  <a:gd name="G9" fmla="*/ G8 1 180"/>
                  <a:gd name="G10" fmla="*/ G7 1 G9"/>
                  <a:gd name="G11" fmla="*/ 1 10851 51712"/>
                  <a:gd name="G12" fmla="*/ 1 63095 51712"/>
                  <a:gd name="G13" fmla="*/ G12 1 180"/>
                  <a:gd name="G14" fmla="*/ G11 1 G13"/>
                  <a:gd name="G15" fmla="*/ 1 14 5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3641 10"/>
                  <a:gd name="G22" fmla="+- 1 0 0"/>
                  <a:gd name="G23" fmla="*/ 1 0 51712"/>
                  <a:gd name="G24" fmla="+- 1 0 0"/>
                  <a:gd name="T0" fmla="*/ 7 w 16"/>
                  <a:gd name="T1" fmla="*/ 3334 h 28"/>
                  <a:gd name="T2" fmla="*/ 629 w 16"/>
                  <a:gd name="T3" fmla="*/ 2907 h 28"/>
                  <a:gd name="T4" fmla="*/ 3 w 16"/>
                  <a:gd name="T5" fmla="*/ 0 h 28"/>
                  <a:gd name="T6" fmla="*/ 1 w 16"/>
                  <a:gd name="T7" fmla="*/ 4 h 28"/>
                  <a:gd name="T8" fmla="*/ 0 w 16"/>
                  <a:gd name="T9" fmla="*/ 2715 h 28"/>
                  <a:gd name="T10" fmla="*/ 0 w 16"/>
                  <a:gd name="T11" fmla="*/ 3334 h 28"/>
                  <a:gd name="T12" fmla="*/ 1 w 16"/>
                  <a:gd name="T13" fmla="*/ 5001 h 28"/>
                  <a:gd name="T14" fmla="*/ 4 w 16"/>
                  <a:gd name="T15" fmla="*/ 7095 h 28"/>
                  <a:gd name="T16" fmla="*/ 668 w 16"/>
                  <a:gd name="T17" fmla="*/ 8953 h 28"/>
                  <a:gd name="T18" fmla="*/ 1021 w 16"/>
                  <a:gd name="T19" fmla="*/ 7095 h 28"/>
                  <a:gd name="T20" fmla="*/ 801 w 16"/>
                  <a:gd name="T21" fmla="*/ 5001 h 28"/>
                  <a:gd name="T22" fmla="*/ 668 w 16"/>
                  <a:gd name="T23" fmla="*/ 3799 h 28"/>
                  <a:gd name="T24" fmla="*/ 629 w 16"/>
                  <a:gd name="T25" fmla="*/ 3093 h 28"/>
                  <a:gd name="T26" fmla="*/ 629 w 16"/>
                  <a:gd name="T27" fmla="*/ 2715 h 28"/>
                  <a:gd name="T28" fmla="*/ 629 w 16"/>
                  <a:gd name="T29" fmla="*/ 2907 h 28"/>
                  <a:gd name="T30" fmla="*/ 2 w 16"/>
                  <a:gd name="T31" fmla="*/ 3 h 28"/>
                  <a:gd name="T32" fmla="*/ 1 w 16"/>
                  <a:gd name="T33" fmla="*/ 4 h 28"/>
                  <a:gd name="T34" fmla="*/ 7 w 16"/>
                  <a:gd name="T35" fmla="*/ 3334 h 28"/>
                  <a:gd name="T36" fmla="*/ 0 w 16"/>
                  <a:gd name="T37" fmla="*/ 0 h 28"/>
                  <a:gd name="T38" fmla="*/ 16 w 16"/>
                  <a:gd name="T3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6" h="28">
                    <a:moveTo>
                      <a:pt x="7" y="10"/>
                    </a:move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1"/>
                    </a:lnTo>
                    <a:lnTo>
                      <a:pt x="9" y="28"/>
                    </a:lnTo>
                    <a:lnTo>
                      <a:pt x="16" y="21"/>
                    </a:lnTo>
                    <a:lnTo>
                      <a:pt x="12" y="16"/>
                    </a:lnTo>
                    <a:lnTo>
                      <a:pt x="9" y="12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7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1" name="Freeform 529"/>
              <p:cNvSpPr>
                <a:spLocks noChangeArrowheads="1"/>
              </p:cNvSpPr>
              <p:nvPr/>
            </p:nvSpPr>
            <p:spPr bwMode="auto">
              <a:xfrm>
                <a:off x="2828" y="4004"/>
                <a:ext cx="42" cy="55"/>
              </a:xfrm>
              <a:custGeom>
                <a:avLst/>
                <a:gdLst>
                  <a:gd name="G0" fmla="*/ 1 43 2"/>
                  <a:gd name="G1" fmla="+- 2 0 0"/>
                  <a:gd name="G2" fmla="+- 20 0 0"/>
                  <a:gd name="G3" fmla="+- 32 0 0"/>
                  <a:gd name="G4" fmla="*/ 1 48183 45696"/>
                  <a:gd name="G5" fmla="*/ 1 13583 51712"/>
                  <a:gd name="G6" fmla="*/ 1 63095 51712"/>
                  <a:gd name="G7" fmla="*/ G6 1 180"/>
                  <a:gd name="G8" fmla="*/ G5 1 G7"/>
                  <a:gd name="G9" fmla="*/ 1 63849 51712"/>
                  <a:gd name="G10" fmla="*/ 1 63095 51712"/>
                  <a:gd name="G11" fmla="*/ G10 1 180"/>
                  <a:gd name="G12" fmla="*/ G9 1 G11"/>
                  <a:gd name="G13" fmla="*/ 1 34619 57600"/>
                  <a:gd name="G14" fmla="+- 5 0 0"/>
                  <a:gd name="G15" fmla="+- 1 0 0"/>
                  <a:gd name="G16" fmla="+- 13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32947 51712"/>
                  <a:gd name="G27" fmla="*/ 1 15749 22848"/>
                  <a:gd name="G28" fmla="*/ 1 63095 51712"/>
                  <a:gd name="G29" fmla="*/ G28 1 180"/>
                  <a:gd name="G30" fmla="*/ G27 1 G29"/>
                  <a:gd name="G31" fmla="+- 45 0 0"/>
                  <a:gd name="G32" fmla="*/ 1 16385 2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*/ 1 50009 48160"/>
                  <a:gd name="G44" fmla="+- 1 0 0"/>
                  <a:gd name="G45" fmla="+- 14096 0 0"/>
                  <a:gd name="G46" fmla="+- 9142 0 0"/>
                  <a:gd name="G47" fmla="+- 6296 0 0"/>
                  <a:gd name="G48" fmla="+- 63207 0 0"/>
                  <a:gd name="G49" fmla="+- 60568 0 0"/>
                  <a:gd name="G50" fmla="+- 51275 0 0"/>
                  <a:gd name="G51" fmla="+- 41875 0 0"/>
                  <a:gd name="G52" fmla="+- 34191 0 0"/>
                  <a:gd name="G53" fmla="+- 24823 0 0"/>
                  <a:gd name="T0" fmla="*/ 2 w 42"/>
                  <a:gd name="T1" fmla="*/ 145166 h 45"/>
                  <a:gd name="T2" fmla="*/ 0 w 42"/>
                  <a:gd name="T3" fmla="*/ 140212 h 45"/>
                  <a:gd name="T4" fmla="*/ 0 w 42"/>
                  <a:gd name="T5" fmla="*/ 137367 h 45"/>
                  <a:gd name="T6" fmla="*/ 1 w 42"/>
                  <a:gd name="T7" fmla="*/ 128744 h 45"/>
                  <a:gd name="T8" fmla="*/ 2 w 42"/>
                  <a:gd name="T9" fmla="*/ 126106 h 45"/>
                  <a:gd name="T10" fmla="*/ 3 w 42"/>
                  <a:gd name="T11" fmla="*/ 116815 h 45"/>
                  <a:gd name="T12" fmla="*/ 5 w 42"/>
                  <a:gd name="T13" fmla="*/ 107429 h 45"/>
                  <a:gd name="T14" fmla="*/ 19 w 42"/>
                  <a:gd name="T15" fmla="*/ 99745 h 45"/>
                  <a:gd name="T16" fmla="*/ 19 w 42"/>
                  <a:gd name="T17" fmla="*/ 91470 h 45"/>
                  <a:gd name="T18" fmla="*/ 1112 w 42"/>
                  <a:gd name="T19" fmla="*/ 84045 h 45"/>
                  <a:gd name="T20" fmla="*/ 1112 w 42"/>
                  <a:gd name="T21" fmla="*/ 76262 h 45"/>
                  <a:gd name="T22" fmla="*/ 1112 w 42"/>
                  <a:gd name="T23" fmla="*/ 64307 h 45"/>
                  <a:gd name="T24" fmla="*/ 1112 w 42"/>
                  <a:gd name="T25" fmla="*/ 54302 h 45"/>
                  <a:gd name="T26" fmla="*/ 1112 w 42"/>
                  <a:gd name="T27" fmla="*/ 42100 h 45"/>
                  <a:gd name="T28" fmla="*/ 19 w 42"/>
                  <a:gd name="T29" fmla="*/ 29815 h 45"/>
                  <a:gd name="T30" fmla="*/ 6 w 42"/>
                  <a:gd name="T31" fmla="*/ 25066 h 45"/>
                  <a:gd name="T32" fmla="*/ 5 w 42"/>
                  <a:gd name="T33" fmla="*/ 566 h 45"/>
                  <a:gd name="T34" fmla="*/ 3 w 42"/>
                  <a:gd name="T35" fmla="*/ 52 h 45"/>
                  <a:gd name="T36" fmla="*/ 3 w 42"/>
                  <a:gd name="T37" fmla="*/ 1 h 45"/>
                  <a:gd name="T38" fmla="*/ 5 w 42"/>
                  <a:gd name="T39" fmla="*/ 0 h 45"/>
                  <a:gd name="T40" fmla="*/ 19 w 42"/>
                  <a:gd name="T41" fmla="*/ 0 h 45"/>
                  <a:gd name="T42" fmla="*/ 1570 w 42"/>
                  <a:gd name="T43" fmla="*/ 0 h 45"/>
                  <a:gd name="T44" fmla="*/ 2543 w 42"/>
                  <a:gd name="T45" fmla="*/ 41 h 45"/>
                  <a:gd name="T46" fmla="*/ 3583 w 42"/>
                  <a:gd name="T47" fmla="*/ 566 h 45"/>
                  <a:gd name="T48" fmla="*/ 4407 w 42"/>
                  <a:gd name="T49" fmla="*/ 32453 h 45"/>
                  <a:gd name="T50" fmla="*/ 4722 w 42"/>
                  <a:gd name="T51" fmla="*/ 49886 h 45"/>
                  <a:gd name="T52" fmla="*/ 4930 w 42"/>
                  <a:gd name="T53" fmla="*/ 59756 h 45"/>
                  <a:gd name="T54" fmla="*/ 5224 w 42"/>
                  <a:gd name="T55" fmla="*/ 76262 h 45"/>
                  <a:gd name="T56" fmla="*/ 5224 w 42"/>
                  <a:gd name="T57" fmla="*/ 90401 h 45"/>
                  <a:gd name="T58" fmla="*/ 4930 w 42"/>
                  <a:gd name="T59" fmla="*/ 98525 h 45"/>
                  <a:gd name="T60" fmla="*/ 4876 w 42"/>
                  <a:gd name="T61" fmla="*/ 106513 h 45"/>
                  <a:gd name="T62" fmla="*/ 4601 w 42"/>
                  <a:gd name="T63" fmla="*/ 107429 h 45"/>
                  <a:gd name="T64" fmla="*/ 4407 w 42"/>
                  <a:gd name="T65" fmla="*/ 115853 h 45"/>
                  <a:gd name="T66" fmla="*/ 4113 w 42"/>
                  <a:gd name="T67" fmla="*/ 116815 h 45"/>
                  <a:gd name="T68" fmla="*/ 3839 w 42"/>
                  <a:gd name="T69" fmla="*/ 116815 h 45"/>
                  <a:gd name="T70" fmla="*/ 3583 w 42"/>
                  <a:gd name="T71" fmla="*/ 118342 h 45"/>
                  <a:gd name="T72" fmla="*/ 3455 w 42"/>
                  <a:gd name="T73" fmla="*/ 126106 h 45"/>
                  <a:gd name="T74" fmla="*/ 3225 w 42"/>
                  <a:gd name="T75" fmla="*/ 128744 h 45"/>
                  <a:gd name="T76" fmla="*/ 3010 w 42"/>
                  <a:gd name="T77" fmla="*/ 137367 h 45"/>
                  <a:gd name="T78" fmla="*/ 2373 w 42"/>
                  <a:gd name="T79" fmla="*/ 140212 h 45"/>
                  <a:gd name="T80" fmla="*/ 1930 w 42"/>
                  <a:gd name="T81" fmla="*/ 145166 h 45"/>
                  <a:gd name="T82" fmla="*/ 1465 w 42"/>
                  <a:gd name="T83" fmla="*/ 150866 h 45"/>
                  <a:gd name="T84" fmla="*/ 1112 w 42"/>
                  <a:gd name="T85" fmla="*/ 150866 h 45"/>
                  <a:gd name="T86" fmla="*/ 5 w 42"/>
                  <a:gd name="T87" fmla="*/ 150866 h 45"/>
                  <a:gd name="T88" fmla="*/ 2 w 42"/>
                  <a:gd name="T89" fmla="*/ 145166 h 45"/>
                  <a:gd name="T90" fmla="*/ 0 w 42"/>
                  <a:gd name="T91" fmla="*/ 0 h 45"/>
                  <a:gd name="T92" fmla="*/ 42 w 42"/>
                  <a:gd name="T9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T90" t="T91" r="T92" b="T93"/>
                <a:pathLst>
                  <a:path w="42" h="45">
                    <a:moveTo>
                      <a:pt x="2" y="43"/>
                    </a:moveTo>
                    <a:lnTo>
                      <a:pt x="0" y="42"/>
                    </a:lnTo>
                    <a:lnTo>
                      <a:pt x="0" y="40"/>
                    </a:lnTo>
                    <a:lnTo>
                      <a:pt x="1" y="39"/>
                    </a:lnTo>
                    <a:lnTo>
                      <a:pt x="2" y="37"/>
                    </a:lnTo>
                    <a:lnTo>
                      <a:pt x="3" y="35"/>
                    </a:lnTo>
                    <a:lnTo>
                      <a:pt x="5" y="32"/>
                    </a:lnTo>
                    <a:lnTo>
                      <a:pt x="7" y="30"/>
                    </a:lnTo>
                    <a:lnTo>
                      <a:pt x="7" y="28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8" y="19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7" y="9"/>
                    </a:lnTo>
                    <a:lnTo>
                      <a:pt x="6" y="7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3" y="0"/>
                    </a:lnTo>
                    <a:lnTo>
                      <a:pt x="20" y="2"/>
                    </a:lnTo>
                    <a:lnTo>
                      <a:pt x="29" y="5"/>
                    </a:lnTo>
                    <a:lnTo>
                      <a:pt x="35" y="10"/>
                    </a:lnTo>
                    <a:lnTo>
                      <a:pt x="38" y="15"/>
                    </a:lnTo>
                    <a:lnTo>
                      <a:pt x="40" y="18"/>
                    </a:lnTo>
                    <a:lnTo>
                      <a:pt x="42" y="23"/>
                    </a:lnTo>
                    <a:lnTo>
                      <a:pt x="42" y="27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7" y="32"/>
                    </a:lnTo>
                    <a:lnTo>
                      <a:pt x="35" y="34"/>
                    </a:lnTo>
                    <a:lnTo>
                      <a:pt x="33" y="35"/>
                    </a:lnTo>
                    <a:lnTo>
                      <a:pt x="31" y="35"/>
                    </a:lnTo>
                    <a:lnTo>
                      <a:pt x="29" y="36"/>
                    </a:lnTo>
                    <a:lnTo>
                      <a:pt x="28" y="37"/>
                    </a:lnTo>
                    <a:lnTo>
                      <a:pt x="26" y="39"/>
                    </a:lnTo>
                    <a:lnTo>
                      <a:pt x="24" y="40"/>
                    </a:lnTo>
                    <a:lnTo>
                      <a:pt x="19" y="42"/>
                    </a:lnTo>
                    <a:lnTo>
                      <a:pt x="16" y="43"/>
                    </a:lnTo>
                    <a:lnTo>
                      <a:pt x="12" y="45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2" name="Freeform 530"/>
              <p:cNvSpPr>
                <a:spLocks noChangeArrowheads="1"/>
              </p:cNvSpPr>
              <p:nvPr/>
            </p:nvSpPr>
            <p:spPr bwMode="auto">
              <a:xfrm>
                <a:off x="2823" y="4034"/>
                <a:ext cx="13" cy="33"/>
              </a:xfrm>
              <a:custGeom>
                <a:avLst/>
                <a:gdLst>
                  <a:gd name="G0" fmla="+- 1 0 0"/>
                  <a:gd name="G1" fmla="+- 4 0 0"/>
                  <a:gd name="G2" fmla="*/ 1 9 2"/>
                  <a:gd name="G3" fmla="+- 65534 0 0"/>
                  <a:gd name="G4" fmla="+- 20 0 0"/>
                  <a:gd name="G5" fmla="+- 10 0 0"/>
                  <a:gd name="G6" fmla="sin 14 G5"/>
                  <a:gd name="G7" fmla="+- 11 0 0"/>
                  <a:gd name="G8" fmla="cos 12 G7"/>
                  <a:gd name="G9" fmla="*/ 1 59343 38528"/>
                  <a:gd name="G10" fmla="*/ 1 0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641 10"/>
                  <a:gd name="G17" fmla="+- 1 0 0"/>
                  <a:gd name="G18" fmla="+- 6 0 0"/>
                  <a:gd name="G19" fmla="+- 1 0 0"/>
                  <a:gd name="T0" fmla="*/ 6 w 15"/>
                  <a:gd name="T1" fmla="*/ 0 h 20"/>
                  <a:gd name="T2" fmla="*/ 6 w 15"/>
                  <a:gd name="T3" fmla="*/ 439 h 20"/>
                  <a:gd name="T4" fmla="*/ 5 w 15"/>
                  <a:gd name="T5" fmla="*/ 1003 h 20"/>
                  <a:gd name="T6" fmla="*/ 4 w 15"/>
                  <a:gd name="T7" fmla="*/ 417226 h 20"/>
                  <a:gd name="T8" fmla="*/ 2 w 15"/>
                  <a:gd name="T9" fmla="*/ 555364 h 20"/>
                  <a:gd name="T10" fmla="*/ 1 w 15"/>
                  <a:gd name="T11" fmla="*/ 671720 h 20"/>
                  <a:gd name="T12" fmla="*/ 0 w 15"/>
                  <a:gd name="T13" fmla="*/ 893833 h 20"/>
                  <a:gd name="T14" fmla="*/ 1 w 15"/>
                  <a:gd name="T15" fmla="*/ 1189561 h 20"/>
                  <a:gd name="T16" fmla="*/ 3 w 15"/>
                  <a:gd name="T17" fmla="*/ 1439471 h 20"/>
                  <a:gd name="T18" fmla="*/ 858 w 15"/>
                  <a:gd name="T19" fmla="*/ 893833 h 20"/>
                  <a:gd name="T20" fmla="*/ 858 w 15"/>
                  <a:gd name="T21" fmla="*/ 983000 h 20"/>
                  <a:gd name="T22" fmla="*/ 915 w 15"/>
                  <a:gd name="T23" fmla="*/ 893833 h 20"/>
                  <a:gd name="T24" fmla="*/ 915 w 15"/>
                  <a:gd name="T25" fmla="*/ 812502 h 20"/>
                  <a:gd name="T26" fmla="*/ 976 w 15"/>
                  <a:gd name="T27" fmla="*/ 671720 h 20"/>
                  <a:gd name="T28" fmla="*/ 1110 w 15"/>
                  <a:gd name="T29" fmla="*/ 555364 h 20"/>
                  <a:gd name="T30" fmla="*/ 1184 w 15"/>
                  <a:gd name="T31" fmla="*/ 417226 h 20"/>
                  <a:gd name="T32" fmla="*/ 1263 w 15"/>
                  <a:gd name="T33" fmla="*/ 702 h 20"/>
                  <a:gd name="T34" fmla="*/ 6 w 15"/>
                  <a:gd name="T35" fmla="*/ 0 h 20"/>
                  <a:gd name="T36" fmla="*/ 0 w 15"/>
                  <a:gd name="T37" fmla="*/ 0 h 20"/>
                  <a:gd name="T38" fmla="*/ 15 w 15"/>
                  <a:gd name="T3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5" h="20">
                    <a:moveTo>
                      <a:pt x="6" y="0"/>
                    </a:moveTo>
                    <a:lnTo>
                      <a:pt x="6" y="1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3" y="20"/>
                    </a:lnTo>
                    <a:lnTo>
                      <a:pt x="9" y="13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5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3" name="Freeform 531"/>
              <p:cNvSpPr>
                <a:spLocks noChangeArrowheads="1"/>
              </p:cNvSpPr>
              <p:nvPr/>
            </p:nvSpPr>
            <p:spPr bwMode="auto">
              <a:xfrm>
                <a:off x="2828" y="4007"/>
                <a:ext cx="10" cy="25"/>
              </a:xfrm>
              <a:custGeom>
                <a:avLst/>
                <a:gdLst>
                  <a:gd name="G0" fmla="+- 65535 0 0"/>
                  <a:gd name="G1" fmla="*/ 1 11 2"/>
                  <a:gd name="G2" fmla="+- 14 0 0"/>
                  <a:gd name="G3" fmla="+- 20 0 0"/>
                  <a:gd name="G4" fmla="*/ 1 35 2"/>
                  <a:gd name="G5" fmla="*/ 1 55701 11520"/>
                  <a:gd name="G6" fmla="*/ 1 63953 30784"/>
                  <a:gd name="G7" fmla="*/ 1 7563 51712"/>
                  <a:gd name="G8" fmla="+- 8 0 0"/>
                  <a:gd name="G9" fmla="cos 2 G8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5531 0 0"/>
                  <a:gd name="G22" fmla="+- 63896 0 0"/>
                  <a:gd name="T0" fmla="*/ 0 w 12"/>
                  <a:gd name="T1" fmla="*/ 4 h 26"/>
                  <a:gd name="T2" fmla="*/ 1 w 12"/>
                  <a:gd name="T3" fmla="*/ 6 h 26"/>
                  <a:gd name="T4" fmla="*/ 2 w 12"/>
                  <a:gd name="T5" fmla="*/ 1642 h 26"/>
                  <a:gd name="T6" fmla="*/ 2 w 12"/>
                  <a:gd name="T7" fmla="*/ 1904 h 26"/>
                  <a:gd name="T8" fmla="*/ 3 w 12"/>
                  <a:gd name="T9" fmla="*/ 2378 h 26"/>
                  <a:gd name="T10" fmla="*/ 3 w 12"/>
                  <a:gd name="T11" fmla="*/ 2758 h 26"/>
                  <a:gd name="T12" fmla="*/ 3 w 12"/>
                  <a:gd name="T13" fmla="*/ 3709 h 26"/>
                  <a:gd name="T14" fmla="*/ 3 w 12"/>
                  <a:gd name="T15" fmla="*/ 3994 h 26"/>
                  <a:gd name="T16" fmla="*/ 2 w 12"/>
                  <a:gd name="T17" fmla="*/ 4301 h 26"/>
                  <a:gd name="T18" fmla="*/ 2917 w 12"/>
                  <a:gd name="T19" fmla="*/ 4632 h 26"/>
                  <a:gd name="T20" fmla="*/ 3160 w 12"/>
                  <a:gd name="T21" fmla="*/ 4059 h 26"/>
                  <a:gd name="T22" fmla="*/ 3160 w 12"/>
                  <a:gd name="T23" fmla="*/ 3709 h 26"/>
                  <a:gd name="T24" fmla="*/ 3160 w 12"/>
                  <a:gd name="T25" fmla="*/ 2758 h 26"/>
                  <a:gd name="T26" fmla="*/ 3160 w 12"/>
                  <a:gd name="T27" fmla="*/ 2208 h 26"/>
                  <a:gd name="T28" fmla="*/ 3160 w 12"/>
                  <a:gd name="T29" fmla="*/ 1642 h 26"/>
                  <a:gd name="T30" fmla="*/ 2917 w 12"/>
                  <a:gd name="T31" fmla="*/ 5 h 26"/>
                  <a:gd name="T32" fmla="*/ 2693 w 12"/>
                  <a:gd name="T33" fmla="*/ 2 h 26"/>
                  <a:gd name="T34" fmla="*/ 2295 w 12"/>
                  <a:gd name="T35" fmla="*/ 0 h 26"/>
                  <a:gd name="T36" fmla="*/ 0 w 12"/>
                  <a:gd name="T37" fmla="*/ 4 h 26"/>
                  <a:gd name="T38" fmla="*/ 0 w 12"/>
                  <a:gd name="T39" fmla="*/ 0 h 26"/>
                  <a:gd name="T40" fmla="*/ 12 w 12"/>
                  <a:gd name="T4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2" h="26">
                    <a:moveTo>
                      <a:pt x="0" y="4"/>
                    </a:moveTo>
                    <a:lnTo>
                      <a:pt x="1" y="6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2" y="24"/>
                    </a:lnTo>
                    <a:lnTo>
                      <a:pt x="11" y="26"/>
                    </a:lnTo>
                    <a:lnTo>
                      <a:pt x="12" y="23"/>
                    </a:lnTo>
                    <a:lnTo>
                      <a:pt x="12" y="20"/>
                    </a:lnTo>
                    <a:lnTo>
                      <a:pt x="12" y="16"/>
                    </a:lnTo>
                    <a:lnTo>
                      <a:pt x="12" y="13"/>
                    </a:lnTo>
                    <a:lnTo>
                      <a:pt x="12" y="9"/>
                    </a:lnTo>
                    <a:lnTo>
                      <a:pt x="11" y="5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4" name="Freeform 532"/>
              <p:cNvSpPr>
                <a:spLocks noChangeArrowheads="1"/>
              </p:cNvSpPr>
              <p:nvPr/>
            </p:nvSpPr>
            <p:spPr bwMode="auto">
              <a:xfrm>
                <a:off x="2826" y="3996"/>
                <a:ext cx="47" cy="3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38249 38528"/>
                  <a:gd name="G5" fmla="*/ 1 63095 51712"/>
                  <a:gd name="G6" fmla="*/ G5 1 180"/>
                  <a:gd name="G7" fmla="*/ G4 1 G6"/>
                  <a:gd name="G8" fmla="*/ 1 0 51712"/>
                  <a:gd name="G9" fmla="+- 13 0 0"/>
                  <a:gd name="G10" fmla="+- 9 0 0"/>
                  <a:gd name="G11" fmla="sin 8 G10"/>
                  <a:gd name="G12" fmla="*/ 1 313 512"/>
                  <a:gd name="G13" fmla="*/ 1 63095 51712"/>
                  <a:gd name="G14" fmla="*/ G13 1 180"/>
                  <a:gd name="G15" fmla="*/ G12 1 G14"/>
                  <a:gd name="G16" fmla="+- 18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8999 0 0"/>
                  <a:gd name="G34" fmla="+- 60494 0 0"/>
                  <a:gd name="G35" fmla="+- 62163 0 0"/>
                  <a:gd name="G36" fmla="+- 63790 0 0"/>
                  <a:gd name="T0" fmla="*/ 3598 w 47"/>
                  <a:gd name="T1" fmla="*/ 12686 h 34"/>
                  <a:gd name="T2" fmla="*/ 3598 w 47"/>
                  <a:gd name="T3" fmla="*/ 10135 h 34"/>
                  <a:gd name="T4" fmla="*/ 3516 w 47"/>
                  <a:gd name="T5" fmla="*/ 8558 h 34"/>
                  <a:gd name="T6" fmla="*/ 3305 w 47"/>
                  <a:gd name="T7" fmla="*/ 6678 h 34"/>
                  <a:gd name="T8" fmla="*/ 2988 w 47"/>
                  <a:gd name="T9" fmla="*/ 4734 h 34"/>
                  <a:gd name="T10" fmla="*/ 2426 w 47"/>
                  <a:gd name="T11" fmla="*/ 3101 h 34"/>
                  <a:gd name="T12" fmla="*/ 1779 w 47"/>
                  <a:gd name="T13" fmla="*/ 3 h 34"/>
                  <a:gd name="T14" fmla="*/ 1085 w 47"/>
                  <a:gd name="T15" fmla="*/ 1 h 34"/>
                  <a:gd name="T16" fmla="*/ 703 w 47"/>
                  <a:gd name="T17" fmla="*/ 0 h 34"/>
                  <a:gd name="T18" fmla="*/ 4 w 47"/>
                  <a:gd name="T19" fmla="*/ 1 h 34"/>
                  <a:gd name="T20" fmla="*/ 1 w 47"/>
                  <a:gd name="T21" fmla="*/ 4 h 34"/>
                  <a:gd name="T22" fmla="*/ 0 w 47"/>
                  <a:gd name="T23" fmla="*/ 3375 h 34"/>
                  <a:gd name="T24" fmla="*/ 1 w 47"/>
                  <a:gd name="T25" fmla="*/ 4734 h 34"/>
                  <a:gd name="T26" fmla="*/ 748 w 47"/>
                  <a:gd name="T27" fmla="*/ 3375 h 34"/>
                  <a:gd name="T28" fmla="*/ 748 w 47"/>
                  <a:gd name="T29" fmla="*/ 3101 h 34"/>
                  <a:gd name="T30" fmla="*/ 748 w 47"/>
                  <a:gd name="T31" fmla="*/ 3375 h 34"/>
                  <a:gd name="T32" fmla="*/ 703 w 47"/>
                  <a:gd name="T33" fmla="*/ 3675 h 34"/>
                  <a:gd name="T34" fmla="*/ 748 w 47"/>
                  <a:gd name="T35" fmla="*/ 3675 h 34"/>
                  <a:gd name="T36" fmla="*/ 1020 w 47"/>
                  <a:gd name="T37" fmla="*/ 3675 h 34"/>
                  <a:gd name="T38" fmla="*/ 1478 w 47"/>
                  <a:gd name="T39" fmla="*/ 4350 h 34"/>
                  <a:gd name="T40" fmla="*/ 2143 w 47"/>
                  <a:gd name="T41" fmla="*/ 5607 h 34"/>
                  <a:gd name="T42" fmla="*/ 2581 w 47"/>
                  <a:gd name="T43" fmla="*/ 7267 h 34"/>
                  <a:gd name="T44" fmla="*/ 2746 w 47"/>
                  <a:gd name="T45" fmla="*/ 8558 h 34"/>
                  <a:gd name="T46" fmla="*/ 2809 w 47"/>
                  <a:gd name="T47" fmla="*/ 9365 h 34"/>
                  <a:gd name="T48" fmla="*/ 2921 w 47"/>
                  <a:gd name="T49" fmla="*/ 11090 h 34"/>
                  <a:gd name="T50" fmla="*/ 2921 w 47"/>
                  <a:gd name="T51" fmla="*/ 12069 h 34"/>
                  <a:gd name="T52" fmla="*/ 3598 w 47"/>
                  <a:gd name="T53" fmla="*/ 12686 h 34"/>
                  <a:gd name="T54" fmla="*/ 0 w 47"/>
                  <a:gd name="T55" fmla="*/ 0 h 34"/>
                  <a:gd name="T56" fmla="*/ 47 w 47"/>
                  <a:gd name="T5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47" h="34">
                    <a:moveTo>
                      <a:pt x="47" y="34"/>
                    </a:moveTo>
                    <a:lnTo>
                      <a:pt x="47" y="27"/>
                    </a:lnTo>
                    <a:lnTo>
                      <a:pt x="46" y="23"/>
                    </a:lnTo>
                    <a:lnTo>
                      <a:pt x="43" y="18"/>
                    </a:lnTo>
                    <a:lnTo>
                      <a:pt x="39" y="13"/>
                    </a:lnTo>
                    <a:lnTo>
                      <a:pt x="32" y="8"/>
                    </a:lnTo>
                    <a:lnTo>
                      <a:pt x="23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9" y="9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4" y="10"/>
                    </a:lnTo>
                    <a:lnTo>
                      <a:pt x="20" y="12"/>
                    </a:lnTo>
                    <a:lnTo>
                      <a:pt x="28" y="15"/>
                    </a:lnTo>
                    <a:lnTo>
                      <a:pt x="34" y="20"/>
                    </a:lnTo>
                    <a:lnTo>
                      <a:pt x="36" y="23"/>
                    </a:lnTo>
                    <a:lnTo>
                      <a:pt x="37" y="26"/>
                    </a:lnTo>
                    <a:lnTo>
                      <a:pt x="38" y="30"/>
                    </a:lnTo>
                    <a:lnTo>
                      <a:pt x="38" y="33"/>
                    </a:lnTo>
                    <a:lnTo>
                      <a:pt x="47" y="3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5" name="Freeform 533"/>
              <p:cNvSpPr>
                <a:spLocks noChangeArrowheads="1"/>
              </p:cNvSpPr>
              <p:nvPr/>
            </p:nvSpPr>
            <p:spPr bwMode="auto">
              <a:xfrm>
                <a:off x="2853" y="4034"/>
                <a:ext cx="19" cy="24"/>
              </a:xfrm>
              <a:custGeom>
                <a:avLst/>
                <a:gdLst>
                  <a:gd name="G0" fmla="+- 8 0 0"/>
                  <a:gd name="G1" fmla="+- 12 0 0"/>
                  <a:gd name="G2" fmla="sin 11 G1"/>
                  <a:gd name="G3" fmla="+- 20 0 0"/>
                  <a:gd name="G4" fmla="+- 1 0 0"/>
                  <a:gd name="G5" fmla="*/ 1 0 51712"/>
                  <a:gd name="G6" fmla="*/ 1 54155 51712"/>
                  <a:gd name="G7" fmla="*/ 1 60319 25856"/>
                  <a:gd name="G8" fmla="+- 2 0 0"/>
                  <a:gd name="G9" fmla="+- 19 0 0"/>
                  <a:gd name="G10" fmla="*/ 1 16385 2"/>
                  <a:gd name="G11" fmla="+- 1 0 0"/>
                  <a:gd name="G12" fmla="+- 1 0 0"/>
                  <a:gd name="G13" fmla="+- 1 0 0"/>
                  <a:gd name="G14" fmla="*/ 1 50009 48160"/>
                  <a:gd name="G15" fmla="+- 1 0 0"/>
                  <a:gd name="G16" fmla="+- 10830 0 0"/>
                  <a:gd name="G17" fmla="+- 37825 0 0"/>
                  <a:gd name="T0" fmla="*/ 6 w 21"/>
                  <a:gd name="T1" fmla="*/ 1452608 h 13"/>
                  <a:gd name="T2" fmla="*/ 8 w 21"/>
                  <a:gd name="T3" fmla="*/ 1348534 h 13"/>
                  <a:gd name="T4" fmla="*/ 9 w 21"/>
                  <a:gd name="T5" fmla="*/ 1251845 h 13"/>
                  <a:gd name="T6" fmla="*/ 337 w 21"/>
                  <a:gd name="T7" fmla="*/ 1251845 h 13"/>
                  <a:gd name="T8" fmla="*/ 370 w 21"/>
                  <a:gd name="T9" fmla="*/ 1162479 h 13"/>
                  <a:gd name="T10" fmla="*/ 445 w 21"/>
                  <a:gd name="T11" fmla="*/ 1002730 h 13"/>
                  <a:gd name="T12" fmla="*/ 488 w 21"/>
                  <a:gd name="T13" fmla="*/ 6621 h 13"/>
                  <a:gd name="T14" fmla="*/ 511 w 21"/>
                  <a:gd name="T15" fmla="*/ 1630 h 13"/>
                  <a:gd name="T16" fmla="*/ 337 w 21"/>
                  <a:gd name="T17" fmla="*/ 0 h 13"/>
                  <a:gd name="T18" fmla="*/ 337 w 21"/>
                  <a:gd name="T19" fmla="*/ 1630 h 13"/>
                  <a:gd name="T20" fmla="*/ 322 w 21"/>
                  <a:gd name="T21" fmla="*/ 1630 h 13"/>
                  <a:gd name="T22" fmla="*/ 9 w 21"/>
                  <a:gd name="T23" fmla="*/ 2735 h 13"/>
                  <a:gd name="T24" fmla="*/ 7 w 21"/>
                  <a:gd name="T25" fmla="*/ 4652 h 13"/>
                  <a:gd name="T26" fmla="*/ 5 w 21"/>
                  <a:gd name="T27" fmla="*/ 4652 h 13"/>
                  <a:gd name="T28" fmla="*/ 2 w 21"/>
                  <a:gd name="T29" fmla="*/ 6621 h 13"/>
                  <a:gd name="T30" fmla="*/ 0 w 21"/>
                  <a:gd name="T31" fmla="*/ 1002730 h 13"/>
                  <a:gd name="T32" fmla="*/ 6 w 21"/>
                  <a:gd name="T33" fmla="*/ 1452608 h 13"/>
                  <a:gd name="T34" fmla="*/ 0 w 21"/>
                  <a:gd name="T35" fmla="*/ 0 h 13"/>
                  <a:gd name="T36" fmla="*/ 21 w 21"/>
                  <a:gd name="T3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T34" t="T35" r="T36" b="T37"/>
                <a:pathLst>
                  <a:path w="21" h="13">
                    <a:moveTo>
                      <a:pt x="6" y="13"/>
                    </a:moveTo>
                    <a:lnTo>
                      <a:pt x="8" y="12"/>
                    </a:lnTo>
                    <a:lnTo>
                      <a:pt x="9" y="11"/>
                    </a:lnTo>
                    <a:lnTo>
                      <a:pt x="12" y="11"/>
                    </a:lnTo>
                    <a:lnTo>
                      <a:pt x="14" y="10"/>
                    </a:lnTo>
                    <a:lnTo>
                      <a:pt x="18" y="8"/>
                    </a:lnTo>
                    <a:lnTo>
                      <a:pt x="20" y="4"/>
                    </a:lnTo>
                    <a:lnTo>
                      <a:pt x="21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6" y="1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6" name="Freeform 534"/>
              <p:cNvSpPr>
                <a:spLocks noChangeArrowheads="1"/>
              </p:cNvSpPr>
              <p:nvPr/>
            </p:nvSpPr>
            <p:spPr bwMode="auto">
              <a:xfrm>
                <a:off x="2826" y="4036"/>
                <a:ext cx="31" cy="26"/>
              </a:xfrm>
              <a:custGeom>
                <a:avLst/>
                <a:gdLst>
                  <a:gd name="G0" fmla="+- 2 0 0"/>
                  <a:gd name="G1" fmla="+- 14 0 0"/>
                  <a:gd name="G2" fmla="cos 15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18377 25856"/>
                  <a:gd name="G9" fmla="*/ 1 6785 25856"/>
                  <a:gd name="G10" fmla="+- 9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 0 0"/>
                  <a:gd name="G22" fmla="*/ 1 0 51712"/>
                  <a:gd name="T0" fmla="*/ 0 w 32"/>
                  <a:gd name="T1" fmla="*/ 361033 h 15"/>
                  <a:gd name="T2" fmla="*/ 4 w 32"/>
                  <a:gd name="T3" fmla="*/ 410431 h 15"/>
                  <a:gd name="T4" fmla="*/ 710 w 32"/>
                  <a:gd name="T5" fmla="*/ 437689 h 15"/>
                  <a:gd name="T6" fmla="*/ 904 w 32"/>
                  <a:gd name="T7" fmla="*/ 410431 h 15"/>
                  <a:gd name="T8" fmla="*/ 1153 w 32"/>
                  <a:gd name="T9" fmla="*/ 385062 h 15"/>
                  <a:gd name="T10" fmla="*/ 1469 w 32"/>
                  <a:gd name="T11" fmla="*/ 338525 h 15"/>
                  <a:gd name="T12" fmla="*/ 1873 w 32"/>
                  <a:gd name="T13" fmla="*/ 317477 h 15"/>
                  <a:gd name="T14" fmla="*/ 2036 w 32"/>
                  <a:gd name="T15" fmla="*/ 5324 h 15"/>
                  <a:gd name="T16" fmla="*/ 2162 w 32"/>
                  <a:gd name="T17" fmla="*/ 3751 h 15"/>
                  <a:gd name="T18" fmla="*/ 1807 w 32"/>
                  <a:gd name="T19" fmla="*/ 0 h 15"/>
                  <a:gd name="T20" fmla="*/ 1763 w 32"/>
                  <a:gd name="T21" fmla="*/ 0 h 15"/>
                  <a:gd name="T22" fmla="*/ 1469 w 32"/>
                  <a:gd name="T23" fmla="*/ 988 h 15"/>
                  <a:gd name="T24" fmla="*/ 1225 w 32"/>
                  <a:gd name="T25" fmla="*/ 2436 h 15"/>
                  <a:gd name="T26" fmla="*/ 1021 w 32"/>
                  <a:gd name="T27" fmla="*/ 2989 h 15"/>
                  <a:gd name="T28" fmla="*/ 801 w 32"/>
                  <a:gd name="T29" fmla="*/ 3751 h 15"/>
                  <a:gd name="T30" fmla="*/ 668 w 32"/>
                  <a:gd name="T31" fmla="*/ 3751 h 15"/>
                  <a:gd name="T32" fmla="*/ 7 w 32"/>
                  <a:gd name="T33" fmla="*/ 3751 h 15"/>
                  <a:gd name="T34" fmla="*/ 6 w 32"/>
                  <a:gd name="T35" fmla="*/ 3751 h 15"/>
                  <a:gd name="T36" fmla="*/ 0 w 32"/>
                  <a:gd name="T37" fmla="*/ 361033 h 15"/>
                  <a:gd name="T38" fmla="*/ 0 w 32"/>
                  <a:gd name="T39" fmla="*/ 0 h 15"/>
                  <a:gd name="T40" fmla="*/ 32 w 32"/>
                  <a:gd name="T4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2" h="15">
                    <a:moveTo>
                      <a:pt x="0" y="12"/>
                    </a:moveTo>
                    <a:lnTo>
                      <a:pt x="4" y="14"/>
                    </a:lnTo>
                    <a:lnTo>
                      <a:pt x="10" y="15"/>
                    </a:lnTo>
                    <a:lnTo>
                      <a:pt x="14" y="14"/>
                    </a:lnTo>
                    <a:lnTo>
                      <a:pt x="18" y="13"/>
                    </a:lnTo>
                    <a:lnTo>
                      <a:pt x="22" y="11"/>
                    </a:lnTo>
                    <a:lnTo>
                      <a:pt x="27" y="10"/>
                    </a:lnTo>
                    <a:lnTo>
                      <a:pt x="30" y="7"/>
                    </a:lnTo>
                    <a:lnTo>
                      <a:pt x="32" y="5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2" y="1"/>
                    </a:lnTo>
                    <a:lnTo>
                      <a:pt x="19" y="3"/>
                    </a:lnTo>
                    <a:lnTo>
                      <a:pt x="16" y="4"/>
                    </a:lnTo>
                    <a:lnTo>
                      <a:pt x="12" y="5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7" name="Freeform 535"/>
              <p:cNvSpPr>
                <a:spLocks noChangeArrowheads="1"/>
              </p:cNvSpPr>
              <p:nvPr/>
            </p:nvSpPr>
            <p:spPr bwMode="auto">
              <a:xfrm>
                <a:off x="5444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+- 65534 0 0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9179 0 0"/>
                  <a:gd name="G34" fmla="+- 59771 0 0"/>
                  <a:gd name="G35" fmla="+- 60109 0 0"/>
                  <a:gd name="G36" fmla="+- 61173 0 0"/>
                  <a:gd name="G37" fmla="+- 61832 0 0"/>
                  <a:gd name="G38" fmla="+- 62768 0 0"/>
                  <a:gd name="T0" fmla="*/ 3480 w 93"/>
                  <a:gd name="T1" fmla="*/ 9894 h 57"/>
                  <a:gd name="T2" fmla="*/ 3537 w 93"/>
                  <a:gd name="T3" fmla="*/ 9894 h 57"/>
                  <a:gd name="T4" fmla="*/ 3667 w 93"/>
                  <a:gd name="T5" fmla="*/ 9432 h 57"/>
                  <a:gd name="T6" fmla="*/ 3667 w 93"/>
                  <a:gd name="T7" fmla="*/ 9094 h 57"/>
                  <a:gd name="T8" fmla="*/ 3537 w 93"/>
                  <a:gd name="T9" fmla="*/ 7900 h 57"/>
                  <a:gd name="T10" fmla="*/ 3517 w 93"/>
                  <a:gd name="T11" fmla="*/ 7221 h 57"/>
                  <a:gd name="T12" fmla="*/ 3339 w 93"/>
                  <a:gd name="T13" fmla="*/ 6107 h 57"/>
                  <a:gd name="T14" fmla="*/ 3052 w 93"/>
                  <a:gd name="T15" fmla="*/ 5160 h 57"/>
                  <a:gd name="T16" fmla="*/ 2853 w 93"/>
                  <a:gd name="T17" fmla="*/ 3709 h 57"/>
                  <a:gd name="T18" fmla="*/ 2569 w 93"/>
                  <a:gd name="T19" fmla="*/ 2653 h 57"/>
                  <a:gd name="T20" fmla="*/ 2229 w 93"/>
                  <a:gd name="T21" fmla="*/ 1606 h 57"/>
                  <a:gd name="T22" fmla="*/ 1905 w 93"/>
                  <a:gd name="T23" fmla="*/ 1144 h 57"/>
                  <a:gd name="T24" fmla="*/ 1531 w 93"/>
                  <a:gd name="T25" fmla="*/ 2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0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566 w 93"/>
                  <a:gd name="T47" fmla="*/ 5487 h 57"/>
                  <a:gd name="T48" fmla="*/ 818 w 93"/>
                  <a:gd name="T49" fmla="*/ 6645 h 57"/>
                  <a:gd name="T50" fmla="*/ 1171 w 93"/>
                  <a:gd name="T51" fmla="*/ 7333 h 57"/>
                  <a:gd name="T52" fmla="*/ 1444 w 93"/>
                  <a:gd name="T53" fmla="*/ 8553 h 57"/>
                  <a:gd name="T54" fmla="*/ 1781 w 93"/>
                  <a:gd name="T55" fmla="*/ 9094 h 57"/>
                  <a:gd name="T56" fmla="*/ 2007 w 93"/>
                  <a:gd name="T57" fmla="*/ 9338 h 57"/>
                  <a:gd name="T58" fmla="*/ 2327 w 93"/>
                  <a:gd name="T59" fmla="*/ 9432 h 57"/>
                  <a:gd name="T60" fmla="*/ 2608 w 93"/>
                  <a:gd name="T61" fmla="*/ 9521 h 57"/>
                  <a:gd name="T62" fmla="*/ 2854 w 93"/>
                  <a:gd name="T63" fmla="*/ 9521 h 57"/>
                  <a:gd name="T64" fmla="*/ 3168 w 93"/>
                  <a:gd name="T65" fmla="*/ 9521 h 57"/>
                  <a:gd name="T66" fmla="*/ 3338 w 93"/>
                  <a:gd name="T67" fmla="*/ 9894 h 57"/>
                  <a:gd name="T68" fmla="*/ 3480 w 93"/>
                  <a:gd name="T69" fmla="*/ 9894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8" name="Freeform 536"/>
              <p:cNvSpPr>
                <a:spLocks noChangeArrowheads="1"/>
              </p:cNvSpPr>
              <p:nvPr/>
            </p:nvSpPr>
            <p:spPr bwMode="auto">
              <a:xfrm>
                <a:off x="5443" y="4071"/>
                <a:ext cx="102" cy="57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873 0 0"/>
                  <a:gd name="G34" fmla="+- 1510 0 0"/>
                  <a:gd name="G35" fmla="+- 1953 0 0"/>
                  <a:gd name="G36" fmla="+- 2401 0 0"/>
                  <a:gd name="G37" fmla="+- 2726 0 0"/>
                  <a:gd name="T0" fmla="*/ 5 w 99"/>
                  <a:gd name="T1" fmla="*/ 535 h 66"/>
                  <a:gd name="T2" fmla="*/ 781 w 99"/>
                  <a:gd name="T3" fmla="*/ 431 h 66"/>
                  <a:gd name="T4" fmla="*/ 1248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21 h 66"/>
                  <a:gd name="T14" fmla="*/ 3940 w 99"/>
                  <a:gd name="T15" fmla="*/ 964 h 66"/>
                  <a:gd name="T16" fmla="*/ 4362 w 99"/>
                  <a:gd name="T17" fmla="*/ 1191 h 66"/>
                  <a:gd name="T18" fmla="*/ 4755 w 99"/>
                  <a:gd name="T19" fmla="*/ 1481 h 66"/>
                  <a:gd name="T20" fmla="*/ 5043 w 99"/>
                  <a:gd name="T21" fmla="*/ 1716 h 66"/>
                  <a:gd name="T22" fmla="*/ 5288 w 99"/>
                  <a:gd name="T23" fmla="*/ 1985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5 h 66"/>
                  <a:gd name="T30" fmla="*/ 5608 w 99"/>
                  <a:gd name="T31" fmla="*/ 2321 h 66"/>
                  <a:gd name="T32" fmla="*/ 5515 w 99"/>
                  <a:gd name="T33" fmla="*/ 2321 h 66"/>
                  <a:gd name="T34" fmla="*/ 5431 w 99"/>
                  <a:gd name="T35" fmla="*/ 2685 h 66"/>
                  <a:gd name="T36" fmla="*/ 5849 w 99"/>
                  <a:gd name="T37" fmla="*/ 2685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5948 w 99"/>
                  <a:gd name="T43" fmla="*/ 2008 h 66"/>
                  <a:gd name="T44" fmla="*/ 5760 w 99"/>
                  <a:gd name="T45" fmla="*/ 1730 h 66"/>
                  <a:gd name="T46" fmla="*/ 5515 w 99"/>
                  <a:gd name="T47" fmla="*/ 1481 h 66"/>
                  <a:gd name="T48" fmla="*/ 5121 w 99"/>
                  <a:gd name="T49" fmla="*/ 1191 h 66"/>
                  <a:gd name="T50" fmla="*/ 4755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14 w 99"/>
                  <a:gd name="T57" fmla="*/ 4 h 66"/>
                  <a:gd name="T58" fmla="*/ 2610 w 99"/>
                  <a:gd name="T59" fmla="*/ 2 h 66"/>
                  <a:gd name="T60" fmla="*/ 1885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14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09" name="Freeform 537"/>
              <p:cNvSpPr>
                <a:spLocks noChangeArrowheads="1"/>
              </p:cNvSpPr>
              <p:nvPr/>
            </p:nvSpPr>
            <p:spPr bwMode="auto">
              <a:xfrm>
                <a:off x="5439" y="4075"/>
                <a:ext cx="45" cy="5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9 G3"/>
                  <a:gd name="G5" fmla="+- 9 0 0"/>
                  <a:gd name="G6" fmla="cos 7 G5"/>
                  <a:gd name="G7" fmla="*/ 1 0 51712"/>
                  <a:gd name="G8" fmla="+- 65534 0 0"/>
                  <a:gd name="G9" fmla="*/ 1 19 2"/>
                  <a:gd name="G10" fmla="*/ 1 4143 22848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1 0 0"/>
                  <a:gd name="G22" fmla="+- 1 0 0"/>
                  <a:gd name="G23" fmla="+- 1 0 0"/>
                  <a:gd name="T0" fmla="*/ 4034 w 45"/>
                  <a:gd name="T1" fmla="*/ 15586 h 50"/>
                  <a:gd name="T2" fmla="*/ 3324 w 45"/>
                  <a:gd name="T3" fmla="*/ 14049 h 50"/>
                  <a:gd name="T4" fmla="*/ 2737 w 45"/>
                  <a:gd name="T5" fmla="*/ 12029 h 50"/>
                  <a:gd name="T6" fmla="*/ 1984 w 45"/>
                  <a:gd name="T7" fmla="*/ 9551 h 50"/>
                  <a:gd name="T8" fmla="*/ 1437 w 45"/>
                  <a:gd name="T9" fmla="*/ 7597 h 50"/>
                  <a:gd name="T10" fmla="*/ 1110 w 45"/>
                  <a:gd name="T11" fmla="*/ 4908 h 50"/>
                  <a:gd name="T12" fmla="*/ 915 w 45"/>
                  <a:gd name="T13" fmla="*/ 3346 h 50"/>
                  <a:gd name="T14" fmla="*/ 915 w 45"/>
                  <a:gd name="T15" fmla="*/ 3113 h 50"/>
                  <a:gd name="T16" fmla="*/ 915 w 45"/>
                  <a:gd name="T17" fmla="*/ 2880 h 50"/>
                  <a:gd name="T18" fmla="*/ 858 w 45"/>
                  <a:gd name="T19" fmla="*/ 3113 h 50"/>
                  <a:gd name="T20" fmla="*/ 4 w 45"/>
                  <a:gd name="T21" fmla="*/ 0 h 50"/>
                  <a:gd name="T22" fmla="*/ 1 w 45"/>
                  <a:gd name="T23" fmla="*/ 4 h 50"/>
                  <a:gd name="T24" fmla="*/ 0 w 45"/>
                  <a:gd name="T25" fmla="*/ 2880 h 50"/>
                  <a:gd name="T26" fmla="*/ 1 w 45"/>
                  <a:gd name="T27" fmla="*/ 3620 h 50"/>
                  <a:gd name="T28" fmla="*/ 2 w 45"/>
                  <a:gd name="T29" fmla="*/ 4908 h 50"/>
                  <a:gd name="T30" fmla="*/ 5 w 45"/>
                  <a:gd name="T31" fmla="*/ 7246 h 50"/>
                  <a:gd name="T32" fmla="*/ 976 w 45"/>
                  <a:gd name="T33" fmla="*/ 9551 h 50"/>
                  <a:gd name="T34" fmla="*/ 1437 w 45"/>
                  <a:gd name="T35" fmla="*/ 12029 h 50"/>
                  <a:gd name="T36" fmla="*/ 2256 w 45"/>
                  <a:gd name="T37" fmla="*/ 14439 h 50"/>
                  <a:gd name="T38" fmla="*/ 2919 w 45"/>
                  <a:gd name="T39" fmla="*/ 16854 h 50"/>
                  <a:gd name="T40" fmla="*/ 3623 w 45"/>
                  <a:gd name="T41" fmla="*/ 18648 h 50"/>
                  <a:gd name="T42" fmla="*/ 4034 w 45"/>
                  <a:gd name="T43" fmla="*/ 15586 h 50"/>
                  <a:gd name="T44" fmla="*/ 0 w 45"/>
                  <a:gd name="T45" fmla="*/ 0 h 50"/>
                  <a:gd name="T46" fmla="*/ 45 w 45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50">
                    <a:moveTo>
                      <a:pt x="45" y="42"/>
                    </a:moveTo>
                    <a:lnTo>
                      <a:pt x="37" y="38"/>
                    </a:lnTo>
                    <a:lnTo>
                      <a:pt x="30" y="32"/>
                    </a:lnTo>
                    <a:lnTo>
                      <a:pt x="22" y="26"/>
                    </a:lnTo>
                    <a:lnTo>
                      <a:pt x="17" y="20"/>
                    </a:lnTo>
                    <a:lnTo>
                      <a:pt x="13" y="14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1" y="10"/>
                    </a:lnTo>
                    <a:lnTo>
                      <a:pt x="2" y="14"/>
                    </a:lnTo>
                    <a:lnTo>
                      <a:pt x="5" y="19"/>
                    </a:lnTo>
                    <a:lnTo>
                      <a:pt x="11" y="26"/>
                    </a:lnTo>
                    <a:lnTo>
                      <a:pt x="17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5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10" name="Freeform 538"/>
              <p:cNvSpPr>
                <a:spLocks noChangeArrowheads="1"/>
              </p:cNvSpPr>
              <p:nvPr/>
            </p:nvSpPr>
            <p:spPr bwMode="auto">
              <a:xfrm>
                <a:off x="5481" y="4119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39091 57600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97 0 0"/>
                  <a:gd name="G24" fmla="+- 55417 0 0"/>
                  <a:gd name="T0" fmla="*/ 2467 w 53"/>
                  <a:gd name="T1" fmla="*/ 13638 h 18"/>
                  <a:gd name="T2" fmla="*/ 2335 w 53"/>
                  <a:gd name="T3" fmla="*/ 12274 h 18"/>
                  <a:gd name="T4" fmla="*/ 2155 w 53"/>
                  <a:gd name="T5" fmla="*/ 12274 h 18"/>
                  <a:gd name="T6" fmla="*/ 1747 w 53"/>
                  <a:gd name="T7" fmla="*/ 12274 h 18"/>
                  <a:gd name="T8" fmla="*/ 1480 w 53"/>
                  <a:gd name="T9" fmla="*/ 12274 h 18"/>
                  <a:gd name="T10" fmla="*/ 1243 w 53"/>
                  <a:gd name="T11" fmla="*/ 11047 h 18"/>
                  <a:gd name="T12" fmla="*/ 800 w 53"/>
                  <a:gd name="T13" fmla="*/ 9942 h 18"/>
                  <a:gd name="T14" fmla="*/ 544 w 53"/>
                  <a:gd name="T15" fmla="*/ 3 h 18"/>
                  <a:gd name="T16" fmla="*/ 5 w 53"/>
                  <a:gd name="T17" fmla="*/ 0 h 18"/>
                  <a:gd name="T18" fmla="*/ 0 w 53"/>
                  <a:gd name="T19" fmla="*/ 12274 h 18"/>
                  <a:gd name="T20" fmla="*/ 8 w 53"/>
                  <a:gd name="T21" fmla="*/ 18708 h 18"/>
                  <a:gd name="T22" fmla="*/ 716 w 53"/>
                  <a:gd name="T23" fmla="*/ 23097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6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6" y="7"/>
                    </a:lnTo>
                    <a:lnTo>
                      <a:pt x="18" y="6"/>
                    </a:lnTo>
                    <a:lnTo>
                      <a:pt x="11" y="3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6" y="14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11" name="Freeform 539"/>
              <p:cNvSpPr>
                <a:spLocks noChangeArrowheads="1"/>
              </p:cNvSpPr>
              <p:nvPr/>
            </p:nvSpPr>
            <p:spPr bwMode="auto">
              <a:xfrm>
                <a:off x="284" y="4080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64645 256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37 0 0"/>
                  <a:gd name="G34" fmla="+- 3665 0 0"/>
                  <a:gd name="G35" fmla="+- 3636 0 0"/>
                  <a:gd name="G36" fmla="+- 2071 0 0"/>
                  <a:gd name="G37" fmla="+- 1081 0 0"/>
                  <a:gd name="G38" fmla="+- 65166 0 0"/>
                  <a:gd name="T0" fmla="*/ 3480 w 93"/>
                  <a:gd name="T1" fmla="*/ 0 h 57"/>
                  <a:gd name="T2" fmla="*/ 3537 w 93"/>
                  <a:gd name="T3" fmla="*/ 0 h 57"/>
                  <a:gd name="T4" fmla="*/ 3667 w 93"/>
                  <a:gd name="T5" fmla="*/ 2 h 57"/>
                  <a:gd name="T6" fmla="*/ 3667 w 93"/>
                  <a:gd name="T7" fmla="*/ 31 h 57"/>
                  <a:gd name="T8" fmla="*/ 3537 w 93"/>
                  <a:gd name="T9" fmla="*/ 1466 h 57"/>
                  <a:gd name="T10" fmla="*/ 3517 w 93"/>
                  <a:gd name="T11" fmla="*/ 2436 h 57"/>
                  <a:gd name="T12" fmla="*/ 3339 w 93"/>
                  <a:gd name="T13" fmla="*/ 3709 h 57"/>
                  <a:gd name="T14" fmla="*/ 3023 w 93"/>
                  <a:gd name="T15" fmla="*/ 4775 h 57"/>
                  <a:gd name="T16" fmla="*/ 2853 w 93"/>
                  <a:gd name="T17" fmla="*/ 6107 h 57"/>
                  <a:gd name="T18" fmla="*/ 2569 w 93"/>
                  <a:gd name="T19" fmla="*/ 7066 h 57"/>
                  <a:gd name="T20" fmla="*/ 2208 w 93"/>
                  <a:gd name="T21" fmla="*/ 7900 h 57"/>
                  <a:gd name="T22" fmla="*/ 1905 w 93"/>
                  <a:gd name="T23" fmla="*/ 8676 h 57"/>
                  <a:gd name="T24" fmla="*/ 1522 w 93"/>
                  <a:gd name="T25" fmla="*/ 9432 h 57"/>
                  <a:gd name="T26" fmla="*/ 1179 w 93"/>
                  <a:gd name="T27" fmla="*/ 9894 h 57"/>
                  <a:gd name="T28" fmla="*/ 736 w 93"/>
                  <a:gd name="T29" fmla="*/ 9894 h 57"/>
                  <a:gd name="T30" fmla="*/ 459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9 w 93"/>
                  <a:gd name="T45" fmla="*/ 5487 h 57"/>
                  <a:gd name="T46" fmla="*/ 566 w 93"/>
                  <a:gd name="T47" fmla="*/ 4362 h 57"/>
                  <a:gd name="T48" fmla="*/ 776 w 93"/>
                  <a:gd name="T49" fmla="*/ 3388 h 57"/>
                  <a:gd name="T50" fmla="*/ 1171 w 93"/>
                  <a:gd name="T51" fmla="*/ 2059 h 57"/>
                  <a:gd name="T52" fmla="*/ 1444 w 93"/>
                  <a:gd name="T53" fmla="*/ 1351 h 57"/>
                  <a:gd name="T54" fmla="*/ 1781 w 93"/>
                  <a:gd name="T55" fmla="*/ 31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12" name="Freeform 540"/>
              <p:cNvSpPr>
                <a:spLocks noChangeArrowheads="1"/>
              </p:cNvSpPr>
              <p:nvPr/>
            </p:nvSpPr>
            <p:spPr bwMode="auto">
              <a:xfrm>
                <a:off x="283" y="4075"/>
                <a:ext cx="101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4497 0 0"/>
                  <a:gd name="G33" fmla="+- 65052 0 0"/>
                  <a:gd name="G34" fmla="+- 190 0 0"/>
                  <a:gd name="G35" fmla="+- 905 0 0"/>
                  <a:gd name="G36" fmla="+- 1636 0 0"/>
                  <a:gd name="G37" fmla="+- 2448 0 0"/>
                  <a:gd name="T0" fmla="*/ 0 w 98"/>
                  <a:gd name="T1" fmla="*/ 1550 h 66"/>
                  <a:gd name="T2" fmla="*/ 720 w 98"/>
                  <a:gd name="T3" fmla="*/ 1759 h 66"/>
                  <a:gd name="T4" fmla="*/ 1305 w 98"/>
                  <a:gd name="T5" fmla="*/ 1789 h 66"/>
                  <a:gd name="T6" fmla="*/ 1979 w 98"/>
                  <a:gd name="T7" fmla="*/ 1789 h 66"/>
                  <a:gd name="T8" fmla="*/ 2664 w 98"/>
                  <a:gd name="T9" fmla="*/ 1759 h 66"/>
                  <a:gd name="T10" fmla="*/ 3286 w 98"/>
                  <a:gd name="T11" fmla="*/ 1650 h 66"/>
                  <a:gd name="T12" fmla="*/ 3927 w 98"/>
                  <a:gd name="T13" fmla="*/ 1479 h 66"/>
                  <a:gd name="T14" fmla="*/ 4433 w 98"/>
                  <a:gd name="T15" fmla="*/ 1338 h 66"/>
                  <a:gd name="T16" fmla="*/ 4980 w 98"/>
                  <a:gd name="T17" fmla="*/ 1155 h 66"/>
                  <a:gd name="T18" fmla="*/ 5315 w 98"/>
                  <a:gd name="T19" fmla="*/ 989 h 66"/>
                  <a:gd name="T20" fmla="*/ 5660 w 98"/>
                  <a:gd name="T21" fmla="*/ 803 h 66"/>
                  <a:gd name="T22" fmla="*/ 5985 w 98"/>
                  <a:gd name="T23" fmla="*/ 639 h 66"/>
                  <a:gd name="T24" fmla="*/ 6121 w 98"/>
                  <a:gd name="T25" fmla="*/ 446 h 66"/>
                  <a:gd name="T26" fmla="*/ 6331 w 98"/>
                  <a:gd name="T27" fmla="*/ 288 h 66"/>
                  <a:gd name="T28" fmla="*/ 6331 w 98"/>
                  <a:gd name="T29" fmla="*/ 11 h 66"/>
                  <a:gd name="T30" fmla="*/ 6007 w 98"/>
                  <a:gd name="T31" fmla="*/ 0 h 66"/>
                  <a:gd name="T32" fmla="*/ 5640 w 98"/>
                  <a:gd name="T33" fmla="*/ 0 h 66"/>
                  <a:gd name="T34" fmla="*/ 5660 w 98"/>
                  <a:gd name="T35" fmla="*/ 250 h 66"/>
                  <a:gd name="T36" fmla="*/ 5952 w 98"/>
                  <a:gd name="T37" fmla="*/ 250 h 66"/>
                  <a:gd name="T38" fmla="*/ 5768 w 98"/>
                  <a:gd name="T39" fmla="*/ 228 h 66"/>
                  <a:gd name="T40" fmla="*/ 5768 w 98"/>
                  <a:gd name="T41" fmla="*/ 250 h 66"/>
                  <a:gd name="T42" fmla="*/ 5660 w 98"/>
                  <a:gd name="T43" fmla="*/ 332 h 66"/>
                  <a:gd name="T44" fmla="*/ 5609 w 98"/>
                  <a:gd name="T45" fmla="*/ 479 h 66"/>
                  <a:gd name="T46" fmla="*/ 5285 w 98"/>
                  <a:gd name="T47" fmla="*/ 639 h 66"/>
                  <a:gd name="T48" fmla="*/ 4980 w 98"/>
                  <a:gd name="T49" fmla="*/ 803 h 66"/>
                  <a:gd name="T50" fmla="*/ 4548 w 98"/>
                  <a:gd name="T51" fmla="*/ 989 h 66"/>
                  <a:gd name="T52" fmla="*/ 4167 w 98"/>
                  <a:gd name="T53" fmla="*/ 1146 h 66"/>
                  <a:gd name="T54" fmla="*/ 3586 w 98"/>
                  <a:gd name="T55" fmla="*/ 1280 h 66"/>
                  <a:gd name="T56" fmla="*/ 3096 w 98"/>
                  <a:gd name="T57" fmla="*/ 1425 h 66"/>
                  <a:gd name="T58" fmla="*/ 2510 w 98"/>
                  <a:gd name="T59" fmla="*/ 1479 h 66"/>
                  <a:gd name="T60" fmla="*/ 1979 w 98"/>
                  <a:gd name="T61" fmla="*/ 1534 h 66"/>
                  <a:gd name="T62" fmla="*/ 1305 w 98"/>
                  <a:gd name="T63" fmla="*/ 1548 h 66"/>
                  <a:gd name="T64" fmla="*/ 811 w 98"/>
                  <a:gd name="T65" fmla="*/ 1479 h 66"/>
                  <a:gd name="T66" fmla="*/ 4 w 98"/>
                  <a:gd name="T67" fmla="*/ 1374 h 66"/>
                  <a:gd name="T68" fmla="*/ 0 w 98"/>
                  <a:gd name="T69" fmla="*/ 1550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13" name="Freeform 541"/>
              <p:cNvSpPr>
                <a:spLocks noChangeArrowheads="1"/>
              </p:cNvSpPr>
              <p:nvPr/>
            </p:nvSpPr>
            <p:spPr bwMode="auto">
              <a:xfrm>
                <a:off x="281" y="4085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+- 19 0 0"/>
                  <a:gd name="G5" fmla="+- 65534 0 0"/>
                  <a:gd name="G6" fmla="+- 8 0 0"/>
                  <a:gd name="G7" fmla="+- 9 0 0"/>
                  <a:gd name="G8" fmla="sin 43 G7"/>
                  <a:gd name="G9" fmla="+- 6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340 0 0"/>
                  <a:gd name="G21" fmla="+- 63180 0 0"/>
                  <a:gd name="G22" fmla="+- 2779 0 0"/>
                  <a:gd name="T0" fmla="*/ 4022 w 44"/>
                  <a:gd name="T1" fmla="*/ 0 h 49"/>
                  <a:gd name="T2" fmla="*/ 3196 w 44"/>
                  <a:gd name="T3" fmla="*/ 99 h 49"/>
                  <a:gd name="T4" fmla="*/ 2455 w 44"/>
                  <a:gd name="T5" fmla="*/ 4431 h 49"/>
                  <a:gd name="T6" fmla="*/ 1652 w 44"/>
                  <a:gd name="T7" fmla="*/ 7643 h 49"/>
                  <a:gd name="T8" fmla="*/ 1041 w 44"/>
                  <a:gd name="T9" fmla="*/ 9900 h 49"/>
                  <a:gd name="T10" fmla="*/ 5 w 44"/>
                  <a:gd name="T11" fmla="*/ 13224 h 49"/>
                  <a:gd name="T12" fmla="*/ 2 w 44"/>
                  <a:gd name="T13" fmla="*/ 15454 h 49"/>
                  <a:gd name="T14" fmla="*/ 1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4 w 44"/>
                  <a:gd name="T21" fmla="*/ 20305 h 49"/>
                  <a:gd name="T22" fmla="*/ 913 w 44"/>
                  <a:gd name="T23" fmla="*/ 17349 h 49"/>
                  <a:gd name="T24" fmla="*/ 975 w 44"/>
                  <a:gd name="T25" fmla="*/ 18101 h 49"/>
                  <a:gd name="T26" fmla="*/ 975 w 44"/>
                  <a:gd name="T27" fmla="*/ 17349 h 49"/>
                  <a:gd name="T28" fmla="*/ 1269 w 44"/>
                  <a:gd name="T29" fmla="*/ 14832 h 49"/>
                  <a:gd name="T30" fmla="*/ 1652 w 44"/>
                  <a:gd name="T31" fmla="*/ 13224 h 49"/>
                  <a:gd name="T32" fmla="*/ 2298 w 44"/>
                  <a:gd name="T33" fmla="*/ 9900 h 49"/>
                  <a:gd name="T34" fmla="*/ 2892 w 44"/>
                  <a:gd name="T35" fmla="*/ 8240 h 49"/>
                  <a:gd name="T36" fmla="*/ 3765 w 44"/>
                  <a:gd name="T37" fmla="*/ 5181 h 49"/>
                  <a:gd name="T38" fmla="*/ 4446 w 44"/>
                  <a:gd name="T39" fmla="*/ 3774 h 49"/>
                  <a:gd name="T40" fmla="*/ 4022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14" name="Freeform 542"/>
              <p:cNvSpPr>
                <a:spLocks noChangeArrowheads="1"/>
              </p:cNvSpPr>
              <p:nvPr/>
            </p:nvSpPr>
            <p:spPr bwMode="auto">
              <a:xfrm>
                <a:off x="321" y="4075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5111 22848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053 w 53"/>
                  <a:gd name="T11" fmla="*/ 2 h 18"/>
                  <a:gd name="T12" fmla="*/ 716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3097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335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15" name="Freeform 543"/>
              <p:cNvSpPr>
                <a:spLocks noChangeArrowheads="1"/>
              </p:cNvSpPr>
              <p:nvPr/>
            </p:nvSpPr>
            <p:spPr bwMode="auto">
              <a:xfrm>
                <a:off x="3602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41413 49664"/>
                  <a:gd name="G11" fmla="*/ 1 5371 548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5216 0 0"/>
                  <a:gd name="G36" fmla="+- 65505 0 0"/>
                  <a:gd name="G37" fmla="+- 177 0 0"/>
                  <a:gd name="G38" fmla="+- 494 0 0"/>
                  <a:gd name="G39" fmla="+- 711 0 0"/>
                  <a:gd name="G40" fmla="+- 1016 0 0"/>
                  <a:gd name="T0" fmla="*/ 3389 w 93"/>
                  <a:gd name="T1" fmla="*/ 3857 h 57"/>
                  <a:gd name="T2" fmla="*/ 3537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37 w 93"/>
                  <a:gd name="T9" fmla="*/ 3043 h 57"/>
                  <a:gd name="T10" fmla="*/ 3517 w 93"/>
                  <a:gd name="T11" fmla="*/ 2806 h 57"/>
                  <a:gd name="T12" fmla="*/ 3338 w 93"/>
                  <a:gd name="T13" fmla="*/ 2322 h 57"/>
                  <a:gd name="T14" fmla="*/ 3023 w 93"/>
                  <a:gd name="T15" fmla="*/ 1894 h 57"/>
                  <a:gd name="T16" fmla="*/ 2853 w 93"/>
                  <a:gd name="T17" fmla="*/ 1527 h 57"/>
                  <a:gd name="T18" fmla="*/ 2475 w 93"/>
                  <a:gd name="T19" fmla="*/ 1012 h 57"/>
                  <a:gd name="T20" fmla="*/ 2208 w 93"/>
                  <a:gd name="T21" fmla="*/ 682 h 57"/>
                  <a:gd name="T22" fmla="*/ 1887 w 93"/>
                  <a:gd name="T23" fmla="*/ 28 h 57"/>
                  <a:gd name="T24" fmla="*/ 1522 w 93"/>
                  <a:gd name="T25" fmla="*/ 3 h 57"/>
                  <a:gd name="T26" fmla="*/ 1171 w 93"/>
                  <a:gd name="T27" fmla="*/ 0 h 57"/>
                  <a:gd name="T28" fmla="*/ 736 w 93"/>
                  <a:gd name="T29" fmla="*/ 0 h 57"/>
                  <a:gd name="T30" fmla="*/ 436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8 w 93"/>
                  <a:gd name="T45" fmla="*/ 1634 h 57"/>
                  <a:gd name="T46" fmla="*/ 537 w 93"/>
                  <a:gd name="T47" fmla="*/ 2031 h 57"/>
                  <a:gd name="T48" fmla="*/ 776 w 93"/>
                  <a:gd name="T49" fmla="*/ 2620 h 57"/>
                  <a:gd name="T50" fmla="*/ 1119 w 93"/>
                  <a:gd name="T51" fmla="*/ 2847 h 57"/>
                  <a:gd name="T52" fmla="*/ 1444 w 93"/>
                  <a:gd name="T53" fmla="*/ 3256 h 57"/>
                  <a:gd name="T54" fmla="*/ 1700 w 93"/>
                  <a:gd name="T55" fmla="*/ 3490 h 57"/>
                  <a:gd name="T56" fmla="*/ 1988 w 93"/>
                  <a:gd name="T57" fmla="*/ 3670 h 57"/>
                  <a:gd name="T58" fmla="*/ 2314 w 93"/>
                  <a:gd name="T59" fmla="*/ 3698 h 57"/>
                  <a:gd name="T60" fmla="*/ 2584 w 93"/>
                  <a:gd name="T61" fmla="*/ 3733 h 57"/>
                  <a:gd name="T62" fmla="*/ 2854 w 93"/>
                  <a:gd name="T63" fmla="*/ 3733 h 57"/>
                  <a:gd name="T64" fmla="*/ 3052 w 93"/>
                  <a:gd name="T65" fmla="*/ 3733 h 57"/>
                  <a:gd name="T66" fmla="*/ 3216 w 93"/>
                  <a:gd name="T67" fmla="*/ 3733 h 57"/>
                  <a:gd name="T68" fmla="*/ 3389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16" name="Freeform 544"/>
              <p:cNvSpPr>
                <a:spLocks noChangeArrowheads="1"/>
              </p:cNvSpPr>
              <p:nvPr/>
            </p:nvSpPr>
            <p:spPr bwMode="auto">
              <a:xfrm>
                <a:off x="3601" y="4071"/>
                <a:ext cx="101" cy="57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33 0 0"/>
                  <a:gd name="G34" fmla="+- 930 0 0"/>
                  <a:gd name="G35" fmla="+- 1549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764 w 98"/>
                  <a:gd name="T3" fmla="*/ 431 h 66"/>
                  <a:gd name="T4" fmla="*/ 1305 w 98"/>
                  <a:gd name="T5" fmla="*/ 375 h 66"/>
                  <a:gd name="T6" fmla="*/ 1924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462 w 98"/>
                  <a:gd name="T17" fmla="*/ 1202 h 66"/>
                  <a:gd name="T18" fmla="*/ 4980 w 98"/>
                  <a:gd name="T19" fmla="*/ 1481 h 66"/>
                  <a:gd name="T20" fmla="*/ 5285 w 98"/>
                  <a:gd name="T21" fmla="*/ 1716 h 66"/>
                  <a:gd name="T22" fmla="*/ 5435 w 98"/>
                  <a:gd name="T23" fmla="*/ 1917 h 66"/>
                  <a:gd name="T24" fmla="*/ 564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640 w 98"/>
                  <a:gd name="T33" fmla="*/ 2321 h 66"/>
                  <a:gd name="T34" fmla="*/ 5622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121 w 98"/>
                  <a:gd name="T43" fmla="*/ 2008 h 66"/>
                  <a:gd name="T44" fmla="*/ 5985 w 98"/>
                  <a:gd name="T45" fmla="*/ 1730 h 66"/>
                  <a:gd name="T46" fmla="*/ 5640 w 98"/>
                  <a:gd name="T47" fmla="*/ 1481 h 66"/>
                  <a:gd name="T48" fmla="*/ 5298 w 98"/>
                  <a:gd name="T49" fmla="*/ 1202 h 66"/>
                  <a:gd name="T50" fmla="*/ 4980 w 98"/>
                  <a:gd name="T51" fmla="*/ 959 h 66"/>
                  <a:gd name="T52" fmla="*/ 4422 w 98"/>
                  <a:gd name="T53" fmla="*/ 621 h 66"/>
                  <a:gd name="T54" fmla="*/ 3927 w 98"/>
                  <a:gd name="T55" fmla="*/ 431 h 66"/>
                  <a:gd name="T56" fmla="*/ 3184 w 98"/>
                  <a:gd name="T57" fmla="*/ 4 h 66"/>
                  <a:gd name="T58" fmla="*/ 2664 w 98"/>
                  <a:gd name="T59" fmla="*/ 2 h 66"/>
                  <a:gd name="T60" fmla="*/ 1924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5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17" name="Freeform 545"/>
              <p:cNvSpPr>
                <a:spLocks noChangeArrowheads="1"/>
              </p:cNvSpPr>
              <p:nvPr/>
            </p:nvSpPr>
            <p:spPr bwMode="auto">
              <a:xfrm>
                <a:off x="3596" y="4078"/>
                <a:ext cx="45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10 0 0"/>
                  <a:gd name="G6" fmla="cos 6 G5"/>
                  <a:gd name="G7" fmla="+- 5 0 0"/>
                  <a:gd name="G8" fmla="sin 7 G7"/>
                  <a:gd name="G9" fmla="*/ 1 0 51712"/>
                  <a:gd name="G10" fmla="*/ 1 64605 512"/>
                  <a:gd name="G11" fmla="+- 11 0 0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3406 0 0"/>
                  <a:gd name="G27" fmla="+- 55049 0 0"/>
                  <a:gd name="G28" fmla="+- 57217 0 0"/>
                  <a:gd name="T0" fmla="*/ 4034 w 45"/>
                  <a:gd name="T1" fmla="*/ 17120 h 49"/>
                  <a:gd name="T2" fmla="*/ 3324 w 45"/>
                  <a:gd name="T3" fmla="*/ 15454 h 49"/>
                  <a:gd name="T4" fmla="*/ 2737 w 45"/>
                  <a:gd name="T5" fmla="*/ 13224 h 49"/>
                  <a:gd name="T6" fmla="*/ 2116 w 45"/>
                  <a:gd name="T7" fmla="*/ 10435 h 49"/>
                  <a:gd name="T8" fmla="*/ 1437 w 45"/>
                  <a:gd name="T9" fmla="*/ 8240 h 49"/>
                  <a:gd name="T10" fmla="*/ 1110 w 45"/>
                  <a:gd name="T11" fmla="*/ 5181 h 49"/>
                  <a:gd name="T12" fmla="*/ 915 w 45"/>
                  <a:gd name="T13" fmla="*/ 3478 h 49"/>
                  <a:gd name="T14" fmla="*/ 915 w 45"/>
                  <a:gd name="T15" fmla="*/ 3234 h 49"/>
                  <a:gd name="T16" fmla="*/ 915 w 45"/>
                  <a:gd name="T17" fmla="*/ 109 h 49"/>
                  <a:gd name="T18" fmla="*/ 915 w 45"/>
                  <a:gd name="T19" fmla="*/ 3234 h 49"/>
                  <a:gd name="T20" fmla="*/ 858 w 45"/>
                  <a:gd name="T21" fmla="*/ 3234 h 49"/>
                  <a:gd name="T22" fmla="*/ 5 w 45"/>
                  <a:gd name="T23" fmla="*/ 0 h 49"/>
                  <a:gd name="T24" fmla="*/ 1 w 45"/>
                  <a:gd name="T25" fmla="*/ 3 h 49"/>
                  <a:gd name="T26" fmla="*/ 0 w 45"/>
                  <a:gd name="T27" fmla="*/ 109 h 49"/>
                  <a:gd name="T28" fmla="*/ 1 w 45"/>
                  <a:gd name="T29" fmla="*/ 3774 h 49"/>
                  <a:gd name="T30" fmla="*/ 2 w 45"/>
                  <a:gd name="T31" fmla="*/ 5181 h 49"/>
                  <a:gd name="T32" fmla="*/ 6 w 45"/>
                  <a:gd name="T33" fmla="*/ 7643 h 49"/>
                  <a:gd name="T34" fmla="*/ 976 w 45"/>
                  <a:gd name="T35" fmla="*/ 10435 h 49"/>
                  <a:gd name="T36" fmla="*/ 1437 w 45"/>
                  <a:gd name="T37" fmla="*/ 13224 h 49"/>
                  <a:gd name="T38" fmla="*/ 2257 w 45"/>
                  <a:gd name="T39" fmla="*/ 15830 h 49"/>
                  <a:gd name="T40" fmla="*/ 2919 w 45"/>
                  <a:gd name="T41" fmla="*/ 18760 h 49"/>
                  <a:gd name="T42" fmla="*/ 3779 w 45"/>
                  <a:gd name="T43" fmla="*/ 20305 h 49"/>
                  <a:gd name="T44" fmla="*/ 4034 w 45"/>
                  <a:gd name="T45" fmla="*/ 17120 h 49"/>
                  <a:gd name="T46" fmla="*/ 0 w 45"/>
                  <a:gd name="T47" fmla="*/ 0 h 49"/>
                  <a:gd name="T48" fmla="*/ 45 w 45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18" name="Freeform 546"/>
              <p:cNvSpPr>
                <a:spLocks noChangeArrowheads="1"/>
              </p:cNvSpPr>
              <p:nvPr/>
            </p:nvSpPr>
            <p:spPr bwMode="auto">
              <a:xfrm>
                <a:off x="3639" y="4120"/>
                <a:ext cx="52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459 1152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748 0 0"/>
                  <a:gd name="G21" fmla="+- 55539 0 0"/>
                  <a:gd name="T0" fmla="*/ 2629 w 52"/>
                  <a:gd name="T1" fmla="*/ 13638 h 18"/>
                  <a:gd name="T2" fmla="*/ 2486 w 52"/>
                  <a:gd name="T3" fmla="*/ 12274 h 18"/>
                  <a:gd name="T4" fmla="*/ 2277 w 52"/>
                  <a:gd name="T5" fmla="*/ 12274 h 18"/>
                  <a:gd name="T6" fmla="*/ 1925 w 52"/>
                  <a:gd name="T7" fmla="*/ 12274 h 18"/>
                  <a:gd name="T8" fmla="*/ 1558 w 52"/>
                  <a:gd name="T9" fmla="*/ 11047 h 18"/>
                  <a:gd name="T10" fmla="*/ 1300 w 52"/>
                  <a:gd name="T11" fmla="*/ 11047 h 18"/>
                  <a:gd name="T12" fmla="*/ 877 w 52"/>
                  <a:gd name="T13" fmla="*/ 8948 h 18"/>
                  <a:gd name="T14" fmla="*/ 561 w 52"/>
                  <a:gd name="T15" fmla="*/ 4 h 18"/>
                  <a:gd name="T16" fmla="*/ 4 w 52"/>
                  <a:gd name="T17" fmla="*/ 0 h 18"/>
                  <a:gd name="T18" fmla="*/ 0 w 52"/>
                  <a:gd name="T19" fmla="*/ 12274 h 18"/>
                  <a:gd name="T20" fmla="*/ 7 w 52"/>
                  <a:gd name="T21" fmla="*/ 16837 h 18"/>
                  <a:gd name="T22" fmla="*/ 741 w 52"/>
                  <a:gd name="T23" fmla="*/ 24070 h 18"/>
                  <a:gd name="T24" fmla="*/ 1162 w 52"/>
                  <a:gd name="T25" fmla="*/ 25663 h 18"/>
                  <a:gd name="T26" fmla="*/ 1538 w 52"/>
                  <a:gd name="T27" fmla="*/ 26744 h 18"/>
                  <a:gd name="T28" fmla="*/ 1925 w 52"/>
                  <a:gd name="T29" fmla="*/ 26744 h 18"/>
                  <a:gd name="T30" fmla="*/ 2182 w 52"/>
                  <a:gd name="T31" fmla="*/ 26744 h 18"/>
                  <a:gd name="T32" fmla="*/ 2441 w 52"/>
                  <a:gd name="T33" fmla="*/ 28514 h 18"/>
                  <a:gd name="T34" fmla="*/ 2582 w 52"/>
                  <a:gd name="T35" fmla="*/ 28514 h 18"/>
                  <a:gd name="T36" fmla="*/ 2629 w 52"/>
                  <a:gd name="T37" fmla="*/ 13638 h 18"/>
                  <a:gd name="T38" fmla="*/ 0 w 52"/>
                  <a:gd name="T39" fmla="*/ 0 h 18"/>
                  <a:gd name="T40" fmla="*/ 52 w 52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19" name="Freeform 547"/>
              <p:cNvSpPr>
                <a:spLocks noChangeArrowheads="1"/>
              </p:cNvSpPr>
              <p:nvPr/>
            </p:nvSpPr>
            <p:spPr bwMode="auto">
              <a:xfrm>
                <a:off x="3252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7 2"/>
                  <a:gd name="G9" fmla="+- 65534 0 0"/>
                  <a:gd name="G10" fmla="+- 9 0 0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4265 0 0"/>
                  <a:gd name="G34" fmla="+- 64468 0 0"/>
                  <a:gd name="G35" fmla="+- 64676 0 0"/>
                  <a:gd name="G36" fmla="+- 65079 0 0"/>
                  <a:gd name="G37" fmla="+- 65223 0 0"/>
                  <a:gd name="G38" fmla="+- 103 0 0"/>
                  <a:gd name="T0" fmla="*/ 2453 w 94"/>
                  <a:gd name="T1" fmla="*/ 3857 h 57"/>
                  <a:gd name="T2" fmla="*/ 2586 w 94"/>
                  <a:gd name="T3" fmla="*/ 3857 h 57"/>
                  <a:gd name="T4" fmla="*/ 2630 w 94"/>
                  <a:gd name="T5" fmla="*/ 3698 h 57"/>
                  <a:gd name="T6" fmla="*/ 2630 w 94"/>
                  <a:gd name="T7" fmla="*/ 3490 h 57"/>
                  <a:gd name="T8" fmla="*/ 2586 w 94"/>
                  <a:gd name="T9" fmla="*/ 3043 h 57"/>
                  <a:gd name="T10" fmla="*/ 2493 w 94"/>
                  <a:gd name="T11" fmla="*/ 2806 h 57"/>
                  <a:gd name="T12" fmla="*/ 2425 w 94"/>
                  <a:gd name="T13" fmla="*/ 2322 h 57"/>
                  <a:gd name="T14" fmla="*/ 2215 w 94"/>
                  <a:gd name="T15" fmla="*/ 1894 h 57"/>
                  <a:gd name="T16" fmla="*/ 2072 w 94"/>
                  <a:gd name="T17" fmla="*/ 1527 h 57"/>
                  <a:gd name="T18" fmla="*/ 1883 w 94"/>
                  <a:gd name="T19" fmla="*/ 1012 h 57"/>
                  <a:gd name="T20" fmla="*/ 1612 w 94"/>
                  <a:gd name="T21" fmla="*/ 682 h 57"/>
                  <a:gd name="T22" fmla="*/ 1389 w 94"/>
                  <a:gd name="T23" fmla="*/ 28 h 57"/>
                  <a:gd name="T24" fmla="*/ 1116 w 94"/>
                  <a:gd name="T25" fmla="*/ 3 h 57"/>
                  <a:gd name="T26" fmla="*/ 859 w 94"/>
                  <a:gd name="T27" fmla="*/ 0 h 57"/>
                  <a:gd name="T28" fmla="*/ 547 w 94"/>
                  <a:gd name="T29" fmla="*/ 0 h 57"/>
                  <a:gd name="T30" fmla="*/ 327 w 94"/>
                  <a:gd name="T31" fmla="*/ 3 h 57"/>
                  <a:gd name="T32" fmla="*/ 2 w 94"/>
                  <a:gd name="T33" fmla="*/ 30 h 57"/>
                  <a:gd name="T34" fmla="*/ 0 w 94"/>
                  <a:gd name="T35" fmla="*/ 591 h 57"/>
                  <a:gd name="T36" fmla="*/ 0 w 94"/>
                  <a:gd name="T37" fmla="*/ 633 h 57"/>
                  <a:gd name="T38" fmla="*/ 0 w 94"/>
                  <a:gd name="T39" fmla="*/ 723 h 57"/>
                  <a:gd name="T40" fmla="*/ 2 w 94"/>
                  <a:gd name="T41" fmla="*/ 827 h 57"/>
                  <a:gd name="T42" fmla="*/ 5 w 94"/>
                  <a:gd name="T43" fmla="*/ 1250 h 57"/>
                  <a:gd name="T44" fmla="*/ 9 w 94"/>
                  <a:gd name="T45" fmla="*/ 1634 h 57"/>
                  <a:gd name="T46" fmla="*/ 401 w 94"/>
                  <a:gd name="T47" fmla="*/ 2031 h 57"/>
                  <a:gd name="T48" fmla="*/ 606 w 94"/>
                  <a:gd name="T49" fmla="*/ 2620 h 57"/>
                  <a:gd name="T50" fmla="*/ 859 w 94"/>
                  <a:gd name="T51" fmla="*/ 2847 h 57"/>
                  <a:gd name="T52" fmla="*/ 1058 w 94"/>
                  <a:gd name="T53" fmla="*/ 3256 h 57"/>
                  <a:gd name="T54" fmla="*/ 1250 w 94"/>
                  <a:gd name="T55" fmla="*/ 3490 h 57"/>
                  <a:gd name="T56" fmla="*/ 1461 w 94"/>
                  <a:gd name="T57" fmla="*/ 3670 h 57"/>
                  <a:gd name="T58" fmla="*/ 1700 w 94"/>
                  <a:gd name="T59" fmla="*/ 3698 h 57"/>
                  <a:gd name="T60" fmla="*/ 1891 w 94"/>
                  <a:gd name="T61" fmla="*/ 3733 h 57"/>
                  <a:gd name="T62" fmla="*/ 2072 w 94"/>
                  <a:gd name="T63" fmla="*/ 3733 h 57"/>
                  <a:gd name="T64" fmla="*/ 2215 w 94"/>
                  <a:gd name="T65" fmla="*/ 3733 h 57"/>
                  <a:gd name="T66" fmla="*/ 2425 w 94"/>
                  <a:gd name="T67" fmla="*/ 3733 h 57"/>
                  <a:gd name="T68" fmla="*/ 2453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0" name="Freeform 548"/>
              <p:cNvSpPr>
                <a:spLocks noChangeArrowheads="1"/>
              </p:cNvSpPr>
              <p:nvPr/>
            </p:nvSpPr>
            <p:spPr bwMode="auto">
              <a:xfrm>
                <a:off x="3251" y="4071"/>
                <a:ext cx="102" cy="57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1029 0 0"/>
                  <a:gd name="G34" fmla="+- 1510 0 0"/>
                  <a:gd name="G35" fmla="+- 2030 0 0"/>
                  <a:gd name="G36" fmla="+- 2401 0 0"/>
                  <a:gd name="G37" fmla="+- 2671 0 0"/>
                  <a:gd name="T0" fmla="*/ 5 w 99"/>
                  <a:gd name="T1" fmla="*/ 535 h 66"/>
                  <a:gd name="T2" fmla="*/ 781 w 99"/>
                  <a:gd name="T3" fmla="*/ 431 h 66"/>
                  <a:gd name="T4" fmla="*/ 1404 w 99"/>
                  <a:gd name="T5" fmla="*/ 375 h 66"/>
                  <a:gd name="T6" fmla="*/ 1885 w 99"/>
                  <a:gd name="T7" fmla="*/ 375 h 66"/>
                  <a:gd name="T8" fmla="*/ 2461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64 h 66"/>
                  <a:gd name="T16" fmla="*/ 4362 w 99"/>
                  <a:gd name="T17" fmla="*/ 1202 h 66"/>
                  <a:gd name="T18" fmla="*/ 4828 w 99"/>
                  <a:gd name="T19" fmla="*/ 1481 h 66"/>
                  <a:gd name="T20" fmla="*/ 5121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52 w 99"/>
                  <a:gd name="T37" fmla="*/ 2660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6017 w 99"/>
                  <a:gd name="T43" fmla="*/ 2008 h 66"/>
                  <a:gd name="T44" fmla="*/ 5849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202 h 66"/>
                  <a:gd name="T50" fmla="*/ 4755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98 w 99"/>
                  <a:gd name="T57" fmla="*/ 4 h 66"/>
                  <a:gd name="T58" fmla="*/ 2610 w 99"/>
                  <a:gd name="T59" fmla="*/ 2 h 66"/>
                  <a:gd name="T60" fmla="*/ 1944 w 99"/>
                  <a:gd name="T61" fmla="*/ 0 h 66"/>
                  <a:gd name="T62" fmla="*/ 1324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1" name="Freeform 549"/>
              <p:cNvSpPr>
                <a:spLocks noChangeArrowheads="1"/>
              </p:cNvSpPr>
              <p:nvPr/>
            </p:nvSpPr>
            <p:spPr bwMode="auto">
              <a:xfrm>
                <a:off x="3248" y="4078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3743 49664"/>
                  <a:gd name="G8" fmla="*/ 1 63095 51712"/>
                  <a:gd name="G9" fmla="*/ G8 1 180"/>
                  <a:gd name="G10" fmla="*/ G7 1 G9"/>
                  <a:gd name="G11" fmla="*/ 1 0 51712"/>
                  <a:gd name="G12" fmla="+- 65533 0 0"/>
                  <a:gd name="G13" fmla="+- 10 0 0"/>
                  <a:gd name="G14" fmla="*/ 1 4333 2304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729 0 0"/>
                  <a:gd name="G29" fmla="+- 55204 0 0"/>
                  <a:gd name="G30" fmla="+- 57399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224 h 49"/>
                  <a:gd name="T6" fmla="*/ 2298 w 44"/>
                  <a:gd name="T7" fmla="*/ 10435 h 49"/>
                  <a:gd name="T8" fmla="*/ 1547 w 44"/>
                  <a:gd name="T9" fmla="*/ 8240 h 49"/>
                  <a:gd name="T10" fmla="*/ 1188 w 44"/>
                  <a:gd name="T11" fmla="*/ 5181 h 49"/>
                  <a:gd name="T12" fmla="*/ 1041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109 h 49"/>
                  <a:gd name="T28" fmla="*/ 0 w 44"/>
                  <a:gd name="T29" fmla="*/ 3774 h 49"/>
                  <a:gd name="T30" fmla="*/ 1 w 44"/>
                  <a:gd name="T31" fmla="*/ 5181 h 49"/>
                  <a:gd name="T32" fmla="*/ 4 w 44"/>
                  <a:gd name="T33" fmla="*/ 7643 h 49"/>
                  <a:gd name="T34" fmla="*/ 1041 w 44"/>
                  <a:gd name="T35" fmla="*/ 10435 h 49"/>
                  <a:gd name="T36" fmla="*/ 1547 w 44"/>
                  <a:gd name="T37" fmla="*/ 1322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3990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2" name="Freeform 550"/>
              <p:cNvSpPr>
                <a:spLocks noChangeArrowheads="1"/>
              </p:cNvSpPr>
              <p:nvPr/>
            </p:nvSpPr>
            <p:spPr bwMode="auto">
              <a:xfrm>
                <a:off x="3289" y="4120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487 0 0"/>
                  <a:gd name="G22" fmla="+- 55260 0 0"/>
                  <a:gd name="T0" fmla="*/ 2350 w 54"/>
                  <a:gd name="T1" fmla="*/ 13638 h 18"/>
                  <a:gd name="T2" fmla="*/ 2225 w 54"/>
                  <a:gd name="T3" fmla="*/ 12274 h 18"/>
                  <a:gd name="T4" fmla="*/ 1998 w 54"/>
                  <a:gd name="T5" fmla="*/ 12274 h 18"/>
                  <a:gd name="T6" fmla="*/ 1752 w 54"/>
                  <a:gd name="T7" fmla="*/ 12274 h 18"/>
                  <a:gd name="T8" fmla="*/ 1412 w 54"/>
                  <a:gd name="T9" fmla="*/ 11047 h 18"/>
                  <a:gd name="T10" fmla="*/ 1138 w 54"/>
                  <a:gd name="T11" fmla="*/ 11047 h 18"/>
                  <a:gd name="T12" fmla="*/ 738 w 54"/>
                  <a:gd name="T13" fmla="*/ 8948 h 18"/>
                  <a:gd name="T14" fmla="*/ 533 w 54"/>
                  <a:gd name="T15" fmla="*/ 4 h 18"/>
                  <a:gd name="T16" fmla="*/ 5 w 54"/>
                  <a:gd name="T17" fmla="*/ 0 h 18"/>
                  <a:gd name="T18" fmla="*/ 0 w 54"/>
                  <a:gd name="T19" fmla="*/ 12274 h 18"/>
                  <a:gd name="T20" fmla="*/ 464 w 54"/>
                  <a:gd name="T21" fmla="*/ 16837 h 18"/>
                  <a:gd name="T22" fmla="*/ 662 w 54"/>
                  <a:gd name="T23" fmla="*/ 24070 h 18"/>
                  <a:gd name="T24" fmla="*/ 1078 w 54"/>
                  <a:gd name="T25" fmla="*/ 25663 h 18"/>
                  <a:gd name="T26" fmla="*/ 1412 w 54"/>
                  <a:gd name="T27" fmla="*/ 26744 h 18"/>
                  <a:gd name="T28" fmla="*/ 1660 w 54"/>
                  <a:gd name="T29" fmla="*/ 26744 h 18"/>
                  <a:gd name="T30" fmla="*/ 1998 w 54"/>
                  <a:gd name="T31" fmla="*/ 26744 h 18"/>
                  <a:gd name="T32" fmla="*/ 2174 w 54"/>
                  <a:gd name="T33" fmla="*/ 28514 h 18"/>
                  <a:gd name="T34" fmla="*/ 2349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40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5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3" name="Freeform 551"/>
              <p:cNvSpPr>
                <a:spLocks noChangeArrowheads="1"/>
              </p:cNvSpPr>
              <p:nvPr/>
            </p:nvSpPr>
            <p:spPr bwMode="auto">
              <a:xfrm>
                <a:off x="3181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4705 45696"/>
                  <a:gd name="G11" fmla="*/ 1 37753 496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5250 0 0"/>
                  <a:gd name="G36" fmla="+- 65505 0 0"/>
                  <a:gd name="G37" fmla="+- 177 0 0"/>
                  <a:gd name="G38" fmla="+- 528 0 0"/>
                  <a:gd name="G39" fmla="+- 711 0 0"/>
                  <a:gd name="G40" fmla="+- 1016 0 0"/>
                  <a:gd name="T0" fmla="*/ 3480 w 93"/>
                  <a:gd name="T1" fmla="*/ 3857 h 57"/>
                  <a:gd name="T2" fmla="*/ 3571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71 w 93"/>
                  <a:gd name="T9" fmla="*/ 3043 h 57"/>
                  <a:gd name="T10" fmla="*/ 3517 w 93"/>
                  <a:gd name="T11" fmla="*/ 2806 h 57"/>
                  <a:gd name="T12" fmla="*/ 3338 w 93"/>
                  <a:gd name="T13" fmla="*/ 2322 h 57"/>
                  <a:gd name="T14" fmla="*/ 3052 w 93"/>
                  <a:gd name="T15" fmla="*/ 1894 h 57"/>
                  <a:gd name="T16" fmla="*/ 2854 w 93"/>
                  <a:gd name="T17" fmla="*/ 1527 h 57"/>
                  <a:gd name="T18" fmla="*/ 2569 w 93"/>
                  <a:gd name="T19" fmla="*/ 1012 h 57"/>
                  <a:gd name="T20" fmla="*/ 2208 w 93"/>
                  <a:gd name="T21" fmla="*/ 682 h 57"/>
                  <a:gd name="T22" fmla="*/ 1887 w 93"/>
                  <a:gd name="T23" fmla="*/ 28 h 57"/>
                  <a:gd name="T24" fmla="*/ 1522 w 93"/>
                  <a:gd name="T25" fmla="*/ 3 h 57"/>
                  <a:gd name="T26" fmla="*/ 1179 w 93"/>
                  <a:gd name="T27" fmla="*/ 0 h 57"/>
                  <a:gd name="T28" fmla="*/ 736 w 93"/>
                  <a:gd name="T29" fmla="*/ 0 h 57"/>
                  <a:gd name="T30" fmla="*/ 436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4 w 93"/>
                  <a:gd name="T43" fmla="*/ 1250 h 57"/>
                  <a:gd name="T44" fmla="*/ 8 w 93"/>
                  <a:gd name="T45" fmla="*/ 1634 h 57"/>
                  <a:gd name="T46" fmla="*/ 566 w 93"/>
                  <a:gd name="T47" fmla="*/ 2031 h 57"/>
                  <a:gd name="T48" fmla="*/ 818 w 93"/>
                  <a:gd name="T49" fmla="*/ 2620 h 57"/>
                  <a:gd name="T50" fmla="*/ 1171 w 93"/>
                  <a:gd name="T51" fmla="*/ 2847 h 57"/>
                  <a:gd name="T52" fmla="*/ 1444 w 93"/>
                  <a:gd name="T53" fmla="*/ 3256 h 57"/>
                  <a:gd name="T54" fmla="*/ 1700 w 93"/>
                  <a:gd name="T55" fmla="*/ 3490 h 57"/>
                  <a:gd name="T56" fmla="*/ 2007 w 93"/>
                  <a:gd name="T57" fmla="*/ 3670 h 57"/>
                  <a:gd name="T58" fmla="*/ 2314 w 93"/>
                  <a:gd name="T59" fmla="*/ 3698 h 57"/>
                  <a:gd name="T60" fmla="*/ 2584 w 93"/>
                  <a:gd name="T61" fmla="*/ 3733 h 57"/>
                  <a:gd name="T62" fmla="*/ 2869 w 93"/>
                  <a:gd name="T63" fmla="*/ 3733 h 57"/>
                  <a:gd name="T64" fmla="*/ 3052 w 93"/>
                  <a:gd name="T65" fmla="*/ 3733 h 57"/>
                  <a:gd name="T66" fmla="*/ 3338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4" name="Freeform 552"/>
              <p:cNvSpPr>
                <a:spLocks noChangeArrowheads="1"/>
              </p:cNvSpPr>
              <p:nvPr/>
            </p:nvSpPr>
            <p:spPr bwMode="auto">
              <a:xfrm>
                <a:off x="3180" y="4071"/>
                <a:ext cx="101" cy="57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80 0 0"/>
                  <a:gd name="G34" fmla="+- 1010 0 0"/>
                  <a:gd name="G35" fmla="+- 1549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811 w 98"/>
                  <a:gd name="T3" fmla="*/ 431 h 66"/>
                  <a:gd name="T4" fmla="*/ 1385 w 98"/>
                  <a:gd name="T5" fmla="*/ 375 h 66"/>
                  <a:gd name="T6" fmla="*/ 1924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548 w 98"/>
                  <a:gd name="T17" fmla="*/ 1202 h 66"/>
                  <a:gd name="T18" fmla="*/ 4992 w 98"/>
                  <a:gd name="T19" fmla="*/ 1481 h 66"/>
                  <a:gd name="T20" fmla="*/ 5298 w 98"/>
                  <a:gd name="T21" fmla="*/ 1716 h 66"/>
                  <a:gd name="T22" fmla="*/ 5609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768 w 98"/>
                  <a:gd name="T33" fmla="*/ 2321 h 66"/>
                  <a:gd name="T34" fmla="*/ 566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316 w 98"/>
                  <a:gd name="T43" fmla="*/ 2008 h 66"/>
                  <a:gd name="T44" fmla="*/ 6007 w 98"/>
                  <a:gd name="T45" fmla="*/ 1730 h 66"/>
                  <a:gd name="T46" fmla="*/ 5660 w 98"/>
                  <a:gd name="T47" fmla="*/ 1481 h 66"/>
                  <a:gd name="T48" fmla="*/ 5315 w 98"/>
                  <a:gd name="T49" fmla="*/ 1202 h 66"/>
                  <a:gd name="T50" fmla="*/ 4992 w 98"/>
                  <a:gd name="T51" fmla="*/ 959 h 66"/>
                  <a:gd name="T52" fmla="*/ 4422 w 98"/>
                  <a:gd name="T53" fmla="*/ 621 h 66"/>
                  <a:gd name="T54" fmla="*/ 3927 w 98"/>
                  <a:gd name="T55" fmla="*/ 431 h 66"/>
                  <a:gd name="T56" fmla="*/ 3315 w 98"/>
                  <a:gd name="T57" fmla="*/ 4 h 66"/>
                  <a:gd name="T58" fmla="*/ 2749 w 98"/>
                  <a:gd name="T59" fmla="*/ 2 h 66"/>
                  <a:gd name="T60" fmla="*/ 1979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5" name="Freeform 553"/>
              <p:cNvSpPr>
                <a:spLocks noChangeArrowheads="1"/>
              </p:cNvSpPr>
              <p:nvPr/>
            </p:nvSpPr>
            <p:spPr bwMode="auto">
              <a:xfrm>
                <a:off x="3177" y="4078"/>
                <a:ext cx="42" cy="52"/>
              </a:xfrm>
              <a:custGeom>
                <a:avLst/>
                <a:gdLst>
                  <a:gd name="G0" fmla="+- 1 0 0"/>
                  <a:gd name="G1" fmla="+- 1 0 0"/>
                  <a:gd name="G2" fmla="*/ 1 0 51712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3 0 0"/>
                  <a:gd name="G12" fmla="+- 18 0 0"/>
                  <a:gd name="G13" fmla="*/ 1 0 51712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0953 0 0"/>
                  <a:gd name="G28" fmla="+- 52959 0 0"/>
                  <a:gd name="G29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47 w 43"/>
                  <a:gd name="T5" fmla="*/ 13224 h 49"/>
                  <a:gd name="T6" fmla="*/ 493 w 43"/>
                  <a:gd name="T7" fmla="*/ 10435 h 49"/>
                  <a:gd name="T8" fmla="*/ 359 w 43"/>
                  <a:gd name="T9" fmla="*/ 8240 h 49"/>
                  <a:gd name="T10" fmla="*/ 299 w 43"/>
                  <a:gd name="T11" fmla="*/ 5181 h 49"/>
                  <a:gd name="T12" fmla="*/ 9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5 w 43"/>
                  <a:gd name="T33" fmla="*/ 7643 h 49"/>
                  <a:gd name="T34" fmla="*/ 9 w 43"/>
                  <a:gd name="T35" fmla="*/ 10435 h 49"/>
                  <a:gd name="T36" fmla="*/ 359 w 43"/>
                  <a:gd name="T37" fmla="*/ 13224 h 49"/>
                  <a:gd name="T38" fmla="*/ 516 w 43"/>
                  <a:gd name="T39" fmla="*/ 15830 h 49"/>
                  <a:gd name="T40" fmla="*/ 741 w 43"/>
                  <a:gd name="T41" fmla="*/ 18760 h 49"/>
                  <a:gd name="T42" fmla="*/ 954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6" name="Freeform 554"/>
              <p:cNvSpPr>
                <a:spLocks noChangeArrowheads="1"/>
              </p:cNvSpPr>
              <p:nvPr/>
            </p:nvSpPr>
            <p:spPr bwMode="auto">
              <a:xfrm>
                <a:off x="3219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459 1152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39 0 0"/>
                  <a:gd name="G21" fmla="+- 55302 0 0"/>
                  <a:gd name="T0" fmla="*/ 2467 w 53"/>
                  <a:gd name="T1" fmla="*/ 13638 h 18"/>
                  <a:gd name="T2" fmla="*/ 2277 w 53"/>
                  <a:gd name="T3" fmla="*/ 12274 h 18"/>
                  <a:gd name="T4" fmla="*/ 2040 w 53"/>
                  <a:gd name="T5" fmla="*/ 12274 h 18"/>
                  <a:gd name="T6" fmla="*/ 1747 w 53"/>
                  <a:gd name="T7" fmla="*/ 12274 h 18"/>
                  <a:gd name="T8" fmla="*/ 1466 w 53"/>
                  <a:gd name="T9" fmla="*/ 11047 h 18"/>
                  <a:gd name="T10" fmla="*/ 1113 w 53"/>
                  <a:gd name="T11" fmla="*/ 11047 h 18"/>
                  <a:gd name="T12" fmla="*/ 757 w 53"/>
                  <a:gd name="T13" fmla="*/ 8948 h 18"/>
                  <a:gd name="T14" fmla="*/ 515 w 53"/>
                  <a:gd name="T15" fmla="*/ 4 h 18"/>
                  <a:gd name="T16" fmla="*/ 3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678 w 53"/>
                  <a:gd name="T23" fmla="*/ 24070 h 18"/>
                  <a:gd name="T24" fmla="*/ 1053 w 53"/>
                  <a:gd name="T25" fmla="*/ 25663 h 18"/>
                  <a:gd name="T26" fmla="*/ 1401 w 53"/>
                  <a:gd name="T27" fmla="*/ 26744 h 18"/>
                  <a:gd name="T28" fmla="*/ 1730 w 53"/>
                  <a:gd name="T29" fmla="*/ 26744 h 18"/>
                  <a:gd name="T30" fmla="*/ 2040 w 53"/>
                  <a:gd name="T31" fmla="*/ 26744 h 18"/>
                  <a:gd name="T32" fmla="*/ 2277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7" name="Freeform 555"/>
              <p:cNvSpPr>
                <a:spLocks noChangeArrowheads="1"/>
              </p:cNvSpPr>
              <p:nvPr/>
            </p:nvSpPr>
            <p:spPr bwMode="auto">
              <a:xfrm>
                <a:off x="1291" y="4080"/>
                <a:ext cx="84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64645 256"/>
                  <a:gd name="G11" fmla="*/ 1 34129 4816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1924 0 0"/>
                  <a:gd name="G36" fmla="+- 1949 0 0"/>
                  <a:gd name="G37" fmla="+- 1920 0 0"/>
                  <a:gd name="G38" fmla="+- 458 0 0"/>
                  <a:gd name="G39" fmla="+- 64972 0 0"/>
                  <a:gd name="G40" fmla="+- 63587 0 0"/>
                  <a:gd name="T0" fmla="*/ 1832 w 93"/>
                  <a:gd name="T1" fmla="*/ 0 h 57"/>
                  <a:gd name="T2" fmla="*/ 1924 w 93"/>
                  <a:gd name="T3" fmla="*/ 0 h 57"/>
                  <a:gd name="T4" fmla="*/ 1951 w 93"/>
                  <a:gd name="T5" fmla="*/ 2 h 57"/>
                  <a:gd name="T6" fmla="*/ 1951 w 93"/>
                  <a:gd name="T7" fmla="*/ 31 h 57"/>
                  <a:gd name="T8" fmla="*/ 1924 w 93"/>
                  <a:gd name="T9" fmla="*/ 1466 h 57"/>
                  <a:gd name="T10" fmla="*/ 1872 w 93"/>
                  <a:gd name="T11" fmla="*/ 2436 h 57"/>
                  <a:gd name="T12" fmla="*/ 1760 w 93"/>
                  <a:gd name="T13" fmla="*/ 3709 h 57"/>
                  <a:gd name="T14" fmla="*/ 1633 w 93"/>
                  <a:gd name="T15" fmla="*/ 4775 h 57"/>
                  <a:gd name="T16" fmla="*/ 1522 w 93"/>
                  <a:gd name="T17" fmla="*/ 6107 h 57"/>
                  <a:gd name="T18" fmla="*/ 1342 w 93"/>
                  <a:gd name="T19" fmla="*/ 7066 h 57"/>
                  <a:gd name="T20" fmla="*/ 1196 w 93"/>
                  <a:gd name="T21" fmla="*/ 7900 h 57"/>
                  <a:gd name="T22" fmla="*/ 993 w 93"/>
                  <a:gd name="T23" fmla="*/ 8676 h 57"/>
                  <a:gd name="T24" fmla="*/ 822 w 93"/>
                  <a:gd name="T25" fmla="*/ 9432 h 57"/>
                  <a:gd name="T26" fmla="*/ 601 w 93"/>
                  <a:gd name="T27" fmla="*/ 9894 h 57"/>
                  <a:gd name="T28" fmla="*/ 405 w 93"/>
                  <a:gd name="T29" fmla="*/ 9894 h 57"/>
                  <a:gd name="T30" fmla="*/ 218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3 w 93"/>
                  <a:gd name="T43" fmla="*/ 6645 h 57"/>
                  <a:gd name="T44" fmla="*/ 192 w 93"/>
                  <a:gd name="T45" fmla="*/ 5487 h 57"/>
                  <a:gd name="T46" fmla="*/ 279 w 93"/>
                  <a:gd name="T47" fmla="*/ 4362 h 57"/>
                  <a:gd name="T48" fmla="*/ 433 w 93"/>
                  <a:gd name="T49" fmla="*/ 3388 h 57"/>
                  <a:gd name="T50" fmla="*/ 591 w 93"/>
                  <a:gd name="T51" fmla="*/ 2059 h 57"/>
                  <a:gd name="T52" fmla="*/ 772 w 93"/>
                  <a:gd name="T53" fmla="*/ 1351 h 57"/>
                  <a:gd name="T54" fmla="*/ 923 w 93"/>
                  <a:gd name="T55" fmla="*/ 31 h 57"/>
                  <a:gd name="T56" fmla="*/ 1098 w 93"/>
                  <a:gd name="T57" fmla="*/ 3 h 57"/>
                  <a:gd name="T58" fmla="*/ 1249 w 93"/>
                  <a:gd name="T59" fmla="*/ 2 h 57"/>
                  <a:gd name="T60" fmla="*/ 1396 w 93"/>
                  <a:gd name="T61" fmla="*/ 1 h 57"/>
                  <a:gd name="T62" fmla="*/ 1541 w 93"/>
                  <a:gd name="T63" fmla="*/ 1 h 57"/>
                  <a:gd name="T64" fmla="*/ 1653 w 93"/>
                  <a:gd name="T65" fmla="*/ 0 h 57"/>
                  <a:gd name="T66" fmla="*/ 1742 w 93"/>
                  <a:gd name="T67" fmla="*/ 0 h 57"/>
                  <a:gd name="T68" fmla="*/ 1832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8" name="Freeform 556"/>
              <p:cNvSpPr>
                <a:spLocks noChangeArrowheads="1"/>
              </p:cNvSpPr>
              <p:nvPr/>
            </p:nvSpPr>
            <p:spPr bwMode="auto">
              <a:xfrm>
                <a:off x="1277" y="4075"/>
                <a:ext cx="97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4199 0 0"/>
                  <a:gd name="G33" fmla="+- 64561 0 0"/>
                  <a:gd name="G34" fmla="+- 64983 0 0"/>
                  <a:gd name="G35" fmla="+- 65440 0 0"/>
                  <a:gd name="G36" fmla="+- 338 0 0"/>
                  <a:gd name="G37" fmla="+- 972 0 0"/>
                  <a:gd name="T0" fmla="*/ 0 w 98"/>
                  <a:gd name="T1" fmla="*/ 1550 h 66"/>
                  <a:gd name="T2" fmla="*/ 422 w 98"/>
                  <a:gd name="T3" fmla="*/ 1759 h 66"/>
                  <a:gd name="T4" fmla="*/ 814 w 98"/>
                  <a:gd name="T5" fmla="*/ 1789 h 66"/>
                  <a:gd name="T6" fmla="*/ 1236 w 98"/>
                  <a:gd name="T7" fmla="*/ 1789 h 66"/>
                  <a:gd name="T8" fmla="*/ 1663 w 98"/>
                  <a:gd name="T9" fmla="*/ 1759 h 66"/>
                  <a:gd name="T10" fmla="*/ 1988 w 98"/>
                  <a:gd name="T11" fmla="*/ 1650 h 66"/>
                  <a:gd name="T12" fmla="*/ 2451 w 98"/>
                  <a:gd name="T13" fmla="*/ 1479 h 66"/>
                  <a:gd name="T14" fmla="*/ 2761 w 98"/>
                  <a:gd name="T15" fmla="*/ 1338 h 66"/>
                  <a:gd name="T16" fmla="*/ 3111 w 98"/>
                  <a:gd name="T17" fmla="*/ 1155 h 66"/>
                  <a:gd name="T18" fmla="*/ 3308 w 98"/>
                  <a:gd name="T19" fmla="*/ 989 h 66"/>
                  <a:gd name="T20" fmla="*/ 3521 w 98"/>
                  <a:gd name="T21" fmla="*/ 803 h 66"/>
                  <a:gd name="T22" fmla="*/ 3737 w 98"/>
                  <a:gd name="T23" fmla="*/ 639 h 66"/>
                  <a:gd name="T24" fmla="*/ 3822 w 98"/>
                  <a:gd name="T25" fmla="*/ 446 h 66"/>
                  <a:gd name="T26" fmla="*/ 3953 w 98"/>
                  <a:gd name="T27" fmla="*/ 288 h 66"/>
                  <a:gd name="T28" fmla="*/ 3953 w 98"/>
                  <a:gd name="T29" fmla="*/ 11 h 66"/>
                  <a:gd name="T30" fmla="*/ 3752 w 98"/>
                  <a:gd name="T31" fmla="*/ 0 h 66"/>
                  <a:gd name="T32" fmla="*/ 3510 w 98"/>
                  <a:gd name="T33" fmla="*/ 0 h 66"/>
                  <a:gd name="T34" fmla="*/ 3603 w 98"/>
                  <a:gd name="T35" fmla="*/ 250 h 66"/>
                  <a:gd name="T36" fmla="*/ 3718 w 98"/>
                  <a:gd name="T37" fmla="*/ 250 h 66"/>
                  <a:gd name="T38" fmla="*/ 3603 w 98"/>
                  <a:gd name="T39" fmla="*/ 228 h 66"/>
                  <a:gd name="T40" fmla="*/ 3603 w 98"/>
                  <a:gd name="T41" fmla="*/ 250 h 66"/>
                  <a:gd name="T42" fmla="*/ 3521 w 98"/>
                  <a:gd name="T43" fmla="*/ 332 h 66"/>
                  <a:gd name="T44" fmla="*/ 3395 w 98"/>
                  <a:gd name="T45" fmla="*/ 479 h 66"/>
                  <a:gd name="T46" fmla="*/ 3300 w 98"/>
                  <a:gd name="T47" fmla="*/ 639 h 66"/>
                  <a:gd name="T48" fmla="*/ 3111 w 98"/>
                  <a:gd name="T49" fmla="*/ 803 h 66"/>
                  <a:gd name="T50" fmla="*/ 2785 w 98"/>
                  <a:gd name="T51" fmla="*/ 989 h 66"/>
                  <a:gd name="T52" fmla="*/ 2521 w 98"/>
                  <a:gd name="T53" fmla="*/ 1146 h 66"/>
                  <a:gd name="T54" fmla="*/ 2239 w 98"/>
                  <a:gd name="T55" fmla="*/ 1280 h 66"/>
                  <a:gd name="T56" fmla="*/ 1874 w 98"/>
                  <a:gd name="T57" fmla="*/ 1425 h 66"/>
                  <a:gd name="T58" fmla="*/ 1568 w 98"/>
                  <a:gd name="T59" fmla="*/ 1479 h 66"/>
                  <a:gd name="T60" fmla="*/ 1202 w 98"/>
                  <a:gd name="T61" fmla="*/ 1534 h 66"/>
                  <a:gd name="T62" fmla="*/ 814 w 98"/>
                  <a:gd name="T63" fmla="*/ 1548 h 66"/>
                  <a:gd name="T64" fmla="*/ 477 w 98"/>
                  <a:gd name="T65" fmla="*/ 1479 h 66"/>
                  <a:gd name="T66" fmla="*/ 4 w 98"/>
                  <a:gd name="T67" fmla="*/ 1374 h 66"/>
                  <a:gd name="T68" fmla="*/ 0 w 98"/>
                  <a:gd name="T69" fmla="*/ 1550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29" name="Freeform 557"/>
              <p:cNvSpPr>
                <a:spLocks noChangeArrowheads="1"/>
              </p:cNvSpPr>
              <p:nvPr/>
            </p:nvSpPr>
            <p:spPr bwMode="auto">
              <a:xfrm>
                <a:off x="1271" y="4085"/>
                <a:ext cx="45" cy="52"/>
              </a:xfrm>
              <a:custGeom>
                <a:avLst/>
                <a:gdLst>
                  <a:gd name="G0" fmla="+- 1 0 0"/>
                  <a:gd name="G1" fmla="+- 1 0 0"/>
                  <a:gd name="G2" fmla="*/ 1 14039 51712"/>
                  <a:gd name="G3" fmla="+- 37 0 0"/>
                  <a:gd name="G4" fmla="+- 65534 0 0"/>
                  <a:gd name="G5" fmla="+- 49 0 0"/>
                  <a:gd name="G6" fmla="+- 10 0 0"/>
                  <a:gd name="G7" fmla="cos 43 G6"/>
                  <a:gd name="G8" fmla="+- 6 0 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*/ 1 50009 48160"/>
                  <a:gd name="G18" fmla="+- 1 0 0"/>
                  <a:gd name="G19" fmla="+- 62617 0 0"/>
                  <a:gd name="G20" fmla="+- 63378 0 0"/>
                  <a:gd name="G21" fmla="+- 2994 0 0"/>
                  <a:gd name="T0" fmla="*/ 3779 w 45"/>
                  <a:gd name="T1" fmla="*/ 0 h 49"/>
                  <a:gd name="T2" fmla="*/ 2919 w 45"/>
                  <a:gd name="T3" fmla="*/ 99 h 49"/>
                  <a:gd name="T4" fmla="*/ 2257 w 45"/>
                  <a:gd name="T5" fmla="*/ 4431 h 49"/>
                  <a:gd name="T6" fmla="*/ 1437 w 45"/>
                  <a:gd name="T7" fmla="*/ 7643 h 49"/>
                  <a:gd name="T8" fmla="*/ 976 w 45"/>
                  <a:gd name="T9" fmla="*/ 9900 h 49"/>
                  <a:gd name="T10" fmla="*/ 6 w 45"/>
                  <a:gd name="T11" fmla="*/ 13224 h 49"/>
                  <a:gd name="T12" fmla="*/ 3 w 45"/>
                  <a:gd name="T13" fmla="*/ 15454 h 49"/>
                  <a:gd name="T14" fmla="*/ 1 w 45"/>
                  <a:gd name="T15" fmla="*/ 17120 h 49"/>
                  <a:gd name="T16" fmla="*/ 0 w 45"/>
                  <a:gd name="T17" fmla="*/ 18521 h 49"/>
                  <a:gd name="T18" fmla="*/ 1 w 45"/>
                  <a:gd name="T19" fmla="*/ 19572 h 49"/>
                  <a:gd name="T20" fmla="*/ 5 w 45"/>
                  <a:gd name="T21" fmla="*/ 20305 h 49"/>
                  <a:gd name="T22" fmla="*/ 858 w 45"/>
                  <a:gd name="T23" fmla="*/ 17349 h 49"/>
                  <a:gd name="T24" fmla="*/ 915 w 45"/>
                  <a:gd name="T25" fmla="*/ 18101 h 49"/>
                  <a:gd name="T26" fmla="*/ 915 w 45"/>
                  <a:gd name="T27" fmla="*/ 17349 h 49"/>
                  <a:gd name="T28" fmla="*/ 1110 w 45"/>
                  <a:gd name="T29" fmla="*/ 14832 h 49"/>
                  <a:gd name="T30" fmla="*/ 1437 w 45"/>
                  <a:gd name="T31" fmla="*/ 13224 h 49"/>
                  <a:gd name="T32" fmla="*/ 2116 w 45"/>
                  <a:gd name="T33" fmla="*/ 9900 h 49"/>
                  <a:gd name="T34" fmla="*/ 2737 w 45"/>
                  <a:gd name="T35" fmla="*/ 8240 h 49"/>
                  <a:gd name="T36" fmla="*/ 3324 w 45"/>
                  <a:gd name="T37" fmla="*/ 5181 h 49"/>
                  <a:gd name="T38" fmla="*/ 4034 w 45"/>
                  <a:gd name="T39" fmla="*/ 3774 h 49"/>
                  <a:gd name="T40" fmla="*/ 3779 w 45"/>
                  <a:gd name="T41" fmla="*/ 0 h 49"/>
                  <a:gd name="T42" fmla="*/ 0 w 45"/>
                  <a:gd name="T43" fmla="*/ 0 h 49"/>
                  <a:gd name="T44" fmla="*/ 45 w 45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49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0" name="Freeform 558"/>
              <p:cNvSpPr>
                <a:spLocks noChangeArrowheads="1"/>
              </p:cNvSpPr>
              <p:nvPr/>
            </p:nvSpPr>
            <p:spPr bwMode="auto">
              <a:xfrm>
                <a:off x="1328" y="4075"/>
                <a:ext cx="47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215 2304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860 0 0"/>
                  <a:gd name="G22" fmla="+- 797 0 0"/>
                  <a:gd name="T0" fmla="*/ 908 w 54"/>
                  <a:gd name="T1" fmla="*/ 0 h 18"/>
                  <a:gd name="T2" fmla="*/ 860 w 54"/>
                  <a:gd name="T3" fmla="*/ 0 h 18"/>
                  <a:gd name="T4" fmla="*/ 797 w 54"/>
                  <a:gd name="T5" fmla="*/ 0 h 18"/>
                  <a:gd name="T6" fmla="*/ 678 w 54"/>
                  <a:gd name="T7" fmla="*/ 0 h 18"/>
                  <a:gd name="T8" fmla="*/ 545 w 54"/>
                  <a:gd name="T9" fmla="*/ 1 h 18"/>
                  <a:gd name="T10" fmla="*/ 404 w 54"/>
                  <a:gd name="T11" fmla="*/ 2 h 18"/>
                  <a:gd name="T12" fmla="*/ 261 w 54"/>
                  <a:gd name="T13" fmla="*/ 4 h 18"/>
                  <a:gd name="T14" fmla="*/ 7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199 w 54"/>
                  <a:gd name="T21" fmla="*/ 23097 h 18"/>
                  <a:gd name="T22" fmla="*/ 301 w 54"/>
                  <a:gd name="T23" fmla="*/ 18708 h 18"/>
                  <a:gd name="T24" fmla="*/ 440 w 54"/>
                  <a:gd name="T25" fmla="*/ 16837 h 18"/>
                  <a:gd name="T26" fmla="*/ 560 w 54"/>
                  <a:gd name="T27" fmla="*/ 15153 h 18"/>
                  <a:gd name="T28" fmla="*/ 678 w 54"/>
                  <a:gd name="T29" fmla="*/ 15153 h 18"/>
                  <a:gd name="T30" fmla="*/ 797 w 54"/>
                  <a:gd name="T31" fmla="*/ 15153 h 18"/>
                  <a:gd name="T32" fmla="*/ 889 w 54"/>
                  <a:gd name="T33" fmla="*/ 13638 h 18"/>
                  <a:gd name="T34" fmla="*/ 959 w 54"/>
                  <a:gd name="T35" fmla="*/ 13638 h 18"/>
                  <a:gd name="T36" fmla="*/ 908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1" name="Freeform 559"/>
              <p:cNvSpPr>
                <a:spLocks noChangeArrowheads="1"/>
              </p:cNvSpPr>
              <p:nvPr/>
            </p:nvSpPr>
            <p:spPr bwMode="auto">
              <a:xfrm>
                <a:off x="4594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41413 49664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216 0 0"/>
                  <a:gd name="G34" fmla="+- 65505 0 0"/>
                  <a:gd name="G35" fmla="+- 177 0 0"/>
                  <a:gd name="G36" fmla="+- 494 0 0"/>
                  <a:gd name="G37" fmla="+- 711 0 0"/>
                  <a:gd name="G38" fmla="+- 1017 0 0"/>
                  <a:gd name="T0" fmla="*/ 3480 w 93"/>
                  <a:gd name="T1" fmla="*/ 3857 h 57"/>
                  <a:gd name="T2" fmla="*/ 3537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37 w 93"/>
                  <a:gd name="T9" fmla="*/ 3043 h 57"/>
                  <a:gd name="T10" fmla="*/ 3517 w 93"/>
                  <a:gd name="T11" fmla="*/ 2806 h 57"/>
                  <a:gd name="T12" fmla="*/ 3339 w 93"/>
                  <a:gd name="T13" fmla="*/ 2322 h 57"/>
                  <a:gd name="T14" fmla="*/ 3052 w 93"/>
                  <a:gd name="T15" fmla="*/ 1894 h 57"/>
                  <a:gd name="T16" fmla="*/ 2853 w 93"/>
                  <a:gd name="T17" fmla="*/ 1527 h 57"/>
                  <a:gd name="T18" fmla="*/ 2569 w 93"/>
                  <a:gd name="T19" fmla="*/ 1012 h 57"/>
                  <a:gd name="T20" fmla="*/ 2208 w 93"/>
                  <a:gd name="T21" fmla="*/ 682 h 57"/>
                  <a:gd name="T22" fmla="*/ 1905 w 93"/>
                  <a:gd name="T23" fmla="*/ 28 h 57"/>
                  <a:gd name="T24" fmla="*/ 1522 w 93"/>
                  <a:gd name="T25" fmla="*/ 3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3 w 93"/>
                  <a:gd name="T43" fmla="*/ 1250 h 57"/>
                  <a:gd name="T44" fmla="*/ 9 w 93"/>
                  <a:gd name="T45" fmla="*/ 1634 h 57"/>
                  <a:gd name="T46" fmla="*/ 566 w 93"/>
                  <a:gd name="T47" fmla="*/ 2031 h 57"/>
                  <a:gd name="T48" fmla="*/ 776 w 93"/>
                  <a:gd name="T49" fmla="*/ 2620 h 57"/>
                  <a:gd name="T50" fmla="*/ 1179 w 93"/>
                  <a:gd name="T51" fmla="*/ 2847 h 57"/>
                  <a:gd name="T52" fmla="*/ 1444 w 93"/>
                  <a:gd name="T53" fmla="*/ 3256 h 57"/>
                  <a:gd name="T54" fmla="*/ 1781 w 93"/>
                  <a:gd name="T55" fmla="*/ 3490 h 57"/>
                  <a:gd name="T56" fmla="*/ 2007 w 93"/>
                  <a:gd name="T57" fmla="*/ 3670 h 57"/>
                  <a:gd name="T58" fmla="*/ 2314 w 93"/>
                  <a:gd name="T59" fmla="*/ 3698 h 57"/>
                  <a:gd name="T60" fmla="*/ 2608 w 93"/>
                  <a:gd name="T61" fmla="*/ 3733 h 57"/>
                  <a:gd name="T62" fmla="*/ 2854 w 93"/>
                  <a:gd name="T63" fmla="*/ 3733 h 57"/>
                  <a:gd name="T64" fmla="*/ 3168 w 93"/>
                  <a:gd name="T65" fmla="*/ 3733 h 57"/>
                  <a:gd name="T66" fmla="*/ 3338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1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2" name="Freeform 560"/>
              <p:cNvSpPr>
                <a:spLocks noChangeArrowheads="1"/>
              </p:cNvSpPr>
              <p:nvPr/>
            </p:nvSpPr>
            <p:spPr bwMode="auto">
              <a:xfrm>
                <a:off x="4593" y="4071"/>
                <a:ext cx="102" cy="57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873 0 0"/>
                  <a:gd name="G34" fmla="+- 1510 0 0"/>
                  <a:gd name="G35" fmla="+- 1953 0 0"/>
                  <a:gd name="G36" fmla="+- 2401 0 0"/>
                  <a:gd name="G37" fmla="+- 2671 0 0"/>
                  <a:gd name="T0" fmla="*/ 4 w 99"/>
                  <a:gd name="T1" fmla="*/ 535 h 66"/>
                  <a:gd name="T2" fmla="*/ 781 w 99"/>
                  <a:gd name="T3" fmla="*/ 431 h 66"/>
                  <a:gd name="T4" fmla="*/ 1248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64 h 66"/>
                  <a:gd name="T16" fmla="*/ 4362 w 99"/>
                  <a:gd name="T17" fmla="*/ 1202 h 66"/>
                  <a:gd name="T18" fmla="*/ 4701 w 99"/>
                  <a:gd name="T19" fmla="*/ 1481 h 66"/>
                  <a:gd name="T20" fmla="*/ 5043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431 w 99"/>
                  <a:gd name="T35" fmla="*/ 2685 h 66"/>
                  <a:gd name="T36" fmla="*/ 5849 w 99"/>
                  <a:gd name="T37" fmla="*/ 2660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5885 w 99"/>
                  <a:gd name="T43" fmla="*/ 2008 h 66"/>
                  <a:gd name="T44" fmla="*/ 5760 w 99"/>
                  <a:gd name="T45" fmla="*/ 1730 h 66"/>
                  <a:gd name="T46" fmla="*/ 5515 w 99"/>
                  <a:gd name="T47" fmla="*/ 1481 h 66"/>
                  <a:gd name="T48" fmla="*/ 5121 w 99"/>
                  <a:gd name="T49" fmla="*/ 1202 h 66"/>
                  <a:gd name="T50" fmla="*/ 4701 w 99"/>
                  <a:gd name="T51" fmla="*/ 959 h 66"/>
                  <a:gd name="T52" fmla="*/ 4227 w 99"/>
                  <a:gd name="T53" fmla="*/ 621 h 66"/>
                  <a:gd name="T54" fmla="*/ 3715 w 99"/>
                  <a:gd name="T55" fmla="*/ 431 h 66"/>
                  <a:gd name="T56" fmla="*/ 3114 w 99"/>
                  <a:gd name="T57" fmla="*/ 4 h 66"/>
                  <a:gd name="T58" fmla="*/ 2528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4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6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3" name="Freeform 561"/>
              <p:cNvSpPr>
                <a:spLocks noChangeArrowheads="1"/>
              </p:cNvSpPr>
              <p:nvPr/>
            </p:nvSpPr>
            <p:spPr bwMode="auto">
              <a:xfrm>
                <a:off x="4588" y="4078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+- 9 0 0"/>
                  <a:gd name="G6" fmla="sin 6 G5"/>
                  <a:gd name="G7" fmla="*/ 1 4487 51712"/>
                  <a:gd name="G8" fmla="*/ 1 63095 51712"/>
                  <a:gd name="G9" fmla="*/ G8 1 180"/>
                  <a:gd name="G10" fmla="*/ G7 1 G9"/>
                  <a:gd name="G11" fmla="*/ 1 0 51712"/>
                  <a:gd name="G12" fmla="*/ 1 64605 512"/>
                  <a:gd name="G13" fmla="+- 18 0 0"/>
                  <a:gd name="G14" fmla="+- 1 0 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847 0 0"/>
                  <a:gd name="G29" fmla="+- 55304 0 0"/>
                  <a:gd name="G30" fmla="+- 57399 0 0"/>
                  <a:gd name="T0" fmla="*/ 4446 w 44"/>
                  <a:gd name="T1" fmla="*/ 17120 h 49"/>
                  <a:gd name="T2" fmla="*/ 3765 w 44"/>
                  <a:gd name="T3" fmla="*/ 15454 h 49"/>
                  <a:gd name="T4" fmla="*/ 2992 w 44"/>
                  <a:gd name="T5" fmla="*/ 1322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269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109 h 49"/>
                  <a:gd name="T28" fmla="*/ 1 w 44"/>
                  <a:gd name="T29" fmla="*/ 3774 h 49"/>
                  <a:gd name="T30" fmla="*/ 2 w 44"/>
                  <a:gd name="T31" fmla="*/ 5181 h 49"/>
                  <a:gd name="T32" fmla="*/ 5 w 44"/>
                  <a:gd name="T33" fmla="*/ 7643 h 49"/>
                  <a:gd name="T34" fmla="*/ 1112 w 44"/>
                  <a:gd name="T35" fmla="*/ 10435 h 49"/>
                  <a:gd name="T36" fmla="*/ 1652 w 44"/>
                  <a:gd name="T37" fmla="*/ 1322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4" name="Freeform 562"/>
              <p:cNvSpPr>
                <a:spLocks noChangeArrowheads="1"/>
              </p:cNvSpPr>
              <p:nvPr/>
            </p:nvSpPr>
            <p:spPr bwMode="auto">
              <a:xfrm>
                <a:off x="4632" y="4120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487 0 0"/>
                  <a:gd name="G22" fmla="+- 55260 0 0"/>
                  <a:gd name="T0" fmla="*/ 2350 w 54"/>
                  <a:gd name="T1" fmla="*/ 13638 h 18"/>
                  <a:gd name="T2" fmla="*/ 2225 w 54"/>
                  <a:gd name="T3" fmla="*/ 12274 h 18"/>
                  <a:gd name="T4" fmla="*/ 1998 w 54"/>
                  <a:gd name="T5" fmla="*/ 12274 h 18"/>
                  <a:gd name="T6" fmla="*/ 1660 w 54"/>
                  <a:gd name="T7" fmla="*/ 12274 h 18"/>
                  <a:gd name="T8" fmla="*/ 1412 w 54"/>
                  <a:gd name="T9" fmla="*/ 11047 h 18"/>
                  <a:gd name="T10" fmla="*/ 113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4 h 18"/>
                  <a:gd name="T16" fmla="*/ 4 w 54"/>
                  <a:gd name="T17" fmla="*/ 0 h 18"/>
                  <a:gd name="T18" fmla="*/ 0 w 54"/>
                  <a:gd name="T19" fmla="*/ 12274 h 18"/>
                  <a:gd name="T20" fmla="*/ 464 w 54"/>
                  <a:gd name="T21" fmla="*/ 16837 h 18"/>
                  <a:gd name="T22" fmla="*/ 662 w 54"/>
                  <a:gd name="T23" fmla="*/ 24070 h 18"/>
                  <a:gd name="T24" fmla="*/ 990 w 54"/>
                  <a:gd name="T25" fmla="*/ 25663 h 18"/>
                  <a:gd name="T26" fmla="*/ 1369 w 54"/>
                  <a:gd name="T27" fmla="*/ 26744 h 18"/>
                  <a:gd name="T28" fmla="*/ 1660 w 54"/>
                  <a:gd name="T29" fmla="*/ 26744 h 18"/>
                  <a:gd name="T30" fmla="*/ 1998 w 54"/>
                  <a:gd name="T31" fmla="*/ 26744 h 18"/>
                  <a:gd name="T32" fmla="*/ 2174 w 54"/>
                  <a:gd name="T33" fmla="*/ 2851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5" name="Freeform 563"/>
              <p:cNvSpPr>
                <a:spLocks noChangeArrowheads="1"/>
              </p:cNvSpPr>
              <p:nvPr/>
            </p:nvSpPr>
            <p:spPr bwMode="auto">
              <a:xfrm>
                <a:off x="784" y="4078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57829 9632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62 0 0"/>
                  <a:gd name="G36" fmla="+- 2938 0 0"/>
                  <a:gd name="G37" fmla="+- 2562 0 0"/>
                  <a:gd name="G38" fmla="+- 1905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33 h 57"/>
                  <a:gd name="T10" fmla="*/ 3517 w 93"/>
                  <a:gd name="T11" fmla="*/ 955 h 57"/>
                  <a:gd name="T12" fmla="*/ 3339 w 93"/>
                  <a:gd name="T13" fmla="*/ 1434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84 w 93"/>
                  <a:gd name="T19" fmla="*/ 2656 h 57"/>
                  <a:gd name="T20" fmla="*/ 2208 w 93"/>
                  <a:gd name="T21" fmla="*/ 3043 h 57"/>
                  <a:gd name="T22" fmla="*/ 1905 w 93"/>
                  <a:gd name="T23" fmla="*/ 3457 h 57"/>
                  <a:gd name="T24" fmla="*/ 1522 w 93"/>
                  <a:gd name="T25" fmla="*/ 3670 h 57"/>
                  <a:gd name="T26" fmla="*/ 1179 w 93"/>
                  <a:gd name="T27" fmla="*/ 3857 h 57"/>
                  <a:gd name="T28" fmla="*/ 736 w 93"/>
                  <a:gd name="T29" fmla="*/ 3857 h 57"/>
                  <a:gd name="T30" fmla="*/ 459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9 w 93"/>
                  <a:gd name="T45" fmla="*/ 2031 h 57"/>
                  <a:gd name="T46" fmla="*/ 566 w 93"/>
                  <a:gd name="T47" fmla="*/ 1657 h 57"/>
                  <a:gd name="T48" fmla="*/ 776 w 93"/>
                  <a:gd name="T49" fmla="*/ 1250 h 57"/>
                  <a:gd name="T50" fmla="*/ 1179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6" name="Freeform 564"/>
              <p:cNvSpPr>
                <a:spLocks noChangeArrowheads="1"/>
              </p:cNvSpPr>
              <p:nvPr/>
            </p:nvSpPr>
            <p:spPr bwMode="auto">
              <a:xfrm>
                <a:off x="783" y="4073"/>
                <a:ext cx="101" cy="57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621 0 0"/>
                  <a:gd name="G33" fmla="+- 64156 0 0"/>
                  <a:gd name="G34" fmla="+- 64893 0 0"/>
                  <a:gd name="G35" fmla="+- 29 0 0"/>
                  <a:gd name="G36" fmla="+- 820 0 0"/>
                  <a:gd name="G37" fmla="+- 1709 0 0"/>
                  <a:gd name="T0" fmla="*/ 0 w 98"/>
                  <a:gd name="T1" fmla="*/ 2325 h 66"/>
                  <a:gd name="T2" fmla="*/ 720 w 98"/>
                  <a:gd name="T3" fmla="*/ 2635 h 66"/>
                  <a:gd name="T4" fmla="*/ 1305 w 98"/>
                  <a:gd name="T5" fmla="*/ 2685 h 66"/>
                  <a:gd name="T6" fmla="*/ 2042 w 98"/>
                  <a:gd name="T7" fmla="*/ 2685 h 66"/>
                  <a:gd name="T8" fmla="*/ 2664 w 98"/>
                  <a:gd name="T9" fmla="*/ 2635 h 66"/>
                  <a:gd name="T10" fmla="*/ 3315 w 98"/>
                  <a:gd name="T11" fmla="*/ 2495 h 66"/>
                  <a:gd name="T12" fmla="*/ 3927 w 98"/>
                  <a:gd name="T13" fmla="*/ 2218 h 66"/>
                  <a:gd name="T14" fmla="*/ 4433 w 98"/>
                  <a:gd name="T15" fmla="*/ 2009 h 66"/>
                  <a:gd name="T16" fmla="*/ 4980 w 98"/>
                  <a:gd name="T17" fmla="*/ 1730 h 66"/>
                  <a:gd name="T18" fmla="*/ 5333 w 98"/>
                  <a:gd name="T19" fmla="*/ 1481 h 66"/>
                  <a:gd name="T20" fmla="*/ 5660 w 98"/>
                  <a:gd name="T21" fmla="*/ 1202 h 66"/>
                  <a:gd name="T22" fmla="*/ 5985 w 98"/>
                  <a:gd name="T23" fmla="*/ 959 h 66"/>
                  <a:gd name="T24" fmla="*/ 6121 w 98"/>
                  <a:gd name="T25" fmla="*/ 669 h 66"/>
                  <a:gd name="T26" fmla="*/ 6331 w 98"/>
                  <a:gd name="T27" fmla="*/ 431 h 66"/>
                  <a:gd name="T28" fmla="*/ 6331 w 98"/>
                  <a:gd name="T29" fmla="*/ 14 h 66"/>
                  <a:gd name="T30" fmla="*/ 6007 w 98"/>
                  <a:gd name="T31" fmla="*/ 0 h 66"/>
                  <a:gd name="T32" fmla="*/ 5640 w 98"/>
                  <a:gd name="T33" fmla="*/ 0 h 66"/>
                  <a:gd name="T34" fmla="*/ 5768 w 98"/>
                  <a:gd name="T35" fmla="*/ 375 h 66"/>
                  <a:gd name="T36" fmla="*/ 5952 w 98"/>
                  <a:gd name="T37" fmla="*/ 375 h 66"/>
                  <a:gd name="T38" fmla="*/ 5768 w 98"/>
                  <a:gd name="T39" fmla="*/ 345 h 66"/>
                  <a:gd name="T40" fmla="*/ 5768 w 98"/>
                  <a:gd name="T41" fmla="*/ 375 h 66"/>
                  <a:gd name="T42" fmla="*/ 5660 w 98"/>
                  <a:gd name="T43" fmla="*/ 496 h 66"/>
                  <a:gd name="T44" fmla="*/ 5609 w 98"/>
                  <a:gd name="T45" fmla="*/ 721 h 66"/>
                  <a:gd name="T46" fmla="*/ 5315 w 98"/>
                  <a:gd name="T47" fmla="*/ 959 h 66"/>
                  <a:gd name="T48" fmla="*/ 4992 w 98"/>
                  <a:gd name="T49" fmla="*/ 1202 h 66"/>
                  <a:gd name="T50" fmla="*/ 4548 w 98"/>
                  <a:gd name="T51" fmla="*/ 1481 h 66"/>
                  <a:gd name="T52" fmla="*/ 4039 w 98"/>
                  <a:gd name="T53" fmla="*/ 1716 h 66"/>
                  <a:gd name="T54" fmla="*/ 3586 w 98"/>
                  <a:gd name="T55" fmla="*/ 1917 h 66"/>
                  <a:gd name="T56" fmla="*/ 3096 w 98"/>
                  <a:gd name="T57" fmla="*/ 2133 h 66"/>
                  <a:gd name="T58" fmla="*/ 2510 w 98"/>
                  <a:gd name="T59" fmla="*/ 2218 h 66"/>
                  <a:gd name="T60" fmla="*/ 1979 w 98"/>
                  <a:gd name="T61" fmla="*/ 2296 h 66"/>
                  <a:gd name="T62" fmla="*/ 1385 w 98"/>
                  <a:gd name="T63" fmla="*/ 2321 h 66"/>
                  <a:gd name="T64" fmla="*/ 811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7" name="Freeform 565"/>
              <p:cNvSpPr>
                <a:spLocks noChangeArrowheads="1"/>
              </p:cNvSpPr>
              <p:nvPr/>
            </p:nvSpPr>
            <p:spPr bwMode="auto">
              <a:xfrm>
                <a:off x="780" y="4083"/>
                <a:ext cx="42" cy="52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5 G2"/>
                  <a:gd name="G4" fmla="*/ 1 0 51712"/>
                  <a:gd name="G5" fmla="+- 65533 0 0"/>
                  <a:gd name="G6" fmla="+- 49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65519 25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4795 0 0"/>
                  <a:gd name="G23" fmla="+- 65119 0 0"/>
                  <a:gd name="G24" fmla="+- 4055 0 0"/>
                  <a:gd name="T0" fmla="*/ 929 w 43"/>
                  <a:gd name="T1" fmla="*/ 0 h 49"/>
                  <a:gd name="T2" fmla="*/ 741 w 43"/>
                  <a:gd name="T3" fmla="*/ 99 h 49"/>
                  <a:gd name="T4" fmla="*/ 516 w 43"/>
                  <a:gd name="T5" fmla="*/ 4431 h 49"/>
                  <a:gd name="T6" fmla="*/ 376 w 43"/>
                  <a:gd name="T7" fmla="*/ 7057 h 49"/>
                  <a:gd name="T8" fmla="*/ 9 w 43"/>
                  <a:gd name="T9" fmla="*/ 10435 h 49"/>
                  <a:gd name="T10" fmla="*/ 4 w 43"/>
                  <a:gd name="T11" fmla="*/ 13554 h 49"/>
                  <a:gd name="T12" fmla="*/ 1 w 43"/>
                  <a:gd name="T13" fmla="*/ 15454 h 49"/>
                  <a:gd name="T14" fmla="*/ 0 w 43"/>
                  <a:gd name="T15" fmla="*/ 17120 h 49"/>
                  <a:gd name="T16" fmla="*/ 0 w 43"/>
                  <a:gd name="T17" fmla="*/ 18521 h 49"/>
                  <a:gd name="T18" fmla="*/ 0 w 43"/>
                  <a:gd name="T19" fmla="*/ 19572 h 49"/>
                  <a:gd name="T20" fmla="*/ 3 w 43"/>
                  <a:gd name="T21" fmla="*/ 20305 h 49"/>
                  <a:gd name="T22" fmla="*/ 7 w 43"/>
                  <a:gd name="T23" fmla="*/ 17349 h 49"/>
                  <a:gd name="T24" fmla="*/ 8 w 43"/>
                  <a:gd name="T25" fmla="*/ 18101 h 49"/>
                  <a:gd name="T26" fmla="*/ 9 w 43"/>
                  <a:gd name="T27" fmla="*/ 17349 h 49"/>
                  <a:gd name="T28" fmla="*/ 299 w 43"/>
                  <a:gd name="T29" fmla="*/ 14832 h 49"/>
                  <a:gd name="T30" fmla="*/ 376 w 43"/>
                  <a:gd name="T31" fmla="*/ 13224 h 49"/>
                  <a:gd name="T32" fmla="*/ 493 w 43"/>
                  <a:gd name="T33" fmla="*/ 9900 h 49"/>
                  <a:gd name="T34" fmla="*/ 647 w 43"/>
                  <a:gd name="T35" fmla="*/ 8240 h 49"/>
                  <a:gd name="T36" fmla="*/ 871 w 43"/>
                  <a:gd name="T37" fmla="*/ 5181 h 49"/>
                  <a:gd name="T38" fmla="*/ 1017 w 43"/>
                  <a:gd name="T39" fmla="*/ 3774 h 49"/>
                  <a:gd name="T40" fmla="*/ 929 w 43"/>
                  <a:gd name="T41" fmla="*/ 0 h 49"/>
                  <a:gd name="T42" fmla="*/ 0 w 43"/>
                  <a:gd name="T43" fmla="*/ 0 h 49"/>
                  <a:gd name="T44" fmla="*/ 43 w 43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7"/>
                    </a:lnTo>
                    <a:lnTo>
                      <a:pt x="9" y="25"/>
                    </a:lnTo>
                    <a:lnTo>
                      <a:pt x="4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8" name="Freeform 566"/>
              <p:cNvSpPr>
                <a:spLocks noChangeArrowheads="1"/>
              </p:cNvSpPr>
              <p:nvPr/>
            </p:nvSpPr>
            <p:spPr bwMode="auto">
              <a:xfrm>
                <a:off x="834" y="407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709 25856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52 0 0"/>
                  <a:gd name="T0" fmla="*/ 2295 w 54"/>
                  <a:gd name="T1" fmla="*/ 0 h 18"/>
                  <a:gd name="T2" fmla="*/ 2174 w 54"/>
                  <a:gd name="T3" fmla="*/ 0 h 18"/>
                  <a:gd name="T4" fmla="*/ 1952 w 54"/>
                  <a:gd name="T5" fmla="*/ 0 h 18"/>
                  <a:gd name="T6" fmla="*/ 1660 w 54"/>
                  <a:gd name="T7" fmla="*/ 0 h 18"/>
                  <a:gd name="T8" fmla="*/ 1412 w 54"/>
                  <a:gd name="T9" fmla="*/ 1 h 18"/>
                  <a:gd name="T10" fmla="*/ 1045 w 54"/>
                  <a:gd name="T11" fmla="*/ 2 h 18"/>
                  <a:gd name="T12" fmla="*/ 662 w 54"/>
                  <a:gd name="T13" fmla="*/ 3 h 18"/>
                  <a:gd name="T14" fmla="*/ 8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505 w 54"/>
                  <a:gd name="T21" fmla="*/ 23097 h 18"/>
                  <a:gd name="T22" fmla="*/ 738 w 54"/>
                  <a:gd name="T23" fmla="*/ 18708 h 18"/>
                  <a:gd name="T24" fmla="*/ 1078 w 54"/>
                  <a:gd name="T25" fmla="*/ 16837 h 18"/>
                  <a:gd name="T26" fmla="*/ 1412 w 54"/>
                  <a:gd name="T27" fmla="*/ 15153 h 18"/>
                  <a:gd name="T28" fmla="*/ 1699 w 54"/>
                  <a:gd name="T29" fmla="*/ 15153 h 18"/>
                  <a:gd name="T30" fmla="*/ 1952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295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39" name="Freeform 567"/>
              <p:cNvSpPr>
                <a:spLocks noChangeArrowheads="1"/>
              </p:cNvSpPr>
              <p:nvPr/>
            </p:nvSpPr>
            <p:spPr bwMode="auto">
              <a:xfrm>
                <a:off x="4102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9281 11520"/>
                  <a:gd name="G11" fmla="*/ 1 1049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3262 0 0"/>
                  <a:gd name="G36" fmla="+- 63549 0 0"/>
                  <a:gd name="G37" fmla="+- 63988 0 0"/>
                  <a:gd name="G38" fmla="+- 64316 0 0"/>
                  <a:gd name="G39" fmla="+- 64821 0 0"/>
                  <a:gd name="G40" fmla="+- 65190 0 0"/>
                  <a:gd name="T0" fmla="*/ 3389 w 93"/>
                  <a:gd name="T1" fmla="*/ 5845 h 58"/>
                  <a:gd name="T2" fmla="*/ 3571 w 93"/>
                  <a:gd name="T3" fmla="*/ 5845 h 58"/>
                  <a:gd name="T4" fmla="*/ 3667 w 93"/>
                  <a:gd name="T5" fmla="*/ 5654 h 58"/>
                  <a:gd name="T6" fmla="*/ 3667 w 93"/>
                  <a:gd name="T7" fmla="*/ 5215 h 58"/>
                  <a:gd name="T8" fmla="*/ 3571 w 93"/>
                  <a:gd name="T9" fmla="*/ 4791 h 58"/>
                  <a:gd name="T10" fmla="*/ 3480 w 93"/>
                  <a:gd name="T11" fmla="*/ 4195 h 58"/>
                  <a:gd name="T12" fmla="*/ 3338 w 93"/>
                  <a:gd name="T13" fmla="*/ 3684 h 58"/>
                  <a:gd name="T14" fmla="*/ 3052 w 93"/>
                  <a:gd name="T15" fmla="*/ 3012 h 58"/>
                  <a:gd name="T16" fmla="*/ 2854 w 93"/>
                  <a:gd name="T17" fmla="*/ 2241 h 58"/>
                  <a:gd name="T18" fmla="*/ 2569 w 93"/>
                  <a:gd name="T19" fmla="*/ 1609 h 58"/>
                  <a:gd name="T20" fmla="*/ 2208 w 93"/>
                  <a:gd name="T21" fmla="*/ 984 h 58"/>
                  <a:gd name="T22" fmla="*/ 1887 w 93"/>
                  <a:gd name="T23" fmla="*/ 700 h 58"/>
                  <a:gd name="T24" fmla="*/ 1522 w 93"/>
                  <a:gd name="T25" fmla="*/ 3 h 58"/>
                  <a:gd name="T26" fmla="*/ 1171 w 93"/>
                  <a:gd name="T27" fmla="*/ 0 h 58"/>
                  <a:gd name="T28" fmla="*/ 736 w 93"/>
                  <a:gd name="T29" fmla="*/ 0 h 58"/>
                  <a:gd name="T30" fmla="*/ 436 w 93"/>
                  <a:gd name="T31" fmla="*/ 3 h 58"/>
                  <a:gd name="T32" fmla="*/ 1 w 93"/>
                  <a:gd name="T33" fmla="*/ 770 h 58"/>
                  <a:gd name="T34" fmla="*/ 0 w 93"/>
                  <a:gd name="T35" fmla="*/ 835 h 58"/>
                  <a:gd name="T36" fmla="*/ 0 w 93"/>
                  <a:gd name="T37" fmla="*/ 907 h 58"/>
                  <a:gd name="T38" fmla="*/ 0 w 93"/>
                  <a:gd name="T39" fmla="*/ 1071 h 58"/>
                  <a:gd name="T40" fmla="*/ 1 w 93"/>
                  <a:gd name="T41" fmla="*/ 1371 h 58"/>
                  <a:gd name="T42" fmla="*/ 4 w 93"/>
                  <a:gd name="T43" fmla="*/ 1994 h 58"/>
                  <a:gd name="T44" fmla="*/ 8 w 93"/>
                  <a:gd name="T45" fmla="*/ 2554 h 58"/>
                  <a:gd name="T46" fmla="*/ 537 w 93"/>
                  <a:gd name="T47" fmla="*/ 3168 h 58"/>
                  <a:gd name="T48" fmla="*/ 776 w 93"/>
                  <a:gd name="T49" fmla="*/ 3863 h 58"/>
                  <a:gd name="T50" fmla="*/ 1171 w 93"/>
                  <a:gd name="T51" fmla="*/ 4403 h 58"/>
                  <a:gd name="T52" fmla="*/ 1444 w 93"/>
                  <a:gd name="T53" fmla="*/ 4955 h 58"/>
                  <a:gd name="T54" fmla="*/ 1700 w 93"/>
                  <a:gd name="T55" fmla="*/ 5204 h 58"/>
                  <a:gd name="T56" fmla="*/ 1988 w 93"/>
                  <a:gd name="T57" fmla="*/ 5382 h 58"/>
                  <a:gd name="T58" fmla="*/ 2314 w 93"/>
                  <a:gd name="T59" fmla="*/ 5654 h 58"/>
                  <a:gd name="T60" fmla="*/ 2584 w 93"/>
                  <a:gd name="T61" fmla="*/ 5674 h 58"/>
                  <a:gd name="T62" fmla="*/ 2854 w 93"/>
                  <a:gd name="T63" fmla="*/ 5674 h 58"/>
                  <a:gd name="T64" fmla="*/ 3052 w 93"/>
                  <a:gd name="T65" fmla="*/ 5674 h 58"/>
                  <a:gd name="T66" fmla="*/ 3338 w 93"/>
                  <a:gd name="T67" fmla="*/ 5674 h 58"/>
                  <a:gd name="T68" fmla="*/ 3389 w 93"/>
                  <a:gd name="T69" fmla="*/ 5845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7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40" name="Freeform 568"/>
              <p:cNvSpPr>
                <a:spLocks noChangeArrowheads="1"/>
              </p:cNvSpPr>
              <p:nvPr/>
            </p:nvSpPr>
            <p:spPr bwMode="auto">
              <a:xfrm>
                <a:off x="4101" y="4073"/>
                <a:ext cx="101" cy="56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476 0 0"/>
                  <a:gd name="G34" fmla="+- 1135 0 0"/>
                  <a:gd name="G35" fmla="+- 1674 0 0"/>
                  <a:gd name="G36" fmla="+- 2222 0 0"/>
                  <a:gd name="G37" fmla="+- 2641 0 0"/>
                  <a:gd name="G38" fmla="+- 3068 0 0"/>
                  <a:gd name="T0" fmla="*/ 4 w 98"/>
                  <a:gd name="T1" fmla="*/ 359 h 66"/>
                  <a:gd name="T2" fmla="*/ 764 w 98"/>
                  <a:gd name="T3" fmla="*/ 288 h 66"/>
                  <a:gd name="T4" fmla="*/ 1385 w 98"/>
                  <a:gd name="T5" fmla="*/ 250 h 66"/>
                  <a:gd name="T6" fmla="*/ 1924 w 98"/>
                  <a:gd name="T7" fmla="*/ 250 h 66"/>
                  <a:gd name="T8" fmla="*/ 2510 w 98"/>
                  <a:gd name="T9" fmla="*/ 288 h 66"/>
                  <a:gd name="T10" fmla="*/ 3000 w 98"/>
                  <a:gd name="T11" fmla="*/ 359 h 66"/>
                  <a:gd name="T12" fmla="*/ 3586 w 98"/>
                  <a:gd name="T13" fmla="*/ 518 h 66"/>
                  <a:gd name="T14" fmla="*/ 4039 w 98"/>
                  <a:gd name="T15" fmla="*/ 642 h 66"/>
                  <a:gd name="T16" fmla="*/ 4462 w 98"/>
                  <a:gd name="T17" fmla="*/ 803 h 66"/>
                  <a:gd name="T18" fmla="*/ 4992 w 98"/>
                  <a:gd name="T19" fmla="*/ 989 h 66"/>
                  <a:gd name="T20" fmla="*/ 5298 w 98"/>
                  <a:gd name="T21" fmla="*/ 1146 h 66"/>
                  <a:gd name="T22" fmla="*/ 5435 w 98"/>
                  <a:gd name="T23" fmla="*/ 1280 h 66"/>
                  <a:gd name="T24" fmla="*/ 5640 w 98"/>
                  <a:gd name="T25" fmla="*/ 1439 h 66"/>
                  <a:gd name="T26" fmla="*/ 5660 w 98"/>
                  <a:gd name="T27" fmla="*/ 1534 h 66"/>
                  <a:gd name="T28" fmla="*/ 5660 w 98"/>
                  <a:gd name="T29" fmla="*/ 1548 h 66"/>
                  <a:gd name="T30" fmla="*/ 5952 w 98"/>
                  <a:gd name="T31" fmla="*/ 1548 h 66"/>
                  <a:gd name="T32" fmla="*/ 5660 w 98"/>
                  <a:gd name="T33" fmla="*/ 1548 h 66"/>
                  <a:gd name="T34" fmla="*/ 5622 w 98"/>
                  <a:gd name="T35" fmla="*/ 1789 h 66"/>
                  <a:gd name="T36" fmla="*/ 6007 w 98"/>
                  <a:gd name="T37" fmla="*/ 1776 h 66"/>
                  <a:gd name="T38" fmla="*/ 6331 w 98"/>
                  <a:gd name="T39" fmla="*/ 1650 h 66"/>
                  <a:gd name="T40" fmla="*/ 6331 w 98"/>
                  <a:gd name="T41" fmla="*/ 1479 h 66"/>
                  <a:gd name="T42" fmla="*/ 6121 w 98"/>
                  <a:gd name="T43" fmla="*/ 1338 h 66"/>
                  <a:gd name="T44" fmla="*/ 5985 w 98"/>
                  <a:gd name="T45" fmla="*/ 1155 h 66"/>
                  <a:gd name="T46" fmla="*/ 5640 w 98"/>
                  <a:gd name="T47" fmla="*/ 989 h 66"/>
                  <a:gd name="T48" fmla="*/ 5315 w 98"/>
                  <a:gd name="T49" fmla="*/ 803 h 66"/>
                  <a:gd name="T50" fmla="*/ 4980 w 98"/>
                  <a:gd name="T51" fmla="*/ 639 h 66"/>
                  <a:gd name="T52" fmla="*/ 4422 w 98"/>
                  <a:gd name="T53" fmla="*/ 416 h 66"/>
                  <a:gd name="T54" fmla="*/ 3927 w 98"/>
                  <a:gd name="T55" fmla="*/ 288 h 66"/>
                  <a:gd name="T56" fmla="*/ 3286 w 98"/>
                  <a:gd name="T57" fmla="*/ 11 h 66"/>
                  <a:gd name="T58" fmla="*/ 2664 w 98"/>
                  <a:gd name="T59" fmla="*/ 2 h 66"/>
                  <a:gd name="T60" fmla="*/ 1979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214 h 66"/>
                  <a:gd name="T68" fmla="*/ 4 w 98"/>
                  <a:gd name="T69" fmla="*/ 35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2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41" name="Freeform 569"/>
              <p:cNvSpPr>
                <a:spLocks noChangeArrowheads="1"/>
              </p:cNvSpPr>
              <p:nvPr/>
            </p:nvSpPr>
            <p:spPr bwMode="auto">
              <a:xfrm>
                <a:off x="4097" y="4080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4487 51712"/>
                  <a:gd name="G8" fmla="*/ 1 63095 51712"/>
                  <a:gd name="G9" fmla="*/ G8 1 180"/>
                  <a:gd name="G10" fmla="*/ G7 1 G9"/>
                  <a:gd name="G11" fmla="+- 65533 0 0"/>
                  <a:gd name="G12" fmla="+- 65533 0 0"/>
                  <a:gd name="G13" fmla="+- 18 0 0"/>
                  <a:gd name="G14" fmla="*/ 1 4333 2304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729 0 0"/>
                  <a:gd name="G29" fmla="+- 55204 0 0"/>
                  <a:gd name="G30" fmla="+- 57473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224 h 49"/>
                  <a:gd name="T6" fmla="*/ 2372 w 44"/>
                  <a:gd name="T7" fmla="*/ 10435 h 49"/>
                  <a:gd name="T8" fmla="*/ 1547 w 44"/>
                  <a:gd name="T9" fmla="*/ 8240 h 49"/>
                  <a:gd name="T10" fmla="*/ 1188 w 44"/>
                  <a:gd name="T11" fmla="*/ 5181 h 49"/>
                  <a:gd name="T12" fmla="*/ 1041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4 w 44"/>
                  <a:gd name="T23" fmla="*/ 0 h 49"/>
                  <a:gd name="T24" fmla="*/ 0 w 44"/>
                  <a:gd name="T25" fmla="*/ 3 h 49"/>
                  <a:gd name="T26" fmla="*/ 0 w 44"/>
                  <a:gd name="T27" fmla="*/ 109 h 49"/>
                  <a:gd name="T28" fmla="*/ 0 w 44"/>
                  <a:gd name="T29" fmla="*/ 3774 h 49"/>
                  <a:gd name="T30" fmla="*/ 1 w 44"/>
                  <a:gd name="T31" fmla="*/ 5181 h 49"/>
                  <a:gd name="T32" fmla="*/ 5 w 44"/>
                  <a:gd name="T33" fmla="*/ 7643 h 49"/>
                  <a:gd name="T34" fmla="*/ 1041 w 44"/>
                  <a:gd name="T35" fmla="*/ 10435 h 49"/>
                  <a:gd name="T36" fmla="*/ 1547 w 44"/>
                  <a:gd name="T37" fmla="*/ 13224 h 49"/>
                  <a:gd name="T38" fmla="*/ 2455 w 44"/>
                  <a:gd name="T39" fmla="*/ 15830 h 49"/>
                  <a:gd name="T40" fmla="*/ 3089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3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42" name="Freeform 570"/>
              <p:cNvSpPr>
                <a:spLocks noChangeArrowheads="1"/>
              </p:cNvSpPr>
              <p:nvPr/>
            </p:nvSpPr>
            <p:spPr bwMode="auto">
              <a:xfrm>
                <a:off x="4139" y="412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828 w 53"/>
                  <a:gd name="T7" fmla="*/ 12274 h 18"/>
                  <a:gd name="T8" fmla="*/ 1466 w 53"/>
                  <a:gd name="T9" fmla="*/ 11047 h 18"/>
                  <a:gd name="T10" fmla="*/ 1176 w 53"/>
                  <a:gd name="T11" fmla="*/ 11047 h 18"/>
                  <a:gd name="T12" fmla="*/ 757 w 53"/>
                  <a:gd name="T13" fmla="*/ 8948 h 18"/>
                  <a:gd name="T14" fmla="*/ 515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678 w 53"/>
                  <a:gd name="T23" fmla="*/ 24070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60 w 53"/>
                  <a:gd name="T31" fmla="*/ 26744 h 18"/>
                  <a:gd name="T32" fmla="*/ 2277 w 53"/>
                  <a:gd name="T33" fmla="*/ 28514 h 18"/>
                  <a:gd name="T34" fmla="*/ 2406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43" name="Freeform 571"/>
              <p:cNvSpPr>
                <a:spLocks noChangeArrowheads="1"/>
              </p:cNvSpPr>
              <p:nvPr/>
            </p:nvSpPr>
            <p:spPr bwMode="auto">
              <a:xfrm>
                <a:off x="1789" y="4078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57829 9632"/>
                  <a:gd name="G11" fmla="*/ 1 34129 4816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969 0 0"/>
                  <a:gd name="G36" fmla="+- 992 0 0"/>
                  <a:gd name="G37" fmla="+- 989 0 0"/>
                  <a:gd name="G38" fmla="+- 336 0 0"/>
                  <a:gd name="G39" fmla="+- 65524 0 0"/>
                  <a:gd name="G40" fmla="+- 65009 0 0"/>
                  <a:gd name="T0" fmla="*/ 920 w 93"/>
                  <a:gd name="T1" fmla="*/ 0 h 57"/>
                  <a:gd name="T2" fmla="*/ 969 w 93"/>
                  <a:gd name="T3" fmla="*/ 0 h 57"/>
                  <a:gd name="T4" fmla="*/ 994 w 93"/>
                  <a:gd name="T5" fmla="*/ 2 h 57"/>
                  <a:gd name="T6" fmla="*/ 994 w 93"/>
                  <a:gd name="T7" fmla="*/ 5 h 57"/>
                  <a:gd name="T8" fmla="*/ 969 w 93"/>
                  <a:gd name="T9" fmla="*/ 633 h 57"/>
                  <a:gd name="T10" fmla="*/ 943 w 93"/>
                  <a:gd name="T11" fmla="*/ 955 h 57"/>
                  <a:gd name="T12" fmla="*/ 907 w 93"/>
                  <a:gd name="T13" fmla="*/ 1434 h 57"/>
                  <a:gd name="T14" fmla="*/ 828 w 93"/>
                  <a:gd name="T15" fmla="*/ 1874 h 57"/>
                  <a:gd name="T16" fmla="*/ 775 w 93"/>
                  <a:gd name="T17" fmla="*/ 2322 h 57"/>
                  <a:gd name="T18" fmla="*/ 696 w 93"/>
                  <a:gd name="T19" fmla="*/ 2656 h 57"/>
                  <a:gd name="T20" fmla="*/ 600 w 93"/>
                  <a:gd name="T21" fmla="*/ 3043 h 57"/>
                  <a:gd name="T22" fmla="*/ 513 w 93"/>
                  <a:gd name="T23" fmla="*/ 3457 h 57"/>
                  <a:gd name="T24" fmla="*/ 413 w 93"/>
                  <a:gd name="T25" fmla="*/ 3670 h 57"/>
                  <a:gd name="T26" fmla="*/ 318 w 93"/>
                  <a:gd name="T27" fmla="*/ 3857 h 57"/>
                  <a:gd name="T28" fmla="*/ 201 w 93"/>
                  <a:gd name="T29" fmla="*/ 3857 h 57"/>
                  <a:gd name="T30" fmla="*/ 118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6 w 93"/>
                  <a:gd name="T45" fmla="*/ 2031 h 57"/>
                  <a:gd name="T46" fmla="*/ 146 w 93"/>
                  <a:gd name="T47" fmla="*/ 1657 h 57"/>
                  <a:gd name="T48" fmla="*/ 222 w 93"/>
                  <a:gd name="T49" fmla="*/ 1250 h 57"/>
                  <a:gd name="T50" fmla="*/ 318 w 93"/>
                  <a:gd name="T51" fmla="*/ 827 h 57"/>
                  <a:gd name="T52" fmla="*/ 391 w 93"/>
                  <a:gd name="T53" fmla="*/ 591 h 57"/>
                  <a:gd name="T54" fmla="*/ 462 w 93"/>
                  <a:gd name="T55" fmla="*/ 5 h 57"/>
                  <a:gd name="T56" fmla="*/ 539 w 93"/>
                  <a:gd name="T57" fmla="*/ 3 h 57"/>
                  <a:gd name="T58" fmla="*/ 627 w 93"/>
                  <a:gd name="T59" fmla="*/ 2 h 57"/>
                  <a:gd name="T60" fmla="*/ 701 w 93"/>
                  <a:gd name="T61" fmla="*/ 1 h 57"/>
                  <a:gd name="T62" fmla="*/ 775 w 93"/>
                  <a:gd name="T63" fmla="*/ 1 h 57"/>
                  <a:gd name="T64" fmla="*/ 828 w 93"/>
                  <a:gd name="T65" fmla="*/ 0 h 57"/>
                  <a:gd name="T66" fmla="*/ 907 w 93"/>
                  <a:gd name="T67" fmla="*/ 0 h 57"/>
                  <a:gd name="T68" fmla="*/ 92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44" name="Freeform 572"/>
              <p:cNvSpPr>
                <a:spLocks noChangeArrowheads="1"/>
              </p:cNvSpPr>
              <p:nvPr/>
            </p:nvSpPr>
            <p:spPr bwMode="auto">
              <a:xfrm>
                <a:off x="1789" y="4073"/>
                <a:ext cx="88" cy="57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100 0 0"/>
                  <a:gd name="G33" fmla="+- 63233 0 0"/>
                  <a:gd name="G34" fmla="+- 63432 0 0"/>
                  <a:gd name="G35" fmla="+- 63683 0 0"/>
                  <a:gd name="G36" fmla="+- 64005 0 0"/>
                  <a:gd name="G37" fmla="+- 64471 0 0"/>
                  <a:gd name="T0" fmla="*/ 0 w 98"/>
                  <a:gd name="T1" fmla="*/ 2325 h 66"/>
                  <a:gd name="T2" fmla="*/ 199 w 98"/>
                  <a:gd name="T3" fmla="*/ 2635 h 66"/>
                  <a:gd name="T4" fmla="*/ 382 w 98"/>
                  <a:gd name="T5" fmla="*/ 2685 h 66"/>
                  <a:gd name="T6" fmla="*/ 581 w 98"/>
                  <a:gd name="T7" fmla="*/ 2685 h 66"/>
                  <a:gd name="T8" fmla="*/ 782 w 98"/>
                  <a:gd name="T9" fmla="*/ 2635 h 66"/>
                  <a:gd name="T10" fmla="*/ 964 w 98"/>
                  <a:gd name="T11" fmla="*/ 2495 h 66"/>
                  <a:gd name="T12" fmla="*/ 1153 w 98"/>
                  <a:gd name="T13" fmla="*/ 2218 h 66"/>
                  <a:gd name="T14" fmla="*/ 1299 w 98"/>
                  <a:gd name="T15" fmla="*/ 2009 h 66"/>
                  <a:gd name="T16" fmla="*/ 1462 w 98"/>
                  <a:gd name="T17" fmla="*/ 1730 h 66"/>
                  <a:gd name="T18" fmla="*/ 1561 w 98"/>
                  <a:gd name="T19" fmla="*/ 1481 h 66"/>
                  <a:gd name="T20" fmla="*/ 1656 w 98"/>
                  <a:gd name="T21" fmla="*/ 1202 h 66"/>
                  <a:gd name="T22" fmla="*/ 1757 w 98"/>
                  <a:gd name="T23" fmla="*/ 959 h 66"/>
                  <a:gd name="T24" fmla="*/ 1855 w 98"/>
                  <a:gd name="T25" fmla="*/ 669 h 66"/>
                  <a:gd name="T26" fmla="*/ 1859 w 98"/>
                  <a:gd name="T27" fmla="*/ 431 h 66"/>
                  <a:gd name="T28" fmla="*/ 1859 w 98"/>
                  <a:gd name="T29" fmla="*/ 14 h 66"/>
                  <a:gd name="T30" fmla="*/ 1764 w 98"/>
                  <a:gd name="T31" fmla="*/ 0 h 66"/>
                  <a:gd name="T32" fmla="*/ 1656 w 98"/>
                  <a:gd name="T33" fmla="*/ 0 h 66"/>
                  <a:gd name="T34" fmla="*/ 1663 w 98"/>
                  <a:gd name="T35" fmla="*/ 375 h 66"/>
                  <a:gd name="T36" fmla="*/ 1748 w 98"/>
                  <a:gd name="T37" fmla="*/ 375 h 66"/>
                  <a:gd name="T38" fmla="*/ 1663 w 98"/>
                  <a:gd name="T39" fmla="*/ 345 h 66"/>
                  <a:gd name="T40" fmla="*/ 1663 w 98"/>
                  <a:gd name="T41" fmla="*/ 375 h 66"/>
                  <a:gd name="T42" fmla="*/ 1656 w 98"/>
                  <a:gd name="T43" fmla="*/ 496 h 66"/>
                  <a:gd name="T44" fmla="*/ 1598 w 98"/>
                  <a:gd name="T45" fmla="*/ 721 h 66"/>
                  <a:gd name="T46" fmla="*/ 1554 w 98"/>
                  <a:gd name="T47" fmla="*/ 959 h 66"/>
                  <a:gd name="T48" fmla="*/ 1466 w 98"/>
                  <a:gd name="T49" fmla="*/ 1202 h 66"/>
                  <a:gd name="T50" fmla="*/ 1310 w 98"/>
                  <a:gd name="T51" fmla="*/ 1481 h 66"/>
                  <a:gd name="T52" fmla="*/ 1186 w 98"/>
                  <a:gd name="T53" fmla="*/ 1716 h 66"/>
                  <a:gd name="T54" fmla="*/ 1053 w 98"/>
                  <a:gd name="T55" fmla="*/ 1917 h 66"/>
                  <a:gd name="T56" fmla="*/ 880 w 98"/>
                  <a:gd name="T57" fmla="*/ 2133 h 66"/>
                  <a:gd name="T58" fmla="*/ 737 w 98"/>
                  <a:gd name="T59" fmla="*/ 2218 h 66"/>
                  <a:gd name="T60" fmla="*/ 566 w 98"/>
                  <a:gd name="T61" fmla="*/ 2296 h 66"/>
                  <a:gd name="T62" fmla="*/ 406 w 98"/>
                  <a:gd name="T63" fmla="*/ 2321 h 66"/>
                  <a:gd name="T64" fmla="*/ 225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8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89" y="8"/>
                    </a:lnTo>
                    <a:lnTo>
                      <a:pt x="89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45" name="Freeform 573"/>
              <p:cNvSpPr>
                <a:spLocks noChangeArrowheads="1"/>
              </p:cNvSpPr>
              <p:nvPr/>
            </p:nvSpPr>
            <p:spPr bwMode="auto">
              <a:xfrm>
                <a:off x="1784" y="4083"/>
                <a:ext cx="31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*/ 1 0 51712"/>
                  <a:gd name="G5" fmla="+- 65534 0 0"/>
                  <a:gd name="G6" fmla="+- 8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5361 0 0"/>
                  <a:gd name="G21" fmla="+- 65501 0 0"/>
                  <a:gd name="G22" fmla="+- 4346 0 0"/>
                  <a:gd name="T0" fmla="*/ 219 w 44"/>
                  <a:gd name="T1" fmla="*/ 0 h 49"/>
                  <a:gd name="T2" fmla="*/ 175 w 44"/>
                  <a:gd name="T3" fmla="*/ 99 h 49"/>
                  <a:gd name="T4" fmla="*/ 134 w 44"/>
                  <a:gd name="T5" fmla="*/ 4431 h 49"/>
                  <a:gd name="T6" fmla="*/ 85 w 44"/>
                  <a:gd name="T7" fmla="*/ 7057 h 49"/>
                  <a:gd name="T8" fmla="*/ 57 w 44"/>
                  <a:gd name="T9" fmla="*/ 10435 h 49"/>
                  <a:gd name="T10" fmla="*/ 2 w 44"/>
                  <a:gd name="T11" fmla="*/ 13554 h 49"/>
                  <a:gd name="T12" fmla="*/ 1 w 44"/>
                  <a:gd name="T13" fmla="*/ 15454 h 49"/>
                  <a:gd name="T14" fmla="*/ 0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2 w 44"/>
                  <a:gd name="T21" fmla="*/ 20305 h 49"/>
                  <a:gd name="T22" fmla="*/ 50 w 44"/>
                  <a:gd name="T23" fmla="*/ 17349 h 49"/>
                  <a:gd name="T24" fmla="*/ 53 w 44"/>
                  <a:gd name="T25" fmla="*/ 18101 h 49"/>
                  <a:gd name="T26" fmla="*/ 57 w 44"/>
                  <a:gd name="T27" fmla="*/ 17349 h 49"/>
                  <a:gd name="T28" fmla="*/ 65 w 44"/>
                  <a:gd name="T29" fmla="*/ 14832 h 49"/>
                  <a:gd name="T30" fmla="*/ 85 w 44"/>
                  <a:gd name="T31" fmla="*/ 13224 h 49"/>
                  <a:gd name="T32" fmla="*/ 131 w 44"/>
                  <a:gd name="T33" fmla="*/ 9900 h 49"/>
                  <a:gd name="T34" fmla="*/ 158 w 44"/>
                  <a:gd name="T35" fmla="*/ 8240 h 49"/>
                  <a:gd name="T36" fmla="*/ 199 w 44"/>
                  <a:gd name="T37" fmla="*/ 5181 h 49"/>
                  <a:gd name="T38" fmla="*/ 243 w 44"/>
                  <a:gd name="T39" fmla="*/ 3774 h 49"/>
                  <a:gd name="T40" fmla="*/ 219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46" name="Freeform 574"/>
              <p:cNvSpPr>
                <a:spLocks noChangeArrowheads="1"/>
              </p:cNvSpPr>
              <p:nvPr/>
            </p:nvSpPr>
            <p:spPr bwMode="auto">
              <a:xfrm>
                <a:off x="1817" y="4073"/>
                <a:ext cx="51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0705 51712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471 0 0"/>
                  <a:gd name="G21" fmla="+- 1331 0 0"/>
                  <a:gd name="T0" fmla="*/ 1573 w 53"/>
                  <a:gd name="T1" fmla="*/ 0 h 18"/>
                  <a:gd name="T2" fmla="*/ 1471 w 53"/>
                  <a:gd name="T3" fmla="*/ 0 h 18"/>
                  <a:gd name="T4" fmla="*/ 1331 w 53"/>
                  <a:gd name="T5" fmla="*/ 0 h 18"/>
                  <a:gd name="T6" fmla="*/ 1129 w 53"/>
                  <a:gd name="T7" fmla="*/ 0 h 18"/>
                  <a:gd name="T8" fmla="*/ 948 w 53"/>
                  <a:gd name="T9" fmla="*/ 1 h 18"/>
                  <a:gd name="T10" fmla="*/ 719 w 53"/>
                  <a:gd name="T11" fmla="*/ 2 h 18"/>
                  <a:gd name="T12" fmla="*/ 439 w 53"/>
                  <a:gd name="T13" fmla="*/ 3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349 w 53"/>
                  <a:gd name="T21" fmla="*/ 23097 h 18"/>
                  <a:gd name="T22" fmla="*/ 517 w 53"/>
                  <a:gd name="T23" fmla="*/ 18708 h 18"/>
                  <a:gd name="T24" fmla="*/ 761 w 53"/>
                  <a:gd name="T25" fmla="*/ 16837 h 18"/>
                  <a:gd name="T26" fmla="*/ 948 w 53"/>
                  <a:gd name="T27" fmla="*/ 15153 h 18"/>
                  <a:gd name="T28" fmla="*/ 1181 w 53"/>
                  <a:gd name="T29" fmla="*/ 15153 h 18"/>
                  <a:gd name="T30" fmla="*/ 1331 w 53"/>
                  <a:gd name="T31" fmla="*/ 15153 h 18"/>
                  <a:gd name="T32" fmla="*/ 1488 w 53"/>
                  <a:gd name="T33" fmla="*/ 13638 h 18"/>
                  <a:gd name="T34" fmla="*/ 1595 w 53"/>
                  <a:gd name="T35" fmla="*/ 13638 h 18"/>
                  <a:gd name="T36" fmla="*/ 1573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5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9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47" name="Freeform 575"/>
              <p:cNvSpPr>
                <a:spLocks noChangeArrowheads="1"/>
              </p:cNvSpPr>
              <p:nvPr/>
            </p:nvSpPr>
            <p:spPr bwMode="auto">
              <a:xfrm>
                <a:off x="5094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9281 11520"/>
                  <a:gd name="G11" fmla="+- 15 0 0"/>
                  <a:gd name="G12" fmla="sin 25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3262 0 0"/>
                  <a:gd name="G34" fmla="+- 63549 0 0"/>
                  <a:gd name="G35" fmla="+- 63988 0 0"/>
                  <a:gd name="G36" fmla="+- 64316 0 0"/>
                  <a:gd name="G37" fmla="+- 64858 0 0"/>
                  <a:gd name="G38" fmla="+- 65191 0 0"/>
                  <a:gd name="T0" fmla="*/ 3480 w 93"/>
                  <a:gd name="T1" fmla="*/ 5845 h 58"/>
                  <a:gd name="T2" fmla="*/ 3571 w 93"/>
                  <a:gd name="T3" fmla="*/ 5845 h 58"/>
                  <a:gd name="T4" fmla="*/ 3667 w 93"/>
                  <a:gd name="T5" fmla="*/ 5654 h 58"/>
                  <a:gd name="T6" fmla="*/ 3667 w 93"/>
                  <a:gd name="T7" fmla="*/ 5215 h 58"/>
                  <a:gd name="T8" fmla="*/ 3571 w 93"/>
                  <a:gd name="T9" fmla="*/ 4791 h 58"/>
                  <a:gd name="T10" fmla="*/ 3517 w 93"/>
                  <a:gd name="T11" fmla="*/ 4195 h 58"/>
                  <a:gd name="T12" fmla="*/ 3339 w 93"/>
                  <a:gd name="T13" fmla="*/ 3684 h 58"/>
                  <a:gd name="T14" fmla="*/ 3168 w 93"/>
                  <a:gd name="T15" fmla="*/ 3012 h 58"/>
                  <a:gd name="T16" fmla="*/ 2854 w 93"/>
                  <a:gd name="T17" fmla="*/ 2241 h 58"/>
                  <a:gd name="T18" fmla="*/ 2584 w 93"/>
                  <a:gd name="T19" fmla="*/ 1609 h 58"/>
                  <a:gd name="T20" fmla="*/ 2208 w 93"/>
                  <a:gd name="T21" fmla="*/ 984 h 58"/>
                  <a:gd name="T22" fmla="*/ 1905 w 93"/>
                  <a:gd name="T23" fmla="*/ 700 h 58"/>
                  <a:gd name="T24" fmla="*/ 1522 w 93"/>
                  <a:gd name="T25" fmla="*/ 3 h 58"/>
                  <a:gd name="T26" fmla="*/ 1179 w 93"/>
                  <a:gd name="T27" fmla="*/ 0 h 58"/>
                  <a:gd name="T28" fmla="*/ 736 w 93"/>
                  <a:gd name="T29" fmla="*/ 0 h 58"/>
                  <a:gd name="T30" fmla="*/ 459 w 93"/>
                  <a:gd name="T31" fmla="*/ 3 h 58"/>
                  <a:gd name="T32" fmla="*/ 1 w 93"/>
                  <a:gd name="T33" fmla="*/ 770 h 58"/>
                  <a:gd name="T34" fmla="*/ 0 w 93"/>
                  <a:gd name="T35" fmla="*/ 835 h 58"/>
                  <a:gd name="T36" fmla="*/ 0 w 93"/>
                  <a:gd name="T37" fmla="*/ 907 h 58"/>
                  <a:gd name="T38" fmla="*/ 0 w 93"/>
                  <a:gd name="T39" fmla="*/ 1071 h 58"/>
                  <a:gd name="T40" fmla="*/ 1 w 93"/>
                  <a:gd name="T41" fmla="*/ 1371 h 58"/>
                  <a:gd name="T42" fmla="*/ 4 w 93"/>
                  <a:gd name="T43" fmla="*/ 1994 h 58"/>
                  <a:gd name="T44" fmla="*/ 9 w 93"/>
                  <a:gd name="T45" fmla="*/ 2554 h 58"/>
                  <a:gd name="T46" fmla="*/ 566 w 93"/>
                  <a:gd name="T47" fmla="*/ 3168 h 58"/>
                  <a:gd name="T48" fmla="*/ 818 w 93"/>
                  <a:gd name="T49" fmla="*/ 3863 h 58"/>
                  <a:gd name="T50" fmla="*/ 1179 w 93"/>
                  <a:gd name="T51" fmla="*/ 4403 h 58"/>
                  <a:gd name="T52" fmla="*/ 1444 w 93"/>
                  <a:gd name="T53" fmla="*/ 4955 h 58"/>
                  <a:gd name="T54" fmla="*/ 1781 w 93"/>
                  <a:gd name="T55" fmla="*/ 5204 h 58"/>
                  <a:gd name="T56" fmla="*/ 2007 w 93"/>
                  <a:gd name="T57" fmla="*/ 5382 h 58"/>
                  <a:gd name="T58" fmla="*/ 2314 w 93"/>
                  <a:gd name="T59" fmla="*/ 5654 h 58"/>
                  <a:gd name="T60" fmla="*/ 2608 w 93"/>
                  <a:gd name="T61" fmla="*/ 5674 h 58"/>
                  <a:gd name="T62" fmla="*/ 2854 w 93"/>
                  <a:gd name="T63" fmla="*/ 5674 h 58"/>
                  <a:gd name="T64" fmla="*/ 3168 w 93"/>
                  <a:gd name="T65" fmla="*/ 5674 h 58"/>
                  <a:gd name="T66" fmla="*/ 3339 w 93"/>
                  <a:gd name="T67" fmla="*/ 5674 h 58"/>
                  <a:gd name="T68" fmla="*/ 3480 w 93"/>
                  <a:gd name="T69" fmla="*/ 5845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58"/>
                    </a:moveTo>
                    <a:lnTo>
                      <a:pt x="92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48" name="Freeform 576"/>
              <p:cNvSpPr>
                <a:spLocks noChangeArrowheads="1"/>
              </p:cNvSpPr>
              <p:nvPr/>
            </p:nvSpPr>
            <p:spPr bwMode="auto">
              <a:xfrm>
                <a:off x="5093" y="4073"/>
                <a:ext cx="102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493 0 0"/>
                  <a:gd name="G33" fmla="+- 1074 0 0"/>
                  <a:gd name="G34" fmla="+- 1635 0 0"/>
                  <a:gd name="G35" fmla="+- 2096 0 0"/>
                  <a:gd name="G36" fmla="+- 2577 0 0"/>
                  <a:gd name="G37" fmla="+- 2929 0 0"/>
                  <a:gd name="T0" fmla="*/ 4 w 99"/>
                  <a:gd name="T1" fmla="*/ 359 h 66"/>
                  <a:gd name="T2" fmla="*/ 781 w 99"/>
                  <a:gd name="T3" fmla="*/ 288 h 66"/>
                  <a:gd name="T4" fmla="*/ 1324 w 99"/>
                  <a:gd name="T5" fmla="*/ 250 h 66"/>
                  <a:gd name="T6" fmla="*/ 1885 w 99"/>
                  <a:gd name="T7" fmla="*/ 250 h 66"/>
                  <a:gd name="T8" fmla="*/ 2384 w 99"/>
                  <a:gd name="T9" fmla="*/ 288 h 66"/>
                  <a:gd name="T10" fmla="*/ 2936 w 99"/>
                  <a:gd name="T11" fmla="*/ 359 h 66"/>
                  <a:gd name="T12" fmla="*/ 3447 w 99"/>
                  <a:gd name="T13" fmla="*/ 518 h 66"/>
                  <a:gd name="T14" fmla="*/ 3940 w 99"/>
                  <a:gd name="T15" fmla="*/ 642 h 66"/>
                  <a:gd name="T16" fmla="*/ 4362 w 99"/>
                  <a:gd name="T17" fmla="*/ 803 h 66"/>
                  <a:gd name="T18" fmla="*/ 4755 w 99"/>
                  <a:gd name="T19" fmla="*/ 989 h 66"/>
                  <a:gd name="T20" fmla="*/ 5121 w 99"/>
                  <a:gd name="T21" fmla="*/ 1146 h 66"/>
                  <a:gd name="T22" fmla="*/ 5288 w 99"/>
                  <a:gd name="T23" fmla="*/ 1280 h 66"/>
                  <a:gd name="T24" fmla="*/ 5515 w 99"/>
                  <a:gd name="T25" fmla="*/ 1439 h 66"/>
                  <a:gd name="T26" fmla="*/ 5518 w 99"/>
                  <a:gd name="T27" fmla="*/ 1534 h 66"/>
                  <a:gd name="T28" fmla="*/ 5518 w 99"/>
                  <a:gd name="T29" fmla="*/ 1548 h 66"/>
                  <a:gd name="T30" fmla="*/ 5608 w 99"/>
                  <a:gd name="T31" fmla="*/ 1548 h 66"/>
                  <a:gd name="T32" fmla="*/ 5518 w 99"/>
                  <a:gd name="T33" fmla="*/ 1548 h 66"/>
                  <a:gd name="T34" fmla="*/ 5515 w 99"/>
                  <a:gd name="T35" fmla="*/ 1789 h 66"/>
                  <a:gd name="T36" fmla="*/ 5849 w 99"/>
                  <a:gd name="T37" fmla="*/ 1776 h 66"/>
                  <a:gd name="T38" fmla="*/ 6109 w 99"/>
                  <a:gd name="T39" fmla="*/ 1650 h 66"/>
                  <a:gd name="T40" fmla="*/ 6109 w 99"/>
                  <a:gd name="T41" fmla="*/ 1479 h 66"/>
                  <a:gd name="T42" fmla="*/ 5948 w 99"/>
                  <a:gd name="T43" fmla="*/ 1338 h 66"/>
                  <a:gd name="T44" fmla="*/ 5760 w 99"/>
                  <a:gd name="T45" fmla="*/ 1155 h 66"/>
                  <a:gd name="T46" fmla="*/ 5515 w 99"/>
                  <a:gd name="T47" fmla="*/ 989 h 66"/>
                  <a:gd name="T48" fmla="*/ 5200 w 99"/>
                  <a:gd name="T49" fmla="*/ 803 h 66"/>
                  <a:gd name="T50" fmla="*/ 4701 w 99"/>
                  <a:gd name="T51" fmla="*/ 639 h 66"/>
                  <a:gd name="T52" fmla="*/ 4227 w 99"/>
                  <a:gd name="T53" fmla="*/ 416 h 66"/>
                  <a:gd name="T54" fmla="*/ 3715 w 99"/>
                  <a:gd name="T55" fmla="*/ 288 h 66"/>
                  <a:gd name="T56" fmla="*/ 3198 w 99"/>
                  <a:gd name="T57" fmla="*/ 11 h 66"/>
                  <a:gd name="T58" fmla="*/ 2528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214 h 66"/>
                  <a:gd name="T68" fmla="*/ 4 w 99"/>
                  <a:gd name="T69" fmla="*/ 35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49" name="Freeform 577"/>
              <p:cNvSpPr>
                <a:spLocks noChangeArrowheads="1"/>
              </p:cNvSpPr>
              <p:nvPr/>
            </p:nvSpPr>
            <p:spPr bwMode="auto">
              <a:xfrm>
                <a:off x="5089" y="4080"/>
                <a:ext cx="43" cy="52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3 0 0"/>
                  <a:gd name="G12" fmla="+- 9 0 0"/>
                  <a:gd name="G13" fmla="*/ 1 4182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4213 0 0"/>
                  <a:gd name="G28" fmla="+- 55479 0 0"/>
                  <a:gd name="G29" fmla="+- 57678 0 0"/>
                  <a:gd name="T0" fmla="*/ 4745 w 43"/>
                  <a:gd name="T1" fmla="*/ 17120 h 49"/>
                  <a:gd name="T2" fmla="*/ 4131 w 43"/>
                  <a:gd name="T3" fmla="*/ 15454 h 49"/>
                  <a:gd name="T4" fmla="*/ 3167 w 43"/>
                  <a:gd name="T5" fmla="*/ 13224 h 49"/>
                  <a:gd name="T6" fmla="*/ 2577 w 43"/>
                  <a:gd name="T7" fmla="*/ 10435 h 49"/>
                  <a:gd name="T8" fmla="*/ 1720 w 43"/>
                  <a:gd name="T9" fmla="*/ 8240 h 49"/>
                  <a:gd name="T10" fmla="*/ 1313 w 43"/>
                  <a:gd name="T11" fmla="*/ 5181 h 49"/>
                  <a:gd name="T12" fmla="*/ 1072 w 43"/>
                  <a:gd name="T13" fmla="*/ 3478 h 49"/>
                  <a:gd name="T14" fmla="*/ 1002 w 43"/>
                  <a:gd name="T15" fmla="*/ 3234 h 49"/>
                  <a:gd name="T16" fmla="*/ 1002 w 43"/>
                  <a:gd name="T17" fmla="*/ 109 h 49"/>
                  <a:gd name="T18" fmla="*/ 1002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1072 w 43"/>
                  <a:gd name="T35" fmla="*/ 10435 h 49"/>
                  <a:gd name="T36" fmla="*/ 1720 w 43"/>
                  <a:gd name="T37" fmla="*/ 13224 h 49"/>
                  <a:gd name="T38" fmla="*/ 2587 w 43"/>
                  <a:gd name="T39" fmla="*/ 15830 h 49"/>
                  <a:gd name="T40" fmla="*/ 3610 w 43"/>
                  <a:gd name="T41" fmla="*/ 18760 h 49"/>
                  <a:gd name="T42" fmla="*/ 4419 w 43"/>
                  <a:gd name="T43" fmla="*/ 20305 h 49"/>
                  <a:gd name="T44" fmla="*/ 4745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50" name="Freeform 578"/>
              <p:cNvSpPr>
                <a:spLocks noChangeArrowheads="1"/>
              </p:cNvSpPr>
              <p:nvPr/>
            </p:nvSpPr>
            <p:spPr bwMode="auto">
              <a:xfrm>
                <a:off x="5131" y="4121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487 0 0"/>
                  <a:gd name="G22" fmla="+- 55260 0 0"/>
                  <a:gd name="T0" fmla="*/ 2350 w 54"/>
                  <a:gd name="T1" fmla="*/ 13638 h 18"/>
                  <a:gd name="T2" fmla="*/ 2225 w 54"/>
                  <a:gd name="T3" fmla="*/ 12274 h 18"/>
                  <a:gd name="T4" fmla="*/ 1998 w 54"/>
                  <a:gd name="T5" fmla="*/ 12274 h 18"/>
                  <a:gd name="T6" fmla="*/ 1699 w 54"/>
                  <a:gd name="T7" fmla="*/ 12274 h 18"/>
                  <a:gd name="T8" fmla="*/ 1412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533 w 54"/>
                  <a:gd name="T15" fmla="*/ 4 h 18"/>
                  <a:gd name="T16" fmla="*/ 4 w 54"/>
                  <a:gd name="T17" fmla="*/ 0 h 18"/>
                  <a:gd name="T18" fmla="*/ 0 w 54"/>
                  <a:gd name="T19" fmla="*/ 12274 h 18"/>
                  <a:gd name="T20" fmla="*/ 464 w 54"/>
                  <a:gd name="T21" fmla="*/ 16837 h 18"/>
                  <a:gd name="T22" fmla="*/ 662 w 54"/>
                  <a:gd name="T23" fmla="*/ 24070 h 18"/>
                  <a:gd name="T24" fmla="*/ 1045 w 54"/>
                  <a:gd name="T25" fmla="*/ 25663 h 18"/>
                  <a:gd name="T26" fmla="*/ 1412 w 54"/>
                  <a:gd name="T27" fmla="*/ 26744 h 18"/>
                  <a:gd name="T28" fmla="*/ 1660 w 54"/>
                  <a:gd name="T29" fmla="*/ 26744 h 18"/>
                  <a:gd name="T30" fmla="*/ 1998 w 54"/>
                  <a:gd name="T31" fmla="*/ 26744 h 18"/>
                  <a:gd name="T32" fmla="*/ 2174 w 54"/>
                  <a:gd name="T33" fmla="*/ 28514 h 18"/>
                  <a:gd name="T34" fmla="*/ 2349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2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3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51" name="Freeform 579"/>
              <p:cNvSpPr>
                <a:spLocks noChangeArrowheads="1"/>
              </p:cNvSpPr>
              <p:nvPr/>
            </p:nvSpPr>
            <p:spPr bwMode="auto">
              <a:xfrm>
                <a:off x="566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22301 51712"/>
                  <a:gd name="G11" fmla="*/ 1 44483 2304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37 0 0"/>
                  <a:gd name="G36" fmla="+- 3664 0 0"/>
                  <a:gd name="G37" fmla="+- 2967 0 0"/>
                  <a:gd name="G38" fmla="+- 2553 0 0"/>
                  <a:gd name="G39" fmla="+- 1769 0 0"/>
                  <a:gd name="G40" fmla="+- 1097 0 0"/>
                  <a:gd name="T0" fmla="*/ 3389 w 93"/>
                  <a:gd name="T1" fmla="*/ 0 h 58"/>
                  <a:gd name="T2" fmla="*/ 3537 w 93"/>
                  <a:gd name="T3" fmla="*/ 0 h 58"/>
                  <a:gd name="T4" fmla="*/ 3667 w 93"/>
                  <a:gd name="T5" fmla="*/ 3 h 58"/>
                  <a:gd name="T6" fmla="*/ 3667 w 93"/>
                  <a:gd name="T7" fmla="*/ 700 h 58"/>
                  <a:gd name="T8" fmla="*/ 3537 w 93"/>
                  <a:gd name="T9" fmla="*/ 984 h 58"/>
                  <a:gd name="T10" fmla="*/ 3517 w 93"/>
                  <a:gd name="T11" fmla="*/ 1748 h 58"/>
                  <a:gd name="T12" fmla="*/ 3338 w 93"/>
                  <a:gd name="T13" fmla="*/ 2241 h 58"/>
                  <a:gd name="T14" fmla="*/ 3023 w 93"/>
                  <a:gd name="T15" fmla="*/ 3012 h 58"/>
                  <a:gd name="T16" fmla="*/ 2853 w 93"/>
                  <a:gd name="T17" fmla="*/ 3684 h 58"/>
                  <a:gd name="T18" fmla="*/ 2475 w 93"/>
                  <a:gd name="T19" fmla="*/ 4347 h 58"/>
                  <a:gd name="T20" fmla="*/ 2208 w 93"/>
                  <a:gd name="T21" fmla="*/ 4811 h 58"/>
                  <a:gd name="T22" fmla="*/ 1887 w 93"/>
                  <a:gd name="T23" fmla="*/ 5215 h 58"/>
                  <a:gd name="T24" fmla="*/ 1522 w 93"/>
                  <a:gd name="T25" fmla="*/ 5654 h 58"/>
                  <a:gd name="T26" fmla="*/ 1171 w 93"/>
                  <a:gd name="T27" fmla="*/ 5845 h 58"/>
                  <a:gd name="T28" fmla="*/ 736 w 93"/>
                  <a:gd name="T29" fmla="*/ 5845 h 58"/>
                  <a:gd name="T30" fmla="*/ 436 w 93"/>
                  <a:gd name="T31" fmla="*/ 5654 h 58"/>
                  <a:gd name="T32" fmla="*/ 1 w 93"/>
                  <a:gd name="T33" fmla="*/ 5204 h 58"/>
                  <a:gd name="T34" fmla="*/ 0 w 93"/>
                  <a:gd name="T35" fmla="*/ 5128 h 58"/>
                  <a:gd name="T36" fmla="*/ 0 w 93"/>
                  <a:gd name="T37" fmla="*/ 4955 h 58"/>
                  <a:gd name="T38" fmla="*/ 0 w 93"/>
                  <a:gd name="T39" fmla="*/ 4791 h 58"/>
                  <a:gd name="T40" fmla="*/ 1 w 93"/>
                  <a:gd name="T41" fmla="*/ 4425 h 58"/>
                  <a:gd name="T42" fmla="*/ 3 w 93"/>
                  <a:gd name="T43" fmla="*/ 4002 h 58"/>
                  <a:gd name="T44" fmla="*/ 8 w 93"/>
                  <a:gd name="T45" fmla="*/ 3274 h 58"/>
                  <a:gd name="T46" fmla="*/ 537 w 93"/>
                  <a:gd name="T47" fmla="*/ 2644 h 58"/>
                  <a:gd name="T48" fmla="*/ 776 w 93"/>
                  <a:gd name="T49" fmla="*/ 2063 h 58"/>
                  <a:gd name="T50" fmla="*/ 1119 w 93"/>
                  <a:gd name="T51" fmla="*/ 1371 h 58"/>
                  <a:gd name="T52" fmla="*/ 1444 w 93"/>
                  <a:gd name="T53" fmla="*/ 907 h 58"/>
                  <a:gd name="T54" fmla="*/ 1700 w 93"/>
                  <a:gd name="T55" fmla="*/ 700 h 58"/>
                  <a:gd name="T56" fmla="*/ 2007 w 93"/>
                  <a:gd name="T57" fmla="*/ 4 h 58"/>
                  <a:gd name="T58" fmla="*/ 2314 w 93"/>
                  <a:gd name="T59" fmla="*/ 3 h 58"/>
                  <a:gd name="T60" fmla="*/ 2584 w 93"/>
                  <a:gd name="T61" fmla="*/ 2 h 58"/>
                  <a:gd name="T62" fmla="*/ 2854 w 93"/>
                  <a:gd name="T63" fmla="*/ 2 h 58"/>
                  <a:gd name="T64" fmla="*/ 3052 w 93"/>
                  <a:gd name="T65" fmla="*/ 0 h 58"/>
                  <a:gd name="T66" fmla="*/ 3216 w 93"/>
                  <a:gd name="T67" fmla="*/ 0 h 58"/>
                  <a:gd name="T68" fmla="*/ 3389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7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1" y="10"/>
                    </a:lnTo>
                    <a:lnTo>
                      <a:pt x="89" y="17"/>
                    </a:lnTo>
                    <a:lnTo>
                      <a:pt x="84" y="22"/>
                    </a:lnTo>
                    <a:lnTo>
                      <a:pt x="78" y="29"/>
                    </a:lnTo>
                    <a:lnTo>
                      <a:pt x="72" y="36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29" y="58"/>
                    </a:lnTo>
                    <a:lnTo>
                      <a:pt x="20" y="58"/>
                    </a:lnTo>
                    <a:lnTo>
                      <a:pt x="10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3" y="39"/>
                    </a:lnTo>
                    <a:lnTo>
                      <a:pt x="8" y="32"/>
                    </a:lnTo>
                    <a:lnTo>
                      <a:pt x="14" y="26"/>
                    </a:lnTo>
                    <a:lnTo>
                      <a:pt x="21" y="20"/>
                    </a:lnTo>
                    <a:lnTo>
                      <a:pt x="28" y="14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6" y="2"/>
                    </a:lnTo>
                    <a:lnTo>
                      <a:pt x="73" y="2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52" name="Freeform 580"/>
              <p:cNvSpPr>
                <a:spLocks noChangeArrowheads="1"/>
              </p:cNvSpPr>
              <p:nvPr/>
            </p:nvSpPr>
            <p:spPr bwMode="auto">
              <a:xfrm>
                <a:off x="565" y="4073"/>
                <a:ext cx="101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0109 22848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4455 0 0"/>
                  <a:gd name="G33" fmla="+- 65052 0 0"/>
                  <a:gd name="G34" fmla="+- 135 0 0"/>
                  <a:gd name="G35" fmla="+- 905 0 0"/>
                  <a:gd name="G36" fmla="+- 1534 0 0"/>
                  <a:gd name="G37" fmla="+- 2448 0 0"/>
                  <a:gd name="T0" fmla="*/ 0 w 98"/>
                  <a:gd name="T1" fmla="*/ 1591 h 66"/>
                  <a:gd name="T2" fmla="*/ 678 w 98"/>
                  <a:gd name="T3" fmla="*/ 1759 h 66"/>
                  <a:gd name="T4" fmla="*/ 1305 w 98"/>
                  <a:gd name="T5" fmla="*/ 1789 h 66"/>
                  <a:gd name="T6" fmla="*/ 1924 w 98"/>
                  <a:gd name="T7" fmla="*/ 1789 h 66"/>
                  <a:gd name="T8" fmla="*/ 2664 w 98"/>
                  <a:gd name="T9" fmla="*/ 1759 h 66"/>
                  <a:gd name="T10" fmla="*/ 3184 w 98"/>
                  <a:gd name="T11" fmla="*/ 1650 h 66"/>
                  <a:gd name="T12" fmla="*/ 3927 w 98"/>
                  <a:gd name="T13" fmla="*/ 1479 h 66"/>
                  <a:gd name="T14" fmla="*/ 4422 w 98"/>
                  <a:gd name="T15" fmla="*/ 1338 h 66"/>
                  <a:gd name="T16" fmla="*/ 4980 w 98"/>
                  <a:gd name="T17" fmla="*/ 1155 h 66"/>
                  <a:gd name="T18" fmla="*/ 5298 w 98"/>
                  <a:gd name="T19" fmla="*/ 989 h 66"/>
                  <a:gd name="T20" fmla="*/ 5640 w 98"/>
                  <a:gd name="T21" fmla="*/ 803 h 66"/>
                  <a:gd name="T22" fmla="*/ 5985 w 98"/>
                  <a:gd name="T23" fmla="*/ 639 h 66"/>
                  <a:gd name="T24" fmla="*/ 6121 w 98"/>
                  <a:gd name="T25" fmla="*/ 416 h 66"/>
                  <a:gd name="T26" fmla="*/ 6331 w 98"/>
                  <a:gd name="T27" fmla="*/ 288 h 66"/>
                  <a:gd name="T28" fmla="*/ 6331 w 98"/>
                  <a:gd name="T29" fmla="*/ 11 h 66"/>
                  <a:gd name="T30" fmla="*/ 6007 w 98"/>
                  <a:gd name="T31" fmla="*/ 0 h 66"/>
                  <a:gd name="T32" fmla="*/ 5622 w 98"/>
                  <a:gd name="T33" fmla="*/ 0 h 66"/>
                  <a:gd name="T34" fmla="*/ 5768 w 98"/>
                  <a:gd name="T35" fmla="*/ 250 h 66"/>
                  <a:gd name="T36" fmla="*/ 5952 w 98"/>
                  <a:gd name="T37" fmla="*/ 250 h 66"/>
                  <a:gd name="T38" fmla="*/ 5768 w 98"/>
                  <a:gd name="T39" fmla="*/ 228 h 66"/>
                  <a:gd name="T40" fmla="*/ 5768 w 98"/>
                  <a:gd name="T41" fmla="*/ 250 h 66"/>
                  <a:gd name="T42" fmla="*/ 5640 w 98"/>
                  <a:gd name="T43" fmla="*/ 332 h 66"/>
                  <a:gd name="T44" fmla="*/ 5435 w 98"/>
                  <a:gd name="T45" fmla="*/ 479 h 66"/>
                  <a:gd name="T46" fmla="*/ 5285 w 98"/>
                  <a:gd name="T47" fmla="*/ 642 h 66"/>
                  <a:gd name="T48" fmla="*/ 4980 w 98"/>
                  <a:gd name="T49" fmla="*/ 803 h 66"/>
                  <a:gd name="T50" fmla="*/ 4462 w 98"/>
                  <a:gd name="T51" fmla="*/ 989 h 66"/>
                  <a:gd name="T52" fmla="*/ 4039 w 98"/>
                  <a:gd name="T53" fmla="*/ 1146 h 66"/>
                  <a:gd name="T54" fmla="*/ 3586 w 98"/>
                  <a:gd name="T55" fmla="*/ 1280 h 66"/>
                  <a:gd name="T56" fmla="*/ 3000 w 98"/>
                  <a:gd name="T57" fmla="*/ 1425 h 66"/>
                  <a:gd name="T58" fmla="*/ 2510 w 98"/>
                  <a:gd name="T59" fmla="*/ 1479 h 66"/>
                  <a:gd name="T60" fmla="*/ 1924 w 98"/>
                  <a:gd name="T61" fmla="*/ 1548 h 66"/>
                  <a:gd name="T62" fmla="*/ 1305 w 98"/>
                  <a:gd name="T63" fmla="*/ 1548 h 66"/>
                  <a:gd name="T64" fmla="*/ 764 w 98"/>
                  <a:gd name="T65" fmla="*/ 1479 h 66"/>
                  <a:gd name="T66" fmla="*/ 4 w 98"/>
                  <a:gd name="T67" fmla="*/ 1374 h 66"/>
                  <a:gd name="T68" fmla="*/ 0 w 98"/>
                  <a:gd name="T69" fmla="*/ 1591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0" y="66"/>
                    </a:lnTo>
                    <a:lnTo>
                      <a:pt x="41" y="64"/>
                    </a:lnTo>
                    <a:lnTo>
                      <a:pt x="50" y="60"/>
                    </a:lnTo>
                    <a:lnTo>
                      <a:pt x="60" y="55"/>
                    </a:lnTo>
                    <a:lnTo>
                      <a:pt x="68" y="49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8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7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8" y="13"/>
                    </a:lnTo>
                    <a:lnTo>
                      <a:pt x="85" y="18"/>
                    </a:lnTo>
                    <a:lnTo>
                      <a:pt x="81" y="24"/>
                    </a:lnTo>
                    <a:lnTo>
                      <a:pt x="76" y="30"/>
                    </a:lnTo>
                    <a:lnTo>
                      <a:pt x="70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2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53" name="Freeform 581"/>
              <p:cNvSpPr>
                <a:spLocks noChangeArrowheads="1"/>
              </p:cNvSpPr>
              <p:nvPr/>
            </p:nvSpPr>
            <p:spPr bwMode="auto">
              <a:xfrm>
                <a:off x="560" y="4080"/>
                <a:ext cx="45" cy="53"/>
              </a:xfrm>
              <a:custGeom>
                <a:avLst/>
                <a:gdLst>
                  <a:gd name="G0" fmla="+- 1 0 0"/>
                  <a:gd name="G1" fmla="+- 1 0 0"/>
                  <a:gd name="G2" fmla="*/ 1 25367 51712"/>
                  <a:gd name="G3" fmla="+- 19 0 0"/>
                  <a:gd name="G4" fmla="+- 65534 0 0"/>
                  <a:gd name="G5" fmla="+- 50 0 0"/>
                  <a:gd name="G6" fmla="+- 10 0 0"/>
                  <a:gd name="G7" fmla="cos 43 G6"/>
                  <a:gd name="G8" fmla="+- 10 0 0"/>
                  <a:gd name="G9" fmla="cos 43 G8"/>
                  <a:gd name="G10" fmla="+- 6 0 0"/>
                  <a:gd name="G11" fmla="+- 1 0 0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2827 0 0"/>
                  <a:gd name="G26" fmla="+- 63880 0 0"/>
                  <a:gd name="G27" fmla="+- 60779 0 0"/>
                  <a:gd name="T0" fmla="*/ 3779 w 45"/>
                  <a:gd name="T1" fmla="*/ 0 h 50"/>
                  <a:gd name="T2" fmla="*/ 2919 w 45"/>
                  <a:gd name="T3" fmla="*/ 92 h 50"/>
                  <a:gd name="T4" fmla="*/ 2257 w 45"/>
                  <a:gd name="T5" fmla="*/ 3913 h 50"/>
                  <a:gd name="T6" fmla="*/ 1437 w 45"/>
                  <a:gd name="T7" fmla="*/ 6194 h 50"/>
                  <a:gd name="T8" fmla="*/ 976 w 45"/>
                  <a:gd name="T9" fmla="*/ 9087 h 50"/>
                  <a:gd name="T10" fmla="*/ 6 w 45"/>
                  <a:gd name="T11" fmla="*/ 12029 h 50"/>
                  <a:gd name="T12" fmla="*/ 2 w 45"/>
                  <a:gd name="T13" fmla="*/ 13705 h 50"/>
                  <a:gd name="T14" fmla="*/ 1 w 45"/>
                  <a:gd name="T15" fmla="*/ 14805 h 50"/>
                  <a:gd name="T16" fmla="*/ 0 w 45"/>
                  <a:gd name="T17" fmla="*/ 16369 h 50"/>
                  <a:gd name="T18" fmla="*/ 1 w 45"/>
                  <a:gd name="T19" fmla="*/ 17574 h 50"/>
                  <a:gd name="T20" fmla="*/ 5 w 45"/>
                  <a:gd name="T21" fmla="*/ 18648 h 50"/>
                  <a:gd name="T22" fmla="*/ 858 w 45"/>
                  <a:gd name="T23" fmla="*/ 15586 h 50"/>
                  <a:gd name="T24" fmla="*/ 915 w 45"/>
                  <a:gd name="T25" fmla="*/ 15998 h 50"/>
                  <a:gd name="T26" fmla="*/ 915 w 45"/>
                  <a:gd name="T27" fmla="*/ 16369 h 50"/>
                  <a:gd name="T28" fmla="*/ 915 w 45"/>
                  <a:gd name="T29" fmla="*/ 15998 h 50"/>
                  <a:gd name="T30" fmla="*/ 915 w 45"/>
                  <a:gd name="T31" fmla="*/ 15586 h 50"/>
                  <a:gd name="T32" fmla="*/ 1110 w 45"/>
                  <a:gd name="T33" fmla="*/ 13373 h 50"/>
                  <a:gd name="T34" fmla="*/ 1437 w 45"/>
                  <a:gd name="T35" fmla="*/ 11461 h 50"/>
                  <a:gd name="T36" fmla="*/ 2116 w 45"/>
                  <a:gd name="T37" fmla="*/ 8834 h 50"/>
                  <a:gd name="T38" fmla="*/ 2737 w 45"/>
                  <a:gd name="T39" fmla="*/ 6680 h 50"/>
                  <a:gd name="T40" fmla="*/ 3324 w 45"/>
                  <a:gd name="T41" fmla="*/ 4560 h 50"/>
                  <a:gd name="T42" fmla="*/ 4034 w 45"/>
                  <a:gd name="T43" fmla="*/ 3346 h 50"/>
                  <a:gd name="T44" fmla="*/ 3779 w 45"/>
                  <a:gd name="T45" fmla="*/ 0 h 50"/>
                  <a:gd name="T46" fmla="*/ 0 w 45"/>
                  <a:gd name="T47" fmla="*/ 0 h 50"/>
                  <a:gd name="T48" fmla="*/ 45 w 45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5" h="50">
                    <a:moveTo>
                      <a:pt x="41" y="0"/>
                    </a:moveTo>
                    <a:lnTo>
                      <a:pt x="32" y="5"/>
                    </a:lnTo>
                    <a:lnTo>
                      <a:pt x="25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6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5" y="50"/>
                    </a:lnTo>
                    <a:lnTo>
                      <a:pt x="9" y="42"/>
                    </a:lnTo>
                    <a:lnTo>
                      <a:pt x="10" y="43"/>
                    </a:lnTo>
                    <a:lnTo>
                      <a:pt x="10" y="44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54" name="Freeform 582"/>
              <p:cNvSpPr>
                <a:spLocks noChangeArrowheads="1"/>
              </p:cNvSpPr>
              <p:nvPr/>
            </p:nvSpPr>
            <p:spPr bwMode="auto">
              <a:xfrm>
                <a:off x="603" y="407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6839 22848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109 0 0"/>
                  <a:gd name="G22" fmla="+- 1893 0 0"/>
                  <a:gd name="T0" fmla="*/ 2226 w 54"/>
                  <a:gd name="T1" fmla="*/ 0 h 18"/>
                  <a:gd name="T2" fmla="*/ 2109 w 54"/>
                  <a:gd name="T3" fmla="*/ 0 h 18"/>
                  <a:gd name="T4" fmla="*/ 1893 w 54"/>
                  <a:gd name="T5" fmla="*/ 0 h 18"/>
                  <a:gd name="T6" fmla="*/ 1660 w 54"/>
                  <a:gd name="T7" fmla="*/ 1 h 18"/>
                  <a:gd name="T8" fmla="*/ 1338 w 54"/>
                  <a:gd name="T9" fmla="*/ 1 h 18"/>
                  <a:gd name="T10" fmla="*/ 990 w 54"/>
                  <a:gd name="T11" fmla="*/ 2 h 18"/>
                  <a:gd name="T12" fmla="*/ 642 w 54"/>
                  <a:gd name="T13" fmla="*/ 3 h 18"/>
                  <a:gd name="T14" fmla="*/ 7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490 w 54"/>
                  <a:gd name="T21" fmla="*/ 23097 h 18"/>
                  <a:gd name="T22" fmla="*/ 738 w 54"/>
                  <a:gd name="T23" fmla="*/ 18708 h 18"/>
                  <a:gd name="T24" fmla="*/ 1078 w 54"/>
                  <a:gd name="T25" fmla="*/ 16837 h 18"/>
                  <a:gd name="T26" fmla="*/ 1369 w 54"/>
                  <a:gd name="T27" fmla="*/ 15153 h 18"/>
                  <a:gd name="T28" fmla="*/ 1660 w 54"/>
                  <a:gd name="T29" fmla="*/ 15153 h 18"/>
                  <a:gd name="T30" fmla="*/ 1952 w 54"/>
                  <a:gd name="T31" fmla="*/ 15153 h 18"/>
                  <a:gd name="T32" fmla="*/ 2174 w 54"/>
                  <a:gd name="T33" fmla="*/ 13638 h 18"/>
                  <a:gd name="T34" fmla="*/ 2350 w 54"/>
                  <a:gd name="T35" fmla="*/ 13638 h 18"/>
                  <a:gd name="T36" fmla="*/ 2226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9" y="9"/>
                    </a:lnTo>
                    <a:lnTo>
                      <a:pt x="54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55" name="Freeform 583"/>
              <p:cNvSpPr>
                <a:spLocks noChangeArrowheads="1"/>
              </p:cNvSpPr>
              <p:nvPr/>
            </p:nvSpPr>
            <p:spPr bwMode="auto">
              <a:xfrm>
                <a:off x="3881" y="4078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65461 128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340 0 0"/>
                  <a:gd name="G34" fmla="+- 65533 0 0"/>
                  <a:gd name="G35" fmla="+- 235 0 0"/>
                  <a:gd name="G36" fmla="+- 494 0 0"/>
                  <a:gd name="G37" fmla="+- 861 0 0"/>
                  <a:gd name="G38" fmla="+- 1036 0 0"/>
                  <a:gd name="T0" fmla="*/ 3480 w 93"/>
                  <a:gd name="T1" fmla="*/ 3857 h 57"/>
                  <a:gd name="T2" fmla="*/ 3537 w 93"/>
                  <a:gd name="T3" fmla="*/ 3733 h 57"/>
                  <a:gd name="T4" fmla="*/ 3667 w 93"/>
                  <a:gd name="T5" fmla="*/ 3670 h 57"/>
                  <a:gd name="T6" fmla="*/ 3667 w 93"/>
                  <a:gd name="T7" fmla="*/ 3432 h 57"/>
                  <a:gd name="T8" fmla="*/ 3537 w 93"/>
                  <a:gd name="T9" fmla="*/ 3043 h 57"/>
                  <a:gd name="T10" fmla="*/ 3517 w 93"/>
                  <a:gd name="T11" fmla="*/ 2656 h 57"/>
                  <a:gd name="T12" fmla="*/ 3339 w 93"/>
                  <a:gd name="T13" fmla="*/ 2303 h 57"/>
                  <a:gd name="T14" fmla="*/ 3023 w 93"/>
                  <a:gd name="T15" fmla="*/ 1874 h 57"/>
                  <a:gd name="T16" fmla="*/ 2853 w 93"/>
                  <a:gd name="T17" fmla="*/ 1434 h 57"/>
                  <a:gd name="T18" fmla="*/ 2569 w 93"/>
                  <a:gd name="T19" fmla="*/ 955 h 57"/>
                  <a:gd name="T20" fmla="*/ 2208 w 93"/>
                  <a:gd name="T21" fmla="*/ 633 h 57"/>
                  <a:gd name="T22" fmla="*/ 1905 w 93"/>
                  <a:gd name="T23" fmla="*/ 5 h 57"/>
                  <a:gd name="T24" fmla="*/ 1522 w 93"/>
                  <a:gd name="T25" fmla="*/ 2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3 w 93"/>
                  <a:gd name="T43" fmla="*/ 1163 h 57"/>
                  <a:gd name="T44" fmla="*/ 9 w 93"/>
                  <a:gd name="T45" fmla="*/ 1634 h 57"/>
                  <a:gd name="T46" fmla="*/ 566 w 93"/>
                  <a:gd name="T47" fmla="*/ 2009 h 57"/>
                  <a:gd name="T48" fmla="*/ 776 w 93"/>
                  <a:gd name="T49" fmla="*/ 2480 h 57"/>
                  <a:gd name="T50" fmla="*/ 1171 w 93"/>
                  <a:gd name="T51" fmla="*/ 2816 h 57"/>
                  <a:gd name="T52" fmla="*/ 1444 w 93"/>
                  <a:gd name="T53" fmla="*/ 3226 h 57"/>
                  <a:gd name="T54" fmla="*/ 1781 w 93"/>
                  <a:gd name="T55" fmla="*/ 3432 h 57"/>
                  <a:gd name="T56" fmla="*/ 2007 w 93"/>
                  <a:gd name="T57" fmla="*/ 3490 h 57"/>
                  <a:gd name="T58" fmla="*/ 2314 w 93"/>
                  <a:gd name="T59" fmla="*/ 3670 h 57"/>
                  <a:gd name="T60" fmla="*/ 2608 w 93"/>
                  <a:gd name="T61" fmla="*/ 3670 h 57"/>
                  <a:gd name="T62" fmla="*/ 2854 w 93"/>
                  <a:gd name="T63" fmla="*/ 3733 h 57"/>
                  <a:gd name="T64" fmla="*/ 3168 w 93"/>
                  <a:gd name="T65" fmla="*/ 3733 h 57"/>
                  <a:gd name="T66" fmla="*/ 3338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1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8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3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4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56" name="Freeform 584"/>
              <p:cNvSpPr>
                <a:spLocks noChangeArrowheads="1"/>
              </p:cNvSpPr>
              <p:nvPr/>
            </p:nvSpPr>
            <p:spPr bwMode="auto">
              <a:xfrm>
                <a:off x="3881" y="4073"/>
                <a:ext cx="102" cy="57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873 0 0"/>
                  <a:gd name="G34" fmla="+- 1510 0 0"/>
                  <a:gd name="G35" fmla="+- 1953 0 0"/>
                  <a:gd name="G36" fmla="+- 2401 0 0"/>
                  <a:gd name="G37" fmla="+- 2671 0 0"/>
                  <a:gd name="T0" fmla="*/ 4 w 99"/>
                  <a:gd name="T1" fmla="*/ 535 h 66"/>
                  <a:gd name="T2" fmla="*/ 781 w 99"/>
                  <a:gd name="T3" fmla="*/ 431 h 66"/>
                  <a:gd name="T4" fmla="*/ 1248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59 h 66"/>
                  <a:gd name="T16" fmla="*/ 4362 w 99"/>
                  <a:gd name="T17" fmla="*/ 1202 h 66"/>
                  <a:gd name="T18" fmla="*/ 4701 w 99"/>
                  <a:gd name="T19" fmla="*/ 1434 h 66"/>
                  <a:gd name="T20" fmla="*/ 5043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431 w 99"/>
                  <a:gd name="T35" fmla="*/ 2685 h 66"/>
                  <a:gd name="T36" fmla="*/ 5849 w 99"/>
                  <a:gd name="T37" fmla="*/ 2660 h 66"/>
                  <a:gd name="T38" fmla="*/ 6109 w 99"/>
                  <a:gd name="T39" fmla="*/ 2495 h 66"/>
                  <a:gd name="T40" fmla="*/ 6109 w 99"/>
                  <a:gd name="T41" fmla="*/ 2218 h 66"/>
                  <a:gd name="T42" fmla="*/ 5885 w 99"/>
                  <a:gd name="T43" fmla="*/ 1985 h 66"/>
                  <a:gd name="T44" fmla="*/ 5760 w 99"/>
                  <a:gd name="T45" fmla="*/ 1730 h 66"/>
                  <a:gd name="T46" fmla="*/ 5515 w 99"/>
                  <a:gd name="T47" fmla="*/ 1481 h 66"/>
                  <a:gd name="T48" fmla="*/ 5121 w 99"/>
                  <a:gd name="T49" fmla="*/ 1202 h 66"/>
                  <a:gd name="T50" fmla="*/ 4701 w 99"/>
                  <a:gd name="T51" fmla="*/ 959 h 66"/>
                  <a:gd name="T52" fmla="*/ 4227 w 99"/>
                  <a:gd name="T53" fmla="*/ 669 h 66"/>
                  <a:gd name="T54" fmla="*/ 3715 w 99"/>
                  <a:gd name="T55" fmla="*/ 400 h 66"/>
                  <a:gd name="T56" fmla="*/ 3114 w 99"/>
                  <a:gd name="T57" fmla="*/ 14 h 66"/>
                  <a:gd name="T58" fmla="*/ 2528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4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6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57" name="Freeform 585"/>
              <p:cNvSpPr>
                <a:spLocks noChangeArrowheads="1"/>
              </p:cNvSpPr>
              <p:nvPr/>
            </p:nvSpPr>
            <p:spPr bwMode="auto">
              <a:xfrm>
                <a:off x="3876" y="4080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+- 9 0 0"/>
                  <a:gd name="G6" fmla="sin 6 G5"/>
                  <a:gd name="G7" fmla="*/ 1 4487 51712"/>
                  <a:gd name="G8" fmla="*/ 1 63095 51712"/>
                  <a:gd name="G9" fmla="*/ G8 1 180"/>
                  <a:gd name="G10" fmla="*/ G7 1 G9"/>
                  <a:gd name="G11" fmla="*/ 1 0 51712"/>
                  <a:gd name="G12" fmla="*/ 1 49531 25856"/>
                  <a:gd name="G13" fmla="+- 18 0 0"/>
                  <a:gd name="G14" fmla="+- 1 0 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847 0 0"/>
                  <a:gd name="G29" fmla="+- 54974 0 0"/>
                  <a:gd name="G30" fmla="+- 57399 0 0"/>
                  <a:gd name="T0" fmla="*/ 4446 w 44"/>
                  <a:gd name="T1" fmla="*/ 17120 h 49"/>
                  <a:gd name="T2" fmla="*/ 3765 w 44"/>
                  <a:gd name="T3" fmla="*/ 15454 h 49"/>
                  <a:gd name="T4" fmla="*/ 2992 w 44"/>
                  <a:gd name="T5" fmla="*/ 1355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269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4 w 44"/>
                  <a:gd name="T23" fmla="*/ 0 h 49"/>
                  <a:gd name="T24" fmla="*/ 1 w 44"/>
                  <a:gd name="T25" fmla="*/ 3 h 49"/>
                  <a:gd name="T26" fmla="*/ 0 w 44"/>
                  <a:gd name="T27" fmla="*/ 109 h 49"/>
                  <a:gd name="T28" fmla="*/ 1 w 44"/>
                  <a:gd name="T29" fmla="*/ 4075 h 49"/>
                  <a:gd name="T30" fmla="*/ 2 w 44"/>
                  <a:gd name="T31" fmla="*/ 5181 h 49"/>
                  <a:gd name="T32" fmla="*/ 5 w 44"/>
                  <a:gd name="T33" fmla="*/ 7643 h 49"/>
                  <a:gd name="T34" fmla="*/ 1112 w 44"/>
                  <a:gd name="T35" fmla="*/ 10435 h 49"/>
                  <a:gd name="T36" fmla="*/ 1652 w 44"/>
                  <a:gd name="T37" fmla="*/ 1355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30" y="32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1" y="25"/>
                    </a:lnTo>
                    <a:lnTo>
                      <a:pt x="17" y="32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58" name="Freeform 586"/>
              <p:cNvSpPr>
                <a:spLocks noChangeArrowheads="1"/>
              </p:cNvSpPr>
              <p:nvPr/>
            </p:nvSpPr>
            <p:spPr bwMode="auto">
              <a:xfrm>
                <a:off x="3919" y="4122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487 0 0"/>
                  <a:gd name="G22" fmla="+- 55260 0 0"/>
                  <a:gd name="T0" fmla="*/ 2350 w 54"/>
                  <a:gd name="T1" fmla="*/ 13638 h 18"/>
                  <a:gd name="T2" fmla="*/ 2225 w 54"/>
                  <a:gd name="T3" fmla="*/ 12274 h 18"/>
                  <a:gd name="T4" fmla="*/ 1998 w 54"/>
                  <a:gd name="T5" fmla="*/ 12274 h 18"/>
                  <a:gd name="T6" fmla="*/ 1660 w 54"/>
                  <a:gd name="T7" fmla="*/ 12274 h 18"/>
                  <a:gd name="T8" fmla="*/ 1412 w 54"/>
                  <a:gd name="T9" fmla="*/ 11047 h 18"/>
                  <a:gd name="T10" fmla="*/ 113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3 h 18"/>
                  <a:gd name="T16" fmla="*/ 4 w 54"/>
                  <a:gd name="T17" fmla="*/ 0 h 18"/>
                  <a:gd name="T18" fmla="*/ 0 w 54"/>
                  <a:gd name="T19" fmla="*/ 12274 h 18"/>
                  <a:gd name="T20" fmla="*/ 464 w 54"/>
                  <a:gd name="T21" fmla="*/ 16837 h 18"/>
                  <a:gd name="T22" fmla="*/ 662 w 54"/>
                  <a:gd name="T23" fmla="*/ 23097 h 18"/>
                  <a:gd name="T24" fmla="*/ 990 w 54"/>
                  <a:gd name="T25" fmla="*/ 25663 h 18"/>
                  <a:gd name="T26" fmla="*/ 1369 w 54"/>
                  <a:gd name="T27" fmla="*/ 26744 h 18"/>
                  <a:gd name="T28" fmla="*/ 1660 w 54"/>
                  <a:gd name="T29" fmla="*/ 26744 h 18"/>
                  <a:gd name="T30" fmla="*/ 1998 w 54"/>
                  <a:gd name="T31" fmla="*/ 26744 h 18"/>
                  <a:gd name="T32" fmla="*/ 2174 w 54"/>
                  <a:gd name="T33" fmla="*/ 2674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59" name="Freeform 587"/>
              <p:cNvSpPr>
                <a:spLocks noChangeArrowheads="1"/>
              </p:cNvSpPr>
              <p:nvPr/>
            </p:nvSpPr>
            <p:spPr bwMode="auto">
              <a:xfrm>
                <a:off x="2405" y="4151"/>
                <a:ext cx="95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29785 52581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8872 0 0"/>
                  <a:gd name="G34" fmla="+- 59061 0 0"/>
                  <a:gd name="G35" fmla="+- 59793 0 0"/>
                  <a:gd name="G36" fmla="+- 60760 0 0"/>
                  <a:gd name="G37" fmla="+- 61766 0 0"/>
                  <a:gd name="G38" fmla="+- 62555 0 0"/>
                  <a:gd name="T0" fmla="*/ 3480 w 93"/>
                  <a:gd name="T1" fmla="*/ 10577 h 57"/>
                  <a:gd name="T2" fmla="*/ 3571 w 93"/>
                  <a:gd name="T3" fmla="*/ 10235 h 57"/>
                  <a:gd name="T4" fmla="*/ 3667 w 93"/>
                  <a:gd name="T5" fmla="*/ 10142 h 57"/>
                  <a:gd name="T6" fmla="*/ 3667 w 93"/>
                  <a:gd name="T7" fmla="*/ 9410 h 57"/>
                  <a:gd name="T8" fmla="*/ 3571 w 93"/>
                  <a:gd name="T9" fmla="*/ 8347 h 57"/>
                  <a:gd name="T10" fmla="*/ 3517 w 93"/>
                  <a:gd name="T11" fmla="*/ 7287 h 57"/>
                  <a:gd name="T12" fmla="*/ 3339 w 93"/>
                  <a:gd name="T13" fmla="*/ 6320 h 57"/>
                  <a:gd name="T14" fmla="*/ 3168 w 93"/>
                  <a:gd name="T15" fmla="*/ 4845 h 57"/>
                  <a:gd name="T16" fmla="*/ 2854 w 93"/>
                  <a:gd name="T17" fmla="*/ 4191 h 57"/>
                  <a:gd name="T18" fmla="*/ 2584 w 93"/>
                  <a:gd name="T19" fmla="*/ 2620 h 57"/>
                  <a:gd name="T20" fmla="*/ 2208 w 93"/>
                  <a:gd name="T21" fmla="*/ 1872 h 57"/>
                  <a:gd name="T22" fmla="*/ 1905 w 93"/>
                  <a:gd name="T23" fmla="*/ 5 h 57"/>
                  <a:gd name="T24" fmla="*/ 1522 w 93"/>
                  <a:gd name="T25" fmla="*/ 2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76 h 57"/>
                  <a:gd name="T34" fmla="*/ 0 w 93"/>
                  <a:gd name="T35" fmla="*/ 76 h 57"/>
                  <a:gd name="T36" fmla="*/ 0 w 93"/>
                  <a:gd name="T37" fmla="*/ 1737 h 57"/>
                  <a:gd name="T38" fmla="*/ 0 w 93"/>
                  <a:gd name="T39" fmla="*/ 1983 h 57"/>
                  <a:gd name="T40" fmla="*/ 1 w 93"/>
                  <a:gd name="T41" fmla="*/ 2270 h 57"/>
                  <a:gd name="T42" fmla="*/ 5 w 93"/>
                  <a:gd name="T43" fmla="*/ 3189 h 57"/>
                  <a:gd name="T44" fmla="*/ 9 w 93"/>
                  <a:gd name="T45" fmla="*/ 4480 h 57"/>
                  <a:gd name="T46" fmla="*/ 566 w 93"/>
                  <a:gd name="T47" fmla="*/ 5570 h 57"/>
                  <a:gd name="T48" fmla="*/ 862 w 93"/>
                  <a:gd name="T49" fmla="*/ 6803 h 57"/>
                  <a:gd name="T50" fmla="*/ 1179 w 93"/>
                  <a:gd name="T51" fmla="*/ 7810 h 57"/>
                  <a:gd name="T52" fmla="*/ 1444 w 93"/>
                  <a:gd name="T53" fmla="*/ 8800 h 57"/>
                  <a:gd name="T54" fmla="*/ 1781 w 93"/>
                  <a:gd name="T55" fmla="*/ 9410 h 57"/>
                  <a:gd name="T56" fmla="*/ 2007 w 93"/>
                  <a:gd name="T57" fmla="*/ 9572 h 57"/>
                  <a:gd name="T58" fmla="*/ 2327 w 93"/>
                  <a:gd name="T59" fmla="*/ 10142 h 57"/>
                  <a:gd name="T60" fmla="*/ 2608 w 93"/>
                  <a:gd name="T61" fmla="*/ 10142 h 57"/>
                  <a:gd name="T62" fmla="*/ 2854 w 93"/>
                  <a:gd name="T63" fmla="*/ 10235 h 57"/>
                  <a:gd name="T64" fmla="*/ 3168 w 93"/>
                  <a:gd name="T65" fmla="*/ 10235 h 57"/>
                  <a:gd name="T66" fmla="*/ 3339 w 93"/>
                  <a:gd name="T67" fmla="*/ 10235 h 57"/>
                  <a:gd name="T68" fmla="*/ 3480 w 93"/>
                  <a:gd name="T69" fmla="*/ 1057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80" y="27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60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60" name="Freeform 588"/>
              <p:cNvSpPr>
                <a:spLocks noChangeArrowheads="1"/>
              </p:cNvSpPr>
              <p:nvPr/>
            </p:nvSpPr>
            <p:spPr bwMode="auto">
              <a:xfrm>
                <a:off x="2404" y="4151"/>
                <a:ext cx="102" cy="70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680 0 0"/>
                  <a:gd name="G33" fmla="+- 64556 0 0"/>
                  <a:gd name="G34" fmla="+- 65117 0 0"/>
                  <a:gd name="G35" fmla="+- 65283 0 0"/>
                  <a:gd name="G36" fmla="+- 64913 0 0"/>
                  <a:gd name="G37" fmla="+- 64222 0 0"/>
                  <a:gd name="T0" fmla="*/ 4 w 99"/>
                  <a:gd name="T1" fmla="*/ 3559 h 66"/>
                  <a:gd name="T2" fmla="*/ 781 w 99"/>
                  <a:gd name="T3" fmla="*/ 2637 h 66"/>
                  <a:gd name="T4" fmla="*/ 1324 w 99"/>
                  <a:gd name="T5" fmla="*/ 2304 h 66"/>
                  <a:gd name="T6" fmla="*/ 1885 w 99"/>
                  <a:gd name="T7" fmla="*/ 2304 h 66"/>
                  <a:gd name="T8" fmla="*/ 2384 w 99"/>
                  <a:gd name="T9" fmla="*/ 2637 h 66"/>
                  <a:gd name="T10" fmla="*/ 2936 w 99"/>
                  <a:gd name="T11" fmla="*/ 3559 h 66"/>
                  <a:gd name="T12" fmla="*/ 3447 w 99"/>
                  <a:gd name="T13" fmla="*/ 4761 h 66"/>
                  <a:gd name="T14" fmla="*/ 3940 w 99"/>
                  <a:gd name="T15" fmla="*/ 5882 h 66"/>
                  <a:gd name="T16" fmla="*/ 4362 w 99"/>
                  <a:gd name="T17" fmla="*/ 7380 h 66"/>
                  <a:gd name="T18" fmla="*/ 4755 w 99"/>
                  <a:gd name="T19" fmla="*/ 9087 h 66"/>
                  <a:gd name="T20" fmla="*/ 5121 w 99"/>
                  <a:gd name="T21" fmla="*/ 10525 h 66"/>
                  <a:gd name="T22" fmla="*/ 5288 w 99"/>
                  <a:gd name="T23" fmla="*/ 12177 h 66"/>
                  <a:gd name="T24" fmla="*/ 5515 w 99"/>
                  <a:gd name="T25" fmla="*/ 13229 h 66"/>
                  <a:gd name="T26" fmla="*/ 5518 w 99"/>
                  <a:gd name="T27" fmla="*/ 14085 h 66"/>
                  <a:gd name="T28" fmla="*/ 5518 w 99"/>
                  <a:gd name="T29" fmla="*/ 14237 h 66"/>
                  <a:gd name="T30" fmla="*/ 5608 w 99"/>
                  <a:gd name="T31" fmla="*/ 14085 h 66"/>
                  <a:gd name="T32" fmla="*/ 5518 w 99"/>
                  <a:gd name="T33" fmla="*/ 14085 h 66"/>
                  <a:gd name="T34" fmla="*/ 5515 w 99"/>
                  <a:gd name="T35" fmla="*/ 16467 h 66"/>
                  <a:gd name="T36" fmla="*/ 5849 w 99"/>
                  <a:gd name="T37" fmla="*/ 16319 h 66"/>
                  <a:gd name="T38" fmla="*/ 6109 w 99"/>
                  <a:gd name="T39" fmla="*/ 15309 h 66"/>
                  <a:gd name="T40" fmla="*/ 6109 w 99"/>
                  <a:gd name="T41" fmla="*/ 13598 h 66"/>
                  <a:gd name="T42" fmla="*/ 6017 w 99"/>
                  <a:gd name="T43" fmla="*/ 12307 h 66"/>
                  <a:gd name="T44" fmla="*/ 5760 w 99"/>
                  <a:gd name="T45" fmla="*/ 10611 h 66"/>
                  <a:gd name="T46" fmla="*/ 5515 w 99"/>
                  <a:gd name="T47" fmla="*/ 9177 h 66"/>
                  <a:gd name="T48" fmla="*/ 5200 w 99"/>
                  <a:gd name="T49" fmla="*/ 7380 h 66"/>
                  <a:gd name="T50" fmla="*/ 4701 w 99"/>
                  <a:gd name="T51" fmla="*/ 5512 h 66"/>
                  <a:gd name="T52" fmla="*/ 4227 w 99"/>
                  <a:gd name="T53" fmla="*/ 4099 h 66"/>
                  <a:gd name="T54" fmla="*/ 3757 w 99"/>
                  <a:gd name="T55" fmla="*/ 2462 h 66"/>
                  <a:gd name="T56" fmla="*/ 3198 w 99"/>
                  <a:gd name="T57" fmla="*/ 82 h 66"/>
                  <a:gd name="T58" fmla="*/ 2610 w 99"/>
                  <a:gd name="T59" fmla="*/ 3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3 h 66"/>
                  <a:gd name="T66" fmla="*/ 0 w 99"/>
                  <a:gd name="T67" fmla="*/ 1966 h 66"/>
                  <a:gd name="T68" fmla="*/ 4 w 99"/>
                  <a:gd name="T69" fmla="*/ 355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6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6"/>
                    </a:lnTo>
                    <a:lnTo>
                      <a:pt x="90" y="56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9" y="61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2"/>
                    </a:lnTo>
                    <a:lnTo>
                      <a:pt x="69" y="17"/>
                    </a:lnTo>
                    <a:lnTo>
                      <a:pt x="61" y="10"/>
                    </a:lnTo>
                    <a:lnTo>
                      <a:pt x="52" y="6"/>
                    </a:lnTo>
                    <a:lnTo>
                      <a:pt x="42" y="3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62" name="Freeform 590"/>
              <p:cNvSpPr>
                <a:spLocks noChangeArrowheads="1"/>
              </p:cNvSpPr>
              <p:nvPr/>
            </p:nvSpPr>
            <p:spPr bwMode="auto">
              <a:xfrm>
                <a:off x="2442" y="4215"/>
                <a:ext cx="54" cy="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18 0 0"/>
                  <a:gd name="G22" fmla="+- 1991 0 0"/>
                  <a:gd name="T0" fmla="*/ 2350 w 54"/>
                  <a:gd name="T1" fmla="*/ 7 h 17"/>
                  <a:gd name="T2" fmla="*/ 2225 w 54"/>
                  <a:gd name="T3" fmla="*/ 7 h 17"/>
                  <a:gd name="T4" fmla="*/ 1998 w 54"/>
                  <a:gd name="T5" fmla="*/ 7 h 17"/>
                  <a:gd name="T6" fmla="*/ 1699 w 54"/>
                  <a:gd name="T7" fmla="*/ 7 h 17"/>
                  <a:gd name="T8" fmla="*/ 1412 w 54"/>
                  <a:gd name="T9" fmla="*/ 6 h 17"/>
                  <a:gd name="T10" fmla="*/ 1138 w 54"/>
                  <a:gd name="T11" fmla="*/ 5 h 17"/>
                  <a:gd name="T12" fmla="*/ 738 w 54"/>
                  <a:gd name="T13" fmla="*/ 4 h 17"/>
                  <a:gd name="T14" fmla="*/ 533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464 w 54"/>
                  <a:gd name="T21" fmla="*/ 608 h 17"/>
                  <a:gd name="T22" fmla="*/ 662 w 54"/>
                  <a:gd name="T23" fmla="*/ 682 h 17"/>
                  <a:gd name="T24" fmla="*/ 1078 w 54"/>
                  <a:gd name="T25" fmla="*/ 764 h 17"/>
                  <a:gd name="T26" fmla="*/ 1412 w 54"/>
                  <a:gd name="T27" fmla="*/ 809 h 17"/>
                  <a:gd name="T28" fmla="*/ 1660 w 54"/>
                  <a:gd name="T29" fmla="*/ 809 h 17"/>
                  <a:gd name="T30" fmla="*/ 1998 w 54"/>
                  <a:gd name="T31" fmla="*/ 809 h 17"/>
                  <a:gd name="T32" fmla="*/ 2174 w 54"/>
                  <a:gd name="T33" fmla="*/ 809 h 17"/>
                  <a:gd name="T34" fmla="*/ 2349 w 54"/>
                  <a:gd name="T35" fmla="*/ 857 h 17"/>
                  <a:gd name="T36" fmla="*/ 2350 w 54"/>
                  <a:gd name="T37" fmla="*/ 7 h 17"/>
                  <a:gd name="T38" fmla="*/ 0 w 54"/>
                  <a:gd name="T39" fmla="*/ 0 h 17"/>
                  <a:gd name="T40" fmla="*/ 54 w 5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7">
                    <a:moveTo>
                      <a:pt x="54" y="7"/>
                    </a:moveTo>
                    <a:lnTo>
                      <a:pt x="50" y="7"/>
                    </a:lnTo>
                    <a:lnTo>
                      <a:pt x="45" y="7"/>
                    </a:lnTo>
                    <a:lnTo>
                      <a:pt x="39" y="7"/>
                    </a:lnTo>
                    <a:lnTo>
                      <a:pt x="32" y="6"/>
                    </a:lnTo>
                    <a:lnTo>
                      <a:pt x="26" y="5"/>
                    </a:lnTo>
                    <a:lnTo>
                      <a:pt x="18" y="4"/>
                    </a:lnTo>
                    <a:lnTo>
                      <a:pt x="12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5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5" y="16"/>
                    </a:lnTo>
                    <a:lnTo>
                      <a:pt x="49" y="16"/>
                    </a:lnTo>
                    <a:lnTo>
                      <a:pt x="53" y="17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63" name="Freeform 591"/>
              <p:cNvSpPr>
                <a:spLocks noChangeArrowheads="1"/>
              </p:cNvSpPr>
              <p:nvPr/>
            </p:nvSpPr>
            <p:spPr bwMode="auto">
              <a:xfrm>
                <a:off x="3532" y="4078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1537 51712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2772 0 0"/>
                  <a:gd name="G34" fmla="+- 62860 0 0"/>
                  <a:gd name="G35" fmla="+- 63098 0 0"/>
                  <a:gd name="G36" fmla="+- 63462 0 0"/>
                  <a:gd name="G37" fmla="+- 63834 0 0"/>
                  <a:gd name="G38" fmla="+- 64140 0 0"/>
                  <a:gd name="T0" fmla="*/ 943 w 93"/>
                  <a:gd name="T1" fmla="*/ 3857 h 57"/>
                  <a:gd name="T2" fmla="*/ 969 w 93"/>
                  <a:gd name="T3" fmla="*/ 3733 h 57"/>
                  <a:gd name="T4" fmla="*/ 994 w 93"/>
                  <a:gd name="T5" fmla="*/ 3670 h 57"/>
                  <a:gd name="T6" fmla="*/ 994 w 93"/>
                  <a:gd name="T7" fmla="*/ 3432 h 57"/>
                  <a:gd name="T8" fmla="*/ 969 w 93"/>
                  <a:gd name="T9" fmla="*/ 3043 h 57"/>
                  <a:gd name="T10" fmla="*/ 954 w 93"/>
                  <a:gd name="T11" fmla="*/ 2656 h 57"/>
                  <a:gd name="T12" fmla="*/ 907 w 93"/>
                  <a:gd name="T13" fmla="*/ 2303 h 57"/>
                  <a:gd name="T14" fmla="*/ 828 w 93"/>
                  <a:gd name="T15" fmla="*/ 1874 h 57"/>
                  <a:gd name="T16" fmla="*/ 775 w 93"/>
                  <a:gd name="T17" fmla="*/ 1434 h 57"/>
                  <a:gd name="T18" fmla="*/ 701 w 93"/>
                  <a:gd name="T19" fmla="*/ 955 h 57"/>
                  <a:gd name="T20" fmla="*/ 600 w 93"/>
                  <a:gd name="T21" fmla="*/ 633 h 57"/>
                  <a:gd name="T22" fmla="*/ 515 w 93"/>
                  <a:gd name="T23" fmla="*/ 5 h 57"/>
                  <a:gd name="T24" fmla="*/ 413 w 93"/>
                  <a:gd name="T25" fmla="*/ 2 h 57"/>
                  <a:gd name="T26" fmla="*/ 319 w 93"/>
                  <a:gd name="T27" fmla="*/ 0 h 57"/>
                  <a:gd name="T28" fmla="*/ 201 w 93"/>
                  <a:gd name="T29" fmla="*/ 0 h 57"/>
                  <a:gd name="T30" fmla="*/ 125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6 w 93"/>
                  <a:gd name="T45" fmla="*/ 1634 h 57"/>
                  <a:gd name="T46" fmla="*/ 154 w 93"/>
                  <a:gd name="T47" fmla="*/ 2009 h 57"/>
                  <a:gd name="T48" fmla="*/ 222 w 93"/>
                  <a:gd name="T49" fmla="*/ 2480 h 57"/>
                  <a:gd name="T50" fmla="*/ 319 w 93"/>
                  <a:gd name="T51" fmla="*/ 2816 h 57"/>
                  <a:gd name="T52" fmla="*/ 391 w 93"/>
                  <a:gd name="T53" fmla="*/ 3226 h 57"/>
                  <a:gd name="T54" fmla="*/ 462 w 93"/>
                  <a:gd name="T55" fmla="*/ 3432 h 57"/>
                  <a:gd name="T56" fmla="*/ 545 w 93"/>
                  <a:gd name="T57" fmla="*/ 3490 h 57"/>
                  <a:gd name="T58" fmla="*/ 627 w 93"/>
                  <a:gd name="T59" fmla="*/ 3670 h 57"/>
                  <a:gd name="T60" fmla="*/ 708 w 93"/>
                  <a:gd name="T61" fmla="*/ 3670 h 57"/>
                  <a:gd name="T62" fmla="*/ 775 w 93"/>
                  <a:gd name="T63" fmla="*/ 3733 h 57"/>
                  <a:gd name="T64" fmla="*/ 828 w 93"/>
                  <a:gd name="T65" fmla="*/ 3733 h 57"/>
                  <a:gd name="T66" fmla="*/ 907 w 93"/>
                  <a:gd name="T67" fmla="*/ 3733 h 57"/>
                  <a:gd name="T68" fmla="*/ 943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1"/>
                    </a:lnTo>
                    <a:lnTo>
                      <a:pt x="66" y="15"/>
                    </a:lnTo>
                    <a:lnTo>
                      <a:pt x="57" y="9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2" y="37"/>
                    </a:lnTo>
                    <a:lnTo>
                      <a:pt x="30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7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64" name="Freeform 592"/>
              <p:cNvSpPr>
                <a:spLocks noChangeArrowheads="1"/>
              </p:cNvSpPr>
              <p:nvPr/>
            </p:nvSpPr>
            <p:spPr bwMode="auto">
              <a:xfrm>
                <a:off x="3532" y="4073"/>
                <a:ext cx="87" cy="57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5283 0 0"/>
                  <a:gd name="G33" fmla="+- 65465 0 0"/>
                  <a:gd name="G34" fmla="+- 58 0 0"/>
                  <a:gd name="G35" fmla="+- 118 0 0"/>
                  <a:gd name="G36" fmla="+- 145 0 0"/>
                  <a:gd name="G37" fmla="+- 9 0 0"/>
                  <a:gd name="T0" fmla="*/ 4 w 98"/>
                  <a:gd name="T1" fmla="*/ 535 h 66"/>
                  <a:gd name="T2" fmla="*/ 178 w 98"/>
                  <a:gd name="T3" fmla="*/ 431 h 66"/>
                  <a:gd name="T4" fmla="*/ 304 w 98"/>
                  <a:gd name="T5" fmla="*/ 375 h 66"/>
                  <a:gd name="T6" fmla="*/ 433 w 98"/>
                  <a:gd name="T7" fmla="*/ 375 h 66"/>
                  <a:gd name="T8" fmla="*/ 549 w 98"/>
                  <a:gd name="T9" fmla="*/ 431 h 66"/>
                  <a:gd name="T10" fmla="*/ 680 w 98"/>
                  <a:gd name="T11" fmla="*/ 535 h 66"/>
                  <a:gd name="T12" fmla="*/ 785 w 98"/>
                  <a:gd name="T13" fmla="*/ 776 h 66"/>
                  <a:gd name="T14" fmla="*/ 887 w 98"/>
                  <a:gd name="T15" fmla="*/ 959 h 66"/>
                  <a:gd name="T16" fmla="*/ 996 w 98"/>
                  <a:gd name="T17" fmla="*/ 1202 h 66"/>
                  <a:gd name="T18" fmla="*/ 1093 w 98"/>
                  <a:gd name="T19" fmla="*/ 1434 h 66"/>
                  <a:gd name="T20" fmla="*/ 1164 w 98"/>
                  <a:gd name="T21" fmla="*/ 1716 h 66"/>
                  <a:gd name="T22" fmla="*/ 1228 w 98"/>
                  <a:gd name="T23" fmla="*/ 1917 h 66"/>
                  <a:gd name="T24" fmla="*/ 1241 w 98"/>
                  <a:gd name="T25" fmla="*/ 2156 h 66"/>
                  <a:gd name="T26" fmla="*/ 1263 w 98"/>
                  <a:gd name="T27" fmla="*/ 2296 h 66"/>
                  <a:gd name="T28" fmla="*/ 1263 w 98"/>
                  <a:gd name="T29" fmla="*/ 2321 h 66"/>
                  <a:gd name="T30" fmla="*/ 1303 w 98"/>
                  <a:gd name="T31" fmla="*/ 2321 h 66"/>
                  <a:gd name="T32" fmla="*/ 1263 w 98"/>
                  <a:gd name="T33" fmla="*/ 2321 h 66"/>
                  <a:gd name="T34" fmla="*/ 1241 w 98"/>
                  <a:gd name="T35" fmla="*/ 2685 h 66"/>
                  <a:gd name="T36" fmla="*/ 1321 w 98"/>
                  <a:gd name="T37" fmla="*/ 2660 h 66"/>
                  <a:gd name="T38" fmla="*/ 1389 w 98"/>
                  <a:gd name="T39" fmla="*/ 2495 h 66"/>
                  <a:gd name="T40" fmla="*/ 1389 w 98"/>
                  <a:gd name="T41" fmla="*/ 2218 h 66"/>
                  <a:gd name="T42" fmla="*/ 1387 w 98"/>
                  <a:gd name="T43" fmla="*/ 1985 h 66"/>
                  <a:gd name="T44" fmla="*/ 1321 w 98"/>
                  <a:gd name="T45" fmla="*/ 1730 h 66"/>
                  <a:gd name="T46" fmla="*/ 1241 w 98"/>
                  <a:gd name="T47" fmla="*/ 1481 h 66"/>
                  <a:gd name="T48" fmla="*/ 1168 w 98"/>
                  <a:gd name="T49" fmla="*/ 1202 h 66"/>
                  <a:gd name="T50" fmla="*/ 1092 w 98"/>
                  <a:gd name="T51" fmla="*/ 959 h 66"/>
                  <a:gd name="T52" fmla="*/ 972 w 98"/>
                  <a:gd name="T53" fmla="*/ 669 h 66"/>
                  <a:gd name="T54" fmla="*/ 863 w 98"/>
                  <a:gd name="T55" fmla="*/ 400 h 66"/>
                  <a:gd name="T56" fmla="*/ 727 w 98"/>
                  <a:gd name="T57" fmla="*/ 14 h 66"/>
                  <a:gd name="T58" fmla="*/ 582 w 98"/>
                  <a:gd name="T59" fmla="*/ 2 h 66"/>
                  <a:gd name="T60" fmla="*/ 448 w 98"/>
                  <a:gd name="T61" fmla="*/ 0 h 66"/>
                  <a:gd name="T62" fmla="*/ 286 w 98"/>
                  <a:gd name="T63" fmla="*/ 0 h 66"/>
                  <a:gd name="T64" fmla="*/ 15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7" y="48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2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65" name="Freeform 593"/>
              <p:cNvSpPr>
                <a:spLocks noChangeArrowheads="1"/>
              </p:cNvSpPr>
              <p:nvPr/>
            </p:nvSpPr>
            <p:spPr bwMode="auto">
              <a:xfrm>
                <a:off x="3528" y="4080"/>
                <a:ext cx="41" cy="52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4 0 0"/>
                  <a:gd name="G12" fmla="+- 9 0 0"/>
                  <a:gd name="G13" fmla="*/ 1 4267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2507 0 0"/>
                  <a:gd name="G28" fmla="+- 53833 0 0"/>
                  <a:gd name="G29" fmla="+- 56613 0 0"/>
                  <a:gd name="T0" fmla="*/ 2783 w 43"/>
                  <a:gd name="T1" fmla="*/ 17120 h 49"/>
                  <a:gd name="T2" fmla="*/ 2425 w 43"/>
                  <a:gd name="T3" fmla="*/ 15454 h 49"/>
                  <a:gd name="T4" fmla="*/ 1851 w 43"/>
                  <a:gd name="T5" fmla="*/ 13554 h 49"/>
                  <a:gd name="T6" fmla="*/ 1512 w 43"/>
                  <a:gd name="T7" fmla="*/ 10435 h 49"/>
                  <a:gd name="T8" fmla="*/ 1009 w 43"/>
                  <a:gd name="T9" fmla="*/ 8240 h 49"/>
                  <a:gd name="T10" fmla="*/ 720 w 43"/>
                  <a:gd name="T11" fmla="*/ 5181 h 49"/>
                  <a:gd name="T12" fmla="*/ 628 w 43"/>
                  <a:gd name="T13" fmla="*/ 3478 h 49"/>
                  <a:gd name="T14" fmla="*/ 587 w 43"/>
                  <a:gd name="T15" fmla="*/ 3234 h 49"/>
                  <a:gd name="T16" fmla="*/ 587 w 43"/>
                  <a:gd name="T17" fmla="*/ 109 h 49"/>
                  <a:gd name="T18" fmla="*/ 587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4075 h 49"/>
                  <a:gd name="T30" fmla="*/ 1 w 43"/>
                  <a:gd name="T31" fmla="*/ 5181 h 49"/>
                  <a:gd name="T32" fmla="*/ 4 w 43"/>
                  <a:gd name="T33" fmla="*/ 7643 h 49"/>
                  <a:gd name="T34" fmla="*/ 628 w 43"/>
                  <a:gd name="T35" fmla="*/ 10435 h 49"/>
                  <a:gd name="T36" fmla="*/ 1009 w 43"/>
                  <a:gd name="T37" fmla="*/ 13554 h 49"/>
                  <a:gd name="T38" fmla="*/ 1517 w 43"/>
                  <a:gd name="T39" fmla="*/ 15830 h 49"/>
                  <a:gd name="T40" fmla="*/ 2118 w 43"/>
                  <a:gd name="T41" fmla="*/ 18760 h 49"/>
                  <a:gd name="T42" fmla="*/ 2602 w 43"/>
                  <a:gd name="T43" fmla="*/ 20305 h 49"/>
                  <a:gd name="T44" fmla="*/ 2783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66" name="Freeform 594"/>
              <p:cNvSpPr>
                <a:spLocks noChangeArrowheads="1"/>
              </p:cNvSpPr>
              <p:nvPr/>
            </p:nvSpPr>
            <p:spPr bwMode="auto">
              <a:xfrm>
                <a:off x="3573" y="4122"/>
                <a:ext cx="50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47773 2585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4450 0 0"/>
                  <a:gd name="G21" fmla="+- 54315 0 0"/>
                  <a:gd name="T0" fmla="*/ 1275 w 53"/>
                  <a:gd name="T1" fmla="*/ 13638 h 18"/>
                  <a:gd name="T2" fmla="*/ 1188 w 53"/>
                  <a:gd name="T3" fmla="*/ 12274 h 18"/>
                  <a:gd name="T4" fmla="*/ 1053 w 53"/>
                  <a:gd name="T5" fmla="*/ 12274 h 18"/>
                  <a:gd name="T6" fmla="*/ 902 w 53"/>
                  <a:gd name="T7" fmla="*/ 12274 h 18"/>
                  <a:gd name="T8" fmla="*/ 765 w 53"/>
                  <a:gd name="T9" fmla="*/ 11047 h 18"/>
                  <a:gd name="T10" fmla="*/ 575 w 53"/>
                  <a:gd name="T11" fmla="*/ 11047 h 18"/>
                  <a:gd name="T12" fmla="*/ 391 w 53"/>
                  <a:gd name="T13" fmla="*/ 8948 h 18"/>
                  <a:gd name="T14" fmla="*/ 280 w 53"/>
                  <a:gd name="T15" fmla="*/ 3 h 18"/>
                  <a:gd name="T16" fmla="*/ 3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350 w 53"/>
                  <a:gd name="T23" fmla="*/ 23097 h 18"/>
                  <a:gd name="T24" fmla="*/ 544 w 53"/>
                  <a:gd name="T25" fmla="*/ 25663 h 18"/>
                  <a:gd name="T26" fmla="*/ 757 w 53"/>
                  <a:gd name="T27" fmla="*/ 26744 h 18"/>
                  <a:gd name="T28" fmla="*/ 893 w 53"/>
                  <a:gd name="T29" fmla="*/ 26744 h 18"/>
                  <a:gd name="T30" fmla="*/ 1053 w 53"/>
                  <a:gd name="T31" fmla="*/ 26744 h 18"/>
                  <a:gd name="T32" fmla="*/ 1176 w 53"/>
                  <a:gd name="T33" fmla="*/ 26744 h 18"/>
                  <a:gd name="T34" fmla="*/ 1255 w 53"/>
                  <a:gd name="T35" fmla="*/ 28514 h 18"/>
                  <a:gd name="T36" fmla="*/ 1275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7" y="5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67" name="Freeform 595"/>
              <p:cNvSpPr>
                <a:spLocks noChangeArrowheads="1"/>
              </p:cNvSpPr>
              <p:nvPr/>
            </p:nvSpPr>
            <p:spPr bwMode="auto">
              <a:xfrm>
                <a:off x="1557" y="4075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8961 25856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416 0 0"/>
                  <a:gd name="G34" fmla="+- 5491 0 0"/>
                  <a:gd name="G35" fmla="+- 4794 0 0"/>
                  <a:gd name="G36" fmla="+- 4457 0 0"/>
                  <a:gd name="G37" fmla="+- 3521 0 0"/>
                  <a:gd name="G38" fmla="+- 2795 0 0"/>
                  <a:gd name="T0" fmla="*/ 5216 w 93"/>
                  <a:gd name="T1" fmla="*/ 0 h 58"/>
                  <a:gd name="T2" fmla="*/ 5416 w 93"/>
                  <a:gd name="T3" fmla="*/ 0 h 58"/>
                  <a:gd name="T4" fmla="*/ 5494 w 93"/>
                  <a:gd name="T5" fmla="*/ 3 h 58"/>
                  <a:gd name="T6" fmla="*/ 5494 w 93"/>
                  <a:gd name="T7" fmla="*/ 700 h 58"/>
                  <a:gd name="T8" fmla="*/ 5441 w 93"/>
                  <a:gd name="T9" fmla="*/ 984 h 58"/>
                  <a:gd name="T10" fmla="*/ 5269 w 93"/>
                  <a:gd name="T11" fmla="*/ 1748 h 58"/>
                  <a:gd name="T12" fmla="*/ 5036 w 93"/>
                  <a:gd name="T13" fmla="*/ 2241 h 58"/>
                  <a:gd name="T14" fmla="*/ 4731 w 93"/>
                  <a:gd name="T15" fmla="*/ 3012 h 58"/>
                  <a:gd name="T16" fmla="*/ 4281 w 93"/>
                  <a:gd name="T17" fmla="*/ 3684 h 58"/>
                  <a:gd name="T18" fmla="*/ 3819 w 93"/>
                  <a:gd name="T19" fmla="*/ 4195 h 58"/>
                  <a:gd name="T20" fmla="*/ 3364 w 93"/>
                  <a:gd name="T21" fmla="*/ 4811 h 58"/>
                  <a:gd name="T22" fmla="*/ 2907 w 93"/>
                  <a:gd name="T23" fmla="*/ 5215 h 58"/>
                  <a:gd name="T24" fmla="*/ 2313 w 93"/>
                  <a:gd name="T25" fmla="*/ 5654 h 58"/>
                  <a:gd name="T26" fmla="*/ 1763 w 93"/>
                  <a:gd name="T27" fmla="*/ 5845 h 58"/>
                  <a:gd name="T28" fmla="*/ 1136 w 93"/>
                  <a:gd name="T29" fmla="*/ 5845 h 58"/>
                  <a:gd name="T30" fmla="*/ 659 w 93"/>
                  <a:gd name="T31" fmla="*/ 5654 h 58"/>
                  <a:gd name="T32" fmla="*/ 1 w 93"/>
                  <a:gd name="T33" fmla="*/ 5204 h 58"/>
                  <a:gd name="T34" fmla="*/ 0 w 93"/>
                  <a:gd name="T35" fmla="*/ 5128 h 58"/>
                  <a:gd name="T36" fmla="*/ 0 w 93"/>
                  <a:gd name="T37" fmla="*/ 4955 h 58"/>
                  <a:gd name="T38" fmla="*/ 0 w 93"/>
                  <a:gd name="T39" fmla="*/ 4791 h 58"/>
                  <a:gd name="T40" fmla="*/ 1 w 93"/>
                  <a:gd name="T41" fmla="*/ 4425 h 58"/>
                  <a:gd name="T42" fmla="*/ 4 w 93"/>
                  <a:gd name="T43" fmla="*/ 4002 h 58"/>
                  <a:gd name="T44" fmla="*/ 574 w 93"/>
                  <a:gd name="T45" fmla="*/ 3274 h 58"/>
                  <a:gd name="T46" fmla="*/ 838 w 93"/>
                  <a:gd name="T47" fmla="*/ 2644 h 58"/>
                  <a:gd name="T48" fmla="*/ 1219 w 93"/>
                  <a:gd name="T49" fmla="*/ 2063 h 58"/>
                  <a:gd name="T50" fmla="*/ 1763 w 93"/>
                  <a:gd name="T51" fmla="*/ 1371 h 58"/>
                  <a:gd name="T52" fmla="*/ 2171 w 93"/>
                  <a:gd name="T53" fmla="*/ 907 h 58"/>
                  <a:gd name="T54" fmla="*/ 2620 w 93"/>
                  <a:gd name="T55" fmla="*/ 700 h 58"/>
                  <a:gd name="T56" fmla="*/ 3091 w 93"/>
                  <a:gd name="T57" fmla="*/ 4 h 58"/>
                  <a:gd name="T58" fmla="*/ 3515 w 93"/>
                  <a:gd name="T59" fmla="*/ 3 h 58"/>
                  <a:gd name="T60" fmla="*/ 3982 w 93"/>
                  <a:gd name="T61" fmla="*/ 2 h 58"/>
                  <a:gd name="T62" fmla="*/ 4332 w 93"/>
                  <a:gd name="T63" fmla="*/ 2 h 58"/>
                  <a:gd name="T64" fmla="*/ 4731 w 93"/>
                  <a:gd name="T65" fmla="*/ 0 h 58"/>
                  <a:gd name="T66" fmla="*/ 4950 w 93"/>
                  <a:gd name="T67" fmla="*/ 0 h 58"/>
                  <a:gd name="T68" fmla="*/ 5216 w 93"/>
                  <a:gd name="T69" fmla="*/ 0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0"/>
                    </a:moveTo>
                    <a:lnTo>
                      <a:pt x="91" y="0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7"/>
                    </a:lnTo>
                    <a:lnTo>
                      <a:pt x="85" y="22"/>
                    </a:lnTo>
                    <a:lnTo>
                      <a:pt x="80" y="29"/>
                    </a:lnTo>
                    <a:lnTo>
                      <a:pt x="72" y="36"/>
                    </a:lnTo>
                    <a:lnTo>
                      <a:pt x="65" y="41"/>
                    </a:lnTo>
                    <a:lnTo>
                      <a:pt x="57" y="48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8"/>
                    </a:lnTo>
                    <a:lnTo>
                      <a:pt x="20" y="58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1" y="44"/>
                    </a:lnTo>
                    <a:lnTo>
                      <a:pt x="4" y="39"/>
                    </a:lnTo>
                    <a:lnTo>
                      <a:pt x="9" y="32"/>
                    </a:lnTo>
                    <a:lnTo>
                      <a:pt x="15" y="26"/>
                    </a:lnTo>
                    <a:lnTo>
                      <a:pt x="21" y="20"/>
                    </a:lnTo>
                    <a:lnTo>
                      <a:pt x="30" y="14"/>
                    </a:lnTo>
                    <a:lnTo>
                      <a:pt x="37" y="9"/>
                    </a:lnTo>
                    <a:lnTo>
                      <a:pt x="45" y="6"/>
                    </a:lnTo>
                    <a:lnTo>
                      <a:pt x="52" y="4"/>
                    </a:lnTo>
                    <a:lnTo>
                      <a:pt x="59" y="3"/>
                    </a:lnTo>
                    <a:lnTo>
                      <a:pt x="67" y="2"/>
                    </a:lnTo>
                    <a:lnTo>
                      <a:pt x="73" y="2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68" name="Freeform 596"/>
              <p:cNvSpPr>
                <a:spLocks noChangeArrowheads="1"/>
              </p:cNvSpPr>
              <p:nvPr/>
            </p:nvSpPr>
            <p:spPr bwMode="auto">
              <a:xfrm>
                <a:off x="1555" y="4073"/>
                <a:ext cx="102" cy="56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4471 0 0"/>
                  <a:gd name="G33" fmla="+- 64995 0 0"/>
                  <a:gd name="G34" fmla="+- 155 0 0"/>
                  <a:gd name="G35" fmla="+- 769 0 0"/>
                  <a:gd name="G36" fmla="+- 1464 0 0"/>
                  <a:gd name="G37" fmla="+- 2236 0 0"/>
                  <a:gd name="T0" fmla="*/ 0 w 99"/>
                  <a:gd name="T1" fmla="*/ 1591 h 66"/>
                  <a:gd name="T2" fmla="*/ 694 w 99"/>
                  <a:gd name="T3" fmla="*/ 1759 h 66"/>
                  <a:gd name="T4" fmla="*/ 1248 w 99"/>
                  <a:gd name="T5" fmla="*/ 1789 h 66"/>
                  <a:gd name="T6" fmla="*/ 1944 w 99"/>
                  <a:gd name="T7" fmla="*/ 1789 h 66"/>
                  <a:gd name="T8" fmla="*/ 2528 w 99"/>
                  <a:gd name="T9" fmla="*/ 1759 h 66"/>
                  <a:gd name="T10" fmla="*/ 3114 w 99"/>
                  <a:gd name="T11" fmla="*/ 1650 h 66"/>
                  <a:gd name="T12" fmla="*/ 3715 w 99"/>
                  <a:gd name="T13" fmla="*/ 1479 h 66"/>
                  <a:gd name="T14" fmla="*/ 4227 w 99"/>
                  <a:gd name="T15" fmla="*/ 1338 h 66"/>
                  <a:gd name="T16" fmla="*/ 4701 w 99"/>
                  <a:gd name="T17" fmla="*/ 1155 h 66"/>
                  <a:gd name="T18" fmla="*/ 5200 w 99"/>
                  <a:gd name="T19" fmla="*/ 989 h 66"/>
                  <a:gd name="T20" fmla="*/ 5515 w 99"/>
                  <a:gd name="T21" fmla="*/ 803 h 66"/>
                  <a:gd name="T22" fmla="*/ 5760 w 99"/>
                  <a:gd name="T23" fmla="*/ 639 h 66"/>
                  <a:gd name="T24" fmla="*/ 5885 w 99"/>
                  <a:gd name="T25" fmla="*/ 416 h 66"/>
                  <a:gd name="T26" fmla="*/ 6109 w 99"/>
                  <a:gd name="T27" fmla="*/ 288 h 66"/>
                  <a:gd name="T28" fmla="*/ 6109 w 99"/>
                  <a:gd name="T29" fmla="*/ 11 h 66"/>
                  <a:gd name="T30" fmla="*/ 5849 w 99"/>
                  <a:gd name="T31" fmla="*/ 0 h 66"/>
                  <a:gd name="T32" fmla="*/ 5431 w 99"/>
                  <a:gd name="T33" fmla="*/ 0 h 66"/>
                  <a:gd name="T34" fmla="*/ 5518 w 99"/>
                  <a:gd name="T35" fmla="*/ 250 h 66"/>
                  <a:gd name="T36" fmla="*/ 5608 w 99"/>
                  <a:gd name="T37" fmla="*/ 250 h 66"/>
                  <a:gd name="T38" fmla="*/ 5518 w 99"/>
                  <a:gd name="T39" fmla="*/ 228 h 66"/>
                  <a:gd name="T40" fmla="*/ 5518 w 99"/>
                  <a:gd name="T41" fmla="*/ 250 h 66"/>
                  <a:gd name="T42" fmla="*/ 5515 w 99"/>
                  <a:gd name="T43" fmla="*/ 332 h 66"/>
                  <a:gd name="T44" fmla="*/ 5288 w 99"/>
                  <a:gd name="T45" fmla="*/ 479 h 66"/>
                  <a:gd name="T46" fmla="*/ 5043 w 99"/>
                  <a:gd name="T47" fmla="*/ 642 h 66"/>
                  <a:gd name="T48" fmla="*/ 4755 w 99"/>
                  <a:gd name="T49" fmla="*/ 803 h 66"/>
                  <a:gd name="T50" fmla="*/ 4362 w 99"/>
                  <a:gd name="T51" fmla="*/ 989 h 66"/>
                  <a:gd name="T52" fmla="*/ 3940 w 99"/>
                  <a:gd name="T53" fmla="*/ 1146 h 66"/>
                  <a:gd name="T54" fmla="*/ 3447 w 99"/>
                  <a:gd name="T55" fmla="*/ 1280 h 66"/>
                  <a:gd name="T56" fmla="*/ 2936 w 99"/>
                  <a:gd name="T57" fmla="*/ 1425 h 66"/>
                  <a:gd name="T58" fmla="*/ 2384 w 99"/>
                  <a:gd name="T59" fmla="*/ 1479 h 66"/>
                  <a:gd name="T60" fmla="*/ 1885 w 99"/>
                  <a:gd name="T61" fmla="*/ 1548 h 66"/>
                  <a:gd name="T62" fmla="*/ 1248 w 99"/>
                  <a:gd name="T63" fmla="*/ 1548 h 66"/>
                  <a:gd name="T64" fmla="*/ 781 w 99"/>
                  <a:gd name="T65" fmla="*/ 1479 h 66"/>
                  <a:gd name="T66" fmla="*/ 4 w 99"/>
                  <a:gd name="T67" fmla="*/ 1374 h 66"/>
                  <a:gd name="T68" fmla="*/ 0 w 99"/>
                  <a:gd name="T69" fmla="*/ 1591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6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4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69" name="Freeform 597"/>
              <p:cNvSpPr>
                <a:spLocks noChangeArrowheads="1"/>
              </p:cNvSpPr>
              <p:nvPr/>
            </p:nvSpPr>
            <p:spPr bwMode="auto">
              <a:xfrm>
                <a:off x="1552" y="4080"/>
                <a:ext cx="44" cy="53"/>
              </a:xfrm>
              <a:custGeom>
                <a:avLst/>
                <a:gdLst>
                  <a:gd name="G0" fmla="+- 1 0 0"/>
                  <a:gd name="G1" fmla="+- 1 0 0"/>
                  <a:gd name="G2" fmla="*/ 1 39879 44192"/>
                  <a:gd name="G3" fmla="+- 19 0 0"/>
                  <a:gd name="G4" fmla="+- 65534 0 0"/>
                  <a:gd name="G5" fmla="+- 8 0 0"/>
                  <a:gd name="G6" fmla="+- 9 0 0"/>
                  <a:gd name="G7" fmla="sin 43 G6"/>
                  <a:gd name="G8" fmla="+- 9 0 0"/>
                  <a:gd name="G9" fmla="sin 43 G8"/>
                  <a:gd name="G10" fmla="+- 6 0 0"/>
                  <a:gd name="G11" fmla="+- 1 0 0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3104 0 0"/>
                  <a:gd name="G26" fmla="+- 64078 0 0"/>
                  <a:gd name="G27" fmla="+- 60994 0 0"/>
                  <a:gd name="T0" fmla="*/ 4022 w 44"/>
                  <a:gd name="T1" fmla="*/ 0 h 50"/>
                  <a:gd name="T2" fmla="*/ 3196 w 44"/>
                  <a:gd name="T3" fmla="*/ 92 h 50"/>
                  <a:gd name="T4" fmla="*/ 2455 w 44"/>
                  <a:gd name="T5" fmla="*/ 3913 h 50"/>
                  <a:gd name="T6" fmla="*/ 1652 w 44"/>
                  <a:gd name="T7" fmla="*/ 6194 h 50"/>
                  <a:gd name="T8" fmla="*/ 1112 w 44"/>
                  <a:gd name="T9" fmla="*/ 9087 h 50"/>
                  <a:gd name="T10" fmla="*/ 5 w 44"/>
                  <a:gd name="T11" fmla="*/ 12029 h 50"/>
                  <a:gd name="T12" fmla="*/ 2 w 44"/>
                  <a:gd name="T13" fmla="*/ 13705 h 50"/>
                  <a:gd name="T14" fmla="*/ 1 w 44"/>
                  <a:gd name="T15" fmla="*/ 14805 h 50"/>
                  <a:gd name="T16" fmla="*/ 0 w 44"/>
                  <a:gd name="T17" fmla="*/ 16369 h 50"/>
                  <a:gd name="T18" fmla="*/ 1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75 w 44"/>
                  <a:gd name="T25" fmla="*/ 15998 h 50"/>
                  <a:gd name="T26" fmla="*/ 975 w 44"/>
                  <a:gd name="T27" fmla="*/ 16369 h 50"/>
                  <a:gd name="T28" fmla="*/ 975 w 44"/>
                  <a:gd name="T29" fmla="*/ 15998 h 50"/>
                  <a:gd name="T30" fmla="*/ 975 w 44"/>
                  <a:gd name="T31" fmla="*/ 15586 h 50"/>
                  <a:gd name="T32" fmla="*/ 1269 w 44"/>
                  <a:gd name="T33" fmla="*/ 13373 h 50"/>
                  <a:gd name="T34" fmla="*/ 1652 w 44"/>
                  <a:gd name="T35" fmla="*/ 11461 h 50"/>
                  <a:gd name="T36" fmla="*/ 2372 w 44"/>
                  <a:gd name="T37" fmla="*/ 8834 h 50"/>
                  <a:gd name="T38" fmla="*/ 2992 w 44"/>
                  <a:gd name="T39" fmla="*/ 6680 h 50"/>
                  <a:gd name="T40" fmla="*/ 3765 w 44"/>
                  <a:gd name="T41" fmla="*/ 4560 h 50"/>
                  <a:gd name="T42" fmla="*/ 4446 w 44"/>
                  <a:gd name="T43" fmla="*/ 3346 h 50"/>
                  <a:gd name="T44" fmla="*/ 4022 w 44"/>
                  <a:gd name="T45" fmla="*/ 0 h 50"/>
                  <a:gd name="T46" fmla="*/ 0 w 44"/>
                  <a:gd name="T47" fmla="*/ 0 h 50"/>
                  <a:gd name="T48" fmla="*/ 44 w 44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50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0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8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70" name="Freeform 598"/>
              <p:cNvSpPr>
                <a:spLocks noChangeArrowheads="1"/>
              </p:cNvSpPr>
              <p:nvPr/>
            </p:nvSpPr>
            <p:spPr bwMode="auto">
              <a:xfrm>
                <a:off x="1594" y="407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563 57600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98 0 0"/>
                  <a:gd name="T0" fmla="*/ 2295 w 54"/>
                  <a:gd name="T1" fmla="*/ 0 h 18"/>
                  <a:gd name="T2" fmla="*/ 2174 w 54"/>
                  <a:gd name="T3" fmla="*/ 0 h 18"/>
                  <a:gd name="T4" fmla="*/ 1998 w 54"/>
                  <a:gd name="T5" fmla="*/ 0 h 18"/>
                  <a:gd name="T6" fmla="*/ 1660 w 54"/>
                  <a:gd name="T7" fmla="*/ 1 h 18"/>
                  <a:gd name="T8" fmla="*/ 1369 w 54"/>
                  <a:gd name="T9" fmla="*/ 1 h 18"/>
                  <a:gd name="T10" fmla="*/ 990 w 54"/>
                  <a:gd name="T11" fmla="*/ 2 h 18"/>
                  <a:gd name="T12" fmla="*/ 662 w 54"/>
                  <a:gd name="T13" fmla="*/ 3 h 18"/>
                  <a:gd name="T14" fmla="*/ 464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505 w 54"/>
                  <a:gd name="T21" fmla="*/ 23097 h 18"/>
                  <a:gd name="T22" fmla="*/ 738 w 54"/>
                  <a:gd name="T23" fmla="*/ 18708 h 18"/>
                  <a:gd name="T24" fmla="*/ 1138 w 54"/>
                  <a:gd name="T25" fmla="*/ 16837 h 18"/>
                  <a:gd name="T26" fmla="*/ 1412 w 54"/>
                  <a:gd name="T27" fmla="*/ 15153 h 18"/>
                  <a:gd name="T28" fmla="*/ 1660 w 54"/>
                  <a:gd name="T29" fmla="*/ 15153 h 18"/>
                  <a:gd name="T30" fmla="*/ 1998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295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71" name="Freeform 599"/>
              <p:cNvSpPr>
                <a:spLocks noChangeArrowheads="1"/>
              </p:cNvSpPr>
              <p:nvPr/>
            </p:nvSpPr>
            <p:spPr bwMode="auto">
              <a:xfrm>
                <a:off x="4875" y="4078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1537 51712"/>
                  <a:gd name="G11" fmla="*/ 1 37753 496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2764 0 0"/>
                  <a:gd name="G36" fmla="+- 62860 0 0"/>
                  <a:gd name="G37" fmla="+- 63098 0 0"/>
                  <a:gd name="G38" fmla="+- 63462 0 0"/>
                  <a:gd name="G39" fmla="+- 63834 0 0"/>
                  <a:gd name="G40" fmla="+- 64140 0 0"/>
                  <a:gd name="T0" fmla="*/ 943 w 93"/>
                  <a:gd name="T1" fmla="*/ 3857 h 57"/>
                  <a:gd name="T2" fmla="*/ 961 w 93"/>
                  <a:gd name="T3" fmla="*/ 3733 h 57"/>
                  <a:gd name="T4" fmla="*/ 994 w 93"/>
                  <a:gd name="T5" fmla="*/ 3670 h 57"/>
                  <a:gd name="T6" fmla="*/ 994 w 93"/>
                  <a:gd name="T7" fmla="*/ 3432 h 57"/>
                  <a:gd name="T8" fmla="*/ 969 w 93"/>
                  <a:gd name="T9" fmla="*/ 3043 h 57"/>
                  <a:gd name="T10" fmla="*/ 954 w 93"/>
                  <a:gd name="T11" fmla="*/ 2656 h 57"/>
                  <a:gd name="T12" fmla="*/ 907 w 93"/>
                  <a:gd name="T13" fmla="*/ 2303 h 57"/>
                  <a:gd name="T14" fmla="*/ 828 w 93"/>
                  <a:gd name="T15" fmla="*/ 1874 h 57"/>
                  <a:gd name="T16" fmla="*/ 775 w 93"/>
                  <a:gd name="T17" fmla="*/ 1434 h 57"/>
                  <a:gd name="T18" fmla="*/ 696 w 93"/>
                  <a:gd name="T19" fmla="*/ 955 h 57"/>
                  <a:gd name="T20" fmla="*/ 600 w 93"/>
                  <a:gd name="T21" fmla="*/ 633 h 57"/>
                  <a:gd name="T22" fmla="*/ 513 w 93"/>
                  <a:gd name="T23" fmla="*/ 5 h 57"/>
                  <a:gd name="T24" fmla="*/ 413 w 93"/>
                  <a:gd name="T25" fmla="*/ 2 h 57"/>
                  <a:gd name="T26" fmla="*/ 318 w 93"/>
                  <a:gd name="T27" fmla="*/ 0 h 57"/>
                  <a:gd name="T28" fmla="*/ 201 w 93"/>
                  <a:gd name="T29" fmla="*/ 0 h 57"/>
                  <a:gd name="T30" fmla="*/ 118 w 93"/>
                  <a:gd name="T31" fmla="*/ 2 h 57"/>
                  <a:gd name="T32" fmla="*/ 1 w 93"/>
                  <a:gd name="T33" fmla="*/ 28 h 57"/>
                  <a:gd name="T34" fmla="*/ 0 w 93"/>
                  <a:gd name="T35" fmla="*/ 30 h 57"/>
                  <a:gd name="T36" fmla="*/ 0 w 93"/>
                  <a:gd name="T37" fmla="*/ 591 h 57"/>
                  <a:gd name="T38" fmla="*/ 0 w 93"/>
                  <a:gd name="T39" fmla="*/ 682 h 57"/>
                  <a:gd name="T40" fmla="*/ 1 w 93"/>
                  <a:gd name="T41" fmla="*/ 827 h 57"/>
                  <a:gd name="T42" fmla="*/ 4 w 93"/>
                  <a:gd name="T43" fmla="*/ 1163 h 57"/>
                  <a:gd name="T44" fmla="*/ 6 w 93"/>
                  <a:gd name="T45" fmla="*/ 1634 h 57"/>
                  <a:gd name="T46" fmla="*/ 154 w 93"/>
                  <a:gd name="T47" fmla="*/ 2009 h 57"/>
                  <a:gd name="T48" fmla="*/ 211 w 93"/>
                  <a:gd name="T49" fmla="*/ 2480 h 57"/>
                  <a:gd name="T50" fmla="*/ 318 w 93"/>
                  <a:gd name="T51" fmla="*/ 2816 h 57"/>
                  <a:gd name="T52" fmla="*/ 391 w 93"/>
                  <a:gd name="T53" fmla="*/ 3226 h 57"/>
                  <a:gd name="T54" fmla="*/ 462 w 93"/>
                  <a:gd name="T55" fmla="*/ 3432 h 57"/>
                  <a:gd name="T56" fmla="*/ 545 w 93"/>
                  <a:gd name="T57" fmla="*/ 3490 h 57"/>
                  <a:gd name="T58" fmla="*/ 627 w 93"/>
                  <a:gd name="T59" fmla="*/ 3670 h 57"/>
                  <a:gd name="T60" fmla="*/ 701 w 93"/>
                  <a:gd name="T61" fmla="*/ 3670 h 57"/>
                  <a:gd name="T62" fmla="*/ 775 w 93"/>
                  <a:gd name="T63" fmla="*/ 3733 h 57"/>
                  <a:gd name="T64" fmla="*/ 828 w 93"/>
                  <a:gd name="T65" fmla="*/ 3733 h 57"/>
                  <a:gd name="T66" fmla="*/ 873 w 93"/>
                  <a:gd name="T67" fmla="*/ 3733 h 57"/>
                  <a:gd name="T68" fmla="*/ 943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4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4" y="34"/>
                    </a:lnTo>
                    <a:lnTo>
                      <a:pt x="79" y="28"/>
                    </a:lnTo>
                    <a:lnTo>
                      <a:pt x="72" y="21"/>
                    </a:lnTo>
                    <a:lnTo>
                      <a:pt x="65" y="15"/>
                    </a:lnTo>
                    <a:lnTo>
                      <a:pt x="57" y="9"/>
                    </a:lnTo>
                    <a:lnTo>
                      <a:pt x="48" y="5"/>
                    </a:lnTo>
                    <a:lnTo>
                      <a:pt x="39" y="2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8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29" y="42"/>
                    </a:lnTo>
                    <a:lnTo>
                      <a:pt x="37" y="48"/>
                    </a:lnTo>
                    <a:lnTo>
                      <a:pt x="44" y="50"/>
                    </a:lnTo>
                    <a:lnTo>
                      <a:pt x="52" y="52"/>
                    </a:lnTo>
                    <a:lnTo>
                      <a:pt x="59" y="54"/>
                    </a:lnTo>
                    <a:lnTo>
                      <a:pt x="66" y="54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72" name="Freeform 600"/>
              <p:cNvSpPr>
                <a:spLocks noChangeArrowheads="1"/>
              </p:cNvSpPr>
              <p:nvPr/>
            </p:nvSpPr>
            <p:spPr bwMode="auto">
              <a:xfrm>
                <a:off x="4874" y="4073"/>
                <a:ext cx="87" cy="57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272 0 0"/>
                  <a:gd name="G34" fmla="+- 65447 0 0"/>
                  <a:gd name="G35" fmla="+- 47 0 0"/>
                  <a:gd name="G36" fmla="+- 118 0 0"/>
                  <a:gd name="G37" fmla="+- 123 0 0"/>
                  <a:gd name="G38" fmla="+- 9 0 0"/>
                  <a:gd name="T0" fmla="*/ 4 w 98"/>
                  <a:gd name="T1" fmla="*/ 535 h 66"/>
                  <a:gd name="T2" fmla="*/ 167 w 98"/>
                  <a:gd name="T3" fmla="*/ 431 h 66"/>
                  <a:gd name="T4" fmla="*/ 286 w 98"/>
                  <a:gd name="T5" fmla="*/ 375 h 66"/>
                  <a:gd name="T6" fmla="*/ 422 w 98"/>
                  <a:gd name="T7" fmla="*/ 375 h 66"/>
                  <a:gd name="T8" fmla="*/ 549 w 98"/>
                  <a:gd name="T9" fmla="*/ 431 h 66"/>
                  <a:gd name="T10" fmla="*/ 658 w 98"/>
                  <a:gd name="T11" fmla="*/ 535 h 66"/>
                  <a:gd name="T12" fmla="*/ 785 w 98"/>
                  <a:gd name="T13" fmla="*/ 776 h 66"/>
                  <a:gd name="T14" fmla="*/ 887 w 98"/>
                  <a:gd name="T15" fmla="*/ 959 h 66"/>
                  <a:gd name="T16" fmla="*/ 996 w 98"/>
                  <a:gd name="T17" fmla="*/ 1202 h 66"/>
                  <a:gd name="T18" fmla="*/ 1093 w 98"/>
                  <a:gd name="T19" fmla="*/ 1434 h 66"/>
                  <a:gd name="T20" fmla="*/ 1160 w 98"/>
                  <a:gd name="T21" fmla="*/ 1716 h 66"/>
                  <a:gd name="T22" fmla="*/ 1189 w 98"/>
                  <a:gd name="T23" fmla="*/ 1917 h 66"/>
                  <a:gd name="T24" fmla="*/ 1241 w 98"/>
                  <a:gd name="T25" fmla="*/ 2156 h 66"/>
                  <a:gd name="T26" fmla="*/ 1263 w 98"/>
                  <a:gd name="T27" fmla="*/ 2296 h 66"/>
                  <a:gd name="T28" fmla="*/ 1263 w 98"/>
                  <a:gd name="T29" fmla="*/ 2321 h 66"/>
                  <a:gd name="T30" fmla="*/ 1303 w 98"/>
                  <a:gd name="T31" fmla="*/ 2321 h 66"/>
                  <a:gd name="T32" fmla="*/ 1263 w 98"/>
                  <a:gd name="T33" fmla="*/ 2321 h 66"/>
                  <a:gd name="T34" fmla="*/ 1236 w 98"/>
                  <a:gd name="T35" fmla="*/ 2685 h 66"/>
                  <a:gd name="T36" fmla="*/ 1321 w 98"/>
                  <a:gd name="T37" fmla="*/ 2660 h 66"/>
                  <a:gd name="T38" fmla="*/ 1389 w 98"/>
                  <a:gd name="T39" fmla="*/ 2495 h 66"/>
                  <a:gd name="T40" fmla="*/ 1389 w 98"/>
                  <a:gd name="T41" fmla="*/ 2218 h 66"/>
                  <a:gd name="T42" fmla="*/ 1343 w 98"/>
                  <a:gd name="T43" fmla="*/ 1985 h 66"/>
                  <a:gd name="T44" fmla="*/ 1311 w 98"/>
                  <a:gd name="T45" fmla="*/ 1730 h 66"/>
                  <a:gd name="T46" fmla="*/ 1241 w 98"/>
                  <a:gd name="T47" fmla="*/ 1481 h 66"/>
                  <a:gd name="T48" fmla="*/ 1164 w 98"/>
                  <a:gd name="T49" fmla="*/ 1202 h 66"/>
                  <a:gd name="T50" fmla="*/ 1092 w 98"/>
                  <a:gd name="T51" fmla="*/ 959 h 66"/>
                  <a:gd name="T52" fmla="*/ 970 w 98"/>
                  <a:gd name="T53" fmla="*/ 669 h 66"/>
                  <a:gd name="T54" fmla="*/ 863 w 98"/>
                  <a:gd name="T55" fmla="*/ 400 h 66"/>
                  <a:gd name="T56" fmla="*/ 721 w 98"/>
                  <a:gd name="T57" fmla="*/ 14 h 66"/>
                  <a:gd name="T58" fmla="*/ 582 w 98"/>
                  <a:gd name="T59" fmla="*/ 2 h 66"/>
                  <a:gd name="T60" fmla="*/ 433 w 98"/>
                  <a:gd name="T61" fmla="*/ 0 h 66"/>
                  <a:gd name="T62" fmla="*/ 286 w 98"/>
                  <a:gd name="T63" fmla="*/ 0 h 66"/>
                  <a:gd name="T64" fmla="*/ 150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8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8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73" name="Freeform 601"/>
              <p:cNvSpPr>
                <a:spLocks noChangeArrowheads="1"/>
              </p:cNvSpPr>
              <p:nvPr/>
            </p:nvSpPr>
            <p:spPr bwMode="auto">
              <a:xfrm>
                <a:off x="4872" y="4080"/>
                <a:ext cx="30" cy="52"/>
              </a:xfrm>
              <a:custGeom>
                <a:avLst/>
                <a:gdLst>
                  <a:gd name="G0" fmla="+- 1 0 0"/>
                  <a:gd name="G1" fmla="+- 1 0 0"/>
                  <a:gd name="G2" fmla="*/ 1 0 51712"/>
                  <a:gd name="G3" fmla="*/ 1 29071 57600"/>
                  <a:gd name="G4" fmla="*/ 1 63095 51712"/>
                  <a:gd name="G5" fmla="*/ G4 1 180"/>
                  <a:gd name="G6" fmla="*/ G3 1 G5"/>
                  <a:gd name="G7" fmla="*/ 1 39091 57600"/>
                  <a:gd name="G8" fmla="*/ 1 63095 51712"/>
                  <a:gd name="G9" fmla="*/ G8 1 180"/>
                  <a:gd name="G10" fmla="*/ G7 1 G9"/>
                  <a:gd name="G11" fmla="*/ 1 33651 25856"/>
                  <a:gd name="G12" fmla="+- 65533 0 0"/>
                  <a:gd name="G13" fmla="+- 65534 0 0"/>
                  <a:gd name="G14" fmla="+- 9 0 0"/>
                  <a:gd name="G15" fmla="*/ 1 0 51712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50292 0 0"/>
                  <a:gd name="G30" fmla="+- 52142 0 0"/>
                  <a:gd name="G31" fmla="+- 55232 0 0"/>
                  <a:gd name="T0" fmla="*/ 242 w 43"/>
                  <a:gd name="T1" fmla="*/ 17120 h 49"/>
                  <a:gd name="T2" fmla="*/ 210 w 43"/>
                  <a:gd name="T3" fmla="*/ 15454 h 49"/>
                  <a:gd name="T4" fmla="*/ 160 w 43"/>
                  <a:gd name="T5" fmla="*/ 13554 h 49"/>
                  <a:gd name="T6" fmla="*/ 131 w 43"/>
                  <a:gd name="T7" fmla="*/ 10435 h 49"/>
                  <a:gd name="T8" fmla="*/ 82 w 43"/>
                  <a:gd name="T9" fmla="*/ 8240 h 49"/>
                  <a:gd name="T10" fmla="*/ 62 w 43"/>
                  <a:gd name="T11" fmla="*/ 5181 h 49"/>
                  <a:gd name="T12" fmla="*/ 51 w 43"/>
                  <a:gd name="T13" fmla="*/ 3478 h 49"/>
                  <a:gd name="T14" fmla="*/ 51 w 43"/>
                  <a:gd name="T15" fmla="*/ 3234 h 49"/>
                  <a:gd name="T16" fmla="*/ 51 w 43"/>
                  <a:gd name="T17" fmla="*/ 109 h 49"/>
                  <a:gd name="T18" fmla="*/ 51 w 43"/>
                  <a:gd name="T19" fmla="*/ 3234 h 49"/>
                  <a:gd name="T20" fmla="*/ 2 w 43"/>
                  <a:gd name="T21" fmla="*/ 3234 h 49"/>
                  <a:gd name="T22" fmla="*/ 2 w 43"/>
                  <a:gd name="T23" fmla="*/ 0 h 49"/>
                  <a:gd name="T24" fmla="*/ 0 w 43"/>
                  <a:gd name="T25" fmla="*/ 3 h 49"/>
                  <a:gd name="T26" fmla="*/ 0 w 43"/>
                  <a:gd name="T27" fmla="*/ 109 h 49"/>
                  <a:gd name="T28" fmla="*/ 0 w 43"/>
                  <a:gd name="T29" fmla="*/ 4075 h 49"/>
                  <a:gd name="T30" fmla="*/ 1 w 43"/>
                  <a:gd name="T31" fmla="*/ 5181 h 49"/>
                  <a:gd name="T32" fmla="*/ 2 w 43"/>
                  <a:gd name="T33" fmla="*/ 7643 h 49"/>
                  <a:gd name="T34" fmla="*/ 54 w 43"/>
                  <a:gd name="T35" fmla="*/ 10435 h 49"/>
                  <a:gd name="T36" fmla="*/ 82 w 43"/>
                  <a:gd name="T37" fmla="*/ 13554 h 49"/>
                  <a:gd name="T38" fmla="*/ 132 w 43"/>
                  <a:gd name="T39" fmla="*/ 15830 h 49"/>
                  <a:gd name="T40" fmla="*/ 172 w 43"/>
                  <a:gd name="T41" fmla="*/ 18760 h 49"/>
                  <a:gd name="T42" fmla="*/ 225 w 43"/>
                  <a:gd name="T43" fmla="*/ 20305 h 49"/>
                  <a:gd name="T44" fmla="*/ 242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5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5" y="32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74" name="Freeform 602"/>
              <p:cNvSpPr>
                <a:spLocks noChangeArrowheads="1"/>
              </p:cNvSpPr>
              <p:nvPr/>
            </p:nvSpPr>
            <p:spPr bwMode="auto">
              <a:xfrm>
                <a:off x="4899" y="4122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436 0 0"/>
                  <a:gd name="G24" fmla="+- 55214 0 0"/>
                  <a:gd name="T0" fmla="*/ 2350 w 54"/>
                  <a:gd name="T1" fmla="*/ 13638 h 18"/>
                  <a:gd name="T2" fmla="*/ 2174 w 54"/>
                  <a:gd name="T3" fmla="*/ 12274 h 18"/>
                  <a:gd name="T4" fmla="*/ 1952 w 54"/>
                  <a:gd name="T5" fmla="*/ 12274 h 18"/>
                  <a:gd name="T6" fmla="*/ 1660 w 54"/>
                  <a:gd name="T7" fmla="*/ 12274 h 18"/>
                  <a:gd name="T8" fmla="*/ 1369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490 w 54"/>
                  <a:gd name="T15" fmla="*/ 3 h 18"/>
                  <a:gd name="T16" fmla="*/ 4 w 54"/>
                  <a:gd name="T17" fmla="*/ 0 h 18"/>
                  <a:gd name="T18" fmla="*/ 0 w 54"/>
                  <a:gd name="T19" fmla="*/ 12274 h 18"/>
                  <a:gd name="T20" fmla="*/ 8 w 54"/>
                  <a:gd name="T21" fmla="*/ 16837 h 18"/>
                  <a:gd name="T22" fmla="*/ 662 w 54"/>
                  <a:gd name="T23" fmla="*/ 23097 h 18"/>
                  <a:gd name="T24" fmla="*/ 990 w 54"/>
                  <a:gd name="T25" fmla="*/ 25663 h 18"/>
                  <a:gd name="T26" fmla="*/ 1338 w 54"/>
                  <a:gd name="T27" fmla="*/ 26744 h 18"/>
                  <a:gd name="T28" fmla="*/ 1660 w 54"/>
                  <a:gd name="T29" fmla="*/ 26744 h 18"/>
                  <a:gd name="T30" fmla="*/ 1952 w 54"/>
                  <a:gd name="T31" fmla="*/ 26744 h 18"/>
                  <a:gd name="T32" fmla="*/ 2109 w 54"/>
                  <a:gd name="T33" fmla="*/ 2674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3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7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75" name="Freeform 603"/>
              <p:cNvSpPr>
                <a:spLocks noChangeArrowheads="1"/>
              </p:cNvSpPr>
              <p:nvPr/>
            </p:nvSpPr>
            <p:spPr bwMode="auto">
              <a:xfrm>
                <a:off x="1063" y="4080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*/ 1 13427 51712"/>
                  <a:gd name="G11" fmla="*/ 1 44483 2304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5 0 0"/>
                  <a:gd name="G37" fmla="+- 3662 0 0"/>
                  <a:gd name="G38" fmla="+- 2889 0 0"/>
                  <a:gd name="G39" fmla="+- 2525 0 0"/>
                  <a:gd name="G40" fmla="+- 1811 0 0"/>
                  <a:gd name="T0" fmla="*/ 3389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82 h 57"/>
                  <a:gd name="T10" fmla="*/ 3480 w 93"/>
                  <a:gd name="T11" fmla="*/ 955 h 57"/>
                  <a:gd name="T12" fmla="*/ 3338 w 93"/>
                  <a:gd name="T13" fmla="*/ 1527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69 w 93"/>
                  <a:gd name="T19" fmla="*/ 2656 h 57"/>
                  <a:gd name="T20" fmla="*/ 2208 w 93"/>
                  <a:gd name="T21" fmla="*/ 3043 h 57"/>
                  <a:gd name="T22" fmla="*/ 1887 w 93"/>
                  <a:gd name="T23" fmla="*/ 3457 h 57"/>
                  <a:gd name="T24" fmla="*/ 1522 w 93"/>
                  <a:gd name="T25" fmla="*/ 3698 h 57"/>
                  <a:gd name="T26" fmla="*/ 1179 w 93"/>
                  <a:gd name="T27" fmla="*/ 3733 h 57"/>
                  <a:gd name="T28" fmla="*/ 736 w 93"/>
                  <a:gd name="T29" fmla="*/ 3857 h 57"/>
                  <a:gd name="T30" fmla="*/ 436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8 w 93"/>
                  <a:gd name="T45" fmla="*/ 2148 h 57"/>
                  <a:gd name="T46" fmla="*/ 537 w 93"/>
                  <a:gd name="T47" fmla="*/ 1657 h 57"/>
                  <a:gd name="T48" fmla="*/ 818 w 93"/>
                  <a:gd name="T49" fmla="*/ 1250 h 57"/>
                  <a:gd name="T50" fmla="*/ 1171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1988 w 93"/>
                  <a:gd name="T57" fmla="*/ 3 h 57"/>
                  <a:gd name="T58" fmla="*/ 2314 w 93"/>
                  <a:gd name="T59" fmla="*/ 2 h 57"/>
                  <a:gd name="T60" fmla="*/ 2584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389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8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76" name="Freeform 604"/>
              <p:cNvSpPr>
                <a:spLocks noChangeArrowheads="1"/>
              </p:cNvSpPr>
              <p:nvPr/>
            </p:nvSpPr>
            <p:spPr bwMode="auto">
              <a:xfrm>
                <a:off x="1061" y="4075"/>
                <a:ext cx="102" cy="57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9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175 0 0"/>
                  <a:gd name="G34" fmla="+- 64795 0 0"/>
                  <a:gd name="G35" fmla="+- 46 0 0"/>
                  <a:gd name="G36" fmla="+- 724 0 0"/>
                  <a:gd name="G37" fmla="+- 1539 0 0"/>
                  <a:gd name="T0" fmla="*/ 0 w 99"/>
                  <a:gd name="T1" fmla="*/ 2389 h 66"/>
                  <a:gd name="T2" fmla="*/ 694 w 99"/>
                  <a:gd name="T3" fmla="*/ 2635 h 66"/>
                  <a:gd name="T4" fmla="*/ 1324 w 99"/>
                  <a:gd name="T5" fmla="*/ 2685 h 66"/>
                  <a:gd name="T6" fmla="*/ 1944 w 99"/>
                  <a:gd name="T7" fmla="*/ 2685 h 66"/>
                  <a:gd name="T8" fmla="*/ 2681 w 99"/>
                  <a:gd name="T9" fmla="*/ 2635 h 66"/>
                  <a:gd name="T10" fmla="*/ 3198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828 w 99"/>
                  <a:gd name="T17" fmla="*/ 1730 h 66"/>
                  <a:gd name="T18" fmla="*/ 5200 w 99"/>
                  <a:gd name="T19" fmla="*/ 1496 h 66"/>
                  <a:gd name="T20" fmla="*/ 5515 w 99"/>
                  <a:gd name="T21" fmla="*/ 1202 h 66"/>
                  <a:gd name="T22" fmla="*/ 5852 w 99"/>
                  <a:gd name="T23" fmla="*/ 959 h 66"/>
                  <a:gd name="T24" fmla="*/ 6017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52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349 w 99"/>
                  <a:gd name="T45" fmla="*/ 721 h 66"/>
                  <a:gd name="T46" fmla="*/ 5121 w 99"/>
                  <a:gd name="T47" fmla="*/ 959 h 66"/>
                  <a:gd name="T48" fmla="*/ 4828 w 99"/>
                  <a:gd name="T49" fmla="*/ 1202 h 66"/>
                  <a:gd name="T50" fmla="*/ 4362 w 99"/>
                  <a:gd name="T51" fmla="*/ 1496 h 66"/>
                  <a:gd name="T52" fmla="*/ 3940 w 99"/>
                  <a:gd name="T53" fmla="*/ 1716 h 66"/>
                  <a:gd name="T54" fmla="*/ 3503 w 99"/>
                  <a:gd name="T55" fmla="*/ 1985 h 66"/>
                  <a:gd name="T56" fmla="*/ 2936 w 99"/>
                  <a:gd name="T57" fmla="*/ 2133 h 66"/>
                  <a:gd name="T58" fmla="*/ 2461 w 99"/>
                  <a:gd name="T59" fmla="*/ 2218 h 66"/>
                  <a:gd name="T60" fmla="*/ 1885 w 99"/>
                  <a:gd name="T61" fmla="*/ 2296 h 66"/>
                  <a:gd name="T62" fmla="*/ 1404 w 99"/>
                  <a:gd name="T63" fmla="*/ 2296 h 66"/>
                  <a:gd name="T64" fmla="*/ 828 w 99"/>
                  <a:gd name="T65" fmla="*/ 2218 h 66"/>
                  <a:gd name="T66" fmla="*/ 5 w 99"/>
                  <a:gd name="T67" fmla="*/ 2063 h 66"/>
                  <a:gd name="T68" fmla="*/ 0 w 99"/>
                  <a:gd name="T69" fmla="*/ 238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3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8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5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7" y="48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3" y="56"/>
                    </a:lnTo>
                    <a:lnTo>
                      <a:pt x="14" y="55"/>
                    </a:lnTo>
                    <a:lnTo>
                      <a:pt x="5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677" name="Group 605"/>
            <p:cNvGrpSpPr>
              <a:grpSpLocks/>
            </p:cNvGrpSpPr>
            <p:nvPr/>
          </p:nvGrpSpPr>
          <p:grpSpPr bwMode="auto">
            <a:xfrm>
              <a:off x="135" y="133"/>
              <a:ext cx="5487" cy="4098"/>
              <a:chOff x="135" y="133"/>
              <a:chExt cx="5487" cy="4098"/>
            </a:xfrm>
          </p:grpSpPr>
          <p:sp>
            <p:nvSpPr>
              <p:cNvPr id="3678" name="Freeform 606"/>
              <p:cNvSpPr>
                <a:spLocks noChangeArrowheads="1"/>
              </p:cNvSpPr>
              <p:nvPr/>
            </p:nvSpPr>
            <p:spPr bwMode="auto">
              <a:xfrm>
                <a:off x="1058" y="4083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*/ 1 0 51712"/>
                  <a:gd name="G5" fmla="+- 65534 0 0"/>
                  <a:gd name="G6" fmla="+- 50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340 0 0"/>
                  <a:gd name="G21" fmla="+- 63182 0 0"/>
                  <a:gd name="G22" fmla="+- 2366 0 0"/>
                  <a:gd name="T0" fmla="*/ 4022 w 44"/>
                  <a:gd name="T1" fmla="*/ 0 h 50"/>
                  <a:gd name="T2" fmla="*/ 3196 w 44"/>
                  <a:gd name="T3" fmla="*/ 101 h 50"/>
                  <a:gd name="T4" fmla="*/ 2455 w 44"/>
                  <a:gd name="T5" fmla="*/ 3913 h 50"/>
                  <a:gd name="T6" fmla="*/ 1547 w 44"/>
                  <a:gd name="T7" fmla="*/ 6680 h 50"/>
                  <a:gd name="T8" fmla="*/ 1041 w 44"/>
                  <a:gd name="T9" fmla="*/ 8834 h 50"/>
                  <a:gd name="T10" fmla="*/ 5 w 44"/>
                  <a:gd name="T11" fmla="*/ 11461 h 50"/>
                  <a:gd name="T12" fmla="*/ 1 w 44"/>
                  <a:gd name="T13" fmla="*/ 13705 h 50"/>
                  <a:gd name="T14" fmla="*/ 0 w 44"/>
                  <a:gd name="T15" fmla="*/ 15161 h 50"/>
                  <a:gd name="T16" fmla="*/ 0 w 44"/>
                  <a:gd name="T17" fmla="*/ 16369 h 50"/>
                  <a:gd name="T18" fmla="*/ 1 w 44"/>
                  <a:gd name="T19" fmla="*/ 17574 h 50"/>
                  <a:gd name="T20" fmla="*/ 3 w 44"/>
                  <a:gd name="T21" fmla="*/ 18648 h 50"/>
                  <a:gd name="T22" fmla="*/ 913 w 44"/>
                  <a:gd name="T23" fmla="*/ 15586 h 50"/>
                  <a:gd name="T24" fmla="*/ 975 w 44"/>
                  <a:gd name="T25" fmla="*/ 15998 h 50"/>
                  <a:gd name="T26" fmla="*/ 1041 w 44"/>
                  <a:gd name="T27" fmla="*/ 15586 h 50"/>
                  <a:gd name="T28" fmla="*/ 1188 w 44"/>
                  <a:gd name="T29" fmla="*/ 13373 h 50"/>
                  <a:gd name="T30" fmla="*/ 1547 w 44"/>
                  <a:gd name="T31" fmla="*/ 11461 h 50"/>
                  <a:gd name="T32" fmla="*/ 2298 w 44"/>
                  <a:gd name="T33" fmla="*/ 8834 h 50"/>
                  <a:gd name="T34" fmla="*/ 2892 w 44"/>
                  <a:gd name="T35" fmla="*/ 7246 h 50"/>
                  <a:gd name="T36" fmla="*/ 3647 w 44"/>
                  <a:gd name="T37" fmla="*/ 4560 h 50"/>
                  <a:gd name="T38" fmla="*/ 4446 w 44"/>
                  <a:gd name="T39" fmla="*/ 3346 h 50"/>
                  <a:gd name="T40" fmla="*/ 4022 w 44"/>
                  <a:gd name="T41" fmla="*/ 0 h 50"/>
                  <a:gd name="T42" fmla="*/ 0 w 44"/>
                  <a:gd name="T43" fmla="*/ 0 h 50"/>
                  <a:gd name="T44" fmla="*/ 44 w 44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50">
                    <a:moveTo>
                      <a:pt x="40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79" name="Freeform 607"/>
              <p:cNvSpPr>
                <a:spLocks noChangeArrowheads="1"/>
              </p:cNvSpPr>
              <p:nvPr/>
            </p:nvSpPr>
            <p:spPr bwMode="auto">
              <a:xfrm>
                <a:off x="1100" y="4074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215 2304"/>
                  <a:gd name="G4" fmla="+- 65531 0 0"/>
                  <a:gd name="G5" fmla="*/ 1 18635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113 w 53"/>
                  <a:gd name="T11" fmla="*/ 3 h 18"/>
                  <a:gd name="T12" fmla="*/ 678 w 53"/>
                  <a:gd name="T13" fmla="*/ 4 h 18"/>
                  <a:gd name="T14" fmla="*/ 8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4070 h 18"/>
                  <a:gd name="T22" fmla="*/ 757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828 w 53"/>
                  <a:gd name="T29" fmla="*/ 15153 h 18"/>
                  <a:gd name="T30" fmla="*/ 2060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5" y="4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4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80" name="Freeform 608"/>
              <p:cNvSpPr>
                <a:spLocks noChangeArrowheads="1"/>
              </p:cNvSpPr>
              <p:nvPr/>
            </p:nvSpPr>
            <p:spPr bwMode="auto">
              <a:xfrm>
                <a:off x="4380" y="4072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4705 45696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9213 0 0"/>
                  <a:gd name="G34" fmla="+- 59771 0 0"/>
                  <a:gd name="G35" fmla="+- 60109 0 0"/>
                  <a:gd name="G36" fmla="+- 61207 0 0"/>
                  <a:gd name="G37" fmla="+- 61832 0 0"/>
                  <a:gd name="G38" fmla="+- 62768 0 0"/>
                  <a:gd name="T0" fmla="*/ 3480 w 93"/>
                  <a:gd name="T1" fmla="*/ 9894 h 57"/>
                  <a:gd name="T2" fmla="*/ 3571 w 93"/>
                  <a:gd name="T3" fmla="*/ 9894 h 57"/>
                  <a:gd name="T4" fmla="*/ 3667 w 93"/>
                  <a:gd name="T5" fmla="*/ 9432 h 57"/>
                  <a:gd name="T6" fmla="*/ 3667 w 93"/>
                  <a:gd name="T7" fmla="*/ 9094 h 57"/>
                  <a:gd name="T8" fmla="*/ 3571 w 93"/>
                  <a:gd name="T9" fmla="*/ 7900 h 57"/>
                  <a:gd name="T10" fmla="*/ 3517 w 93"/>
                  <a:gd name="T11" fmla="*/ 7221 h 57"/>
                  <a:gd name="T12" fmla="*/ 3339 w 93"/>
                  <a:gd name="T13" fmla="*/ 6107 h 57"/>
                  <a:gd name="T14" fmla="*/ 3052 w 93"/>
                  <a:gd name="T15" fmla="*/ 5160 h 57"/>
                  <a:gd name="T16" fmla="*/ 2854 w 93"/>
                  <a:gd name="T17" fmla="*/ 3709 h 57"/>
                  <a:gd name="T18" fmla="*/ 2584 w 93"/>
                  <a:gd name="T19" fmla="*/ 2653 h 57"/>
                  <a:gd name="T20" fmla="*/ 2208 w 93"/>
                  <a:gd name="T21" fmla="*/ 1606 h 57"/>
                  <a:gd name="T22" fmla="*/ 1905 w 93"/>
                  <a:gd name="T23" fmla="*/ 1144 h 57"/>
                  <a:gd name="T24" fmla="*/ 1522 w 93"/>
                  <a:gd name="T25" fmla="*/ 2 h 57"/>
                  <a:gd name="T26" fmla="*/ 1234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9 w 93"/>
                  <a:gd name="T45" fmla="*/ 4039 h 57"/>
                  <a:gd name="T46" fmla="*/ 566 w 93"/>
                  <a:gd name="T47" fmla="*/ 5487 h 57"/>
                  <a:gd name="T48" fmla="*/ 818 w 93"/>
                  <a:gd name="T49" fmla="*/ 6645 h 57"/>
                  <a:gd name="T50" fmla="*/ 1179 w 93"/>
                  <a:gd name="T51" fmla="*/ 7333 h 57"/>
                  <a:gd name="T52" fmla="*/ 1444 w 93"/>
                  <a:gd name="T53" fmla="*/ 8553 h 57"/>
                  <a:gd name="T54" fmla="*/ 1700 w 93"/>
                  <a:gd name="T55" fmla="*/ 9094 h 57"/>
                  <a:gd name="T56" fmla="*/ 2007 w 93"/>
                  <a:gd name="T57" fmla="*/ 9338 h 57"/>
                  <a:gd name="T58" fmla="*/ 2314 w 93"/>
                  <a:gd name="T59" fmla="*/ 9432 h 57"/>
                  <a:gd name="T60" fmla="*/ 2608 w 93"/>
                  <a:gd name="T61" fmla="*/ 9521 h 57"/>
                  <a:gd name="T62" fmla="*/ 2869 w 93"/>
                  <a:gd name="T63" fmla="*/ 9521 h 57"/>
                  <a:gd name="T64" fmla="*/ 3052 w 93"/>
                  <a:gd name="T65" fmla="*/ 9521 h 57"/>
                  <a:gd name="T66" fmla="*/ 3339 w 93"/>
                  <a:gd name="T67" fmla="*/ 9894 h 57"/>
                  <a:gd name="T68" fmla="*/ 3480 w 93"/>
                  <a:gd name="T69" fmla="*/ 9894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81" name="Freeform 609"/>
              <p:cNvSpPr>
                <a:spLocks noChangeArrowheads="1"/>
              </p:cNvSpPr>
              <p:nvPr/>
            </p:nvSpPr>
            <p:spPr bwMode="auto">
              <a:xfrm>
                <a:off x="4379" y="4069"/>
                <a:ext cx="99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251 0 0"/>
                  <a:gd name="G33" fmla="+- 721 0 0"/>
                  <a:gd name="G34" fmla="+- 1191 0 0"/>
                  <a:gd name="G35" fmla="+- 1556 0 0"/>
                  <a:gd name="G36" fmla="+- 1916 0 0"/>
                  <a:gd name="G37" fmla="+- 2120 0 0"/>
                  <a:gd name="T0" fmla="*/ 4 w 98"/>
                  <a:gd name="T1" fmla="*/ 535 h 66"/>
                  <a:gd name="T2" fmla="*/ 682 w 98"/>
                  <a:gd name="T3" fmla="*/ 431 h 66"/>
                  <a:gd name="T4" fmla="*/ 1096 w 98"/>
                  <a:gd name="T5" fmla="*/ 375 h 66"/>
                  <a:gd name="T6" fmla="*/ 1566 w 98"/>
                  <a:gd name="T7" fmla="*/ 375 h 66"/>
                  <a:gd name="T8" fmla="*/ 1987 w 98"/>
                  <a:gd name="T9" fmla="*/ 431 h 66"/>
                  <a:gd name="T10" fmla="*/ 2451 w 98"/>
                  <a:gd name="T11" fmla="*/ 535 h 66"/>
                  <a:gd name="T12" fmla="*/ 2841 w 98"/>
                  <a:gd name="T13" fmla="*/ 721 h 66"/>
                  <a:gd name="T14" fmla="*/ 3201 w 98"/>
                  <a:gd name="T15" fmla="*/ 964 h 66"/>
                  <a:gd name="T16" fmla="*/ 3603 w 98"/>
                  <a:gd name="T17" fmla="*/ 1191 h 66"/>
                  <a:gd name="T18" fmla="*/ 3954 w 98"/>
                  <a:gd name="T19" fmla="*/ 1481 h 66"/>
                  <a:gd name="T20" fmla="*/ 4209 w 98"/>
                  <a:gd name="T21" fmla="*/ 1716 h 66"/>
                  <a:gd name="T22" fmla="*/ 4453 w 98"/>
                  <a:gd name="T23" fmla="*/ 1985 h 66"/>
                  <a:gd name="T24" fmla="*/ 4484 w 98"/>
                  <a:gd name="T25" fmla="*/ 2156 h 66"/>
                  <a:gd name="T26" fmla="*/ 4568 w 98"/>
                  <a:gd name="T27" fmla="*/ 2296 h 66"/>
                  <a:gd name="T28" fmla="*/ 4568 w 98"/>
                  <a:gd name="T29" fmla="*/ 2325 h 66"/>
                  <a:gd name="T30" fmla="*/ 4715 w 98"/>
                  <a:gd name="T31" fmla="*/ 2321 h 66"/>
                  <a:gd name="T32" fmla="*/ 4568 w 98"/>
                  <a:gd name="T33" fmla="*/ 2321 h 66"/>
                  <a:gd name="T34" fmla="*/ 4484 w 98"/>
                  <a:gd name="T35" fmla="*/ 2685 h 66"/>
                  <a:gd name="T36" fmla="*/ 4757 w 98"/>
                  <a:gd name="T37" fmla="*/ 2660 h 66"/>
                  <a:gd name="T38" fmla="*/ 5017 w 98"/>
                  <a:gd name="T39" fmla="*/ 2474 h 66"/>
                  <a:gd name="T40" fmla="*/ 5017 w 98"/>
                  <a:gd name="T41" fmla="*/ 2218 h 66"/>
                  <a:gd name="T42" fmla="*/ 5002 w 98"/>
                  <a:gd name="T43" fmla="*/ 2008 h 66"/>
                  <a:gd name="T44" fmla="*/ 4757 w 98"/>
                  <a:gd name="T45" fmla="*/ 1730 h 66"/>
                  <a:gd name="T46" fmla="*/ 4484 w 98"/>
                  <a:gd name="T47" fmla="*/ 1481 h 66"/>
                  <a:gd name="T48" fmla="*/ 4225 w 98"/>
                  <a:gd name="T49" fmla="*/ 1191 h 66"/>
                  <a:gd name="T50" fmla="*/ 3954 w 98"/>
                  <a:gd name="T51" fmla="*/ 959 h 66"/>
                  <a:gd name="T52" fmla="*/ 3510 w 98"/>
                  <a:gd name="T53" fmla="*/ 621 h 66"/>
                  <a:gd name="T54" fmla="*/ 3111 w 98"/>
                  <a:gd name="T55" fmla="*/ 431 h 66"/>
                  <a:gd name="T56" fmla="*/ 2626 w 98"/>
                  <a:gd name="T57" fmla="*/ 4 h 66"/>
                  <a:gd name="T58" fmla="*/ 2178 w 98"/>
                  <a:gd name="T59" fmla="*/ 2 h 66"/>
                  <a:gd name="T60" fmla="*/ 1618 w 98"/>
                  <a:gd name="T61" fmla="*/ 0 h 66"/>
                  <a:gd name="T62" fmla="*/ 1031 w 98"/>
                  <a:gd name="T63" fmla="*/ 0 h 66"/>
                  <a:gd name="T64" fmla="*/ 569 w 98"/>
                  <a:gd name="T65" fmla="*/ 2 h 66"/>
                  <a:gd name="T66" fmla="*/ 0 w 98"/>
                  <a:gd name="T67" fmla="*/ 14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4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3" y="24"/>
                    </a:lnTo>
                    <a:lnTo>
                      <a:pt x="71" y="29"/>
                    </a:lnTo>
                    <a:lnTo>
                      <a:pt x="77" y="36"/>
                    </a:lnTo>
                    <a:lnTo>
                      <a:pt x="83" y="42"/>
                    </a:lnTo>
                    <a:lnTo>
                      <a:pt x="87" y="48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82" name="Freeform 610"/>
              <p:cNvSpPr>
                <a:spLocks noChangeArrowheads="1"/>
              </p:cNvSpPr>
              <p:nvPr/>
            </p:nvSpPr>
            <p:spPr bwMode="auto">
              <a:xfrm>
                <a:off x="4376" y="4076"/>
                <a:ext cx="43" cy="53"/>
              </a:xfrm>
              <a:custGeom>
                <a:avLst/>
                <a:gdLst>
                  <a:gd name="G0" fmla="+- 1 0 0"/>
                  <a:gd name="G1" fmla="+- 1 0 0"/>
                  <a:gd name="G2" fmla="*/ 1 8641 25000"/>
                  <a:gd name="G3" fmla="+- 8 0 0"/>
                  <a:gd name="G4" fmla="sin 9 G3"/>
                  <a:gd name="G5" fmla="*/ 1 39643 51712"/>
                  <a:gd name="G6" fmla="*/ 1 63095 51712"/>
                  <a:gd name="G7" fmla="*/ G6 1 180"/>
                  <a:gd name="G8" fmla="*/ G5 1 G7"/>
                  <a:gd name="G9" fmla="*/ 1 61235 57600"/>
                  <a:gd name="G10" fmla="*/ 1 0 51712"/>
                  <a:gd name="G11" fmla="+- 65533 0 0"/>
                  <a:gd name="G12" fmla="+- 9 0 0"/>
                  <a:gd name="G13" fmla="*/ 1 4267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5618 0 0"/>
                  <a:gd name="G28" fmla="+- 56662 0 0"/>
                  <a:gd name="G29" fmla="+- 58562 0 0"/>
                  <a:gd name="T0" fmla="*/ 4745 w 43"/>
                  <a:gd name="T1" fmla="*/ 15586 h 50"/>
                  <a:gd name="T2" fmla="*/ 4131 w 43"/>
                  <a:gd name="T3" fmla="*/ 14049 h 50"/>
                  <a:gd name="T4" fmla="*/ 3155 w 43"/>
                  <a:gd name="T5" fmla="*/ 12029 h 50"/>
                  <a:gd name="T6" fmla="*/ 2577 w 43"/>
                  <a:gd name="T7" fmla="*/ 9551 h 50"/>
                  <a:gd name="T8" fmla="*/ 1720 w 43"/>
                  <a:gd name="T9" fmla="*/ 7597 h 50"/>
                  <a:gd name="T10" fmla="*/ 1227 w 43"/>
                  <a:gd name="T11" fmla="*/ 4908 h 50"/>
                  <a:gd name="T12" fmla="*/ 1072 w 43"/>
                  <a:gd name="T13" fmla="*/ 3346 h 50"/>
                  <a:gd name="T14" fmla="*/ 1002 w 43"/>
                  <a:gd name="T15" fmla="*/ 3113 h 50"/>
                  <a:gd name="T16" fmla="*/ 1002 w 43"/>
                  <a:gd name="T17" fmla="*/ 2880 h 50"/>
                  <a:gd name="T18" fmla="*/ 1002 w 43"/>
                  <a:gd name="T19" fmla="*/ 3113 h 50"/>
                  <a:gd name="T20" fmla="*/ 7 w 43"/>
                  <a:gd name="T21" fmla="*/ 3113 h 50"/>
                  <a:gd name="T22" fmla="*/ 3 w 43"/>
                  <a:gd name="T23" fmla="*/ 0 h 50"/>
                  <a:gd name="T24" fmla="*/ 1 w 43"/>
                  <a:gd name="T25" fmla="*/ 4 h 50"/>
                  <a:gd name="T26" fmla="*/ 0 w 43"/>
                  <a:gd name="T27" fmla="*/ 2880 h 50"/>
                  <a:gd name="T28" fmla="*/ 0 w 43"/>
                  <a:gd name="T29" fmla="*/ 3620 h 50"/>
                  <a:gd name="T30" fmla="*/ 1 w 43"/>
                  <a:gd name="T31" fmla="*/ 4908 h 50"/>
                  <a:gd name="T32" fmla="*/ 4 w 43"/>
                  <a:gd name="T33" fmla="*/ 7246 h 50"/>
                  <a:gd name="T34" fmla="*/ 1072 w 43"/>
                  <a:gd name="T35" fmla="*/ 9551 h 50"/>
                  <a:gd name="T36" fmla="*/ 1720 w 43"/>
                  <a:gd name="T37" fmla="*/ 12029 h 50"/>
                  <a:gd name="T38" fmla="*/ 2587 w 43"/>
                  <a:gd name="T39" fmla="*/ 14439 h 50"/>
                  <a:gd name="T40" fmla="*/ 3610 w 43"/>
                  <a:gd name="T41" fmla="*/ 16854 h 50"/>
                  <a:gd name="T42" fmla="*/ 4436 w 43"/>
                  <a:gd name="T43" fmla="*/ 18648 h 50"/>
                  <a:gd name="T44" fmla="*/ 4745 w 43"/>
                  <a:gd name="T45" fmla="*/ 15586 h 50"/>
                  <a:gd name="T46" fmla="*/ 0 w 43"/>
                  <a:gd name="T47" fmla="*/ 0 h 50"/>
                  <a:gd name="T48" fmla="*/ 43 w 43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0">
                    <a:moveTo>
                      <a:pt x="43" y="42"/>
                    </a:moveTo>
                    <a:lnTo>
                      <a:pt x="36" y="38"/>
                    </a:lnTo>
                    <a:lnTo>
                      <a:pt x="28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1" y="14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0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83" name="Freeform 611"/>
              <p:cNvSpPr>
                <a:spLocks noChangeArrowheads="1"/>
              </p:cNvSpPr>
              <p:nvPr/>
            </p:nvSpPr>
            <p:spPr bwMode="auto">
              <a:xfrm>
                <a:off x="4418" y="4121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47773 2585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62 0 0"/>
                  <a:gd name="G21" fmla="+- 5530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4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2274 h 18"/>
                  <a:gd name="T10" fmla="*/ 1113 w 53"/>
                  <a:gd name="T11" fmla="*/ 11047 h 18"/>
                  <a:gd name="T12" fmla="*/ 757 w 53"/>
                  <a:gd name="T13" fmla="*/ 9942 h 18"/>
                  <a:gd name="T14" fmla="*/ 544 w 53"/>
                  <a:gd name="T15" fmla="*/ 3 h 18"/>
                  <a:gd name="T16" fmla="*/ 3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678 w 53"/>
                  <a:gd name="T23" fmla="*/ 23097 h 18"/>
                  <a:gd name="T24" fmla="*/ 105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4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84" name="Freeform 612"/>
              <p:cNvSpPr>
                <a:spLocks noChangeArrowheads="1"/>
              </p:cNvSpPr>
              <p:nvPr/>
            </p:nvSpPr>
            <p:spPr bwMode="auto">
              <a:xfrm>
                <a:off x="2056" y="4079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*/ 1 13427 51712"/>
                  <a:gd name="G11" fmla="+- 15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62 0 0"/>
                  <a:gd name="G36" fmla="+- 2889 0 0"/>
                  <a:gd name="G37" fmla="+- 2562 0 0"/>
                  <a:gd name="G38" fmla="+- 1812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71 w 93"/>
                  <a:gd name="T9" fmla="*/ 682 h 57"/>
                  <a:gd name="T10" fmla="*/ 3517 w 93"/>
                  <a:gd name="T11" fmla="*/ 955 h 57"/>
                  <a:gd name="T12" fmla="*/ 3339 w 93"/>
                  <a:gd name="T13" fmla="*/ 1527 h 57"/>
                  <a:gd name="T14" fmla="*/ 3052 w 93"/>
                  <a:gd name="T15" fmla="*/ 1874 h 57"/>
                  <a:gd name="T16" fmla="*/ 2854 w 93"/>
                  <a:gd name="T17" fmla="*/ 2322 h 57"/>
                  <a:gd name="T18" fmla="*/ 2584 w 93"/>
                  <a:gd name="T19" fmla="*/ 2656 h 57"/>
                  <a:gd name="T20" fmla="*/ 2208 w 93"/>
                  <a:gd name="T21" fmla="*/ 3043 h 57"/>
                  <a:gd name="T22" fmla="*/ 1905 w 93"/>
                  <a:gd name="T23" fmla="*/ 3457 h 57"/>
                  <a:gd name="T24" fmla="*/ 1531 w 93"/>
                  <a:gd name="T25" fmla="*/ 3698 h 57"/>
                  <a:gd name="T26" fmla="*/ 1234 w 93"/>
                  <a:gd name="T27" fmla="*/ 3733 h 57"/>
                  <a:gd name="T28" fmla="*/ 736 w 93"/>
                  <a:gd name="T29" fmla="*/ 3857 h 57"/>
                  <a:gd name="T30" fmla="*/ 459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9 w 93"/>
                  <a:gd name="T45" fmla="*/ 2148 h 57"/>
                  <a:gd name="T46" fmla="*/ 566 w 93"/>
                  <a:gd name="T47" fmla="*/ 1657 h 57"/>
                  <a:gd name="T48" fmla="*/ 818 w 93"/>
                  <a:gd name="T49" fmla="*/ 1250 h 57"/>
                  <a:gd name="T50" fmla="*/ 1179 w 93"/>
                  <a:gd name="T51" fmla="*/ 827 h 57"/>
                  <a:gd name="T52" fmla="*/ 1453 w 93"/>
                  <a:gd name="T53" fmla="*/ 591 h 57"/>
                  <a:gd name="T54" fmla="*/ 1781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69 w 93"/>
                  <a:gd name="T63" fmla="*/ 1 h 57"/>
                  <a:gd name="T64" fmla="*/ 3052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85" name="Freeform 613"/>
              <p:cNvSpPr>
                <a:spLocks noChangeArrowheads="1"/>
              </p:cNvSpPr>
              <p:nvPr/>
            </p:nvSpPr>
            <p:spPr bwMode="auto">
              <a:xfrm>
                <a:off x="2054" y="4074"/>
                <a:ext cx="102" cy="56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8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099 0 0"/>
                  <a:gd name="G34" fmla="+- 64795 0 0"/>
                  <a:gd name="G35" fmla="+- 65511 0 0"/>
                  <a:gd name="G36" fmla="+- 724 0 0"/>
                  <a:gd name="G37" fmla="+- 1497 0 0"/>
                  <a:gd name="T0" fmla="*/ 0 w 99"/>
                  <a:gd name="T1" fmla="*/ 2389 h 66"/>
                  <a:gd name="T2" fmla="*/ 694 w 99"/>
                  <a:gd name="T3" fmla="*/ 2635 h 66"/>
                  <a:gd name="T4" fmla="*/ 1248 w 99"/>
                  <a:gd name="T5" fmla="*/ 2685 h 66"/>
                  <a:gd name="T6" fmla="*/ 1944 w 99"/>
                  <a:gd name="T7" fmla="*/ 2685 h 66"/>
                  <a:gd name="T8" fmla="*/ 2610 w 99"/>
                  <a:gd name="T9" fmla="*/ 2635 h 66"/>
                  <a:gd name="T10" fmla="*/ 3198 w 99"/>
                  <a:gd name="T11" fmla="*/ 2474 h 66"/>
                  <a:gd name="T12" fmla="*/ 3715 w 99"/>
                  <a:gd name="T13" fmla="*/ 2218 h 66"/>
                  <a:gd name="T14" fmla="*/ 4227 w 99"/>
                  <a:gd name="T15" fmla="*/ 2009 h 66"/>
                  <a:gd name="T16" fmla="*/ 4755 w 99"/>
                  <a:gd name="T17" fmla="*/ 1730 h 66"/>
                  <a:gd name="T18" fmla="*/ 5200 w 99"/>
                  <a:gd name="T19" fmla="*/ 1496 h 66"/>
                  <a:gd name="T20" fmla="*/ 5515 w 99"/>
                  <a:gd name="T21" fmla="*/ 1202 h 66"/>
                  <a:gd name="T22" fmla="*/ 5849 w 99"/>
                  <a:gd name="T23" fmla="*/ 959 h 66"/>
                  <a:gd name="T24" fmla="*/ 5948 w 99"/>
                  <a:gd name="T25" fmla="*/ 669 h 66"/>
                  <a:gd name="T26" fmla="*/ 6109 w 99"/>
                  <a:gd name="T27" fmla="*/ 431 h 66"/>
                  <a:gd name="T28" fmla="*/ 6017 w 99"/>
                  <a:gd name="T29" fmla="*/ 14 h 66"/>
                  <a:gd name="T30" fmla="*/ 5849 w 99"/>
                  <a:gd name="T31" fmla="*/ 0 h 66"/>
                  <a:gd name="T32" fmla="*/ 5515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349 w 99"/>
                  <a:gd name="T45" fmla="*/ 721 h 66"/>
                  <a:gd name="T46" fmla="*/ 5121 w 99"/>
                  <a:gd name="T47" fmla="*/ 959 h 66"/>
                  <a:gd name="T48" fmla="*/ 4755 w 99"/>
                  <a:gd name="T49" fmla="*/ 1202 h 66"/>
                  <a:gd name="T50" fmla="*/ 4362 w 99"/>
                  <a:gd name="T51" fmla="*/ 1496 h 66"/>
                  <a:gd name="T52" fmla="*/ 3940 w 99"/>
                  <a:gd name="T53" fmla="*/ 1716 h 66"/>
                  <a:gd name="T54" fmla="*/ 3447 w 99"/>
                  <a:gd name="T55" fmla="*/ 1985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85 w 99"/>
                  <a:gd name="T61" fmla="*/ 2296 h 66"/>
                  <a:gd name="T62" fmla="*/ 1324 w 99"/>
                  <a:gd name="T63" fmla="*/ 2296 h 66"/>
                  <a:gd name="T64" fmla="*/ 828 w 99"/>
                  <a:gd name="T65" fmla="*/ 2218 h 66"/>
                  <a:gd name="T66" fmla="*/ 4 w 99"/>
                  <a:gd name="T67" fmla="*/ 2063 h 66"/>
                  <a:gd name="T68" fmla="*/ 0 w 99"/>
                  <a:gd name="T69" fmla="*/ 2389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9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7" y="18"/>
                    </a:lnTo>
                    <a:lnTo>
                      <a:pt x="83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4" y="42"/>
                    </a:lnTo>
                    <a:lnTo>
                      <a:pt x="56" y="48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6"/>
                    </a:lnTo>
                    <a:lnTo>
                      <a:pt x="14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86" name="Freeform 614"/>
              <p:cNvSpPr>
                <a:spLocks noChangeArrowheads="1"/>
              </p:cNvSpPr>
              <p:nvPr/>
            </p:nvSpPr>
            <p:spPr bwMode="auto">
              <a:xfrm>
                <a:off x="2052" y="4083"/>
                <a:ext cx="42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sin 24 G2"/>
                  <a:gd name="G4" fmla="*/ 1 0 51712"/>
                  <a:gd name="G5" fmla="+- 65534 0 0"/>
                  <a:gd name="G6" fmla="+- 50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60595 22848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4761 0 0"/>
                  <a:gd name="G23" fmla="+- 65121 0 0"/>
                  <a:gd name="G24" fmla="+- 3537 0 0"/>
                  <a:gd name="T0" fmla="*/ 954 w 43"/>
                  <a:gd name="T1" fmla="*/ 0 h 50"/>
                  <a:gd name="T2" fmla="*/ 775 w 43"/>
                  <a:gd name="T3" fmla="*/ 101 h 50"/>
                  <a:gd name="T4" fmla="*/ 516 w 43"/>
                  <a:gd name="T5" fmla="*/ 3913 h 50"/>
                  <a:gd name="T6" fmla="*/ 376 w 43"/>
                  <a:gd name="T7" fmla="*/ 6680 h 50"/>
                  <a:gd name="T8" fmla="*/ 9 w 43"/>
                  <a:gd name="T9" fmla="*/ 8834 h 50"/>
                  <a:gd name="T10" fmla="*/ 5 w 43"/>
                  <a:gd name="T11" fmla="*/ 11461 h 50"/>
                  <a:gd name="T12" fmla="*/ 1 w 43"/>
                  <a:gd name="T13" fmla="*/ 13705 h 50"/>
                  <a:gd name="T14" fmla="*/ 0 w 43"/>
                  <a:gd name="T15" fmla="*/ 15161 h 50"/>
                  <a:gd name="T16" fmla="*/ 0 w 43"/>
                  <a:gd name="T17" fmla="*/ 16369 h 50"/>
                  <a:gd name="T18" fmla="*/ 1 w 43"/>
                  <a:gd name="T19" fmla="*/ 17574 h 50"/>
                  <a:gd name="T20" fmla="*/ 3 w 43"/>
                  <a:gd name="T21" fmla="*/ 18648 h 50"/>
                  <a:gd name="T22" fmla="*/ 7 w 43"/>
                  <a:gd name="T23" fmla="*/ 15586 h 50"/>
                  <a:gd name="T24" fmla="*/ 8 w 43"/>
                  <a:gd name="T25" fmla="*/ 15998 h 50"/>
                  <a:gd name="T26" fmla="*/ 9 w 43"/>
                  <a:gd name="T27" fmla="*/ 15586 h 50"/>
                  <a:gd name="T28" fmla="*/ 299 w 43"/>
                  <a:gd name="T29" fmla="*/ 13373 h 50"/>
                  <a:gd name="T30" fmla="*/ 393 w 43"/>
                  <a:gd name="T31" fmla="*/ 11461 h 50"/>
                  <a:gd name="T32" fmla="*/ 493 w 43"/>
                  <a:gd name="T33" fmla="*/ 8834 h 50"/>
                  <a:gd name="T34" fmla="*/ 647 w 43"/>
                  <a:gd name="T35" fmla="*/ 7246 h 50"/>
                  <a:gd name="T36" fmla="*/ 871 w 43"/>
                  <a:gd name="T37" fmla="*/ 4560 h 50"/>
                  <a:gd name="T38" fmla="*/ 1017 w 43"/>
                  <a:gd name="T39" fmla="*/ 3346 h 50"/>
                  <a:gd name="T40" fmla="*/ 954 w 43"/>
                  <a:gd name="T41" fmla="*/ 0 h 50"/>
                  <a:gd name="T42" fmla="*/ 0 w 43"/>
                  <a:gd name="T43" fmla="*/ 0 h 50"/>
                  <a:gd name="T44" fmla="*/ 43 w 43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50">
                    <a:moveTo>
                      <a:pt x="40" y="0"/>
                    </a:moveTo>
                    <a:lnTo>
                      <a:pt x="32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5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87" name="Freeform 615"/>
              <p:cNvSpPr>
                <a:spLocks noChangeArrowheads="1"/>
              </p:cNvSpPr>
              <p:nvPr/>
            </p:nvSpPr>
            <p:spPr bwMode="auto">
              <a:xfrm>
                <a:off x="2093" y="4074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8967 25856"/>
                  <a:gd name="G4" fmla="+- 65530 0 0"/>
                  <a:gd name="G5" fmla="*/ 1 18635 51712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30 w 53"/>
                  <a:gd name="T7" fmla="*/ 0 h 18"/>
                  <a:gd name="T8" fmla="*/ 1466 w 53"/>
                  <a:gd name="T9" fmla="*/ 1 h 18"/>
                  <a:gd name="T10" fmla="*/ 1053 w 53"/>
                  <a:gd name="T11" fmla="*/ 3 h 18"/>
                  <a:gd name="T12" fmla="*/ 678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3 w 53"/>
                  <a:gd name="T19" fmla="*/ 28514 h 18"/>
                  <a:gd name="T20" fmla="*/ 544 w 53"/>
                  <a:gd name="T21" fmla="*/ 24070 h 18"/>
                  <a:gd name="T22" fmla="*/ 757 w 53"/>
                  <a:gd name="T23" fmla="*/ 18708 h 18"/>
                  <a:gd name="T24" fmla="*/ 1113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3638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1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88" name="Freeform 616"/>
              <p:cNvSpPr>
                <a:spLocks noChangeArrowheads="1"/>
              </p:cNvSpPr>
              <p:nvPr/>
            </p:nvSpPr>
            <p:spPr bwMode="auto">
              <a:xfrm>
                <a:off x="3184" y="4156"/>
                <a:ext cx="95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3427 51712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5441 0 0"/>
                  <a:gd name="G36" fmla="+- 5492 0 0"/>
                  <a:gd name="G37" fmla="+- 1690 0 0"/>
                  <a:gd name="G38" fmla="+- 103 0 0"/>
                  <a:gd name="G39" fmla="+- 62711 0 0"/>
                  <a:gd name="G40" fmla="+- 58246 0 0"/>
                  <a:gd name="T0" fmla="*/ 5216 w 93"/>
                  <a:gd name="T1" fmla="*/ 0 h 57"/>
                  <a:gd name="T2" fmla="*/ 5441 w 93"/>
                  <a:gd name="T3" fmla="*/ 0 h 57"/>
                  <a:gd name="T4" fmla="*/ 5494 w 93"/>
                  <a:gd name="T5" fmla="*/ 2 h 57"/>
                  <a:gd name="T6" fmla="*/ 5494 w 93"/>
                  <a:gd name="T7" fmla="*/ 3804 h 57"/>
                  <a:gd name="T8" fmla="*/ 5441 w 93"/>
                  <a:gd name="T9" fmla="*/ 5338 h 57"/>
                  <a:gd name="T10" fmla="*/ 5269 w 93"/>
                  <a:gd name="T11" fmla="*/ 8094 h 57"/>
                  <a:gd name="T12" fmla="*/ 5036 w 93"/>
                  <a:gd name="T13" fmla="*/ 12326 h 57"/>
                  <a:gd name="T14" fmla="*/ 4650 w 93"/>
                  <a:gd name="T15" fmla="*/ 17145 h 57"/>
                  <a:gd name="T16" fmla="*/ 4332 w 93"/>
                  <a:gd name="T17" fmla="*/ 20296 h 57"/>
                  <a:gd name="T18" fmla="*/ 3924 w 93"/>
                  <a:gd name="T19" fmla="*/ 24000 h 57"/>
                  <a:gd name="T20" fmla="*/ 3364 w 93"/>
                  <a:gd name="T21" fmla="*/ 26485 h 57"/>
                  <a:gd name="T22" fmla="*/ 2907 w 93"/>
                  <a:gd name="T23" fmla="*/ 30221 h 57"/>
                  <a:gd name="T24" fmla="*/ 2313 w 93"/>
                  <a:gd name="T25" fmla="*/ 31349 h 57"/>
                  <a:gd name="T26" fmla="*/ 1763 w 93"/>
                  <a:gd name="T27" fmla="*/ 32879 h 57"/>
                  <a:gd name="T28" fmla="*/ 1136 w 93"/>
                  <a:gd name="T29" fmla="*/ 32879 h 57"/>
                  <a:gd name="T30" fmla="*/ 659 w 93"/>
                  <a:gd name="T31" fmla="*/ 31349 h 57"/>
                  <a:gd name="T32" fmla="*/ 1 w 93"/>
                  <a:gd name="T33" fmla="*/ 28834 h 57"/>
                  <a:gd name="T34" fmla="*/ 0 w 93"/>
                  <a:gd name="T35" fmla="*/ 28425 h 57"/>
                  <a:gd name="T36" fmla="*/ 0 w 93"/>
                  <a:gd name="T37" fmla="*/ 27800 h 57"/>
                  <a:gd name="T38" fmla="*/ 0 w 93"/>
                  <a:gd name="T39" fmla="*/ 26258 h 57"/>
                  <a:gd name="T40" fmla="*/ 1 w 93"/>
                  <a:gd name="T41" fmla="*/ 25535 h 57"/>
                  <a:gd name="T42" fmla="*/ 4 w 93"/>
                  <a:gd name="T43" fmla="*/ 22083 h 57"/>
                  <a:gd name="T44" fmla="*/ 537 w 93"/>
                  <a:gd name="T45" fmla="*/ 18660 h 57"/>
                  <a:gd name="T46" fmla="*/ 838 w 93"/>
                  <a:gd name="T47" fmla="*/ 14494 h 57"/>
                  <a:gd name="T48" fmla="*/ 1292 w 93"/>
                  <a:gd name="T49" fmla="*/ 11327 h 57"/>
                  <a:gd name="T50" fmla="*/ 1763 w 93"/>
                  <a:gd name="T51" fmla="*/ 6847 h 57"/>
                  <a:gd name="T52" fmla="*/ 2171 w 93"/>
                  <a:gd name="T53" fmla="*/ 4873 h 57"/>
                  <a:gd name="T54" fmla="*/ 2600 w 93"/>
                  <a:gd name="T55" fmla="*/ 3804 h 57"/>
                  <a:gd name="T56" fmla="*/ 3091 w 93"/>
                  <a:gd name="T57" fmla="*/ 3 h 57"/>
                  <a:gd name="T58" fmla="*/ 3515 w 93"/>
                  <a:gd name="T59" fmla="*/ 2 h 57"/>
                  <a:gd name="T60" fmla="*/ 3982 w 93"/>
                  <a:gd name="T61" fmla="*/ 1 h 57"/>
                  <a:gd name="T62" fmla="*/ 4332 w 93"/>
                  <a:gd name="T63" fmla="*/ 1 h 57"/>
                  <a:gd name="T64" fmla="*/ 4650 w 93"/>
                  <a:gd name="T65" fmla="*/ 0 h 57"/>
                  <a:gd name="T66" fmla="*/ 5036 w 93"/>
                  <a:gd name="T67" fmla="*/ 0 h 57"/>
                  <a:gd name="T68" fmla="*/ 5216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6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6" y="41"/>
                    </a:lnTo>
                    <a:lnTo>
                      <a:pt x="57" y="47"/>
                    </a:lnTo>
                    <a:lnTo>
                      <a:pt x="49" y="52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1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20"/>
                    </a:lnTo>
                    <a:lnTo>
                      <a:pt x="30" y="13"/>
                    </a:lnTo>
                    <a:lnTo>
                      <a:pt x="37" y="9"/>
                    </a:lnTo>
                    <a:lnTo>
                      <a:pt x="44" y="6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89" name="Freeform 617"/>
              <p:cNvSpPr>
                <a:spLocks noChangeArrowheads="1"/>
              </p:cNvSpPr>
              <p:nvPr/>
            </p:nvSpPr>
            <p:spPr bwMode="auto">
              <a:xfrm>
                <a:off x="3183" y="4152"/>
                <a:ext cx="101" cy="70"/>
              </a:xfrm>
              <a:custGeom>
                <a:avLst/>
                <a:gdLst>
                  <a:gd name="G0" fmla="+- 6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9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50465 0 0"/>
                  <a:gd name="G33" fmla="+- 50374 0 0"/>
                  <a:gd name="G34" fmla="+- 51111 0 0"/>
                  <a:gd name="G35" fmla="+- 52536 0 0"/>
                  <a:gd name="G36" fmla="+- 53670 0 0"/>
                  <a:gd name="G37" fmla="+- 55865 0 0"/>
                  <a:gd name="T0" fmla="*/ 0 w 98"/>
                  <a:gd name="T1" fmla="*/ 14647 h 66"/>
                  <a:gd name="T2" fmla="*/ 678 w 98"/>
                  <a:gd name="T3" fmla="*/ 15749 h 66"/>
                  <a:gd name="T4" fmla="*/ 1305 w 98"/>
                  <a:gd name="T5" fmla="*/ 16467 h 66"/>
                  <a:gd name="T6" fmla="*/ 2042 w 98"/>
                  <a:gd name="T7" fmla="*/ 16467 h 66"/>
                  <a:gd name="T8" fmla="*/ 2749 w 98"/>
                  <a:gd name="T9" fmla="*/ 15749 h 66"/>
                  <a:gd name="T10" fmla="*/ 3315 w 98"/>
                  <a:gd name="T11" fmla="*/ 15181 h 66"/>
                  <a:gd name="T12" fmla="*/ 3927 w 98"/>
                  <a:gd name="T13" fmla="*/ 13598 h 66"/>
                  <a:gd name="T14" fmla="*/ 4433 w 98"/>
                  <a:gd name="T15" fmla="*/ 12307 h 66"/>
                  <a:gd name="T16" fmla="*/ 4992 w 98"/>
                  <a:gd name="T17" fmla="*/ 10525 h 66"/>
                  <a:gd name="T18" fmla="*/ 5315 w 98"/>
                  <a:gd name="T19" fmla="*/ 9087 h 66"/>
                  <a:gd name="T20" fmla="*/ 5660 w 98"/>
                  <a:gd name="T21" fmla="*/ 7301 h 66"/>
                  <a:gd name="T22" fmla="*/ 6007 w 98"/>
                  <a:gd name="T23" fmla="*/ 5882 h 66"/>
                  <a:gd name="T24" fmla="*/ 6316 w 98"/>
                  <a:gd name="T25" fmla="*/ 3808 h 66"/>
                  <a:gd name="T26" fmla="*/ 6331 w 98"/>
                  <a:gd name="T27" fmla="*/ 2637 h 66"/>
                  <a:gd name="T28" fmla="*/ 6331 w 98"/>
                  <a:gd name="T29" fmla="*/ 5 h 66"/>
                  <a:gd name="T30" fmla="*/ 6007 w 98"/>
                  <a:gd name="T31" fmla="*/ 0 h 66"/>
                  <a:gd name="T32" fmla="*/ 5660 w 98"/>
                  <a:gd name="T33" fmla="*/ 0 h 66"/>
                  <a:gd name="T34" fmla="*/ 5768 w 98"/>
                  <a:gd name="T35" fmla="*/ 2119 h 66"/>
                  <a:gd name="T36" fmla="*/ 5952 w 98"/>
                  <a:gd name="T37" fmla="*/ 2119 h 66"/>
                  <a:gd name="T38" fmla="*/ 5768 w 98"/>
                  <a:gd name="T39" fmla="*/ 1966 h 66"/>
                  <a:gd name="T40" fmla="*/ 5768 w 98"/>
                  <a:gd name="T41" fmla="*/ 2119 h 66"/>
                  <a:gd name="T42" fmla="*/ 5660 w 98"/>
                  <a:gd name="T43" fmla="*/ 3039 h 66"/>
                  <a:gd name="T44" fmla="*/ 5622 w 98"/>
                  <a:gd name="T45" fmla="*/ 4099 h 66"/>
                  <a:gd name="T46" fmla="*/ 5298 w 98"/>
                  <a:gd name="T47" fmla="*/ 5907 h 66"/>
                  <a:gd name="T48" fmla="*/ 4992 w 98"/>
                  <a:gd name="T49" fmla="*/ 7301 h 66"/>
                  <a:gd name="T50" fmla="*/ 4548 w 98"/>
                  <a:gd name="T51" fmla="*/ 9087 h 66"/>
                  <a:gd name="T52" fmla="*/ 4039 w 98"/>
                  <a:gd name="T53" fmla="*/ 10159 h 66"/>
                  <a:gd name="T54" fmla="*/ 3586 w 98"/>
                  <a:gd name="T55" fmla="*/ 11763 h 66"/>
                  <a:gd name="T56" fmla="*/ 3096 w 98"/>
                  <a:gd name="T57" fmla="*/ 12659 h 66"/>
                  <a:gd name="T58" fmla="*/ 2510 w 98"/>
                  <a:gd name="T59" fmla="*/ 13598 h 66"/>
                  <a:gd name="T60" fmla="*/ 1979 w 98"/>
                  <a:gd name="T61" fmla="*/ 14085 h 66"/>
                  <a:gd name="T62" fmla="*/ 1385 w 98"/>
                  <a:gd name="T63" fmla="*/ 14237 h 66"/>
                  <a:gd name="T64" fmla="*/ 861 w 98"/>
                  <a:gd name="T65" fmla="*/ 13598 h 66"/>
                  <a:gd name="T66" fmla="*/ 4 w 98"/>
                  <a:gd name="T67" fmla="*/ 12319 h 66"/>
                  <a:gd name="T68" fmla="*/ 0 w 98"/>
                  <a:gd name="T69" fmla="*/ 14647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3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3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49"/>
                    </a:lnTo>
                    <a:lnTo>
                      <a:pt x="77" y="42"/>
                    </a:lnTo>
                    <a:lnTo>
                      <a:pt x="83" y="36"/>
                    </a:lnTo>
                    <a:lnTo>
                      <a:pt x="89" y="29"/>
                    </a:lnTo>
                    <a:lnTo>
                      <a:pt x="94" y="23"/>
                    </a:lnTo>
                    <a:lnTo>
                      <a:pt x="97" y="16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0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2" y="24"/>
                    </a:lnTo>
                    <a:lnTo>
                      <a:pt x="77" y="29"/>
                    </a:lnTo>
                    <a:lnTo>
                      <a:pt x="71" y="36"/>
                    </a:lnTo>
                    <a:lnTo>
                      <a:pt x="63" y="41"/>
                    </a:lnTo>
                    <a:lnTo>
                      <a:pt x="56" y="47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4" y="55"/>
                    </a:lnTo>
                    <a:lnTo>
                      <a:pt x="4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90" name="Freeform 618"/>
              <p:cNvSpPr>
                <a:spLocks noChangeArrowheads="1"/>
              </p:cNvSpPr>
              <p:nvPr/>
            </p:nvSpPr>
            <p:spPr bwMode="auto">
              <a:xfrm>
                <a:off x="3180" y="4161"/>
                <a:ext cx="42" cy="55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6 G2"/>
                  <a:gd name="G4" fmla="*/ 1 0 51712"/>
                  <a:gd name="G5" fmla="+- 65533 0 0"/>
                  <a:gd name="G6" fmla="+- 51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26623 2585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4795 0 0"/>
                  <a:gd name="G23" fmla="+- 65141 0 0"/>
                  <a:gd name="G24" fmla="+- 3882 0 0"/>
                  <a:gd name="T0" fmla="*/ 954 w 43"/>
                  <a:gd name="T1" fmla="*/ 0 h 51"/>
                  <a:gd name="T2" fmla="*/ 741 w 43"/>
                  <a:gd name="T3" fmla="*/ 121 h 51"/>
                  <a:gd name="T4" fmla="*/ 516 w 43"/>
                  <a:gd name="T5" fmla="*/ 4258 h 51"/>
                  <a:gd name="T6" fmla="*/ 376 w 43"/>
                  <a:gd name="T7" fmla="*/ 7191 h 51"/>
                  <a:gd name="T8" fmla="*/ 9 w 43"/>
                  <a:gd name="T9" fmla="*/ 10499 h 51"/>
                  <a:gd name="T10" fmla="*/ 4 w 43"/>
                  <a:gd name="T11" fmla="*/ 13135 h 51"/>
                  <a:gd name="T12" fmla="*/ 1 w 43"/>
                  <a:gd name="T13" fmla="*/ 15279 h 51"/>
                  <a:gd name="T14" fmla="*/ 0 w 43"/>
                  <a:gd name="T15" fmla="*/ 16495 h 51"/>
                  <a:gd name="T16" fmla="*/ 0 w 43"/>
                  <a:gd name="T17" fmla="*/ 17784 h 51"/>
                  <a:gd name="T18" fmla="*/ 1 w 43"/>
                  <a:gd name="T19" fmla="*/ 19726 h 51"/>
                  <a:gd name="T20" fmla="*/ 3 w 43"/>
                  <a:gd name="T21" fmla="*/ 20688 h 51"/>
                  <a:gd name="T22" fmla="*/ 7 w 43"/>
                  <a:gd name="T23" fmla="*/ 17369 h 51"/>
                  <a:gd name="T24" fmla="*/ 8 w 43"/>
                  <a:gd name="T25" fmla="*/ 17666 h 51"/>
                  <a:gd name="T26" fmla="*/ 9 w 43"/>
                  <a:gd name="T27" fmla="*/ 17369 h 51"/>
                  <a:gd name="T28" fmla="*/ 299 w 43"/>
                  <a:gd name="T29" fmla="*/ 15198 h 51"/>
                  <a:gd name="T30" fmla="*/ 376 w 43"/>
                  <a:gd name="T31" fmla="*/ 12854 h 51"/>
                  <a:gd name="T32" fmla="*/ 493 w 43"/>
                  <a:gd name="T33" fmla="*/ 10239 h 51"/>
                  <a:gd name="T34" fmla="*/ 647 w 43"/>
                  <a:gd name="T35" fmla="*/ 7742 h 51"/>
                  <a:gd name="T36" fmla="*/ 871 w 43"/>
                  <a:gd name="T37" fmla="*/ 5323 h 51"/>
                  <a:gd name="T38" fmla="*/ 1017 w 43"/>
                  <a:gd name="T39" fmla="*/ 3650 h 51"/>
                  <a:gd name="T40" fmla="*/ 954 w 43"/>
                  <a:gd name="T41" fmla="*/ 0 h 51"/>
                  <a:gd name="T42" fmla="*/ 0 w 43"/>
                  <a:gd name="T43" fmla="*/ 0 h 51"/>
                  <a:gd name="T44" fmla="*/ 43 w 43"/>
                  <a:gd name="T4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51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6"/>
                    </a:lnTo>
                    <a:lnTo>
                      <a:pt x="4" y="32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7"/>
                    </a:lnTo>
                    <a:lnTo>
                      <a:pt x="16" y="31"/>
                    </a:lnTo>
                    <a:lnTo>
                      <a:pt x="22" y="25"/>
                    </a:lnTo>
                    <a:lnTo>
                      <a:pt x="28" y="19"/>
                    </a:lnTo>
                    <a:lnTo>
                      <a:pt x="36" y="14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91" name="Freeform 619"/>
              <p:cNvSpPr>
                <a:spLocks noChangeArrowheads="1"/>
              </p:cNvSpPr>
              <p:nvPr/>
            </p:nvSpPr>
            <p:spPr bwMode="auto">
              <a:xfrm>
                <a:off x="3222" y="4152"/>
                <a:ext cx="53" cy="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095 51712"/>
                  <a:gd name="G4" fmla="+- 65530 0 0"/>
                  <a:gd name="G5" fmla="*/ 1 2245 45696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277 0 0"/>
                  <a:gd name="G21" fmla="+- 2040 0 0"/>
                  <a:gd name="T0" fmla="*/ 2430 w 53"/>
                  <a:gd name="T1" fmla="*/ 0 h 17"/>
                  <a:gd name="T2" fmla="*/ 2277 w 53"/>
                  <a:gd name="T3" fmla="*/ 0 h 17"/>
                  <a:gd name="T4" fmla="*/ 2040 w 53"/>
                  <a:gd name="T5" fmla="*/ 0 h 17"/>
                  <a:gd name="T6" fmla="*/ 1730 w 53"/>
                  <a:gd name="T7" fmla="*/ 542 h 17"/>
                  <a:gd name="T8" fmla="*/ 1466 w 53"/>
                  <a:gd name="T9" fmla="*/ 542 h 17"/>
                  <a:gd name="T10" fmla="*/ 1053 w 53"/>
                  <a:gd name="T11" fmla="*/ 895 h 17"/>
                  <a:gd name="T12" fmla="*/ 678 w 53"/>
                  <a:gd name="T13" fmla="*/ 1375 h 17"/>
                  <a:gd name="T14" fmla="*/ 7 w 53"/>
                  <a:gd name="T15" fmla="*/ 2053 h 17"/>
                  <a:gd name="T16" fmla="*/ 0 w 53"/>
                  <a:gd name="T17" fmla="*/ 3178 h 17"/>
                  <a:gd name="T18" fmla="*/ 3 w 53"/>
                  <a:gd name="T19" fmla="*/ 175650 h 17"/>
                  <a:gd name="T20" fmla="*/ 544 w 53"/>
                  <a:gd name="T21" fmla="*/ 148080 h 17"/>
                  <a:gd name="T22" fmla="*/ 757 w 53"/>
                  <a:gd name="T23" fmla="*/ 132064 h 17"/>
                  <a:gd name="T24" fmla="*/ 1113 w 53"/>
                  <a:gd name="T25" fmla="*/ 125005 h 17"/>
                  <a:gd name="T26" fmla="*/ 1480 w 53"/>
                  <a:gd name="T27" fmla="*/ 117959 h 17"/>
                  <a:gd name="T28" fmla="*/ 1747 w 53"/>
                  <a:gd name="T29" fmla="*/ 117959 h 17"/>
                  <a:gd name="T30" fmla="*/ 2040 w 53"/>
                  <a:gd name="T31" fmla="*/ 117959 h 17"/>
                  <a:gd name="T32" fmla="*/ 2300 w 53"/>
                  <a:gd name="T33" fmla="*/ 3178 h 17"/>
                  <a:gd name="T34" fmla="*/ 2467 w 53"/>
                  <a:gd name="T35" fmla="*/ 3178 h 17"/>
                  <a:gd name="T36" fmla="*/ 2430 w 53"/>
                  <a:gd name="T37" fmla="*/ 0 h 17"/>
                  <a:gd name="T38" fmla="*/ 0 w 53"/>
                  <a:gd name="T39" fmla="*/ 0 h 17"/>
                  <a:gd name="T40" fmla="*/ 53 w 53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7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1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3" y="17"/>
                    </a:lnTo>
                    <a:lnTo>
                      <a:pt x="11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8"/>
                    </a:lnTo>
                    <a:lnTo>
                      <a:pt x="53" y="8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92" name="Freeform 620"/>
              <p:cNvSpPr>
                <a:spLocks noChangeArrowheads="1"/>
              </p:cNvSpPr>
              <p:nvPr/>
            </p:nvSpPr>
            <p:spPr bwMode="auto">
              <a:xfrm>
                <a:off x="2337" y="4079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+- 9 0 0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37 0 0"/>
                  <a:gd name="G36" fmla="+- 3665 0 0"/>
                  <a:gd name="G37" fmla="+- 3662 0 0"/>
                  <a:gd name="G38" fmla="+- 2855 0 0"/>
                  <a:gd name="G39" fmla="+- 2562 0 0"/>
                  <a:gd name="G40" fmla="+- 1812 0 0"/>
                  <a:gd name="T0" fmla="*/ 3480 w 93"/>
                  <a:gd name="T1" fmla="*/ 0 h 57"/>
                  <a:gd name="T2" fmla="*/ 3537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37 w 93"/>
                  <a:gd name="T9" fmla="*/ 682 h 57"/>
                  <a:gd name="T10" fmla="*/ 3517 w 93"/>
                  <a:gd name="T11" fmla="*/ 955 h 57"/>
                  <a:gd name="T12" fmla="*/ 3339 w 93"/>
                  <a:gd name="T13" fmla="*/ 1527 h 57"/>
                  <a:gd name="T14" fmla="*/ 3023 w 93"/>
                  <a:gd name="T15" fmla="*/ 1874 h 57"/>
                  <a:gd name="T16" fmla="*/ 2853 w 93"/>
                  <a:gd name="T17" fmla="*/ 2322 h 57"/>
                  <a:gd name="T18" fmla="*/ 2475 w 93"/>
                  <a:gd name="T19" fmla="*/ 2656 h 57"/>
                  <a:gd name="T20" fmla="*/ 2208 w 93"/>
                  <a:gd name="T21" fmla="*/ 3043 h 57"/>
                  <a:gd name="T22" fmla="*/ 1905 w 93"/>
                  <a:gd name="T23" fmla="*/ 3457 h 57"/>
                  <a:gd name="T24" fmla="*/ 1522 w 93"/>
                  <a:gd name="T25" fmla="*/ 3698 h 57"/>
                  <a:gd name="T26" fmla="*/ 1179 w 93"/>
                  <a:gd name="T27" fmla="*/ 3733 h 57"/>
                  <a:gd name="T28" fmla="*/ 736 w 93"/>
                  <a:gd name="T29" fmla="*/ 3857 h 57"/>
                  <a:gd name="T30" fmla="*/ 436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0 w 93"/>
                  <a:gd name="T41" fmla="*/ 3002 h 57"/>
                  <a:gd name="T42" fmla="*/ 3 w 93"/>
                  <a:gd name="T43" fmla="*/ 2620 h 57"/>
                  <a:gd name="T44" fmla="*/ 8 w 93"/>
                  <a:gd name="T45" fmla="*/ 2148 h 57"/>
                  <a:gd name="T46" fmla="*/ 566 w 93"/>
                  <a:gd name="T47" fmla="*/ 1657 h 57"/>
                  <a:gd name="T48" fmla="*/ 776 w 93"/>
                  <a:gd name="T49" fmla="*/ 1250 h 57"/>
                  <a:gd name="T50" fmla="*/ 1119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216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10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3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8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93" name="Freeform 621"/>
              <p:cNvSpPr>
                <a:spLocks noChangeArrowheads="1"/>
              </p:cNvSpPr>
              <p:nvPr/>
            </p:nvSpPr>
            <p:spPr bwMode="auto">
              <a:xfrm>
                <a:off x="2336" y="4074"/>
                <a:ext cx="100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19 0 0"/>
                  <a:gd name="G33" fmla="+- 63839 0 0"/>
                  <a:gd name="G34" fmla="+- 64342 0 0"/>
                  <a:gd name="G35" fmla="+- 64907 0 0"/>
                  <a:gd name="G36" fmla="+- 9 0 0"/>
                  <a:gd name="G37" fmla="+- 754 0 0"/>
                  <a:gd name="T0" fmla="*/ 0 w 98"/>
                  <a:gd name="T1" fmla="*/ 2389 h 66"/>
                  <a:gd name="T2" fmla="*/ 518 w 98"/>
                  <a:gd name="T3" fmla="*/ 2635 h 66"/>
                  <a:gd name="T4" fmla="*/ 988 w 98"/>
                  <a:gd name="T5" fmla="*/ 2685 h 66"/>
                  <a:gd name="T6" fmla="*/ 1491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74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68 w 98"/>
                  <a:gd name="T17" fmla="*/ 1730 h 66"/>
                  <a:gd name="T18" fmla="*/ 4003 w 98"/>
                  <a:gd name="T19" fmla="*/ 1496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630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278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31 w 98"/>
                  <a:gd name="T45" fmla="*/ 721 h 66"/>
                  <a:gd name="T46" fmla="*/ 3996 w 98"/>
                  <a:gd name="T47" fmla="*/ 959 h 66"/>
                  <a:gd name="T48" fmla="*/ 3768 w 98"/>
                  <a:gd name="T49" fmla="*/ 1202 h 66"/>
                  <a:gd name="T50" fmla="*/ 3435 w 98"/>
                  <a:gd name="T51" fmla="*/ 1496 h 66"/>
                  <a:gd name="T52" fmla="*/ 3058 w 98"/>
                  <a:gd name="T53" fmla="*/ 1716 h 66"/>
                  <a:gd name="T54" fmla="*/ 2705 w 98"/>
                  <a:gd name="T55" fmla="*/ 1985 h 66"/>
                  <a:gd name="T56" fmla="*/ 2269 w 98"/>
                  <a:gd name="T57" fmla="*/ 2133 h 66"/>
                  <a:gd name="T58" fmla="*/ 1893 w 98"/>
                  <a:gd name="T59" fmla="*/ 2218 h 66"/>
                  <a:gd name="T60" fmla="*/ 1491 w 98"/>
                  <a:gd name="T61" fmla="*/ 2296 h 66"/>
                  <a:gd name="T62" fmla="*/ 988 w 98"/>
                  <a:gd name="T63" fmla="*/ 2296 h 66"/>
                  <a:gd name="T64" fmla="*/ 612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7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94" name="Freeform 622"/>
              <p:cNvSpPr>
                <a:spLocks noChangeArrowheads="1"/>
              </p:cNvSpPr>
              <p:nvPr/>
            </p:nvSpPr>
            <p:spPr bwMode="auto">
              <a:xfrm>
                <a:off x="2331" y="4083"/>
                <a:ext cx="44" cy="52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4 G2"/>
                  <a:gd name="G4" fmla="+- 19 0 0"/>
                  <a:gd name="G5" fmla="+- 65534 0 0"/>
                  <a:gd name="G6" fmla="+- 8 0 0"/>
                  <a:gd name="G7" fmla="*/ 1 51085 39626"/>
                  <a:gd name="G8" fmla="*/ 1 63095 51712"/>
                  <a:gd name="G9" fmla="*/ G8 1 180"/>
                  <a:gd name="G10" fmla="*/ G7 1 G9"/>
                  <a:gd name="G11" fmla="+- 12 0 0"/>
                  <a:gd name="G12" fmla="sin 4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3089 0 0"/>
                  <a:gd name="G25" fmla="+- 1 0 0"/>
                  <a:gd name="G26" fmla="+- 1 0 0"/>
                  <a:gd name="T0" fmla="*/ 4022 w 44"/>
                  <a:gd name="T1" fmla="*/ 0 h 50"/>
                  <a:gd name="T2" fmla="*/ 3089 w 44"/>
                  <a:gd name="T3" fmla="*/ 101 h 50"/>
                  <a:gd name="T4" fmla="*/ 2455 w 44"/>
                  <a:gd name="T5" fmla="*/ 3913 h 50"/>
                  <a:gd name="T6" fmla="*/ 1652 w 44"/>
                  <a:gd name="T7" fmla="*/ 6680 h 50"/>
                  <a:gd name="T8" fmla="*/ 1041 w 44"/>
                  <a:gd name="T9" fmla="*/ 8834 h 50"/>
                  <a:gd name="T10" fmla="*/ 5 w 44"/>
                  <a:gd name="T11" fmla="*/ 11461 h 50"/>
                  <a:gd name="T12" fmla="*/ 2 w 44"/>
                  <a:gd name="T13" fmla="*/ 13705 h 50"/>
                  <a:gd name="T14" fmla="*/ 1 w 44"/>
                  <a:gd name="T15" fmla="*/ 15161 h 50"/>
                  <a:gd name="T16" fmla="*/ 0 w 44"/>
                  <a:gd name="T17" fmla="*/ 16369 h 50"/>
                  <a:gd name="T18" fmla="*/ 1 w 44"/>
                  <a:gd name="T19" fmla="*/ 17574 h 50"/>
                  <a:gd name="T20" fmla="*/ 4 w 44"/>
                  <a:gd name="T21" fmla="*/ 18648 h 50"/>
                  <a:gd name="T22" fmla="*/ 913 w 44"/>
                  <a:gd name="T23" fmla="*/ 15586 h 50"/>
                  <a:gd name="T24" fmla="*/ 913 w 44"/>
                  <a:gd name="T25" fmla="*/ 15998 h 50"/>
                  <a:gd name="T26" fmla="*/ 975 w 44"/>
                  <a:gd name="T27" fmla="*/ 15998 h 50"/>
                  <a:gd name="T28" fmla="*/ 975 w 44"/>
                  <a:gd name="T29" fmla="*/ 15586 h 50"/>
                  <a:gd name="T30" fmla="*/ 1188 w 44"/>
                  <a:gd name="T31" fmla="*/ 13373 h 50"/>
                  <a:gd name="T32" fmla="*/ 1652 w 44"/>
                  <a:gd name="T33" fmla="*/ 11461 h 50"/>
                  <a:gd name="T34" fmla="*/ 2298 w 44"/>
                  <a:gd name="T35" fmla="*/ 8834 h 50"/>
                  <a:gd name="T36" fmla="*/ 2892 w 44"/>
                  <a:gd name="T37" fmla="*/ 7246 h 50"/>
                  <a:gd name="T38" fmla="*/ 3765 w 44"/>
                  <a:gd name="T39" fmla="*/ 4560 h 50"/>
                  <a:gd name="T40" fmla="*/ 4446 w 44"/>
                  <a:gd name="T41" fmla="*/ 3346 h 50"/>
                  <a:gd name="T42" fmla="*/ 4022 w 44"/>
                  <a:gd name="T43" fmla="*/ 0 h 50"/>
                  <a:gd name="T44" fmla="*/ 0 w 44"/>
                  <a:gd name="T45" fmla="*/ 0 h 50"/>
                  <a:gd name="T46" fmla="*/ 44 w 44"/>
                  <a:gd name="T4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50">
                    <a:moveTo>
                      <a:pt x="40" y="0"/>
                    </a:moveTo>
                    <a:lnTo>
                      <a:pt x="31" y="6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0" y="24"/>
                    </a:lnTo>
                    <a:lnTo>
                      <a:pt x="5" y="31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50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95" name="Freeform 623"/>
              <p:cNvSpPr>
                <a:spLocks noChangeArrowheads="1"/>
              </p:cNvSpPr>
              <p:nvPr/>
            </p:nvSpPr>
            <p:spPr bwMode="auto">
              <a:xfrm>
                <a:off x="2375" y="4074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5111 22848"/>
                  <a:gd name="G4" fmla="+- 65531 0 0"/>
                  <a:gd name="G5" fmla="+- 18 0 0"/>
                  <a:gd name="G6" fmla="cos 15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7 0 0"/>
                  <a:gd name="G22" fmla="+- 2040 0 0"/>
                  <a:gd name="T0" fmla="*/ 2430 w 53"/>
                  <a:gd name="T1" fmla="*/ 0 h 18"/>
                  <a:gd name="T2" fmla="*/ 2277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01 w 53"/>
                  <a:gd name="T9" fmla="*/ 1 h 18"/>
                  <a:gd name="T10" fmla="*/ 1053 w 53"/>
                  <a:gd name="T11" fmla="*/ 3 h 18"/>
                  <a:gd name="T12" fmla="*/ 716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15 w 53"/>
                  <a:gd name="T21" fmla="*/ 24070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3638 h 18"/>
                  <a:gd name="T32" fmla="*/ 2335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5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9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96" name="Freeform 624"/>
              <p:cNvSpPr>
                <a:spLocks noChangeArrowheads="1"/>
              </p:cNvSpPr>
              <p:nvPr/>
            </p:nvSpPr>
            <p:spPr bwMode="auto">
              <a:xfrm>
                <a:off x="5374" y="4072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4705 45696"/>
                  <a:gd name="G11" fmla="*/ 1 5371 548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56611 0 0"/>
                  <a:gd name="G36" fmla="+- 57098 0 0"/>
                  <a:gd name="G37" fmla="+- 57436 0 0"/>
                  <a:gd name="G38" fmla="+- 58605 0 0"/>
                  <a:gd name="G39" fmla="+- 59258 0 0"/>
                  <a:gd name="G40" fmla="+- 60336 0 0"/>
                  <a:gd name="T0" fmla="*/ 920 w 93"/>
                  <a:gd name="T1" fmla="*/ 9894 h 57"/>
                  <a:gd name="T2" fmla="*/ 969 w 93"/>
                  <a:gd name="T3" fmla="*/ 9894 h 57"/>
                  <a:gd name="T4" fmla="*/ 994 w 93"/>
                  <a:gd name="T5" fmla="*/ 9432 h 57"/>
                  <a:gd name="T6" fmla="*/ 994 w 93"/>
                  <a:gd name="T7" fmla="*/ 9094 h 57"/>
                  <a:gd name="T8" fmla="*/ 969 w 93"/>
                  <a:gd name="T9" fmla="*/ 7900 h 57"/>
                  <a:gd name="T10" fmla="*/ 943 w 93"/>
                  <a:gd name="T11" fmla="*/ 7221 h 57"/>
                  <a:gd name="T12" fmla="*/ 907 w 93"/>
                  <a:gd name="T13" fmla="*/ 6107 h 57"/>
                  <a:gd name="T14" fmla="*/ 828 w 93"/>
                  <a:gd name="T15" fmla="*/ 5160 h 57"/>
                  <a:gd name="T16" fmla="*/ 775 w 93"/>
                  <a:gd name="T17" fmla="*/ 3709 h 57"/>
                  <a:gd name="T18" fmla="*/ 696 w 93"/>
                  <a:gd name="T19" fmla="*/ 2653 h 57"/>
                  <a:gd name="T20" fmla="*/ 600 w 93"/>
                  <a:gd name="T21" fmla="*/ 1606 h 57"/>
                  <a:gd name="T22" fmla="*/ 513 w 93"/>
                  <a:gd name="T23" fmla="*/ 1144 h 57"/>
                  <a:gd name="T24" fmla="*/ 416 w 93"/>
                  <a:gd name="T25" fmla="*/ 2 h 57"/>
                  <a:gd name="T26" fmla="*/ 319 w 93"/>
                  <a:gd name="T27" fmla="*/ 0 h 57"/>
                  <a:gd name="T28" fmla="*/ 211 w 93"/>
                  <a:gd name="T29" fmla="*/ 0 h 57"/>
                  <a:gd name="T30" fmla="*/ 118 w 93"/>
                  <a:gd name="T31" fmla="*/ 2 h 57"/>
                  <a:gd name="T32" fmla="*/ 1 w 93"/>
                  <a:gd name="T33" fmla="*/ 1235 h 57"/>
                  <a:gd name="T34" fmla="*/ 0 w 93"/>
                  <a:gd name="T35" fmla="*/ 1351 h 57"/>
                  <a:gd name="T36" fmla="*/ 0 w 93"/>
                  <a:gd name="T37" fmla="*/ 1466 h 57"/>
                  <a:gd name="T38" fmla="*/ 0 w 93"/>
                  <a:gd name="T39" fmla="*/ 1740 h 57"/>
                  <a:gd name="T40" fmla="*/ 1 w 93"/>
                  <a:gd name="T41" fmla="*/ 2059 h 57"/>
                  <a:gd name="T42" fmla="*/ 4 w 93"/>
                  <a:gd name="T43" fmla="*/ 3388 h 57"/>
                  <a:gd name="T44" fmla="*/ 6 w 93"/>
                  <a:gd name="T45" fmla="*/ 4039 h 57"/>
                  <a:gd name="T46" fmla="*/ 146 w 93"/>
                  <a:gd name="T47" fmla="*/ 5487 h 57"/>
                  <a:gd name="T48" fmla="*/ 222 w 93"/>
                  <a:gd name="T49" fmla="*/ 6645 h 57"/>
                  <a:gd name="T50" fmla="*/ 318 w 93"/>
                  <a:gd name="T51" fmla="*/ 7333 h 57"/>
                  <a:gd name="T52" fmla="*/ 395 w 93"/>
                  <a:gd name="T53" fmla="*/ 8553 h 57"/>
                  <a:gd name="T54" fmla="*/ 462 w 93"/>
                  <a:gd name="T55" fmla="*/ 9094 h 57"/>
                  <a:gd name="T56" fmla="*/ 539 w 93"/>
                  <a:gd name="T57" fmla="*/ 9338 h 57"/>
                  <a:gd name="T58" fmla="*/ 627 w 93"/>
                  <a:gd name="T59" fmla="*/ 9432 h 57"/>
                  <a:gd name="T60" fmla="*/ 701 w 93"/>
                  <a:gd name="T61" fmla="*/ 9521 h 57"/>
                  <a:gd name="T62" fmla="*/ 778 w 93"/>
                  <a:gd name="T63" fmla="*/ 9521 h 57"/>
                  <a:gd name="T64" fmla="*/ 828 w 93"/>
                  <a:gd name="T65" fmla="*/ 9521 h 57"/>
                  <a:gd name="T66" fmla="*/ 907 w 93"/>
                  <a:gd name="T67" fmla="*/ 9894 h 57"/>
                  <a:gd name="T68" fmla="*/ 920 w 93"/>
                  <a:gd name="T69" fmla="*/ 9894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8" y="41"/>
                    </a:lnTo>
                    <a:lnTo>
                      <a:pt x="84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40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4" y="31"/>
                    </a:lnTo>
                    <a:lnTo>
                      <a:pt x="22" y="38"/>
                    </a:lnTo>
                    <a:lnTo>
                      <a:pt x="29" y="43"/>
                    </a:lnTo>
                    <a:lnTo>
                      <a:pt x="38" y="49"/>
                    </a:lnTo>
                    <a:lnTo>
                      <a:pt x="44" y="52"/>
                    </a:lnTo>
                    <a:lnTo>
                      <a:pt x="51" y="54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4" y="56"/>
                    </a:lnTo>
                    <a:lnTo>
                      <a:pt x="79" y="56"/>
                    </a:lnTo>
                    <a:lnTo>
                      <a:pt x="84" y="57"/>
                    </a:lnTo>
                    <a:lnTo>
                      <a:pt x="87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97" name="Freeform 625"/>
              <p:cNvSpPr>
                <a:spLocks noChangeArrowheads="1"/>
              </p:cNvSpPr>
              <p:nvPr/>
            </p:nvSpPr>
            <p:spPr bwMode="auto">
              <a:xfrm>
                <a:off x="5369" y="4076"/>
                <a:ext cx="31" cy="5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cos 9 G3"/>
                  <a:gd name="G5" fmla="+- 9 0 0"/>
                  <a:gd name="G6" fmla="sin 7 G5"/>
                  <a:gd name="G7" fmla="*/ 1 63849 51712"/>
                  <a:gd name="G8" fmla="*/ 1 63095 51712"/>
                  <a:gd name="G9" fmla="*/ G8 1 180"/>
                  <a:gd name="G10" fmla="*/ G7 1 G9"/>
                  <a:gd name="G11" fmla="*/ 1 0 51712"/>
                  <a:gd name="G12" fmla="+- 65533 0 0"/>
                  <a:gd name="G13" fmla="+- 10 0 0"/>
                  <a:gd name="G14" fmla="*/ 1 30619 51712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1686 0 0"/>
                  <a:gd name="G29" fmla="+- 53665 0 0"/>
                  <a:gd name="G30" fmla="+- 56116 0 0"/>
                  <a:gd name="T0" fmla="*/ 243 w 44"/>
                  <a:gd name="T1" fmla="*/ 15586 h 50"/>
                  <a:gd name="T2" fmla="*/ 199 w 44"/>
                  <a:gd name="T3" fmla="*/ 14049 h 50"/>
                  <a:gd name="T4" fmla="*/ 158 w 44"/>
                  <a:gd name="T5" fmla="*/ 12029 h 50"/>
                  <a:gd name="T6" fmla="*/ 131 w 44"/>
                  <a:gd name="T7" fmla="*/ 9551 h 50"/>
                  <a:gd name="T8" fmla="*/ 90 w 44"/>
                  <a:gd name="T9" fmla="*/ 7597 h 50"/>
                  <a:gd name="T10" fmla="*/ 65 w 44"/>
                  <a:gd name="T11" fmla="*/ 4908 h 50"/>
                  <a:gd name="T12" fmla="*/ 57 w 44"/>
                  <a:gd name="T13" fmla="*/ 3346 h 50"/>
                  <a:gd name="T14" fmla="*/ 53 w 44"/>
                  <a:gd name="T15" fmla="*/ 3113 h 50"/>
                  <a:gd name="T16" fmla="*/ 53 w 44"/>
                  <a:gd name="T17" fmla="*/ 2880 h 50"/>
                  <a:gd name="T18" fmla="*/ 53 w 44"/>
                  <a:gd name="T19" fmla="*/ 3113 h 50"/>
                  <a:gd name="T20" fmla="*/ 50 w 44"/>
                  <a:gd name="T21" fmla="*/ 3113 h 50"/>
                  <a:gd name="T22" fmla="*/ 2 w 44"/>
                  <a:gd name="T23" fmla="*/ 0 h 50"/>
                  <a:gd name="T24" fmla="*/ 1 w 44"/>
                  <a:gd name="T25" fmla="*/ 4 h 50"/>
                  <a:gd name="T26" fmla="*/ 0 w 44"/>
                  <a:gd name="T27" fmla="*/ 2880 h 50"/>
                  <a:gd name="T28" fmla="*/ 0 w 44"/>
                  <a:gd name="T29" fmla="*/ 3620 h 50"/>
                  <a:gd name="T30" fmla="*/ 1 w 44"/>
                  <a:gd name="T31" fmla="*/ 4908 h 50"/>
                  <a:gd name="T32" fmla="*/ 2 w 44"/>
                  <a:gd name="T33" fmla="*/ 7246 h 50"/>
                  <a:gd name="T34" fmla="*/ 57 w 44"/>
                  <a:gd name="T35" fmla="*/ 9551 h 50"/>
                  <a:gd name="T36" fmla="*/ 85 w 44"/>
                  <a:gd name="T37" fmla="*/ 12029 h 50"/>
                  <a:gd name="T38" fmla="*/ 134 w 44"/>
                  <a:gd name="T39" fmla="*/ 14439 h 50"/>
                  <a:gd name="T40" fmla="*/ 175 w 44"/>
                  <a:gd name="T41" fmla="*/ 16854 h 50"/>
                  <a:gd name="T42" fmla="*/ 227 w 44"/>
                  <a:gd name="T43" fmla="*/ 18648 h 50"/>
                  <a:gd name="T44" fmla="*/ 243 w 44"/>
                  <a:gd name="T45" fmla="*/ 15586 h 50"/>
                  <a:gd name="T46" fmla="*/ 0 w 44"/>
                  <a:gd name="T47" fmla="*/ 0 h 50"/>
                  <a:gd name="T48" fmla="*/ 44 w 44"/>
                  <a:gd name="T49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50">
                    <a:moveTo>
                      <a:pt x="44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3" y="26"/>
                    </a:lnTo>
                    <a:lnTo>
                      <a:pt x="17" y="20"/>
                    </a:lnTo>
                    <a:lnTo>
                      <a:pt x="12" y="14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4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4"/>
                    </a:lnTo>
                    <a:lnTo>
                      <a:pt x="6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4" y="39"/>
                    </a:lnTo>
                    <a:lnTo>
                      <a:pt x="32" y="45"/>
                    </a:lnTo>
                    <a:lnTo>
                      <a:pt x="41" y="50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98" name="Freeform 626"/>
              <p:cNvSpPr>
                <a:spLocks noChangeArrowheads="1"/>
              </p:cNvSpPr>
              <p:nvPr/>
            </p:nvSpPr>
            <p:spPr bwMode="auto">
              <a:xfrm>
                <a:off x="5411" y="4121"/>
                <a:ext cx="52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60827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703 0 0"/>
                  <a:gd name="G21" fmla="+- 55444 0 0"/>
                  <a:gd name="T0" fmla="*/ 2629 w 52"/>
                  <a:gd name="T1" fmla="*/ 13638 h 18"/>
                  <a:gd name="T2" fmla="*/ 2441 w 52"/>
                  <a:gd name="T3" fmla="*/ 12274 h 18"/>
                  <a:gd name="T4" fmla="*/ 2182 w 52"/>
                  <a:gd name="T5" fmla="*/ 12274 h 18"/>
                  <a:gd name="T6" fmla="*/ 1925 w 52"/>
                  <a:gd name="T7" fmla="*/ 12274 h 18"/>
                  <a:gd name="T8" fmla="*/ 1558 w 52"/>
                  <a:gd name="T9" fmla="*/ 12274 h 18"/>
                  <a:gd name="T10" fmla="*/ 1229 w 52"/>
                  <a:gd name="T11" fmla="*/ 11047 h 18"/>
                  <a:gd name="T12" fmla="*/ 829 w 52"/>
                  <a:gd name="T13" fmla="*/ 9942 h 18"/>
                  <a:gd name="T14" fmla="*/ 561 w 52"/>
                  <a:gd name="T15" fmla="*/ 3 h 18"/>
                  <a:gd name="T16" fmla="*/ 3 w 52"/>
                  <a:gd name="T17" fmla="*/ 0 h 18"/>
                  <a:gd name="T18" fmla="*/ 0 w 52"/>
                  <a:gd name="T19" fmla="*/ 12274 h 18"/>
                  <a:gd name="T20" fmla="*/ 7 w 52"/>
                  <a:gd name="T21" fmla="*/ 18708 h 18"/>
                  <a:gd name="T22" fmla="*/ 741 w 52"/>
                  <a:gd name="T23" fmla="*/ 23097 h 18"/>
                  <a:gd name="T24" fmla="*/ 1162 w 52"/>
                  <a:gd name="T25" fmla="*/ 25663 h 18"/>
                  <a:gd name="T26" fmla="*/ 1538 w 52"/>
                  <a:gd name="T27" fmla="*/ 26744 h 18"/>
                  <a:gd name="T28" fmla="*/ 1844 w 52"/>
                  <a:gd name="T29" fmla="*/ 26744 h 18"/>
                  <a:gd name="T30" fmla="*/ 2182 w 52"/>
                  <a:gd name="T31" fmla="*/ 26744 h 18"/>
                  <a:gd name="T32" fmla="*/ 2441 w 52"/>
                  <a:gd name="T33" fmla="*/ 28514 h 18"/>
                  <a:gd name="T34" fmla="*/ 2582 w 52"/>
                  <a:gd name="T35" fmla="*/ 28514 h 18"/>
                  <a:gd name="T36" fmla="*/ 2629 w 52"/>
                  <a:gd name="T37" fmla="*/ 13638 h 18"/>
                  <a:gd name="T38" fmla="*/ 0 w 52"/>
                  <a:gd name="T39" fmla="*/ 0 h 18"/>
                  <a:gd name="T40" fmla="*/ 52 w 52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2" h="18">
                    <a:moveTo>
                      <a:pt x="52" y="9"/>
                    </a:moveTo>
                    <a:lnTo>
                      <a:pt x="48" y="8"/>
                    </a:lnTo>
                    <a:lnTo>
                      <a:pt x="43" y="8"/>
                    </a:lnTo>
                    <a:lnTo>
                      <a:pt x="38" y="8"/>
                    </a:lnTo>
                    <a:lnTo>
                      <a:pt x="31" y="8"/>
                    </a:lnTo>
                    <a:lnTo>
                      <a:pt x="24" y="7"/>
                    </a:lnTo>
                    <a:lnTo>
                      <a:pt x="17" y="6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7" y="12"/>
                    </a:lnTo>
                    <a:lnTo>
                      <a:pt x="15" y="14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7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699" name="Freeform 627"/>
              <p:cNvSpPr>
                <a:spLocks noChangeArrowheads="1"/>
              </p:cNvSpPr>
              <p:nvPr/>
            </p:nvSpPr>
            <p:spPr bwMode="auto">
              <a:xfrm>
                <a:off x="426" y="4077"/>
                <a:ext cx="97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50 0 0"/>
                  <a:gd name="G9" fmla="+- 3 0 0"/>
                  <a:gd name="G10" fmla="*/ 1 57137 51712"/>
                  <a:gd name="G11" fmla="+- 15 0 0"/>
                  <a:gd name="G12" fmla="cos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341 0 0"/>
                  <a:gd name="G34" fmla="+- 3437 0 0"/>
                  <a:gd name="G35" fmla="+- 3434 0 0"/>
                  <a:gd name="G36" fmla="+- 2708 0 0"/>
                  <a:gd name="G37" fmla="+- 2272 0 0"/>
                  <a:gd name="G38" fmla="+- 1632 0 0"/>
                  <a:gd name="T0" fmla="*/ 3227 w 95"/>
                  <a:gd name="T1" fmla="*/ 0 h 57"/>
                  <a:gd name="T2" fmla="*/ 3341 w 95"/>
                  <a:gd name="T3" fmla="*/ 0 h 57"/>
                  <a:gd name="T4" fmla="*/ 3439 w 95"/>
                  <a:gd name="T5" fmla="*/ 2 h 57"/>
                  <a:gd name="T6" fmla="*/ 3439 w 95"/>
                  <a:gd name="T7" fmla="*/ 5 h 57"/>
                  <a:gd name="T8" fmla="*/ 3341 w 95"/>
                  <a:gd name="T9" fmla="*/ 633 h 57"/>
                  <a:gd name="T10" fmla="*/ 3227 w 95"/>
                  <a:gd name="T11" fmla="*/ 955 h 57"/>
                  <a:gd name="T12" fmla="*/ 3066 w 95"/>
                  <a:gd name="T13" fmla="*/ 1434 h 57"/>
                  <a:gd name="T14" fmla="*/ 2908 w 95"/>
                  <a:gd name="T15" fmla="*/ 1874 h 57"/>
                  <a:gd name="T16" fmla="*/ 2629 w 95"/>
                  <a:gd name="T17" fmla="*/ 2322 h 57"/>
                  <a:gd name="T18" fmla="*/ 2373 w 95"/>
                  <a:gd name="T19" fmla="*/ 2656 h 57"/>
                  <a:gd name="T20" fmla="*/ 2138 w 95"/>
                  <a:gd name="T21" fmla="*/ 3043 h 57"/>
                  <a:gd name="T22" fmla="*/ 1805 w 95"/>
                  <a:gd name="T23" fmla="*/ 3457 h 57"/>
                  <a:gd name="T24" fmla="*/ 1471 w 95"/>
                  <a:gd name="T25" fmla="*/ 3670 h 57"/>
                  <a:gd name="T26" fmla="*/ 1138 w 95"/>
                  <a:gd name="T27" fmla="*/ 3857 h 57"/>
                  <a:gd name="T28" fmla="*/ 755 w 95"/>
                  <a:gd name="T29" fmla="*/ 3857 h 57"/>
                  <a:gd name="T30" fmla="*/ 452 w 95"/>
                  <a:gd name="T31" fmla="*/ 3670 h 57"/>
                  <a:gd name="T32" fmla="*/ 3 w 95"/>
                  <a:gd name="T33" fmla="*/ 3432 h 57"/>
                  <a:gd name="T34" fmla="*/ 1 w 95"/>
                  <a:gd name="T35" fmla="*/ 3256 h 57"/>
                  <a:gd name="T36" fmla="*/ 0 w 95"/>
                  <a:gd name="T37" fmla="*/ 3226 h 57"/>
                  <a:gd name="T38" fmla="*/ 1 w 95"/>
                  <a:gd name="T39" fmla="*/ 3043 h 57"/>
                  <a:gd name="T40" fmla="*/ 1 w 95"/>
                  <a:gd name="T41" fmla="*/ 2847 h 57"/>
                  <a:gd name="T42" fmla="*/ 5 w 95"/>
                  <a:gd name="T43" fmla="*/ 2620 h 57"/>
                  <a:gd name="T44" fmla="*/ 408 w 95"/>
                  <a:gd name="T45" fmla="*/ 2031 h 57"/>
                  <a:gd name="T46" fmla="*/ 527 w 95"/>
                  <a:gd name="T47" fmla="*/ 1657 h 57"/>
                  <a:gd name="T48" fmla="*/ 795 w 95"/>
                  <a:gd name="T49" fmla="*/ 1250 h 57"/>
                  <a:gd name="T50" fmla="*/ 1098 w 95"/>
                  <a:gd name="T51" fmla="*/ 827 h 57"/>
                  <a:gd name="T52" fmla="*/ 1397 w 95"/>
                  <a:gd name="T53" fmla="*/ 591 h 57"/>
                  <a:gd name="T54" fmla="*/ 1656 w 95"/>
                  <a:gd name="T55" fmla="*/ 5 h 57"/>
                  <a:gd name="T56" fmla="*/ 1929 w 95"/>
                  <a:gd name="T57" fmla="*/ 3 h 57"/>
                  <a:gd name="T58" fmla="*/ 2216 w 95"/>
                  <a:gd name="T59" fmla="*/ 2 h 57"/>
                  <a:gd name="T60" fmla="*/ 2494 w 95"/>
                  <a:gd name="T61" fmla="*/ 1 h 57"/>
                  <a:gd name="T62" fmla="*/ 2677 w 95"/>
                  <a:gd name="T63" fmla="*/ 1 h 57"/>
                  <a:gd name="T64" fmla="*/ 2913 w 95"/>
                  <a:gd name="T65" fmla="*/ 0 h 57"/>
                  <a:gd name="T66" fmla="*/ 3066 w 95"/>
                  <a:gd name="T67" fmla="*/ 0 h 57"/>
                  <a:gd name="T68" fmla="*/ 3227 w 95"/>
                  <a:gd name="T69" fmla="*/ 0 h 57"/>
                  <a:gd name="T70" fmla="*/ 0 w 95"/>
                  <a:gd name="T71" fmla="*/ 0 h 57"/>
                  <a:gd name="T72" fmla="*/ 95 w 95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5" h="57">
                    <a:moveTo>
                      <a:pt x="89" y="0"/>
                    </a:moveTo>
                    <a:lnTo>
                      <a:pt x="92" y="0"/>
                    </a:lnTo>
                    <a:lnTo>
                      <a:pt x="95" y="2"/>
                    </a:lnTo>
                    <a:lnTo>
                      <a:pt x="95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9" y="46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2" y="57"/>
                    </a:lnTo>
                    <a:lnTo>
                      <a:pt x="12" y="54"/>
                    </a:lnTo>
                    <a:lnTo>
                      <a:pt x="3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5" y="38"/>
                    </a:lnTo>
                    <a:lnTo>
                      <a:pt x="10" y="31"/>
                    </a:lnTo>
                    <a:lnTo>
                      <a:pt x="15" y="25"/>
                    </a:lnTo>
                    <a:lnTo>
                      <a:pt x="23" y="19"/>
                    </a:lnTo>
                    <a:lnTo>
                      <a:pt x="30" y="13"/>
                    </a:lnTo>
                    <a:lnTo>
                      <a:pt x="39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1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1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00" name="Freeform 628"/>
              <p:cNvSpPr>
                <a:spLocks noChangeArrowheads="1"/>
              </p:cNvSpPr>
              <p:nvPr/>
            </p:nvSpPr>
            <p:spPr bwMode="auto">
              <a:xfrm>
                <a:off x="426" y="4072"/>
                <a:ext cx="102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55 0 0"/>
                  <a:gd name="G33" fmla="+- 64099 0 0"/>
                  <a:gd name="G34" fmla="+- 64736 0 0"/>
                  <a:gd name="G35" fmla="+- 65511 0 0"/>
                  <a:gd name="G36" fmla="+- 619 0 0"/>
                  <a:gd name="G37" fmla="+- 1539 0 0"/>
                  <a:gd name="T0" fmla="*/ 0 w 99"/>
                  <a:gd name="T1" fmla="*/ 2325 h 66"/>
                  <a:gd name="T2" fmla="*/ 654 w 99"/>
                  <a:gd name="T3" fmla="*/ 2635 h 66"/>
                  <a:gd name="T4" fmla="*/ 1248 w 99"/>
                  <a:gd name="T5" fmla="*/ 2685 h 66"/>
                  <a:gd name="T6" fmla="*/ 1885 w 99"/>
                  <a:gd name="T7" fmla="*/ 2685 h 66"/>
                  <a:gd name="T8" fmla="*/ 2610 w 99"/>
                  <a:gd name="T9" fmla="*/ 2635 h 66"/>
                  <a:gd name="T10" fmla="*/ 3114 w 99"/>
                  <a:gd name="T11" fmla="*/ 2495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55 w 99"/>
                  <a:gd name="T17" fmla="*/ 1730 h 66"/>
                  <a:gd name="T18" fmla="*/ 5121 w 99"/>
                  <a:gd name="T19" fmla="*/ 1481 h 66"/>
                  <a:gd name="T20" fmla="*/ 5515 w 99"/>
                  <a:gd name="T21" fmla="*/ 1202 h 66"/>
                  <a:gd name="T22" fmla="*/ 5849 w 99"/>
                  <a:gd name="T23" fmla="*/ 959 h 66"/>
                  <a:gd name="T24" fmla="*/ 5948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52 w 99"/>
                  <a:gd name="T31" fmla="*/ 0 h 66"/>
                  <a:gd name="T32" fmla="*/ 5431 w 99"/>
                  <a:gd name="T33" fmla="*/ 0 h 66"/>
                  <a:gd name="T34" fmla="*/ 5515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288 w 99"/>
                  <a:gd name="T45" fmla="*/ 721 h 66"/>
                  <a:gd name="T46" fmla="*/ 5043 w 99"/>
                  <a:gd name="T47" fmla="*/ 959 h 66"/>
                  <a:gd name="T48" fmla="*/ 4755 w 99"/>
                  <a:gd name="T49" fmla="*/ 1202 h 66"/>
                  <a:gd name="T50" fmla="*/ 4292 w 99"/>
                  <a:gd name="T51" fmla="*/ 1481 h 66"/>
                  <a:gd name="T52" fmla="*/ 3940 w 99"/>
                  <a:gd name="T53" fmla="*/ 1716 h 66"/>
                  <a:gd name="T54" fmla="*/ 3503 w 99"/>
                  <a:gd name="T55" fmla="*/ 1917 h 66"/>
                  <a:gd name="T56" fmla="*/ 2936 w 99"/>
                  <a:gd name="T57" fmla="*/ 2133 h 66"/>
                  <a:gd name="T58" fmla="*/ 2461 w 99"/>
                  <a:gd name="T59" fmla="*/ 2218 h 66"/>
                  <a:gd name="T60" fmla="*/ 1833 w 99"/>
                  <a:gd name="T61" fmla="*/ 2296 h 66"/>
                  <a:gd name="T62" fmla="*/ 1324 w 99"/>
                  <a:gd name="T63" fmla="*/ 2321 h 66"/>
                  <a:gd name="T64" fmla="*/ 781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01" name="Freeform 629"/>
              <p:cNvSpPr>
                <a:spLocks noChangeArrowheads="1"/>
              </p:cNvSpPr>
              <p:nvPr/>
            </p:nvSpPr>
            <p:spPr bwMode="auto">
              <a:xfrm>
                <a:off x="421" y="4081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*/ 1 39879 44192"/>
                  <a:gd name="G3" fmla="+- 19 0 0"/>
                  <a:gd name="G4" fmla="+- 65534 0 0"/>
                  <a:gd name="G5" fmla="+- 9 0 0"/>
                  <a:gd name="G6" fmla="+- 10 0 0"/>
                  <a:gd name="G7" fmla="sin 43 G6"/>
                  <a:gd name="G8" fmla="+- 13 0 0"/>
                  <a:gd name="G9" fmla="cos 42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2919 0 0"/>
                  <a:gd name="G22" fmla="+- 1 0 0"/>
                  <a:gd name="G23" fmla="+- 1 0 0"/>
                  <a:gd name="T0" fmla="*/ 3623 w 45"/>
                  <a:gd name="T1" fmla="*/ 0 h 49"/>
                  <a:gd name="T2" fmla="*/ 2919 w 45"/>
                  <a:gd name="T3" fmla="*/ 99 h 49"/>
                  <a:gd name="T4" fmla="*/ 2116 w 45"/>
                  <a:gd name="T5" fmla="*/ 4431 h 49"/>
                  <a:gd name="T6" fmla="*/ 1437 w 45"/>
                  <a:gd name="T7" fmla="*/ 7057 h 49"/>
                  <a:gd name="T8" fmla="*/ 976 w 45"/>
                  <a:gd name="T9" fmla="*/ 10435 h 49"/>
                  <a:gd name="T10" fmla="*/ 5 w 45"/>
                  <a:gd name="T11" fmla="*/ 13554 h 49"/>
                  <a:gd name="T12" fmla="*/ 2 w 45"/>
                  <a:gd name="T13" fmla="*/ 15454 h 49"/>
                  <a:gd name="T14" fmla="*/ 1 w 45"/>
                  <a:gd name="T15" fmla="*/ 17120 h 49"/>
                  <a:gd name="T16" fmla="*/ 0 w 45"/>
                  <a:gd name="T17" fmla="*/ 18521 h 49"/>
                  <a:gd name="T18" fmla="*/ 1 w 45"/>
                  <a:gd name="T19" fmla="*/ 19572 h 49"/>
                  <a:gd name="T20" fmla="*/ 4 w 45"/>
                  <a:gd name="T21" fmla="*/ 20305 h 49"/>
                  <a:gd name="T22" fmla="*/ 858 w 45"/>
                  <a:gd name="T23" fmla="*/ 17349 h 49"/>
                  <a:gd name="T24" fmla="*/ 858 w 45"/>
                  <a:gd name="T25" fmla="*/ 18101 h 49"/>
                  <a:gd name="T26" fmla="*/ 915 w 45"/>
                  <a:gd name="T27" fmla="*/ 18101 h 49"/>
                  <a:gd name="T28" fmla="*/ 915 w 45"/>
                  <a:gd name="T29" fmla="*/ 17349 h 49"/>
                  <a:gd name="T30" fmla="*/ 1110 w 45"/>
                  <a:gd name="T31" fmla="*/ 14832 h 49"/>
                  <a:gd name="T32" fmla="*/ 1437 w 45"/>
                  <a:gd name="T33" fmla="*/ 13224 h 49"/>
                  <a:gd name="T34" fmla="*/ 1984 w 45"/>
                  <a:gd name="T35" fmla="*/ 9900 h 49"/>
                  <a:gd name="T36" fmla="*/ 2737 w 45"/>
                  <a:gd name="T37" fmla="*/ 8240 h 49"/>
                  <a:gd name="T38" fmla="*/ 3324 w 45"/>
                  <a:gd name="T39" fmla="*/ 5181 h 49"/>
                  <a:gd name="T40" fmla="*/ 4034 w 45"/>
                  <a:gd name="T41" fmla="*/ 3774 h 49"/>
                  <a:gd name="T42" fmla="*/ 3623 w 45"/>
                  <a:gd name="T43" fmla="*/ 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0" y="0"/>
                    </a:moveTo>
                    <a:lnTo>
                      <a:pt x="32" y="5"/>
                    </a:lnTo>
                    <a:lnTo>
                      <a:pt x="23" y="11"/>
                    </a:lnTo>
                    <a:lnTo>
                      <a:pt x="17" y="17"/>
                    </a:lnTo>
                    <a:lnTo>
                      <a:pt x="11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30" y="19"/>
                    </a:lnTo>
                    <a:lnTo>
                      <a:pt x="37" y="13"/>
                    </a:lnTo>
                    <a:lnTo>
                      <a:pt x="45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02" name="Freeform 630"/>
              <p:cNvSpPr>
                <a:spLocks noChangeArrowheads="1"/>
              </p:cNvSpPr>
              <p:nvPr/>
            </p:nvSpPr>
            <p:spPr bwMode="auto">
              <a:xfrm>
                <a:off x="464" y="407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709 25856"/>
                  <a:gd name="G4" fmla="+- 65532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60 0 0"/>
                  <a:gd name="T0" fmla="*/ 2430 w 53"/>
                  <a:gd name="T1" fmla="*/ 0 h 18"/>
                  <a:gd name="T2" fmla="*/ 2300 w 53"/>
                  <a:gd name="T3" fmla="*/ 0 h 18"/>
                  <a:gd name="T4" fmla="*/ 206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113 w 53"/>
                  <a:gd name="T11" fmla="*/ 2 h 18"/>
                  <a:gd name="T12" fmla="*/ 716 w 53"/>
                  <a:gd name="T13" fmla="*/ 3 h 18"/>
                  <a:gd name="T14" fmla="*/ 8 w 53"/>
                  <a:gd name="T15" fmla="*/ 9942 h 18"/>
                  <a:gd name="T16" fmla="*/ 0 w 53"/>
                  <a:gd name="T17" fmla="*/ 13638 h 18"/>
                  <a:gd name="T18" fmla="*/ 5 w 53"/>
                  <a:gd name="T19" fmla="*/ 28514 h 18"/>
                  <a:gd name="T20" fmla="*/ 544 w 53"/>
                  <a:gd name="T21" fmla="*/ 23097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155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5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03" name="Freeform 631"/>
              <p:cNvSpPr>
                <a:spLocks noChangeArrowheads="1"/>
              </p:cNvSpPr>
              <p:nvPr/>
            </p:nvSpPr>
            <p:spPr bwMode="auto">
              <a:xfrm>
                <a:off x="3744" y="4076"/>
                <a:ext cx="97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4 0 0"/>
                  <a:gd name="G9" fmla="+- 65535 0 0"/>
                  <a:gd name="G10" fmla="*/ 1 9281 11520"/>
                  <a:gd name="G11" fmla="+- 15 0 0"/>
                  <a:gd name="G12" fmla="cos 25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5192 0 0"/>
                  <a:gd name="G34" fmla="+- 65498 0 0"/>
                  <a:gd name="G35" fmla="+- 509 0 0"/>
                  <a:gd name="G36" fmla="+- 988 0 0"/>
                  <a:gd name="G37" fmla="+- 1470 0 0"/>
                  <a:gd name="G38" fmla="+- 1823 0 0"/>
                  <a:gd name="T0" fmla="*/ 6784 w 94"/>
                  <a:gd name="T1" fmla="*/ 7396 h 58"/>
                  <a:gd name="T2" fmla="*/ 7052 w 94"/>
                  <a:gd name="T3" fmla="*/ 7396 h 58"/>
                  <a:gd name="T4" fmla="*/ 7116 w 94"/>
                  <a:gd name="T5" fmla="*/ 7154 h 58"/>
                  <a:gd name="T6" fmla="*/ 7116 w 94"/>
                  <a:gd name="T7" fmla="*/ 6607 h 58"/>
                  <a:gd name="T8" fmla="*/ 7052 w 94"/>
                  <a:gd name="T9" fmla="*/ 6064 h 58"/>
                  <a:gd name="T10" fmla="*/ 6784 w 94"/>
                  <a:gd name="T11" fmla="*/ 5314 h 58"/>
                  <a:gd name="T12" fmla="*/ 6497 w 94"/>
                  <a:gd name="T13" fmla="*/ 4674 h 58"/>
                  <a:gd name="T14" fmla="*/ 5994 w 94"/>
                  <a:gd name="T15" fmla="*/ 3815 h 58"/>
                  <a:gd name="T16" fmla="*/ 5556 w 94"/>
                  <a:gd name="T17" fmla="*/ 2841 h 58"/>
                  <a:gd name="T18" fmla="*/ 4978 w 94"/>
                  <a:gd name="T19" fmla="*/ 2036 h 58"/>
                  <a:gd name="T20" fmla="*/ 4398 w 94"/>
                  <a:gd name="T21" fmla="*/ 1244 h 58"/>
                  <a:gd name="T22" fmla="*/ 3740 w 94"/>
                  <a:gd name="T23" fmla="*/ 891 h 58"/>
                  <a:gd name="T24" fmla="*/ 3107 w 94"/>
                  <a:gd name="T25" fmla="*/ 3 h 58"/>
                  <a:gd name="T26" fmla="*/ 2333 w 94"/>
                  <a:gd name="T27" fmla="*/ 0 h 58"/>
                  <a:gd name="T28" fmla="*/ 1572 w 94"/>
                  <a:gd name="T29" fmla="*/ 0 h 58"/>
                  <a:gd name="T30" fmla="*/ 901 w 94"/>
                  <a:gd name="T31" fmla="*/ 3 h 58"/>
                  <a:gd name="T32" fmla="*/ 2 w 94"/>
                  <a:gd name="T33" fmla="*/ 967 h 58"/>
                  <a:gd name="T34" fmla="*/ 1 w 94"/>
                  <a:gd name="T35" fmla="*/ 1051 h 58"/>
                  <a:gd name="T36" fmla="*/ 0 w 94"/>
                  <a:gd name="T37" fmla="*/ 1140 h 58"/>
                  <a:gd name="T38" fmla="*/ 1 w 94"/>
                  <a:gd name="T39" fmla="*/ 1348 h 58"/>
                  <a:gd name="T40" fmla="*/ 1 w 94"/>
                  <a:gd name="T41" fmla="*/ 1731 h 58"/>
                  <a:gd name="T42" fmla="*/ 4 w 94"/>
                  <a:gd name="T43" fmla="*/ 2529 h 58"/>
                  <a:gd name="T44" fmla="*/ 796 w 94"/>
                  <a:gd name="T45" fmla="*/ 3236 h 58"/>
                  <a:gd name="T46" fmla="*/ 1085 w 94"/>
                  <a:gd name="T47" fmla="*/ 4014 h 58"/>
                  <a:gd name="T48" fmla="*/ 1672 w 94"/>
                  <a:gd name="T49" fmla="*/ 4890 h 58"/>
                  <a:gd name="T50" fmla="*/ 2280 w 94"/>
                  <a:gd name="T51" fmla="*/ 5579 h 58"/>
                  <a:gd name="T52" fmla="*/ 2921 w 94"/>
                  <a:gd name="T53" fmla="*/ 6280 h 58"/>
                  <a:gd name="T54" fmla="*/ 3387 w 94"/>
                  <a:gd name="T55" fmla="*/ 6585 h 58"/>
                  <a:gd name="T56" fmla="*/ 4072 w 94"/>
                  <a:gd name="T57" fmla="*/ 6815 h 58"/>
                  <a:gd name="T58" fmla="*/ 4609 w 94"/>
                  <a:gd name="T59" fmla="*/ 7154 h 58"/>
                  <a:gd name="T60" fmla="*/ 5216 w 94"/>
                  <a:gd name="T61" fmla="*/ 7186 h 58"/>
                  <a:gd name="T62" fmla="*/ 5634 w 94"/>
                  <a:gd name="T63" fmla="*/ 7186 h 58"/>
                  <a:gd name="T64" fmla="*/ 6107 w 94"/>
                  <a:gd name="T65" fmla="*/ 7186 h 58"/>
                  <a:gd name="T66" fmla="*/ 6497 w 94"/>
                  <a:gd name="T67" fmla="*/ 7186 h 58"/>
                  <a:gd name="T68" fmla="*/ 6784 w 94"/>
                  <a:gd name="T69" fmla="*/ 7396 h 58"/>
                  <a:gd name="T70" fmla="*/ 0 w 94"/>
                  <a:gd name="T71" fmla="*/ 0 h 58"/>
                  <a:gd name="T72" fmla="*/ 94 w 94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8">
                    <a:moveTo>
                      <a:pt x="89" y="58"/>
                    </a:moveTo>
                    <a:lnTo>
                      <a:pt x="92" y="58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3"/>
                    </a:lnTo>
                    <a:lnTo>
                      <a:pt x="2" y="7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10" y="25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8" y="49"/>
                    </a:lnTo>
                    <a:lnTo>
                      <a:pt x="45" y="51"/>
                    </a:lnTo>
                    <a:lnTo>
                      <a:pt x="53" y="53"/>
                    </a:lnTo>
                    <a:lnTo>
                      <a:pt x="60" y="55"/>
                    </a:lnTo>
                    <a:lnTo>
                      <a:pt x="68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9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04" name="Freeform 632"/>
              <p:cNvSpPr>
                <a:spLocks noChangeArrowheads="1"/>
              </p:cNvSpPr>
              <p:nvPr/>
            </p:nvSpPr>
            <p:spPr bwMode="auto">
              <a:xfrm>
                <a:off x="3744" y="4069"/>
                <a:ext cx="101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80 0 0"/>
                  <a:gd name="G34" fmla="+- 930 0 0"/>
                  <a:gd name="G35" fmla="+- 1549 0 0"/>
                  <a:gd name="G36" fmla="+- 2079 0 0"/>
                  <a:gd name="G37" fmla="+- 2561 0 0"/>
                  <a:gd name="G38" fmla="+- 2810 0 0"/>
                  <a:gd name="T0" fmla="*/ 4 w 98"/>
                  <a:gd name="T1" fmla="*/ 535 h 66"/>
                  <a:gd name="T2" fmla="*/ 811 w 98"/>
                  <a:gd name="T3" fmla="*/ 431 h 66"/>
                  <a:gd name="T4" fmla="*/ 1305 w 98"/>
                  <a:gd name="T5" fmla="*/ 375 h 66"/>
                  <a:gd name="T6" fmla="*/ 1924 w 98"/>
                  <a:gd name="T7" fmla="*/ 375 h 66"/>
                  <a:gd name="T8" fmla="*/ 2510 w 98"/>
                  <a:gd name="T9" fmla="*/ 431 h 66"/>
                  <a:gd name="T10" fmla="*/ 3096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462 w 98"/>
                  <a:gd name="T17" fmla="*/ 1202 h 66"/>
                  <a:gd name="T18" fmla="*/ 4980 w 98"/>
                  <a:gd name="T19" fmla="*/ 1481 h 66"/>
                  <a:gd name="T20" fmla="*/ 5285 w 98"/>
                  <a:gd name="T21" fmla="*/ 1716 h 66"/>
                  <a:gd name="T22" fmla="*/ 5609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660 w 98"/>
                  <a:gd name="T33" fmla="*/ 2321 h 66"/>
                  <a:gd name="T34" fmla="*/ 564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121 w 98"/>
                  <a:gd name="T43" fmla="*/ 2008 h 66"/>
                  <a:gd name="T44" fmla="*/ 5985 w 98"/>
                  <a:gd name="T45" fmla="*/ 1730 h 66"/>
                  <a:gd name="T46" fmla="*/ 5660 w 98"/>
                  <a:gd name="T47" fmla="*/ 1481 h 66"/>
                  <a:gd name="T48" fmla="*/ 5298 w 98"/>
                  <a:gd name="T49" fmla="*/ 1202 h 66"/>
                  <a:gd name="T50" fmla="*/ 4980 w 98"/>
                  <a:gd name="T51" fmla="*/ 959 h 66"/>
                  <a:gd name="T52" fmla="*/ 4433 w 98"/>
                  <a:gd name="T53" fmla="*/ 621 h 66"/>
                  <a:gd name="T54" fmla="*/ 3927 w 98"/>
                  <a:gd name="T55" fmla="*/ 431 h 66"/>
                  <a:gd name="T56" fmla="*/ 3286 w 98"/>
                  <a:gd name="T57" fmla="*/ 14 h 66"/>
                  <a:gd name="T58" fmla="*/ 2664 w 98"/>
                  <a:gd name="T59" fmla="*/ 2 h 66"/>
                  <a:gd name="T60" fmla="*/ 1979 w 98"/>
                  <a:gd name="T61" fmla="*/ 0 h 66"/>
                  <a:gd name="T62" fmla="*/ 1230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89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05" name="Freeform 633"/>
              <p:cNvSpPr>
                <a:spLocks noChangeArrowheads="1"/>
              </p:cNvSpPr>
              <p:nvPr/>
            </p:nvSpPr>
            <p:spPr bwMode="auto">
              <a:xfrm>
                <a:off x="3739" y="4078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9 0 0"/>
                  <a:gd name="G4" fmla="sin 8 G3"/>
                  <a:gd name="G5" fmla="+- 8 0 0"/>
                  <a:gd name="G6" fmla="sin 6 G5"/>
                  <a:gd name="G7" fmla="*/ 1 0 51712"/>
                  <a:gd name="G8" fmla="+- 65534 0 0"/>
                  <a:gd name="G9" fmla="+- 9 0 0"/>
                  <a:gd name="G10" fmla="+- 17 0 0"/>
                  <a:gd name="G11" fmla="cos 25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4446 w 44"/>
                  <a:gd name="T1" fmla="*/ 17120 h 49"/>
                  <a:gd name="T2" fmla="*/ 3765 w 44"/>
                  <a:gd name="T3" fmla="*/ 15454 h 49"/>
                  <a:gd name="T4" fmla="*/ 2892 w 44"/>
                  <a:gd name="T5" fmla="*/ 13224 h 49"/>
                  <a:gd name="T6" fmla="*/ 2298 w 44"/>
                  <a:gd name="T7" fmla="*/ 10435 h 49"/>
                  <a:gd name="T8" fmla="*/ 1652 w 44"/>
                  <a:gd name="T9" fmla="*/ 8240 h 49"/>
                  <a:gd name="T10" fmla="*/ 1188 w 44"/>
                  <a:gd name="T11" fmla="*/ 5181 h 49"/>
                  <a:gd name="T12" fmla="*/ 975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13 w 44"/>
                  <a:gd name="T19" fmla="*/ 3234 h 49"/>
                  <a:gd name="T20" fmla="*/ 4 w 44"/>
                  <a:gd name="T21" fmla="*/ 0 h 49"/>
                  <a:gd name="T22" fmla="*/ 1 w 44"/>
                  <a:gd name="T23" fmla="*/ 3 h 49"/>
                  <a:gd name="T24" fmla="*/ 0 w 44"/>
                  <a:gd name="T25" fmla="*/ 109 h 49"/>
                  <a:gd name="T26" fmla="*/ 1 w 44"/>
                  <a:gd name="T27" fmla="*/ 3774 h 49"/>
                  <a:gd name="T28" fmla="*/ 2 w 44"/>
                  <a:gd name="T29" fmla="*/ 5181 h 49"/>
                  <a:gd name="T30" fmla="*/ 5 w 44"/>
                  <a:gd name="T31" fmla="*/ 7643 h 49"/>
                  <a:gd name="T32" fmla="*/ 1041 w 44"/>
                  <a:gd name="T33" fmla="*/ 10435 h 49"/>
                  <a:gd name="T34" fmla="*/ 1652 w 44"/>
                  <a:gd name="T35" fmla="*/ 13224 h 49"/>
                  <a:gd name="T36" fmla="*/ 2372 w 44"/>
                  <a:gd name="T37" fmla="*/ 15830 h 49"/>
                  <a:gd name="T38" fmla="*/ 3089 w 44"/>
                  <a:gd name="T39" fmla="*/ 18760 h 49"/>
                  <a:gd name="T40" fmla="*/ 4022 w 44"/>
                  <a:gd name="T41" fmla="*/ 20305 h 49"/>
                  <a:gd name="T42" fmla="*/ 4446 w 44"/>
                  <a:gd name="T43" fmla="*/ 1712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4" y="41"/>
                    </a:moveTo>
                    <a:lnTo>
                      <a:pt x="37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2" y="13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5" y="18"/>
                    </a:lnTo>
                    <a:lnTo>
                      <a:pt x="10" y="25"/>
                    </a:lnTo>
                    <a:lnTo>
                      <a:pt x="17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06" name="Freeform 634"/>
              <p:cNvSpPr>
                <a:spLocks noChangeArrowheads="1"/>
              </p:cNvSpPr>
              <p:nvPr/>
            </p:nvSpPr>
            <p:spPr bwMode="auto">
              <a:xfrm>
                <a:off x="3782" y="4123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8137 22848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562 0 0"/>
                  <a:gd name="G21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1047 h 18"/>
                  <a:gd name="T10" fmla="*/ 1113 w 53"/>
                  <a:gd name="T11" fmla="*/ 11047 h 18"/>
                  <a:gd name="T12" fmla="*/ 800 w 53"/>
                  <a:gd name="T13" fmla="*/ 8948 h 18"/>
                  <a:gd name="T14" fmla="*/ 544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7 w 53"/>
                  <a:gd name="T21" fmla="*/ 16837 h 18"/>
                  <a:gd name="T22" fmla="*/ 716 w 53"/>
                  <a:gd name="T23" fmla="*/ 24070 h 18"/>
                  <a:gd name="T24" fmla="*/ 1053 w 53"/>
                  <a:gd name="T25" fmla="*/ 25663 h 18"/>
                  <a:gd name="T26" fmla="*/ 1466 w 53"/>
                  <a:gd name="T27" fmla="*/ 26744 h 18"/>
                  <a:gd name="T28" fmla="*/ 1747 w 53"/>
                  <a:gd name="T29" fmla="*/ 26744 h 18"/>
                  <a:gd name="T30" fmla="*/ 2040 w 53"/>
                  <a:gd name="T31" fmla="*/ 2674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4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07" name="Freeform 635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95" cy="5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3 0 0"/>
                  <a:gd name="G10" fmla="*/ 1 11537 51712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58838 0 0"/>
                  <a:gd name="G34" fmla="+- 59061 0 0"/>
                  <a:gd name="G35" fmla="+- 59793 0 0"/>
                  <a:gd name="G36" fmla="+- 60760 0 0"/>
                  <a:gd name="G37" fmla="+- 61766 0 0"/>
                  <a:gd name="G38" fmla="+- 62555 0 0"/>
                  <a:gd name="T0" fmla="*/ 3480 w 93"/>
                  <a:gd name="T1" fmla="*/ 10577 h 57"/>
                  <a:gd name="T2" fmla="*/ 3537 w 93"/>
                  <a:gd name="T3" fmla="*/ 10235 h 57"/>
                  <a:gd name="T4" fmla="*/ 3667 w 93"/>
                  <a:gd name="T5" fmla="*/ 10142 h 57"/>
                  <a:gd name="T6" fmla="*/ 3667 w 93"/>
                  <a:gd name="T7" fmla="*/ 9410 h 57"/>
                  <a:gd name="T8" fmla="*/ 3571 w 93"/>
                  <a:gd name="T9" fmla="*/ 8347 h 57"/>
                  <a:gd name="T10" fmla="*/ 3517 w 93"/>
                  <a:gd name="T11" fmla="*/ 7287 h 57"/>
                  <a:gd name="T12" fmla="*/ 3339 w 93"/>
                  <a:gd name="T13" fmla="*/ 6320 h 57"/>
                  <a:gd name="T14" fmla="*/ 3052 w 93"/>
                  <a:gd name="T15" fmla="*/ 5137 h 57"/>
                  <a:gd name="T16" fmla="*/ 2854 w 93"/>
                  <a:gd name="T17" fmla="*/ 4191 h 57"/>
                  <a:gd name="T18" fmla="*/ 2584 w 93"/>
                  <a:gd name="T19" fmla="*/ 2620 h 57"/>
                  <a:gd name="T20" fmla="*/ 2208 w 93"/>
                  <a:gd name="T21" fmla="*/ 1872 h 57"/>
                  <a:gd name="T22" fmla="*/ 1905 w 93"/>
                  <a:gd name="T23" fmla="*/ 5 h 57"/>
                  <a:gd name="T24" fmla="*/ 1522 w 93"/>
                  <a:gd name="T25" fmla="*/ 2 h 57"/>
                  <a:gd name="T26" fmla="*/ 1179 w 93"/>
                  <a:gd name="T27" fmla="*/ 0 h 57"/>
                  <a:gd name="T28" fmla="*/ 736 w 93"/>
                  <a:gd name="T29" fmla="*/ 0 h 57"/>
                  <a:gd name="T30" fmla="*/ 459 w 93"/>
                  <a:gd name="T31" fmla="*/ 2 h 57"/>
                  <a:gd name="T32" fmla="*/ 1 w 93"/>
                  <a:gd name="T33" fmla="*/ 76 h 57"/>
                  <a:gd name="T34" fmla="*/ 0 w 93"/>
                  <a:gd name="T35" fmla="*/ 83 h 57"/>
                  <a:gd name="T36" fmla="*/ 0 w 93"/>
                  <a:gd name="T37" fmla="*/ 1622 h 57"/>
                  <a:gd name="T38" fmla="*/ 0 w 93"/>
                  <a:gd name="T39" fmla="*/ 1983 h 57"/>
                  <a:gd name="T40" fmla="*/ 1 w 93"/>
                  <a:gd name="T41" fmla="*/ 2270 h 57"/>
                  <a:gd name="T42" fmla="*/ 4 w 93"/>
                  <a:gd name="T43" fmla="*/ 3189 h 57"/>
                  <a:gd name="T44" fmla="*/ 9 w 93"/>
                  <a:gd name="T45" fmla="*/ 4480 h 57"/>
                  <a:gd name="T46" fmla="*/ 566 w 93"/>
                  <a:gd name="T47" fmla="*/ 5513 h 57"/>
                  <a:gd name="T48" fmla="*/ 776 w 93"/>
                  <a:gd name="T49" fmla="*/ 6803 h 57"/>
                  <a:gd name="T50" fmla="*/ 1179 w 93"/>
                  <a:gd name="T51" fmla="*/ 7724 h 57"/>
                  <a:gd name="T52" fmla="*/ 1444 w 93"/>
                  <a:gd name="T53" fmla="*/ 8800 h 57"/>
                  <a:gd name="T54" fmla="*/ 1781 w 93"/>
                  <a:gd name="T55" fmla="*/ 9410 h 57"/>
                  <a:gd name="T56" fmla="*/ 2007 w 93"/>
                  <a:gd name="T57" fmla="*/ 9572 h 57"/>
                  <a:gd name="T58" fmla="*/ 2314 w 93"/>
                  <a:gd name="T59" fmla="*/ 10142 h 57"/>
                  <a:gd name="T60" fmla="*/ 2608 w 93"/>
                  <a:gd name="T61" fmla="*/ 10142 h 57"/>
                  <a:gd name="T62" fmla="*/ 2854 w 93"/>
                  <a:gd name="T63" fmla="*/ 10235 h 57"/>
                  <a:gd name="T64" fmla="*/ 3052 w 93"/>
                  <a:gd name="T65" fmla="*/ 10235 h 57"/>
                  <a:gd name="T66" fmla="*/ 3339 w 93"/>
                  <a:gd name="T67" fmla="*/ 10235 h 57"/>
                  <a:gd name="T68" fmla="*/ 3480 w 93"/>
                  <a:gd name="T69" fmla="*/ 1057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1" y="56"/>
                    </a:lnTo>
                    <a:lnTo>
                      <a:pt x="93" y="55"/>
                    </a:lnTo>
                    <a:lnTo>
                      <a:pt x="93" y="50"/>
                    </a:lnTo>
                    <a:lnTo>
                      <a:pt x="92" y="46"/>
                    </a:lnTo>
                    <a:lnTo>
                      <a:pt x="89" y="40"/>
                    </a:lnTo>
                    <a:lnTo>
                      <a:pt x="85" y="34"/>
                    </a:lnTo>
                    <a:lnTo>
                      <a:pt x="79" y="28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5"/>
                    </a:lnTo>
                    <a:lnTo>
                      <a:pt x="39" y="2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4"/>
                    </a:lnTo>
                    <a:lnTo>
                      <a:pt x="15" y="30"/>
                    </a:lnTo>
                    <a:lnTo>
                      <a:pt x="21" y="37"/>
                    </a:lnTo>
                    <a:lnTo>
                      <a:pt x="30" y="42"/>
                    </a:lnTo>
                    <a:lnTo>
                      <a:pt x="37" y="47"/>
                    </a:lnTo>
                    <a:lnTo>
                      <a:pt x="45" y="50"/>
                    </a:lnTo>
                    <a:lnTo>
                      <a:pt x="52" y="52"/>
                    </a:lnTo>
                    <a:lnTo>
                      <a:pt x="59" y="55"/>
                    </a:lnTo>
                    <a:lnTo>
                      <a:pt x="67" y="55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08" name="Freeform 636"/>
              <p:cNvSpPr>
                <a:spLocks noChangeArrowheads="1"/>
              </p:cNvSpPr>
              <p:nvPr/>
            </p:nvSpPr>
            <p:spPr bwMode="auto">
              <a:xfrm>
                <a:off x="2268" y="4152"/>
                <a:ext cx="101" cy="70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710 0 0"/>
                  <a:gd name="G33" fmla="+- 64617 0 0"/>
                  <a:gd name="G34" fmla="+- 65211 0 0"/>
                  <a:gd name="G35" fmla="+- 65409 0 0"/>
                  <a:gd name="G36" fmla="+- 65073 0 0"/>
                  <a:gd name="G37" fmla="+- 64361 0 0"/>
                  <a:gd name="T0" fmla="*/ 4 w 98"/>
                  <a:gd name="T1" fmla="*/ 3559 h 66"/>
                  <a:gd name="T2" fmla="*/ 811 w 98"/>
                  <a:gd name="T3" fmla="*/ 2637 h 66"/>
                  <a:gd name="T4" fmla="*/ 1385 w 98"/>
                  <a:gd name="T5" fmla="*/ 2304 h 66"/>
                  <a:gd name="T6" fmla="*/ 1979 w 98"/>
                  <a:gd name="T7" fmla="*/ 2304 h 66"/>
                  <a:gd name="T8" fmla="*/ 2510 w 98"/>
                  <a:gd name="T9" fmla="*/ 2637 h 66"/>
                  <a:gd name="T10" fmla="*/ 3096 w 98"/>
                  <a:gd name="T11" fmla="*/ 3559 h 66"/>
                  <a:gd name="T12" fmla="*/ 3586 w 98"/>
                  <a:gd name="T13" fmla="*/ 4761 h 66"/>
                  <a:gd name="T14" fmla="*/ 4167 w 98"/>
                  <a:gd name="T15" fmla="*/ 5882 h 66"/>
                  <a:gd name="T16" fmla="*/ 4548 w 98"/>
                  <a:gd name="T17" fmla="*/ 7380 h 66"/>
                  <a:gd name="T18" fmla="*/ 4992 w 98"/>
                  <a:gd name="T19" fmla="*/ 8792 h 66"/>
                  <a:gd name="T20" fmla="*/ 5298 w 98"/>
                  <a:gd name="T21" fmla="*/ 10525 h 66"/>
                  <a:gd name="T22" fmla="*/ 5609 w 98"/>
                  <a:gd name="T23" fmla="*/ 11763 h 66"/>
                  <a:gd name="T24" fmla="*/ 5660 w 98"/>
                  <a:gd name="T25" fmla="*/ 13229 h 66"/>
                  <a:gd name="T26" fmla="*/ 5768 w 98"/>
                  <a:gd name="T27" fmla="*/ 14085 h 66"/>
                  <a:gd name="T28" fmla="*/ 5768 w 98"/>
                  <a:gd name="T29" fmla="*/ 14237 h 66"/>
                  <a:gd name="T30" fmla="*/ 5952 w 98"/>
                  <a:gd name="T31" fmla="*/ 14237 h 66"/>
                  <a:gd name="T32" fmla="*/ 5768 w 98"/>
                  <a:gd name="T33" fmla="*/ 14237 h 66"/>
                  <a:gd name="T34" fmla="*/ 5640 w 98"/>
                  <a:gd name="T35" fmla="*/ 16467 h 66"/>
                  <a:gd name="T36" fmla="*/ 6007 w 98"/>
                  <a:gd name="T37" fmla="*/ 16319 h 66"/>
                  <a:gd name="T38" fmla="*/ 6331 w 98"/>
                  <a:gd name="T39" fmla="*/ 15309 h 66"/>
                  <a:gd name="T40" fmla="*/ 6331 w 98"/>
                  <a:gd name="T41" fmla="*/ 13598 h 66"/>
                  <a:gd name="T42" fmla="*/ 6121 w 98"/>
                  <a:gd name="T43" fmla="*/ 12307 h 66"/>
                  <a:gd name="T44" fmla="*/ 5985 w 98"/>
                  <a:gd name="T45" fmla="*/ 10611 h 66"/>
                  <a:gd name="T46" fmla="*/ 5660 w 98"/>
                  <a:gd name="T47" fmla="*/ 9177 h 66"/>
                  <a:gd name="T48" fmla="*/ 5333 w 98"/>
                  <a:gd name="T49" fmla="*/ 7380 h 66"/>
                  <a:gd name="T50" fmla="*/ 4980 w 98"/>
                  <a:gd name="T51" fmla="*/ 5882 h 66"/>
                  <a:gd name="T52" fmla="*/ 4433 w 98"/>
                  <a:gd name="T53" fmla="*/ 4099 h 66"/>
                  <a:gd name="T54" fmla="*/ 3927 w 98"/>
                  <a:gd name="T55" fmla="*/ 2462 h 66"/>
                  <a:gd name="T56" fmla="*/ 3286 w 98"/>
                  <a:gd name="T57" fmla="*/ 82 h 66"/>
                  <a:gd name="T58" fmla="*/ 2664 w 98"/>
                  <a:gd name="T59" fmla="*/ 2 h 66"/>
                  <a:gd name="T60" fmla="*/ 2042 w 98"/>
                  <a:gd name="T61" fmla="*/ 0 h 66"/>
                  <a:gd name="T62" fmla="*/ 1305 w 98"/>
                  <a:gd name="T63" fmla="*/ 0 h 66"/>
                  <a:gd name="T64" fmla="*/ 720 w 98"/>
                  <a:gd name="T65" fmla="*/ 2 h 66"/>
                  <a:gd name="T66" fmla="*/ 0 w 98"/>
                  <a:gd name="T67" fmla="*/ 1966 h 66"/>
                  <a:gd name="T68" fmla="*/ 4 w 98"/>
                  <a:gd name="T69" fmla="*/ 355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5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64" y="23"/>
                    </a:lnTo>
                    <a:lnTo>
                      <a:pt x="71" y="30"/>
                    </a:lnTo>
                    <a:lnTo>
                      <a:pt x="77" y="35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1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7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7"/>
                    </a:lnTo>
                    <a:lnTo>
                      <a:pt x="60" y="10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09" name="Freeform 637"/>
              <p:cNvSpPr>
                <a:spLocks noChangeArrowheads="1"/>
              </p:cNvSpPr>
              <p:nvPr/>
            </p:nvSpPr>
            <p:spPr bwMode="auto">
              <a:xfrm>
                <a:off x="2263" y="4154"/>
                <a:ext cx="43" cy="55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*/ 1 5307 45696"/>
                  <a:gd name="G4" fmla="*/ 1 63095 51712"/>
                  <a:gd name="G5" fmla="*/ G4 1 180"/>
                  <a:gd name="G6" fmla="*/ G3 1 G5"/>
                  <a:gd name="G7" fmla="*/ 1 39091 57600"/>
                  <a:gd name="G8" fmla="*/ 1 63095 51712"/>
                  <a:gd name="G9" fmla="*/ G8 1 180"/>
                  <a:gd name="G10" fmla="*/ G7 1 G9"/>
                  <a:gd name="G11" fmla="*/ 1 61235 57600"/>
                  <a:gd name="G12" fmla="+- 65533 0 0"/>
                  <a:gd name="G13" fmla="+- 65534 0 0"/>
                  <a:gd name="G14" fmla="+- 9 0 0"/>
                  <a:gd name="G15" fmla="*/ 1 42675 49664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0098 0 0"/>
                  <a:gd name="G30" fmla="+- 42768 0 0"/>
                  <a:gd name="G31" fmla="+- 48143 0 0"/>
                  <a:gd name="T0" fmla="*/ 4745 w 43"/>
                  <a:gd name="T1" fmla="*/ 33189 h 49"/>
                  <a:gd name="T2" fmla="*/ 4131 w 43"/>
                  <a:gd name="T3" fmla="*/ 29569 h 49"/>
                  <a:gd name="T4" fmla="*/ 3155 w 43"/>
                  <a:gd name="T5" fmla="*/ 25923 h 49"/>
                  <a:gd name="T6" fmla="*/ 2577 w 43"/>
                  <a:gd name="T7" fmla="*/ 19970 h 49"/>
                  <a:gd name="T8" fmla="*/ 1720 w 43"/>
                  <a:gd name="T9" fmla="*/ 15766 h 49"/>
                  <a:gd name="T10" fmla="*/ 1313 w 43"/>
                  <a:gd name="T11" fmla="*/ 9915 h 49"/>
                  <a:gd name="T12" fmla="*/ 1002 w 43"/>
                  <a:gd name="T13" fmla="*/ 7220 h 49"/>
                  <a:gd name="T14" fmla="*/ 1002 w 43"/>
                  <a:gd name="T15" fmla="*/ 6659 h 49"/>
                  <a:gd name="T16" fmla="*/ 1002 w 43"/>
                  <a:gd name="T17" fmla="*/ 213 h 49"/>
                  <a:gd name="T18" fmla="*/ 1002 w 43"/>
                  <a:gd name="T19" fmla="*/ 6659 h 49"/>
                  <a:gd name="T20" fmla="*/ 7 w 43"/>
                  <a:gd name="T21" fmla="*/ 6659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213 h 49"/>
                  <a:gd name="T28" fmla="*/ 0 w 43"/>
                  <a:gd name="T29" fmla="*/ 7790 h 49"/>
                  <a:gd name="T30" fmla="*/ 1 w 43"/>
                  <a:gd name="T31" fmla="*/ 9915 h 49"/>
                  <a:gd name="T32" fmla="*/ 4 w 43"/>
                  <a:gd name="T33" fmla="*/ 15766 h 49"/>
                  <a:gd name="T34" fmla="*/ 1072 w 43"/>
                  <a:gd name="T35" fmla="*/ 19970 h 49"/>
                  <a:gd name="T36" fmla="*/ 1720 w 43"/>
                  <a:gd name="T37" fmla="*/ 25923 h 49"/>
                  <a:gd name="T38" fmla="*/ 2587 w 43"/>
                  <a:gd name="T39" fmla="*/ 30291 h 49"/>
                  <a:gd name="T40" fmla="*/ 3388 w 43"/>
                  <a:gd name="T41" fmla="*/ 35888 h 49"/>
                  <a:gd name="T42" fmla="*/ 4419 w 43"/>
                  <a:gd name="T43" fmla="*/ 38848 h 49"/>
                  <a:gd name="T44" fmla="*/ 4745 w 43"/>
                  <a:gd name="T45" fmla="*/ 33189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2"/>
                    </a:moveTo>
                    <a:lnTo>
                      <a:pt x="36" y="37"/>
                    </a:lnTo>
                    <a:lnTo>
                      <a:pt x="28" y="32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6" y="32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10" name="Freeform 638"/>
              <p:cNvSpPr>
                <a:spLocks noChangeArrowheads="1"/>
              </p:cNvSpPr>
              <p:nvPr/>
            </p:nvSpPr>
            <p:spPr bwMode="auto">
              <a:xfrm>
                <a:off x="2304" y="4215"/>
                <a:ext cx="54" cy="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18 0 0"/>
                  <a:gd name="G22" fmla="+- 1945 0 0"/>
                  <a:gd name="T0" fmla="*/ 2350 w 54"/>
                  <a:gd name="T1" fmla="*/ 8 h 17"/>
                  <a:gd name="T2" fmla="*/ 2225 w 54"/>
                  <a:gd name="T3" fmla="*/ 7 h 17"/>
                  <a:gd name="T4" fmla="*/ 1952 w 54"/>
                  <a:gd name="T5" fmla="*/ 7 h 17"/>
                  <a:gd name="T6" fmla="*/ 1660 w 54"/>
                  <a:gd name="T7" fmla="*/ 7 h 17"/>
                  <a:gd name="T8" fmla="*/ 1412 w 54"/>
                  <a:gd name="T9" fmla="*/ 6 h 17"/>
                  <a:gd name="T10" fmla="*/ 1078 w 54"/>
                  <a:gd name="T11" fmla="*/ 6 h 17"/>
                  <a:gd name="T12" fmla="*/ 738 w 54"/>
                  <a:gd name="T13" fmla="*/ 4 h 17"/>
                  <a:gd name="T14" fmla="*/ 505 w 54"/>
                  <a:gd name="T15" fmla="*/ 2 h 17"/>
                  <a:gd name="T16" fmla="*/ 4 w 54"/>
                  <a:gd name="T17" fmla="*/ 0 h 17"/>
                  <a:gd name="T18" fmla="*/ 0 w 54"/>
                  <a:gd name="T19" fmla="*/ 7 h 17"/>
                  <a:gd name="T20" fmla="*/ 464 w 54"/>
                  <a:gd name="T21" fmla="*/ 608 h 17"/>
                  <a:gd name="T22" fmla="*/ 662 w 54"/>
                  <a:gd name="T23" fmla="*/ 682 h 17"/>
                  <a:gd name="T24" fmla="*/ 1045 w 54"/>
                  <a:gd name="T25" fmla="*/ 764 h 17"/>
                  <a:gd name="T26" fmla="*/ 1412 w 54"/>
                  <a:gd name="T27" fmla="*/ 809 h 17"/>
                  <a:gd name="T28" fmla="*/ 1660 w 54"/>
                  <a:gd name="T29" fmla="*/ 809 h 17"/>
                  <a:gd name="T30" fmla="*/ 1952 w 54"/>
                  <a:gd name="T31" fmla="*/ 809 h 17"/>
                  <a:gd name="T32" fmla="*/ 2174 w 54"/>
                  <a:gd name="T33" fmla="*/ 809 h 17"/>
                  <a:gd name="T34" fmla="*/ 2295 w 54"/>
                  <a:gd name="T35" fmla="*/ 857 h 17"/>
                  <a:gd name="T36" fmla="*/ 2350 w 54"/>
                  <a:gd name="T37" fmla="*/ 8 h 17"/>
                  <a:gd name="T38" fmla="*/ 0 w 54"/>
                  <a:gd name="T39" fmla="*/ 0 h 17"/>
                  <a:gd name="T40" fmla="*/ 54 w 54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7">
                    <a:moveTo>
                      <a:pt x="54" y="8"/>
                    </a:moveTo>
                    <a:lnTo>
                      <a:pt x="50" y="7"/>
                    </a:lnTo>
                    <a:lnTo>
                      <a:pt x="44" y="7"/>
                    </a:lnTo>
                    <a:lnTo>
                      <a:pt x="38" y="7"/>
                    </a:lnTo>
                    <a:lnTo>
                      <a:pt x="32" y="6"/>
                    </a:lnTo>
                    <a:lnTo>
                      <a:pt x="25" y="6"/>
                    </a:lnTo>
                    <a:lnTo>
                      <a:pt x="18" y="4"/>
                    </a:lnTo>
                    <a:lnTo>
                      <a:pt x="11" y="2"/>
                    </a:lnTo>
                    <a:lnTo>
                      <a:pt x="4" y="0"/>
                    </a:lnTo>
                    <a:lnTo>
                      <a:pt x="0" y="7"/>
                    </a:lnTo>
                    <a:lnTo>
                      <a:pt x="9" y="11"/>
                    </a:lnTo>
                    <a:lnTo>
                      <a:pt x="16" y="13"/>
                    </a:lnTo>
                    <a:lnTo>
                      <a:pt x="24" y="15"/>
                    </a:lnTo>
                    <a:lnTo>
                      <a:pt x="32" y="16"/>
                    </a:lnTo>
                    <a:lnTo>
                      <a:pt x="38" y="16"/>
                    </a:lnTo>
                    <a:lnTo>
                      <a:pt x="44" y="16"/>
                    </a:lnTo>
                    <a:lnTo>
                      <a:pt x="49" y="16"/>
                    </a:lnTo>
                    <a:lnTo>
                      <a:pt x="52" y="17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11" name="Freeform 639"/>
              <p:cNvSpPr>
                <a:spLocks noChangeArrowheads="1"/>
              </p:cNvSpPr>
              <p:nvPr/>
            </p:nvSpPr>
            <p:spPr bwMode="auto">
              <a:xfrm>
                <a:off x="3396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9281 11520"/>
                  <a:gd name="G11" fmla="*/ 1 57241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3556 0 0"/>
                  <a:gd name="G36" fmla="+- 63876 0 0"/>
                  <a:gd name="G37" fmla="+- 64423 0 0"/>
                  <a:gd name="G38" fmla="+- 64913 0 0"/>
                  <a:gd name="G39" fmla="+- 65491 0 0"/>
                  <a:gd name="G40" fmla="+- 362 0 0"/>
                  <a:gd name="T0" fmla="*/ 5216 w 93"/>
                  <a:gd name="T1" fmla="*/ 7396 h 58"/>
                  <a:gd name="T2" fmla="*/ 5416 w 93"/>
                  <a:gd name="T3" fmla="*/ 7396 h 58"/>
                  <a:gd name="T4" fmla="*/ 5494 w 93"/>
                  <a:gd name="T5" fmla="*/ 7154 h 58"/>
                  <a:gd name="T6" fmla="*/ 5494 w 93"/>
                  <a:gd name="T7" fmla="*/ 6607 h 58"/>
                  <a:gd name="T8" fmla="*/ 5441 w 93"/>
                  <a:gd name="T9" fmla="*/ 6064 h 58"/>
                  <a:gd name="T10" fmla="*/ 5269 w 93"/>
                  <a:gd name="T11" fmla="*/ 5314 h 58"/>
                  <a:gd name="T12" fmla="*/ 5036 w 93"/>
                  <a:gd name="T13" fmla="*/ 4674 h 58"/>
                  <a:gd name="T14" fmla="*/ 4650 w 93"/>
                  <a:gd name="T15" fmla="*/ 3815 h 58"/>
                  <a:gd name="T16" fmla="*/ 4332 w 93"/>
                  <a:gd name="T17" fmla="*/ 2841 h 58"/>
                  <a:gd name="T18" fmla="*/ 3819 w 93"/>
                  <a:gd name="T19" fmla="*/ 2036 h 58"/>
                  <a:gd name="T20" fmla="*/ 3364 w 93"/>
                  <a:gd name="T21" fmla="*/ 1244 h 58"/>
                  <a:gd name="T22" fmla="*/ 2907 w 93"/>
                  <a:gd name="T23" fmla="*/ 891 h 58"/>
                  <a:gd name="T24" fmla="*/ 2313 w 93"/>
                  <a:gd name="T25" fmla="*/ 3 h 58"/>
                  <a:gd name="T26" fmla="*/ 1763 w 93"/>
                  <a:gd name="T27" fmla="*/ 0 h 58"/>
                  <a:gd name="T28" fmla="*/ 1136 w 93"/>
                  <a:gd name="T29" fmla="*/ 0 h 58"/>
                  <a:gd name="T30" fmla="*/ 611 w 93"/>
                  <a:gd name="T31" fmla="*/ 3 h 58"/>
                  <a:gd name="T32" fmla="*/ 1 w 93"/>
                  <a:gd name="T33" fmla="*/ 967 h 58"/>
                  <a:gd name="T34" fmla="*/ 0 w 93"/>
                  <a:gd name="T35" fmla="*/ 1051 h 58"/>
                  <a:gd name="T36" fmla="*/ 0 w 93"/>
                  <a:gd name="T37" fmla="*/ 1140 h 58"/>
                  <a:gd name="T38" fmla="*/ 0 w 93"/>
                  <a:gd name="T39" fmla="*/ 1348 h 58"/>
                  <a:gd name="T40" fmla="*/ 1 w 93"/>
                  <a:gd name="T41" fmla="*/ 1731 h 58"/>
                  <a:gd name="T42" fmla="*/ 4 w 93"/>
                  <a:gd name="T43" fmla="*/ 2529 h 58"/>
                  <a:gd name="T44" fmla="*/ 537 w 93"/>
                  <a:gd name="T45" fmla="*/ 3236 h 58"/>
                  <a:gd name="T46" fmla="*/ 838 w 93"/>
                  <a:gd name="T47" fmla="*/ 4014 h 58"/>
                  <a:gd name="T48" fmla="*/ 1219 w 93"/>
                  <a:gd name="T49" fmla="*/ 4890 h 58"/>
                  <a:gd name="T50" fmla="*/ 1763 w 93"/>
                  <a:gd name="T51" fmla="*/ 5579 h 58"/>
                  <a:gd name="T52" fmla="*/ 2171 w 93"/>
                  <a:gd name="T53" fmla="*/ 6280 h 58"/>
                  <a:gd name="T54" fmla="*/ 2600 w 93"/>
                  <a:gd name="T55" fmla="*/ 6585 h 58"/>
                  <a:gd name="T56" fmla="*/ 3091 w 93"/>
                  <a:gd name="T57" fmla="*/ 6815 h 58"/>
                  <a:gd name="T58" fmla="*/ 3515 w 93"/>
                  <a:gd name="T59" fmla="*/ 7154 h 58"/>
                  <a:gd name="T60" fmla="*/ 3982 w 93"/>
                  <a:gd name="T61" fmla="*/ 7186 h 58"/>
                  <a:gd name="T62" fmla="*/ 4332 w 93"/>
                  <a:gd name="T63" fmla="*/ 7186 h 58"/>
                  <a:gd name="T64" fmla="*/ 4650 w 93"/>
                  <a:gd name="T65" fmla="*/ 7186 h 58"/>
                  <a:gd name="T66" fmla="*/ 5036 w 93"/>
                  <a:gd name="T67" fmla="*/ 7186 h 58"/>
                  <a:gd name="T68" fmla="*/ 5216 w 93"/>
                  <a:gd name="T69" fmla="*/ 7396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8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12" name="Freeform 640"/>
              <p:cNvSpPr>
                <a:spLocks noChangeArrowheads="1"/>
              </p:cNvSpPr>
              <p:nvPr/>
            </p:nvSpPr>
            <p:spPr bwMode="auto">
              <a:xfrm>
                <a:off x="3395" y="4069"/>
                <a:ext cx="101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80 0 0"/>
                  <a:gd name="G34" fmla="+- 1010 0 0"/>
                  <a:gd name="G35" fmla="+- 1604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811 w 98"/>
                  <a:gd name="T3" fmla="*/ 431 h 66"/>
                  <a:gd name="T4" fmla="*/ 1385 w 98"/>
                  <a:gd name="T5" fmla="*/ 375 h 66"/>
                  <a:gd name="T6" fmla="*/ 1979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548 w 98"/>
                  <a:gd name="T17" fmla="*/ 1202 h 66"/>
                  <a:gd name="T18" fmla="*/ 4992 w 98"/>
                  <a:gd name="T19" fmla="*/ 1481 h 66"/>
                  <a:gd name="T20" fmla="*/ 5298 w 98"/>
                  <a:gd name="T21" fmla="*/ 1716 h 66"/>
                  <a:gd name="T22" fmla="*/ 5609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768 w 98"/>
                  <a:gd name="T33" fmla="*/ 2321 h 66"/>
                  <a:gd name="T34" fmla="*/ 564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121 w 98"/>
                  <a:gd name="T43" fmla="*/ 2008 h 66"/>
                  <a:gd name="T44" fmla="*/ 5985 w 98"/>
                  <a:gd name="T45" fmla="*/ 1730 h 66"/>
                  <a:gd name="T46" fmla="*/ 5660 w 98"/>
                  <a:gd name="T47" fmla="*/ 1481 h 66"/>
                  <a:gd name="T48" fmla="*/ 5315 w 98"/>
                  <a:gd name="T49" fmla="*/ 1202 h 66"/>
                  <a:gd name="T50" fmla="*/ 4980 w 98"/>
                  <a:gd name="T51" fmla="*/ 959 h 66"/>
                  <a:gd name="T52" fmla="*/ 4433 w 98"/>
                  <a:gd name="T53" fmla="*/ 621 h 66"/>
                  <a:gd name="T54" fmla="*/ 3927 w 98"/>
                  <a:gd name="T55" fmla="*/ 431 h 66"/>
                  <a:gd name="T56" fmla="*/ 3286 w 98"/>
                  <a:gd name="T57" fmla="*/ 14 h 66"/>
                  <a:gd name="T58" fmla="*/ 2664 w 98"/>
                  <a:gd name="T59" fmla="*/ 2 h 66"/>
                  <a:gd name="T60" fmla="*/ 2042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13" name="Freeform 641"/>
              <p:cNvSpPr>
                <a:spLocks noChangeArrowheads="1"/>
              </p:cNvSpPr>
              <p:nvPr/>
            </p:nvSpPr>
            <p:spPr bwMode="auto">
              <a:xfrm>
                <a:off x="3392" y="4078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*/ 1 29071 57600"/>
                  <a:gd name="G4" fmla="*/ 1 63095 51712"/>
                  <a:gd name="G5" fmla="*/ G4 1 180"/>
                  <a:gd name="G6" fmla="*/ G3 1 G5"/>
                  <a:gd name="G7" fmla="*/ 1 39091 57600"/>
                  <a:gd name="G8" fmla="*/ 1 63095 51712"/>
                  <a:gd name="G9" fmla="*/ G8 1 180"/>
                  <a:gd name="G10" fmla="*/ G7 1 G9"/>
                  <a:gd name="G11" fmla="*/ 1 33651 25856"/>
                  <a:gd name="G12" fmla="+- 65533 0 0"/>
                  <a:gd name="G13" fmla="+- 65533 0 0"/>
                  <a:gd name="G14" fmla="+- 9 0 0"/>
                  <a:gd name="G15" fmla="*/ 1 41825 49664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50953 0 0"/>
                  <a:gd name="G30" fmla="+- 52959 0 0"/>
                  <a:gd name="G31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47 w 43"/>
                  <a:gd name="T5" fmla="*/ 13224 h 49"/>
                  <a:gd name="T6" fmla="*/ 493 w 43"/>
                  <a:gd name="T7" fmla="*/ 10435 h 49"/>
                  <a:gd name="T8" fmla="*/ 376 w 43"/>
                  <a:gd name="T9" fmla="*/ 8240 h 49"/>
                  <a:gd name="T10" fmla="*/ 299 w 43"/>
                  <a:gd name="T11" fmla="*/ 5181 h 49"/>
                  <a:gd name="T12" fmla="*/ 8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9 w 43"/>
                  <a:gd name="T35" fmla="*/ 10435 h 49"/>
                  <a:gd name="T36" fmla="*/ 376 w 43"/>
                  <a:gd name="T37" fmla="*/ 13224 h 49"/>
                  <a:gd name="T38" fmla="*/ 516 w 43"/>
                  <a:gd name="T39" fmla="*/ 15830 h 49"/>
                  <a:gd name="T40" fmla="*/ 708 w 43"/>
                  <a:gd name="T41" fmla="*/ 18760 h 49"/>
                  <a:gd name="T42" fmla="*/ 929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14" name="Freeform 642"/>
              <p:cNvSpPr>
                <a:spLocks noChangeArrowheads="1"/>
              </p:cNvSpPr>
              <p:nvPr/>
            </p:nvSpPr>
            <p:spPr bwMode="auto">
              <a:xfrm>
                <a:off x="3433" y="412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487 0 0"/>
                  <a:gd name="G24" fmla="+- 55214 0 0"/>
                  <a:gd name="T0" fmla="*/ 2350 w 54"/>
                  <a:gd name="T1" fmla="*/ 13638 h 18"/>
                  <a:gd name="T2" fmla="*/ 2225 w 54"/>
                  <a:gd name="T3" fmla="*/ 12274 h 18"/>
                  <a:gd name="T4" fmla="*/ 1952 w 54"/>
                  <a:gd name="T5" fmla="*/ 12274 h 18"/>
                  <a:gd name="T6" fmla="*/ 1660 w 54"/>
                  <a:gd name="T7" fmla="*/ 12274 h 18"/>
                  <a:gd name="T8" fmla="*/ 1412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490 w 54"/>
                  <a:gd name="T15" fmla="*/ 4 h 18"/>
                  <a:gd name="T16" fmla="*/ 4 w 54"/>
                  <a:gd name="T17" fmla="*/ 0 h 18"/>
                  <a:gd name="T18" fmla="*/ 0 w 54"/>
                  <a:gd name="T19" fmla="*/ 12274 h 18"/>
                  <a:gd name="T20" fmla="*/ 8 w 54"/>
                  <a:gd name="T21" fmla="*/ 16837 h 18"/>
                  <a:gd name="T22" fmla="*/ 662 w 54"/>
                  <a:gd name="T23" fmla="*/ 24070 h 18"/>
                  <a:gd name="T24" fmla="*/ 1045 w 54"/>
                  <a:gd name="T25" fmla="*/ 25663 h 18"/>
                  <a:gd name="T26" fmla="*/ 1412 w 54"/>
                  <a:gd name="T27" fmla="*/ 26744 h 18"/>
                  <a:gd name="T28" fmla="*/ 1660 w 54"/>
                  <a:gd name="T29" fmla="*/ 26744 h 18"/>
                  <a:gd name="T30" fmla="*/ 1952 w 54"/>
                  <a:gd name="T31" fmla="*/ 26744 h 18"/>
                  <a:gd name="T32" fmla="*/ 2109 w 54"/>
                  <a:gd name="T33" fmla="*/ 2851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15" name="Freeform 643"/>
              <p:cNvSpPr>
                <a:spLocks noChangeArrowheads="1"/>
              </p:cNvSpPr>
              <p:nvPr/>
            </p:nvSpPr>
            <p:spPr bwMode="auto">
              <a:xfrm>
                <a:off x="1419" y="4077"/>
                <a:ext cx="97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3 0 0"/>
                  <a:gd name="G10" fmla="*/ 1 57829 9632"/>
                  <a:gd name="G11" fmla="+- 16 0 0"/>
                  <a:gd name="G12" fmla="cos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7111 0 0"/>
                  <a:gd name="G36" fmla="+- 6419 0 0"/>
                  <a:gd name="G37" fmla="+- 5957 0 0"/>
                  <a:gd name="G38" fmla="+- 5063 0 0"/>
                  <a:gd name="T0" fmla="*/ 6784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5 h 57"/>
                  <a:gd name="T8" fmla="*/ 7052 w 94"/>
                  <a:gd name="T9" fmla="*/ 633 h 57"/>
                  <a:gd name="T10" fmla="*/ 6912 w 94"/>
                  <a:gd name="T11" fmla="*/ 955 h 57"/>
                  <a:gd name="T12" fmla="*/ 6497 w 94"/>
                  <a:gd name="T13" fmla="*/ 1434 h 57"/>
                  <a:gd name="T14" fmla="*/ 5994 w 94"/>
                  <a:gd name="T15" fmla="*/ 1874 h 57"/>
                  <a:gd name="T16" fmla="*/ 5556 w 94"/>
                  <a:gd name="T17" fmla="*/ 2322 h 57"/>
                  <a:gd name="T18" fmla="*/ 4978 w 94"/>
                  <a:gd name="T19" fmla="*/ 2656 h 57"/>
                  <a:gd name="T20" fmla="*/ 4398 w 94"/>
                  <a:gd name="T21" fmla="*/ 3043 h 57"/>
                  <a:gd name="T22" fmla="*/ 3828 w 94"/>
                  <a:gd name="T23" fmla="*/ 3457 h 57"/>
                  <a:gd name="T24" fmla="*/ 3107 w 94"/>
                  <a:gd name="T25" fmla="*/ 3670 h 57"/>
                  <a:gd name="T26" fmla="*/ 2333 w 94"/>
                  <a:gd name="T27" fmla="*/ 3857 h 57"/>
                  <a:gd name="T28" fmla="*/ 1572 w 94"/>
                  <a:gd name="T29" fmla="*/ 3857 h 57"/>
                  <a:gd name="T30" fmla="*/ 901 w 94"/>
                  <a:gd name="T31" fmla="*/ 3670 h 57"/>
                  <a:gd name="T32" fmla="*/ 2 w 94"/>
                  <a:gd name="T33" fmla="*/ 3432 h 57"/>
                  <a:gd name="T34" fmla="*/ 1 w 94"/>
                  <a:gd name="T35" fmla="*/ 3256 h 57"/>
                  <a:gd name="T36" fmla="*/ 0 w 94"/>
                  <a:gd name="T37" fmla="*/ 3226 h 57"/>
                  <a:gd name="T38" fmla="*/ 1 w 94"/>
                  <a:gd name="T39" fmla="*/ 3043 h 57"/>
                  <a:gd name="T40" fmla="*/ 1 w 94"/>
                  <a:gd name="T41" fmla="*/ 2847 h 57"/>
                  <a:gd name="T42" fmla="*/ 4 w 94"/>
                  <a:gd name="T43" fmla="*/ 2620 h 57"/>
                  <a:gd name="T44" fmla="*/ 796 w 94"/>
                  <a:gd name="T45" fmla="*/ 2031 h 57"/>
                  <a:gd name="T46" fmla="*/ 1154 w 94"/>
                  <a:gd name="T47" fmla="*/ 1657 h 57"/>
                  <a:gd name="T48" fmla="*/ 1672 w 94"/>
                  <a:gd name="T49" fmla="*/ 1250 h 57"/>
                  <a:gd name="T50" fmla="*/ 2280 w 94"/>
                  <a:gd name="T51" fmla="*/ 827 h 57"/>
                  <a:gd name="T52" fmla="*/ 2921 w 94"/>
                  <a:gd name="T53" fmla="*/ 591 h 57"/>
                  <a:gd name="T54" fmla="*/ 3516 w 94"/>
                  <a:gd name="T55" fmla="*/ 5 h 57"/>
                  <a:gd name="T56" fmla="*/ 4072 w 94"/>
                  <a:gd name="T57" fmla="*/ 3 h 57"/>
                  <a:gd name="T58" fmla="*/ 4609 w 94"/>
                  <a:gd name="T59" fmla="*/ 2 h 57"/>
                  <a:gd name="T60" fmla="*/ 5216 w 94"/>
                  <a:gd name="T61" fmla="*/ 1 h 57"/>
                  <a:gd name="T62" fmla="*/ 5634 w 94"/>
                  <a:gd name="T63" fmla="*/ 1 h 57"/>
                  <a:gd name="T64" fmla="*/ 6107 w 94"/>
                  <a:gd name="T65" fmla="*/ 0 h 57"/>
                  <a:gd name="T66" fmla="*/ 6497 w 94"/>
                  <a:gd name="T67" fmla="*/ 0 h 57"/>
                  <a:gd name="T68" fmla="*/ 6784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90" y="15"/>
                    </a:lnTo>
                    <a:lnTo>
                      <a:pt x="85" y="21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8" y="46"/>
                    </a:lnTo>
                    <a:lnTo>
                      <a:pt x="50" y="51"/>
                    </a:lnTo>
                    <a:lnTo>
                      <a:pt x="40" y="54"/>
                    </a:lnTo>
                    <a:lnTo>
                      <a:pt x="31" y="57"/>
                    </a:lnTo>
                    <a:lnTo>
                      <a:pt x="21" y="57"/>
                    </a:lnTo>
                    <a:lnTo>
                      <a:pt x="12" y="54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10" y="31"/>
                    </a:lnTo>
                    <a:lnTo>
                      <a:pt x="16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8" y="8"/>
                    </a:lnTo>
                    <a:lnTo>
                      <a:pt x="46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8" y="1"/>
                    </a:lnTo>
                    <a:lnTo>
                      <a:pt x="74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16" name="Freeform 644"/>
              <p:cNvSpPr>
                <a:spLocks noChangeArrowheads="1"/>
              </p:cNvSpPr>
              <p:nvPr/>
            </p:nvSpPr>
            <p:spPr bwMode="auto">
              <a:xfrm>
                <a:off x="1419" y="4072"/>
                <a:ext cx="100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49 0 0"/>
                  <a:gd name="G33" fmla="+- 63839 0 0"/>
                  <a:gd name="G34" fmla="+- 64342 0 0"/>
                  <a:gd name="G35" fmla="+- 64907 0 0"/>
                  <a:gd name="G36" fmla="+- 65524 0 0"/>
                  <a:gd name="G37" fmla="+- 754 0 0"/>
                  <a:gd name="T0" fmla="*/ 0 w 98"/>
                  <a:gd name="T1" fmla="*/ 2325 h 66"/>
                  <a:gd name="T2" fmla="*/ 548 w 98"/>
                  <a:gd name="T3" fmla="*/ 2635 h 66"/>
                  <a:gd name="T4" fmla="*/ 988 w 98"/>
                  <a:gd name="T5" fmla="*/ 2685 h 66"/>
                  <a:gd name="T6" fmla="*/ 1491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95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68 w 98"/>
                  <a:gd name="T17" fmla="*/ 1730 h 66"/>
                  <a:gd name="T18" fmla="*/ 4019 w 98"/>
                  <a:gd name="T19" fmla="*/ 1481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630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278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31 w 98"/>
                  <a:gd name="T45" fmla="*/ 721 h 66"/>
                  <a:gd name="T46" fmla="*/ 3996 w 98"/>
                  <a:gd name="T47" fmla="*/ 959 h 66"/>
                  <a:gd name="T48" fmla="*/ 3768 w 98"/>
                  <a:gd name="T49" fmla="*/ 1202 h 66"/>
                  <a:gd name="T50" fmla="*/ 3435 w 98"/>
                  <a:gd name="T51" fmla="*/ 1481 h 66"/>
                  <a:gd name="T52" fmla="*/ 3058 w 98"/>
                  <a:gd name="T53" fmla="*/ 1716 h 66"/>
                  <a:gd name="T54" fmla="*/ 2705 w 98"/>
                  <a:gd name="T55" fmla="*/ 1917 h 66"/>
                  <a:gd name="T56" fmla="*/ 2341 w 98"/>
                  <a:gd name="T57" fmla="*/ 2133 h 66"/>
                  <a:gd name="T58" fmla="*/ 1893 w 98"/>
                  <a:gd name="T59" fmla="*/ 2218 h 66"/>
                  <a:gd name="T60" fmla="*/ 1491 w 98"/>
                  <a:gd name="T61" fmla="*/ 2296 h 66"/>
                  <a:gd name="T62" fmla="*/ 988 w 98"/>
                  <a:gd name="T63" fmla="*/ 2321 h 66"/>
                  <a:gd name="T64" fmla="*/ 612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89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17" name="Freeform 645"/>
              <p:cNvSpPr>
                <a:spLocks noChangeArrowheads="1"/>
              </p:cNvSpPr>
              <p:nvPr/>
            </p:nvSpPr>
            <p:spPr bwMode="auto">
              <a:xfrm>
                <a:off x="1415" y="4081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+- 19 0 0"/>
                  <a:gd name="G5" fmla="+- 65534 0 0"/>
                  <a:gd name="G6" fmla="+- 8 0 0"/>
                  <a:gd name="G7" fmla="*/ 1 51085 39626"/>
                  <a:gd name="G8" fmla="*/ 1 63095 51712"/>
                  <a:gd name="G9" fmla="*/ G8 1 180"/>
                  <a:gd name="G10" fmla="*/ G7 1 G9"/>
                  <a:gd name="G11" fmla="+- 12 0 0"/>
                  <a:gd name="G12" fmla="sin 4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20853 10"/>
                  <a:gd name="G23" fmla="+- 1 0 0"/>
                  <a:gd name="G24" fmla="+- 3196 0 0"/>
                  <a:gd name="G25" fmla="+- 1 0 0"/>
                  <a:gd name="G26" fmla="+- 1 0 0"/>
                  <a:gd name="T0" fmla="*/ 4022 w 44"/>
                  <a:gd name="T1" fmla="*/ 0 h 49"/>
                  <a:gd name="T2" fmla="*/ 3196 w 44"/>
                  <a:gd name="T3" fmla="*/ 99 h 49"/>
                  <a:gd name="T4" fmla="*/ 2455 w 44"/>
                  <a:gd name="T5" fmla="*/ 4431 h 49"/>
                  <a:gd name="T6" fmla="*/ 1652 w 44"/>
                  <a:gd name="T7" fmla="*/ 7057 h 49"/>
                  <a:gd name="T8" fmla="*/ 1041 w 44"/>
                  <a:gd name="T9" fmla="*/ 10435 h 49"/>
                  <a:gd name="T10" fmla="*/ 5 w 44"/>
                  <a:gd name="T11" fmla="*/ 13554 h 49"/>
                  <a:gd name="T12" fmla="*/ 2 w 44"/>
                  <a:gd name="T13" fmla="*/ 15454 h 49"/>
                  <a:gd name="T14" fmla="*/ 1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4 w 44"/>
                  <a:gd name="T21" fmla="*/ 20305 h 49"/>
                  <a:gd name="T22" fmla="*/ 913 w 44"/>
                  <a:gd name="T23" fmla="*/ 17349 h 49"/>
                  <a:gd name="T24" fmla="*/ 913 w 44"/>
                  <a:gd name="T25" fmla="*/ 18101 h 49"/>
                  <a:gd name="T26" fmla="*/ 975 w 44"/>
                  <a:gd name="T27" fmla="*/ 18101 h 49"/>
                  <a:gd name="T28" fmla="*/ 975 w 44"/>
                  <a:gd name="T29" fmla="*/ 17349 h 49"/>
                  <a:gd name="T30" fmla="*/ 1188 w 44"/>
                  <a:gd name="T31" fmla="*/ 14832 h 49"/>
                  <a:gd name="T32" fmla="*/ 1652 w 44"/>
                  <a:gd name="T33" fmla="*/ 13224 h 49"/>
                  <a:gd name="T34" fmla="*/ 2298 w 44"/>
                  <a:gd name="T35" fmla="*/ 9900 h 49"/>
                  <a:gd name="T36" fmla="*/ 2892 w 44"/>
                  <a:gd name="T37" fmla="*/ 8240 h 49"/>
                  <a:gd name="T38" fmla="*/ 3765 w 44"/>
                  <a:gd name="T39" fmla="*/ 5181 h 49"/>
                  <a:gd name="T40" fmla="*/ 4446 w 44"/>
                  <a:gd name="T41" fmla="*/ 3774 h 49"/>
                  <a:gd name="T42" fmla="*/ 4022 w 44"/>
                  <a:gd name="T43" fmla="*/ 0 h 49"/>
                  <a:gd name="T44" fmla="*/ 0 w 44"/>
                  <a:gd name="T45" fmla="*/ 0 h 49"/>
                  <a:gd name="T46" fmla="*/ 44 w 44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4" h="49">
                    <a:moveTo>
                      <a:pt x="40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8" y="43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18" name="Freeform 646"/>
              <p:cNvSpPr>
                <a:spLocks noChangeArrowheads="1"/>
              </p:cNvSpPr>
              <p:nvPr/>
            </p:nvSpPr>
            <p:spPr bwMode="auto">
              <a:xfrm>
                <a:off x="1458" y="407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1915 22848"/>
                  <a:gd name="G4" fmla="+- 65531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300 0 0"/>
                  <a:gd name="G21" fmla="+- 2040 0 0"/>
                  <a:gd name="T0" fmla="*/ 2430 w 53"/>
                  <a:gd name="T1" fmla="*/ 0 h 18"/>
                  <a:gd name="T2" fmla="*/ 2300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66 w 53"/>
                  <a:gd name="T9" fmla="*/ 1 h 18"/>
                  <a:gd name="T10" fmla="*/ 1053 w 53"/>
                  <a:gd name="T11" fmla="*/ 2 h 18"/>
                  <a:gd name="T12" fmla="*/ 716 w 53"/>
                  <a:gd name="T13" fmla="*/ 3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44 w 53"/>
                  <a:gd name="T21" fmla="*/ 23097 h 18"/>
                  <a:gd name="T22" fmla="*/ 800 w 53"/>
                  <a:gd name="T23" fmla="*/ 18708 h 18"/>
                  <a:gd name="T24" fmla="*/ 1176 w 53"/>
                  <a:gd name="T25" fmla="*/ 16837 h 18"/>
                  <a:gd name="T26" fmla="*/ 1480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335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9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19" name="Freeform 647"/>
              <p:cNvSpPr>
                <a:spLocks noChangeArrowheads="1"/>
              </p:cNvSpPr>
              <p:nvPr/>
            </p:nvSpPr>
            <p:spPr bwMode="auto">
              <a:xfrm>
                <a:off x="4737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+- 65534 0 0"/>
                  <a:gd name="G11" fmla="*/ 1 1049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1677 0 0"/>
                  <a:gd name="G36" fmla="+- 62049 0 0"/>
                  <a:gd name="G37" fmla="+- 62596 0 0"/>
                  <a:gd name="G38" fmla="+- 63009 0 0"/>
                  <a:gd name="G39" fmla="+- 63702 0 0"/>
                  <a:gd name="G40" fmla="+- 64200 0 0"/>
                  <a:gd name="T0" fmla="*/ 3389 w 93"/>
                  <a:gd name="T1" fmla="*/ 7396 h 58"/>
                  <a:gd name="T2" fmla="*/ 3537 w 93"/>
                  <a:gd name="T3" fmla="*/ 7396 h 58"/>
                  <a:gd name="T4" fmla="*/ 3667 w 93"/>
                  <a:gd name="T5" fmla="*/ 7154 h 58"/>
                  <a:gd name="T6" fmla="*/ 3667 w 93"/>
                  <a:gd name="T7" fmla="*/ 6607 h 58"/>
                  <a:gd name="T8" fmla="*/ 3537 w 93"/>
                  <a:gd name="T9" fmla="*/ 6064 h 58"/>
                  <a:gd name="T10" fmla="*/ 3480 w 93"/>
                  <a:gd name="T11" fmla="*/ 5314 h 58"/>
                  <a:gd name="T12" fmla="*/ 3338 w 93"/>
                  <a:gd name="T13" fmla="*/ 4674 h 58"/>
                  <a:gd name="T14" fmla="*/ 3023 w 93"/>
                  <a:gd name="T15" fmla="*/ 3815 h 58"/>
                  <a:gd name="T16" fmla="*/ 2853 w 93"/>
                  <a:gd name="T17" fmla="*/ 2841 h 58"/>
                  <a:gd name="T18" fmla="*/ 2475 w 93"/>
                  <a:gd name="T19" fmla="*/ 2036 h 58"/>
                  <a:gd name="T20" fmla="*/ 2208 w 93"/>
                  <a:gd name="T21" fmla="*/ 1244 h 58"/>
                  <a:gd name="T22" fmla="*/ 1887 w 93"/>
                  <a:gd name="T23" fmla="*/ 891 h 58"/>
                  <a:gd name="T24" fmla="*/ 1522 w 93"/>
                  <a:gd name="T25" fmla="*/ 3 h 58"/>
                  <a:gd name="T26" fmla="*/ 1171 w 93"/>
                  <a:gd name="T27" fmla="*/ 0 h 58"/>
                  <a:gd name="T28" fmla="*/ 736 w 93"/>
                  <a:gd name="T29" fmla="*/ 0 h 58"/>
                  <a:gd name="T30" fmla="*/ 436 w 93"/>
                  <a:gd name="T31" fmla="*/ 3 h 58"/>
                  <a:gd name="T32" fmla="*/ 1 w 93"/>
                  <a:gd name="T33" fmla="*/ 967 h 58"/>
                  <a:gd name="T34" fmla="*/ 0 w 93"/>
                  <a:gd name="T35" fmla="*/ 1051 h 58"/>
                  <a:gd name="T36" fmla="*/ 0 w 93"/>
                  <a:gd name="T37" fmla="*/ 1140 h 58"/>
                  <a:gd name="T38" fmla="*/ 0 w 93"/>
                  <a:gd name="T39" fmla="*/ 1348 h 58"/>
                  <a:gd name="T40" fmla="*/ 0 w 93"/>
                  <a:gd name="T41" fmla="*/ 1731 h 58"/>
                  <a:gd name="T42" fmla="*/ 3 w 93"/>
                  <a:gd name="T43" fmla="*/ 2529 h 58"/>
                  <a:gd name="T44" fmla="*/ 8 w 93"/>
                  <a:gd name="T45" fmla="*/ 3236 h 58"/>
                  <a:gd name="T46" fmla="*/ 537 w 93"/>
                  <a:gd name="T47" fmla="*/ 4014 h 58"/>
                  <a:gd name="T48" fmla="*/ 776 w 93"/>
                  <a:gd name="T49" fmla="*/ 4890 h 58"/>
                  <a:gd name="T50" fmla="*/ 1119 w 93"/>
                  <a:gd name="T51" fmla="*/ 5579 h 58"/>
                  <a:gd name="T52" fmla="*/ 1444 w 93"/>
                  <a:gd name="T53" fmla="*/ 6280 h 58"/>
                  <a:gd name="T54" fmla="*/ 1700 w 93"/>
                  <a:gd name="T55" fmla="*/ 6585 h 58"/>
                  <a:gd name="T56" fmla="*/ 1988 w 93"/>
                  <a:gd name="T57" fmla="*/ 6815 h 58"/>
                  <a:gd name="T58" fmla="*/ 2314 w 93"/>
                  <a:gd name="T59" fmla="*/ 7154 h 58"/>
                  <a:gd name="T60" fmla="*/ 2584 w 93"/>
                  <a:gd name="T61" fmla="*/ 7186 h 58"/>
                  <a:gd name="T62" fmla="*/ 2854 w 93"/>
                  <a:gd name="T63" fmla="*/ 7186 h 58"/>
                  <a:gd name="T64" fmla="*/ 3052 w 93"/>
                  <a:gd name="T65" fmla="*/ 7186 h 58"/>
                  <a:gd name="T66" fmla="*/ 3216 w 93"/>
                  <a:gd name="T67" fmla="*/ 7186 h 58"/>
                  <a:gd name="T68" fmla="*/ 3389 w 93"/>
                  <a:gd name="T69" fmla="*/ 7396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7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1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2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8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20" name="Freeform 648"/>
              <p:cNvSpPr>
                <a:spLocks noChangeArrowheads="1"/>
              </p:cNvSpPr>
              <p:nvPr/>
            </p:nvSpPr>
            <p:spPr bwMode="auto">
              <a:xfrm>
                <a:off x="4737" y="4069"/>
                <a:ext cx="101" cy="56"/>
              </a:xfrm>
              <a:custGeom>
                <a:avLst/>
                <a:gdLst>
                  <a:gd name="G0" fmla="+- 12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33 0 0"/>
                  <a:gd name="G34" fmla="+- 930 0 0"/>
                  <a:gd name="G35" fmla="+- 1549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764 w 98"/>
                  <a:gd name="T3" fmla="*/ 431 h 66"/>
                  <a:gd name="T4" fmla="*/ 1305 w 98"/>
                  <a:gd name="T5" fmla="*/ 375 h 66"/>
                  <a:gd name="T6" fmla="*/ 1924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462 w 98"/>
                  <a:gd name="T17" fmla="*/ 1202 h 66"/>
                  <a:gd name="T18" fmla="*/ 4980 w 98"/>
                  <a:gd name="T19" fmla="*/ 1481 h 66"/>
                  <a:gd name="T20" fmla="*/ 5285 w 98"/>
                  <a:gd name="T21" fmla="*/ 1716 h 66"/>
                  <a:gd name="T22" fmla="*/ 5435 w 98"/>
                  <a:gd name="T23" fmla="*/ 1917 h 66"/>
                  <a:gd name="T24" fmla="*/ 5640 w 98"/>
                  <a:gd name="T25" fmla="*/ 2156 h 66"/>
                  <a:gd name="T26" fmla="*/ 5660 w 98"/>
                  <a:gd name="T27" fmla="*/ 2296 h 66"/>
                  <a:gd name="T28" fmla="*/ 5660 w 98"/>
                  <a:gd name="T29" fmla="*/ 2321 h 66"/>
                  <a:gd name="T30" fmla="*/ 5952 w 98"/>
                  <a:gd name="T31" fmla="*/ 2321 h 66"/>
                  <a:gd name="T32" fmla="*/ 5640 w 98"/>
                  <a:gd name="T33" fmla="*/ 2321 h 66"/>
                  <a:gd name="T34" fmla="*/ 5622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121 w 98"/>
                  <a:gd name="T43" fmla="*/ 2008 h 66"/>
                  <a:gd name="T44" fmla="*/ 5985 w 98"/>
                  <a:gd name="T45" fmla="*/ 1730 h 66"/>
                  <a:gd name="T46" fmla="*/ 5640 w 98"/>
                  <a:gd name="T47" fmla="*/ 1481 h 66"/>
                  <a:gd name="T48" fmla="*/ 5298 w 98"/>
                  <a:gd name="T49" fmla="*/ 1202 h 66"/>
                  <a:gd name="T50" fmla="*/ 4980 w 98"/>
                  <a:gd name="T51" fmla="*/ 959 h 66"/>
                  <a:gd name="T52" fmla="*/ 4422 w 98"/>
                  <a:gd name="T53" fmla="*/ 621 h 66"/>
                  <a:gd name="T54" fmla="*/ 3927 w 98"/>
                  <a:gd name="T55" fmla="*/ 431 h 66"/>
                  <a:gd name="T56" fmla="*/ 3184 w 98"/>
                  <a:gd name="T57" fmla="*/ 14 h 66"/>
                  <a:gd name="T58" fmla="*/ 2664 w 98"/>
                  <a:gd name="T59" fmla="*/ 2 h 66"/>
                  <a:gd name="T60" fmla="*/ 1924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2" y="11"/>
                    </a:lnTo>
                    <a:lnTo>
                      <a:pt x="21" y="9"/>
                    </a:lnTo>
                    <a:lnTo>
                      <a:pt x="30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0" y="30"/>
                    </a:lnTo>
                    <a:lnTo>
                      <a:pt x="76" y="36"/>
                    </a:lnTo>
                    <a:lnTo>
                      <a:pt x="81" y="42"/>
                    </a:lnTo>
                    <a:lnTo>
                      <a:pt x="85" y="47"/>
                    </a:lnTo>
                    <a:lnTo>
                      <a:pt x="88" y="53"/>
                    </a:lnTo>
                    <a:lnTo>
                      <a:pt x="89" y="56"/>
                    </a:lnTo>
                    <a:lnTo>
                      <a:pt x="89" y="57"/>
                    </a:lnTo>
                    <a:lnTo>
                      <a:pt x="91" y="57"/>
                    </a:lnTo>
                    <a:lnTo>
                      <a:pt x="88" y="57"/>
                    </a:lnTo>
                    <a:lnTo>
                      <a:pt x="87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8" y="36"/>
                    </a:lnTo>
                    <a:lnTo>
                      <a:pt x="82" y="30"/>
                    </a:lnTo>
                    <a:lnTo>
                      <a:pt x="76" y="23"/>
                    </a:lnTo>
                    <a:lnTo>
                      <a:pt x="68" y="16"/>
                    </a:lnTo>
                    <a:lnTo>
                      <a:pt x="60" y="11"/>
                    </a:lnTo>
                    <a:lnTo>
                      <a:pt x="50" y="6"/>
                    </a:lnTo>
                    <a:lnTo>
                      <a:pt x="41" y="2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21" name="Freeform 649"/>
              <p:cNvSpPr>
                <a:spLocks noChangeArrowheads="1"/>
              </p:cNvSpPr>
              <p:nvPr/>
            </p:nvSpPr>
            <p:spPr bwMode="auto">
              <a:xfrm>
                <a:off x="4731" y="4078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9 0 0"/>
                  <a:gd name="G6" fmla="cos 6 G5"/>
                  <a:gd name="G7" fmla="+- 1 0 0"/>
                  <a:gd name="G8" fmla="+- 65534 0 0"/>
                  <a:gd name="G9" fmla="*/ 1 19 2"/>
                  <a:gd name="G10" fmla="*/ 1 7345 49664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1 0 0"/>
                  <a:gd name="G22" fmla="+- 1 0 0"/>
                  <a:gd name="G23" fmla="+- 1 0 0"/>
                  <a:gd name="T0" fmla="*/ 4034 w 45"/>
                  <a:gd name="T1" fmla="*/ 17120 h 49"/>
                  <a:gd name="T2" fmla="*/ 3324 w 45"/>
                  <a:gd name="T3" fmla="*/ 15454 h 49"/>
                  <a:gd name="T4" fmla="*/ 2737 w 45"/>
                  <a:gd name="T5" fmla="*/ 13224 h 49"/>
                  <a:gd name="T6" fmla="*/ 2116 w 45"/>
                  <a:gd name="T7" fmla="*/ 10435 h 49"/>
                  <a:gd name="T8" fmla="*/ 1437 w 45"/>
                  <a:gd name="T9" fmla="*/ 8240 h 49"/>
                  <a:gd name="T10" fmla="*/ 1110 w 45"/>
                  <a:gd name="T11" fmla="*/ 5181 h 49"/>
                  <a:gd name="T12" fmla="*/ 915 w 45"/>
                  <a:gd name="T13" fmla="*/ 3478 h 49"/>
                  <a:gd name="T14" fmla="*/ 915 w 45"/>
                  <a:gd name="T15" fmla="*/ 3234 h 49"/>
                  <a:gd name="T16" fmla="*/ 915 w 45"/>
                  <a:gd name="T17" fmla="*/ 109 h 49"/>
                  <a:gd name="T18" fmla="*/ 858 w 45"/>
                  <a:gd name="T19" fmla="*/ 3234 h 49"/>
                  <a:gd name="T20" fmla="*/ 5 w 45"/>
                  <a:gd name="T21" fmla="*/ 0 h 49"/>
                  <a:gd name="T22" fmla="*/ 1 w 45"/>
                  <a:gd name="T23" fmla="*/ 3 h 49"/>
                  <a:gd name="T24" fmla="*/ 0 w 45"/>
                  <a:gd name="T25" fmla="*/ 109 h 49"/>
                  <a:gd name="T26" fmla="*/ 1 w 45"/>
                  <a:gd name="T27" fmla="*/ 3774 h 49"/>
                  <a:gd name="T28" fmla="*/ 2 w 45"/>
                  <a:gd name="T29" fmla="*/ 5181 h 49"/>
                  <a:gd name="T30" fmla="*/ 6 w 45"/>
                  <a:gd name="T31" fmla="*/ 7643 h 49"/>
                  <a:gd name="T32" fmla="*/ 976 w 45"/>
                  <a:gd name="T33" fmla="*/ 10435 h 49"/>
                  <a:gd name="T34" fmla="*/ 1437 w 45"/>
                  <a:gd name="T35" fmla="*/ 13224 h 49"/>
                  <a:gd name="T36" fmla="*/ 2257 w 45"/>
                  <a:gd name="T37" fmla="*/ 15830 h 49"/>
                  <a:gd name="T38" fmla="*/ 2919 w 45"/>
                  <a:gd name="T39" fmla="*/ 18760 h 49"/>
                  <a:gd name="T40" fmla="*/ 3779 w 45"/>
                  <a:gd name="T41" fmla="*/ 20305 h 49"/>
                  <a:gd name="T42" fmla="*/ 4034 w 45"/>
                  <a:gd name="T43" fmla="*/ 1712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3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9" y="7"/>
                    </a:lnTo>
                    <a:lnTo>
                      <a:pt x="5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1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22" name="Freeform 650"/>
              <p:cNvSpPr>
                <a:spLocks noChangeArrowheads="1"/>
              </p:cNvSpPr>
              <p:nvPr/>
            </p:nvSpPr>
            <p:spPr bwMode="auto">
              <a:xfrm>
                <a:off x="4775" y="4123"/>
                <a:ext cx="52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459 1152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55748 0 0"/>
                  <a:gd name="G21" fmla="+- 55539 0 0"/>
                  <a:gd name="T0" fmla="*/ 2629 w 52"/>
                  <a:gd name="T1" fmla="*/ 13638 h 18"/>
                  <a:gd name="T2" fmla="*/ 2486 w 52"/>
                  <a:gd name="T3" fmla="*/ 12274 h 18"/>
                  <a:gd name="T4" fmla="*/ 2277 w 52"/>
                  <a:gd name="T5" fmla="*/ 12274 h 18"/>
                  <a:gd name="T6" fmla="*/ 1925 w 52"/>
                  <a:gd name="T7" fmla="*/ 12274 h 18"/>
                  <a:gd name="T8" fmla="*/ 1558 w 52"/>
                  <a:gd name="T9" fmla="*/ 11047 h 18"/>
                  <a:gd name="T10" fmla="*/ 1300 w 52"/>
                  <a:gd name="T11" fmla="*/ 11047 h 18"/>
                  <a:gd name="T12" fmla="*/ 877 w 52"/>
                  <a:gd name="T13" fmla="*/ 8948 h 18"/>
                  <a:gd name="T14" fmla="*/ 561 w 52"/>
                  <a:gd name="T15" fmla="*/ 4 h 18"/>
                  <a:gd name="T16" fmla="*/ 4 w 52"/>
                  <a:gd name="T17" fmla="*/ 0 h 18"/>
                  <a:gd name="T18" fmla="*/ 0 w 52"/>
                  <a:gd name="T19" fmla="*/ 12274 h 18"/>
                  <a:gd name="T20" fmla="*/ 7 w 52"/>
                  <a:gd name="T21" fmla="*/ 16837 h 18"/>
                  <a:gd name="T22" fmla="*/ 741 w 52"/>
                  <a:gd name="T23" fmla="*/ 24070 h 18"/>
                  <a:gd name="T24" fmla="*/ 1162 w 52"/>
                  <a:gd name="T25" fmla="*/ 25663 h 18"/>
                  <a:gd name="T26" fmla="*/ 1538 w 52"/>
                  <a:gd name="T27" fmla="*/ 26744 h 18"/>
                  <a:gd name="T28" fmla="*/ 1925 w 52"/>
                  <a:gd name="T29" fmla="*/ 26744 h 18"/>
                  <a:gd name="T30" fmla="*/ 2182 w 52"/>
                  <a:gd name="T31" fmla="*/ 26744 h 18"/>
                  <a:gd name="T32" fmla="*/ 2441 w 52"/>
                  <a:gd name="T33" fmla="*/ 28514 h 18"/>
                  <a:gd name="T34" fmla="*/ 2582 w 52"/>
                  <a:gd name="T35" fmla="*/ 28514 h 18"/>
                  <a:gd name="T36" fmla="*/ 2629 w 52"/>
                  <a:gd name="T37" fmla="*/ 13638 h 18"/>
                  <a:gd name="T38" fmla="*/ 0 w 52"/>
                  <a:gd name="T39" fmla="*/ 0 h 18"/>
                  <a:gd name="T40" fmla="*/ 52 w 52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2" h="18">
                    <a:moveTo>
                      <a:pt x="52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0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7" y="11"/>
                    </a:lnTo>
                    <a:lnTo>
                      <a:pt x="15" y="15"/>
                    </a:lnTo>
                    <a:lnTo>
                      <a:pt x="23" y="16"/>
                    </a:lnTo>
                    <a:lnTo>
                      <a:pt x="30" y="17"/>
                    </a:lnTo>
                    <a:lnTo>
                      <a:pt x="38" y="17"/>
                    </a:lnTo>
                    <a:lnTo>
                      <a:pt x="43" y="17"/>
                    </a:lnTo>
                    <a:lnTo>
                      <a:pt x="48" y="18"/>
                    </a:lnTo>
                    <a:lnTo>
                      <a:pt x="51" y="18"/>
                    </a:lnTo>
                    <a:lnTo>
                      <a:pt x="52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23" name="Freeform 651"/>
              <p:cNvSpPr>
                <a:spLocks noChangeArrowheads="1"/>
              </p:cNvSpPr>
              <p:nvPr/>
            </p:nvSpPr>
            <p:spPr bwMode="auto">
              <a:xfrm>
                <a:off x="925" y="4078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35051 19264"/>
                  <a:gd name="G11" fmla="+- 15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571 0 0"/>
                  <a:gd name="G34" fmla="+- 3665 0 0"/>
                  <a:gd name="G35" fmla="+- 3636 0 0"/>
                  <a:gd name="G36" fmla="+- 2105 0 0"/>
                  <a:gd name="G37" fmla="+- 1081 0 0"/>
                  <a:gd name="G38" fmla="+- 65166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31 h 57"/>
                  <a:gd name="T8" fmla="*/ 3571 w 93"/>
                  <a:gd name="T9" fmla="*/ 1466 h 57"/>
                  <a:gd name="T10" fmla="*/ 3517 w 93"/>
                  <a:gd name="T11" fmla="*/ 2436 h 57"/>
                  <a:gd name="T12" fmla="*/ 3339 w 93"/>
                  <a:gd name="T13" fmla="*/ 3709 h 57"/>
                  <a:gd name="T14" fmla="*/ 3168 w 93"/>
                  <a:gd name="T15" fmla="*/ 4775 h 57"/>
                  <a:gd name="T16" fmla="*/ 2854 w 93"/>
                  <a:gd name="T17" fmla="*/ 6107 h 57"/>
                  <a:gd name="T18" fmla="*/ 2584 w 93"/>
                  <a:gd name="T19" fmla="*/ 7066 h 57"/>
                  <a:gd name="T20" fmla="*/ 2208 w 93"/>
                  <a:gd name="T21" fmla="*/ 7900 h 57"/>
                  <a:gd name="T22" fmla="*/ 1905 w 93"/>
                  <a:gd name="T23" fmla="*/ 8676 h 57"/>
                  <a:gd name="T24" fmla="*/ 1522 w 93"/>
                  <a:gd name="T25" fmla="*/ 9432 h 57"/>
                  <a:gd name="T26" fmla="*/ 1179 w 93"/>
                  <a:gd name="T27" fmla="*/ 9894 h 57"/>
                  <a:gd name="T28" fmla="*/ 736 w 93"/>
                  <a:gd name="T29" fmla="*/ 9894 h 57"/>
                  <a:gd name="T30" fmla="*/ 459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5 w 93"/>
                  <a:gd name="T43" fmla="*/ 6645 h 57"/>
                  <a:gd name="T44" fmla="*/ 9 w 93"/>
                  <a:gd name="T45" fmla="*/ 5487 h 57"/>
                  <a:gd name="T46" fmla="*/ 566 w 93"/>
                  <a:gd name="T47" fmla="*/ 4362 h 57"/>
                  <a:gd name="T48" fmla="*/ 818 w 93"/>
                  <a:gd name="T49" fmla="*/ 3388 h 57"/>
                  <a:gd name="T50" fmla="*/ 1179 w 93"/>
                  <a:gd name="T51" fmla="*/ 2059 h 57"/>
                  <a:gd name="T52" fmla="*/ 1444 w 93"/>
                  <a:gd name="T53" fmla="*/ 1351 h 57"/>
                  <a:gd name="T54" fmla="*/ 1781 w 93"/>
                  <a:gd name="T55" fmla="*/ 31 h 57"/>
                  <a:gd name="T56" fmla="*/ 2007 w 93"/>
                  <a:gd name="T57" fmla="*/ 3 h 57"/>
                  <a:gd name="T58" fmla="*/ 2327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168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80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5" y="38"/>
                    </a:lnTo>
                    <a:lnTo>
                      <a:pt x="9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24" name="Freeform 652"/>
              <p:cNvSpPr>
                <a:spLocks noChangeArrowheads="1"/>
              </p:cNvSpPr>
              <p:nvPr/>
            </p:nvSpPr>
            <p:spPr bwMode="auto">
              <a:xfrm>
                <a:off x="924" y="4072"/>
                <a:ext cx="102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95 0 0"/>
                  <a:gd name="G33" fmla="+- 64099 0 0"/>
                  <a:gd name="G34" fmla="+- 64795 0 0"/>
                  <a:gd name="G35" fmla="+- 65511 0 0"/>
                  <a:gd name="G36" fmla="+- 724 0 0"/>
                  <a:gd name="G37" fmla="+- 1539 0 0"/>
                  <a:gd name="T0" fmla="*/ 0 w 99"/>
                  <a:gd name="T1" fmla="*/ 2325 h 66"/>
                  <a:gd name="T2" fmla="*/ 694 w 99"/>
                  <a:gd name="T3" fmla="*/ 2635 h 66"/>
                  <a:gd name="T4" fmla="*/ 1248 w 99"/>
                  <a:gd name="T5" fmla="*/ 2685 h 66"/>
                  <a:gd name="T6" fmla="*/ 1944 w 99"/>
                  <a:gd name="T7" fmla="*/ 2685 h 66"/>
                  <a:gd name="T8" fmla="*/ 2610 w 99"/>
                  <a:gd name="T9" fmla="*/ 2635 h 66"/>
                  <a:gd name="T10" fmla="*/ 3198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01 w 99"/>
                  <a:gd name="T17" fmla="*/ 1730 h 66"/>
                  <a:gd name="T18" fmla="*/ 5200 w 99"/>
                  <a:gd name="T19" fmla="*/ 1481 h 66"/>
                  <a:gd name="T20" fmla="*/ 5515 w 99"/>
                  <a:gd name="T21" fmla="*/ 1202 h 66"/>
                  <a:gd name="T22" fmla="*/ 5760 w 99"/>
                  <a:gd name="T23" fmla="*/ 959 h 66"/>
                  <a:gd name="T24" fmla="*/ 6017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49 w 99"/>
                  <a:gd name="T31" fmla="*/ 0 h 66"/>
                  <a:gd name="T32" fmla="*/ 5431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518 w 99"/>
                  <a:gd name="T39" fmla="*/ 345 h 66"/>
                  <a:gd name="T40" fmla="*/ 5518 w 99"/>
                  <a:gd name="T41" fmla="*/ 375 h 66"/>
                  <a:gd name="T42" fmla="*/ 5515 w 99"/>
                  <a:gd name="T43" fmla="*/ 496 h 66"/>
                  <a:gd name="T44" fmla="*/ 5288 w 99"/>
                  <a:gd name="T45" fmla="*/ 721 h 66"/>
                  <a:gd name="T46" fmla="*/ 5121 w 99"/>
                  <a:gd name="T47" fmla="*/ 959 h 66"/>
                  <a:gd name="T48" fmla="*/ 4828 w 99"/>
                  <a:gd name="T49" fmla="*/ 1202 h 66"/>
                  <a:gd name="T50" fmla="*/ 4362 w 99"/>
                  <a:gd name="T51" fmla="*/ 1481 h 66"/>
                  <a:gd name="T52" fmla="*/ 3940 w 99"/>
                  <a:gd name="T53" fmla="*/ 1716 h 66"/>
                  <a:gd name="T54" fmla="*/ 3447 w 99"/>
                  <a:gd name="T55" fmla="*/ 1917 h 66"/>
                  <a:gd name="T56" fmla="*/ 2936 w 99"/>
                  <a:gd name="T57" fmla="*/ 2133 h 66"/>
                  <a:gd name="T58" fmla="*/ 2384 w 99"/>
                  <a:gd name="T59" fmla="*/ 2218 h 66"/>
                  <a:gd name="T60" fmla="*/ 1885 w 99"/>
                  <a:gd name="T61" fmla="*/ 2296 h 66"/>
                  <a:gd name="T62" fmla="*/ 1404 w 99"/>
                  <a:gd name="T63" fmla="*/ 2321 h 66"/>
                  <a:gd name="T64" fmla="*/ 781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8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3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3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25" name="Freeform 653"/>
              <p:cNvSpPr>
                <a:spLocks noChangeArrowheads="1"/>
              </p:cNvSpPr>
              <p:nvPr/>
            </p:nvSpPr>
            <p:spPr bwMode="auto">
              <a:xfrm>
                <a:off x="920" y="4082"/>
                <a:ext cx="43" cy="5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cos 24 G2"/>
                  <a:gd name="G4" fmla="*/ 1 0 51712"/>
                  <a:gd name="G5" fmla="+- 65534 0 0"/>
                  <a:gd name="G6" fmla="+- 49 0 0"/>
                  <a:gd name="G7" fmla="+- 10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148 0 0"/>
                  <a:gd name="G21" fmla="+- 63048 0 0"/>
                  <a:gd name="G22" fmla="+- 2711 0 0"/>
                  <a:gd name="T0" fmla="*/ 4419 w 43"/>
                  <a:gd name="T1" fmla="*/ 0 h 49"/>
                  <a:gd name="T2" fmla="*/ 3388 w 43"/>
                  <a:gd name="T3" fmla="*/ 99 h 49"/>
                  <a:gd name="T4" fmla="*/ 2587 w 43"/>
                  <a:gd name="T5" fmla="*/ 4431 h 49"/>
                  <a:gd name="T6" fmla="*/ 1720 w 43"/>
                  <a:gd name="T7" fmla="*/ 7643 h 49"/>
                  <a:gd name="T8" fmla="*/ 1147 w 43"/>
                  <a:gd name="T9" fmla="*/ 9900 h 49"/>
                  <a:gd name="T10" fmla="*/ 4 w 43"/>
                  <a:gd name="T11" fmla="*/ 13224 h 49"/>
                  <a:gd name="T12" fmla="*/ 1 w 43"/>
                  <a:gd name="T13" fmla="*/ 15454 h 49"/>
                  <a:gd name="T14" fmla="*/ 0 w 43"/>
                  <a:gd name="T15" fmla="*/ 17120 h 49"/>
                  <a:gd name="T16" fmla="*/ 0 w 43"/>
                  <a:gd name="T17" fmla="*/ 18521 h 49"/>
                  <a:gd name="T18" fmla="*/ 1 w 43"/>
                  <a:gd name="T19" fmla="*/ 19572 h 49"/>
                  <a:gd name="T20" fmla="*/ 3 w 43"/>
                  <a:gd name="T21" fmla="*/ 20305 h 49"/>
                  <a:gd name="T22" fmla="*/ 1002 w 43"/>
                  <a:gd name="T23" fmla="*/ 17349 h 49"/>
                  <a:gd name="T24" fmla="*/ 1072 w 43"/>
                  <a:gd name="T25" fmla="*/ 18101 h 49"/>
                  <a:gd name="T26" fmla="*/ 1147 w 43"/>
                  <a:gd name="T27" fmla="*/ 17349 h 49"/>
                  <a:gd name="T28" fmla="*/ 1313 w 43"/>
                  <a:gd name="T29" fmla="*/ 14832 h 49"/>
                  <a:gd name="T30" fmla="*/ 1720 w 43"/>
                  <a:gd name="T31" fmla="*/ 13224 h 49"/>
                  <a:gd name="T32" fmla="*/ 2577 w 43"/>
                  <a:gd name="T33" fmla="*/ 9900 h 49"/>
                  <a:gd name="T34" fmla="*/ 3167 w 43"/>
                  <a:gd name="T35" fmla="*/ 8240 h 49"/>
                  <a:gd name="T36" fmla="*/ 4131 w 43"/>
                  <a:gd name="T37" fmla="*/ 5181 h 49"/>
                  <a:gd name="T38" fmla="*/ 4745 w 43"/>
                  <a:gd name="T39" fmla="*/ 3774 h 49"/>
                  <a:gd name="T40" fmla="*/ 4419 w 43"/>
                  <a:gd name="T41" fmla="*/ 0 h 49"/>
                  <a:gd name="T42" fmla="*/ 0 w 43"/>
                  <a:gd name="T43" fmla="*/ 0 h 49"/>
                  <a:gd name="T44" fmla="*/ 43 w 43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49">
                    <a:moveTo>
                      <a:pt x="39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10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26" name="Freeform 654"/>
              <p:cNvSpPr>
                <a:spLocks noChangeArrowheads="1"/>
              </p:cNvSpPr>
              <p:nvPr/>
            </p:nvSpPr>
            <p:spPr bwMode="auto">
              <a:xfrm>
                <a:off x="962" y="4072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4949 61568"/>
                  <a:gd name="G4" fmla="+- 65531 0 0"/>
                  <a:gd name="G5" fmla="*/ 1 36547 5760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174 0 0"/>
                  <a:gd name="G21" fmla="+- 1998 0 0"/>
                  <a:gd name="T0" fmla="*/ 2295 w 54"/>
                  <a:gd name="T1" fmla="*/ 0 h 18"/>
                  <a:gd name="T2" fmla="*/ 2174 w 54"/>
                  <a:gd name="T3" fmla="*/ 0 h 18"/>
                  <a:gd name="T4" fmla="*/ 1998 w 54"/>
                  <a:gd name="T5" fmla="*/ 0 h 18"/>
                  <a:gd name="T6" fmla="*/ 1660 w 54"/>
                  <a:gd name="T7" fmla="*/ 0 h 18"/>
                  <a:gd name="T8" fmla="*/ 1412 w 54"/>
                  <a:gd name="T9" fmla="*/ 1 h 18"/>
                  <a:gd name="T10" fmla="*/ 1078 w 54"/>
                  <a:gd name="T11" fmla="*/ 2 h 18"/>
                  <a:gd name="T12" fmla="*/ 662 w 54"/>
                  <a:gd name="T13" fmla="*/ 4 h 18"/>
                  <a:gd name="T14" fmla="*/ 464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533 w 54"/>
                  <a:gd name="T21" fmla="*/ 23097 h 18"/>
                  <a:gd name="T22" fmla="*/ 738 w 54"/>
                  <a:gd name="T23" fmla="*/ 18708 h 18"/>
                  <a:gd name="T24" fmla="*/ 1138 w 54"/>
                  <a:gd name="T25" fmla="*/ 16837 h 18"/>
                  <a:gd name="T26" fmla="*/ 1412 w 54"/>
                  <a:gd name="T27" fmla="*/ 15153 h 18"/>
                  <a:gd name="T28" fmla="*/ 1699 w 54"/>
                  <a:gd name="T29" fmla="*/ 15153 h 18"/>
                  <a:gd name="T30" fmla="*/ 1998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295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8" y="0"/>
                    </a:lnTo>
                    <a:lnTo>
                      <a:pt x="32" y="1"/>
                    </a:lnTo>
                    <a:lnTo>
                      <a:pt x="25" y="2"/>
                    </a:lnTo>
                    <a:lnTo>
                      <a:pt x="16" y="4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2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27" name="Freeform 655"/>
              <p:cNvSpPr>
                <a:spLocks noChangeArrowheads="1"/>
              </p:cNvSpPr>
              <p:nvPr/>
            </p:nvSpPr>
            <p:spPr bwMode="auto">
              <a:xfrm>
                <a:off x="4243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4705 45696"/>
                  <a:gd name="G11" fmla="*/ 1 37753 49664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5250 0 0"/>
                  <a:gd name="G36" fmla="+- 65505 0 0"/>
                  <a:gd name="G37" fmla="+- 177 0 0"/>
                  <a:gd name="G38" fmla="+- 528 0 0"/>
                  <a:gd name="G39" fmla="+- 711 0 0"/>
                  <a:gd name="G40" fmla="+- 1017 0 0"/>
                  <a:gd name="T0" fmla="*/ 3480 w 93"/>
                  <a:gd name="T1" fmla="*/ 3857 h 57"/>
                  <a:gd name="T2" fmla="*/ 3571 w 93"/>
                  <a:gd name="T3" fmla="*/ 3857 h 57"/>
                  <a:gd name="T4" fmla="*/ 3667 w 93"/>
                  <a:gd name="T5" fmla="*/ 3698 h 57"/>
                  <a:gd name="T6" fmla="*/ 3667 w 93"/>
                  <a:gd name="T7" fmla="*/ 3490 h 57"/>
                  <a:gd name="T8" fmla="*/ 3571 w 93"/>
                  <a:gd name="T9" fmla="*/ 3043 h 57"/>
                  <a:gd name="T10" fmla="*/ 3517 w 93"/>
                  <a:gd name="T11" fmla="*/ 2806 h 57"/>
                  <a:gd name="T12" fmla="*/ 3339 w 93"/>
                  <a:gd name="T13" fmla="*/ 2322 h 57"/>
                  <a:gd name="T14" fmla="*/ 3052 w 93"/>
                  <a:gd name="T15" fmla="*/ 1894 h 57"/>
                  <a:gd name="T16" fmla="*/ 2854 w 93"/>
                  <a:gd name="T17" fmla="*/ 1527 h 57"/>
                  <a:gd name="T18" fmla="*/ 2569 w 93"/>
                  <a:gd name="T19" fmla="*/ 1012 h 57"/>
                  <a:gd name="T20" fmla="*/ 2208 w 93"/>
                  <a:gd name="T21" fmla="*/ 682 h 57"/>
                  <a:gd name="T22" fmla="*/ 1905 w 93"/>
                  <a:gd name="T23" fmla="*/ 28 h 57"/>
                  <a:gd name="T24" fmla="*/ 1522 w 93"/>
                  <a:gd name="T25" fmla="*/ 3 h 57"/>
                  <a:gd name="T26" fmla="*/ 1179 w 93"/>
                  <a:gd name="T27" fmla="*/ 0 h 57"/>
                  <a:gd name="T28" fmla="*/ 736 w 93"/>
                  <a:gd name="T29" fmla="*/ 0 h 57"/>
                  <a:gd name="T30" fmla="*/ 436 w 93"/>
                  <a:gd name="T31" fmla="*/ 3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4 w 93"/>
                  <a:gd name="T43" fmla="*/ 1250 h 57"/>
                  <a:gd name="T44" fmla="*/ 8 w 93"/>
                  <a:gd name="T45" fmla="*/ 1634 h 57"/>
                  <a:gd name="T46" fmla="*/ 566 w 93"/>
                  <a:gd name="T47" fmla="*/ 2031 h 57"/>
                  <a:gd name="T48" fmla="*/ 818 w 93"/>
                  <a:gd name="T49" fmla="*/ 2620 h 57"/>
                  <a:gd name="T50" fmla="*/ 1179 w 93"/>
                  <a:gd name="T51" fmla="*/ 2847 h 57"/>
                  <a:gd name="T52" fmla="*/ 1444 w 93"/>
                  <a:gd name="T53" fmla="*/ 3256 h 57"/>
                  <a:gd name="T54" fmla="*/ 1700 w 93"/>
                  <a:gd name="T55" fmla="*/ 3490 h 57"/>
                  <a:gd name="T56" fmla="*/ 2007 w 93"/>
                  <a:gd name="T57" fmla="*/ 3670 h 57"/>
                  <a:gd name="T58" fmla="*/ 2314 w 93"/>
                  <a:gd name="T59" fmla="*/ 3698 h 57"/>
                  <a:gd name="T60" fmla="*/ 2608 w 93"/>
                  <a:gd name="T61" fmla="*/ 3733 h 57"/>
                  <a:gd name="T62" fmla="*/ 2854 w 93"/>
                  <a:gd name="T63" fmla="*/ 3733 h 57"/>
                  <a:gd name="T64" fmla="*/ 3052 w 93"/>
                  <a:gd name="T65" fmla="*/ 3733 h 57"/>
                  <a:gd name="T66" fmla="*/ 3339 w 93"/>
                  <a:gd name="T67" fmla="*/ 3733 h 57"/>
                  <a:gd name="T68" fmla="*/ 3480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79" y="29"/>
                    </a:lnTo>
                    <a:lnTo>
                      <a:pt x="73" y="22"/>
                    </a:lnTo>
                    <a:lnTo>
                      <a:pt x="65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4" y="19"/>
                    </a:lnTo>
                    <a:lnTo>
                      <a:pt x="8" y="24"/>
                    </a:lnTo>
                    <a:lnTo>
                      <a:pt x="15" y="31"/>
                    </a:lnTo>
                    <a:lnTo>
                      <a:pt x="22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4" y="52"/>
                    </a:lnTo>
                    <a:lnTo>
                      <a:pt x="52" y="54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28" name="Freeform 656"/>
              <p:cNvSpPr>
                <a:spLocks noChangeArrowheads="1"/>
              </p:cNvSpPr>
              <p:nvPr/>
            </p:nvSpPr>
            <p:spPr bwMode="auto">
              <a:xfrm>
                <a:off x="4242" y="4069"/>
                <a:ext cx="101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cos 2 G16"/>
                  <a:gd name="G18" fmla="+- 14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80 0 0"/>
                  <a:gd name="G34" fmla="+- 1010 0 0"/>
                  <a:gd name="G35" fmla="+- 1604 0 0"/>
                  <a:gd name="G36" fmla="+- 2079 0 0"/>
                  <a:gd name="G37" fmla="+- 2465 0 0"/>
                  <a:gd name="G38" fmla="+- 2810 0 0"/>
                  <a:gd name="T0" fmla="*/ 4 w 98"/>
                  <a:gd name="T1" fmla="*/ 535 h 66"/>
                  <a:gd name="T2" fmla="*/ 811 w 98"/>
                  <a:gd name="T3" fmla="*/ 431 h 66"/>
                  <a:gd name="T4" fmla="*/ 1385 w 98"/>
                  <a:gd name="T5" fmla="*/ 375 h 66"/>
                  <a:gd name="T6" fmla="*/ 1979 w 98"/>
                  <a:gd name="T7" fmla="*/ 375 h 66"/>
                  <a:gd name="T8" fmla="*/ 2510 w 98"/>
                  <a:gd name="T9" fmla="*/ 431 h 66"/>
                  <a:gd name="T10" fmla="*/ 3000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548 w 98"/>
                  <a:gd name="T17" fmla="*/ 1202 h 66"/>
                  <a:gd name="T18" fmla="*/ 4992 w 98"/>
                  <a:gd name="T19" fmla="*/ 1481 h 66"/>
                  <a:gd name="T20" fmla="*/ 5298 w 98"/>
                  <a:gd name="T21" fmla="*/ 1716 h 66"/>
                  <a:gd name="T22" fmla="*/ 5609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768 w 98"/>
                  <a:gd name="T33" fmla="*/ 2321 h 66"/>
                  <a:gd name="T34" fmla="*/ 564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316 w 98"/>
                  <a:gd name="T43" fmla="*/ 2008 h 66"/>
                  <a:gd name="T44" fmla="*/ 5985 w 98"/>
                  <a:gd name="T45" fmla="*/ 1730 h 66"/>
                  <a:gd name="T46" fmla="*/ 5660 w 98"/>
                  <a:gd name="T47" fmla="*/ 1481 h 66"/>
                  <a:gd name="T48" fmla="*/ 5315 w 98"/>
                  <a:gd name="T49" fmla="*/ 1202 h 66"/>
                  <a:gd name="T50" fmla="*/ 4980 w 98"/>
                  <a:gd name="T51" fmla="*/ 959 h 66"/>
                  <a:gd name="T52" fmla="*/ 4433 w 98"/>
                  <a:gd name="T53" fmla="*/ 621 h 66"/>
                  <a:gd name="T54" fmla="*/ 3927 w 98"/>
                  <a:gd name="T55" fmla="*/ 431 h 66"/>
                  <a:gd name="T56" fmla="*/ 3315 w 98"/>
                  <a:gd name="T57" fmla="*/ 4 h 66"/>
                  <a:gd name="T58" fmla="*/ 2664 w 98"/>
                  <a:gd name="T59" fmla="*/ 2 h 66"/>
                  <a:gd name="T60" fmla="*/ 2042 w 98"/>
                  <a:gd name="T61" fmla="*/ 0 h 66"/>
                  <a:gd name="T62" fmla="*/ 1305 w 98"/>
                  <a:gd name="T63" fmla="*/ 0 h 66"/>
                  <a:gd name="T64" fmla="*/ 678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7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7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2" y="5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0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29" name="Freeform 657"/>
              <p:cNvSpPr>
                <a:spLocks noChangeArrowheads="1"/>
              </p:cNvSpPr>
              <p:nvPr/>
            </p:nvSpPr>
            <p:spPr bwMode="auto">
              <a:xfrm>
                <a:off x="4239" y="4077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+- 8 0 0"/>
                  <a:gd name="G4" fmla="sin 8 G3"/>
                  <a:gd name="G5" fmla="*/ 1 39091 57600"/>
                  <a:gd name="G6" fmla="*/ 1 63095 51712"/>
                  <a:gd name="G7" fmla="*/ G6 1 180"/>
                  <a:gd name="G8" fmla="*/ G5 1 G7"/>
                  <a:gd name="G9" fmla="*/ 1 33651 25856"/>
                  <a:gd name="G10" fmla="*/ 1 0 51712"/>
                  <a:gd name="G11" fmla="+- 65533 0 0"/>
                  <a:gd name="G12" fmla="+- 9 0 0"/>
                  <a:gd name="G13" fmla="*/ 1 41825 49664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50953 0 0"/>
                  <a:gd name="G28" fmla="+- 52959 0 0"/>
                  <a:gd name="G29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47 w 43"/>
                  <a:gd name="T5" fmla="*/ 13224 h 49"/>
                  <a:gd name="T6" fmla="*/ 493 w 43"/>
                  <a:gd name="T7" fmla="*/ 10435 h 49"/>
                  <a:gd name="T8" fmla="*/ 376 w 43"/>
                  <a:gd name="T9" fmla="*/ 8240 h 49"/>
                  <a:gd name="T10" fmla="*/ 299 w 43"/>
                  <a:gd name="T11" fmla="*/ 5181 h 49"/>
                  <a:gd name="T12" fmla="*/ 9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1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9 w 43"/>
                  <a:gd name="T35" fmla="*/ 10435 h 49"/>
                  <a:gd name="T36" fmla="*/ 376 w 43"/>
                  <a:gd name="T37" fmla="*/ 13224 h 49"/>
                  <a:gd name="T38" fmla="*/ 516 w 43"/>
                  <a:gd name="T39" fmla="*/ 15830 h 49"/>
                  <a:gd name="T40" fmla="*/ 708 w 43"/>
                  <a:gd name="T41" fmla="*/ 18760 h 49"/>
                  <a:gd name="T42" fmla="*/ 929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9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0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30" name="Freeform 658"/>
              <p:cNvSpPr>
                <a:spLocks noChangeArrowheads="1"/>
              </p:cNvSpPr>
              <p:nvPr/>
            </p:nvSpPr>
            <p:spPr bwMode="auto">
              <a:xfrm>
                <a:off x="4279" y="4122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487 0 0"/>
                  <a:gd name="G24" fmla="+- 55214 0 0"/>
                  <a:gd name="T0" fmla="*/ 2350 w 54"/>
                  <a:gd name="T1" fmla="*/ 13638 h 18"/>
                  <a:gd name="T2" fmla="*/ 2225 w 54"/>
                  <a:gd name="T3" fmla="*/ 12274 h 18"/>
                  <a:gd name="T4" fmla="*/ 1952 w 54"/>
                  <a:gd name="T5" fmla="*/ 12274 h 18"/>
                  <a:gd name="T6" fmla="*/ 1699 w 54"/>
                  <a:gd name="T7" fmla="*/ 12274 h 18"/>
                  <a:gd name="T8" fmla="*/ 1412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4 h 18"/>
                  <a:gd name="T16" fmla="*/ 4 w 54"/>
                  <a:gd name="T17" fmla="*/ 0 h 18"/>
                  <a:gd name="T18" fmla="*/ 0 w 54"/>
                  <a:gd name="T19" fmla="*/ 12274 h 18"/>
                  <a:gd name="T20" fmla="*/ 8 w 54"/>
                  <a:gd name="T21" fmla="*/ 16837 h 18"/>
                  <a:gd name="T22" fmla="*/ 662 w 54"/>
                  <a:gd name="T23" fmla="*/ 24070 h 18"/>
                  <a:gd name="T24" fmla="*/ 1045 w 54"/>
                  <a:gd name="T25" fmla="*/ 25663 h 18"/>
                  <a:gd name="T26" fmla="*/ 1412 w 54"/>
                  <a:gd name="T27" fmla="*/ 26744 h 18"/>
                  <a:gd name="T28" fmla="*/ 1660 w 54"/>
                  <a:gd name="T29" fmla="*/ 26744 h 18"/>
                  <a:gd name="T30" fmla="*/ 1952 w 54"/>
                  <a:gd name="T31" fmla="*/ 26744 h 18"/>
                  <a:gd name="T32" fmla="*/ 2109 w 54"/>
                  <a:gd name="T33" fmla="*/ 2851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2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31" name="Freeform 659"/>
              <p:cNvSpPr>
                <a:spLocks noChangeArrowheads="1"/>
              </p:cNvSpPr>
              <p:nvPr/>
            </p:nvSpPr>
            <p:spPr bwMode="auto">
              <a:xfrm>
                <a:off x="1918" y="4078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3427 51712"/>
                  <a:gd name="G11" fmla="*/ 1 3512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71 0 0"/>
                  <a:gd name="G36" fmla="+- 3665 0 0"/>
                  <a:gd name="G37" fmla="+- 3636 0 0"/>
                  <a:gd name="G38" fmla="+- 2105 0 0"/>
                  <a:gd name="G39" fmla="+- 1081 0 0"/>
                  <a:gd name="G40" fmla="+- 65166 0 0"/>
                  <a:gd name="T0" fmla="*/ 3480 w 93"/>
                  <a:gd name="T1" fmla="*/ 0 h 57"/>
                  <a:gd name="T2" fmla="*/ 3571 w 93"/>
                  <a:gd name="T3" fmla="*/ 0 h 57"/>
                  <a:gd name="T4" fmla="*/ 3667 w 93"/>
                  <a:gd name="T5" fmla="*/ 2 h 57"/>
                  <a:gd name="T6" fmla="*/ 3667 w 93"/>
                  <a:gd name="T7" fmla="*/ 31 h 57"/>
                  <a:gd name="T8" fmla="*/ 3571 w 93"/>
                  <a:gd name="T9" fmla="*/ 1466 h 57"/>
                  <a:gd name="T10" fmla="*/ 3517 w 93"/>
                  <a:gd name="T11" fmla="*/ 2436 h 57"/>
                  <a:gd name="T12" fmla="*/ 3339 w 93"/>
                  <a:gd name="T13" fmla="*/ 3709 h 57"/>
                  <a:gd name="T14" fmla="*/ 3052 w 93"/>
                  <a:gd name="T15" fmla="*/ 4775 h 57"/>
                  <a:gd name="T16" fmla="*/ 2854 w 93"/>
                  <a:gd name="T17" fmla="*/ 6107 h 57"/>
                  <a:gd name="T18" fmla="*/ 2584 w 93"/>
                  <a:gd name="T19" fmla="*/ 7066 h 57"/>
                  <a:gd name="T20" fmla="*/ 2208 w 93"/>
                  <a:gd name="T21" fmla="*/ 7900 h 57"/>
                  <a:gd name="T22" fmla="*/ 1905 w 93"/>
                  <a:gd name="T23" fmla="*/ 8676 h 57"/>
                  <a:gd name="T24" fmla="*/ 1522 w 93"/>
                  <a:gd name="T25" fmla="*/ 9432 h 57"/>
                  <a:gd name="T26" fmla="*/ 1179 w 93"/>
                  <a:gd name="T27" fmla="*/ 9894 h 57"/>
                  <a:gd name="T28" fmla="*/ 736 w 93"/>
                  <a:gd name="T29" fmla="*/ 9894 h 57"/>
                  <a:gd name="T30" fmla="*/ 459 w 93"/>
                  <a:gd name="T31" fmla="*/ 9432 h 57"/>
                  <a:gd name="T32" fmla="*/ 1 w 93"/>
                  <a:gd name="T33" fmla="*/ 8589 h 57"/>
                  <a:gd name="T34" fmla="*/ 0 w 93"/>
                  <a:gd name="T35" fmla="*/ 8553 h 57"/>
                  <a:gd name="T36" fmla="*/ 0 w 93"/>
                  <a:gd name="T37" fmla="*/ 8365 h 57"/>
                  <a:gd name="T38" fmla="*/ 0 w 93"/>
                  <a:gd name="T39" fmla="*/ 7900 h 57"/>
                  <a:gd name="T40" fmla="*/ 1 w 93"/>
                  <a:gd name="T41" fmla="*/ 7683 h 57"/>
                  <a:gd name="T42" fmla="*/ 4 w 93"/>
                  <a:gd name="T43" fmla="*/ 6645 h 57"/>
                  <a:gd name="T44" fmla="*/ 8 w 93"/>
                  <a:gd name="T45" fmla="*/ 5487 h 57"/>
                  <a:gd name="T46" fmla="*/ 566 w 93"/>
                  <a:gd name="T47" fmla="*/ 4362 h 57"/>
                  <a:gd name="T48" fmla="*/ 818 w 93"/>
                  <a:gd name="T49" fmla="*/ 3388 h 57"/>
                  <a:gd name="T50" fmla="*/ 1179 w 93"/>
                  <a:gd name="T51" fmla="*/ 2059 h 57"/>
                  <a:gd name="T52" fmla="*/ 1444 w 93"/>
                  <a:gd name="T53" fmla="*/ 1351 h 57"/>
                  <a:gd name="T54" fmla="*/ 1700 w 93"/>
                  <a:gd name="T55" fmla="*/ 31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9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5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6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5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2" y="19"/>
                    </a:lnTo>
                    <a:lnTo>
                      <a:pt x="30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5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32" name="Freeform 660"/>
              <p:cNvSpPr>
                <a:spLocks noChangeArrowheads="1"/>
              </p:cNvSpPr>
              <p:nvPr/>
            </p:nvSpPr>
            <p:spPr bwMode="auto">
              <a:xfrm>
                <a:off x="1915" y="4072"/>
                <a:ext cx="101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79 0 0"/>
                  <a:gd name="G33" fmla="+- 64156 0 0"/>
                  <a:gd name="G34" fmla="+- 64893 0 0"/>
                  <a:gd name="G35" fmla="+- 29 0 0"/>
                  <a:gd name="G36" fmla="+- 841 0 0"/>
                  <a:gd name="G37" fmla="+- 1709 0 0"/>
                  <a:gd name="T0" fmla="*/ 0 w 98"/>
                  <a:gd name="T1" fmla="*/ 2325 h 66"/>
                  <a:gd name="T2" fmla="*/ 678 w 98"/>
                  <a:gd name="T3" fmla="*/ 2635 h 66"/>
                  <a:gd name="T4" fmla="*/ 1305 w 98"/>
                  <a:gd name="T5" fmla="*/ 2685 h 66"/>
                  <a:gd name="T6" fmla="*/ 2042 w 98"/>
                  <a:gd name="T7" fmla="*/ 2685 h 66"/>
                  <a:gd name="T8" fmla="*/ 2664 w 98"/>
                  <a:gd name="T9" fmla="*/ 2635 h 66"/>
                  <a:gd name="T10" fmla="*/ 3315 w 98"/>
                  <a:gd name="T11" fmla="*/ 2474 h 66"/>
                  <a:gd name="T12" fmla="*/ 3927 w 98"/>
                  <a:gd name="T13" fmla="*/ 2218 h 66"/>
                  <a:gd name="T14" fmla="*/ 4433 w 98"/>
                  <a:gd name="T15" fmla="*/ 2009 h 66"/>
                  <a:gd name="T16" fmla="*/ 4980 w 98"/>
                  <a:gd name="T17" fmla="*/ 1730 h 66"/>
                  <a:gd name="T18" fmla="*/ 5315 w 98"/>
                  <a:gd name="T19" fmla="*/ 1481 h 66"/>
                  <a:gd name="T20" fmla="*/ 5660 w 98"/>
                  <a:gd name="T21" fmla="*/ 1202 h 66"/>
                  <a:gd name="T22" fmla="*/ 5985 w 98"/>
                  <a:gd name="T23" fmla="*/ 959 h 66"/>
                  <a:gd name="T24" fmla="*/ 6316 w 98"/>
                  <a:gd name="T25" fmla="*/ 669 h 66"/>
                  <a:gd name="T26" fmla="*/ 6331 w 98"/>
                  <a:gd name="T27" fmla="*/ 431 h 66"/>
                  <a:gd name="T28" fmla="*/ 6331 w 98"/>
                  <a:gd name="T29" fmla="*/ 14 h 66"/>
                  <a:gd name="T30" fmla="*/ 6007 w 98"/>
                  <a:gd name="T31" fmla="*/ 0 h 66"/>
                  <a:gd name="T32" fmla="*/ 5660 w 98"/>
                  <a:gd name="T33" fmla="*/ 0 h 66"/>
                  <a:gd name="T34" fmla="*/ 5768 w 98"/>
                  <a:gd name="T35" fmla="*/ 375 h 66"/>
                  <a:gd name="T36" fmla="*/ 5952 w 98"/>
                  <a:gd name="T37" fmla="*/ 375 h 66"/>
                  <a:gd name="T38" fmla="*/ 5768 w 98"/>
                  <a:gd name="T39" fmla="*/ 345 h 66"/>
                  <a:gd name="T40" fmla="*/ 5768 w 98"/>
                  <a:gd name="T41" fmla="*/ 375 h 66"/>
                  <a:gd name="T42" fmla="*/ 5660 w 98"/>
                  <a:gd name="T43" fmla="*/ 496 h 66"/>
                  <a:gd name="T44" fmla="*/ 5609 w 98"/>
                  <a:gd name="T45" fmla="*/ 721 h 66"/>
                  <a:gd name="T46" fmla="*/ 5298 w 98"/>
                  <a:gd name="T47" fmla="*/ 959 h 66"/>
                  <a:gd name="T48" fmla="*/ 4992 w 98"/>
                  <a:gd name="T49" fmla="*/ 1202 h 66"/>
                  <a:gd name="T50" fmla="*/ 4548 w 98"/>
                  <a:gd name="T51" fmla="*/ 1481 h 66"/>
                  <a:gd name="T52" fmla="*/ 4039 w 98"/>
                  <a:gd name="T53" fmla="*/ 1716 h 66"/>
                  <a:gd name="T54" fmla="*/ 3586 w 98"/>
                  <a:gd name="T55" fmla="*/ 1917 h 66"/>
                  <a:gd name="T56" fmla="*/ 3000 w 98"/>
                  <a:gd name="T57" fmla="*/ 2133 h 66"/>
                  <a:gd name="T58" fmla="*/ 2510 w 98"/>
                  <a:gd name="T59" fmla="*/ 2218 h 66"/>
                  <a:gd name="T60" fmla="*/ 1979 w 98"/>
                  <a:gd name="T61" fmla="*/ 2296 h 66"/>
                  <a:gd name="T62" fmla="*/ 1385 w 98"/>
                  <a:gd name="T63" fmla="*/ 2321 h 66"/>
                  <a:gd name="T64" fmla="*/ 811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3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33" name="Freeform 661"/>
              <p:cNvSpPr>
                <a:spLocks noChangeArrowheads="1"/>
              </p:cNvSpPr>
              <p:nvPr/>
            </p:nvSpPr>
            <p:spPr bwMode="auto">
              <a:xfrm>
                <a:off x="1913" y="4082"/>
                <a:ext cx="43" cy="51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4 G2"/>
                  <a:gd name="G4" fmla="*/ 1 0 51712"/>
                  <a:gd name="G5" fmla="+- 65534 0 0"/>
                  <a:gd name="G6" fmla="+- 49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65519 25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2148 0 0"/>
                  <a:gd name="G23" fmla="+- 63048 0 0"/>
                  <a:gd name="G24" fmla="+- 2711 0 0"/>
                  <a:gd name="T0" fmla="*/ 4436 w 43"/>
                  <a:gd name="T1" fmla="*/ 0 h 49"/>
                  <a:gd name="T2" fmla="*/ 3388 w 43"/>
                  <a:gd name="T3" fmla="*/ 99 h 49"/>
                  <a:gd name="T4" fmla="*/ 2587 w 43"/>
                  <a:gd name="T5" fmla="*/ 4431 h 49"/>
                  <a:gd name="T6" fmla="*/ 1720 w 43"/>
                  <a:gd name="T7" fmla="*/ 7643 h 49"/>
                  <a:gd name="T8" fmla="*/ 1072 w 43"/>
                  <a:gd name="T9" fmla="*/ 9900 h 49"/>
                  <a:gd name="T10" fmla="*/ 4 w 43"/>
                  <a:gd name="T11" fmla="*/ 13224 h 49"/>
                  <a:gd name="T12" fmla="*/ 1 w 43"/>
                  <a:gd name="T13" fmla="*/ 15454 h 49"/>
                  <a:gd name="T14" fmla="*/ 0 w 43"/>
                  <a:gd name="T15" fmla="*/ 17120 h 49"/>
                  <a:gd name="T16" fmla="*/ 0 w 43"/>
                  <a:gd name="T17" fmla="*/ 18521 h 49"/>
                  <a:gd name="T18" fmla="*/ 1 w 43"/>
                  <a:gd name="T19" fmla="*/ 19572 h 49"/>
                  <a:gd name="T20" fmla="*/ 3 w 43"/>
                  <a:gd name="T21" fmla="*/ 20305 h 49"/>
                  <a:gd name="T22" fmla="*/ 7 w 43"/>
                  <a:gd name="T23" fmla="*/ 17349 h 49"/>
                  <a:gd name="T24" fmla="*/ 1002 w 43"/>
                  <a:gd name="T25" fmla="*/ 18101 h 49"/>
                  <a:gd name="T26" fmla="*/ 1072 w 43"/>
                  <a:gd name="T27" fmla="*/ 17349 h 49"/>
                  <a:gd name="T28" fmla="*/ 1227 w 43"/>
                  <a:gd name="T29" fmla="*/ 14832 h 49"/>
                  <a:gd name="T30" fmla="*/ 1720 w 43"/>
                  <a:gd name="T31" fmla="*/ 13224 h 49"/>
                  <a:gd name="T32" fmla="*/ 2577 w 43"/>
                  <a:gd name="T33" fmla="*/ 9900 h 49"/>
                  <a:gd name="T34" fmla="*/ 3155 w 43"/>
                  <a:gd name="T35" fmla="*/ 8240 h 49"/>
                  <a:gd name="T36" fmla="*/ 4131 w 43"/>
                  <a:gd name="T37" fmla="*/ 5181 h 49"/>
                  <a:gd name="T38" fmla="*/ 4745 w 43"/>
                  <a:gd name="T39" fmla="*/ 3774 h 49"/>
                  <a:gd name="T40" fmla="*/ 4436 w 43"/>
                  <a:gd name="T41" fmla="*/ 0 h 49"/>
                  <a:gd name="T42" fmla="*/ 0 w 43"/>
                  <a:gd name="T43" fmla="*/ 0 h 49"/>
                  <a:gd name="T44" fmla="*/ 43 w 43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49">
                    <a:moveTo>
                      <a:pt x="40" y="0"/>
                    </a:moveTo>
                    <a:lnTo>
                      <a:pt x="31" y="5"/>
                    </a:lnTo>
                    <a:lnTo>
                      <a:pt x="23" y="11"/>
                    </a:lnTo>
                    <a:lnTo>
                      <a:pt x="16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49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6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34" name="Freeform 662"/>
              <p:cNvSpPr>
                <a:spLocks noChangeArrowheads="1"/>
              </p:cNvSpPr>
              <p:nvPr/>
            </p:nvSpPr>
            <p:spPr bwMode="auto">
              <a:xfrm>
                <a:off x="1956" y="407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8967 25856"/>
                  <a:gd name="G4" fmla="+- 65530 0 0"/>
                  <a:gd name="G5" fmla="+- 17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10 0 0"/>
                  <a:gd name="G22" fmla="+- 2040 0 0"/>
                  <a:gd name="T0" fmla="*/ 2430 w 53"/>
                  <a:gd name="T1" fmla="*/ 0 h 18"/>
                  <a:gd name="T2" fmla="*/ 2210 w 53"/>
                  <a:gd name="T3" fmla="*/ 0 h 18"/>
                  <a:gd name="T4" fmla="*/ 2040 w 53"/>
                  <a:gd name="T5" fmla="*/ 0 h 18"/>
                  <a:gd name="T6" fmla="*/ 1730 w 53"/>
                  <a:gd name="T7" fmla="*/ 0 h 18"/>
                  <a:gd name="T8" fmla="*/ 1466 w 53"/>
                  <a:gd name="T9" fmla="*/ 1 h 18"/>
                  <a:gd name="T10" fmla="*/ 1053 w 53"/>
                  <a:gd name="T11" fmla="*/ 2 h 18"/>
                  <a:gd name="T12" fmla="*/ 678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3 w 53"/>
                  <a:gd name="T19" fmla="*/ 28514 h 18"/>
                  <a:gd name="T20" fmla="*/ 515 w 53"/>
                  <a:gd name="T21" fmla="*/ 23097 h 18"/>
                  <a:gd name="T22" fmla="*/ 757 w 53"/>
                  <a:gd name="T23" fmla="*/ 18708 h 18"/>
                  <a:gd name="T24" fmla="*/ 1113 w 53"/>
                  <a:gd name="T25" fmla="*/ 16837 h 18"/>
                  <a:gd name="T26" fmla="*/ 1466 w 53"/>
                  <a:gd name="T27" fmla="*/ 15153 h 18"/>
                  <a:gd name="T28" fmla="*/ 1747 w 53"/>
                  <a:gd name="T29" fmla="*/ 15153 h 18"/>
                  <a:gd name="T30" fmla="*/ 2040 w 53"/>
                  <a:gd name="T31" fmla="*/ 15153 h 18"/>
                  <a:gd name="T32" fmla="*/ 2300 w 53"/>
                  <a:gd name="T33" fmla="*/ 13638 h 18"/>
                  <a:gd name="T34" fmla="*/ 2467 w 53"/>
                  <a:gd name="T35" fmla="*/ 13638 h 18"/>
                  <a:gd name="T36" fmla="*/ 2430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7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9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35" name="Freeform 663"/>
              <p:cNvSpPr>
                <a:spLocks noChangeArrowheads="1"/>
              </p:cNvSpPr>
              <p:nvPr/>
            </p:nvSpPr>
            <p:spPr bwMode="auto">
              <a:xfrm>
                <a:off x="2202" y="4078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 2"/>
                  <a:gd name="G9" fmla="+- 3 0 0"/>
                  <a:gd name="G10" fmla="*/ 1 13427 51712"/>
                  <a:gd name="G11" fmla="+- 14 0 0"/>
                  <a:gd name="G12" fmla="sin 3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7085 0 0"/>
                  <a:gd name="G36" fmla="+- 5586 0 0"/>
                  <a:gd name="G37" fmla="+- 4348 0 0"/>
                  <a:gd name="G38" fmla="+- 2668 0 0"/>
                  <a:gd name="T0" fmla="*/ 6784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31 h 57"/>
                  <a:gd name="T8" fmla="*/ 7052 w 94"/>
                  <a:gd name="T9" fmla="*/ 1466 h 57"/>
                  <a:gd name="T10" fmla="*/ 6784 w 94"/>
                  <a:gd name="T11" fmla="*/ 2436 h 57"/>
                  <a:gd name="T12" fmla="*/ 6377 w 94"/>
                  <a:gd name="T13" fmla="*/ 3709 h 57"/>
                  <a:gd name="T14" fmla="*/ 5994 w 94"/>
                  <a:gd name="T15" fmla="*/ 4775 h 57"/>
                  <a:gd name="T16" fmla="*/ 5556 w 94"/>
                  <a:gd name="T17" fmla="*/ 6107 h 57"/>
                  <a:gd name="T18" fmla="*/ 4910 w 94"/>
                  <a:gd name="T19" fmla="*/ 7066 h 57"/>
                  <a:gd name="T20" fmla="*/ 4398 w 94"/>
                  <a:gd name="T21" fmla="*/ 7900 h 57"/>
                  <a:gd name="T22" fmla="*/ 3603 w 94"/>
                  <a:gd name="T23" fmla="*/ 8676 h 57"/>
                  <a:gd name="T24" fmla="*/ 3107 w 94"/>
                  <a:gd name="T25" fmla="*/ 9432 h 57"/>
                  <a:gd name="T26" fmla="*/ 2280 w 94"/>
                  <a:gd name="T27" fmla="*/ 9894 h 57"/>
                  <a:gd name="T28" fmla="*/ 1572 w 94"/>
                  <a:gd name="T29" fmla="*/ 9894 h 57"/>
                  <a:gd name="T30" fmla="*/ 847 w 94"/>
                  <a:gd name="T31" fmla="*/ 9432 h 57"/>
                  <a:gd name="T32" fmla="*/ 2 w 94"/>
                  <a:gd name="T33" fmla="*/ 8589 h 57"/>
                  <a:gd name="T34" fmla="*/ 1 w 94"/>
                  <a:gd name="T35" fmla="*/ 8553 h 57"/>
                  <a:gd name="T36" fmla="*/ 0 w 94"/>
                  <a:gd name="T37" fmla="*/ 8365 h 57"/>
                  <a:gd name="T38" fmla="*/ 1 w 94"/>
                  <a:gd name="T39" fmla="*/ 7900 h 57"/>
                  <a:gd name="T40" fmla="*/ 1 w 94"/>
                  <a:gd name="T41" fmla="*/ 7683 h 57"/>
                  <a:gd name="T42" fmla="*/ 4 w 94"/>
                  <a:gd name="T43" fmla="*/ 6645 h 57"/>
                  <a:gd name="T44" fmla="*/ 748 w 94"/>
                  <a:gd name="T45" fmla="*/ 5487 h 57"/>
                  <a:gd name="T46" fmla="*/ 1020 w 94"/>
                  <a:gd name="T47" fmla="*/ 4362 h 57"/>
                  <a:gd name="T48" fmla="*/ 1672 w 94"/>
                  <a:gd name="T49" fmla="*/ 3388 h 57"/>
                  <a:gd name="T50" fmla="*/ 2193 w 94"/>
                  <a:gd name="T51" fmla="*/ 2059 h 57"/>
                  <a:gd name="T52" fmla="*/ 2921 w 94"/>
                  <a:gd name="T53" fmla="*/ 1351 h 57"/>
                  <a:gd name="T54" fmla="*/ 3387 w 94"/>
                  <a:gd name="T55" fmla="*/ 31 h 57"/>
                  <a:gd name="T56" fmla="*/ 4072 w 94"/>
                  <a:gd name="T57" fmla="*/ 3 h 57"/>
                  <a:gd name="T58" fmla="*/ 4609 w 94"/>
                  <a:gd name="T59" fmla="*/ 2 h 57"/>
                  <a:gd name="T60" fmla="*/ 5096 w 94"/>
                  <a:gd name="T61" fmla="*/ 1 h 57"/>
                  <a:gd name="T62" fmla="*/ 5634 w 94"/>
                  <a:gd name="T63" fmla="*/ 1 h 57"/>
                  <a:gd name="T64" fmla="*/ 5994 w 94"/>
                  <a:gd name="T65" fmla="*/ 0 h 57"/>
                  <a:gd name="T66" fmla="*/ 6377 w 94"/>
                  <a:gd name="T67" fmla="*/ 0 h 57"/>
                  <a:gd name="T68" fmla="*/ 6784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9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9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8" y="46"/>
                    </a:lnTo>
                    <a:lnTo>
                      <a:pt x="48" y="51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2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1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1"/>
                    </a:lnTo>
                    <a:lnTo>
                      <a:pt x="14" y="25"/>
                    </a:lnTo>
                    <a:lnTo>
                      <a:pt x="22" y="19"/>
                    </a:lnTo>
                    <a:lnTo>
                      <a:pt x="29" y="13"/>
                    </a:lnTo>
                    <a:lnTo>
                      <a:pt x="38" y="8"/>
                    </a:lnTo>
                    <a:lnTo>
                      <a:pt x="45" y="5"/>
                    </a:lnTo>
                    <a:lnTo>
                      <a:pt x="53" y="3"/>
                    </a:lnTo>
                    <a:lnTo>
                      <a:pt x="60" y="2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36" name="Freeform 664"/>
              <p:cNvSpPr>
                <a:spLocks noChangeArrowheads="1"/>
              </p:cNvSpPr>
              <p:nvPr/>
            </p:nvSpPr>
            <p:spPr bwMode="auto">
              <a:xfrm>
                <a:off x="2200" y="4072"/>
                <a:ext cx="102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555 0 0"/>
                  <a:gd name="G33" fmla="+- 64099 0 0"/>
                  <a:gd name="G34" fmla="+- 64736 0 0"/>
                  <a:gd name="G35" fmla="+- 65511 0 0"/>
                  <a:gd name="G36" fmla="+- 640 0 0"/>
                  <a:gd name="G37" fmla="+- 1539 0 0"/>
                  <a:gd name="T0" fmla="*/ 0 w 99"/>
                  <a:gd name="T1" fmla="*/ 2325 h 66"/>
                  <a:gd name="T2" fmla="*/ 654 w 99"/>
                  <a:gd name="T3" fmla="*/ 2635 h 66"/>
                  <a:gd name="T4" fmla="*/ 1248 w 99"/>
                  <a:gd name="T5" fmla="*/ 2685 h 66"/>
                  <a:gd name="T6" fmla="*/ 1885 w 99"/>
                  <a:gd name="T7" fmla="*/ 2685 h 66"/>
                  <a:gd name="T8" fmla="*/ 2610 w 99"/>
                  <a:gd name="T9" fmla="*/ 2635 h 66"/>
                  <a:gd name="T10" fmla="*/ 3114 w 99"/>
                  <a:gd name="T11" fmla="*/ 2474 h 66"/>
                  <a:gd name="T12" fmla="*/ 3757 w 99"/>
                  <a:gd name="T13" fmla="*/ 2218 h 66"/>
                  <a:gd name="T14" fmla="*/ 4227 w 99"/>
                  <a:gd name="T15" fmla="*/ 2009 h 66"/>
                  <a:gd name="T16" fmla="*/ 4755 w 99"/>
                  <a:gd name="T17" fmla="*/ 1730 h 66"/>
                  <a:gd name="T18" fmla="*/ 5121 w 99"/>
                  <a:gd name="T19" fmla="*/ 1481 h 66"/>
                  <a:gd name="T20" fmla="*/ 5518 w 99"/>
                  <a:gd name="T21" fmla="*/ 1202 h 66"/>
                  <a:gd name="T22" fmla="*/ 5849 w 99"/>
                  <a:gd name="T23" fmla="*/ 959 h 66"/>
                  <a:gd name="T24" fmla="*/ 5948 w 99"/>
                  <a:gd name="T25" fmla="*/ 669 h 66"/>
                  <a:gd name="T26" fmla="*/ 6109 w 99"/>
                  <a:gd name="T27" fmla="*/ 431 h 66"/>
                  <a:gd name="T28" fmla="*/ 6109 w 99"/>
                  <a:gd name="T29" fmla="*/ 14 h 66"/>
                  <a:gd name="T30" fmla="*/ 5852 w 99"/>
                  <a:gd name="T31" fmla="*/ 0 h 66"/>
                  <a:gd name="T32" fmla="*/ 5431 w 99"/>
                  <a:gd name="T33" fmla="*/ 0 h 66"/>
                  <a:gd name="T34" fmla="*/ 5518 w 99"/>
                  <a:gd name="T35" fmla="*/ 375 h 66"/>
                  <a:gd name="T36" fmla="*/ 5608 w 99"/>
                  <a:gd name="T37" fmla="*/ 375 h 66"/>
                  <a:gd name="T38" fmla="*/ 5608 w 99"/>
                  <a:gd name="T39" fmla="*/ 345 h 66"/>
                  <a:gd name="T40" fmla="*/ 5608 w 99"/>
                  <a:gd name="T41" fmla="*/ 375 h 66"/>
                  <a:gd name="T42" fmla="*/ 5431 w 99"/>
                  <a:gd name="T43" fmla="*/ 496 h 66"/>
                  <a:gd name="T44" fmla="*/ 5288 w 99"/>
                  <a:gd name="T45" fmla="*/ 721 h 66"/>
                  <a:gd name="T46" fmla="*/ 5043 w 99"/>
                  <a:gd name="T47" fmla="*/ 959 h 66"/>
                  <a:gd name="T48" fmla="*/ 4755 w 99"/>
                  <a:gd name="T49" fmla="*/ 1202 h 66"/>
                  <a:gd name="T50" fmla="*/ 4292 w 99"/>
                  <a:gd name="T51" fmla="*/ 1481 h 66"/>
                  <a:gd name="T52" fmla="*/ 3940 w 99"/>
                  <a:gd name="T53" fmla="*/ 1716 h 66"/>
                  <a:gd name="T54" fmla="*/ 3447 w 99"/>
                  <a:gd name="T55" fmla="*/ 1917 h 66"/>
                  <a:gd name="T56" fmla="*/ 2936 w 99"/>
                  <a:gd name="T57" fmla="*/ 2133 h 66"/>
                  <a:gd name="T58" fmla="*/ 2461 w 99"/>
                  <a:gd name="T59" fmla="*/ 2218 h 66"/>
                  <a:gd name="T60" fmla="*/ 1833 w 99"/>
                  <a:gd name="T61" fmla="*/ 2296 h 66"/>
                  <a:gd name="T62" fmla="*/ 1324 w 99"/>
                  <a:gd name="T63" fmla="*/ 2321 h 66"/>
                  <a:gd name="T64" fmla="*/ 781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1" y="60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6"/>
                    </a:lnTo>
                    <a:lnTo>
                      <a:pt x="90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0" y="36"/>
                    </a:lnTo>
                    <a:lnTo>
                      <a:pt x="64" y="42"/>
                    </a:lnTo>
                    <a:lnTo>
                      <a:pt x="56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37" name="Freeform 665"/>
              <p:cNvSpPr>
                <a:spLocks noChangeArrowheads="1"/>
              </p:cNvSpPr>
              <p:nvPr/>
            </p:nvSpPr>
            <p:spPr bwMode="auto">
              <a:xfrm>
                <a:off x="2197" y="4082"/>
                <a:ext cx="45" cy="51"/>
              </a:xfrm>
              <a:custGeom>
                <a:avLst/>
                <a:gdLst>
                  <a:gd name="G0" fmla="+- 1 0 0"/>
                  <a:gd name="G1" fmla="+- 1 0 0"/>
                  <a:gd name="G2" fmla="*/ 1 14039 51712"/>
                  <a:gd name="G3" fmla="+- 37 0 0"/>
                  <a:gd name="G4" fmla="+- 65534 0 0"/>
                  <a:gd name="G5" fmla="+- 9 0 0"/>
                  <a:gd name="G6" fmla="+- 10 0 0"/>
                  <a:gd name="G7" fmla="sin 43 G6"/>
                  <a:gd name="G8" fmla="+- 13 0 0"/>
                  <a:gd name="G9" fmla="cos 42 G8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20853 10"/>
                  <a:gd name="G20" fmla="+- 1 0 0"/>
                  <a:gd name="G21" fmla="+- 2919 0 0"/>
                  <a:gd name="G22" fmla="+- 1 0 0"/>
                  <a:gd name="G23" fmla="+- 1 0 0"/>
                  <a:gd name="T0" fmla="*/ 3779 w 45"/>
                  <a:gd name="T1" fmla="*/ 0 h 49"/>
                  <a:gd name="T2" fmla="*/ 2919 w 45"/>
                  <a:gd name="T3" fmla="*/ 99 h 49"/>
                  <a:gd name="T4" fmla="*/ 2256 w 45"/>
                  <a:gd name="T5" fmla="*/ 4431 h 49"/>
                  <a:gd name="T6" fmla="*/ 1437 w 45"/>
                  <a:gd name="T7" fmla="*/ 7643 h 49"/>
                  <a:gd name="T8" fmla="*/ 976 w 45"/>
                  <a:gd name="T9" fmla="*/ 9900 h 49"/>
                  <a:gd name="T10" fmla="*/ 6 w 45"/>
                  <a:gd name="T11" fmla="*/ 13224 h 49"/>
                  <a:gd name="T12" fmla="*/ 3 w 45"/>
                  <a:gd name="T13" fmla="*/ 15454 h 49"/>
                  <a:gd name="T14" fmla="*/ 1 w 45"/>
                  <a:gd name="T15" fmla="*/ 17120 h 49"/>
                  <a:gd name="T16" fmla="*/ 0 w 45"/>
                  <a:gd name="T17" fmla="*/ 18521 h 49"/>
                  <a:gd name="T18" fmla="*/ 1 w 45"/>
                  <a:gd name="T19" fmla="*/ 19572 h 49"/>
                  <a:gd name="T20" fmla="*/ 4 w 45"/>
                  <a:gd name="T21" fmla="*/ 20305 h 49"/>
                  <a:gd name="T22" fmla="*/ 858 w 45"/>
                  <a:gd name="T23" fmla="*/ 17349 h 49"/>
                  <a:gd name="T24" fmla="*/ 858 w 45"/>
                  <a:gd name="T25" fmla="*/ 18101 h 49"/>
                  <a:gd name="T26" fmla="*/ 915 w 45"/>
                  <a:gd name="T27" fmla="*/ 18101 h 49"/>
                  <a:gd name="T28" fmla="*/ 915 w 45"/>
                  <a:gd name="T29" fmla="*/ 17349 h 49"/>
                  <a:gd name="T30" fmla="*/ 1110 w 45"/>
                  <a:gd name="T31" fmla="*/ 14832 h 49"/>
                  <a:gd name="T32" fmla="*/ 1437 w 45"/>
                  <a:gd name="T33" fmla="*/ 13224 h 49"/>
                  <a:gd name="T34" fmla="*/ 2116 w 45"/>
                  <a:gd name="T35" fmla="*/ 9900 h 49"/>
                  <a:gd name="T36" fmla="*/ 2737 w 45"/>
                  <a:gd name="T37" fmla="*/ 8240 h 49"/>
                  <a:gd name="T38" fmla="*/ 3322 w 45"/>
                  <a:gd name="T39" fmla="*/ 5181 h 49"/>
                  <a:gd name="T40" fmla="*/ 4034 w 45"/>
                  <a:gd name="T41" fmla="*/ 3774 h 49"/>
                  <a:gd name="T42" fmla="*/ 3779 w 45"/>
                  <a:gd name="T43" fmla="*/ 0 h 49"/>
                  <a:gd name="T44" fmla="*/ 0 w 45"/>
                  <a:gd name="T45" fmla="*/ 0 h 49"/>
                  <a:gd name="T46" fmla="*/ 45 w 45"/>
                  <a:gd name="T47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45" h="49">
                    <a:moveTo>
                      <a:pt x="41" y="0"/>
                    </a:moveTo>
                    <a:lnTo>
                      <a:pt x="32" y="5"/>
                    </a:lnTo>
                    <a:lnTo>
                      <a:pt x="24" y="11"/>
                    </a:lnTo>
                    <a:lnTo>
                      <a:pt x="17" y="18"/>
                    </a:lnTo>
                    <a:lnTo>
                      <a:pt x="11" y="24"/>
                    </a:lnTo>
                    <a:lnTo>
                      <a:pt x="6" y="31"/>
                    </a:lnTo>
                    <a:lnTo>
                      <a:pt x="3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10" y="43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7" y="31"/>
                    </a:lnTo>
                    <a:lnTo>
                      <a:pt x="23" y="24"/>
                    </a:lnTo>
                    <a:lnTo>
                      <a:pt x="30" y="19"/>
                    </a:lnTo>
                    <a:lnTo>
                      <a:pt x="36" y="13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38" name="Freeform 666"/>
              <p:cNvSpPr>
                <a:spLocks noChangeArrowheads="1"/>
              </p:cNvSpPr>
              <p:nvPr/>
            </p:nvSpPr>
            <p:spPr bwMode="auto">
              <a:xfrm>
                <a:off x="2239" y="407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5111 22848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7 0 0"/>
                  <a:gd name="G22" fmla="+- 2040 0 0"/>
                  <a:gd name="T0" fmla="*/ 2406 w 53"/>
                  <a:gd name="T1" fmla="*/ 0 h 18"/>
                  <a:gd name="T2" fmla="*/ 2277 w 53"/>
                  <a:gd name="T3" fmla="*/ 0 h 18"/>
                  <a:gd name="T4" fmla="*/ 2040 w 53"/>
                  <a:gd name="T5" fmla="*/ 0 h 18"/>
                  <a:gd name="T6" fmla="*/ 1747 w 53"/>
                  <a:gd name="T7" fmla="*/ 0 h 18"/>
                  <a:gd name="T8" fmla="*/ 1401 w 53"/>
                  <a:gd name="T9" fmla="*/ 1 h 18"/>
                  <a:gd name="T10" fmla="*/ 1053 w 53"/>
                  <a:gd name="T11" fmla="*/ 2 h 18"/>
                  <a:gd name="T12" fmla="*/ 716 w 53"/>
                  <a:gd name="T13" fmla="*/ 4 h 18"/>
                  <a:gd name="T14" fmla="*/ 7 w 53"/>
                  <a:gd name="T15" fmla="*/ 9942 h 18"/>
                  <a:gd name="T16" fmla="*/ 0 w 53"/>
                  <a:gd name="T17" fmla="*/ 13638 h 18"/>
                  <a:gd name="T18" fmla="*/ 4 w 53"/>
                  <a:gd name="T19" fmla="*/ 28514 h 18"/>
                  <a:gd name="T20" fmla="*/ 515 w 53"/>
                  <a:gd name="T21" fmla="*/ 23097 h 18"/>
                  <a:gd name="T22" fmla="*/ 800 w 53"/>
                  <a:gd name="T23" fmla="*/ 18708 h 18"/>
                  <a:gd name="T24" fmla="*/ 1113 w 53"/>
                  <a:gd name="T25" fmla="*/ 16837 h 18"/>
                  <a:gd name="T26" fmla="*/ 1466 w 53"/>
                  <a:gd name="T27" fmla="*/ 15153 h 18"/>
                  <a:gd name="T28" fmla="*/ 1747 w 53"/>
                  <a:gd name="T29" fmla="*/ 15153 h 18"/>
                  <a:gd name="T30" fmla="*/ 2060 w 53"/>
                  <a:gd name="T31" fmla="*/ 15153 h 18"/>
                  <a:gd name="T32" fmla="*/ 2277 w 53"/>
                  <a:gd name="T33" fmla="*/ 13638 h 18"/>
                  <a:gd name="T34" fmla="*/ 2467 w 53"/>
                  <a:gd name="T35" fmla="*/ 13638 h 18"/>
                  <a:gd name="T36" fmla="*/ 2406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6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4" y="11"/>
                    </a:lnTo>
                    <a:lnTo>
                      <a:pt x="31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39" name="Freeform 667"/>
              <p:cNvSpPr>
                <a:spLocks noChangeArrowheads="1"/>
              </p:cNvSpPr>
              <p:nvPr/>
            </p:nvSpPr>
            <p:spPr bwMode="auto">
              <a:xfrm>
                <a:off x="3331" y="4156"/>
                <a:ext cx="97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30755 25856"/>
                  <a:gd name="G9" fmla="+- 2 0 0"/>
                  <a:gd name="G10" fmla="*/ 1 13427 51712"/>
                  <a:gd name="G11" fmla="+- 14 0 0"/>
                  <a:gd name="G12" fmla="sin 3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7052 0 0"/>
                  <a:gd name="G34" fmla="+- 7114 0 0"/>
                  <a:gd name="G35" fmla="+- 7111 0 0"/>
                  <a:gd name="G36" fmla="+- 5180 0 0"/>
                  <a:gd name="G37" fmla="+- 3913 0 0"/>
                  <a:gd name="G38" fmla="+- 2186 0 0"/>
                  <a:gd name="T0" fmla="*/ 6689 w 94"/>
                  <a:gd name="T1" fmla="*/ 0 h 57"/>
                  <a:gd name="T2" fmla="*/ 7052 w 94"/>
                  <a:gd name="T3" fmla="*/ 0 h 57"/>
                  <a:gd name="T4" fmla="*/ 7116 w 94"/>
                  <a:gd name="T5" fmla="*/ 2 h 57"/>
                  <a:gd name="T6" fmla="*/ 7116 w 94"/>
                  <a:gd name="T7" fmla="*/ 5 h 57"/>
                  <a:gd name="T8" fmla="*/ 7052 w 94"/>
                  <a:gd name="T9" fmla="*/ 1872 h 57"/>
                  <a:gd name="T10" fmla="*/ 6689 w 94"/>
                  <a:gd name="T11" fmla="*/ 2776 h 57"/>
                  <a:gd name="T12" fmla="*/ 6377 w 94"/>
                  <a:gd name="T13" fmla="*/ 4191 h 57"/>
                  <a:gd name="T14" fmla="*/ 5994 w 94"/>
                  <a:gd name="T15" fmla="*/ 5196 h 57"/>
                  <a:gd name="T16" fmla="*/ 5556 w 94"/>
                  <a:gd name="T17" fmla="*/ 6369 h 57"/>
                  <a:gd name="T18" fmla="*/ 4910 w 94"/>
                  <a:gd name="T19" fmla="*/ 7724 h 57"/>
                  <a:gd name="T20" fmla="*/ 4338 w 94"/>
                  <a:gd name="T21" fmla="*/ 8800 h 57"/>
                  <a:gd name="T22" fmla="*/ 3603 w 94"/>
                  <a:gd name="T23" fmla="*/ 9572 h 57"/>
                  <a:gd name="T24" fmla="*/ 3107 w 94"/>
                  <a:gd name="T25" fmla="*/ 10142 h 57"/>
                  <a:gd name="T26" fmla="*/ 2280 w 94"/>
                  <a:gd name="T27" fmla="*/ 10577 h 57"/>
                  <a:gd name="T28" fmla="*/ 1572 w 94"/>
                  <a:gd name="T29" fmla="*/ 10577 h 57"/>
                  <a:gd name="T30" fmla="*/ 847 w 94"/>
                  <a:gd name="T31" fmla="*/ 10142 h 57"/>
                  <a:gd name="T32" fmla="*/ 1 w 94"/>
                  <a:gd name="T33" fmla="*/ 9410 h 57"/>
                  <a:gd name="T34" fmla="*/ 1 w 94"/>
                  <a:gd name="T35" fmla="*/ 8933 h 57"/>
                  <a:gd name="T36" fmla="*/ 0 w 94"/>
                  <a:gd name="T37" fmla="*/ 8850 h 57"/>
                  <a:gd name="T38" fmla="*/ 0 w 94"/>
                  <a:gd name="T39" fmla="*/ 8347 h 57"/>
                  <a:gd name="T40" fmla="*/ 1 w 94"/>
                  <a:gd name="T41" fmla="*/ 8232 h 57"/>
                  <a:gd name="T42" fmla="*/ 4 w 94"/>
                  <a:gd name="T43" fmla="*/ 7188 h 57"/>
                  <a:gd name="T44" fmla="*/ 748 w 94"/>
                  <a:gd name="T45" fmla="*/ 5890 h 57"/>
                  <a:gd name="T46" fmla="*/ 1020 w 94"/>
                  <a:gd name="T47" fmla="*/ 4544 h 57"/>
                  <a:gd name="T48" fmla="*/ 1672 w 94"/>
                  <a:gd name="T49" fmla="*/ 3668 h 57"/>
                  <a:gd name="T50" fmla="*/ 2193 w 94"/>
                  <a:gd name="T51" fmla="*/ 2270 h 57"/>
                  <a:gd name="T52" fmla="*/ 2921 w 94"/>
                  <a:gd name="T53" fmla="*/ 1737 h 57"/>
                  <a:gd name="T54" fmla="*/ 3387 w 94"/>
                  <a:gd name="T55" fmla="*/ 5 h 57"/>
                  <a:gd name="T56" fmla="*/ 3979 w 94"/>
                  <a:gd name="T57" fmla="*/ 3 h 57"/>
                  <a:gd name="T58" fmla="*/ 4609 w 94"/>
                  <a:gd name="T59" fmla="*/ 2 h 57"/>
                  <a:gd name="T60" fmla="*/ 4978 w 94"/>
                  <a:gd name="T61" fmla="*/ 1 h 57"/>
                  <a:gd name="T62" fmla="*/ 5634 w 94"/>
                  <a:gd name="T63" fmla="*/ 1 h 57"/>
                  <a:gd name="T64" fmla="*/ 5994 w 94"/>
                  <a:gd name="T65" fmla="*/ 0 h 57"/>
                  <a:gd name="T66" fmla="*/ 6377 w 94"/>
                  <a:gd name="T67" fmla="*/ 0 h 57"/>
                  <a:gd name="T68" fmla="*/ 6689 w 94"/>
                  <a:gd name="T69" fmla="*/ 0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0"/>
                    </a:moveTo>
                    <a:lnTo>
                      <a:pt x="92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2" y="10"/>
                    </a:lnTo>
                    <a:lnTo>
                      <a:pt x="88" y="16"/>
                    </a:lnTo>
                    <a:lnTo>
                      <a:pt x="84" y="22"/>
                    </a:lnTo>
                    <a:lnTo>
                      <a:pt x="79" y="29"/>
                    </a:lnTo>
                    <a:lnTo>
                      <a:pt x="73" y="35"/>
                    </a:lnTo>
                    <a:lnTo>
                      <a:pt x="65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0" y="57"/>
                    </a:lnTo>
                    <a:lnTo>
                      <a:pt x="21" y="57"/>
                    </a:lnTo>
                    <a:lnTo>
                      <a:pt x="11" y="55"/>
                    </a:lnTo>
                    <a:lnTo>
                      <a:pt x="1" y="50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9" y="32"/>
                    </a:lnTo>
                    <a:lnTo>
                      <a:pt x="14" y="25"/>
                    </a:lnTo>
                    <a:lnTo>
                      <a:pt x="22" y="20"/>
                    </a:lnTo>
                    <a:lnTo>
                      <a:pt x="29" y="13"/>
                    </a:lnTo>
                    <a:lnTo>
                      <a:pt x="38" y="9"/>
                    </a:lnTo>
                    <a:lnTo>
                      <a:pt x="45" y="5"/>
                    </a:lnTo>
                    <a:lnTo>
                      <a:pt x="52" y="3"/>
                    </a:lnTo>
                    <a:lnTo>
                      <a:pt x="60" y="2"/>
                    </a:lnTo>
                    <a:lnTo>
                      <a:pt x="66" y="1"/>
                    </a:lnTo>
                    <a:lnTo>
                      <a:pt x="74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40" name="Freeform 668"/>
              <p:cNvSpPr>
                <a:spLocks noChangeArrowheads="1"/>
              </p:cNvSpPr>
              <p:nvPr/>
            </p:nvSpPr>
            <p:spPr bwMode="auto">
              <a:xfrm>
                <a:off x="3329" y="4152"/>
                <a:ext cx="103" cy="69"/>
              </a:xfrm>
              <a:custGeom>
                <a:avLst/>
                <a:gdLst>
                  <a:gd name="G0" fmla="+- 7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0 0 0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48975 0 0"/>
                  <a:gd name="G33" fmla="+- 49526 0 0"/>
                  <a:gd name="G34" fmla="+- 50141 0 0"/>
                  <a:gd name="G35" fmla="+- 50869 0 0"/>
                  <a:gd name="G36" fmla="+- 52550 0 0"/>
                  <a:gd name="G37" fmla="+- 54501 0 0"/>
                  <a:gd name="T0" fmla="*/ 0 w 100"/>
                  <a:gd name="T1" fmla="*/ 16024 h 65"/>
                  <a:gd name="T2" fmla="*/ 672 w 100"/>
                  <a:gd name="T3" fmla="*/ 17233 h 65"/>
                  <a:gd name="T4" fmla="*/ 1275 w 100"/>
                  <a:gd name="T5" fmla="*/ 17285 h 65"/>
                  <a:gd name="T6" fmla="*/ 1890 w 100"/>
                  <a:gd name="T7" fmla="*/ 17285 h 65"/>
                  <a:gd name="T8" fmla="*/ 2566 w 100"/>
                  <a:gd name="T9" fmla="*/ 17233 h 65"/>
                  <a:gd name="T10" fmla="*/ 3056 w 100"/>
                  <a:gd name="T11" fmla="*/ 16042 h 65"/>
                  <a:gd name="T12" fmla="*/ 3640 w 100"/>
                  <a:gd name="T13" fmla="*/ 14675 h 65"/>
                  <a:gd name="T14" fmla="*/ 4089 w 100"/>
                  <a:gd name="T15" fmla="*/ 13077 h 65"/>
                  <a:gd name="T16" fmla="*/ 4594 w 100"/>
                  <a:gd name="T17" fmla="*/ 11073 h 65"/>
                  <a:gd name="T18" fmla="*/ 4982 w 100"/>
                  <a:gd name="T19" fmla="*/ 9553 h 65"/>
                  <a:gd name="T20" fmla="*/ 5281 w 100"/>
                  <a:gd name="T21" fmla="*/ 7657 h 65"/>
                  <a:gd name="T22" fmla="*/ 5641 w 100"/>
                  <a:gd name="T23" fmla="*/ 6139 h 65"/>
                  <a:gd name="T24" fmla="*/ 5799 w 100"/>
                  <a:gd name="T25" fmla="*/ 4138 h 65"/>
                  <a:gd name="T26" fmla="*/ 5934 w 100"/>
                  <a:gd name="T27" fmla="*/ 2854 h 65"/>
                  <a:gd name="T28" fmla="*/ 5934 w 100"/>
                  <a:gd name="T29" fmla="*/ 5 h 65"/>
                  <a:gd name="T30" fmla="*/ 5641 w 100"/>
                  <a:gd name="T31" fmla="*/ 0 h 65"/>
                  <a:gd name="T32" fmla="*/ 5281 w 100"/>
                  <a:gd name="T33" fmla="*/ 0 h 65"/>
                  <a:gd name="T34" fmla="*/ 5322 w 100"/>
                  <a:gd name="T35" fmla="*/ 2277 h 65"/>
                  <a:gd name="T36" fmla="*/ 5393 w 100"/>
                  <a:gd name="T37" fmla="*/ 2277 h 65"/>
                  <a:gd name="T38" fmla="*/ 5393 w 100"/>
                  <a:gd name="T39" fmla="*/ 2094 h 65"/>
                  <a:gd name="T40" fmla="*/ 5322 w 100"/>
                  <a:gd name="T41" fmla="*/ 2277 h 65"/>
                  <a:gd name="T42" fmla="*/ 5281 w 100"/>
                  <a:gd name="T43" fmla="*/ 3313 h 65"/>
                  <a:gd name="T44" fmla="*/ 5161 w 100"/>
                  <a:gd name="T45" fmla="*/ 4475 h 65"/>
                  <a:gd name="T46" fmla="*/ 4870 w 100"/>
                  <a:gd name="T47" fmla="*/ 6476 h 65"/>
                  <a:gd name="T48" fmla="*/ 4594 w 100"/>
                  <a:gd name="T49" fmla="*/ 7657 h 65"/>
                  <a:gd name="T50" fmla="*/ 4216 w 100"/>
                  <a:gd name="T51" fmla="*/ 9553 h 65"/>
                  <a:gd name="T52" fmla="*/ 3857 w 100"/>
                  <a:gd name="T53" fmla="*/ 11066 h 65"/>
                  <a:gd name="T54" fmla="*/ 3384 w 100"/>
                  <a:gd name="T55" fmla="*/ 12826 h 65"/>
                  <a:gd name="T56" fmla="*/ 2883 w 100"/>
                  <a:gd name="T57" fmla="*/ 13835 h 65"/>
                  <a:gd name="T58" fmla="*/ 2421 w 100"/>
                  <a:gd name="T59" fmla="*/ 14675 h 65"/>
                  <a:gd name="T60" fmla="*/ 1809 w 100"/>
                  <a:gd name="T61" fmla="*/ 15177 h 65"/>
                  <a:gd name="T62" fmla="*/ 1352 w 100"/>
                  <a:gd name="T63" fmla="*/ 15177 h 65"/>
                  <a:gd name="T64" fmla="*/ 800 w 100"/>
                  <a:gd name="T65" fmla="*/ 14675 h 65"/>
                  <a:gd name="T66" fmla="*/ 6 w 100"/>
                  <a:gd name="T67" fmla="*/ 13621 h 65"/>
                  <a:gd name="T68" fmla="*/ 0 w 100"/>
                  <a:gd name="T69" fmla="*/ 16024 h 65"/>
                  <a:gd name="T70" fmla="*/ 0 w 100"/>
                  <a:gd name="T71" fmla="*/ 0 h 65"/>
                  <a:gd name="T72" fmla="*/ 100 w 100"/>
                  <a:gd name="T7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100" h="65">
                    <a:moveTo>
                      <a:pt x="0" y="59"/>
                    </a:moveTo>
                    <a:lnTo>
                      <a:pt x="11" y="63"/>
                    </a:lnTo>
                    <a:lnTo>
                      <a:pt x="22" y="65"/>
                    </a:lnTo>
                    <a:lnTo>
                      <a:pt x="32" y="65"/>
                    </a:lnTo>
                    <a:lnTo>
                      <a:pt x="43" y="63"/>
                    </a:lnTo>
                    <a:lnTo>
                      <a:pt x="52" y="60"/>
                    </a:lnTo>
                    <a:lnTo>
                      <a:pt x="62" y="54"/>
                    </a:lnTo>
                    <a:lnTo>
                      <a:pt x="70" y="49"/>
                    </a:lnTo>
                    <a:lnTo>
                      <a:pt x="78" y="42"/>
                    </a:lnTo>
                    <a:lnTo>
                      <a:pt x="84" y="36"/>
                    </a:lnTo>
                    <a:lnTo>
                      <a:pt x="89" y="29"/>
                    </a:lnTo>
                    <a:lnTo>
                      <a:pt x="95" y="23"/>
                    </a:lnTo>
                    <a:lnTo>
                      <a:pt x="98" y="16"/>
                    </a:lnTo>
                    <a:lnTo>
                      <a:pt x="100" y="11"/>
                    </a:lnTo>
                    <a:lnTo>
                      <a:pt x="100" y="5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90" y="8"/>
                    </a:lnTo>
                    <a:lnTo>
                      <a:pt x="91" y="8"/>
                    </a:lnTo>
                    <a:lnTo>
                      <a:pt x="91" y="7"/>
                    </a:lnTo>
                    <a:lnTo>
                      <a:pt x="90" y="8"/>
                    </a:lnTo>
                    <a:lnTo>
                      <a:pt x="89" y="13"/>
                    </a:lnTo>
                    <a:lnTo>
                      <a:pt x="87" y="17"/>
                    </a:lnTo>
                    <a:lnTo>
                      <a:pt x="83" y="24"/>
                    </a:lnTo>
                    <a:lnTo>
                      <a:pt x="78" y="29"/>
                    </a:lnTo>
                    <a:lnTo>
                      <a:pt x="71" y="36"/>
                    </a:lnTo>
                    <a:lnTo>
                      <a:pt x="65" y="41"/>
                    </a:lnTo>
                    <a:lnTo>
                      <a:pt x="57" y="47"/>
                    </a:lnTo>
                    <a:lnTo>
                      <a:pt x="49" y="51"/>
                    </a:lnTo>
                    <a:lnTo>
                      <a:pt x="41" y="54"/>
                    </a:lnTo>
                    <a:lnTo>
                      <a:pt x="31" y="57"/>
                    </a:lnTo>
                    <a:lnTo>
                      <a:pt x="23" y="57"/>
                    </a:lnTo>
                    <a:lnTo>
                      <a:pt x="14" y="54"/>
                    </a:lnTo>
                    <a:lnTo>
                      <a:pt x="6" y="50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41" name="Freeform 669"/>
              <p:cNvSpPr>
                <a:spLocks noChangeArrowheads="1"/>
              </p:cNvSpPr>
              <p:nvPr/>
            </p:nvSpPr>
            <p:spPr bwMode="auto">
              <a:xfrm>
                <a:off x="3326" y="4160"/>
                <a:ext cx="45" cy="54"/>
              </a:xfrm>
              <a:custGeom>
                <a:avLst/>
                <a:gdLst>
                  <a:gd name="G0" fmla="+- 1 0 0"/>
                  <a:gd name="G1" fmla="+- 1 0 0"/>
                  <a:gd name="G2" fmla="+- 6 0 0"/>
                  <a:gd name="G3" fmla="cos 26 G2"/>
                  <a:gd name="G4" fmla="+- 19 0 0"/>
                  <a:gd name="G5" fmla="+- 65533 0 0"/>
                  <a:gd name="G6" fmla="+- 51 0 0"/>
                  <a:gd name="G7" fmla="+- 9 0 0"/>
                  <a:gd name="G8" fmla="sin 43 G7"/>
                  <a:gd name="G9" fmla="+- 10 0 0"/>
                  <a:gd name="G10" fmla="sin 43 G9"/>
                  <a:gd name="G11" fmla="*/ 1 16567 51712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2798 0 0"/>
                  <a:gd name="G27" fmla="+- 63534 0 0"/>
                  <a:gd name="G28" fmla="+- 59692 0 0"/>
                  <a:gd name="T0" fmla="*/ 3779 w 45"/>
                  <a:gd name="T1" fmla="*/ 0 h 51"/>
                  <a:gd name="T2" fmla="*/ 2919 w 45"/>
                  <a:gd name="T3" fmla="*/ 121 h 51"/>
                  <a:gd name="T4" fmla="*/ 2256 w 45"/>
                  <a:gd name="T5" fmla="*/ 4258 h 51"/>
                  <a:gd name="T6" fmla="*/ 1347 w 45"/>
                  <a:gd name="T7" fmla="*/ 7191 h 51"/>
                  <a:gd name="T8" fmla="*/ 915 w 45"/>
                  <a:gd name="T9" fmla="*/ 10499 h 51"/>
                  <a:gd name="T10" fmla="*/ 6 w 45"/>
                  <a:gd name="T11" fmla="*/ 13135 h 51"/>
                  <a:gd name="T12" fmla="*/ 2 w 45"/>
                  <a:gd name="T13" fmla="*/ 15279 h 51"/>
                  <a:gd name="T14" fmla="*/ 0 w 45"/>
                  <a:gd name="T15" fmla="*/ 16495 h 51"/>
                  <a:gd name="T16" fmla="*/ 0 w 45"/>
                  <a:gd name="T17" fmla="*/ 17784 h 51"/>
                  <a:gd name="T18" fmla="*/ 1 w 45"/>
                  <a:gd name="T19" fmla="*/ 19726 h 51"/>
                  <a:gd name="T20" fmla="*/ 3 w 45"/>
                  <a:gd name="T21" fmla="*/ 20688 h 51"/>
                  <a:gd name="T22" fmla="*/ 858 w 45"/>
                  <a:gd name="T23" fmla="*/ 17369 h 51"/>
                  <a:gd name="T24" fmla="*/ 858 w 45"/>
                  <a:gd name="T25" fmla="*/ 17666 h 51"/>
                  <a:gd name="T26" fmla="*/ 858 w 45"/>
                  <a:gd name="T27" fmla="*/ 17784 h 51"/>
                  <a:gd name="T28" fmla="*/ 858 w 45"/>
                  <a:gd name="T29" fmla="*/ 17666 h 51"/>
                  <a:gd name="T30" fmla="*/ 915 w 45"/>
                  <a:gd name="T31" fmla="*/ 17369 h 51"/>
                  <a:gd name="T32" fmla="*/ 1041 w 45"/>
                  <a:gd name="T33" fmla="*/ 15198 h 51"/>
                  <a:gd name="T34" fmla="*/ 1437 w 45"/>
                  <a:gd name="T35" fmla="*/ 12854 h 51"/>
                  <a:gd name="T36" fmla="*/ 2116 w 45"/>
                  <a:gd name="T37" fmla="*/ 10239 h 51"/>
                  <a:gd name="T38" fmla="*/ 2567 w 45"/>
                  <a:gd name="T39" fmla="*/ 7742 h 51"/>
                  <a:gd name="T40" fmla="*/ 3322 w 45"/>
                  <a:gd name="T41" fmla="*/ 5323 h 51"/>
                  <a:gd name="T42" fmla="*/ 4034 w 45"/>
                  <a:gd name="T43" fmla="*/ 3650 h 51"/>
                  <a:gd name="T44" fmla="*/ 3779 w 45"/>
                  <a:gd name="T45" fmla="*/ 0 h 51"/>
                  <a:gd name="T46" fmla="*/ 0 w 45"/>
                  <a:gd name="T47" fmla="*/ 0 h 51"/>
                  <a:gd name="T48" fmla="*/ 45 w 45"/>
                  <a:gd name="T4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5" h="51">
                    <a:moveTo>
                      <a:pt x="41" y="0"/>
                    </a:moveTo>
                    <a:lnTo>
                      <a:pt x="32" y="6"/>
                    </a:lnTo>
                    <a:lnTo>
                      <a:pt x="24" y="11"/>
                    </a:lnTo>
                    <a:lnTo>
                      <a:pt x="16" y="18"/>
                    </a:lnTo>
                    <a:lnTo>
                      <a:pt x="10" y="26"/>
                    </a:lnTo>
                    <a:lnTo>
                      <a:pt x="6" y="32"/>
                    </a:lnTo>
                    <a:lnTo>
                      <a:pt x="2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8"/>
                    </a:lnTo>
                    <a:lnTo>
                      <a:pt x="3" y="51"/>
                    </a:lnTo>
                    <a:lnTo>
                      <a:pt x="9" y="42"/>
                    </a:lnTo>
                    <a:lnTo>
                      <a:pt x="9" y="43"/>
                    </a:lnTo>
                    <a:lnTo>
                      <a:pt x="9" y="44"/>
                    </a:lnTo>
                    <a:lnTo>
                      <a:pt x="9" y="43"/>
                    </a:lnTo>
                    <a:lnTo>
                      <a:pt x="10" y="42"/>
                    </a:lnTo>
                    <a:lnTo>
                      <a:pt x="12" y="37"/>
                    </a:lnTo>
                    <a:lnTo>
                      <a:pt x="17" y="31"/>
                    </a:lnTo>
                    <a:lnTo>
                      <a:pt x="23" y="25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5" y="9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42" name="Freeform 670"/>
              <p:cNvSpPr>
                <a:spLocks noChangeArrowheads="1"/>
              </p:cNvSpPr>
              <p:nvPr/>
            </p:nvSpPr>
            <p:spPr bwMode="auto">
              <a:xfrm>
                <a:off x="3369" y="4152"/>
                <a:ext cx="52" cy="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4095 51712"/>
                  <a:gd name="G4" fmla="+- 65531 0 0"/>
                  <a:gd name="G5" fmla="+- 17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441 0 0"/>
                  <a:gd name="G22" fmla="+- 2182 0 0"/>
                  <a:gd name="T0" fmla="*/ 2582 w 52"/>
                  <a:gd name="T1" fmla="*/ 0 h 17"/>
                  <a:gd name="T2" fmla="*/ 2441 w 52"/>
                  <a:gd name="T3" fmla="*/ 0 h 17"/>
                  <a:gd name="T4" fmla="*/ 2182 w 52"/>
                  <a:gd name="T5" fmla="*/ 0 h 17"/>
                  <a:gd name="T6" fmla="*/ 1925 w 52"/>
                  <a:gd name="T7" fmla="*/ 542 h 17"/>
                  <a:gd name="T8" fmla="*/ 1538 w 52"/>
                  <a:gd name="T9" fmla="*/ 542 h 17"/>
                  <a:gd name="T10" fmla="*/ 1162 w 52"/>
                  <a:gd name="T11" fmla="*/ 895 h 17"/>
                  <a:gd name="T12" fmla="*/ 741 w 52"/>
                  <a:gd name="T13" fmla="*/ 1375 h 17"/>
                  <a:gd name="T14" fmla="*/ 7 w 52"/>
                  <a:gd name="T15" fmla="*/ 2053 h 17"/>
                  <a:gd name="T16" fmla="*/ 0 w 52"/>
                  <a:gd name="T17" fmla="*/ 3178 h 17"/>
                  <a:gd name="T18" fmla="*/ 4 w 52"/>
                  <a:gd name="T19" fmla="*/ 175650 h 17"/>
                  <a:gd name="T20" fmla="*/ 561 w 52"/>
                  <a:gd name="T21" fmla="*/ 148080 h 17"/>
                  <a:gd name="T22" fmla="*/ 829 w 52"/>
                  <a:gd name="T23" fmla="*/ 132064 h 17"/>
                  <a:gd name="T24" fmla="*/ 1229 w 52"/>
                  <a:gd name="T25" fmla="*/ 125005 h 17"/>
                  <a:gd name="T26" fmla="*/ 1558 w 52"/>
                  <a:gd name="T27" fmla="*/ 111352 h 17"/>
                  <a:gd name="T28" fmla="*/ 1925 w 52"/>
                  <a:gd name="T29" fmla="*/ 111352 h 17"/>
                  <a:gd name="T30" fmla="*/ 2182 w 52"/>
                  <a:gd name="T31" fmla="*/ 111352 h 17"/>
                  <a:gd name="T32" fmla="*/ 2441 w 52"/>
                  <a:gd name="T33" fmla="*/ 3178 h 17"/>
                  <a:gd name="T34" fmla="*/ 2629 w 52"/>
                  <a:gd name="T35" fmla="*/ 3178 h 17"/>
                  <a:gd name="T36" fmla="*/ 2582 w 52"/>
                  <a:gd name="T37" fmla="*/ 0 h 17"/>
                  <a:gd name="T38" fmla="*/ 0 w 52"/>
                  <a:gd name="T39" fmla="*/ 0 h 17"/>
                  <a:gd name="T40" fmla="*/ 52 w 52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2" h="17">
                    <a:moveTo>
                      <a:pt x="51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8" y="1"/>
                    </a:lnTo>
                    <a:lnTo>
                      <a:pt x="30" y="1"/>
                    </a:lnTo>
                    <a:lnTo>
                      <a:pt x="23" y="2"/>
                    </a:lnTo>
                    <a:lnTo>
                      <a:pt x="15" y="3"/>
                    </a:lnTo>
                    <a:lnTo>
                      <a:pt x="7" y="5"/>
                    </a:lnTo>
                    <a:lnTo>
                      <a:pt x="0" y="8"/>
                    </a:lnTo>
                    <a:lnTo>
                      <a:pt x="4" y="17"/>
                    </a:lnTo>
                    <a:lnTo>
                      <a:pt x="10" y="14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1" y="9"/>
                    </a:lnTo>
                    <a:lnTo>
                      <a:pt x="38" y="9"/>
                    </a:lnTo>
                    <a:lnTo>
                      <a:pt x="43" y="9"/>
                    </a:lnTo>
                    <a:lnTo>
                      <a:pt x="48" y="8"/>
                    </a:lnTo>
                    <a:lnTo>
                      <a:pt x="52" y="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43" name="Freeform 671"/>
              <p:cNvSpPr>
                <a:spLocks noChangeArrowheads="1"/>
              </p:cNvSpPr>
              <p:nvPr/>
            </p:nvSpPr>
            <p:spPr bwMode="auto">
              <a:xfrm>
                <a:off x="5235" y="4074"/>
                <a:ext cx="95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7 2"/>
                  <a:gd name="G9" fmla="+- 65534 0 0"/>
                  <a:gd name="G10" fmla="+- 9 0 0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4265 0 0"/>
                  <a:gd name="G34" fmla="+- 64468 0 0"/>
                  <a:gd name="G35" fmla="+- 64676 0 0"/>
                  <a:gd name="G36" fmla="+- 65079 0 0"/>
                  <a:gd name="G37" fmla="+- 65223 0 0"/>
                  <a:gd name="G38" fmla="+- 103 0 0"/>
                  <a:gd name="T0" fmla="*/ 2453 w 94"/>
                  <a:gd name="T1" fmla="*/ 3857 h 57"/>
                  <a:gd name="T2" fmla="*/ 2586 w 94"/>
                  <a:gd name="T3" fmla="*/ 3857 h 57"/>
                  <a:gd name="T4" fmla="*/ 2630 w 94"/>
                  <a:gd name="T5" fmla="*/ 3698 h 57"/>
                  <a:gd name="T6" fmla="*/ 2630 w 94"/>
                  <a:gd name="T7" fmla="*/ 3490 h 57"/>
                  <a:gd name="T8" fmla="*/ 2586 w 94"/>
                  <a:gd name="T9" fmla="*/ 3043 h 57"/>
                  <a:gd name="T10" fmla="*/ 2493 w 94"/>
                  <a:gd name="T11" fmla="*/ 2806 h 57"/>
                  <a:gd name="T12" fmla="*/ 2425 w 94"/>
                  <a:gd name="T13" fmla="*/ 2322 h 57"/>
                  <a:gd name="T14" fmla="*/ 2215 w 94"/>
                  <a:gd name="T15" fmla="*/ 1894 h 57"/>
                  <a:gd name="T16" fmla="*/ 2072 w 94"/>
                  <a:gd name="T17" fmla="*/ 1527 h 57"/>
                  <a:gd name="T18" fmla="*/ 1883 w 94"/>
                  <a:gd name="T19" fmla="*/ 1012 h 57"/>
                  <a:gd name="T20" fmla="*/ 1612 w 94"/>
                  <a:gd name="T21" fmla="*/ 682 h 57"/>
                  <a:gd name="T22" fmla="*/ 1389 w 94"/>
                  <a:gd name="T23" fmla="*/ 28 h 57"/>
                  <a:gd name="T24" fmla="*/ 1116 w 94"/>
                  <a:gd name="T25" fmla="*/ 3 h 57"/>
                  <a:gd name="T26" fmla="*/ 859 w 94"/>
                  <a:gd name="T27" fmla="*/ 0 h 57"/>
                  <a:gd name="T28" fmla="*/ 547 w 94"/>
                  <a:gd name="T29" fmla="*/ 0 h 57"/>
                  <a:gd name="T30" fmla="*/ 327 w 94"/>
                  <a:gd name="T31" fmla="*/ 3 h 57"/>
                  <a:gd name="T32" fmla="*/ 2 w 94"/>
                  <a:gd name="T33" fmla="*/ 30 h 57"/>
                  <a:gd name="T34" fmla="*/ 0 w 94"/>
                  <a:gd name="T35" fmla="*/ 591 h 57"/>
                  <a:gd name="T36" fmla="*/ 0 w 94"/>
                  <a:gd name="T37" fmla="*/ 633 h 57"/>
                  <a:gd name="T38" fmla="*/ 0 w 94"/>
                  <a:gd name="T39" fmla="*/ 723 h 57"/>
                  <a:gd name="T40" fmla="*/ 2 w 94"/>
                  <a:gd name="T41" fmla="*/ 827 h 57"/>
                  <a:gd name="T42" fmla="*/ 5 w 94"/>
                  <a:gd name="T43" fmla="*/ 1250 h 57"/>
                  <a:gd name="T44" fmla="*/ 9 w 94"/>
                  <a:gd name="T45" fmla="*/ 1634 h 57"/>
                  <a:gd name="T46" fmla="*/ 401 w 94"/>
                  <a:gd name="T47" fmla="*/ 2031 h 57"/>
                  <a:gd name="T48" fmla="*/ 606 w 94"/>
                  <a:gd name="T49" fmla="*/ 2620 h 57"/>
                  <a:gd name="T50" fmla="*/ 859 w 94"/>
                  <a:gd name="T51" fmla="*/ 2847 h 57"/>
                  <a:gd name="T52" fmla="*/ 1015 w 94"/>
                  <a:gd name="T53" fmla="*/ 3256 h 57"/>
                  <a:gd name="T54" fmla="*/ 1250 w 94"/>
                  <a:gd name="T55" fmla="*/ 3490 h 57"/>
                  <a:gd name="T56" fmla="*/ 1461 w 94"/>
                  <a:gd name="T57" fmla="*/ 3670 h 57"/>
                  <a:gd name="T58" fmla="*/ 1700 w 94"/>
                  <a:gd name="T59" fmla="*/ 3698 h 57"/>
                  <a:gd name="T60" fmla="*/ 1891 w 94"/>
                  <a:gd name="T61" fmla="*/ 3733 h 57"/>
                  <a:gd name="T62" fmla="*/ 2072 w 94"/>
                  <a:gd name="T63" fmla="*/ 3733 h 57"/>
                  <a:gd name="T64" fmla="*/ 2215 w 94"/>
                  <a:gd name="T65" fmla="*/ 3733 h 57"/>
                  <a:gd name="T66" fmla="*/ 2425 w 94"/>
                  <a:gd name="T67" fmla="*/ 3733 h 57"/>
                  <a:gd name="T68" fmla="*/ 2453 w 94"/>
                  <a:gd name="T69" fmla="*/ 3857 h 57"/>
                  <a:gd name="T70" fmla="*/ 0 w 94"/>
                  <a:gd name="T71" fmla="*/ 0 h 57"/>
                  <a:gd name="T72" fmla="*/ 94 w 94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4" h="57">
                    <a:moveTo>
                      <a:pt x="88" y="57"/>
                    </a:moveTo>
                    <a:lnTo>
                      <a:pt x="93" y="57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3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6"/>
                    </a:lnTo>
                    <a:lnTo>
                      <a:pt x="58" y="10"/>
                    </a:lnTo>
                    <a:lnTo>
                      <a:pt x="49" y="6"/>
                    </a:lnTo>
                    <a:lnTo>
                      <a:pt x="40" y="3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11" y="3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80" y="56"/>
                    </a:lnTo>
                    <a:lnTo>
                      <a:pt x="85" y="56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44" name="Freeform 672"/>
              <p:cNvSpPr>
                <a:spLocks noChangeArrowheads="1"/>
              </p:cNvSpPr>
              <p:nvPr/>
            </p:nvSpPr>
            <p:spPr bwMode="auto">
              <a:xfrm>
                <a:off x="5233" y="4069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50 0 0"/>
                  <a:gd name="G33" fmla="+- 1029 0 0"/>
                  <a:gd name="G34" fmla="+- 1510 0 0"/>
                  <a:gd name="G35" fmla="+- 2030 0 0"/>
                  <a:gd name="G36" fmla="+- 2401 0 0"/>
                  <a:gd name="G37" fmla="+- 2671 0 0"/>
                  <a:gd name="T0" fmla="*/ 5 w 99"/>
                  <a:gd name="T1" fmla="*/ 535 h 66"/>
                  <a:gd name="T2" fmla="*/ 781 w 99"/>
                  <a:gd name="T3" fmla="*/ 431 h 66"/>
                  <a:gd name="T4" fmla="*/ 1404 w 99"/>
                  <a:gd name="T5" fmla="*/ 375 h 66"/>
                  <a:gd name="T6" fmla="*/ 1885 w 99"/>
                  <a:gd name="T7" fmla="*/ 375 h 66"/>
                  <a:gd name="T8" fmla="*/ 2461 w 99"/>
                  <a:gd name="T9" fmla="*/ 431 h 66"/>
                  <a:gd name="T10" fmla="*/ 2936 w 99"/>
                  <a:gd name="T11" fmla="*/ 535 h 66"/>
                  <a:gd name="T12" fmla="*/ 3447 w 99"/>
                  <a:gd name="T13" fmla="*/ 776 h 66"/>
                  <a:gd name="T14" fmla="*/ 3940 w 99"/>
                  <a:gd name="T15" fmla="*/ 964 h 66"/>
                  <a:gd name="T16" fmla="*/ 4362 w 99"/>
                  <a:gd name="T17" fmla="*/ 1202 h 66"/>
                  <a:gd name="T18" fmla="*/ 4828 w 99"/>
                  <a:gd name="T19" fmla="*/ 1481 h 66"/>
                  <a:gd name="T20" fmla="*/ 5121 w 99"/>
                  <a:gd name="T21" fmla="*/ 1716 h 66"/>
                  <a:gd name="T22" fmla="*/ 5288 w 99"/>
                  <a:gd name="T23" fmla="*/ 1917 h 66"/>
                  <a:gd name="T24" fmla="*/ 5515 w 99"/>
                  <a:gd name="T25" fmla="*/ 2156 h 66"/>
                  <a:gd name="T26" fmla="*/ 5518 w 99"/>
                  <a:gd name="T27" fmla="*/ 2296 h 66"/>
                  <a:gd name="T28" fmla="*/ 5518 w 99"/>
                  <a:gd name="T29" fmla="*/ 2321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52 w 99"/>
                  <a:gd name="T37" fmla="*/ 2660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6017 w 99"/>
                  <a:gd name="T43" fmla="*/ 2008 h 66"/>
                  <a:gd name="T44" fmla="*/ 5849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202 h 66"/>
                  <a:gd name="T50" fmla="*/ 4755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98 w 99"/>
                  <a:gd name="T57" fmla="*/ 4 h 66"/>
                  <a:gd name="T58" fmla="*/ 2610 w 99"/>
                  <a:gd name="T59" fmla="*/ 2 h 66"/>
                  <a:gd name="T60" fmla="*/ 1944 w 99"/>
                  <a:gd name="T61" fmla="*/ 0 h 66"/>
                  <a:gd name="T62" fmla="*/ 1324 w 99"/>
                  <a:gd name="T63" fmla="*/ 0 h 66"/>
                  <a:gd name="T64" fmla="*/ 694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8" y="36"/>
                    </a:lnTo>
                    <a:lnTo>
                      <a:pt x="83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45" name="Freeform 673"/>
              <p:cNvSpPr>
                <a:spLocks noChangeArrowheads="1"/>
              </p:cNvSpPr>
              <p:nvPr/>
            </p:nvSpPr>
            <p:spPr bwMode="auto">
              <a:xfrm>
                <a:off x="5230" y="4077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*/ 1 49965 25856"/>
                  <a:gd name="G3" fmla="+- 9 0 0"/>
                  <a:gd name="G4" fmla="cos 8 G3"/>
                  <a:gd name="G5" fmla="+- 9 0 0"/>
                  <a:gd name="G6" fmla="sin 6 G5"/>
                  <a:gd name="G7" fmla="*/ 1 3743 49664"/>
                  <a:gd name="G8" fmla="*/ 1 63095 51712"/>
                  <a:gd name="G9" fmla="*/ G8 1 180"/>
                  <a:gd name="G10" fmla="*/ G7 1 G9"/>
                  <a:gd name="G11" fmla="*/ 1 0 51712"/>
                  <a:gd name="G12" fmla="+- 65533 0 0"/>
                  <a:gd name="G13" fmla="+- 10 0 0"/>
                  <a:gd name="G14" fmla="*/ 1 4333 23040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3729 0 0"/>
                  <a:gd name="G29" fmla="+- 55204 0 0"/>
                  <a:gd name="G30" fmla="+- 57399 0 0"/>
                  <a:gd name="T0" fmla="*/ 4446 w 44"/>
                  <a:gd name="T1" fmla="*/ 17120 h 49"/>
                  <a:gd name="T2" fmla="*/ 3647 w 44"/>
                  <a:gd name="T3" fmla="*/ 15454 h 49"/>
                  <a:gd name="T4" fmla="*/ 2892 w 44"/>
                  <a:gd name="T5" fmla="*/ 13224 h 49"/>
                  <a:gd name="T6" fmla="*/ 2298 w 44"/>
                  <a:gd name="T7" fmla="*/ 10435 h 49"/>
                  <a:gd name="T8" fmla="*/ 1547 w 44"/>
                  <a:gd name="T9" fmla="*/ 8240 h 49"/>
                  <a:gd name="T10" fmla="*/ 1188 w 44"/>
                  <a:gd name="T11" fmla="*/ 5181 h 49"/>
                  <a:gd name="T12" fmla="*/ 1041 w 44"/>
                  <a:gd name="T13" fmla="*/ 3478 h 49"/>
                  <a:gd name="T14" fmla="*/ 975 w 44"/>
                  <a:gd name="T15" fmla="*/ 3234 h 49"/>
                  <a:gd name="T16" fmla="*/ 975 w 44"/>
                  <a:gd name="T17" fmla="*/ 109 h 49"/>
                  <a:gd name="T18" fmla="*/ 975 w 44"/>
                  <a:gd name="T19" fmla="*/ 3234 h 49"/>
                  <a:gd name="T20" fmla="*/ 913 w 44"/>
                  <a:gd name="T21" fmla="*/ 3234 h 49"/>
                  <a:gd name="T22" fmla="*/ 3 w 44"/>
                  <a:gd name="T23" fmla="*/ 0 h 49"/>
                  <a:gd name="T24" fmla="*/ 1 w 44"/>
                  <a:gd name="T25" fmla="*/ 3 h 49"/>
                  <a:gd name="T26" fmla="*/ 0 w 44"/>
                  <a:gd name="T27" fmla="*/ 109 h 49"/>
                  <a:gd name="T28" fmla="*/ 0 w 44"/>
                  <a:gd name="T29" fmla="*/ 3774 h 49"/>
                  <a:gd name="T30" fmla="*/ 1 w 44"/>
                  <a:gd name="T31" fmla="*/ 5181 h 49"/>
                  <a:gd name="T32" fmla="*/ 4 w 44"/>
                  <a:gd name="T33" fmla="*/ 7643 h 49"/>
                  <a:gd name="T34" fmla="*/ 1041 w 44"/>
                  <a:gd name="T35" fmla="*/ 10435 h 49"/>
                  <a:gd name="T36" fmla="*/ 1547 w 44"/>
                  <a:gd name="T37" fmla="*/ 13224 h 49"/>
                  <a:gd name="T38" fmla="*/ 2455 w 44"/>
                  <a:gd name="T39" fmla="*/ 15830 h 49"/>
                  <a:gd name="T40" fmla="*/ 3196 w 44"/>
                  <a:gd name="T41" fmla="*/ 18760 h 49"/>
                  <a:gd name="T42" fmla="*/ 4022 w 44"/>
                  <a:gd name="T43" fmla="*/ 20305 h 49"/>
                  <a:gd name="T44" fmla="*/ 4446 w 44"/>
                  <a:gd name="T45" fmla="*/ 17120 h 49"/>
                  <a:gd name="T46" fmla="*/ 0 w 44"/>
                  <a:gd name="T47" fmla="*/ 0 h 49"/>
                  <a:gd name="T48" fmla="*/ 44 w 44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4" h="49">
                    <a:moveTo>
                      <a:pt x="44" y="41"/>
                    </a:moveTo>
                    <a:lnTo>
                      <a:pt x="36" y="37"/>
                    </a:lnTo>
                    <a:lnTo>
                      <a:pt x="29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2" y="13"/>
                    </a:lnTo>
                    <a:lnTo>
                      <a:pt x="10" y="8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10" y="25"/>
                    </a:lnTo>
                    <a:lnTo>
                      <a:pt x="16" y="31"/>
                    </a:lnTo>
                    <a:lnTo>
                      <a:pt x="24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4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46" name="Freeform 674"/>
              <p:cNvSpPr>
                <a:spLocks noChangeArrowheads="1"/>
              </p:cNvSpPr>
              <p:nvPr/>
            </p:nvSpPr>
            <p:spPr bwMode="auto">
              <a:xfrm>
                <a:off x="5272" y="4122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20033 4569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828 w 53"/>
                  <a:gd name="T7" fmla="*/ 12274 h 18"/>
                  <a:gd name="T8" fmla="*/ 1466 w 53"/>
                  <a:gd name="T9" fmla="*/ 11047 h 18"/>
                  <a:gd name="T10" fmla="*/ 1176 w 53"/>
                  <a:gd name="T11" fmla="*/ 11047 h 18"/>
                  <a:gd name="T12" fmla="*/ 757 w 53"/>
                  <a:gd name="T13" fmla="*/ 8948 h 18"/>
                  <a:gd name="T14" fmla="*/ 544 w 53"/>
                  <a:gd name="T15" fmla="*/ 4 h 18"/>
                  <a:gd name="T16" fmla="*/ 4 w 53"/>
                  <a:gd name="T17" fmla="*/ 0 h 18"/>
                  <a:gd name="T18" fmla="*/ 0 w 53"/>
                  <a:gd name="T19" fmla="*/ 12274 h 18"/>
                  <a:gd name="T20" fmla="*/ 8 w 53"/>
                  <a:gd name="T21" fmla="*/ 16837 h 18"/>
                  <a:gd name="T22" fmla="*/ 678 w 53"/>
                  <a:gd name="T23" fmla="*/ 24070 h 18"/>
                  <a:gd name="T24" fmla="*/ 1113 w 53"/>
                  <a:gd name="T25" fmla="*/ 25663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60 w 53"/>
                  <a:gd name="T31" fmla="*/ 26744 h 18"/>
                  <a:gd name="T32" fmla="*/ 2277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9" y="8"/>
                    </a:lnTo>
                    <a:lnTo>
                      <a:pt x="31" y="7"/>
                    </a:lnTo>
                    <a:lnTo>
                      <a:pt x="25" y="7"/>
                    </a:lnTo>
                    <a:lnTo>
                      <a:pt x="17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5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7"/>
                    </a:lnTo>
                    <a:lnTo>
                      <a:pt x="48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47" name="Freeform 675"/>
              <p:cNvSpPr>
                <a:spLocks noChangeArrowheads="1"/>
              </p:cNvSpPr>
              <p:nvPr/>
            </p:nvSpPr>
            <p:spPr bwMode="auto">
              <a:xfrm>
                <a:off x="705" y="4077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14311 25856"/>
                  <a:gd name="G11" fmla="*/ 1 3512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537 0 0"/>
                  <a:gd name="G36" fmla="+- 3665 0 0"/>
                  <a:gd name="G37" fmla="+- 3662 0 0"/>
                  <a:gd name="G38" fmla="+- 2904 0 0"/>
                  <a:gd name="G39" fmla="+- 2562 0 0"/>
                  <a:gd name="G40" fmla="+- 1905 0 0"/>
                  <a:gd name="T0" fmla="*/ 3480 w 93"/>
                  <a:gd name="T1" fmla="*/ 0 h 57"/>
                  <a:gd name="T2" fmla="*/ 3537 w 93"/>
                  <a:gd name="T3" fmla="*/ 0 h 57"/>
                  <a:gd name="T4" fmla="*/ 3667 w 93"/>
                  <a:gd name="T5" fmla="*/ 2 h 57"/>
                  <a:gd name="T6" fmla="*/ 3667 w 93"/>
                  <a:gd name="T7" fmla="*/ 5 h 57"/>
                  <a:gd name="T8" fmla="*/ 3537 w 93"/>
                  <a:gd name="T9" fmla="*/ 633 h 57"/>
                  <a:gd name="T10" fmla="*/ 3517 w 93"/>
                  <a:gd name="T11" fmla="*/ 955 h 57"/>
                  <a:gd name="T12" fmla="*/ 3339 w 93"/>
                  <a:gd name="T13" fmla="*/ 1434 h 57"/>
                  <a:gd name="T14" fmla="*/ 3023 w 93"/>
                  <a:gd name="T15" fmla="*/ 1874 h 57"/>
                  <a:gd name="T16" fmla="*/ 2853 w 93"/>
                  <a:gd name="T17" fmla="*/ 2322 h 57"/>
                  <a:gd name="T18" fmla="*/ 2475 w 93"/>
                  <a:gd name="T19" fmla="*/ 2656 h 57"/>
                  <a:gd name="T20" fmla="*/ 2208 w 93"/>
                  <a:gd name="T21" fmla="*/ 3043 h 57"/>
                  <a:gd name="T22" fmla="*/ 1905 w 93"/>
                  <a:gd name="T23" fmla="*/ 3457 h 57"/>
                  <a:gd name="T24" fmla="*/ 1522 w 93"/>
                  <a:gd name="T25" fmla="*/ 3670 h 57"/>
                  <a:gd name="T26" fmla="*/ 1179 w 93"/>
                  <a:gd name="T27" fmla="*/ 3857 h 57"/>
                  <a:gd name="T28" fmla="*/ 736 w 93"/>
                  <a:gd name="T29" fmla="*/ 3857 h 57"/>
                  <a:gd name="T30" fmla="*/ 459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3 w 93"/>
                  <a:gd name="T43" fmla="*/ 2620 h 57"/>
                  <a:gd name="T44" fmla="*/ 8 w 93"/>
                  <a:gd name="T45" fmla="*/ 2031 h 57"/>
                  <a:gd name="T46" fmla="*/ 566 w 93"/>
                  <a:gd name="T47" fmla="*/ 1657 h 57"/>
                  <a:gd name="T48" fmla="*/ 776 w 93"/>
                  <a:gd name="T49" fmla="*/ 1250 h 57"/>
                  <a:gd name="T50" fmla="*/ 1171 w 93"/>
                  <a:gd name="T51" fmla="*/ 827 h 57"/>
                  <a:gd name="T52" fmla="*/ 1444 w 93"/>
                  <a:gd name="T53" fmla="*/ 591 h 57"/>
                  <a:gd name="T54" fmla="*/ 1700 w 93"/>
                  <a:gd name="T55" fmla="*/ 5 h 57"/>
                  <a:gd name="T56" fmla="*/ 2007 w 93"/>
                  <a:gd name="T57" fmla="*/ 3 h 57"/>
                  <a:gd name="T58" fmla="*/ 2314 w 93"/>
                  <a:gd name="T59" fmla="*/ 2 h 57"/>
                  <a:gd name="T60" fmla="*/ 2608 w 93"/>
                  <a:gd name="T61" fmla="*/ 1 h 57"/>
                  <a:gd name="T62" fmla="*/ 2854 w 93"/>
                  <a:gd name="T63" fmla="*/ 1 h 57"/>
                  <a:gd name="T64" fmla="*/ 3052 w 93"/>
                  <a:gd name="T65" fmla="*/ 0 h 57"/>
                  <a:gd name="T66" fmla="*/ 3338 w 93"/>
                  <a:gd name="T67" fmla="*/ 0 h 57"/>
                  <a:gd name="T68" fmla="*/ 348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1" y="9"/>
                    </a:lnTo>
                    <a:lnTo>
                      <a:pt x="89" y="15"/>
                    </a:lnTo>
                    <a:lnTo>
                      <a:pt x="85" y="21"/>
                    </a:lnTo>
                    <a:lnTo>
                      <a:pt x="78" y="28"/>
                    </a:lnTo>
                    <a:lnTo>
                      <a:pt x="72" y="35"/>
                    </a:lnTo>
                    <a:lnTo>
                      <a:pt x="64" y="40"/>
                    </a:lnTo>
                    <a:lnTo>
                      <a:pt x="57" y="46"/>
                    </a:lnTo>
                    <a:lnTo>
                      <a:pt x="49" y="51"/>
                    </a:lnTo>
                    <a:lnTo>
                      <a:pt x="39" y="54"/>
                    </a:lnTo>
                    <a:lnTo>
                      <a:pt x="30" y="57"/>
                    </a:lnTo>
                    <a:lnTo>
                      <a:pt x="20" y="57"/>
                    </a:lnTo>
                    <a:lnTo>
                      <a:pt x="11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3" y="38"/>
                    </a:lnTo>
                    <a:lnTo>
                      <a:pt x="8" y="31"/>
                    </a:lnTo>
                    <a:lnTo>
                      <a:pt x="15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7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48" name="Freeform 676"/>
              <p:cNvSpPr>
                <a:spLocks noChangeArrowheads="1"/>
              </p:cNvSpPr>
              <p:nvPr/>
            </p:nvSpPr>
            <p:spPr bwMode="auto">
              <a:xfrm>
                <a:off x="705" y="4072"/>
                <a:ext cx="100" cy="56"/>
              </a:xfrm>
              <a:custGeom>
                <a:avLst/>
                <a:gdLst>
                  <a:gd name="G0" fmla="+- 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419 0 0"/>
                  <a:gd name="G33" fmla="+- 63839 0 0"/>
                  <a:gd name="G34" fmla="+- 64403 0 0"/>
                  <a:gd name="G35" fmla="+- 64907 0 0"/>
                  <a:gd name="G36" fmla="+- 65524 0 0"/>
                  <a:gd name="G37" fmla="+- 754 0 0"/>
                  <a:gd name="T0" fmla="*/ 0 w 98"/>
                  <a:gd name="T1" fmla="*/ 2325 h 66"/>
                  <a:gd name="T2" fmla="*/ 518 w 98"/>
                  <a:gd name="T3" fmla="*/ 2635 h 66"/>
                  <a:gd name="T4" fmla="*/ 988 w 98"/>
                  <a:gd name="T5" fmla="*/ 2685 h 66"/>
                  <a:gd name="T6" fmla="*/ 1552 w 98"/>
                  <a:gd name="T7" fmla="*/ 2685 h 66"/>
                  <a:gd name="T8" fmla="*/ 2006 w 98"/>
                  <a:gd name="T9" fmla="*/ 2635 h 66"/>
                  <a:gd name="T10" fmla="*/ 2483 w 98"/>
                  <a:gd name="T11" fmla="*/ 2495 h 66"/>
                  <a:gd name="T12" fmla="*/ 2972 w 98"/>
                  <a:gd name="T13" fmla="*/ 2218 h 66"/>
                  <a:gd name="T14" fmla="*/ 3349 w 98"/>
                  <a:gd name="T15" fmla="*/ 2009 h 66"/>
                  <a:gd name="T16" fmla="*/ 3768 w 98"/>
                  <a:gd name="T17" fmla="*/ 1730 h 66"/>
                  <a:gd name="T18" fmla="*/ 4003 w 98"/>
                  <a:gd name="T19" fmla="*/ 1481 h 66"/>
                  <a:gd name="T20" fmla="*/ 4278 w 98"/>
                  <a:gd name="T21" fmla="*/ 1202 h 66"/>
                  <a:gd name="T22" fmla="*/ 4525 w 98"/>
                  <a:gd name="T23" fmla="*/ 959 h 66"/>
                  <a:gd name="T24" fmla="*/ 4630 w 98"/>
                  <a:gd name="T25" fmla="*/ 669 h 66"/>
                  <a:gd name="T26" fmla="*/ 4786 w 98"/>
                  <a:gd name="T27" fmla="*/ 431 h 66"/>
                  <a:gd name="T28" fmla="*/ 4786 w 98"/>
                  <a:gd name="T29" fmla="*/ 14 h 66"/>
                  <a:gd name="T30" fmla="*/ 4549 w 98"/>
                  <a:gd name="T31" fmla="*/ 0 h 66"/>
                  <a:gd name="T32" fmla="*/ 4264 w 98"/>
                  <a:gd name="T33" fmla="*/ 0 h 66"/>
                  <a:gd name="T34" fmla="*/ 4352 w 98"/>
                  <a:gd name="T35" fmla="*/ 375 h 66"/>
                  <a:gd name="T36" fmla="*/ 4496 w 98"/>
                  <a:gd name="T37" fmla="*/ 375 h 66"/>
                  <a:gd name="T38" fmla="*/ 4352 w 98"/>
                  <a:gd name="T39" fmla="*/ 345 h 66"/>
                  <a:gd name="T40" fmla="*/ 4352 w 98"/>
                  <a:gd name="T41" fmla="*/ 375 h 66"/>
                  <a:gd name="T42" fmla="*/ 4278 w 98"/>
                  <a:gd name="T43" fmla="*/ 496 h 66"/>
                  <a:gd name="T44" fmla="*/ 4231 w 98"/>
                  <a:gd name="T45" fmla="*/ 721 h 66"/>
                  <a:gd name="T46" fmla="*/ 3996 w 98"/>
                  <a:gd name="T47" fmla="*/ 959 h 66"/>
                  <a:gd name="T48" fmla="*/ 3768 w 98"/>
                  <a:gd name="T49" fmla="*/ 1202 h 66"/>
                  <a:gd name="T50" fmla="*/ 3435 w 98"/>
                  <a:gd name="T51" fmla="*/ 1481 h 66"/>
                  <a:gd name="T52" fmla="*/ 3058 w 98"/>
                  <a:gd name="T53" fmla="*/ 1716 h 66"/>
                  <a:gd name="T54" fmla="*/ 2705 w 98"/>
                  <a:gd name="T55" fmla="*/ 1917 h 66"/>
                  <a:gd name="T56" fmla="*/ 2269 w 98"/>
                  <a:gd name="T57" fmla="*/ 2133 h 66"/>
                  <a:gd name="T58" fmla="*/ 1893 w 98"/>
                  <a:gd name="T59" fmla="*/ 2218 h 66"/>
                  <a:gd name="T60" fmla="*/ 1491 w 98"/>
                  <a:gd name="T61" fmla="*/ 2296 h 66"/>
                  <a:gd name="T62" fmla="*/ 988 w 98"/>
                  <a:gd name="T63" fmla="*/ 2321 h 66"/>
                  <a:gd name="T64" fmla="*/ 612 w 98"/>
                  <a:gd name="T65" fmla="*/ 2218 h 66"/>
                  <a:gd name="T66" fmla="*/ 4 w 98"/>
                  <a:gd name="T67" fmla="*/ 2063 h 66"/>
                  <a:gd name="T68" fmla="*/ 0 w 98"/>
                  <a:gd name="T69" fmla="*/ 232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8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2" y="66"/>
                    </a:lnTo>
                    <a:lnTo>
                      <a:pt x="41" y="64"/>
                    </a:lnTo>
                    <a:lnTo>
                      <a:pt x="51" y="61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6" y="43"/>
                    </a:lnTo>
                    <a:lnTo>
                      <a:pt x="82" y="36"/>
                    </a:lnTo>
                    <a:lnTo>
                      <a:pt x="89" y="30"/>
                    </a:lnTo>
                    <a:lnTo>
                      <a:pt x="93" y="23"/>
                    </a:lnTo>
                    <a:lnTo>
                      <a:pt x="96" y="17"/>
                    </a:lnTo>
                    <a:lnTo>
                      <a:pt x="98" y="11"/>
                    </a:lnTo>
                    <a:lnTo>
                      <a:pt x="98" y="6"/>
                    </a:lnTo>
                    <a:lnTo>
                      <a:pt x="94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1" y="23"/>
                    </a:lnTo>
                    <a:lnTo>
                      <a:pt x="76" y="30"/>
                    </a:lnTo>
                    <a:lnTo>
                      <a:pt x="71" y="36"/>
                    </a:lnTo>
                    <a:lnTo>
                      <a:pt x="63" y="42"/>
                    </a:lnTo>
                    <a:lnTo>
                      <a:pt x="56" y="47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1" y="56"/>
                    </a:lnTo>
                    <a:lnTo>
                      <a:pt x="21" y="57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49" name="Freeform 677"/>
              <p:cNvSpPr>
                <a:spLocks noChangeArrowheads="1"/>
              </p:cNvSpPr>
              <p:nvPr/>
            </p:nvSpPr>
            <p:spPr bwMode="auto">
              <a:xfrm>
                <a:off x="700" y="4081"/>
                <a:ext cx="44" cy="51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+- 19 0 0"/>
                  <a:gd name="G5" fmla="+- 65534 0 0"/>
                  <a:gd name="G6" fmla="+- 8 0 0"/>
                  <a:gd name="G7" fmla="+- 9 0 0"/>
                  <a:gd name="G8" fmla="sin 43 G7"/>
                  <a:gd name="G9" fmla="*/ 1 64975 45696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2447 0 0"/>
                  <a:gd name="G21" fmla="+- 63180 0 0"/>
                  <a:gd name="G22" fmla="+- 2779 0 0"/>
                  <a:gd name="T0" fmla="*/ 4022 w 44"/>
                  <a:gd name="T1" fmla="*/ 0 h 49"/>
                  <a:gd name="T2" fmla="*/ 3089 w 44"/>
                  <a:gd name="T3" fmla="*/ 99 h 49"/>
                  <a:gd name="T4" fmla="*/ 2455 w 44"/>
                  <a:gd name="T5" fmla="*/ 4431 h 49"/>
                  <a:gd name="T6" fmla="*/ 1652 w 44"/>
                  <a:gd name="T7" fmla="*/ 7057 h 49"/>
                  <a:gd name="T8" fmla="*/ 1041 w 44"/>
                  <a:gd name="T9" fmla="*/ 10435 h 49"/>
                  <a:gd name="T10" fmla="*/ 5 w 44"/>
                  <a:gd name="T11" fmla="*/ 13554 h 49"/>
                  <a:gd name="T12" fmla="*/ 2 w 44"/>
                  <a:gd name="T13" fmla="*/ 15454 h 49"/>
                  <a:gd name="T14" fmla="*/ 1 w 44"/>
                  <a:gd name="T15" fmla="*/ 17120 h 49"/>
                  <a:gd name="T16" fmla="*/ 0 w 44"/>
                  <a:gd name="T17" fmla="*/ 18521 h 49"/>
                  <a:gd name="T18" fmla="*/ 1 w 44"/>
                  <a:gd name="T19" fmla="*/ 19572 h 49"/>
                  <a:gd name="T20" fmla="*/ 4 w 44"/>
                  <a:gd name="T21" fmla="*/ 20305 h 49"/>
                  <a:gd name="T22" fmla="*/ 913 w 44"/>
                  <a:gd name="T23" fmla="*/ 17349 h 49"/>
                  <a:gd name="T24" fmla="*/ 975 w 44"/>
                  <a:gd name="T25" fmla="*/ 18101 h 49"/>
                  <a:gd name="T26" fmla="*/ 975 w 44"/>
                  <a:gd name="T27" fmla="*/ 17349 h 49"/>
                  <a:gd name="T28" fmla="*/ 1188 w 44"/>
                  <a:gd name="T29" fmla="*/ 14832 h 49"/>
                  <a:gd name="T30" fmla="*/ 1652 w 44"/>
                  <a:gd name="T31" fmla="*/ 13224 h 49"/>
                  <a:gd name="T32" fmla="*/ 2298 w 44"/>
                  <a:gd name="T33" fmla="*/ 9900 h 49"/>
                  <a:gd name="T34" fmla="*/ 2892 w 44"/>
                  <a:gd name="T35" fmla="*/ 8240 h 49"/>
                  <a:gd name="T36" fmla="*/ 3765 w 44"/>
                  <a:gd name="T37" fmla="*/ 5181 h 49"/>
                  <a:gd name="T38" fmla="*/ 4446 w 44"/>
                  <a:gd name="T39" fmla="*/ 3774 h 49"/>
                  <a:gd name="T40" fmla="*/ 4022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40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7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2" y="37"/>
                    </a:lnTo>
                    <a:lnTo>
                      <a:pt x="1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4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7" y="31"/>
                    </a:lnTo>
                    <a:lnTo>
                      <a:pt x="22" y="24"/>
                    </a:lnTo>
                    <a:lnTo>
                      <a:pt x="29" y="19"/>
                    </a:lnTo>
                    <a:lnTo>
                      <a:pt x="37" y="13"/>
                    </a:lnTo>
                    <a:lnTo>
                      <a:pt x="44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50" name="Freeform 678"/>
              <p:cNvSpPr>
                <a:spLocks noChangeArrowheads="1"/>
              </p:cNvSpPr>
              <p:nvPr/>
            </p:nvSpPr>
            <p:spPr bwMode="auto">
              <a:xfrm>
                <a:off x="742" y="4072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709 25856"/>
                  <a:gd name="G4" fmla="+- 65531 0 0"/>
                  <a:gd name="G5" fmla="+- 18 0 0"/>
                  <a:gd name="G6" fmla="cos 14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174 0 0"/>
                  <a:gd name="G22" fmla="+- 1952 0 0"/>
                  <a:gd name="T0" fmla="*/ 2295 w 54"/>
                  <a:gd name="T1" fmla="*/ 0 h 18"/>
                  <a:gd name="T2" fmla="*/ 2174 w 54"/>
                  <a:gd name="T3" fmla="*/ 0 h 18"/>
                  <a:gd name="T4" fmla="*/ 1952 w 54"/>
                  <a:gd name="T5" fmla="*/ 0 h 18"/>
                  <a:gd name="T6" fmla="*/ 1660 w 54"/>
                  <a:gd name="T7" fmla="*/ 0 h 18"/>
                  <a:gd name="T8" fmla="*/ 1369 w 54"/>
                  <a:gd name="T9" fmla="*/ 1 h 18"/>
                  <a:gd name="T10" fmla="*/ 990 w 54"/>
                  <a:gd name="T11" fmla="*/ 2 h 18"/>
                  <a:gd name="T12" fmla="*/ 662 w 54"/>
                  <a:gd name="T13" fmla="*/ 3 h 18"/>
                  <a:gd name="T14" fmla="*/ 8 w 54"/>
                  <a:gd name="T15" fmla="*/ 9942 h 18"/>
                  <a:gd name="T16" fmla="*/ 0 w 54"/>
                  <a:gd name="T17" fmla="*/ 13638 h 18"/>
                  <a:gd name="T18" fmla="*/ 4 w 54"/>
                  <a:gd name="T19" fmla="*/ 28514 h 18"/>
                  <a:gd name="T20" fmla="*/ 490 w 54"/>
                  <a:gd name="T21" fmla="*/ 23097 h 18"/>
                  <a:gd name="T22" fmla="*/ 738 w 54"/>
                  <a:gd name="T23" fmla="*/ 18708 h 18"/>
                  <a:gd name="T24" fmla="*/ 1078 w 54"/>
                  <a:gd name="T25" fmla="*/ 16837 h 18"/>
                  <a:gd name="T26" fmla="*/ 1412 w 54"/>
                  <a:gd name="T27" fmla="*/ 15153 h 18"/>
                  <a:gd name="T28" fmla="*/ 1660 w 54"/>
                  <a:gd name="T29" fmla="*/ 15153 h 18"/>
                  <a:gd name="T30" fmla="*/ 1952 w 54"/>
                  <a:gd name="T31" fmla="*/ 15153 h 18"/>
                  <a:gd name="T32" fmla="*/ 2225 w 54"/>
                  <a:gd name="T33" fmla="*/ 13638 h 18"/>
                  <a:gd name="T34" fmla="*/ 2350 w 54"/>
                  <a:gd name="T35" fmla="*/ 13638 h 18"/>
                  <a:gd name="T36" fmla="*/ 2295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1" y="1"/>
                    </a:lnTo>
                    <a:lnTo>
                      <a:pt x="23" y="2"/>
                    </a:lnTo>
                    <a:lnTo>
                      <a:pt x="16" y="3"/>
                    </a:lnTo>
                    <a:lnTo>
                      <a:pt x="8" y="6"/>
                    </a:lnTo>
                    <a:lnTo>
                      <a:pt x="0" y="9"/>
                    </a:lnTo>
                    <a:lnTo>
                      <a:pt x="4" y="18"/>
                    </a:lnTo>
                    <a:lnTo>
                      <a:pt x="10" y="14"/>
                    </a:lnTo>
                    <a:lnTo>
                      <a:pt x="18" y="12"/>
                    </a:lnTo>
                    <a:lnTo>
                      <a:pt x="25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4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51" name="Freeform 679"/>
              <p:cNvSpPr>
                <a:spLocks noChangeArrowheads="1"/>
              </p:cNvSpPr>
              <p:nvPr/>
            </p:nvSpPr>
            <p:spPr bwMode="auto">
              <a:xfrm>
                <a:off x="4025" y="4076"/>
                <a:ext cx="94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10637 54864"/>
                  <a:gd name="G11" fmla="*/ 1 10497 51712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1254 0 0"/>
                  <a:gd name="G36" fmla="+- 61622 0 0"/>
                  <a:gd name="G37" fmla="+- 62169 0 0"/>
                  <a:gd name="G38" fmla="+- 62586 0 0"/>
                  <a:gd name="G39" fmla="+- 63298 0 0"/>
                  <a:gd name="G40" fmla="+- 63816 0 0"/>
                  <a:gd name="T0" fmla="*/ 2997 w 93"/>
                  <a:gd name="T1" fmla="*/ 7396 h 58"/>
                  <a:gd name="T2" fmla="*/ 3114 w 93"/>
                  <a:gd name="T3" fmla="*/ 7396 h 58"/>
                  <a:gd name="T4" fmla="*/ 3240 w 93"/>
                  <a:gd name="T5" fmla="*/ 7154 h 58"/>
                  <a:gd name="T6" fmla="*/ 3240 w 93"/>
                  <a:gd name="T7" fmla="*/ 6607 h 58"/>
                  <a:gd name="T8" fmla="*/ 3114 w 93"/>
                  <a:gd name="T9" fmla="*/ 6064 h 58"/>
                  <a:gd name="T10" fmla="*/ 3076 w 93"/>
                  <a:gd name="T11" fmla="*/ 5314 h 58"/>
                  <a:gd name="T12" fmla="*/ 2954 w 93"/>
                  <a:gd name="T13" fmla="*/ 4674 h 58"/>
                  <a:gd name="T14" fmla="*/ 2672 w 93"/>
                  <a:gd name="T15" fmla="*/ 3815 h 58"/>
                  <a:gd name="T16" fmla="*/ 2431 w 93"/>
                  <a:gd name="T17" fmla="*/ 2841 h 58"/>
                  <a:gd name="T18" fmla="*/ 2186 w 93"/>
                  <a:gd name="T19" fmla="*/ 2036 h 58"/>
                  <a:gd name="T20" fmla="*/ 1955 w 93"/>
                  <a:gd name="T21" fmla="*/ 1244 h 58"/>
                  <a:gd name="T22" fmla="*/ 1669 w 93"/>
                  <a:gd name="T23" fmla="*/ 891 h 58"/>
                  <a:gd name="T24" fmla="*/ 1344 w 93"/>
                  <a:gd name="T25" fmla="*/ 3 h 58"/>
                  <a:gd name="T26" fmla="*/ 1036 w 93"/>
                  <a:gd name="T27" fmla="*/ 0 h 58"/>
                  <a:gd name="T28" fmla="*/ 653 w 93"/>
                  <a:gd name="T29" fmla="*/ 0 h 58"/>
                  <a:gd name="T30" fmla="*/ 385 w 93"/>
                  <a:gd name="T31" fmla="*/ 3 h 58"/>
                  <a:gd name="T32" fmla="*/ 1 w 93"/>
                  <a:gd name="T33" fmla="*/ 967 h 58"/>
                  <a:gd name="T34" fmla="*/ 0 w 93"/>
                  <a:gd name="T35" fmla="*/ 1051 h 58"/>
                  <a:gd name="T36" fmla="*/ 0 w 93"/>
                  <a:gd name="T37" fmla="*/ 1140 h 58"/>
                  <a:gd name="T38" fmla="*/ 0 w 93"/>
                  <a:gd name="T39" fmla="*/ 1348 h 58"/>
                  <a:gd name="T40" fmla="*/ 1 w 93"/>
                  <a:gd name="T41" fmla="*/ 1731 h 58"/>
                  <a:gd name="T42" fmla="*/ 3 w 93"/>
                  <a:gd name="T43" fmla="*/ 2529 h 58"/>
                  <a:gd name="T44" fmla="*/ 8 w 93"/>
                  <a:gd name="T45" fmla="*/ 3236 h 58"/>
                  <a:gd name="T46" fmla="*/ 477 w 93"/>
                  <a:gd name="T47" fmla="*/ 4014 h 58"/>
                  <a:gd name="T48" fmla="*/ 686 w 93"/>
                  <a:gd name="T49" fmla="*/ 4890 h 58"/>
                  <a:gd name="T50" fmla="*/ 1036 w 93"/>
                  <a:gd name="T51" fmla="*/ 5579 h 58"/>
                  <a:gd name="T52" fmla="*/ 1277 w 93"/>
                  <a:gd name="T53" fmla="*/ 6280 h 58"/>
                  <a:gd name="T54" fmla="*/ 1503 w 93"/>
                  <a:gd name="T55" fmla="*/ 6585 h 58"/>
                  <a:gd name="T56" fmla="*/ 1762 w 93"/>
                  <a:gd name="T57" fmla="*/ 6815 h 58"/>
                  <a:gd name="T58" fmla="*/ 2045 w 93"/>
                  <a:gd name="T59" fmla="*/ 7154 h 58"/>
                  <a:gd name="T60" fmla="*/ 2285 w 93"/>
                  <a:gd name="T61" fmla="*/ 7186 h 58"/>
                  <a:gd name="T62" fmla="*/ 2522 w 93"/>
                  <a:gd name="T63" fmla="*/ 7186 h 58"/>
                  <a:gd name="T64" fmla="*/ 2697 w 93"/>
                  <a:gd name="T65" fmla="*/ 7186 h 58"/>
                  <a:gd name="T66" fmla="*/ 2843 w 93"/>
                  <a:gd name="T67" fmla="*/ 7186 h 58"/>
                  <a:gd name="T68" fmla="*/ 2997 w 93"/>
                  <a:gd name="T69" fmla="*/ 7396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7" y="58"/>
                    </a:moveTo>
                    <a:lnTo>
                      <a:pt x="90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0" y="47"/>
                    </a:lnTo>
                    <a:lnTo>
                      <a:pt x="88" y="41"/>
                    </a:lnTo>
                    <a:lnTo>
                      <a:pt x="84" y="36"/>
                    </a:lnTo>
                    <a:lnTo>
                      <a:pt x="78" y="29"/>
                    </a:lnTo>
                    <a:lnTo>
                      <a:pt x="71" y="22"/>
                    </a:lnTo>
                    <a:lnTo>
                      <a:pt x="64" y="16"/>
                    </a:lnTo>
                    <a:lnTo>
                      <a:pt x="57" y="10"/>
                    </a:lnTo>
                    <a:lnTo>
                      <a:pt x="48" y="6"/>
                    </a:lnTo>
                    <a:lnTo>
                      <a:pt x="39" y="3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10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8" y="25"/>
                    </a:lnTo>
                    <a:lnTo>
                      <a:pt x="14" y="31"/>
                    </a:lnTo>
                    <a:lnTo>
                      <a:pt x="21" y="38"/>
                    </a:lnTo>
                    <a:lnTo>
                      <a:pt x="29" y="43"/>
                    </a:lnTo>
                    <a:lnTo>
                      <a:pt x="37" y="49"/>
                    </a:lnTo>
                    <a:lnTo>
                      <a:pt x="44" y="51"/>
                    </a:lnTo>
                    <a:lnTo>
                      <a:pt x="51" y="53"/>
                    </a:lnTo>
                    <a:lnTo>
                      <a:pt x="59" y="55"/>
                    </a:lnTo>
                    <a:lnTo>
                      <a:pt x="66" y="56"/>
                    </a:lnTo>
                    <a:lnTo>
                      <a:pt x="72" y="56"/>
                    </a:lnTo>
                    <a:lnTo>
                      <a:pt x="79" y="56"/>
                    </a:lnTo>
                    <a:lnTo>
                      <a:pt x="83" y="56"/>
                    </a:lnTo>
                    <a:lnTo>
                      <a:pt x="87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52" name="Freeform 680"/>
              <p:cNvSpPr>
                <a:spLocks noChangeArrowheads="1"/>
              </p:cNvSpPr>
              <p:nvPr/>
            </p:nvSpPr>
            <p:spPr bwMode="auto">
              <a:xfrm>
                <a:off x="4022" y="4069"/>
                <a:ext cx="89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5337 0 0"/>
                  <a:gd name="G33" fmla="+- 18 0 0"/>
                  <a:gd name="G34" fmla="+- 185 0 0"/>
                  <a:gd name="G35" fmla="+- 299 0 0"/>
                  <a:gd name="G36" fmla="+- 337 0 0"/>
                  <a:gd name="G37" fmla="+- 264 0 0"/>
                  <a:gd name="T0" fmla="*/ 5 w 99"/>
                  <a:gd name="T1" fmla="*/ 535 h 66"/>
                  <a:gd name="T2" fmla="*/ 232 w 99"/>
                  <a:gd name="T3" fmla="*/ 431 h 66"/>
                  <a:gd name="T4" fmla="*/ 393 w 99"/>
                  <a:gd name="T5" fmla="*/ 375 h 66"/>
                  <a:gd name="T6" fmla="*/ 560 w 99"/>
                  <a:gd name="T7" fmla="*/ 375 h 66"/>
                  <a:gd name="T8" fmla="*/ 730 w 99"/>
                  <a:gd name="T9" fmla="*/ 431 h 66"/>
                  <a:gd name="T10" fmla="*/ 872 w 99"/>
                  <a:gd name="T11" fmla="*/ 535 h 66"/>
                  <a:gd name="T12" fmla="*/ 1040 w 99"/>
                  <a:gd name="T13" fmla="*/ 776 h 66"/>
                  <a:gd name="T14" fmla="*/ 1172 w 99"/>
                  <a:gd name="T15" fmla="*/ 964 h 66"/>
                  <a:gd name="T16" fmla="*/ 1297 w 99"/>
                  <a:gd name="T17" fmla="*/ 1202 h 66"/>
                  <a:gd name="T18" fmla="*/ 1413 w 99"/>
                  <a:gd name="T19" fmla="*/ 1481 h 66"/>
                  <a:gd name="T20" fmla="*/ 1499 w 99"/>
                  <a:gd name="T21" fmla="*/ 1716 h 66"/>
                  <a:gd name="T22" fmla="*/ 1571 w 99"/>
                  <a:gd name="T23" fmla="*/ 1917 h 66"/>
                  <a:gd name="T24" fmla="*/ 1640 w 99"/>
                  <a:gd name="T25" fmla="*/ 2156 h 66"/>
                  <a:gd name="T26" fmla="*/ 1641 w 99"/>
                  <a:gd name="T27" fmla="*/ 2296 h 66"/>
                  <a:gd name="T28" fmla="*/ 1641 w 99"/>
                  <a:gd name="T29" fmla="*/ 2321 h 66"/>
                  <a:gd name="T30" fmla="*/ 1667 w 99"/>
                  <a:gd name="T31" fmla="*/ 2321 h 66"/>
                  <a:gd name="T32" fmla="*/ 1641 w 99"/>
                  <a:gd name="T33" fmla="*/ 2321 h 66"/>
                  <a:gd name="T34" fmla="*/ 1615 w 99"/>
                  <a:gd name="T35" fmla="*/ 2685 h 66"/>
                  <a:gd name="T36" fmla="*/ 1741 w 99"/>
                  <a:gd name="T37" fmla="*/ 2660 h 66"/>
                  <a:gd name="T38" fmla="*/ 1817 w 99"/>
                  <a:gd name="T39" fmla="*/ 2474 h 66"/>
                  <a:gd name="T40" fmla="*/ 1817 w 99"/>
                  <a:gd name="T41" fmla="*/ 2218 h 66"/>
                  <a:gd name="T42" fmla="*/ 1768 w 99"/>
                  <a:gd name="T43" fmla="*/ 2008 h 66"/>
                  <a:gd name="T44" fmla="*/ 1740 w 99"/>
                  <a:gd name="T45" fmla="*/ 1730 h 66"/>
                  <a:gd name="T46" fmla="*/ 1640 w 99"/>
                  <a:gd name="T47" fmla="*/ 1481 h 66"/>
                  <a:gd name="T48" fmla="*/ 1523 w 99"/>
                  <a:gd name="T49" fmla="*/ 1202 h 66"/>
                  <a:gd name="T50" fmla="*/ 1413 w 99"/>
                  <a:gd name="T51" fmla="*/ 959 h 66"/>
                  <a:gd name="T52" fmla="*/ 1257 w 99"/>
                  <a:gd name="T53" fmla="*/ 621 h 66"/>
                  <a:gd name="T54" fmla="*/ 1117 w 99"/>
                  <a:gd name="T55" fmla="*/ 431 h 66"/>
                  <a:gd name="T56" fmla="*/ 925 w 99"/>
                  <a:gd name="T57" fmla="*/ 14 h 66"/>
                  <a:gd name="T58" fmla="*/ 776 w 99"/>
                  <a:gd name="T59" fmla="*/ 2 h 66"/>
                  <a:gd name="T60" fmla="*/ 577 w 99"/>
                  <a:gd name="T61" fmla="*/ 0 h 66"/>
                  <a:gd name="T62" fmla="*/ 393 w 99"/>
                  <a:gd name="T63" fmla="*/ 0 h 66"/>
                  <a:gd name="T64" fmla="*/ 206 w 99"/>
                  <a:gd name="T65" fmla="*/ 2 h 66"/>
                  <a:gd name="T66" fmla="*/ 0 w 99"/>
                  <a:gd name="T67" fmla="*/ 320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3" y="11"/>
                    </a:lnTo>
                    <a:lnTo>
                      <a:pt x="22" y="9"/>
                    </a:lnTo>
                    <a:lnTo>
                      <a:pt x="31" y="9"/>
                    </a:lnTo>
                    <a:lnTo>
                      <a:pt x="40" y="11"/>
                    </a:lnTo>
                    <a:lnTo>
                      <a:pt x="48" y="14"/>
                    </a:lnTo>
                    <a:lnTo>
                      <a:pt x="57" y="19"/>
                    </a:lnTo>
                    <a:lnTo>
                      <a:pt x="64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2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5" y="65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7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3" y="30"/>
                    </a:lnTo>
                    <a:lnTo>
                      <a:pt x="77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1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2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53" name="Freeform 681"/>
              <p:cNvSpPr>
                <a:spLocks noChangeArrowheads="1"/>
              </p:cNvSpPr>
              <p:nvPr/>
            </p:nvSpPr>
            <p:spPr bwMode="auto">
              <a:xfrm>
                <a:off x="4017" y="4078"/>
                <a:ext cx="32" cy="5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0 0 0"/>
                  <a:gd name="G4" fmla="cos 8 G3"/>
                  <a:gd name="G5" fmla="+- 10 0 0"/>
                  <a:gd name="G6" fmla="cos 6 G5"/>
                  <a:gd name="G7" fmla="+- 4 0 0"/>
                  <a:gd name="G8" fmla="sin 7 G7"/>
                  <a:gd name="G9" fmla="*/ 1 0 51712"/>
                  <a:gd name="G10" fmla="*/ 1 64605 512"/>
                  <a:gd name="G11" fmla="+- 11 0 0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0277 0 0"/>
                  <a:gd name="G27" fmla="+- 52472 0 0"/>
                  <a:gd name="G28" fmla="+- 55218 0 0"/>
                  <a:gd name="T0" fmla="*/ 236 w 45"/>
                  <a:gd name="T1" fmla="*/ 17120 h 49"/>
                  <a:gd name="T2" fmla="*/ 195 w 45"/>
                  <a:gd name="T3" fmla="*/ 15454 h 49"/>
                  <a:gd name="T4" fmla="*/ 160 w 45"/>
                  <a:gd name="T5" fmla="*/ 13224 h 49"/>
                  <a:gd name="T6" fmla="*/ 117 w 45"/>
                  <a:gd name="T7" fmla="*/ 10435 h 49"/>
                  <a:gd name="T8" fmla="*/ 85 w 45"/>
                  <a:gd name="T9" fmla="*/ 8240 h 49"/>
                  <a:gd name="T10" fmla="*/ 65 w 45"/>
                  <a:gd name="T11" fmla="*/ 5181 h 49"/>
                  <a:gd name="T12" fmla="*/ 54 w 45"/>
                  <a:gd name="T13" fmla="*/ 3478 h 49"/>
                  <a:gd name="T14" fmla="*/ 54 w 45"/>
                  <a:gd name="T15" fmla="*/ 3234 h 49"/>
                  <a:gd name="T16" fmla="*/ 54 w 45"/>
                  <a:gd name="T17" fmla="*/ 109 h 49"/>
                  <a:gd name="T18" fmla="*/ 54 w 45"/>
                  <a:gd name="T19" fmla="*/ 3234 h 49"/>
                  <a:gd name="T20" fmla="*/ 51 w 45"/>
                  <a:gd name="T21" fmla="*/ 3234 h 49"/>
                  <a:gd name="T22" fmla="*/ 2 w 45"/>
                  <a:gd name="T23" fmla="*/ 0 h 49"/>
                  <a:gd name="T24" fmla="*/ 1 w 45"/>
                  <a:gd name="T25" fmla="*/ 3 h 49"/>
                  <a:gd name="T26" fmla="*/ 0 w 45"/>
                  <a:gd name="T27" fmla="*/ 109 h 49"/>
                  <a:gd name="T28" fmla="*/ 1 w 45"/>
                  <a:gd name="T29" fmla="*/ 3774 h 49"/>
                  <a:gd name="T30" fmla="*/ 2 w 45"/>
                  <a:gd name="T31" fmla="*/ 5181 h 49"/>
                  <a:gd name="T32" fmla="*/ 2 w 45"/>
                  <a:gd name="T33" fmla="*/ 7643 h 49"/>
                  <a:gd name="T34" fmla="*/ 58 w 45"/>
                  <a:gd name="T35" fmla="*/ 10435 h 49"/>
                  <a:gd name="T36" fmla="*/ 85 w 45"/>
                  <a:gd name="T37" fmla="*/ 13224 h 49"/>
                  <a:gd name="T38" fmla="*/ 132 w 45"/>
                  <a:gd name="T39" fmla="*/ 15830 h 49"/>
                  <a:gd name="T40" fmla="*/ 171 w 45"/>
                  <a:gd name="T41" fmla="*/ 18760 h 49"/>
                  <a:gd name="T42" fmla="*/ 212 w 45"/>
                  <a:gd name="T43" fmla="*/ 20305 h 49"/>
                  <a:gd name="T44" fmla="*/ 236 w 45"/>
                  <a:gd name="T45" fmla="*/ 17120 h 49"/>
                  <a:gd name="T46" fmla="*/ 0 w 45"/>
                  <a:gd name="T47" fmla="*/ 0 h 49"/>
                  <a:gd name="T48" fmla="*/ 45 w 45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5" h="49">
                    <a:moveTo>
                      <a:pt x="45" y="41"/>
                    </a:moveTo>
                    <a:lnTo>
                      <a:pt x="37" y="37"/>
                    </a:lnTo>
                    <a:lnTo>
                      <a:pt x="30" y="31"/>
                    </a:lnTo>
                    <a:lnTo>
                      <a:pt x="22" y="25"/>
                    </a:lnTo>
                    <a:lnTo>
                      <a:pt x="17" y="19"/>
                    </a:lnTo>
                    <a:lnTo>
                      <a:pt x="13" y="13"/>
                    </a:lnTo>
                    <a:lnTo>
                      <a:pt x="10" y="8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3"/>
                    </a:lnTo>
                    <a:lnTo>
                      <a:pt x="6" y="18"/>
                    </a:lnTo>
                    <a:lnTo>
                      <a:pt x="11" y="25"/>
                    </a:lnTo>
                    <a:lnTo>
                      <a:pt x="17" y="31"/>
                    </a:lnTo>
                    <a:lnTo>
                      <a:pt x="25" y="38"/>
                    </a:lnTo>
                    <a:lnTo>
                      <a:pt x="32" y="45"/>
                    </a:lnTo>
                    <a:lnTo>
                      <a:pt x="40" y="49"/>
                    </a:lnTo>
                    <a:lnTo>
                      <a:pt x="45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54" name="Freeform 682"/>
              <p:cNvSpPr>
                <a:spLocks noChangeArrowheads="1"/>
              </p:cNvSpPr>
              <p:nvPr/>
            </p:nvSpPr>
            <p:spPr bwMode="auto">
              <a:xfrm>
                <a:off x="4059" y="412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6 0 0"/>
                  <a:gd name="G6" fmla="sin 1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5487 0 0"/>
                  <a:gd name="G22" fmla="+- 55260 0 0"/>
                  <a:gd name="T0" fmla="*/ 2350 w 54"/>
                  <a:gd name="T1" fmla="*/ 13638 h 18"/>
                  <a:gd name="T2" fmla="*/ 2225 w 54"/>
                  <a:gd name="T3" fmla="*/ 12274 h 18"/>
                  <a:gd name="T4" fmla="*/ 1998 w 54"/>
                  <a:gd name="T5" fmla="*/ 12274 h 18"/>
                  <a:gd name="T6" fmla="*/ 1660 w 54"/>
                  <a:gd name="T7" fmla="*/ 12274 h 18"/>
                  <a:gd name="T8" fmla="*/ 1412 w 54"/>
                  <a:gd name="T9" fmla="*/ 11047 h 18"/>
                  <a:gd name="T10" fmla="*/ 113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4 h 18"/>
                  <a:gd name="T16" fmla="*/ 5 w 54"/>
                  <a:gd name="T17" fmla="*/ 0 h 18"/>
                  <a:gd name="T18" fmla="*/ 0 w 54"/>
                  <a:gd name="T19" fmla="*/ 12274 h 18"/>
                  <a:gd name="T20" fmla="*/ 464 w 54"/>
                  <a:gd name="T21" fmla="*/ 16837 h 18"/>
                  <a:gd name="T22" fmla="*/ 662 w 54"/>
                  <a:gd name="T23" fmla="*/ 24070 h 18"/>
                  <a:gd name="T24" fmla="*/ 1045 w 54"/>
                  <a:gd name="T25" fmla="*/ 25663 h 18"/>
                  <a:gd name="T26" fmla="*/ 1369 w 54"/>
                  <a:gd name="T27" fmla="*/ 26744 h 18"/>
                  <a:gd name="T28" fmla="*/ 1660 w 54"/>
                  <a:gd name="T29" fmla="*/ 26744 h 18"/>
                  <a:gd name="T30" fmla="*/ 1998 w 54"/>
                  <a:gd name="T31" fmla="*/ 26744 h 18"/>
                  <a:gd name="T32" fmla="*/ 2174 w 54"/>
                  <a:gd name="T33" fmla="*/ 2851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5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6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8"/>
                    </a:lnTo>
                    <a:lnTo>
                      <a:pt x="9" y="11"/>
                    </a:lnTo>
                    <a:lnTo>
                      <a:pt x="16" y="15"/>
                    </a:lnTo>
                    <a:lnTo>
                      <a:pt x="24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5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55" name="Freeform 683"/>
              <p:cNvSpPr>
                <a:spLocks noChangeArrowheads="1"/>
              </p:cNvSpPr>
              <p:nvPr/>
            </p:nvSpPr>
            <p:spPr bwMode="auto">
              <a:xfrm>
                <a:off x="1699" y="4077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2 0 0"/>
                  <a:gd name="G10" fmla="*/ 1 57829 9632"/>
                  <a:gd name="G11" fmla="*/ 1 34129 4816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961 0 0"/>
                  <a:gd name="G36" fmla="+- 992 0 0"/>
                  <a:gd name="G37" fmla="+- 989 0 0"/>
                  <a:gd name="G38" fmla="+- 336 0 0"/>
                  <a:gd name="G39" fmla="+- 65524 0 0"/>
                  <a:gd name="G40" fmla="+- 65009 0 0"/>
                  <a:gd name="T0" fmla="*/ 920 w 93"/>
                  <a:gd name="T1" fmla="*/ 0 h 57"/>
                  <a:gd name="T2" fmla="*/ 961 w 93"/>
                  <a:gd name="T3" fmla="*/ 0 h 57"/>
                  <a:gd name="T4" fmla="*/ 994 w 93"/>
                  <a:gd name="T5" fmla="*/ 2 h 57"/>
                  <a:gd name="T6" fmla="*/ 994 w 93"/>
                  <a:gd name="T7" fmla="*/ 5 h 57"/>
                  <a:gd name="T8" fmla="*/ 969 w 93"/>
                  <a:gd name="T9" fmla="*/ 633 h 57"/>
                  <a:gd name="T10" fmla="*/ 943 w 93"/>
                  <a:gd name="T11" fmla="*/ 955 h 57"/>
                  <a:gd name="T12" fmla="*/ 907 w 93"/>
                  <a:gd name="T13" fmla="*/ 1434 h 57"/>
                  <a:gd name="T14" fmla="*/ 828 w 93"/>
                  <a:gd name="T15" fmla="*/ 1874 h 57"/>
                  <a:gd name="T16" fmla="*/ 746 w 93"/>
                  <a:gd name="T17" fmla="*/ 2322 h 57"/>
                  <a:gd name="T18" fmla="*/ 696 w 93"/>
                  <a:gd name="T19" fmla="*/ 2656 h 57"/>
                  <a:gd name="T20" fmla="*/ 600 w 93"/>
                  <a:gd name="T21" fmla="*/ 3043 h 57"/>
                  <a:gd name="T22" fmla="*/ 513 w 93"/>
                  <a:gd name="T23" fmla="*/ 3457 h 57"/>
                  <a:gd name="T24" fmla="*/ 413 w 93"/>
                  <a:gd name="T25" fmla="*/ 3670 h 57"/>
                  <a:gd name="T26" fmla="*/ 318 w 93"/>
                  <a:gd name="T27" fmla="*/ 3857 h 57"/>
                  <a:gd name="T28" fmla="*/ 201 w 93"/>
                  <a:gd name="T29" fmla="*/ 3857 h 57"/>
                  <a:gd name="T30" fmla="*/ 118 w 93"/>
                  <a:gd name="T31" fmla="*/ 3670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26 h 57"/>
                  <a:gd name="T38" fmla="*/ 0 w 93"/>
                  <a:gd name="T39" fmla="*/ 3043 h 57"/>
                  <a:gd name="T40" fmla="*/ 1 w 93"/>
                  <a:gd name="T41" fmla="*/ 2847 h 57"/>
                  <a:gd name="T42" fmla="*/ 4 w 93"/>
                  <a:gd name="T43" fmla="*/ 2620 h 57"/>
                  <a:gd name="T44" fmla="*/ 6 w 93"/>
                  <a:gd name="T45" fmla="*/ 2031 h 57"/>
                  <a:gd name="T46" fmla="*/ 146 w 93"/>
                  <a:gd name="T47" fmla="*/ 1657 h 57"/>
                  <a:gd name="T48" fmla="*/ 211 w 93"/>
                  <a:gd name="T49" fmla="*/ 1250 h 57"/>
                  <a:gd name="T50" fmla="*/ 318 w 93"/>
                  <a:gd name="T51" fmla="*/ 827 h 57"/>
                  <a:gd name="T52" fmla="*/ 391 w 93"/>
                  <a:gd name="T53" fmla="*/ 591 h 57"/>
                  <a:gd name="T54" fmla="*/ 462 w 93"/>
                  <a:gd name="T55" fmla="*/ 5 h 57"/>
                  <a:gd name="T56" fmla="*/ 539 w 93"/>
                  <a:gd name="T57" fmla="*/ 3 h 57"/>
                  <a:gd name="T58" fmla="*/ 627 w 93"/>
                  <a:gd name="T59" fmla="*/ 2 h 57"/>
                  <a:gd name="T60" fmla="*/ 701 w 93"/>
                  <a:gd name="T61" fmla="*/ 1 h 57"/>
                  <a:gd name="T62" fmla="*/ 775 w 93"/>
                  <a:gd name="T63" fmla="*/ 1 h 57"/>
                  <a:gd name="T64" fmla="*/ 828 w 93"/>
                  <a:gd name="T65" fmla="*/ 0 h 57"/>
                  <a:gd name="T66" fmla="*/ 873 w 93"/>
                  <a:gd name="T67" fmla="*/ 0 h 57"/>
                  <a:gd name="T68" fmla="*/ 920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7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9"/>
                    </a:lnTo>
                    <a:lnTo>
                      <a:pt x="88" y="15"/>
                    </a:lnTo>
                    <a:lnTo>
                      <a:pt x="84" y="21"/>
                    </a:lnTo>
                    <a:lnTo>
                      <a:pt x="79" y="28"/>
                    </a:lnTo>
                    <a:lnTo>
                      <a:pt x="71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4"/>
                    </a:lnTo>
                    <a:lnTo>
                      <a:pt x="29" y="57"/>
                    </a:lnTo>
                    <a:lnTo>
                      <a:pt x="20" y="57"/>
                    </a:lnTo>
                    <a:lnTo>
                      <a:pt x="10" y="54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1" y="43"/>
                    </a:lnTo>
                    <a:lnTo>
                      <a:pt x="4" y="38"/>
                    </a:lnTo>
                    <a:lnTo>
                      <a:pt x="8" y="31"/>
                    </a:lnTo>
                    <a:lnTo>
                      <a:pt x="14" y="25"/>
                    </a:lnTo>
                    <a:lnTo>
                      <a:pt x="21" y="19"/>
                    </a:lnTo>
                    <a:lnTo>
                      <a:pt x="29" y="13"/>
                    </a:lnTo>
                    <a:lnTo>
                      <a:pt x="37" y="8"/>
                    </a:lnTo>
                    <a:lnTo>
                      <a:pt x="44" y="5"/>
                    </a:lnTo>
                    <a:lnTo>
                      <a:pt x="51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3" y="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7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56" name="Freeform 684"/>
              <p:cNvSpPr>
                <a:spLocks noChangeArrowheads="1"/>
              </p:cNvSpPr>
              <p:nvPr/>
            </p:nvSpPr>
            <p:spPr bwMode="auto">
              <a:xfrm>
                <a:off x="1696" y="4072"/>
                <a:ext cx="89" cy="56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5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107 0 0"/>
                  <a:gd name="G33" fmla="+- 63244 0 0"/>
                  <a:gd name="G34" fmla="+- 63428 0 0"/>
                  <a:gd name="G35" fmla="+- 63677 0 0"/>
                  <a:gd name="G36" fmla="+- 63966 0 0"/>
                  <a:gd name="G37" fmla="+- 64435 0 0"/>
                  <a:gd name="T0" fmla="*/ 0 w 99"/>
                  <a:gd name="T1" fmla="*/ 2325 h 66"/>
                  <a:gd name="T2" fmla="*/ 206 w 99"/>
                  <a:gd name="T3" fmla="*/ 2635 h 66"/>
                  <a:gd name="T4" fmla="*/ 393 w 99"/>
                  <a:gd name="T5" fmla="*/ 2685 h 66"/>
                  <a:gd name="T6" fmla="*/ 577 w 99"/>
                  <a:gd name="T7" fmla="*/ 2685 h 66"/>
                  <a:gd name="T8" fmla="*/ 776 w 99"/>
                  <a:gd name="T9" fmla="*/ 2635 h 66"/>
                  <a:gd name="T10" fmla="*/ 925 w 99"/>
                  <a:gd name="T11" fmla="*/ 2495 h 66"/>
                  <a:gd name="T12" fmla="*/ 1117 w 99"/>
                  <a:gd name="T13" fmla="*/ 2218 h 66"/>
                  <a:gd name="T14" fmla="*/ 1257 w 99"/>
                  <a:gd name="T15" fmla="*/ 2009 h 66"/>
                  <a:gd name="T16" fmla="*/ 1413 w 99"/>
                  <a:gd name="T17" fmla="*/ 1730 h 66"/>
                  <a:gd name="T18" fmla="*/ 1546 w 99"/>
                  <a:gd name="T19" fmla="*/ 1481 h 66"/>
                  <a:gd name="T20" fmla="*/ 1640 w 99"/>
                  <a:gd name="T21" fmla="*/ 1202 h 66"/>
                  <a:gd name="T22" fmla="*/ 1740 w 99"/>
                  <a:gd name="T23" fmla="*/ 959 h 66"/>
                  <a:gd name="T24" fmla="*/ 1768 w 99"/>
                  <a:gd name="T25" fmla="*/ 669 h 66"/>
                  <a:gd name="T26" fmla="*/ 1817 w 99"/>
                  <a:gd name="T27" fmla="*/ 431 h 66"/>
                  <a:gd name="T28" fmla="*/ 1817 w 99"/>
                  <a:gd name="T29" fmla="*/ 14 h 66"/>
                  <a:gd name="T30" fmla="*/ 1741 w 99"/>
                  <a:gd name="T31" fmla="*/ 0 h 66"/>
                  <a:gd name="T32" fmla="*/ 1615 w 99"/>
                  <a:gd name="T33" fmla="*/ 0 h 66"/>
                  <a:gd name="T34" fmla="*/ 1641 w 99"/>
                  <a:gd name="T35" fmla="*/ 375 h 66"/>
                  <a:gd name="T36" fmla="*/ 1667 w 99"/>
                  <a:gd name="T37" fmla="*/ 375 h 66"/>
                  <a:gd name="T38" fmla="*/ 1641 w 99"/>
                  <a:gd name="T39" fmla="*/ 345 h 66"/>
                  <a:gd name="T40" fmla="*/ 1641 w 99"/>
                  <a:gd name="T41" fmla="*/ 375 h 66"/>
                  <a:gd name="T42" fmla="*/ 1640 w 99"/>
                  <a:gd name="T43" fmla="*/ 496 h 66"/>
                  <a:gd name="T44" fmla="*/ 1571 w 99"/>
                  <a:gd name="T45" fmla="*/ 721 h 66"/>
                  <a:gd name="T46" fmla="*/ 1499 w 99"/>
                  <a:gd name="T47" fmla="*/ 959 h 66"/>
                  <a:gd name="T48" fmla="*/ 1437 w 99"/>
                  <a:gd name="T49" fmla="*/ 1202 h 66"/>
                  <a:gd name="T50" fmla="*/ 1297 w 99"/>
                  <a:gd name="T51" fmla="*/ 1481 h 66"/>
                  <a:gd name="T52" fmla="*/ 1172 w 99"/>
                  <a:gd name="T53" fmla="*/ 1716 h 66"/>
                  <a:gd name="T54" fmla="*/ 1040 w 99"/>
                  <a:gd name="T55" fmla="*/ 1917 h 66"/>
                  <a:gd name="T56" fmla="*/ 872 w 99"/>
                  <a:gd name="T57" fmla="*/ 2133 h 66"/>
                  <a:gd name="T58" fmla="*/ 730 w 99"/>
                  <a:gd name="T59" fmla="*/ 2218 h 66"/>
                  <a:gd name="T60" fmla="*/ 560 w 99"/>
                  <a:gd name="T61" fmla="*/ 2296 h 66"/>
                  <a:gd name="T62" fmla="*/ 393 w 99"/>
                  <a:gd name="T63" fmla="*/ 2321 h 66"/>
                  <a:gd name="T64" fmla="*/ 232 w 99"/>
                  <a:gd name="T65" fmla="*/ 2218 h 66"/>
                  <a:gd name="T66" fmla="*/ 5 w 99"/>
                  <a:gd name="T67" fmla="*/ 2063 h 66"/>
                  <a:gd name="T68" fmla="*/ 0 w 99"/>
                  <a:gd name="T69" fmla="*/ 232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0" y="58"/>
                    </a:moveTo>
                    <a:lnTo>
                      <a:pt x="11" y="64"/>
                    </a:lnTo>
                    <a:lnTo>
                      <a:pt x="22" y="66"/>
                    </a:lnTo>
                    <a:lnTo>
                      <a:pt x="32" y="66"/>
                    </a:lnTo>
                    <a:lnTo>
                      <a:pt x="42" y="64"/>
                    </a:lnTo>
                    <a:lnTo>
                      <a:pt x="51" y="61"/>
                    </a:lnTo>
                    <a:lnTo>
                      <a:pt x="61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4" y="36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9" y="11"/>
                    </a:lnTo>
                    <a:lnTo>
                      <a:pt x="99" y="6"/>
                    </a:lnTo>
                    <a:lnTo>
                      <a:pt x="95" y="0"/>
                    </a:lnTo>
                    <a:lnTo>
                      <a:pt x="88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3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8" y="30"/>
                    </a:lnTo>
                    <a:lnTo>
                      <a:pt x="71" y="36"/>
                    </a:lnTo>
                    <a:lnTo>
                      <a:pt x="64" y="42"/>
                    </a:lnTo>
                    <a:lnTo>
                      <a:pt x="57" y="47"/>
                    </a:lnTo>
                    <a:lnTo>
                      <a:pt x="48" y="52"/>
                    </a:lnTo>
                    <a:lnTo>
                      <a:pt x="40" y="55"/>
                    </a:lnTo>
                    <a:lnTo>
                      <a:pt x="31" y="56"/>
                    </a:lnTo>
                    <a:lnTo>
                      <a:pt x="22" y="57"/>
                    </a:lnTo>
                    <a:lnTo>
                      <a:pt x="13" y="55"/>
                    </a:lnTo>
                    <a:lnTo>
                      <a:pt x="5" y="51"/>
                    </a:ln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57" name="Freeform 685"/>
              <p:cNvSpPr>
                <a:spLocks noChangeArrowheads="1"/>
              </p:cNvSpPr>
              <p:nvPr/>
            </p:nvSpPr>
            <p:spPr bwMode="auto">
              <a:xfrm>
                <a:off x="1694" y="4081"/>
                <a:ext cx="39" cy="51"/>
              </a:xfrm>
              <a:custGeom>
                <a:avLst/>
                <a:gdLst>
                  <a:gd name="G0" fmla="+- 1 0 0"/>
                  <a:gd name="G1" fmla="+- 1 0 0"/>
                  <a:gd name="G2" fmla="+- 5 0 0"/>
                  <a:gd name="G3" fmla="cos 25 G2"/>
                  <a:gd name="G4" fmla="*/ 1 0 51712"/>
                  <a:gd name="G5" fmla="+- 65533 0 0"/>
                  <a:gd name="G6" fmla="+- 49 0 0"/>
                  <a:gd name="G7" fmla="+- 9 0 0"/>
                  <a:gd name="G8" fmla="sin 43 G7"/>
                  <a:gd name="G9" fmla="*/ 1 28939 61568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4735 0 0"/>
                  <a:gd name="G21" fmla="+- 64998 0 0"/>
                  <a:gd name="G22" fmla="+- 4029 0 0"/>
                  <a:gd name="T0" fmla="*/ 1036 w 44"/>
                  <a:gd name="T1" fmla="*/ 0 h 49"/>
                  <a:gd name="T2" fmla="*/ 801 w 44"/>
                  <a:gd name="T3" fmla="*/ 99 h 49"/>
                  <a:gd name="T4" fmla="*/ 637 w 44"/>
                  <a:gd name="T5" fmla="*/ 4431 h 49"/>
                  <a:gd name="T6" fmla="*/ 402 w 44"/>
                  <a:gd name="T7" fmla="*/ 7057 h 49"/>
                  <a:gd name="T8" fmla="*/ 271 w 44"/>
                  <a:gd name="T9" fmla="*/ 10435 h 49"/>
                  <a:gd name="T10" fmla="*/ 5 w 44"/>
                  <a:gd name="T11" fmla="*/ 13554 h 49"/>
                  <a:gd name="T12" fmla="*/ 1 w 44"/>
                  <a:gd name="T13" fmla="*/ 15454 h 49"/>
                  <a:gd name="T14" fmla="*/ 0 w 44"/>
                  <a:gd name="T15" fmla="*/ 17120 h 49"/>
                  <a:gd name="T16" fmla="*/ 0 w 44"/>
                  <a:gd name="T17" fmla="*/ 18521 h 49"/>
                  <a:gd name="T18" fmla="*/ 0 w 44"/>
                  <a:gd name="T19" fmla="*/ 19572 h 49"/>
                  <a:gd name="T20" fmla="*/ 3 w 44"/>
                  <a:gd name="T21" fmla="*/ 20305 h 49"/>
                  <a:gd name="T22" fmla="*/ 237 w 44"/>
                  <a:gd name="T23" fmla="*/ 17349 h 49"/>
                  <a:gd name="T24" fmla="*/ 253 w 44"/>
                  <a:gd name="T25" fmla="*/ 18101 h 49"/>
                  <a:gd name="T26" fmla="*/ 253 w 44"/>
                  <a:gd name="T27" fmla="*/ 17349 h 49"/>
                  <a:gd name="T28" fmla="*/ 309 w 44"/>
                  <a:gd name="T29" fmla="*/ 14832 h 49"/>
                  <a:gd name="T30" fmla="*/ 402 w 44"/>
                  <a:gd name="T31" fmla="*/ 13224 h 49"/>
                  <a:gd name="T32" fmla="*/ 615 w 44"/>
                  <a:gd name="T33" fmla="*/ 9900 h 49"/>
                  <a:gd name="T34" fmla="*/ 751 w 44"/>
                  <a:gd name="T35" fmla="*/ 8240 h 49"/>
                  <a:gd name="T36" fmla="*/ 946 w 44"/>
                  <a:gd name="T37" fmla="*/ 5181 h 49"/>
                  <a:gd name="T38" fmla="*/ 1153 w 44"/>
                  <a:gd name="T39" fmla="*/ 3774 h 49"/>
                  <a:gd name="T40" fmla="*/ 1036 w 44"/>
                  <a:gd name="T41" fmla="*/ 0 h 49"/>
                  <a:gd name="T42" fmla="*/ 0 w 44"/>
                  <a:gd name="T43" fmla="*/ 0 h 49"/>
                  <a:gd name="T44" fmla="*/ 44 w 4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4" h="49">
                    <a:moveTo>
                      <a:pt x="39" y="0"/>
                    </a:moveTo>
                    <a:lnTo>
                      <a:pt x="31" y="5"/>
                    </a:lnTo>
                    <a:lnTo>
                      <a:pt x="24" y="11"/>
                    </a:lnTo>
                    <a:lnTo>
                      <a:pt x="16" y="17"/>
                    </a:lnTo>
                    <a:lnTo>
                      <a:pt x="10" y="25"/>
                    </a:lnTo>
                    <a:lnTo>
                      <a:pt x="5" y="32"/>
                    </a:lnTo>
                    <a:lnTo>
                      <a:pt x="1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3" y="49"/>
                    </a:lnTo>
                    <a:lnTo>
                      <a:pt x="8" y="42"/>
                    </a:lnTo>
                    <a:lnTo>
                      <a:pt x="9" y="43"/>
                    </a:lnTo>
                    <a:lnTo>
                      <a:pt x="9" y="42"/>
                    </a:lnTo>
                    <a:lnTo>
                      <a:pt x="12" y="36"/>
                    </a:lnTo>
                    <a:lnTo>
                      <a:pt x="16" y="31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3"/>
                    </a:lnTo>
                    <a:lnTo>
                      <a:pt x="44" y="9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58" name="Freeform 686"/>
              <p:cNvSpPr>
                <a:spLocks noChangeArrowheads="1"/>
              </p:cNvSpPr>
              <p:nvPr/>
            </p:nvSpPr>
            <p:spPr bwMode="auto">
              <a:xfrm>
                <a:off x="1735" y="4072"/>
                <a:ext cx="41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563 57600"/>
                  <a:gd name="G4" fmla="+- 65532 0 0"/>
                  <a:gd name="G5" fmla="*/ 1 6907 2304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09 0 0"/>
                  <a:gd name="G21" fmla="+- 192 0 0"/>
                  <a:gd name="T0" fmla="*/ 222 w 54"/>
                  <a:gd name="T1" fmla="*/ 0 h 18"/>
                  <a:gd name="T2" fmla="*/ 209 w 54"/>
                  <a:gd name="T3" fmla="*/ 0 h 18"/>
                  <a:gd name="T4" fmla="*/ 192 w 54"/>
                  <a:gd name="T5" fmla="*/ 0 h 18"/>
                  <a:gd name="T6" fmla="*/ 164 w 54"/>
                  <a:gd name="T7" fmla="*/ 0 h 18"/>
                  <a:gd name="T8" fmla="*/ 132 w 54"/>
                  <a:gd name="T9" fmla="*/ 1 h 18"/>
                  <a:gd name="T10" fmla="*/ 100 w 54"/>
                  <a:gd name="T11" fmla="*/ 2 h 18"/>
                  <a:gd name="T12" fmla="*/ 64 w 54"/>
                  <a:gd name="T13" fmla="*/ 3 h 18"/>
                  <a:gd name="T14" fmla="*/ 45 w 54"/>
                  <a:gd name="T15" fmla="*/ 9942 h 18"/>
                  <a:gd name="T16" fmla="*/ 0 w 54"/>
                  <a:gd name="T17" fmla="*/ 13638 h 18"/>
                  <a:gd name="T18" fmla="*/ 2 w 54"/>
                  <a:gd name="T19" fmla="*/ 28514 h 18"/>
                  <a:gd name="T20" fmla="*/ 49 w 54"/>
                  <a:gd name="T21" fmla="*/ 23097 h 18"/>
                  <a:gd name="T22" fmla="*/ 71 w 54"/>
                  <a:gd name="T23" fmla="*/ 18708 h 18"/>
                  <a:gd name="T24" fmla="*/ 109 w 54"/>
                  <a:gd name="T25" fmla="*/ 16837 h 18"/>
                  <a:gd name="T26" fmla="*/ 136 w 54"/>
                  <a:gd name="T27" fmla="*/ 15153 h 18"/>
                  <a:gd name="T28" fmla="*/ 164 w 54"/>
                  <a:gd name="T29" fmla="*/ 15153 h 18"/>
                  <a:gd name="T30" fmla="*/ 192 w 54"/>
                  <a:gd name="T31" fmla="*/ 15153 h 18"/>
                  <a:gd name="T32" fmla="*/ 213 w 54"/>
                  <a:gd name="T33" fmla="*/ 13638 h 18"/>
                  <a:gd name="T34" fmla="*/ 226 w 54"/>
                  <a:gd name="T35" fmla="*/ 13638 h 18"/>
                  <a:gd name="T36" fmla="*/ 222 w 54"/>
                  <a:gd name="T37" fmla="*/ 0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2" y="0"/>
                    </a:moveTo>
                    <a:lnTo>
                      <a:pt x="49" y="0"/>
                    </a:lnTo>
                    <a:lnTo>
                      <a:pt x="45" y="0"/>
                    </a:lnTo>
                    <a:lnTo>
                      <a:pt x="39" y="0"/>
                    </a:lnTo>
                    <a:lnTo>
                      <a:pt x="31" y="1"/>
                    </a:lnTo>
                    <a:lnTo>
                      <a:pt x="24" y="2"/>
                    </a:lnTo>
                    <a:lnTo>
                      <a:pt x="16" y="3"/>
                    </a:lnTo>
                    <a:lnTo>
                      <a:pt x="9" y="6"/>
                    </a:lnTo>
                    <a:lnTo>
                      <a:pt x="0" y="9"/>
                    </a:lnTo>
                    <a:lnTo>
                      <a:pt x="5" y="18"/>
                    </a:lnTo>
                    <a:lnTo>
                      <a:pt x="11" y="14"/>
                    </a:lnTo>
                    <a:lnTo>
                      <a:pt x="18" y="12"/>
                    </a:lnTo>
                    <a:lnTo>
                      <a:pt x="26" y="11"/>
                    </a:lnTo>
                    <a:lnTo>
                      <a:pt x="32" y="10"/>
                    </a:lnTo>
                    <a:lnTo>
                      <a:pt x="39" y="10"/>
                    </a:lnTo>
                    <a:lnTo>
                      <a:pt x="45" y="10"/>
                    </a:lnTo>
                    <a:lnTo>
                      <a:pt x="50" y="9"/>
                    </a:lnTo>
                    <a:lnTo>
                      <a:pt x="54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59" name="Freeform 687"/>
              <p:cNvSpPr>
                <a:spLocks noChangeArrowheads="1"/>
              </p:cNvSpPr>
              <p:nvPr/>
            </p:nvSpPr>
            <p:spPr bwMode="auto">
              <a:xfrm>
                <a:off x="5016" y="4076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9281 11520"/>
                  <a:gd name="G11" fmla="+- 15 0 0"/>
                  <a:gd name="G12" fmla="sin 25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61677 0 0"/>
                  <a:gd name="G34" fmla="+- 62049 0 0"/>
                  <a:gd name="G35" fmla="+- 62596 0 0"/>
                  <a:gd name="G36" fmla="+- 63043 0 0"/>
                  <a:gd name="G37" fmla="+- 63739 0 0"/>
                  <a:gd name="G38" fmla="+- 64201 0 0"/>
                  <a:gd name="T0" fmla="*/ 3480 w 93"/>
                  <a:gd name="T1" fmla="*/ 7396 h 58"/>
                  <a:gd name="T2" fmla="*/ 3537 w 93"/>
                  <a:gd name="T3" fmla="*/ 7396 h 58"/>
                  <a:gd name="T4" fmla="*/ 3667 w 93"/>
                  <a:gd name="T5" fmla="*/ 7154 h 58"/>
                  <a:gd name="T6" fmla="*/ 3667 w 93"/>
                  <a:gd name="T7" fmla="*/ 6607 h 58"/>
                  <a:gd name="T8" fmla="*/ 3571 w 93"/>
                  <a:gd name="T9" fmla="*/ 6064 h 58"/>
                  <a:gd name="T10" fmla="*/ 3517 w 93"/>
                  <a:gd name="T11" fmla="*/ 5314 h 58"/>
                  <a:gd name="T12" fmla="*/ 3339 w 93"/>
                  <a:gd name="T13" fmla="*/ 4674 h 58"/>
                  <a:gd name="T14" fmla="*/ 3052 w 93"/>
                  <a:gd name="T15" fmla="*/ 3815 h 58"/>
                  <a:gd name="T16" fmla="*/ 2853 w 93"/>
                  <a:gd name="T17" fmla="*/ 2841 h 58"/>
                  <a:gd name="T18" fmla="*/ 2584 w 93"/>
                  <a:gd name="T19" fmla="*/ 2036 h 58"/>
                  <a:gd name="T20" fmla="*/ 2208 w 93"/>
                  <a:gd name="T21" fmla="*/ 1244 h 58"/>
                  <a:gd name="T22" fmla="*/ 1905 w 93"/>
                  <a:gd name="T23" fmla="*/ 891 h 58"/>
                  <a:gd name="T24" fmla="*/ 1522 w 93"/>
                  <a:gd name="T25" fmla="*/ 3 h 58"/>
                  <a:gd name="T26" fmla="*/ 1179 w 93"/>
                  <a:gd name="T27" fmla="*/ 0 h 58"/>
                  <a:gd name="T28" fmla="*/ 736 w 93"/>
                  <a:gd name="T29" fmla="*/ 0 h 58"/>
                  <a:gd name="T30" fmla="*/ 459 w 93"/>
                  <a:gd name="T31" fmla="*/ 3 h 58"/>
                  <a:gd name="T32" fmla="*/ 1 w 93"/>
                  <a:gd name="T33" fmla="*/ 967 h 58"/>
                  <a:gd name="T34" fmla="*/ 0 w 93"/>
                  <a:gd name="T35" fmla="*/ 1051 h 58"/>
                  <a:gd name="T36" fmla="*/ 0 w 93"/>
                  <a:gd name="T37" fmla="*/ 1140 h 58"/>
                  <a:gd name="T38" fmla="*/ 0 w 93"/>
                  <a:gd name="T39" fmla="*/ 1348 h 58"/>
                  <a:gd name="T40" fmla="*/ 1 w 93"/>
                  <a:gd name="T41" fmla="*/ 1731 h 58"/>
                  <a:gd name="T42" fmla="*/ 4 w 93"/>
                  <a:gd name="T43" fmla="*/ 2529 h 58"/>
                  <a:gd name="T44" fmla="*/ 9 w 93"/>
                  <a:gd name="T45" fmla="*/ 3236 h 58"/>
                  <a:gd name="T46" fmla="*/ 566 w 93"/>
                  <a:gd name="T47" fmla="*/ 4014 h 58"/>
                  <a:gd name="T48" fmla="*/ 776 w 93"/>
                  <a:gd name="T49" fmla="*/ 4890 h 58"/>
                  <a:gd name="T50" fmla="*/ 1179 w 93"/>
                  <a:gd name="T51" fmla="*/ 5579 h 58"/>
                  <a:gd name="T52" fmla="*/ 1444 w 93"/>
                  <a:gd name="T53" fmla="*/ 6280 h 58"/>
                  <a:gd name="T54" fmla="*/ 1781 w 93"/>
                  <a:gd name="T55" fmla="*/ 6585 h 58"/>
                  <a:gd name="T56" fmla="*/ 2007 w 93"/>
                  <a:gd name="T57" fmla="*/ 6815 h 58"/>
                  <a:gd name="T58" fmla="*/ 2314 w 93"/>
                  <a:gd name="T59" fmla="*/ 7154 h 58"/>
                  <a:gd name="T60" fmla="*/ 2608 w 93"/>
                  <a:gd name="T61" fmla="*/ 7186 h 58"/>
                  <a:gd name="T62" fmla="*/ 2854 w 93"/>
                  <a:gd name="T63" fmla="*/ 7186 h 58"/>
                  <a:gd name="T64" fmla="*/ 3052 w 93"/>
                  <a:gd name="T65" fmla="*/ 7186 h 58"/>
                  <a:gd name="T66" fmla="*/ 3338 w 93"/>
                  <a:gd name="T67" fmla="*/ 7186 h 58"/>
                  <a:gd name="T68" fmla="*/ 3480 w 93"/>
                  <a:gd name="T69" fmla="*/ 7396 h 58"/>
                  <a:gd name="T70" fmla="*/ 0 w 93"/>
                  <a:gd name="T71" fmla="*/ 0 h 58"/>
                  <a:gd name="T72" fmla="*/ 93 w 93"/>
                  <a:gd name="T7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8">
                    <a:moveTo>
                      <a:pt x="88" y="58"/>
                    </a:moveTo>
                    <a:lnTo>
                      <a:pt x="91" y="58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7"/>
                    </a:lnTo>
                    <a:lnTo>
                      <a:pt x="89" y="41"/>
                    </a:lnTo>
                    <a:lnTo>
                      <a:pt x="85" y="36"/>
                    </a:lnTo>
                    <a:lnTo>
                      <a:pt x="79" y="29"/>
                    </a:lnTo>
                    <a:lnTo>
                      <a:pt x="72" y="22"/>
                    </a:lnTo>
                    <a:lnTo>
                      <a:pt x="66" y="16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20" y="0"/>
                    </a:lnTo>
                    <a:lnTo>
                      <a:pt x="11" y="3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4"/>
                    </a:lnTo>
                    <a:lnTo>
                      <a:pt x="4" y="19"/>
                    </a:lnTo>
                    <a:lnTo>
                      <a:pt x="9" y="25"/>
                    </a:lnTo>
                    <a:lnTo>
                      <a:pt x="15" y="31"/>
                    </a:lnTo>
                    <a:lnTo>
                      <a:pt x="21" y="38"/>
                    </a:lnTo>
                    <a:lnTo>
                      <a:pt x="30" y="43"/>
                    </a:lnTo>
                    <a:lnTo>
                      <a:pt x="37" y="49"/>
                    </a:lnTo>
                    <a:lnTo>
                      <a:pt x="45" y="51"/>
                    </a:lnTo>
                    <a:lnTo>
                      <a:pt x="52" y="53"/>
                    </a:lnTo>
                    <a:lnTo>
                      <a:pt x="59" y="55"/>
                    </a:lnTo>
                    <a:lnTo>
                      <a:pt x="67" y="56"/>
                    </a:lnTo>
                    <a:lnTo>
                      <a:pt x="73" y="56"/>
                    </a:lnTo>
                    <a:lnTo>
                      <a:pt x="79" y="56"/>
                    </a:lnTo>
                    <a:lnTo>
                      <a:pt x="84" y="56"/>
                    </a:lnTo>
                    <a:lnTo>
                      <a:pt x="88" y="5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0" name="Freeform 688"/>
              <p:cNvSpPr>
                <a:spLocks noChangeArrowheads="1"/>
              </p:cNvSpPr>
              <p:nvPr/>
            </p:nvSpPr>
            <p:spPr bwMode="auto">
              <a:xfrm>
                <a:off x="5014" y="4069"/>
                <a:ext cx="101" cy="56"/>
              </a:xfrm>
              <a:custGeom>
                <a:avLst/>
                <a:gdLst>
                  <a:gd name="G0" fmla="+- 13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14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80 0 0"/>
                  <a:gd name="G33" fmla="+- 930 0 0"/>
                  <a:gd name="G34" fmla="+- 1604 0 0"/>
                  <a:gd name="G35" fmla="+- 2079 0 0"/>
                  <a:gd name="G36" fmla="+- 2561 0 0"/>
                  <a:gd name="G37" fmla="+- 2810 0 0"/>
                  <a:gd name="T0" fmla="*/ 4 w 98"/>
                  <a:gd name="T1" fmla="*/ 535 h 66"/>
                  <a:gd name="T2" fmla="*/ 811 w 98"/>
                  <a:gd name="T3" fmla="*/ 431 h 66"/>
                  <a:gd name="T4" fmla="*/ 1305 w 98"/>
                  <a:gd name="T5" fmla="*/ 375 h 66"/>
                  <a:gd name="T6" fmla="*/ 1979 w 98"/>
                  <a:gd name="T7" fmla="*/ 375 h 66"/>
                  <a:gd name="T8" fmla="*/ 2510 w 98"/>
                  <a:gd name="T9" fmla="*/ 431 h 66"/>
                  <a:gd name="T10" fmla="*/ 3096 w 98"/>
                  <a:gd name="T11" fmla="*/ 535 h 66"/>
                  <a:gd name="T12" fmla="*/ 3586 w 98"/>
                  <a:gd name="T13" fmla="*/ 776 h 66"/>
                  <a:gd name="T14" fmla="*/ 4039 w 98"/>
                  <a:gd name="T15" fmla="*/ 964 h 66"/>
                  <a:gd name="T16" fmla="*/ 4548 w 98"/>
                  <a:gd name="T17" fmla="*/ 1202 h 66"/>
                  <a:gd name="T18" fmla="*/ 4992 w 98"/>
                  <a:gd name="T19" fmla="*/ 1481 h 66"/>
                  <a:gd name="T20" fmla="*/ 5285 w 98"/>
                  <a:gd name="T21" fmla="*/ 1716 h 66"/>
                  <a:gd name="T22" fmla="*/ 5609 w 98"/>
                  <a:gd name="T23" fmla="*/ 1917 h 66"/>
                  <a:gd name="T24" fmla="*/ 5660 w 98"/>
                  <a:gd name="T25" fmla="*/ 2156 h 66"/>
                  <a:gd name="T26" fmla="*/ 5768 w 98"/>
                  <a:gd name="T27" fmla="*/ 2296 h 66"/>
                  <a:gd name="T28" fmla="*/ 5768 w 98"/>
                  <a:gd name="T29" fmla="*/ 2321 h 66"/>
                  <a:gd name="T30" fmla="*/ 5952 w 98"/>
                  <a:gd name="T31" fmla="*/ 2321 h 66"/>
                  <a:gd name="T32" fmla="*/ 5768 w 98"/>
                  <a:gd name="T33" fmla="*/ 2321 h 66"/>
                  <a:gd name="T34" fmla="*/ 5640 w 98"/>
                  <a:gd name="T35" fmla="*/ 2685 h 66"/>
                  <a:gd name="T36" fmla="*/ 6007 w 98"/>
                  <a:gd name="T37" fmla="*/ 2660 h 66"/>
                  <a:gd name="T38" fmla="*/ 6331 w 98"/>
                  <a:gd name="T39" fmla="*/ 2474 h 66"/>
                  <a:gd name="T40" fmla="*/ 6331 w 98"/>
                  <a:gd name="T41" fmla="*/ 2218 h 66"/>
                  <a:gd name="T42" fmla="*/ 6121 w 98"/>
                  <a:gd name="T43" fmla="*/ 2008 h 66"/>
                  <a:gd name="T44" fmla="*/ 5985 w 98"/>
                  <a:gd name="T45" fmla="*/ 1730 h 66"/>
                  <a:gd name="T46" fmla="*/ 5660 w 98"/>
                  <a:gd name="T47" fmla="*/ 1481 h 66"/>
                  <a:gd name="T48" fmla="*/ 5333 w 98"/>
                  <a:gd name="T49" fmla="*/ 1202 h 66"/>
                  <a:gd name="T50" fmla="*/ 4980 w 98"/>
                  <a:gd name="T51" fmla="*/ 959 h 66"/>
                  <a:gd name="T52" fmla="*/ 4433 w 98"/>
                  <a:gd name="T53" fmla="*/ 621 h 66"/>
                  <a:gd name="T54" fmla="*/ 3927 w 98"/>
                  <a:gd name="T55" fmla="*/ 431 h 66"/>
                  <a:gd name="T56" fmla="*/ 3286 w 98"/>
                  <a:gd name="T57" fmla="*/ 14 h 66"/>
                  <a:gd name="T58" fmla="*/ 2664 w 98"/>
                  <a:gd name="T59" fmla="*/ 2 h 66"/>
                  <a:gd name="T60" fmla="*/ 2042 w 98"/>
                  <a:gd name="T61" fmla="*/ 0 h 66"/>
                  <a:gd name="T62" fmla="*/ 1305 w 98"/>
                  <a:gd name="T63" fmla="*/ 0 h 66"/>
                  <a:gd name="T64" fmla="*/ 720 w 98"/>
                  <a:gd name="T65" fmla="*/ 2 h 66"/>
                  <a:gd name="T66" fmla="*/ 0 w 98"/>
                  <a:gd name="T67" fmla="*/ 320 h 66"/>
                  <a:gd name="T68" fmla="*/ 4 w 98"/>
                  <a:gd name="T69" fmla="*/ 535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4" y="14"/>
                    </a:moveTo>
                    <a:lnTo>
                      <a:pt x="13" y="11"/>
                    </a:lnTo>
                    <a:lnTo>
                      <a:pt x="21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9"/>
                    </a:lnTo>
                    <a:lnTo>
                      <a:pt x="63" y="24"/>
                    </a:lnTo>
                    <a:lnTo>
                      <a:pt x="71" y="30"/>
                    </a:lnTo>
                    <a:lnTo>
                      <a:pt x="77" y="36"/>
                    </a:lnTo>
                    <a:lnTo>
                      <a:pt x="81" y="42"/>
                    </a:lnTo>
                    <a:lnTo>
                      <a:pt x="86" y="47"/>
                    </a:lnTo>
                    <a:lnTo>
                      <a:pt x="89" y="53"/>
                    </a:lnTo>
                    <a:lnTo>
                      <a:pt x="90" y="56"/>
                    </a:lnTo>
                    <a:lnTo>
                      <a:pt x="90" y="57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8" y="66"/>
                    </a:lnTo>
                    <a:lnTo>
                      <a:pt x="94" y="65"/>
                    </a:lnTo>
                    <a:lnTo>
                      <a:pt x="98" y="60"/>
                    </a:lnTo>
                    <a:lnTo>
                      <a:pt x="98" y="55"/>
                    </a:lnTo>
                    <a:lnTo>
                      <a:pt x="96" y="49"/>
                    </a:lnTo>
                    <a:lnTo>
                      <a:pt x="93" y="43"/>
                    </a:lnTo>
                    <a:lnTo>
                      <a:pt x="89" y="36"/>
                    </a:lnTo>
                    <a:lnTo>
                      <a:pt x="84" y="30"/>
                    </a:lnTo>
                    <a:lnTo>
                      <a:pt x="76" y="23"/>
                    </a:lnTo>
                    <a:lnTo>
                      <a:pt x="69" y="16"/>
                    </a:lnTo>
                    <a:lnTo>
                      <a:pt x="60" y="11"/>
                    </a:lnTo>
                    <a:lnTo>
                      <a:pt x="51" y="6"/>
                    </a:lnTo>
                    <a:lnTo>
                      <a:pt x="41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7"/>
                    </a:ln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1" name="Freeform 689"/>
              <p:cNvSpPr>
                <a:spLocks noChangeArrowheads="1"/>
              </p:cNvSpPr>
              <p:nvPr/>
            </p:nvSpPr>
            <p:spPr bwMode="auto">
              <a:xfrm>
                <a:off x="5011" y="4078"/>
                <a:ext cx="42" cy="51"/>
              </a:xfrm>
              <a:custGeom>
                <a:avLst/>
                <a:gdLst>
                  <a:gd name="G0" fmla="+- 1 0 0"/>
                  <a:gd name="G1" fmla="+- 1 0 0"/>
                  <a:gd name="G2" fmla="*/ 1 42845 51712"/>
                  <a:gd name="G3" fmla="*/ 1 29071 57600"/>
                  <a:gd name="G4" fmla="*/ 1 63095 51712"/>
                  <a:gd name="G5" fmla="*/ G4 1 180"/>
                  <a:gd name="G6" fmla="*/ G3 1 G5"/>
                  <a:gd name="G7" fmla="*/ 1 39091 57600"/>
                  <a:gd name="G8" fmla="*/ 1 63095 51712"/>
                  <a:gd name="G9" fmla="*/ G8 1 180"/>
                  <a:gd name="G10" fmla="*/ G7 1 G9"/>
                  <a:gd name="G11" fmla="*/ 1 33651 25856"/>
                  <a:gd name="G12" fmla="+- 65533 0 0"/>
                  <a:gd name="G13" fmla="+- 65533 0 0"/>
                  <a:gd name="G14" fmla="+- 9 0 0"/>
                  <a:gd name="G15" fmla="*/ 1 41825 49664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50953 0 0"/>
                  <a:gd name="G30" fmla="+- 52959 0 0"/>
                  <a:gd name="G31" fmla="+- 55594 0 0"/>
                  <a:gd name="T0" fmla="*/ 1017 w 43"/>
                  <a:gd name="T1" fmla="*/ 17120 h 49"/>
                  <a:gd name="T2" fmla="*/ 871 w 43"/>
                  <a:gd name="T3" fmla="*/ 15454 h 49"/>
                  <a:gd name="T4" fmla="*/ 647 w 43"/>
                  <a:gd name="T5" fmla="*/ 13224 h 49"/>
                  <a:gd name="T6" fmla="*/ 493 w 43"/>
                  <a:gd name="T7" fmla="*/ 10435 h 49"/>
                  <a:gd name="T8" fmla="*/ 376 w 43"/>
                  <a:gd name="T9" fmla="*/ 8240 h 49"/>
                  <a:gd name="T10" fmla="*/ 299 w 43"/>
                  <a:gd name="T11" fmla="*/ 5181 h 49"/>
                  <a:gd name="T12" fmla="*/ 8 w 43"/>
                  <a:gd name="T13" fmla="*/ 3478 h 49"/>
                  <a:gd name="T14" fmla="*/ 8 w 43"/>
                  <a:gd name="T15" fmla="*/ 3234 h 49"/>
                  <a:gd name="T16" fmla="*/ 8 w 43"/>
                  <a:gd name="T17" fmla="*/ 109 h 49"/>
                  <a:gd name="T18" fmla="*/ 8 w 43"/>
                  <a:gd name="T19" fmla="*/ 3234 h 49"/>
                  <a:gd name="T20" fmla="*/ 7 w 43"/>
                  <a:gd name="T21" fmla="*/ 3234 h 49"/>
                  <a:gd name="T22" fmla="*/ 3 w 43"/>
                  <a:gd name="T23" fmla="*/ 0 h 49"/>
                  <a:gd name="T24" fmla="*/ 0 w 43"/>
                  <a:gd name="T25" fmla="*/ 3 h 49"/>
                  <a:gd name="T26" fmla="*/ 0 w 43"/>
                  <a:gd name="T27" fmla="*/ 109 h 49"/>
                  <a:gd name="T28" fmla="*/ 0 w 43"/>
                  <a:gd name="T29" fmla="*/ 3774 h 49"/>
                  <a:gd name="T30" fmla="*/ 1 w 43"/>
                  <a:gd name="T31" fmla="*/ 5181 h 49"/>
                  <a:gd name="T32" fmla="*/ 4 w 43"/>
                  <a:gd name="T33" fmla="*/ 7643 h 49"/>
                  <a:gd name="T34" fmla="*/ 9 w 43"/>
                  <a:gd name="T35" fmla="*/ 10435 h 49"/>
                  <a:gd name="T36" fmla="*/ 376 w 43"/>
                  <a:gd name="T37" fmla="*/ 13224 h 49"/>
                  <a:gd name="T38" fmla="*/ 516 w 43"/>
                  <a:gd name="T39" fmla="*/ 15830 h 49"/>
                  <a:gd name="T40" fmla="*/ 741 w 43"/>
                  <a:gd name="T41" fmla="*/ 18760 h 49"/>
                  <a:gd name="T42" fmla="*/ 929 w 43"/>
                  <a:gd name="T43" fmla="*/ 20305 h 49"/>
                  <a:gd name="T44" fmla="*/ 1017 w 43"/>
                  <a:gd name="T45" fmla="*/ 17120 h 49"/>
                  <a:gd name="T46" fmla="*/ 0 w 43"/>
                  <a:gd name="T47" fmla="*/ 0 h 49"/>
                  <a:gd name="T48" fmla="*/ 43 w 43"/>
                  <a:gd name="T4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49">
                    <a:moveTo>
                      <a:pt x="43" y="41"/>
                    </a:moveTo>
                    <a:lnTo>
                      <a:pt x="36" y="37"/>
                    </a:lnTo>
                    <a:lnTo>
                      <a:pt x="28" y="31"/>
                    </a:lnTo>
                    <a:lnTo>
                      <a:pt x="22" y="25"/>
                    </a:lnTo>
                    <a:lnTo>
                      <a:pt x="16" y="19"/>
                    </a:lnTo>
                    <a:lnTo>
                      <a:pt x="11" y="13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4" y="18"/>
                    </a:lnTo>
                    <a:lnTo>
                      <a:pt x="9" y="25"/>
                    </a:lnTo>
                    <a:lnTo>
                      <a:pt x="16" y="31"/>
                    </a:lnTo>
                    <a:lnTo>
                      <a:pt x="23" y="38"/>
                    </a:lnTo>
                    <a:lnTo>
                      <a:pt x="31" y="45"/>
                    </a:lnTo>
                    <a:lnTo>
                      <a:pt x="39" y="49"/>
                    </a:lnTo>
                    <a:lnTo>
                      <a:pt x="4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2" name="Freeform 690"/>
              <p:cNvSpPr>
                <a:spLocks noChangeArrowheads="1"/>
              </p:cNvSpPr>
              <p:nvPr/>
            </p:nvSpPr>
            <p:spPr bwMode="auto">
              <a:xfrm>
                <a:off x="5053" y="4123"/>
                <a:ext cx="54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18529 49664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487 0 0"/>
                  <a:gd name="G24" fmla="+- 55214 0 0"/>
                  <a:gd name="T0" fmla="*/ 2350 w 54"/>
                  <a:gd name="T1" fmla="*/ 13638 h 18"/>
                  <a:gd name="T2" fmla="*/ 2225 w 54"/>
                  <a:gd name="T3" fmla="*/ 12274 h 18"/>
                  <a:gd name="T4" fmla="*/ 1952 w 54"/>
                  <a:gd name="T5" fmla="*/ 12274 h 18"/>
                  <a:gd name="T6" fmla="*/ 1660 w 54"/>
                  <a:gd name="T7" fmla="*/ 12274 h 18"/>
                  <a:gd name="T8" fmla="*/ 1412 w 54"/>
                  <a:gd name="T9" fmla="*/ 11047 h 18"/>
                  <a:gd name="T10" fmla="*/ 1078 w 54"/>
                  <a:gd name="T11" fmla="*/ 11047 h 18"/>
                  <a:gd name="T12" fmla="*/ 738 w 54"/>
                  <a:gd name="T13" fmla="*/ 8948 h 18"/>
                  <a:gd name="T14" fmla="*/ 505 w 54"/>
                  <a:gd name="T15" fmla="*/ 4 h 18"/>
                  <a:gd name="T16" fmla="*/ 4 w 54"/>
                  <a:gd name="T17" fmla="*/ 0 h 18"/>
                  <a:gd name="T18" fmla="*/ 0 w 54"/>
                  <a:gd name="T19" fmla="*/ 12274 h 18"/>
                  <a:gd name="T20" fmla="*/ 8 w 54"/>
                  <a:gd name="T21" fmla="*/ 16837 h 18"/>
                  <a:gd name="T22" fmla="*/ 662 w 54"/>
                  <a:gd name="T23" fmla="*/ 24070 h 18"/>
                  <a:gd name="T24" fmla="*/ 990 w 54"/>
                  <a:gd name="T25" fmla="*/ 25663 h 18"/>
                  <a:gd name="T26" fmla="*/ 1369 w 54"/>
                  <a:gd name="T27" fmla="*/ 26744 h 18"/>
                  <a:gd name="T28" fmla="*/ 1660 w 54"/>
                  <a:gd name="T29" fmla="*/ 26744 h 18"/>
                  <a:gd name="T30" fmla="*/ 1952 w 54"/>
                  <a:gd name="T31" fmla="*/ 26744 h 18"/>
                  <a:gd name="T32" fmla="*/ 2174 w 54"/>
                  <a:gd name="T33" fmla="*/ 28514 h 18"/>
                  <a:gd name="T34" fmla="*/ 2295 w 54"/>
                  <a:gd name="T35" fmla="*/ 28514 h 18"/>
                  <a:gd name="T36" fmla="*/ 2350 w 54"/>
                  <a:gd name="T37" fmla="*/ 13638 h 18"/>
                  <a:gd name="T38" fmla="*/ 0 w 54"/>
                  <a:gd name="T39" fmla="*/ 0 h 18"/>
                  <a:gd name="T40" fmla="*/ 54 w 54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4" h="18">
                    <a:moveTo>
                      <a:pt x="54" y="9"/>
                    </a:moveTo>
                    <a:lnTo>
                      <a:pt x="50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7"/>
                    </a:lnTo>
                    <a:lnTo>
                      <a:pt x="25" y="7"/>
                    </a:lnTo>
                    <a:lnTo>
                      <a:pt x="18" y="5"/>
                    </a:lnTo>
                    <a:lnTo>
                      <a:pt x="11" y="4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8" y="11"/>
                    </a:lnTo>
                    <a:lnTo>
                      <a:pt x="16" y="15"/>
                    </a:lnTo>
                    <a:lnTo>
                      <a:pt x="23" y="16"/>
                    </a:lnTo>
                    <a:lnTo>
                      <a:pt x="31" y="17"/>
                    </a:lnTo>
                    <a:lnTo>
                      <a:pt x="38" y="17"/>
                    </a:lnTo>
                    <a:lnTo>
                      <a:pt x="44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3" name="Freeform 691"/>
              <p:cNvSpPr>
                <a:spLocks noChangeArrowheads="1"/>
              </p:cNvSpPr>
              <p:nvPr/>
            </p:nvSpPr>
            <p:spPr bwMode="auto">
              <a:xfrm>
                <a:off x="1203" y="4081"/>
                <a:ext cx="82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 0 0"/>
                  <a:gd name="G10" fmla="*/ 1 13427 51712"/>
                  <a:gd name="G11" fmla="*/ 1 44401 57600"/>
                  <a:gd name="G12" fmla="*/ 1 63095 51712"/>
                  <a:gd name="G13" fmla="*/ G12 1 180"/>
                  <a:gd name="G14" fmla="*/ G11 1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969 0 0"/>
                  <a:gd name="G36" fmla="+- 992 0 0"/>
                  <a:gd name="G37" fmla="+- 989 0 0"/>
                  <a:gd name="G38" fmla="+- 287 0 0"/>
                  <a:gd name="G39" fmla="+- 65535 0 0"/>
                  <a:gd name="G40" fmla="+- 64916 0 0"/>
                  <a:gd name="T0" fmla="*/ 943 w 93"/>
                  <a:gd name="T1" fmla="*/ 0 h 57"/>
                  <a:gd name="T2" fmla="*/ 969 w 93"/>
                  <a:gd name="T3" fmla="*/ 0 h 57"/>
                  <a:gd name="T4" fmla="*/ 994 w 93"/>
                  <a:gd name="T5" fmla="*/ 2 h 57"/>
                  <a:gd name="T6" fmla="*/ 994 w 93"/>
                  <a:gd name="T7" fmla="*/ 5 h 57"/>
                  <a:gd name="T8" fmla="*/ 969 w 93"/>
                  <a:gd name="T9" fmla="*/ 682 h 57"/>
                  <a:gd name="T10" fmla="*/ 954 w 93"/>
                  <a:gd name="T11" fmla="*/ 955 h 57"/>
                  <a:gd name="T12" fmla="*/ 907 w 93"/>
                  <a:gd name="T13" fmla="*/ 1527 h 57"/>
                  <a:gd name="T14" fmla="*/ 828 w 93"/>
                  <a:gd name="T15" fmla="*/ 1874 h 57"/>
                  <a:gd name="T16" fmla="*/ 775 w 93"/>
                  <a:gd name="T17" fmla="*/ 2322 h 57"/>
                  <a:gd name="T18" fmla="*/ 696 w 93"/>
                  <a:gd name="T19" fmla="*/ 2656 h 57"/>
                  <a:gd name="T20" fmla="*/ 600 w 93"/>
                  <a:gd name="T21" fmla="*/ 3043 h 57"/>
                  <a:gd name="T22" fmla="*/ 513 w 93"/>
                  <a:gd name="T23" fmla="*/ 3457 h 57"/>
                  <a:gd name="T24" fmla="*/ 413 w 93"/>
                  <a:gd name="T25" fmla="*/ 3698 h 57"/>
                  <a:gd name="T26" fmla="*/ 319 w 93"/>
                  <a:gd name="T27" fmla="*/ 3733 h 57"/>
                  <a:gd name="T28" fmla="*/ 201 w 93"/>
                  <a:gd name="T29" fmla="*/ 3857 h 57"/>
                  <a:gd name="T30" fmla="*/ 118 w 93"/>
                  <a:gd name="T31" fmla="*/ 3698 h 57"/>
                  <a:gd name="T32" fmla="*/ 1 w 93"/>
                  <a:gd name="T33" fmla="*/ 3432 h 57"/>
                  <a:gd name="T34" fmla="*/ 0 w 93"/>
                  <a:gd name="T35" fmla="*/ 3256 h 57"/>
                  <a:gd name="T36" fmla="*/ 0 w 93"/>
                  <a:gd name="T37" fmla="*/ 3209 h 57"/>
                  <a:gd name="T38" fmla="*/ 0 w 93"/>
                  <a:gd name="T39" fmla="*/ 3043 h 57"/>
                  <a:gd name="T40" fmla="*/ 1 w 93"/>
                  <a:gd name="T41" fmla="*/ 3002 h 57"/>
                  <a:gd name="T42" fmla="*/ 4 w 93"/>
                  <a:gd name="T43" fmla="*/ 2620 h 57"/>
                  <a:gd name="T44" fmla="*/ 6 w 93"/>
                  <a:gd name="T45" fmla="*/ 2148 h 57"/>
                  <a:gd name="T46" fmla="*/ 154 w 93"/>
                  <a:gd name="T47" fmla="*/ 1657 h 57"/>
                  <a:gd name="T48" fmla="*/ 222 w 93"/>
                  <a:gd name="T49" fmla="*/ 1163 h 57"/>
                  <a:gd name="T50" fmla="*/ 318 w 93"/>
                  <a:gd name="T51" fmla="*/ 827 h 57"/>
                  <a:gd name="T52" fmla="*/ 391 w 93"/>
                  <a:gd name="T53" fmla="*/ 633 h 57"/>
                  <a:gd name="T54" fmla="*/ 462 w 93"/>
                  <a:gd name="T55" fmla="*/ 5 h 57"/>
                  <a:gd name="T56" fmla="*/ 545 w 93"/>
                  <a:gd name="T57" fmla="*/ 3 h 57"/>
                  <a:gd name="T58" fmla="*/ 627 w 93"/>
                  <a:gd name="T59" fmla="*/ 2 h 57"/>
                  <a:gd name="T60" fmla="*/ 701 w 93"/>
                  <a:gd name="T61" fmla="*/ 1 h 57"/>
                  <a:gd name="T62" fmla="*/ 778 w 93"/>
                  <a:gd name="T63" fmla="*/ 0 h 57"/>
                  <a:gd name="T64" fmla="*/ 828 w 93"/>
                  <a:gd name="T65" fmla="*/ 0 h 57"/>
                  <a:gd name="T66" fmla="*/ 907 w 93"/>
                  <a:gd name="T67" fmla="*/ 0 h 57"/>
                  <a:gd name="T68" fmla="*/ 943 w 93"/>
                  <a:gd name="T69" fmla="*/ 0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0"/>
                    </a:moveTo>
                    <a:lnTo>
                      <a:pt x="92" y="0"/>
                    </a:lnTo>
                    <a:lnTo>
                      <a:pt x="93" y="2"/>
                    </a:lnTo>
                    <a:lnTo>
                      <a:pt x="93" y="5"/>
                    </a:lnTo>
                    <a:lnTo>
                      <a:pt x="92" y="10"/>
                    </a:lnTo>
                    <a:lnTo>
                      <a:pt x="89" y="15"/>
                    </a:lnTo>
                    <a:lnTo>
                      <a:pt x="84" y="22"/>
                    </a:lnTo>
                    <a:lnTo>
                      <a:pt x="79" y="28"/>
                    </a:lnTo>
                    <a:lnTo>
                      <a:pt x="73" y="35"/>
                    </a:lnTo>
                    <a:lnTo>
                      <a:pt x="65" y="40"/>
                    </a:lnTo>
                    <a:lnTo>
                      <a:pt x="57" y="46"/>
                    </a:lnTo>
                    <a:lnTo>
                      <a:pt x="48" y="51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0" y="57"/>
                    </a:lnTo>
                    <a:lnTo>
                      <a:pt x="10" y="55"/>
                    </a:lnTo>
                    <a:lnTo>
                      <a:pt x="1" y="50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1" y="44"/>
                    </a:lnTo>
                    <a:lnTo>
                      <a:pt x="4" y="38"/>
                    </a:lnTo>
                    <a:lnTo>
                      <a:pt x="8" y="32"/>
                    </a:lnTo>
                    <a:lnTo>
                      <a:pt x="15" y="25"/>
                    </a:lnTo>
                    <a:lnTo>
                      <a:pt x="22" y="18"/>
                    </a:lnTo>
                    <a:lnTo>
                      <a:pt x="29" y="13"/>
                    </a:lnTo>
                    <a:lnTo>
                      <a:pt x="37" y="9"/>
                    </a:lnTo>
                    <a:lnTo>
                      <a:pt x="44" y="5"/>
                    </a:lnTo>
                    <a:lnTo>
                      <a:pt x="52" y="3"/>
                    </a:lnTo>
                    <a:lnTo>
                      <a:pt x="59" y="2"/>
                    </a:lnTo>
                    <a:lnTo>
                      <a:pt x="66" y="1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84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4" name="Freeform 692"/>
              <p:cNvSpPr>
                <a:spLocks noChangeArrowheads="1"/>
              </p:cNvSpPr>
              <p:nvPr/>
            </p:nvSpPr>
            <p:spPr bwMode="auto">
              <a:xfrm>
                <a:off x="1202" y="4076"/>
                <a:ext cx="87" cy="57"/>
              </a:xfrm>
              <a:custGeom>
                <a:avLst/>
                <a:gdLst>
                  <a:gd name="G0" fmla="+- 5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50179 51712"/>
                  <a:gd name="G17" fmla="+- 56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3051 0 0"/>
                  <a:gd name="G33" fmla="+- 63137 0 0"/>
                  <a:gd name="G34" fmla="+- 63284 0 0"/>
                  <a:gd name="G35" fmla="+- 63503 0 0"/>
                  <a:gd name="G36" fmla="+- 63789 0 0"/>
                  <a:gd name="G37" fmla="+- 64181 0 0"/>
                  <a:gd name="T0" fmla="*/ 0 w 98"/>
                  <a:gd name="T1" fmla="*/ 2389 h 66"/>
                  <a:gd name="T2" fmla="*/ 150 w 98"/>
                  <a:gd name="T3" fmla="*/ 2635 h 66"/>
                  <a:gd name="T4" fmla="*/ 286 w 98"/>
                  <a:gd name="T5" fmla="*/ 2685 h 66"/>
                  <a:gd name="T6" fmla="*/ 433 w 98"/>
                  <a:gd name="T7" fmla="*/ 2685 h 66"/>
                  <a:gd name="T8" fmla="*/ 602 w 98"/>
                  <a:gd name="T9" fmla="*/ 2635 h 66"/>
                  <a:gd name="T10" fmla="*/ 727 w 98"/>
                  <a:gd name="T11" fmla="*/ 2474 h 66"/>
                  <a:gd name="T12" fmla="*/ 863 w 98"/>
                  <a:gd name="T13" fmla="*/ 2218 h 66"/>
                  <a:gd name="T14" fmla="*/ 972 w 98"/>
                  <a:gd name="T15" fmla="*/ 2009 h 66"/>
                  <a:gd name="T16" fmla="*/ 1093 w 98"/>
                  <a:gd name="T17" fmla="*/ 1730 h 66"/>
                  <a:gd name="T18" fmla="*/ 1164 w 98"/>
                  <a:gd name="T19" fmla="*/ 1496 h 66"/>
                  <a:gd name="T20" fmla="*/ 1241 w 98"/>
                  <a:gd name="T21" fmla="*/ 1202 h 66"/>
                  <a:gd name="T22" fmla="*/ 1321 w 98"/>
                  <a:gd name="T23" fmla="*/ 959 h 66"/>
                  <a:gd name="T24" fmla="*/ 1387 w 98"/>
                  <a:gd name="T25" fmla="*/ 669 h 66"/>
                  <a:gd name="T26" fmla="*/ 1389 w 98"/>
                  <a:gd name="T27" fmla="*/ 431 h 66"/>
                  <a:gd name="T28" fmla="*/ 1389 w 98"/>
                  <a:gd name="T29" fmla="*/ 4 h 66"/>
                  <a:gd name="T30" fmla="*/ 1321 w 98"/>
                  <a:gd name="T31" fmla="*/ 0 h 66"/>
                  <a:gd name="T32" fmla="*/ 1241 w 98"/>
                  <a:gd name="T33" fmla="*/ 0 h 66"/>
                  <a:gd name="T34" fmla="*/ 1263 w 98"/>
                  <a:gd name="T35" fmla="*/ 375 h 66"/>
                  <a:gd name="T36" fmla="*/ 1303 w 98"/>
                  <a:gd name="T37" fmla="*/ 375 h 66"/>
                  <a:gd name="T38" fmla="*/ 1263 w 98"/>
                  <a:gd name="T39" fmla="*/ 345 h 66"/>
                  <a:gd name="T40" fmla="*/ 1263 w 98"/>
                  <a:gd name="T41" fmla="*/ 375 h 66"/>
                  <a:gd name="T42" fmla="*/ 1241 w 98"/>
                  <a:gd name="T43" fmla="*/ 465 h 66"/>
                  <a:gd name="T44" fmla="*/ 1228 w 98"/>
                  <a:gd name="T45" fmla="*/ 721 h 66"/>
                  <a:gd name="T46" fmla="*/ 1162 w 98"/>
                  <a:gd name="T47" fmla="*/ 959 h 66"/>
                  <a:gd name="T48" fmla="*/ 1093 w 98"/>
                  <a:gd name="T49" fmla="*/ 1202 h 66"/>
                  <a:gd name="T50" fmla="*/ 996 w 98"/>
                  <a:gd name="T51" fmla="*/ 1496 h 66"/>
                  <a:gd name="T52" fmla="*/ 887 w 98"/>
                  <a:gd name="T53" fmla="*/ 1716 h 66"/>
                  <a:gd name="T54" fmla="*/ 785 w 98"/>
                  <a:gd name="T55" fmla="*/ 1985 h 66"/>
                  <a:gd name="T56" fmla="*/ 658 w 98"/>
                  <a:gd name="T57" fmla="*/ 2133 h 66"/>
                  <a:gd name="T58" fmla="*/ 549 w 98"/>
                  <a:gd name="T59" fmla="*/ 2218 h 66"/>
                  <a:gd name="T60" fmla="*/ 422 w 98"/>
                  <a:gd name="T61" fmla="*/ 2296 h 66"/>
                  <a:gd name="T62" fmla="*/ 304 w 98"/>
                  <a:gd name="T63" fmla="*/ 2296 h 66"/>
                  <a:gd name="T64" fmla="*/ 178 w 98"/>
                  <a:gd name="T65" fmla="*/ 2218 h 66"/>
                  <a:gd name="T66" fmla="*/ 4 w 98"/>
                  <a:gd name="T67" fmla="*/ 2063 h 66"/>
                  <a:gd name="T68" fmla="*/ 0 w 98"/>
                  <a:gd name="T69" fmla="*/ 2389 h 66"/>
                  <a:gd name="T70" fmla="*/ 0 w 98"/>
                  <a:gd name="T71" fmla="*/ 0 h 66"/>
                  <a:gd name="T72" fmla="*/ 98 w 98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8" h="66">
                    <a:moveTo>
                      <a:pt x="0" y="59"/>
                    </a:moveTo>
                    <a:lnTo>
                      <a:pt x="10" y="64"/>
                    </a:lnTo>
                    <a:lnTo>
                      <a:pt x="21" y="66"/>
                    </a:lnTo>
                    <a:lnTo>
                      <a:pt x="31" y="66"/>
                    </a:lnTo>
                    <a:lnTo>
                      <a:pt x="42" y="64"/>
                    </a:lnTo>
                    <a:lnTo>
                      <a:pt x="52" y="60"/>
                    </a:lnTo>
                    <a:lnTo>
                      <a:pt x="60" y="55"/>
                    </a:lnTo>
                    <a:lnTo>
                      <a:pt x="69" y="50"/>
                    </a:lnTo>
                    <a:lnTo>
                      <a:pt x="77" y="43"/>
                    </a:lnTo>
                    <a:lnTo>
                      <a:pt x="83" y="37"/>
                    </a:lnTo>
                    <a:lnTo>
                      <a:pt x="89" y="30"/>
                    </a:lnTo>
                    <a:lnTo>
                      <a:pt x="94" y="23"/>
                    </a:lnTo>
                    <a:lnTo>
                      <a:pt x="97" y="17"/>
                    </a:lnTo>
                    <a:lnTo>
                      <a:pt x="98" y="11"/>
                    </a:lnTo>
                    <a:lnTo>
                      <a:pt x="98" y="5"/>
                    </a:lnTo>
                    <a:lnTo>
                      <a:pt x="94" y="0"/>
                    </a:lnTo>
                    <a:lnTo>
                      <a:pt x="89" y="0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0" y="8"/>
                    </a:lnTo>
                    <a:lnTo>
                      <a:pt x="90" y="9"/>
                    </a:lnTo>
                    <a:lnTo>
                      <a:pt x="89" y="12"/>
                    </a:lnTo>
                    <a:lnTo>
                      <a:pt x="86" y="18"/>
                    </a:lnTo>
                    <a:lnTo>
                      <a:pt x="82" y="23"/>
                    </a:lnTo>
                    <a:lnTo>
                      <a:pt x="77" y="30"/>
                    </a:lnTo>
                    <a:lnTo>
                      <a:pt x="71" y="37"/>
                    </a:lnTo>
                    <a:lnTo>
                      <a:pt x="63" y="42"/>
                    </a:lnTo>
                    <a:lnTo>
                      <a:pt x="56" y="48"/>
                    </a:lnTo>
                    <a:lnTo>
                      <a:pt x="47" y="52"/>
                    </a:lnTo>
                    <a:lnTo>
                      <a:pt x="39" y="55"/>
                    </a:lnTo>
                    <a:lnTo>
                      <a:pt x="30" y="56"/>
                    </a:lnTo>
                    <a:lnTo>
                      <a:pt x="22" y="56"/>
                    </a:lnTo>
                    <a:lnTo>
                      <a:pt x="13" y="55"/>
                    </a:lnTo>
                    <a:lnTo>
                      <a:pt x="4" y="51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5" name="Freeform 693"/>
              <p:cNvSpPr>
                <a:spLocks noChangeArrowheads="1"/>
              </p:cNvSpPr>
              <p:nvPr/>
            </p:nvSpPr>
            <p:spPr bwMode="auto">
              <a:xfrm>
                <a:off x="1199" y="4086"/>
                <a:ext cx="42" cy="53"/>
              </a:xfrm>
              <a:custGeom>
                <a:avLst/>
                <a:gdLst>
                  <a:gd name="G0" fmla="+- 1 0 0"/>
                  <a:gd name="G1" fmla="+- 1 0 0"/>
                  <a:gd name="G2" fmla="+- 4 0 0"/>
                  <a:gd name="G3" fmla="sin 24 G2"/>
                  <a:gd name="G4" fmla="*/ 1 0 51712"/>
                  <a:gd name="G5" fmla="+- 65534 0 0"/>
                  <a:gd name="G6" fmla="+- 50 0 0"/>
                  <a:gd name="G7" fmla="*/ 1 51085 39626"/>
                  <a:gd name="G8" fmla="*/ 1 63095 51712"/>
                  <a:gd name="G9" fmla="*/ G8 1 180"/>
                  <a:gd name="G10" fmla="*/ G7 1 G9"/>
                  <a:gd name="G11" fmla="*/ 1 25843 45696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4795 0 0"/>
                  <a:gd name="G23" fmla="+- 65121 0 0"/>
                  <a:gd name="G24" fmla="+- 3554 0 0"/>
                  <a:gd name="T0" fmla="*/ 954 w 43"/>
                  <a:gd name="T1" fmla="*/ 0 h 50"/>
                  <a:gd name="T2" fmla="*/ 741 w 43"/>
                  <a:gd name="T3" fmla="*/ 101 h 50"/>
                  <a:gd name="T4" fmla="*/ 516 w 43"/>
                  <a:gd name="T5" fmla="*/ 3913 h 50"/>
                  <a:gd name="T6" fmla="*/ 359 w 43"/>
                  <a:gd name="T7" fmla="*/ 6680 h 50"/>
                  <a:gd name="T8" fmla="*/ 9 w 43"/>
                  <a:gd name="T9" fmla="*/ 8834 h 50"/>
                  <a:gd name="T10" fmla="*/ 4 w 43"/>
                  <a:gd name="T11" fmla="*/ 11461 h 50"/>
                  <a:gd name="T12" fmla="*/ 1 w 43"/>
                  <a:gd name="T13" fmla="*/ 14049 h 50"/>
                  <a:gd name="T14" fmla="*/ 0 w 43"/>
                  <a:gd name="T15" fmla="*/ 15161 h 50"/>
                  <a:gd name="T16" fmla="*/ 0 w 43"/>
                  <a:gd name="T17" fmla="*/ 16369 h 50"/>
                  <a:gd name="T18" fmla="*/ 1 w 43"/>
                  <a:gd name="T19" fmla="*/ 17574 h 50"/>
                  <a:gd name="T20" fmla="*/ 3 w 43"/>
                  <a:gd name="T21" fmla="*/ 18648 h 50"/>
                  <a:gd name="T22" fmla="*/ 7 w 43"/>
                  <a:gd name="T23" fmla="*/ 15586 h 50"/>
                  <a:gd name="T24" fmla="*/ 8 w 43"/>
                  <a:gd name="T25" fmla="*/ 15998 h 50"/>
                  <a:gd name="T26" fmla="*/ 9 w 43"/>
                  <a:gd name="T27" fmla="*/ 15586 h 50"/>
                  <a:gd name="T28" fmla="*/ 299 w 43"/>
                  <a:gd name="T29" fmla="*/ 13373 h 50"/>
                  <a:gd name="T30" fmla="*/ 359 w 43"/>
                  <a:gd name="T31" fmla="*/ 11461 h 50"/>
                  <a:gd name="T32" fmla="*/ 493 w 43"/>
                  <a:gd name="T33" fmla="*/ 8834 h 50"/>
                  <a:gd name="T34" fmla="*/ 647 w 43"/>
                  <a:gd name="T35" fmla="*/ 7246 h 50"/>
                  <a:gd name="T36" fmla="*/ 871 w 43"/>
                  <a:gd name="T37" fmla="*/ 4560 h 50"/>
                  <a:gd name="T38" fmla="*/ 1017 w 43"/>
                  <a:gd name="T39" fmla="*/ 3346 h 50"/>
                  <a:gd name="T40" fmla="*/ 954 w 43"/>
                  <a:gd name="T41" fmla="*/ 0 h 50"/>
                  <a:gd name="T42" fmla="*/ 0 w 43"/>
                  <a:gd name="T43" fmla="*/ 0 h 50"/>
                  <a:gd name="T44" fmla="*/ 43 w 43"/>
                  <a:gd name="T4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43" h="50">
                    <a:moveTo>
                      <a:pt x="40" y="0"/>
                    </a:moveTo>
                    <a:lnTo>
                      <a:pt x="31" y="6"/>
                    </a:lnTo>
                    <a:lnTo>
                      <a:pt x="23" y="11"/>
                    </a:lnTo>
                    <a:lnTo>
                      <a:pt x="15" y="18"/>
                    </a:lnTo>
                    <a:lnTo>
                      <a:pt x="9" y="24"/>
                    </a:lnTo>
                    <a:lnTo>
                      <a:pt x="4" y="31"/>
                    </a:lnTo>
                    <a:lnTo>
                      <a:pt x="1" y="38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1" y="47"/>
                    </a:lnTo>
                    <a:lnTo>
                      <a:pt x="3" y="50"/>
                    </a:lnTo>
                    <a:lnTo>
                      <a:pt x="7" y="42"/>
                    </a:lnTo>
                    <a:lnTo>
                      <a:pt x="8" y="43"/>
                    </a:lnTo>
                    <a:lnTo>
                      <a:pt x="9" y="42"/>
                    </a:lnTo>
                    <a:lnTo>
                      <a:pt x="11" y="36"/>
                    </a:lnTo>
                    <a:lnTo>
                      <a:pt x="15" y="31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6" y="13"/>
                    </a:lnTo>
                    <a:lnTo>
                      <a:pt x="43" y="9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6" name="Freeform 694"/>
              <p:cNvSpPr>
                <a:spLocks noChangeArrowheads="1"/>
              </p:cNvSpPr>
              <p:nvPr/>
            </p:nvSpPr>
            <p:spPr bwMode="auto">
              <a:xfrm>
                <a:off x="1240" y="4076"/>
                <a:ext cx="40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8967 25856"/>
                  <a:gd name="G4" fmla="+- 65530 0 0"/>
                  <a:gd name="G5" fmla="+- 17 0 0"/>
                  <a:gd name="G6" fmla="cos 15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09 0 0"/>
                  <a:gd name="G22" fmla="+- 187 0 0"/>
                  <a:gd name="T0" fmla="*/ 222 w 53"/>
                  <a:gd name="T1" fmla="*/ 0 h 18"/>
                  <a:gd name="T2" fmla="*/ 209 w 53"/>
                  <a:gd name="T3" fmla="*/ 0 h 18"/>
                  <a:gd name="T4" fmla="*/ 187 w 53"/>
                  <a:gd name="T5" fmla="*/ 0 h 18"/>
                  <a:gd name="T6" fmla="*/ 159 w 53"/>
                  <a:gd name="T7" fmla="*/ 0 h 18"/>
                  <a:gd name="T8" fmla="*/ 130 w 53"/>
                  <a:gd name="T9" fmla="*/ 2 h 18"/>
                  <a:gd name="T10" fmla="*/ 97 w 53"/>
                  <a:gd name="T11" fmla="*/ 3 h 18"/>
                  <a:gd name="T12" fmla="*/ 62 w 53"/>
                  <a:gd name="T13" fmla="*/ 4 h 18"/>
                  <a:gd name="T14" fmla="*/ 2 w 53"/>
                  <a:gd name="T15" fmla="*/ 9942 h 18"/>
                  <a:gd name="T16" fmla="*/ 0 w 53"/>
                  <a:gd name="T17" fmla="*/ 13638 h 18"/>
                  <a:gd name="T18" fmla="*/ 2 w 53"/>
                  <a:gd name="T19" fmla="*/ 28514 h 18"/>
                  <a:gd name="T20" fmla="*/ 47 w 53"/>
                  <a:gd name="T21" fmla="*/ 24070 h 18"/>
                  <a:gd name="T22" fmla="*/ 71 w 53"/>
                  <a:gd name="T23" fmla="*/ 18708 h 18"/>
                  <a:gd name="T24" fmla="*/ 102 w 53"/>
                  <a:gd name="T25" fmla="*/ 16837 h 18"/>
                  <a:gd name="T26" fmla="*/ 136 w 53"/>
                  <a:gd name="T27" fmla="*/ 15153 h 18"/>
                  <a:gd name="T28" fmla="*/ 161 w 53"/>
                  <a:gd name="T29" fmla="*/ 15153 h 18"/>
                  <a:gd name="T30" fmla="*/ 187 w 53"/>
                  <a:gd name="T31" fmla="*/ 13638 h 18"/>
                  <a:gd name="T32" fmla="*/ 209 w 53"/>
                  <a:gd name="T33" fmla="*/ 13638 h 18"/>
                  <a:gd name="T34" fmla="*/ 226 w 53"/>
                  <a:gd name="T35" fmla="*/ 13638 h 18"/>
                  <a:gd name="T36" fmla="*/ 222 w 53"/>
                  <a:gd name="T37" fmla="*/ 0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2" y="0"/>
                    </a:moveTo>
                    <a:lnTo>
                      <a:pt x="48" y="0"/>
                    </a:lnTo>
                    <a:lnTo>
                      <a:pt x="43" y="0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5" y="4"/>
                    </a:lnTo>
                    <a:lnTo>
                      <a:pt x="7" y="6"/>
                    </a:lnTo>
                    <a:lnTo>
                      <a:pt x="0" y="9"/>
                    </a:lnTo>
                    <a:lnTo>
                      <a:pt x="3" y="18"/>
                    </a:lnTo>
                    <a:lnTo>
                      <a:pt x="10" y="15"/>
                    </a:lnTo>
                    <a:lnTo>
                      <a:pt x="17" y="12"/>
                    </a:lnTo>
                    <a:lnTo>
                      <a:pt x="24" y="11"/>
                    </a:lnTo>
                    <a:lnTo>
                      <a:pt x="32" y="10"/>
                    </a:lnTo>
                    <a:lnTo>
                      <a:pt x="38" y="10"/>
                    </a:lnTo>
                    <a:lnTo>
                      <a:pt x="43" y="9"/>
                    </a:lnTo>
                    <a:lnTo>
                      <a:pt x="48" y="9"/>
                    </a:lnTo>
                    <a:lnTo>
                      <a:pt x="53" y="9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7" name="Freeform 695"/>
              <p:cNvSpPr>
                <a:spLocks noChangeArrowheads="1"/>
              </p:cNvSpPr>
              <p:nvPr/>
            </p:nvSpPr>
            <p:spPr bwMode="auto">
              <a:xfrm>
                <a:off x="4520" y="4072"/>
                <a:ext cx="95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65534 0 0"/>
                  <a:gd name="G10" fmla="*/ 1 26757 51712"/>
                  <a:gd name="G11" fmla="+- 15 0 0"/>
                  <a:gd name="G12" fmla="sin 24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1584 0 0"/>
                  <a:gd name="G34" fmla="+- 1796 0 0"/>
                  <a:gd name="G35" fmla="+- 2004 0 0"/>
                  <a:gd name="G36" fmla="+- 2398 0 0"/>
                  <a:gd name="G37" fmla="+- 2463 0 0"/>
                  <a:gd name="G38" fmla="+- 2714 0 0"/>
                  <a:gd name="T0" fmla="*/ 5216 w 93"/>
                  <a:gd name="T1" fmla="*/ 3857 h 57"/>
                  <a:gd name="T2" fmla="*/ 5441 w 93"/>
                  <a:gd name="T3" fmla="*/ 3857 h 57"/>
                  <a:gd name="T4" fmla="*/ 5494 w 93"/>
                  <a:gd name="T5" fmla="*/ 3698 h 57"/>
                  <a:gd name="T6" fmla="*/ 5494 w 93"/>
                  <a:gd name="T7" fmla="*/ 3490 h 57"/>
                  <a:gd name="T8" fmla="*/ 5441 w 93"/>
                  <a:gd name="T9" fmla="*/ 3043 h 57"/>
                  <a:gd name="T10" fmla="*/ 5269 w 93"/>
                  <a:gd name="T11" fmla="*/ 2806 h 57"/>
                  <a:gd name="T12" fmla="*/ 5036 w 93"/>
                  <a:gd name="T13" fmla="*/ 2322 h 57"/>
                  <a:gd name="T14" fmla="*/ 4731 w 93"/>
                  <a:gd name="T15" fmla="*/ 1894 h 57"/>
                  <a:gd name="T16" fmla="*/ 4332 w 93"/>
                  <a:gd name="T17" fmla="*/ 1527 h 57"/>
                  <a:gd name="T18" fmla="*/ 3924 w 93"/>
                  <a:gd name="T19" fmla="*/ 955 h 57"/>
                  <a:gd name="T20" fmla="*/ 3364 w 93"/>
                  <a:gd name="T21" fmla="*/ 682 h 57"/>
                  <a:gd name="T22" fmla="*/ 2907 w 93"/>
                  <a:gd name="T23" fmla="*/ 28 h 57"/>
                  <a:gd name="T24" fmla="*/ 2313 w 93"/>
                  <a:gd name="T25" fmla="*/ 2 h 57"/>
                  <a:gd name="T26" fmla="*/ 1794 w 93"/>
                  <a:gd name="T27" fmla="*/ 0 h 57"/>
                  <a:gd name="T28" fmla="*/ 1136 w 93"/>
                  <a:gd name="T29" fmla="*/ 0 h 57"/>
                  <a:gd name="T30" fmla="*/ 659 w 93"/>
                  <a:gd name="T31" fmla="*/ 2 h 57"/>
                  <a:gd name="T32" fmla="*/ 1 w 93"/>
                  <a:gd name="T33" fmla="*/ 30 h 57"/>
                  <a:gd name="T34" fmla="*/ 0 w 93"/>
                  <a:gd name="T35" fmla="*/ 591 h 57"/>
                  <a:gd name="T36" fmla="*/ 0 w 93"/>
                  <a:gd name="T37" fmla="*/ 633 h 57"/>
                  <a:gd name="T38" fmla="*/ 0 w 93"/>
                  <a:gd name="T39" fmla="*/ 723 h 57"/>
                  <a:gd name="T40" fmla="*/ 1 w 93"/>
                  <a:gd name="T41" fmla="*/ 827 h 57"/>
                  <a:gd name="T42" fmla="*/ 5 w 93"/>
                  <a:gd name="T43" fmla="*/ 1250 h 57"/>
                  <a:gd name="T44" fmla="*/ 574 w 93"/>
                  <a:gd name="T45" fmla="*/ 1634 h 57"/>
                  <a:gd name="T46" fmla="*/ 838 w 93"/>
                  <a:gd name="T47" fmla="*/ 2031 h 57"/>
                  <a:gd name="T48" fmla="*/ 1371 w 93"/>
                  <a:gd name="T49" fmla="*/ 2480 h 57"/>
                  <a:gd name="T50" fmla="*/ 1763 w 93"/>
                  <a:gd name="T51" fmla="*/ 2847 h 57"/>
                  <a:gd name="T52" fmla="*/ 2171 w 93"/>
                  <a:gd name="T53" fmla="*/ 3226 h 57"/>
                  <a:gd name="T54" fmla="*/ 2620 w 93"/>
                  <a:gd name="T55" fmla="*/ 3490 h 57"/>
                  <a:gd name="T56" fmla="*/ 3091 w 93"/>
                  <a:gd name="T57" fmla="*/ 3670 h 57"/>
                  <a:gd name="T58" fmla="*/ 3545 w 93"/>
                  <a:gd name="T59" fmla="*/ 3698 h 57"/>
                  <a:gd name="T60" fmla="*/ 3982 w 93"/>
                  <a:gd name="T61" fmla="*/ 3733 h 57"/>
                  <a:gd name="T62" fmla="*/ 4358 w 93"/>
                  <a:gd name="T63" fmla="*/ 3733 h 57"/>
                  <a:gd name="T64" fmla="*/ 4731 w 93"/>
                  <a:gd name="T65" fmla="*/ 3733 h 57"/>
                  <a:gd name="T66" fmla="*/ 5036 w 93"/>
                  <a:gd name="T67" fmla="*/ 3857 h 57"/>
                  <a:gd name="T68" fmla="*/ 5216 w 93"/>
                  <a:gd name="T69" fmla="*/ 3857 h 57"/>
                  <a:gd name="T70" fmla="*/ 0 w 93"/>
                  <a:gd name="T71" fmla="*/ 0 h 57"/>
                  <a:gd name="T72" fmla="*/ 93 w 93"/>
                  <a:gd name="T7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3" h="57">
                    <a:moveTo>
                      <a:pt x="88" y="57"/>
                    </a:moveTo>
                    <a:lnTo>
                      <a:pt x="92" y="57"/>
                    </a:lnTo>
                    <a:lnTo>
                      <a:pt x="93" y="55"/>
                    </a:lnTo>
                    <a:lnTo>
                      <a:pt x="93" y="52"/>
                    </a:lnTo>
                    <a:lnTo>
                      <a:pt x="92" y="46"/>
                    </a:lnTo>
                    <a:lnTo>
                      <a:pt x="89" y="41"/>
                    </a:lnTo>
                    <a:lnTo>
                      <a:pt x="85" y="35"/>
                    </a:lnTo>
                    <a:lnTo>
                      <a:pt x="80" y="29"/>
                    </a:lnTo>
                    <a:lnTo>
                      <a:pt x="73" y="22"/>
                    </a:lnTo>
                    <a:lnTo>
                      <a:pt x="66" y="15"/>
                    </a:lnTo>
                    <a:lnTo>
                      <a:pt x="57" y="10"/>
                    </a:lnTo>
                    <a:lnTo>
                      <a:pt x="49" y="6"/>
                    </a:lnTo>
                    <a:lnTo>
                      <a:pt x="39" y="2"/>
                    </a:lnTo>
                    <a:lnTo>
                      <a:pt x="31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9" y="24"/>
                    </a:lnTo>
                    <a:lnTo>
                      <a:pt x="15" y="31"/>
                    </a:lnTo>
                    <a:lnTo>
                      <a:pt x="23" y="37"/>
                    </a:lnTo>
                    <a:lnTo>
                      <a:pt x="30" y="43"/>
                    </a:lnTo>
                    <a:lnTo>
                      <a:pt x="37" y="48"/>
                    </a:lnTo>
                    <a:lnTo>
                      <a:pt x="45" y="52"/>
                    </a:lnTo>
                    <a:lnTo>
                      <a:pt x="52" y="54"/>
                    </a:lnTo>
                    <a:lnTo>
                      <a:pt x="60" y="55"/>
                    </a:lnTo>
                    <a:lnTo>
                      <a:pt x="67" y="56"/>
                    </a:lnTo>
                    <a:lnTo>
                      <a:pt x="74" y="56"/>
                    </a:lnTo>
                    <a:lnTo>
                      <a:pt x="80" y="56"/>
                    </a:lnTo>
                    <a:lnTo>
                      <a:pt x="85" y="57"/>
                    </a:lnTo>
                    <a:lnTo>
                      <a:pt x="88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8" name="Freeform 696"/>
              <p:cNvSpPr>
                <a:spLocks noChangeArrowheads="1"/>
              </p:cNvSpPr>
              <p:nvPr/>
            </p:nvSpPr>
            <p:spPr bwMode="auto">
              <a:xfrm>
                <a:off x="4519" y="4067"/>
                <a:ext cx="102" cy="56"/>
              </a:xfrm>
              <a:custGeom>
                <a:avLst/>
                <a:gdLst>
                  <a:gd name="G0" fmla="+- 14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+- 37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397 0 0"/>
                  <a:gd name="G33" fmla="+- 1029 0 0"/>
                  <a:gd name="G34" fmla="+- 1510 0 0"/>
                  <a:gd name="G35" fmla="+- 1953 0 0"/>
                  <a:gd name="G36" fmla="+- 2401 0 0"/>
                  <a:gd name="G37" fmla="+- 2726 0 0"/>
                  <a:gd name="T0" fmla="*/ 5 w 99"/>
                  <a:gd name="T1" fmla="*/ 535 h 66"/>
                  <a:gd name="T2" fmla="*/ 828 w 99"/>
                  <a:gd name="T3" fmla="*/ 431 h 66"/>
                  <a:gd name="T4" fmla="*/ 1404 w 99"/>
                  <a:gd name="T5" fmla="*/ 375 h 66"/>
                  <a:gd name="T6" fmla="*/ 1885 w 99"/>
                  <a:gd name="T7" fmla="*/ 375 h 66"/>
                  <a:gd name="T8" fmla="*/ 2384 w 99"/>
                  <a:gd name="T9" fmla="*/ 431 h 66"/>
                  <a:gd name="T10" fmla="*/ 2936 w 99"/>
                  <a:gd name="T11" fmla="*/ 535 h 66"/>
                  <a:gd name="T12" fmla="*/ 3447 w 99"/>
                  <a:gd name="T13" fmla="*/ 721 h 66"/>
                  <a:gd name="T14" fmla="*/ 3940 w 99"/>
                  <a:gd name="T15" fmla="*/ 964 h 66"/>
                  <a:gd name="T16" fmla="*/ 4362 w 99"/>
                  <a:gd name="T17" fmla="*/ 1191 h 66"/>
                  <a:gd name="T18" fmla="*/ 4828 w 99"/>
                  <a:gd name="T19" fmla="*/ 1481 h 66"/>
                  <a:gd name="T20" fmla="*/ 5121 w 99"/>
                  <a:gd name="T21" fmla="*/ 1656 h 66"/>
                  <a:gd name="T22" fmla="*/ 5349 w 99"/>
                  <a:gd name="T23" fmla="*/ 1985 h 66"/>
                  <a:gd name="T24" fmla="*/ 5515 w 99"/>
                  <a:gd name="T25" fmla="*/ 2133 h 66"/>
                  <a:gd name="T26" fmla="*/ 5518 w 99"/>
                  <a:gd name="T27" fmla="*/ 2296 h 66"/>
                  <a:gd name="T28" fmla="*/ 5518 w 99"/>
                  <a:gd name="T29" fmla="*/ 2325 h 66"/>
                  <a:gd name="T30" fmla="*/ 5608 w 99"/>
                  <a:gd name="T31" fmla="*/ 2321 h 66"/>
                  <a:gd name="T32" fmla="*/ 5518 w 99"/>
                  <a:gd name="T33" fmla="*/ 2321 h 66"/>
                  <a:gd name="T34" fmla="*/ 5515 w 99"/>
                  <a:gd name="T35" fmla="*/ 2685 h 66"/>
                  <a:gd name="T36" fmla="*/ 5849 w 99"/>
                  <a:gd name="T37" fmla="*/ 2685 h 66"/>
                  <a:gd name="T38" fmla="*/ 6109 w 99"/>
                  <a:gd name="T39" fmla="*/ 2474 h 66"/>
                  <a:gd name="T40" fmla="*/ 6109 w 99"/>
                  <a:gd name="T41" fmla="*/ 2218 h 66"/>
                  <a:gd name="T42" fmla="*/ 6017 w 99"/>
                  <a:gd name="T43" fmla="*/ 2008 h 66"/>
                  <a:gd name="T44" fmla="*/ 5849 w 99"/>
                  <a:gd name="T45" fmla="*/ 1730 h 66"/>
                  <a:gd name="T46" fmla="*/ 5515 w 99"/>
                  <a:gd name="T47" fmla="*/ 1481 h 66"/>
                  <a:gd name="T48" fmla="*/ 5200 w 99"/>
                  <a:gd name="T49" fmla="*/ 1191 h 66"/>
                  <a:gd name="T50" fmla="*/ 4828 w 99"/>
                  <a:gd name="T51" fmla="*/ 959 h 66"/>
                  <a:gd name="T52" fmla="*/ 4227 w 99"/>
                  <a:gd name="T53" fmla="*/ 621 h 66"/>
                  <a:gd name="T54" fmla="*/ 3757 w 99"/>
                  <a:gd name="T55" fmla="*/ 431 h 66"/>
                  <a:gd name="T56" fmla="*/ 3198 w 99"/>
                  <a:gd name="T57" fmla="*/ 4 h 66"/>
                  <a:gd name="T58" fmla="*/ 2681 w 99"/>
                  <a:gd name="T59" fmla="*/ 2 h 66"/>
                  <a:gd name="T60" fmla="*/ 1944 w 99"/>
                  <a:gd name="T61" fmla="*/ 0 h 66"/>
                  <a:gd name="T62" fmla="*/ 1248 w 99"/>
                  <a:gd name="T63" fmla="*/ 0 h 66"/>
                  <a:gd name="T64" fmla="*/ 694 w 99"/>
                  <a:gd name="T65" fmla="*/ 2 h 66"/>
                  <a:gd name="T66" fmla="*/ 0 w 99"/>
                  <a:gd name="T67" fmla="*/ 14 h 66"/>
                  <a:gd name="T68" fmla="*/ 5 w 99"/>
                  <a:gd name="T69" fmla="*/ 535 h 66"/>
                  <a:gd name="T70" fmla="*/ 0 w 99"/>
                  <a:gd name="T71" fmla="*/ 0 h 66"/>
                  <a:gd name="T72" fmla="*/ 99 w 99"/>
                  <a:gd name="T7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99" h="66">
                    <a:moveTo>
                      <a:pt x="5" y="14"/>
                    </a:moveTo>
                    <a:lnTo>
                      <a:pt x="14" y="11"/>
                    </a:lnTo>
                    <a:lnTo>
                      <a:pt x="23" y="9"/>
                    </a:lnTo>
                    <a:lnTo>
                      <a:pt x="31" y="9"/>
                    </a:lnTo>
                    <a:lnTo>
                      <a:pt x="39" y="11"/>
                    </a:lnTo>
                    <a:lnTo>
                      <a:pt x="48" y="14"/>
                    </a:lnTo>
                    <a:lnTo>
                      <a:pt x="56" y="18"/>
                    </a:lnTo>
                    <a:lnTo>
                      <a:pt x="64" y="24"/>
                    </a:lnTo>
                    <a:lnTo>
                      <a:pt x="71" y="29"/>
                    </a:lnTo>
                    <a:lnTo>
                      <a:pt x="78" y="36"/>
                    </a:lnTo>
                    <a:lnTo>
                      <a:pt x="83" y="41"/>
                    </a:lnTo>
                    <a:lnTo>
                      <a:pt x="87" y="48"/>
                    </a:lnTo>
                    <a:lnTo>
                      <a:pt x="89" y="52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1" y="57"/>
                    </a:lnTo>
                    <a:lnTo>
                      <a:pt x="90" y="57"/>
                    </a:lnTo>
                    <a:lnTo>
                      <a:pt x="89" y="66"/>
                    </a:lnTo>
                    <a:lnTo>
                      <a:pt x="94" y="66"/>
                    </a:lnTo>
                    <a:lnTo>
                      <a:pt x="99" y="60"/>
                    </a:lnTo>
                    <a:lnTo>
                      <a:pt x="99" y="55"/>
                    </a:lnTo>
                    <a:lnTo>
                      <a:pt x="98" y="49"/>
                    </a:lnTo>
                    <a:lnTo>
                      <a:pt x="94" y="43"/>
                    </a:lnTo>
                    <a:lnTo>
                      <a:pt x="89" y="36"/>
                    </a:lnTo>
                    <a:lnTo>
                      <a:pt x="84" y="29"/>
                    </a:lnTo>
                    <a:lnTo>
                      <a:pt x="78" y="23"/>
                    </a:lnTo>
                    <a:lnTo>
                      <a:pt x="69" y="16"/>
                    </a:lnTo>
                    <a:lnTo>
                      <a:pt x="61" y="11"/>
                    </a:lnTo>
                    <a:lnTo>
                      <a:pt x="52" y="5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0" y="6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69" name="Freeform 697"/>
              <p:cNvSpPr>
                <a:spLocks noChangeArrowheads="1"/>
              </p:cNvSpPr>
              <p:nvPr/>
            </p:nvSpPr>
            <p:spPr bwMode="auto">
              <a:xfrm>
                <a:off x="4515" y="4074"/>
                <a:ext cx="42" cy="53"/>
              </a:xfrm>
              <a:custGeom>
                <a:avLst/>
                <a:gdLst>
                  <a:gd name="G0" fmla="+- 1 0 0"/>
                  <a:gd name="G1" fmla="+- 1 0 0"/>
                  <a:gd name="G2" fmla="*/ 1 39831 61568"/>
                  <a:gd name="G3" fmla="+- 9 0 0"/>
                  <a:gd name="G4" fmla="cos 9 G3"/>
                  <a:gd name="G5" fmla="+- 9 0 0"/>
                  <a:gd name="G6" fmla="sin 7 G5"/>
                  <a:gd name="G7" fmla="*/ 1 10919 51712"/>
                  <a:gd name="G8" fmla="*/ 1 63095 51712"/>
                  <a:gd name="G9" fmla="*/ G8 1 180"/>
                  <a:gd name="G10" fmla="*/ G7 1 G9"/>
                  <a:gd name="G11" fmla="*/ 1 0 51712"/>
                  <a:gd name="G12" fmla="+- 65534 0 0"/>
                  <a:gd name="G13" fmla="+- 19 0 0"/>
                  <a:gd name="G14" fmla="*/ 1 42675 49664"/>
                  <a:gd name="G15" fmla="+- 1 0 0"/>
                  <a:gd name="G16" fmla="+- 1 0 0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54053 0 0"/>
                  <a:gd name="G29" fmla="+- 55593 0 0"/>
                  <a:gd name="G30" fmla="+- 57535 0 0"/>
                  <a:gd name="T0" fmla="*/ 1017 w 43"/>
                  <a:gd name="T1" fmla="*/ 14041 h 51"/>
                  <a:gd name="T2" fmla="*/ 871 w 43"/>
                  <a:gd name="T3" fmla="*/ 12354 h 51"/>
                  <a:gd name="T4" fmla="*/ 677 w 43"/>
                  <a:gd name="T5" fmla="*/ 10620 h 51"/>
                  <a:gd name="T6" fmla="*/ 493 w 43"/>
                  <a:gd name="T7" fmla="*/ 8494 h 51"/>
                  <a:gd name="T8" fmla="*/ 376 w 43"/>
                  <a:gd name="T9" fmla="*/ 6755 h 51"/>
                  <a:gd name="T10" fmla="*/ 313 w 43"/>
                  <a:gd name="T11" fmla="*/ 4640 h 51"/>
                  <a:gd name="T12" fmla="*/ 10 w 43"/>
                  <a:gd name="T13" fmla="*/ 2956 h 51"/>
                  <a:gd name="T14" fmla="*/ 9 w 43"/>
                  <a:gd name="T15" fmla="*/ 2764 h 51"/>
                  <a:gd name="T16" fmla="*/ 9 w 43"/>
                  <a:gd name="T17" fmla="*/ 2539 h 51"/>
                  <a:gd name="T18" fmla="*/ 9 w 43"/>
                  <a:gd name="T19" fmla="*/ 2764 h 51"/>
                  <a:gd name="T20" fmla="*/ 8 w 43"/>
                  <a:gd name="T21" fmla="*/ 2764 h 51"/>
                  <a:gd name="T22" fmla="*/ 3 w 43"/>
                  <a:gd name="T23" fmla="*/ 0 h 51"/>
                  <a:gd name="T24" fmla="*/ 1 w 43"/>
                  <a:gd name="T25" fmla="*/ 4 h 51"/>
                  <a:gd name="T26" fmla="*/ 0 w 43"/>
                  <a:gd name="T27" fmla="*/ 2539 h 51"/>
                  <a:gd name="T28" fmla="*/ 0 w 43"/>
                  <a:gd name="T29" fmla="*/ 3188 h 51"/>
                  <a:gd name="T30" fmla="*/ 1 w 43"/>
                  <a:gd name="T31" fmla="*/ 3989 h 51"/>
                  <a:gd name="T32" fmla="*/ 5 w 43"/>
                  <a:gd name="T33" fmla="*/ 6261 h 51"/>
                  <a:gd name="T34" fmla="*/ 10 w 43"/>
                  <a:gd name="T35" fmla="*/ 8494 h 51"/>
                  <a:gd name="T36" fmla="*/ 376 w 43"/>
                  <a:gd name="T37" fmla="*/ 10620 h 51"/>
                  <a:gd name="T38" fmla="*/ 516 w 43"/>
                  <a:gd name="T39" fmla="*/ 13022 h 51"/>
                  <a:gd name="T40" fmla="*/ 775 w 43"/>
                  <a:gd name="T41" fmla="*/ 15153 h 51"/>
                  <a:gd name="T42" fmla="*/ 954 w 43"/>
                  <a:gd name="T43" fmla="*/ 16730 h 51"/>
                  <a:gd name="T44" fmla="*/ 1017 w 43"/>
                  <a:gd name="T45" fmla="*/ 14041 h 51"/>
                  <a:gd name="T46" fmla="*/ 0 w 43"/>
                  <a:gd name="T47" fmla="*/ 0 h 51"/>
                  <a:gd name="T48" fmla="*/ 43 w 43"/>
                  <a:gd name="T49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3" h="51">
                    <a:moveTo>
                      <a:pt x="43" y="42"/>
                    </a:moveTo>
                    <a:lnTo>
                      <a:pt x="36" y="38"/>
                    </a:lnTo>
                    <a:lnTo>
                      <a:pt x="29" y="32"/>
                    </a:lnTo>
                    <a:lnTo>
                      <a:pt x="22" y="26"/>
                    </a:lnTo>
                    <a:lnTo>
                      <a:pt x="16" y="20"/>
                    </a:lnTo>
                    <a:lnTo>
                      <a:pt x="12" y="15"/>
                    </a:lnTo>
                    <a:lnTo>
                      <a:pt x="10" y="9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1" y="13"/>
                    </a:lnTo>
                    <a:lnTo>
                      <a:pt x="5" y="19"/>
                    </a:lnTo>
                    <a:lnTo>
                      <a:pt x="10" y="26"/>
                    </a:lnTo>
                    <a:lnTo>
                      <a:pt x="16" y="32"/>
                    </a:lnTo>
                    <a:lnTo>
                      <a:pt x="23" y="39"/>
                    </a:lnTo>
                    <a:lnTo>
                      <a:pt x="32" y="45"/>
                    </a:lnTo>
                    <a:lnTo>
                      <a:pt x="40" y="51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0" name="Freeform 698"/>
              <p:cNvSpPr>
                <a:spLocks noChangeArrowheads="1"/>
              </p:cNvSpPr>
              <p:nvPr/>
            </p:nvSpPr>
            <p:spPr bwMode="auto">
              <a:xfrm>
                <a:off x="4558" y="4120"/>
                <a:ext cx="53" cy="1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733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5562 0 0"/>
                  <a:gd name="G24" fmla="+- 55322 0 0"/>
                  <a:gd name="T0" fmla="*/ 2467 w 53"/>
                  <a:gd name="T1" fmla="*/ 13638 h 18"/>
                  <a:gd name="T2" fmla="*/ 2300 w 53"/>
                  <a:gd name="T3" fmla="*/ 12274 h 18"/>
                  <a:gd name="T4" fmla="*/ 2060 w 53"/>
                  <a:gd name="T5" fmla="*/ 12274 h 18"/>
                  <a:gd name="T6" fmla="*/ 1747 w 53"/>
                  <a:gd name="T7" fmla="*/ 12274 h 18"/>
                  <a:gd name="T8" fmla="*/ 1480 w 53"/>
                  <a:gd name="T9" fmla="*/ 12274 h 18"/>
                  <a:gd name="T10" fmla="*/ 1176 w 53"/>
                  <a:gd name="T11" fmla="*/ 11047 h 18"/>
                  <a:gd name="T12" fmla="*/ 757 w 53"/>
                  <a:gd name="T13" fmla="*/ 9942 h 18"/>
                  <a:gd name="T14" fmla="*/ 544 w 53"/>
                  <a:gd name="T15" fmla="*/ 3 h 18"/>
                  <a:gd name="T16" fmla="*/ 3 w 53"/>
                  <a:gd name="T17" fmla="*/ 0 h 18"/>
                  <a:gd name="T18" fmla="*/ 0 w 53"/>
                  <a:gd name="T19" fmla="*/ 13638 h 18"/>
                  <a:gd name="T20" fmla="*/ 8 w 53"/>
                  <a:gd name="T21" fmla="*/ 18708 h 18"/>
                  <a:gd name="T22" fmla="*/ 678 w 53"/>
                  <a:gd name="T23" fmla="*/ 23097 h 18"/>
                  <a:gd name="T24" fmla="*/ 1113 w 53"/>
                  <a:gd name="T25" fmla="*/ 24070 h 18"/>
                  <a:gd name="T26" fmla="*/ 1466 w 53"/>
                  <a:gd name="T27" fmla="*/ 26744 h 18"/>
                  <a:gd name="T28" fmla="*/ 1730 w 53"/>
                  <a:gd name="T29" fmla="*/ 26744 h 18"/>
                  <a:gd name="T30" fmla="*/ 2060 w 53"/>
                  <a:gd name="T31" fmla="*/ 28514 h 18"/>
                  <a:gd name="T32" fmla="*/ 2300 w 53"/>
                  <a:gd name="T33" fmla="*/ 28514 h 18"/>
                  <a:gd name="T34" fmla="*/ 2430 w 53"/>
                  <a:gd name="T35" fmla="*/ 28514 h 18"/>
                  <a:gd name="T36" fmla="*/ 2467 w 53"/>
                  <a:gd name="T37" fmla="*/ 13638 h 18"/>
                  <a:gd name="T38" fmla="*/ 0 w 53"/>
                  <a:gd name="T39" fmla="*/ 0 h 18"/>
                  <a:gd name="T40" fmla="*/ 53 w 53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18">
                    <a:moveTo>
                      <a:pt x="53" y="9"/>
                    </a:moveTo>
                    <a:lnTo>
                      <a:pt x="49" y="8"/>
                    </a:lnTo>
                    <a:lnTo>
                      <a:pt x="44" y="8"/>
                    </a:lnTo>
                    <a:lnTo>
                      <a:pt x="38" y="8"/>
                    </a:lnTo>
                    <a:lnTo>
                      <a:pt x="32" y="8"/>
                    </a:lnTo>
                    <a:lnTo>
                      <a:pt x="25" y="7"/>
                    </a:lnTo>
                    <a:lnTo>
                      <a:pt x="17" y="6"/>
                    </a:lnTo>
                    <a:lnTo>
                      <a:pt x="11" y="3"/>
                    </a:lnTo>
                    <a:lnTo>
                      <a:pt x="3" y="0"/>
                    </a:lnTo>
                    <a:lnTo>
                      <a:pt x="0" y="9"/>
                    </a:lnTo>
                    <a:lnTo>
                      <a:pt x="8" y="12"/>
                    </a:lnTo>
                    <a:lnTo>
                      <a:pt x="15" y="14"/>
                    </a:lnTo>
                    <a:lnTo>
                      <a:pt x="24" y="15"/>
                    </a:lnTo>
                    <a:lnTo>
                      <a:pt x="31" y="17"/>
                    </a:lnTo>
                    <a:lnTo>
                      <a:pt x="37" y="17"/>
                    </a:lnTo>
                    <a:lnTo>
                      <a:pt x="44" y="18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1" name="Freeform 699"/>
              <p:cNvSpPr>
                <a:spLocks noChangeArrowheads="1"/>
              </p:cNvSpPr>
              <p:nvPr/>
            </p:nvSpPr>
            <p:spPr bwMode="auto">
              <a:xfrm>
                <a:off x="145" y="137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3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61 0 0"/>
                  <a:gd name="G33" fmla="+- 22109 0 0"/>
                  <a:gd name="G34" fmla="+- 22790 0 0"/>
                  <a:gd name="G35" fmla="+- 23230 0 0"/>
                  <a:gd name="G36" fmla="+- 23859 0 0"/>
                  <a:gd name="G37" fmla="+- 24320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17 w 65"/>
                  <a:gd name="T5" fmla="*/ 26326 h 107"/>
                  <a:gd name="T6" fmla="*/ 4217 w 65"/>
                  <a:gd name="T7" fmla="*/ 26844 h 107"/>
                  <a:gd name="T8" fmla="*/ 405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075 w 65"/>
                  <a:gd name="T15" fmla="*/ 26844 h 107"/>
                  <a:gd name="T16" fmla="*/ 2729 w 65"/>
                  <a:gd name="T17" fmla="*/ 26282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257 w 65"/>
                  <a:gd name="T23" fmla="*/ 21208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3190 h 107"/>
                  <a:gd name="T30" fmla="*/ 1 w 65"/>
                  <a:gd name="T31" fmla="*/ 10292 h 107"/>
                  <a:gd name="T32" fmla="*/ 0 w 65"/>
                  <a:gd name="T33" fmla="*/ 7180 h 107"/>
                  <a:gd name="T34" fmla="*/ 1 w 65"/>
                  <a:gd name="T35" fmla="*/ 3809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989 w 65"/>
                  <a:gd name="T47" fmla="*/ 5 h 107"/>
                  <a:gd name="T48" fmla="*/ 1503 w 65"/>
                  <a:gd name="T49" fmla="*/ 2292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838 h 107"/>
                  <a:gd name="T56" fmla="*/ 3138 w 65"/>
                  <a:gd name="T57" fmla="*/ 9880 h 107"/>
                  <a:gd name="T58" fmla="*/ 3465 w 65"/>
                  <a:gd name="T59" fmla="*/ 12272 h 107"/>
                  <a:gd name="T60" fmla="*/ 3678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81 h 107"/>
                  <a:gd name="T66" fmla="*/ 4054 w 65"/>
                  <a:gd name="T67" fmla="*/ 20326 h 107"/>
                  <a:gd name="T68" fmla="*/ 4144 w 65"/>
                  <a:gd name="T69" fmla="*/ 22758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5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2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8"/>
                    </a:lnTo>
                    <a:lnTo>
                      <a:pt x="56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2" name="Freeform 700"/>
              <p:cNvSpPr>
                <a:spLocks noChangeArrowheads="1"/>
              </p:cNvSpPr>
              <p:nvPr/>
            </p:nvSpPr>
            <p:spPr bwMode="auto">
              <a:xfrm>
                <a:off x="140" y="138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8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1009 51712"/>
                  <a:gd name="G17" fmla="*/ 1 43851 49664"/>
                  <a:gd name="G18" fmla="*/ 1 63095 51712"/>
                  <a:gd name="G19" fmla="*/ G18 1 180"/>
                  <a:gd name="G20" fmla="*/ G17 1 G19"/>
                  <a:gd name="G21" fmla="*/ 1 0 5171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*/ 1 0 51712"/>
                  <a:gd name="G36" fmla="cos 54736 G35"/>
                  <a:gd name="G37" fmla="*/ 1 0 51712"/>
                  <a:gd name="G38" fmla="sin 54736 G37"/>
                  <a:gd name="G39" fmla="+- G36 G38 0"/>
                  <a:gd name="G40" fmla="+- G39 1080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T0" fmla="*/ 4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8 w 74"/>
                  <a:gd name="T11" fmla="*/ 23791 h 111"/>
                  <a:gd name="T12" fmla="*/ 540 w 74"/>
                  <a:gd name="T13" fmla="*/ 27841 h 111"/>
                  <a:gd name="T14" fmla="*/ 780 w 74"/>
                  <a:gd name="T15" fmla="*/ 31796 h 111"/>
                  <a:gd name="T16" fmla="*/ 1127 w 74"/>
                  <a:gd name="T17" fmla="*/ 34689 h 111"/>
                  <a:gd name="T18" fmla="*/ 1390 w 74"/>
                  <a:gd name="T19" fmla="*/ 37357 h 111"/>
                  <a:gd name="T20" fmla="*/ 1715 w 74"/>
                  <a:gd name="T21" fmla="*/ 39297 h 111"/>
                  <a:gd name="T22" fmla="*/ 2009 w 74"/>
                  <a:gd name="T23" fmla="*/ 40881 h 111"/>
                  <a:gd name="T24" fmla="*/ 2235 w 74"/>
                  <a:gd name="T25" fmla="*/ 41429 h 111"/>
                  <a:gd name="T26" fmla="*/ 2483 w 74"/>
                  <a:gd name="T27" fmla="*/ 42011 h 111"/>
                  <a:gd name="T28" fmla="*/ 2735 w 74"/>
                  <a:gd name="T29" fmla="*/ 41125 h 111"/>
                  <a:gd name="T30" fmla="*/ 2832 w 74"/>
                  <a:gd name="T31" fmla="*/ 40394 h 111"/>
                  <a:gd name="T32" fmla="*/ 2904 w 74"/>
                  <a:gd name="T33" fmla="*/ 38854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549 w 74"/>
                  <a:gd name="T39" fmla="*/ 37156 h 111"/>
                  <a:gd name="T40" fmla="*/ 2614 w 74"/>
                  <a:gd name="T41" fmla="*/ 37516 h 111"/>
                  <a:gd name="T42" fmla="*/ 2549 w 74"/>
                  <a:gd name="T43" fmla="*/ 37808 h 111"/>
                  <a:gd name="T44" fmla="*/ 2549 w 74"/>
                  <a:gd name="T45" fmla="*/ 38022 h 111"/>
                  <a:gd name="T46" fmla="*/ 2480 w 74"/>
                  <a:gd name="T47" fmla="*/ 38022 h 111"/>
                  <a:gd name="T48" fmla="*/ 2353 w 74"/>
                  <a:gd name="T49" fmla="*/ 38022 h 111"/>
                  <a:gd name="T50" fmla="*/ 2118 w 74"/>
                  <a:gd name="T51" fmla="*/ 37516 h 111"/>
                  <a:gd name="T52" fmla="*/ 1906 w 74"/>
                  <a:gd name="T53" fmla="*/ 36374 h 111"/>
                  <a:gd name="T54" fmla="*/ 1627 w 74"/>
                  <a:gd name="T55" fmla="*/ 34689 h 111"/>
                  <a:gd name="T56" fmla="*/ 1320 w 74"/>
                  <a:gd name="T57" fmla="*/ 32091 h 111"/>
                  <a:gd name="T58" fmla="*/ 1127 w 74"/>
                  <a:gd name="T59" fmla="*/ 29424 h 111"/>
                  <a:gd name="T60" fmla="*/ 822 w 74"/>
                  <a:gd name="T61" fmla="*/ 25746 h 111"/>
                  <a:gd name="T62" fmla="*/ 600 w 74"/>
                  <a:gd name="T63" fmla="*/ 22774 h 111"/>
                  <a:gd name="T64" fmla="*/ 486 w 74"/>
                  <a:gd name="T65" fmla="*/ 18521 h 111"/>
                  <a:gd name="T66" fmla="*/ 9 w 74"/>
                  <a:gd name="T67" fmla="*/ 14600 h 111"/>
                  <a:gd name="T68" fmla="*/ 8 w 74"/>
                  <a:gd name="T69" fmla="*/ 10104 h 111"/>
                  <a:gd name="T70" fmla="*/ 9 w 74"/>
                  <a:gd name="T71" fmla="*/ 5417 h 111"/>
                  <a:gd name="T72" fmla="*/ 486 w 74"/>
                  <a:gd name="T73" fmla="*/ 3 h 111"/>
                  <a:gd name="T74" fmla="*/ 4 w 74"/>
                  <a:gd name="T75" fmla="*/ 0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8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4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2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3" name="Freeform 701"/>
              <p:cNvSpPr>
                <a:spLocks noChangeArrowheads="1"/>
              </p:cNvSpPr>
              <p:nvPr/>
            </p:nvSpPr>
            <p:spPr bwMode="auto">
              <a:xfrm>
                <a:off x="145" y="133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38149 30784"/>
                  <a:gd name="G11" fmla="+- 16 0 0"/>
                  <a:gd name="G12" fmla="+- 1 0 0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47911 0 0"/>
                  <a:gd name="G27" fmla="+- 53190 0 0"/>
                  <a:gd name="G28" fmla="+- 58322 0 0"/>
                  <a:gd name="T0" fmla="*/ 2467 w 53"/>
                  <a:gd name="T1" fmla="*/ 25410 h 46"/>
                  <a:gd name="T2" fmla="*/ 2177 w 53"/>
                  <a:gd name="T3" fmla="*/ 19802 h 46"/>
                  <a:gd name="T4" fmla="*/ 1846 w 53"/>
                  <a:gd name="T5" fmla="*/ 14192 h 46"/>
                  <a:gd name="T6" fmla="*/ 1549 w 53"/>
                  <a:gd name="T7" fmla="*/ 8763 h 46"/>
                  <a:gd name="T8" fmla="*/ 1176 w 53"/>
                  <a:gd name="T9" fmla="*/ 5800 h 46"/>
                  <a:gd name="T10" fmla="*/ 845 w 53"/>
                  <a:gd name="T11" fmla="*/ 4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 h 46"/>
                  <a:gd name="T22" fmla="*/ 8 w 53"/>
                  <a:gd name="T23" fmla="*/ 4916 h 46"/>
                  <a:gd name="T24" fmla="*/ 8 w 53"/>
                  <a:gd name="T25" fmla="*/ 5336 h 46"/>
                  <a:gd name="T26" fmla="*/ 7 w 53"/>
                  <a:gd name="T27" fmla="*/ 5336 h 46"/>
                  <a:gd name="T28" fmla="*/ 7 w 53"/>
                  <a:gd name="T29" fmla="*/ 5800 h 46"/>
                  <a:gd name="T30" fmla="*/ 487 w 53"/>
                  <a:gd name="T31" fmla="*/ 5800 h 46"/>
                  <a:gd name="T32" fmla="*/ 642 w 53"/>
                  <a:gd name="T33" fmla="*/ 6821 h 46"/>
                  <a:gd name="T34" fmla="*/ 893 w 53"/>
                  <a:gd name="T35" fmla="*/ 9509 h 46"/>
                  <a:gd name="T36" fmla="*/ 1243 w 53"/>
                  <a:gd name="T37" fmla="*/ 13250 h 46"/>
                  <a:gd name="T38" fmla="*/ 1564 w 53"/>
                  <a:gd name="T39" fmla="*/ 18504 h 46"/>
                  <a:gd name="T40" fmla="*/ 1846 w 53"/>
                  <a:gd name="T41" fmla="*/ 21954 h 46"/>
                  <a:gd name="T42" fmla="*/ 2155 w 53"/>
                  <a:gd name="T43" fmla="*/ 28084 h 46"/>
                  <a:gd name="T44" fmla="*/ 2467 w 53"/>
                  <a:gd name="T45" fmla="*/ 25410 h 46"/>
                  <a:gd name="T46" fmla="*/ 0 w 53"/>
                  <a:gd name="T47" fmla="*/ 0 h 46"/>
                  <a:gd name="T48" fmla="*/ 53 w 53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6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4" name="Freeform 702"/>
              <p:cNvSpPr>
                <a:spLocks noChangeArrowheads="1"/>
              </p:cNvSpPr>
              <p:nvPr/>
            </p:nvSpPr>
            <p:spPr bwMode="auto">
              <a:xfrm>
                <a:off x="192" y="165"/>
                <a:ext cx="24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60319 2585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9107 0 0"/>
                  <a:gd name="G25" fmla="+- 52256 0 0"/>
                  <a:gd name="T0" fmla="*/ 5350 w 25"/>
                  <a:gd name="T1" fmla="*/ 23062 h 61"/>
                  <a:gd name="T2" fmla="*/ 5192 w 25"/>
                  <a:gd name="T3" fmla="*/ 21621 h 61"/>
                  <a:gd name="T4" fmla="*/ 5192 w 25"/>
                  <a:gd name="T5" fmla="*/ 18472 h 61"/>
                  <a:gd name="T6" fmla="*/ 4587 w 25"/>
                  <a:gd name="T7" fmla="*/ 15774 h 61"/>
                  <a:gd name="T8" fmla="*/ 4451 w 25"/>
                  <a:gd name="T9" fmla="*/ 13446 h 61"/>
                  <a:gd name="T10" fmla="*/ 3932 w 25"/>
                  <a:gd name="T11" fmla="*/ 9838 h 61"/>
                  <a:gd name="T12" fmla="*/ 3121 w 25"/>
                  <a:gd name="T13" fmla="*/ 6569 h 61"/>
                  <a:gd name="T14" fmla="*/ 2478 w 25"/>
                  <a:gd name="T15" fmla="*/ 3228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779 h 61"/>
                  <a:gd name="T22" fmla="*/ 1821 w 25"/>
                  <a:gd name="T23" fmla="*/ 7742 h 61"/>
                  <a:gd name="T24" fmla="*/ 2124 w 25"/>
                  <a:gd name="T25" fmla="*/ 10626 h 61"/>
                  <a:gd name="T26" fmla="*/ 2478 w 25"/>
                  <a:gd name="T27" fmla="*/ 14364 h 61"/>
                  <a:gd name="T28" fmla="*/ 2676 w 25"/>
                  <a:gd name="T29" fmla="*/ 16855 h 61"/>
                  <a:gd name="T30" fmla="*/ 2890 w 25"/>
                  <a:gd name="T31" fmla="*/ 19710 h 61"/>
                  <a:gd name="T32" fmla="*/ 3121 w 25"/>
                  <a:gd name="T33" fmla="*/ 21637 h 61"/>
                  <a:gd name="T34" fmla="*/ 312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3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5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5" name="Freeform 703"/>
              <p:cNvSpPr>
                <a:spLocks noChangeArrowheads="1"/>
              </p:cNvSpPr>
              <p:nvPr/>
            </p:nvSpPr>
            <p:spPr bwMode="auto">
              <a:xfrm>
                <a:off x="5546" y="266"/>
                <a:ext cx="66" cy="115"/>
              </a:xfrm>
              <a:custGeom>
                <a:avLst/>
                <a:gdLst>
                  <a:gd name="G0" fmla="+- 65532 0 0"/>
                  <a:gd name="G1" fmla="*/ 1 9755 51712"/>
                  <a:gd name="G2" fmla="+- 105 0 0"/>
                  <a:gd name="G3" fmla="*/ 1 1659 128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6 0 0"/>
                  <a:gd name="G16" fmla="sin 55 G15"/>
                  <a:gd name="G17" fmla="+- 3 0 0"/>
                  <a:gd name="G18" fmla="+- 43 0 0"/>
                  <a:gd name="G19" fmla="+- 94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46846 0 0"/>
                  <a:gd name="G32" fmla="+- 49358 0 0"/>
                  <a:gd name="G33" fmla="+- 49957 0 0"/>
                  <a:gd name="G34" fmla="+- 50818 0 0"/>
                  <a:gd name="G35" fmla="+- 52202 0 0"/>
                  <a:gd name="G36" fmla="+- 52030 0 0"/>
                  <a:gd name="G37" fmla="+- 51093 0 0"/>
                  <a:gd name="T0" fmla="*/ 0 w 65"/>
                  <a:gd name="T1" fmla="*/ 46846 h 106"/>
                  <a:gd name="T2" fmla="*/ 0 w 65"/>
                  <a:gd name="T3" fmla="*/ 49359 h 106"/>
                  <a:gd name="T4" fmla="*/ 1 w 65"/>
                  <a:gd name="T5" fmla="*/ 49958 h 106"/>
                  <a:gd name="T6" fmla="*/ 1 w 65"/>
                  <a:gd name="T7" fmla="*/ 50821 h 106"/>
                  <a:gd name="T8" fmla="*/ 3 w 65"/>
                  <a:gd name="T9" fmla="*/ 52208 h 106"/>
                  <a:gd name="T10" fmla="*/ 6 w 65"/>
                  <a:gd name="T11" fmla="*/ 52764 h 106"/>
                  <a:gd name="T12" fmla="*/ 734 w 65"/>
                  <a:gd name="T13" fmla="*/ 52208 h 106"/>
                  <a:gd name="T14" fmla="*/ 1115 w 65"/>
                  <a:gd name="T15" fmla="*/ 50821 h 106"/>
                  <a:gd name="T16" fmla="*/ 1595 w 65"/>
                  <a:gd name="T17" fmla="*/ 49503 h 106"/>
                  <a:gd name="T18" fmla="*/ 1947 w 65"/>
                  <a:gd name="T19" fmla="*/ 46458 h 106"/>
                  <a:gd name="T20" fmla="*/ 2472 w 65"/>
                  <a:gd name="T21" fmla="*/ 43198 h 106"/>
                  <a:gd name="T22" fmla="*/ 2956 w 65"/>
                  <a:gd name="T23" fmla="*/ 39489 h 106"/>
                  <a:gd name="T24" fmla="*/ 3331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4443 h 106"/>
                  <a:gd name="T30" fmla="*/ 4217 w 65"/>
                  <a:gd name="T31" fmla="*/ 18632 h 106"/>
                  <a:gd name="T32" fmla="*/ 4230 w 65"/>
                  <a:gd name="T33" fmla="*/ 12702 h 106"/>
                  <a:gd name="T34" fmla="*/ 4217 w 65"/>
                  <a:gd name="T35" fmla="*/ 6611 h 106"/>
                  <a:gd name="T36" fmla="*/ 3985 w 65"/>
                  <a:gd name="T37" fmla="*/ 1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93 w 65"/>
                  <a:gd name="T47" fmla="*/ 3 h 106"/>
                  <a:gd name="T48" fmla="*/ 2785 w 65"/>
                  <a:gd name="T49" fmla="*/ 3734 h 106"/>
                  <a:gd name="T50" fmla="*/ 2329 w 65"/>
                  <a:gd name="T51" fmla="*/ 6611 h 106"/>
                  <a:gd name="T52" fmla="*/ 1834 w 65"/>
                  <a:gd name="T53" fmla="*/ 10496 h 106"/>
                  <a:gd name="T54" fmla="*/ 1416 w 65"/>
                  <a:gd name="T55" fmla="*/ 14547 h 106"/>
                  <a:gd name="T56" fmla="*/ 1050 w 65"/>
                  <a:gd name="T57" fmla="*/ 18632 h 106"/>
                  <a:gd name="T58" fmla="*/ 779 w 65"/>
                  <a:gd name="T59" fmla="*/ 22499 h 106"/>
                  <a:gd name="T60" fmla="*/ 651 w 65"/>
                  <a:gd name="T61" fmla="*/ 27896 h 106"/>
                  <a:gd name="T62" fmla="*/ 6 w 65"/>
                  <a:gd name="T63" fmla="*/ 30622 h 106"/>
                  <a:gd name="T64" fmla="*/ 4 w 65"/>
                  <a:gd name="T65" fmla="*/ 35633 h 106"/>
                  <a:gd name="T66" fmla="*/ 3 w 65"/>
                  <a:gd name="T67" fmla="*/ 39132 h 106"/>
                  <a:gd name="T68" fmla="*/ 2 w 65"/>
                  <a:gd name="T69" fmla="*/ 42078 h 106"/>
                  <a:gd name="T70" fmla="*/ 1 w 65"/>
                  <a:gd name="T71" fmla="*/ 45500 h 106"/>
                  <a:gd name="T72" fmla="*/ 0 w 65"/>
                  <a:gd name="T73" fmla="*/ 46846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9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6" name="Freeform 704"/>
              <p:cNvSpPr>
                <a:spLocks noChangeArrowheads="1"/>
              </p:cNvSpPr>
              <p:nvPr/>
            </p:nvSpPr>
            <p:spPr bwMode="auto">
              <a:xfrm>
                <a:off x="5541" y="266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1 G7"/>
                  <a:gd name="G9" fmla="+- 10 0 0"/>
                  <a:gd name="G10" fmla="sin 99 G9"/>
                  <a:gd name="G11" fmla="+- 65532 0 0"/>
                  <a:gd name="G12" fmla="*/ 1 59331 51712"/>
                  <a:gd name="G13" fmla="+- 1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*/ 1 0 51712"/>
                  <a:gd name="G34" fmla="+- 1 0 0"/>
                  <a:gd name="G35" fmla="*/ 1 0 51712"/>
                  <a:gd name="G36" fmla="cos 54736 G35"/>
                  <a:gd name="G37" fmla="*/ 1 0 51712"/>
                  <a:gd name="G38" fmla="sin 57350 G37"/>
                  <a:gd name="G39" fmla="+- G36 G38 0"/>
                  <a:gd name="G40" fmla="+- G39 10800 0"/>
                  <a:gd name="G41" fmla="+- 1 0 0"/>
                  <a:gd name="G42" fmla="+- 1 0 0"/>
                  <a:gd name="G43" fmla="+- 1 0 0"/>
                  <a:gd name="G44" fmla="+- 1 0 0"/>
                  <a:gd name="T0" fmla="*/ 2480 w 74"/>
                  <a:gd name="T1" fmla="*/ 3 h 111"/>
                  <a:gd name="T2" fmla="*/ 2614 w 74"/>
                  <a:gd name="T3" fmla="*/ 5417 h 111"/>
                  <a:gd name="T4" fmla="*/ 2617 w 74"/>
                  <a:gd name="T5" fmla="*/ 9857 h 111"/>
                  <a:gd name="T6" fmla="*/ 2614 w 74"/>
                  <a:gd name="T7" fmla="*/ 14600 h 111"/>
                  <a:gd name="T8" fmla="*/ 2480 w 74"/>
                  <a:gd name="T9" fmla="*/ 18521 h 111"/>
                  <a:gd name="T10" fmla="*/ 2294 w 74"/>
                  <a:gd name="T11" fmla="*/ 22504 h 111"/>
                  <a:gd name="T12" fmla="*/ 2064 w 74"/>
                  <a:gd name="T13" fmla="*/ 25746 h 111"/>
                  <a:gd name="T14" fmla="*/ 1810 w 74"/>
                  <a:gd name="T15" fmla="*/ 29424 h 111"/>
                  <a:gd name="T16" fmla="*/ 1545 w 74"/>
                  <a:gd name="T17" fmla="*/ 31984 h 111"/>
                  <a:gd name="T18" fmla="*/ 1319 w 74"/>
                  <a:gd name="T19" fmla="*/ 34571 h 111"/>
                  <a:gd name="T20" fmla="*/ 1069 w 74"/>
                  <a:gd name="T21" fmla="*/ 35949 h 111"/>
                  <a:gd name="T22" fmla="*/ 780 w 74"/>
                  <a:gd name="T23" fmla="*/ 37808 h 111"/>
                  <a:gd name="T24" fmla="*/ 569 w 74"/>
                  <a:gd name="T25" fmla="*/ 38022 h 111"/>
                  <a:gd name="T26" fmla="*/ 486 w 74"/>
                  <a:gd name="T27" fmla="*/ 38316 h 111"/>
                  <a:gd name="T28" fmla="*/ 437 w 74"/>
                  <a:gd name="T29" fmla="*/ 38022 h 111"/>
                  <a:gd name="T30" fmla="*/ 437 w 74"/>
                  <a:gd name="T31" fmla="*/ 37808 h 111"/>
                  <a:gd name="T32" fmla="*/ 9 w 74"/>
                  <a:gd name="T33" fmla="*/ 37516 h 111"/>
                  <a:gd name="T34" fmla="*/ 437 w 74"/>
                  <a:gd name="T35" fmla="*/ 36374 h 111"/>
                  <a:gd name="T36" fmla="*/ 0 w 74"/>
                  <a:gd name="T37" fmla="*/ 35949 h 111"/>
                  <a:gd name="T38" fmla="*/ 0 w 74"/>
                  <a:gd name="T39" fmla="*/ 37516 h 111"/>
                  <a:gd name="T40" fmla="*/ 1 w 74"/>
                  <a:gd name="T41" fmla="*/ 38854 h 111"/>
                  <a:gd name="T42" fmla="*/ 3 w 74"/>
                  <a:gd name="T43" fmla="*/ 40394 h 111"/>
                  <a:gd name="T44" fmla="*/ 6 w 74"/>
                  <a:gd name="T45" fmla="*/ 40881 h 111"/>
                  <a:gd name="T46" fmla="*/ 461 w 74"/>
                  <a:gd name="T47" fmla="*/ 42011 h 111"/>
                  <a:gd name="T48" fmla="*/ 632 w 74"/>
                  <a:gd name="T49" fmla="*/ 41429 h 111"/>
                  <a:gd name="T50" fmla="*/ 913 w 74"/>
                  <a:gd name="T51" fmla="*/ 40527 h 111"/>
                  <a:gd name="T52" fmla="*/ 1251 w 74"/>
                  <a:gd name="T53" fmla="*/ 38854 h 111"/>
                  <a:gd name="T54" fmla="*/ 1544 w 74"/>
                  <a:gd name="T55" fmla="*/ 37156 h 111"/>
                  <a:gd name="T56" fmla="*/ 1810 w 74"/>
                  <a:gd name="T57" fmla="*/ 34571 h 111"/>
                  <a:gd name="T58" fmla="*/ 2118 w 74"/>
                  <a:gd name="T59" fmla="*/ 31101 h 111"/>
                  <a:gd name="T60" fmla="*/ 2356 w 74"/>
                  <a:gd name="T61" fmla="*/ 27461 h 111"/>
                  <a:gd name="T62" fmla="*/ 2617 w 74"/>
                  <a:gd name="T63" fmla="*/ 23791 h 111"/>
                  <a:gd name="T64" fmla="*/ 2758 w 74"/>
                  <a:gd name="T65" fmla="*/ 19256 h 111"/>
                  <a:gd name="T66" fmla="*/ 2904 w 74"/>
                  <a:gd name="T67" fmla="*/ 14648 h 111"/>
                  <a:gd name="T68" fmla="*/ 2907 w 74"/>
                  <a:gd name="T69" fmla="*/ 10104 h 111"/>
                  <a:gd name="T70" fmla="*/ 2904 w 74"/>
                  <a:gd name="T71" fmla="*/ 4627 h 111"/>
                  <a:gd name="T72" fmla="*/ 2758 w 74"/>
                  <a:gd name="T73" fmla="*/ 0 h 111"/>
                  <a:gd name="T74" fmla="*/ 2480 w 74"/>
                  <a:gd name="T75" fmla="*/ 3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10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6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7" name="Freeform 705"/>
              <p:cNvSpPr>
                <a:spLocks noChangeArrowheads="1"/>
              </p:cNvSpPr>
              <p:nvPr/>
            </p:nvSpPr>
            <p:spPr bwMode="auto">
              <a:xfrm>
                <a:off x="5559" y="261"/>
                <a:ext cx="53" cy="54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9101 51712"/>
                  <a:gd name="G13" fmla="*/ 1 22263 25856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19188 0 0"/>
                  <a:gd name="G25" fmla="+- 59726 0 0"/>
                  <a:gd name="G26" fmla="+- 31677 0 0"/>
                  <a:gd name="T0" fmla="*/ 8 w 53"/>
                  <a:gd name="T1" fmla="*/ 150866 h 45"/>
                  <a:gd name="T2" fmla="*/ 608 w 53"/>
                  <a:gd name="T3" fmla="*/ 126106 h 45"/>
                  <a:gd name="T4" fmla="*/ 845 w 53"/>
                  <a:gd name="T5" fmla="*/ 98525 h 45"/>
                  <a:gd name="T6" fmla="*/ 1313 w 53"/>
                  <a:gd name="T7" fmla="*/ 70921 h 45"/>
                  <a:gd name="T8" fmla="*/ 1549 w 53"/>
                  <a:gd name="T9" fmla="*/ 54302 h 45"/>
                  <a:gd name="T10" fmla="*/ 1828 w 53"/>
                  <a:gd name="T11" fmla="*/ 35316 h 45"/>
                  <a:gd name="T12" fmla="*/ 2060 w 53"/>
                  <a:gd name="T13" fmla="*/ 29815 h 45"/>
                  <a:gd name="T14" fmla="*/ 2177 w 53"/>
                  <a:gd name="T15" fmla="*/ 29815 h 45"/>
                  <a:gd name="T16" fmla="*/ 2155 w 53"/>
                  <a:gd name="T17" fmla="*/ 27365 h 45"/>
                  <a:gd name="T18" fmla="*/ 2467 w 53"/>
                  <a:gd name="T19" fmla="*/ 566 h 45"/>
                  <a:gd name="T20" fmla="*/ 2406 w 53"/>
                  <a:gd name="T21" fmla="*/ 1 h 45"/>
                  <a:gd name="T22" fmla="*/ 2210 w 53"/>
                  <a:gd name="T23" fmla="*/ 0 h 45"/>
                  <a:gd name="T24" fmla="*/ 2060 w 53"/>
                  <a:gd name="T25" fmla="*/ 0 h 45"/>
                  <a:gd name="T26" fmla="*/ 1931 w 53"/>
                  <a:gd name="T27" fmla="*/ 0 h 45"/>
                  <a:gd name="T28" fmla="*/ 1564 w 53"/>
                  <a:gd name="T29" fmla="*/ 66 h 45"/>
                  <a:gd name="T30" fmla="*/ 1326 w 53"/>
                  <a:gd name="T31" fmla="*/ 29815 h 45"/>
                  <a:gd name="T32" fmla="*/ 893 w 53"/>
                  <a:gd name="T33" fmla="*/ 54302 h 45"/>
                  <a:gd name="T34" fmla="*/ 608 w 53"/>
                  <a:gd name="T35" fmla="*/ 76262 h 45"/>
                  <a:gd name="T36" fmla="*/ 7 w 53"/>
                  <a:gd name="T37" fmla="*/ 106513 h 45"/>
                  <a:gd name="T38" fmla="*/ 0 w 53"/>
                  <a:gd name="T39" fmla="*/ 138682 h 45"/>
                  <a:gd name="T40" fmla="*/ 8 w 53"/>
                  <a:gd name="T41" fmla="*/ 150866 h 45"/>
                  <a:gd name="T42" fmla="*/ 0 w 53"/>
                  <a:gd name="T43" fmla="*/ 0 h 45"/>
                  <a:gd name="T44" fmla="*/ 53 w 53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8" name="Freeform 706"/>
              <p:cNvSpPr>
                <a:spLocks noChangeArrowheads="1"/>
              </p:cNvSpPr>
              <p:nvPr/>
            </p:nvSpPr>
            <p:spPr bwMode="auto">
              <a:xfrm>
                <a:off x="5541" y="318"/>
                <a:ext cx="24" cy="54"/>
              </a:xfrm>
              <a:custGeom>
                <a:avLst/>
                <a:gdLst>
                  <a:gd name="G0" fmla="+- 10 0 0"/>
                  <a:gd name="G1" fmla="cos 60 G0"/>
                  <a:gd name="G2" fmla="*/ 1 22365 57600"/>
                  <a:gd name="G3" fmla="+- 6 0 0"/>
                  <a:gd name="G4" fmla="+- 1 0 0"/>
                  <a:gd name="G5" fmla="+- 1 0 0"/>
                  <a:gd name="G6" fmla="*/ 1 59343 38528"/>
                  <a:gd name="G7" fmla="*/ 1 54179 51712"/>
                  <a:gd name="G8" fmla="+- 1 0 0"/>
                  <a:gd name="G9" fmla="*/ 1 0 51712"/>
                  <a:gd name="G10" fmla="+- 21 0 0"/>
                  <a:gd name="G11" fmla="cos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3232 0 0"/>
                  <a:gd name="G23" fmla="+- 63979 0 0"/>
                  <a:gd name="T0" fmla="*/ 2124 w 25"/>
                  <a:gd name="T1" fmla="*/ 4571 h 60"/>
                  <a:gd name="T2" fmla="*/ 2124 w 25"/>
                  <a:gd name="T3" fmla="*/ 4428 h 60"/>
                  <a:gd name="T4" fmla="*/ 2294 w 25"/>
                  <a:gd name="T5" fmla="*/ 3851 h 60"/>
                  <a:gd name="T6" fmla="*/ 2478 w 25"/>
                  <a:gd name="T7" fmla="*/ 3481 h 60"/>
                  <a:gd name="T8" fmla="*/ 2676 w 25"/>
                  <a:gd name="T9" fmla="*/ 2794 h 60"/>
                  <a:gd name="T10" fmla="*/ 3121 w 25"/>
                  <a:gd name="T11" fmla="*/ 2198 h 60"/>
                  <a:gd name="T12" fmla="*/ 3641 w 25"/>
                  <a:gd name="T13" fmla="*/ 1598 h 60"/>
                  <a:gd name="T14" fmla="*/ 4587 w 25"/>
                  <a:gd name="T15" fmla="*/ 91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662 h 60"/>
                  <a:gd name="T22" fmla="*/ 2124 w 25"/>
                  <a:gd name="T23" fmla="*/ 1258 h 60"/>
                  <a:gd name="T24" fmla="*/ 1686 w 25"/>
                  <a:gd name="T25" fmla="*/ 1895 h 60"/>
                  <a:gd name="T26" fmla="*/ 5 w 25"/>
                  <a:gd name="T27" fmla="*/ 2610 h 60"/>
                  <a:gd name="T28" fmla="*/ 4 w 25"/>
                  <a:gd name="T29" fmla="*/ 3284 h 60"/>
                  <a:gd name="T30" fmla="*/ 1 w 25"/>
                  <a:gd name="T31" fmla="*/ 3783 h 60"/>
                  <a:gd name="T32" fmla="*/ 1 w 25"/>
                  <a:gd name="T33" fmla="*/ 4217 h 60"/>
                  <a:gd name="T34" fmla="*/ 0 w 25"/>
                  <a:gd name="T35" fmla="*/ 4522 h 60"/>
                  <a:gd name="T36" fmla="*/ 2124 w 25"/>
                  <a:gd name="T37" fmla="*/ 4571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10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10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79" name="Freeform 707"/>
              <p:cNvSpPr>
                <a:spLocks noChangeArrowheads="1"/>
              </p:cNvSpPr>
              <p:nvPr/>
            </p:nvSpPr>
            <p:spPr bwMode="auto">
              <a:xfrm>
                <a:off x="142" y="483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5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004 0 0"/>
                  <a:gd name="G33" fmla="+- 22109 0 0"/>
                  <a:gd name="G34" fmla="+- 22520 0 0"/>
                  <a:gd name="G35" fmla="+- 2323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326 h 107"/>
                  <a:gd name="T6" fmla="*/ 4217 w 65"/>
                  <a:gd name="T7" fmla="*/ 26574 h 107"/>
                  <a:gd name="T8" fmla="*/ 405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1 w 65"/>
                  <a:gd name="T31" fmla="*/ 10292 h 107"/>
                  <a:gd name="T32" fmla="*/ 0 w 65"/>
                  <a:gd name="T33" fmla="*/ 7180 h 107"/>
                  <a:gd name="T34" fmla="*/ 1 w 65"/>
                  <a:gd name="T35" fmla="*/ 3279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3 h 107"/>
                  <a:gd name="T48" fmla="*/ 1503 w 65"/>
                  <a:gd name="T49" fmla="*/ 2139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465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32 h 107"/>
                  <a:gd name="T66" fmla="*/ 405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0" name="Freeform 708"/>
              <p:cNvSpPr>
                <a:spLocks noChangeArrowheads="1"/>
              </p:cNvSpPr>
              <p:nvPr/>
            </p:nvSpPr>
            <p:spPr bwMode="auto">
              <a:xfrm>
                <a:off x="137" y="483"/>
                <a:ext cx="75" cy="120"/>
              </a:xfrm>
              <a:custGeom>
                <a:avLst/>
                <a:gdLst>
                  <a:gd name="G0" fmla="+- 1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4833 0 0"/>
                  <a:gd name="G38" fmla="+- 50628 0 0"/>
                  <a:gd name="G39" fmla="+- 45623 0 0"/>
                  <a:gd name="G40" fmla="+- 41627 0 0"/>
                  <a:gd name="G41" fmla="+- 38264 0 0"/>
                  <a:gd name="G42" fmla="+- 34374 0 0"/>
                  <a:gd name="T0" fmla="*/ 5 w 74"/>
                  <a:gd name="T1" fmla="*/ 0 h 111"/>
                  <a:gd name="T2" fmla="*/ 1 w 74"/>
                  <a:gd name="T3" fmla="*/ 4993 h 111"/>
                  <a:gd name="T4" fmla="*/ 0 w 74"/>
                  <a:gd name="T5" fmla="*/ 10703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984 h 111"/>
                  <a:gd name="T16" fmla="*/ 1187 w 74"/>
                  <a:gd name="T17" fmla="*/ 34571 h 111"/>
                  <a:gd name="T18" fmla="*/ 1391 w 74"/>
                  <a:gd name="T19" fmla="*/ 37516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94 w 74"/>
                  <a:gd name="T25" fmla="*/ 42011 h 111"/>
                  <a:gd name="T26" fmla="*/ 2549 w 74"/>
                  <a:gd name="T27" fmla="*/ 42011 h 111"/>
                  <a:gd name="T28" fmla="*/ 2755 w 74"/>
                  <a:gd name="T29" fmla="*/ 41125 h 111"/>
                  <a:gd name="T30" fmla="*/ 2883 w 74"/>
                  <a:gd name="T31" fmla="*/ 40527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834 h 111"/>
                  <a:gd name="T68" fmla="*/ 461 w 74"/>
                  <a:gd name="T69" fmla="*/ 14648 h 111"/>
                  <a:gd name="T70" fmla="*/ 437 w 74"/>
                  <a:gd name="T71" fmla="*/ 10703 h 111"/>
                  <a:gd name="T72" fmla="*/ 437 w 74"/>
                  <a:gd name="T73" fmla="*/ 5844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1" name="Freeform 709"/>
              <p:cNvSpPr>
                <a:spLocks noChangeArrowheads="1"/>
              </p:cNvSpPr>
              <p:nvPr/>
            </p:nvSpPr>
            <p:spPr bwMode="auto">
              <a:xfrm>
                <a:off x="142" y="478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3 0 0"/>
                  <a:gd name="G11" fmla="sin 9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28514 h 45"/>
                  <a:gd name="T2" fmla="*/ 2177 w 53"/>
                  <a:gd name="T3" fmla="*/ 22301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6188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5199 h 45"/>
                  <a:gd name="T24" fmla="*/ 8 w 53"/>
                  <a:gd name="T25" fmla="*/ 6188 h 45"/>
                  <a:gd name="T26" fmla="*/ 7 w 53"/>
                  <a:gd name="T27" fmla="*/ 6188 h 45"/>
                  <a:gd name="T28" fmla="*/ 487 w 53"/>
                  <a:gd name="T29" fmla="*/ 6188 h 45"/>
                  <a:gd name="T30" fmla="*/ 608 w 53"/>
                  <a:gd name="T31" fmla="*/ 8029 h 45"/>
                  <a:gd name="T32" fmla="*/ 893 w 53"/>
                  <a:gd name="T33" fmla="*/ 11274 h 45"/>
                  <a:gd name="T34" fmla="*/ 1243 w 53"/>
                  <a:gd name="T35" fmla="*/ 14719 h 45"/>
                  <a:gd name="T36" fmla="*/ 1549 w 53"/>
                  <a:gd name="T37" fmla="*/ 18987 h 45"/>
                  <a:gd name="T38" fmla="*/ 1846 w 53"/>
                  <a:gd name="T39" fmla="*/ 26176 h 45"/>
                  <a:gd name="T40" fmla="*/ 2155 w 53"/>
                  <a:gd name="T41" fmla="*/ 31316 h 45"/>
                  <a:gd name="T42" fmla="*/ 2467 w 53"/>
                  <a:gd name="T43" fmla="*/ 28514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2" name="Freeform 710"/>
              <p:cNvSpPr>
                <a:spLocks noChangeArrowheads="1"/>
              </p:cNvSpPr>
              <p:nvPr/>
            </p:nvSpPr>
            <p:spPr bwMode="auto">
              <a:xfrm>
                <a:off x="190" y="509"/>
                <a:ext cx="2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0385 0 0"/>
                  <a:gd name="G25" fmla="+- 52618 0 0"/>
                  <a:gd name="T0" fmla="*/ 6495 w 24"/>
                  <a:gd name="T1" fmla="*/ 23062 h 61"/>
                  <a:gd name="T2" fmla="*/ 6187 w 24"/>
                  <a:gd name="T3" fmla="*/ 21338 h 61"/>
                  <a:gd name="T4" fmla="*/ 6187 w 24"/>
                  <a:gd name="T5" fmla="*/ 19105 h 61"/>
                  <a:gd name="T6" fmla="*/ 5995 w 24"/>
                  <a:gd name="T7" fmla="*/ 15774 h 61"/>
                  <a:gd name="T8" fmla="*/ 5534 w 24"/>
                  <a:gd name="T9" fmla="*/ 13293 h 61"/>
                  <a:gd name="T10" fmla="*/ 5108 w 24"/>
                  <a:gd name="T11" fmla="*/ 10503 h 61"/>
                  <a:gd name="T12" fmla="*/ 4352 w 24"/>
                  <a:gd name="T13" fmla="*/ 7099 h 61"/>
                  <a:gd name="T14" fmla="*/ 3160 w 24"/>
                  <a:gd name="T15" fmla="*/ 3506 h 61"/>
                  <a:gd name="T16" fmla="*/ 2295 w 24"/>
                  <a:gd name="T17" fmla="*/ 0 h 61"/>
                  <a:gd name="T18" fmla="*/ 0 w 24"/>
                  <a:gd name="T19" fmla="*/ 5 h 61"/>
                  <a:gd name="T20" fmla="*/ 4 w 24"/>
                  <a:gd name="T21" fmla="*/ 4424 h 61"/>
                  <a:gd name="T22" fmla="*/ 2295 w 24"/>
                  <a:gd name="T23" fmla="*/ 7742 h 61"/>
                  <a:gd name="T24" fmla="*/ 2693 w 24"/>
                  <a:gd name="T25" fmla="*/ 11374 h 61"/>
                  <a:gd name="T26" fmla="*/ 3160 w 24"/>
                  <a:gd name="T27" fmla="*/ 14364 h 61"/>
                  <a:gd name="T28" fmla="*/ 3423 w 24"/>
                  <a:gd name="T29" fmla="*/ 17045 h 61"/>
                  <a:gd name="T30" fmla="*/ 3708 w 24"/>
                  <a:gd name="T31" fmla="*/ 19710 h 61"/>
                  <a:gd name="T32" fmla="*/ 4017 w 24"/>
                  <a:gd name="T33" fmla="*/ 21621 h 61"/>
                  <a:gd name="T34" fmla="*/ 4352 w 24"/>
                  <a:gd name="T35" fmla="*/ 23384 h 61"/>
                  <a:gd name="T36" fmla="*/ 6495 w 24"/>
                  <a:gd name="T37" fmla="*/ 23062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3" name="Freeform 711"/>
              <p:cNvSpPr>
                <a:spLocks noChangeArrowheads="1"/>
              </p:cNvSpPr>
              <p:nvPr/>
            </p:nvSpPr>
            <p:spPr bwMode="auto">
              <a:xfrm>
                <a:off x="5548" y="609"/>
                <a:ext cx="66" cy="115"/>
              </a:xfrm>
              <a:custGeom>
                <a:avLst/>
                <a:gdLst>
                  <a:gd name="G0" fmla="+- 65533 0 0"/>
                  <a:gd name="G1" fmla="+- 65535 0 0"/>
                  <a:gd name="G2" fmla="+- 106 0 0"/>
                  <a:gd name="G3" fmla="*/ 1 50347 4569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*/ 1 3091 30784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8 0 0"/>
                  <a:gd name="G35" fmla="+- 26573 0 0"/>
                  <a:gd name="G36" fmla="+- 26841 0 0"/>
                  <a:gd name="G37" fmla="+- 27128 0 0"/>
                  <a:gd name="G38" fmla="+- 26661 0 0"/>
                  <a:gd name="G39" fmla="+- 26345 0 0"/>
                  <a:gd name="T0" fmla="*/ 0 w 65"/>
                  <a:gd name="T1" fmla="*/ 24793 h 107"/>
                  <a:gd name="T2" fmla="*/ 0 w 65"/>
                  <a:gd name="T3" fmla="*/ 25478 h 107"/>
                  <a:gd name="T4" fmla="*/ 0 w 65"/>
                  <a:gd name="T5" fmla="*/ 26574 h 107"/>
                  <a:gd name="T6" fmla="*/ 1 w 65"/>
                  <a:gd name="T7" fmla="*/ 26844 h 107"/>
                  <a:gd name="T8" fmla="*/ 3 w 65"/>
                  <a:gd name="T9" fmla="*/ 27134 h 107"/>
                  <a:gd name="T10" fmla="*/ 6 w 65"/>
                  <a:gd name="T11" fmla="*/ 27395 h 107"/>
                  <a:gd name="T12" fmla="*/ 734 w 65"/>
                  <a:gd name="T13" fmla="*/ 27395 h 107"/>
                  <a:gd name="T14" fmla="*/ 1050 w 65"/>
                  <a:gd name="T15" fmla="*/ 26844 h 107"/>
                  <a:gd name="T16" fmla="*/ 1595 w 65"/>
                  <a:gd name="T17" fmla="*/ 25478 h 107"/>
                  <a:gd name="T18" fmla="*/ 1947 w 65"/>
                  <a:gd name="T19" fmla="*/ 24722 h 107"/>
                  <a:gd name="T20" fmla="*/ 2472 w 65"/>
                  <a:gd name="T21" fmla="*/ 23003 h 107"/>
                  <a:gd name="T22" fmla="*/ 2897 w 65"/>
                  <a:gd name="T23" fmla="*/ 21162 h 107"/>
                  <a:gd name="T24" fmla="*/ 3331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10292 h 107"/>
                  <a:gd name="T32" fmla="*/ 4230 w 65"/>
                  <a:gd name="T33" fmla="*/ 7180 h 107"/>
                  <a:gd name="T34" fmla="*/ 4217 w 65"/>
                  <a:gd name="T35" fmla="*/ 3809 h 107"/>
                  <a:gd name="T36" fmla="*/ 3985 w 65"/>
                  <a:gd name="T37" fmla="*/ 3 h 107"/>
                  <a:gd name="T38" fmla="*/ 3973 w 65"/>
                  <a:gd name="T39" fmla="*/ 2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2 h 107"/>
                  <a:gd name="T46" fmla="*/ 3138 w 65"/>
                  <a:gd name="T47" fmla="*/ 4 h 107"/>
                  <a:gd name="T48" fmla="*/ 2785 w 65"/>
                  <a:gd name="T49" fmla="*/ 2292 h 107"/>
                  <a:gd name="T50" fmla="*/ 2329 w 65"/>
                  <a:gd name="T51" fmla="*/ 3525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79 w 65"/>
                  <a:gd name="T59" fmla="*/ 12272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532 h 107"/>
                  <a:gd name="T66" fmla="*/ 3 w 65"/>
                  <a:gd name="T67" fmla="*/ 21162 h 107"/>
                  <a:gd name="T68" fmla="*/ 1 w 65"/>
                  <a:gd name="T69" fmla="*/ 22758 h 107"/>
                  <a:gd name="T70" fmla="*/ 1 w 65"/>
                  <a:gd name="T71" fmla="*/ 23714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3"/>
                    </a:lnTo>
                    <a:lnTo>
                      <a:pt x="1" y="105"/>
                    </a:lnTo>
                    <a:lnTo>
                      <a:pt x="3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1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4" name="Freeform 712"/>
              <p:cNvSpPr>
                <a:spLocks noChangeArrowheads="1"/>
              </p:cNvSpPr>
              <p:nvPr/>
            </p:nvSpPr>
            <p:spPr bwMode="auto">
              <a:xfrm>
                <a:off x="5544" y="611"/>
                <a:ext cx="75" cy="11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61267 45696"/>
                  <a:gd name="G8" fmla="*/ 1 63095 51712"/>
                  <a:gd name="G9" fmla="*/ G8 1 180"/>
                  <a:gd name="G10" fmla="*/ G7 1 G9"/>
                  <a:gd name="G11" fmla="*/ 1 52577 61568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+- 55 0 0"/>
                  <a:gd name="G21" fmla="+- 16 0 0"/>
                  <a:gd name="G22" fmla="cos 109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504 0 0"/>
                  <a:gd name="G46" fmla="+- 57565 0 0"/>
                  <a:gd name="G47" fmla="+- 52373 0 0"/>
                  <a:gd name="G48" fmla="+- 48045 0 0"/>
                  <a:gd name="G49" fmla="+- 42963 0 0"/>
                  <a:gd name="G50" fmla="+- 38490 0 0"/>
                  <a:gd name="G51" fmla="+- 35448 0 0"/>
                  <a:gd name="T0" fmla="*/ 2418 w 74"/>
                  <a:gd name="T1" fmla="*/ 2 h 109"/>
                  <a:gd name="T2" fmla="*/ 2549 w 74"/>
                  <a:gd name="T3" fmla="*/ 5581 h 109"/>
                  <a:gd name="T4" fmla="*/ 2549 w 74"/>
                  <a:gd name="T5" fmla="*/ 10520 h 109"/>
                  <a:gd name="T6" fmla="*/ 2483 w 74"/>
                  <a:gd name="T7" fmla="*/ 15646 h 109"/>
                  <a:gd name="T8" fmla="*/ 2418 w 74"/>
                  <a:gd name="T9" fmla="*/ 19909 h 109"/>
                  <a:gd name="T10" fmla="*/ 2235 w 74"/>
                  <a:gd name="T11" fmla="*/ 24808 h 109"/>
                  <a:gd name="T12" fmla="*/ 2011 w 74"/>
                  <a:gd name="T13" fmla="*/ 29057 h 109"/>
                  <a:gd name="T14" fmla="*/ 1808 w 74"/>
                  <a:gd name="T15" fmla="*/ 31896 h 109"/>
                  <a:gd name="T16" fmla="*/ 1544 w 74"/>
                  <a:gd name="T17" fmla="*/ 35383 h 109"/>
                  <a:gd name="T18" fmla="*/ 1252 w 74"/>
                  <a:gd name="T19" fmla="*/ 37509 h 109"/>
                  <a:gd name="T20" fmla="*/ 962 w 74"/>
                  <a:gd name="T21" fmla="*/ 40368 h 109"/>
                  <a:gd name="T22" fmla="*/ 740 w 74"/>
                  <a:gd name="T23" fmla="*/ 40894 h 109"/>
                  <a:gd name="T24" fmla="*/ 540 w 74"/>
                  <a:gd name="T25" fmla="*/ 41908 h 109"/>
                  <a:gd name="T26" fmla="*/ 437 w 74"/>
                  <a:gd name="T27" fmla="*/ 41908 h 109"/>
                  <a:gd name="T28" fmla="*/ 8 w 74"/>
                  <a:gd name="T29" fmla="*/ 41491 h 109"/>
                  <a:gd name="T30" fmla="*/ 9 w 74"/>
                  <a:gd name="T31" fmla="*/ 41491 h 109"/>
                  <a:gd name="T32" fmla="*/ 8 w 74"/>
                  <a:gd name="T33" fmla="*/ 41491 h 109"/>
                  <a:gd name="T34" fmla="*/ 8 w 74"/>
                  <a:gd name="T35" fmla="*/ 40894 h 109"/>
                  <a:gd name="T36" fmla="*/ 8 w 74"/>
                  <a:gd name="T37" fmla="*/ 40502 h 109"/>
                  <a:gd name="T38" fmla="*/ 0 w 74"/>
                  <a:gd name="T39" fmla="*/ 40368 h 109"/>
                  <a:gd name="T40" fmla="*/ 0 w 74"/>
                  <a:gd name="T41" fmla="*/ 40894 h 109"/>
                  <a:gd name="T42" fmla="*/ 0 w 74"/>
                  <a:gd name="T43" fmla="*/ 43208 h 109"/>
                  <a:gd name="T44" fmla="*/ 2 w 74"/>
                  <a:gd name="T45" fmla="*/ 43966 h 109"/>
                  <a:gd name="T46" fmla="*/ 5 w 74"/>
                  <a:gd name="T47" fmla="*/ 45203 h 109"/>
                  <a:gd name="T48" fmla="*/ 437 w 74"/>
                  <a:gd name="T49" fmla="*/ 45377 h 109"/>
                  <a:gd name="T50" fmla="*/ 600 w 74"/>
                  <a:gd name="T51" fmla="*/ 45377 h 109"/>
                  <a:gd name="T52" fmla="*/ 866 w 74"/>
                  <a:gd name="T53" fmla="*/ 44919 h 109"/>
                  <a:gd name="T54" fmla="*/ 1188 w 74"/>
                  <a:gd name="T55" fmla="*/ 43704 h 109"/>
                  <a:gd name="T56" fmla="*/ 1466 w 74"/>
                  <a:gd name="T57" fmla="*/ 40618 h 109"/>
                  <a:gd name="T58" fmla="*/ 1808 w 74"/>
                  <a:gd name="T59" fmla="*/ 38299 h 109"/>
                  <a:gd name="T60" fmla="*/ 2064 w 74"/>
                  <a:gd name="T61" fmla="*/ 34553 h 109"/>
                  <a:gd name="T62" fmla="*/ 2353 w 74"/>
                  <a:gd name="T63" fmla="*/ 30491 h 109"/>
                  <a:gd name="T64" fmla="*/ 2549 w 74"/>
                  <a:gd name="T65" fmla="*/ 26051 h 109"/>
                  <a:gd name="T66" fmla="*/ 2755 w 74"/>
                  <a:gd name="T67" fmla="*/ 21474 h 109"/>
                  <a:gd name="T68" fmla="*/ 2904 w 74"/>
                  <a:gd name="T69" fmla="*/ 16202 h 109"/>
                  <a:gd name="T70" fmla="*/ 2907 w 74"/>
                  <a:gd name="T71" fmla="*/ 10520 h 109"/>
                  <a:gd name="T72" fmla="*/ 2904 w 74"/>
                  <a:gd name="T73" fmla="*/ 5159 h 109"/>
                  <a:gd name="T74" fmla="*/ 2755 w 74"/>
                  <a:gd name="T75" fmla="*/ 0 h 109"/>
                  <a:gd name="T76" fmla="*/ 2418 w 74"/>
                  <a:gd name="T77" fmla="*/ 2 h 109"/>
                  <a:gd name="T78" fmla="*/ 0 w 74"/>
                  <a:gd name="T79" fmla="*/ 0 h 109"/>
                  <a:gd name="T80" fmla="*/ 74 w 74"/>
                  <a:gd name="T81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09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8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99"/>
                    </a:lnTo>
                    <a:lnTo>
                      <a:pt x="9" y="99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5" y="108"/>
                    </a:lnTo>
                    <a:lnTo>
                      <a:pt x="10" y="109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5" name="Freeform 713"/>
              <p:cNvSpPr>
                <a:spLocks noChangeArrowheads="1"/>
              </p:cNvSpPr>
              <p:nvPr/>
            </p:nvSpPr>
            <p:spPr bwMode="auto">
              <a:xfrm>
                <a:off x="5561" y="605"/>
                <a:ext cx="53" cy="55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4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50866 h 45"/>
                  <a:gd name="T2" fmla="*/ 608 w 53"/>
                  <a:gd name="T3" fmla="*/ 126106 h 45"/>
                  <a:gd name="T4" fmla="*/ 893 w 53"/>
                  <a:gd name="T5" fmla="*/ 99745 h 45"/>
                  <a:gd name="T6" fmla="*/ 1313 w 53"/>
                  <a:gd name="T7" fmla="*/ 70921 h 45"/>
                  <a:gd name="T8" fmla="*/ 1549 w 53"/>
                  <a:gd name="T9" fmla="*/ 59124 h 45"/>
                  <a:gd name="T10" fmla="*/ 1846 w 53"/>
                  <a:gd name="T11" fmla="*/ 38685 h 45"/>
                  <a:gd name="T12" fmla="*/ 2060 w 53"/>
                  <a:gd name="T13" fmla="*/ 32453 h 45"/>
                  <a:gd name="T14" fmla="*/ 2177 w 53"/>
                  <a:gd name="T15" fmla="*/ 29815 h 45"/>
                  <a:gd name="T16" fmla="*/ 2155 w 53"/>
                  <a:gd name="T17" fmla="*/ 29815 h 45"/>
                  <a:gd name="T18" fmla="*/ 2155 w 53"/>
                  <a:gd name="T19" fmla="*/ 27365 h 45"/>
                  <a:gd name="T20" fmla="*/ 2467 w 53"/>
                  <a:gd name="T21" fmla="*/ 23084 h 45"/>
                  <a:gd name="T22" fmla="*/ 2406 w 53"/>
                  <a:gd name="T23" fmla="*/ 41 h 45"/>
                  <a:gd name="T24" fmla="*/ 2210 w 53"/>
                  <a:gd name="T25" fmla="*/ 0 h 45"/>
                  <a:gd name="T26" fmla="*/ 2060 w 53"/>
                  <a:gd name="T27" fmla="*/ 0 h 45"/>
                  <a:gd name="T28" fmla="*/ 1931 w 53"/>
                  <a:gd name="T29" fmla="*/ 1 h 45"/>
                  <a:gd name="T30" fmla="*/ 1564 w 53"/>
                  <a:gd name="T31" fmla="*/ 66 h 45"/>
                  <a:gd name="T32" fmla="*/ 1326 w 53"/>
                  <a:gd name="T33" fmla="*/ 29815 h 45"/>
                  <a:gd name="T34" fmla="*/ 944 w 53"/>
                  <a:gd name="T35" fmla="*/ 49886 h 45"/>
                  <a:gd name="T36" fmla="*/ 608 w 53"/>
                  <a:gd name="T37" fmla="*/ 76262 h 45"/>
                  <a:gd name="T38" fmla="*/ 7 w 53"/>
                  <a:gd name="T39" fmla="*/ 107429 h 45"/>
                  <a:gd name="T40" fmla="*/ 0 w 53"/>
                  <a:gd name="T41" fmla="*/ 138682 h 45"/>
                  <a:gd name="T42" fmla="*/ 8 w 53"/>
                  <a:gd name="T43" fmla="*/ 15086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6" name="Freeform 714"/>
              <p:cNvSpPr>
                <a:spLocks noChangeArrowheads="1"/>
              </p:cNvSpPr>
              <p:nvPr/>
            </p:nvSpPr>
            <p:spPr bwMode="auto">
              <a:xfrm>
                <a:off x="5544" y="662"/>
                <a:ext cx="23" cy="54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1 0 0"/>
                  <a:gd name="G5" fmla="cos 50 G4"/>
                  <a:gd name="G6" fmla="*/ 1 37191 51712"/>
                  <a:gd name="G7" fmla="*/ 1 53517 51712"/>
                  <a:gd name="G8" fmla="+- 1 0 0"/>
                  <a:gd name="G9" fmla="*/ 1 26055 25856"/>
                  <a:gd name="G10" fmla="+- 4 0 0"/>
                  <a:gd name="G11" fmla="+- 22 0 0"/>
                  <a:gd name="G12" fmla="*/ 1 0 51712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573 0 0"/>
                  <a:gd name="G28" fmla="+- 65185 0 0"/>
                  <a:gd name="T0" fmla="*/ 2295 w 24"/>
                  <a:gd name="T1" fmla="*/ 3726 h 61"/>
                  <a:gd name="T2" fmla="*/ 2486 w 24"/>
                  <a:gd name="T3" fmla="*/ 3449 h 61"/>
                  <a:gd name="T4" fmla="*/ 2693 w 24"/>
                  <a:gd name="T5" fmla="*/ 3044 h 61"/>
                  <a:gd name="T6" fmla="*/ 2917 w 24"/>
                  <a:gd name="T7" fmla="*/ 2717 h 61"/>
                  <a:gd name="T8" fmla="*/ 3160 w 24"/>
                  <a:gd name="T9" fmla="*/ 2146 h 61"/>
                  <a:gd name="T10" fmla="*/ 3708 w 24"/>
                  <a:gd name="T11" fmla="*/ 1694 h 61"/>
                  <a:gd name="T12" fmla="*/ 4352 w 24"/>
                  <a:gd name="T13" fmla="*/ 1324 h 61"/>
                  <a:gd name="T14" fmla="*/ 5534 w 24"/>
                  <a:gd name="T15" fmla="*/ 705 h 61"/>
                  <a:gd name="T16" fmla="*/ 6495 w 24"/>
                  <a:gd name="T17" fmla="*/ 4 h 61"/>
                  <a:gd name="T18" fmla="*/ 4352 w 24"/>
                  <a:gd name="T19" fmla="*/ 0 h 61"/>
                  <a:gd name="T20" fmla="*/ 3160 w 24"/>
                  <a:gd name="T21" fmla="*/ 516 h 61"/>
                  <a:gd name="T22" fmla="*/ 2295 w 24"/>
                  <a:gd name="T23" fmla="*/ 1047 h 61"/>
                  <a:gd name="T24" fmla="*/ 1955 w 24"/>
                  <a:gd name="T25" fmla="*/ 1569 h 61"/>
                  <a:gd name="T26" fmla="*/ 4 w 24"/>
                  <a:gd name="T27" fmla="*/ 2145 h 61"/>
                  <a:gd name="T28" fmla="*/ 2 w 24"/>
                  <a:gd name="T29" fmla="*/ 2687 h 61"/>
                  <a:gd name="T30" fmla="*/ 1 w 24"/>
                  <a:gd name="T31" fmla="*/ 2946 h 61"/>
                  <a:gd name="T32" fmla="*/ 1 w 24"/>
                  <a:gd name="T33" fmla="*/ 3447 h 61"/>
                  <a:gd name="T34" fmla="*/ 0 w 24"/>
                  <a:gd name="T35" fmla="*/ 3677 h 61"/>
                  <a:gd name="T36" fmla="*/ 2295 w 24"/>
                  <a:gd name="T37" fmla="*/ 3726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7" name="Freeform 715"/>
              <p:cNvSpPr>
                <a:spLocks noChangeArrowheads="1"/>
              </p:cNvSpPr>
              <p:nvPr/>
            </p:nvSpPr>
            <p:spPr bwMode="auto">
              <a:xfrm>
                <a:off x="143" y="307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48 0 0"/>
                  <a:gd name="G33" fmla="+- 22109 0 0"/>
                  <a:gd name="G34" fmla="+- 22502 0 0"/>
                  <a:gd name="G35" fmla="+- 2294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646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334 w 65"/>
                  <a:gd name="T23" fmla="*/ 20326 h 107"/>
                  <a:gd name="T24" fmla="*/ 932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3 h 107"/>
                  <a:gd name="T48" fmla="*/ 1503 w 65"/>
                  <a:gd name="T49" fmla="*/ 2292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465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359 h 107"/>
                  <a:gd name="T66" fmla="*/ 4144 w 65"/>
                  <a:gd name="T67" fmla="*/ 20326 h 107"/>
                  <a:gd name="T68" fmla="*/ 4217 w 65"/>
                  <a:gd name="T69" fmla="*/ 22758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8" name="Freeform 716"/>
              <p:cNvSpPr>
                <a:spLocks noChangeArrowheads="1"/>
              </p:cNvSpPr>
              <p:nvPr/>
            </p:nvSpPr>
            <p:spPr bwMode="auto">
              <a:xfrm>
                <a:off x="138" y="308"/>
                <a:ext cx="76" cy="119"/>
              </a:xfrm>
              <a:custGeom>
                <a:avLst/>
                <a:gdLst>
                  <a:gd name="G0" fmla="+- 2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757 51712"/>
                  <a:gd name="G18" fmla="+- 13 0 0"/>
                  <a:gd name="G19" fmla="cos 14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77 0 0"/>
                  <a:gd name="G37" fmla="+- 55273 0 0"/>
                  <a:gd name="G38" fmla="+- 49311 0 0"/>
                  <a:gd name="G39" fmla="+- 44737 0 0"/>
                  <a:gd name="G40" fmla="+- 40721 0 0"/>
                  <a:gd name="G41" fmla="+- 36539 0 0"/>
                  <a:gd name="G42" fmla="+- 32960 0 0"/>
                  <a:gd name="T0" fmla="*/ 5 w 75"/>
                  <a:gd name="T1" fmla="*/ 0 h 110"/>
                  <a:gd name="T2" fmla="*/ 2 w 75"/>
                  <a:gd name="T3" fmla="*/ 4961 h 110"/>
                  <a:gd name="T4" fmla="*/ 0 w 75"/>
                  <a:gd name="T5" fmla="*/ 10263 h 110"/>
                  <a:gd name="T6" fmla="*/ 2 w 75"/>
                  <a:gd name="T7" fmla="*/ 16227 h 110"/>
                  <a:gd name="T8" fmla="*/ 5 w 75"/>
                  <a:gd name="T9" fmla="*/ 20804 h 110"/>
                  <a:gd name="T10" fmla="*/ 416 w 75"/>
                  <a:gd name="T11" fmla="*/ 25231 h 110"/>
                  <a:gd name="T12" fmla="*/ 539 w 75"/>
                  <a:gd name="T13" fmla="*/ 29536 h 110"/>
                  <a:gd name="T14" fmla="*/ 775 w 75"/>
                  <a:gd name="T15" fmla="*/ 33351 h 110"/>
                  <a:gd name="T16" fmla="*/ 1115 w 75"/>
                  <a:gd name="T17" fmla="*/ 36157 h 110"/>
                  <a:gd name="T18" fmla="*/ 1364 w 75"/>
                  <a:gd name="T19" fmla="*/ 39096 h 110"/>
                  <a:gd name="T20" fmla="*/ 1680 w 75"/>
                  <a:gd name="T21" fmla="*/ 41437 h 110"/>
                  <a:gd name="T22" fmla="*/ 1963 w 75"/>
                  <a:gd name="T23" fmla="*/ 43054 h 110"/>
                  <a:gd name="T24" fmla="*/ 2179 w 75"/>
                  <a:gd name="T25" fmla="*/ 43750 h 110"/>
                  <a:gd name="T26" fmla="*/ 2417 w 75"/>
                  <a:gd name="T27" fmla="*/ 43750 h 110"/>
                  <a:gd name="T28" fmla="*/ 2664 w 75"/>
                  <a:gd name="T29" fmla="*/ 43281 h 110"/>
                  <a:gd name="T30" fmla="*/ 2695 w 75"/>
                  <a:gd name="T31" fmla="*/ 42314 h 110"/>
                  <a:gd name="T32" fmla="*/ 2825 w 75"/>
                  <a:gd name="T33" fmla="*/ 40427 h 110"/>
                  <a:gd name="T34" fmla="*/ 2825 w 75"/>
                  <a:gd name="T35" fmla="*/ 39219 h 110"/>
                  <a:gd name="T36" fmla="*/ 2825 w 75"/>
                  <a:gd name="T37" fmla="*/ 38589 h 110"/>
                  <a:gd name="T38" fmla="*/ 2545 w 75"/>
                  <a:gd name="T39" fmla="*/ 39038 h 110"/>
                  <a:gd name="T40" fmla="*/ 2545 w 75"/>
                  <a:gd name="T41" fmla="*/ 39219 h 110"/>
                  <a:gd name="T42" fmla="*/ 2545 w 75"/>
                  <a:gd name="T43" fmla="*/ 39808 h 110"/>
                  <a:gd name="T44" fmla="*/ 2429 w 75"/>
                  <a:gd name="T45" fmla="*/ 39808 h 110"/>
                  <a:gd name="T46" fmla="*/ 2545 w 75"/>
                  <a:gd name="T47" fmla="*/ 39808 h 110"/>
                  <a:gd name="T48" fmla="*/ 2417 w 75"/>
                  <a:gd name="T49" fmla="*/ 40022 h 110"/>
                  <a:gd name="T50" fmla="*/ 2294 w 75"/>
                  <a:gd name="T51" fmla="*/ 40022 h 110"/>
                  <a:gd name="T52" fmla="*/ 2068 w 75"/>
                  <a:gd name="T53" fmla="*/ 39219 h 110"/>
                  <a:gd name="T54" fmla="*/ 1865 w 75"/>
                  <a:gd name="T55" fmla="*/ 38589 h 110"/>
                  <a:gd name="T56" fmla="*/ 1595 w 75"/>
                  <a:gd name="T57" fmla="*/ 36072 h 110"/>
                  <a:gd name="T58" fmla="*/ 1303 w 75"/>
                  <a:gd name="T59" fmla="*/ 34011 h 110"/>
                  <a:gd name="T60" fmla="*/ 1115 w 75"/>
                  <a:gd name="T61" fmla="*/ 30831 h 110"/>
                  <a:gd name="T62" fmla="*/ 816 w 75"/>
                  <a:gd name="T63" fmla="*/ 27288 h 110"/>
                  <a:gd name="T64" fmla="*/ 598 w 75"/>
                  <a:gd name="T65" fmla="*/ 23341 h 110"/>
                  <a:gd name="T66" fmla="*/ 486 w 75"/>
                  <a:gd name="T67" fmla="*/ 19219 h 110"/>
                  <a:gd name="T68" fmla="*/ 438 w 75"/>
                  <a:gd name="T69" fmla="*/ 14942 h 110"/>
                  <a:gd name="T70" fmla="*/ 416 w 75"/>
                  <a:gd name="T71" fmla="*/ 10263 h 110"/>
                  <a:gd name="T72" fmla="*/ 416 w 75"/>
                  <a:gd name="T73" fmla="*/ 5399 h 110"/>
                  <a:gd name="T74" fmla="*/ 486 w 75"/>
                  <a:gd name="T75" fmla="*/ 2 h 110"/>
                  <a:gd name="T76" fmla="*/ 5 w 75"/>
                  <a:gd name="T77" fmla="*/ 0 h 110"/>
                  <a:gd name="T78" fmla="*/ 0 w 75"/>
                  <a:gd name="T79" fmla="*/ 0 h 110"/>
                  <a:gd name="T80" fmla="*/ 75 w 75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89" name="Freeform 717"/>
              <p:cNvSpPr>
                <a:spLocks noChangeArrowheads="1"/>
              </p:cNvSpPr>
              <p:nvPr/>
            </p:nvSpPr>
            <p:spPr bwMode="auto">
              <a:xfrm>
                <a:off x="143" y="290"/>
                <a:ext cx="5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6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37531 45696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1105 0 0"/>
                  <a:gd name="G30" fmla="*/ 1 0 51712"/>
                  <a:gd name="G31" fmla="*/ 1 0 51712"/>
                  <a:gd name="T0" fmla="*/ 2467 w 53"/>
                  <a:gd name="T1" fmla="*/ 137367 h 45"/>
                  <a:gd name="T2" fmla="*/ 2210 w 53"/>
                  <a:gd name="T3" fmla="*/ 106513 h 45"/>
                  <a:gd name="T4" fmla="*/ 1846 w 53"/>
                  <a:gd name="T5" fmla="*/ 76262 h 45"/>
                  <a:gd name="T6" fmla="*/ 1480 w 53"/>
                  <a:gd name="T7" fmla="*/ 49886 h 45"/>
                  <a:gd name="T8" fmla="*/ 1176 w 53"/>
                  <a:gd name="T9" fmla="*/ 27365 h 45"/>
                  <a:gd name="T10" fmla="*/ 845 w 53"/>
                  <a:gd name="T11" fmla="*/ 66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41 h 45"/>
                  <a:gd name="T20" fmla="*/ 0 w 53"/>
                  <a:gd name="T21" fmla="*/ 566 h 45"/>
                  <a:gd name="T22" fmla="*/ 8 w 53"/>
                  <a:gd name="T23" fmla="*/ 25066 h 45"/>
                  <a:gd name="T24" fmla="*/ 8 w 53"/>
                  <a:gd name="T25" fmla="*/ 27365 h 45"/>
                  <a:gd name="T26" fmla="*/ 7 w 53"/>
                  <a:gd name="T27" fmla="*/ 27365 h 45"/>
                  <a:gd name="T28" fmla="*/ 8 w 53"/>
                  <a:gd name="T29" fmla="*/ 27365 h 45"/>
                  <a:gd name="T30" fmla="*/ 487 w 53"/>
                  <a:gd name="T31" fmla="*/ 32453 h 45"/>
                  <a:gd name="T32" fmla="*/ 608 w 53"/>
                  <a:gd name="T33" fmla="*/ 38685 h 45"/>
                  <a:gd name="T34" fmla="*/ 893 w 53"/>
                  <a:gd name="T35" fmla="*/ 54302 h 45"/>
                  <a:gd name="T36" fmla="*/ 1243 w 53"/>
                  <a:gd name="T37" fmla="*/ 70921 h 45"/>
                  <a:gd name="T38" fmla="*/ 1564 w 53"/>
                  <a:gd name="T39" fmla="*/ 98525 h 45"/>
                  <a:gd name="T40" fmla="*/ 1846 w 53"/>
                  <a:gd name="T41" fmla="*/ 126106 h 45"/>
                  <a:gd name="T42" fmla="*/ 2155 w 53"/>
                  <a:gd name="T43" fmla="*/ 150866 h 45"/>
                  <a:gd name="T44" fmla="*/ 2467 w 53"/>
                  <a:gd name="T45" fmla="*/ 137367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90" name="Freeform 718"/>
              <p:cNvSpPr>
                <a:spLocks noChangeArrowheads="1"/>
              </p:cNvSpPr>
              <p:nvPr/>
            </p:nvSpPr>
            <p:spPr bwMode="auto">
              <a:xfrm>
                <a:off x="191" y="347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951 0 0"/>
                  <a:gd name="G25" fmla="+- 2347 0 0"/>
                  <a:gd name="T0" fmla="*/ 5350 w 25"/>
                  <a:gd name="T1" fmla="*/ 3243 h 62"/>
                  <a:gd name="T2" fmla="*/ 4954 w 25"/>
                  <a:gd name="T3" fmla="*/ 3003 h 62"/>
                  <a:gd name="T4" fmla="*/ 4954 w 25"/>
                  <a:gd name="T5" fmla="*/ 2607 h 62"/>
                  <a:gd name="T6" fmla="*/ 4807 w 25"/>
                  <a:gd name="T7" fmla="*/ 2238 h 62"/>
                  <a:gd name="T8" fmla="*/ 4451 w 25"/>
                  <a:gd name="T9" fmla="*/ 1884 h 62"/>
                  <a:gd name="T10" fmla="*/ 3932 w 25"/>
                  <a:gd name="T11" fmla="*/ 1404 h 62"/>
                  <a:gd name="T12" fmla="*/ 3371 w 25"/>
                  <a:gd name="T13" fmla="*/ 952 h 62"/>
                  <a:gd name="T14" fmla="*/ 2478 w 25"/>
                  <a:gd name="T15" fmla="*/ 474 h 62"/>
                  <a:gd name="T16" fmla="*/ 1821 w 25"/>
                  <a:gd name="T17" fmla="*/ 0 h 62"/>
                  <a:gd name="T18" fmla="*/ 0 w 25"/>
                  <a:gd name="T19" fmla="*/ 5 h 62"/>
                  <a:gd name="T20" fmla="*/ 4 w 25"/>
                  <a:gd name="T21" fmla="*/ 596 h 62"/>
                  <a:gd name="T22" fmla="*/ 1821 w 25"/>
                  <a:gd name="T23" fmla="*/ 1112 h 62"/>
                  <a:gd name="T24" fmla="*/ 2124 w 25"/>
                  <a:gd name="T25" fmla="*/ 1518 h 62"/>
                  <a:gd name="T26" fmla="*/ 2478 w 25"/>
                  <a:gd name="T27" fmla="*/ 1913 h 62"/>
                  <a:gd name="T28" fmla="*/ 2676 w 25"/>
                  <a:gd name="T29" fmla="*/ 2377 h 62"/>
                  <a:gd name="T30" fmla="*/ 2890 w 25"/>
                  <a:gd name="T31" fmla="*/ 2672 h 62"/>
                  <a:gd name="T32" fmla="*/ 3121 w 25"/>
                  <a:gd name="T33" fmla="*/ 3042 h 62"/>
                  <a:gd name="T34" fmla="*/ 3371 w 25"/>
                  <a:gd name="T35" fmla="*/ 3290 h 62"/>
                  <a:gd name="T36" fmla="*/ 5350 w 25"/>
                  <a:gd name="T37" fmla="*/ 3243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91" name="Freeform 719"/>
              <p:cNvSpPr>
                <a:spLocks noChangeArrowheads="1"/>
              </p:cNvSpPr>
              <p:nvPr/>
            </p:nvSpPr>
            <p:spPr bwMode="auto">
              <a:xfrm>
                <a:off x="5548" y="448"/>
                <a:ext cx="66" cy="115"/>
              </a:xfrm>
              <a:custGeom>
                <a:avLst/>
                <a:gdLst>
                  <a:gd name="G0" fmla="+- 65533 0 0"/>
                  <a:gd name="G1" fmla="+- 65534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644 0 0"/>
                  <a:gd name="G37" fmla="+- 26838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646 h 107"/>
                  <a:gd name="T8" fmla="*/ 2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1162 h 107"/>
                  <a:gd name="T24" fmla="*/ 3264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2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79 w 65"/>
                  <a:gd name="T59" fmla="*/ 1203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472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92" name="Freeform 720"/>
              <p:cNvSpPr>
                <a:spLocks noChangeArrowheads="1"/>
              </p:cNvSpPr>
              <p:nvPr/>
            </p:nvSpPr>
            <p:spPr bwMode="auto">
              <a:xfrm>
                <a:off x="5542" y="448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7 G11"/>
                  <a:gd name="G13" fmla="+- 65532 0 0"/>
                  <a:gd name="G14" fmla="+- 106 0 0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121 0 0"/>
                  <a:gd name="G39" fmla="+- 57861 0 0"/>
                  <a:gd name="G40" fmla="+- 53305 0 0"/>
                  <a:gd name="G41" fmla="+- 49321 0 0"/>
                  <a:gd name="G42" fmla="+- 44941 0 0"/>
                  <a:gd name="G43" fmla="+- 41197 0 0"/>
                  <a:gd name="G44" fmla="+- 37882 0 0"/>
                  <a:gd name="T0" fmla="*/ 2306 w 75"/>
                  <a:gd name="T1" fmla="*/ 4 h 111"/>
                  <a:gd name="T2" fmla="*/ 2429 w 75"/>
                  <a:gd name="T3" fmla="*/ 5844 h 111"/>
                  <a:gd name="T4" fmla="*/ 2429 w 75"/>
                  <a:gd name="T5" fmla="*/ 10104 h 111"/>
                  <a:gd name="T6" fmla="*/ 2417 w 75"/>
                  <a:gd name="T7" fmla="*/ 14648 h 111"/>
                  <a:gd name="T8" fmla="*/ 2306 w 75"/>
                  <a:gd name="T9" fmla="*/ 18521 h 111"/>
                  <a:gd name="T10" fmla="*/ 2179 w 75"/>
                  <a:gd name="T11" fmla="*/ 22774 h 111"/>
                  <a:gd name="T12" fmla="*/ 1964 w 75"/>
                  <a:gd name="T13" fmla="*/ 26303 h 111"/>
                  <a:gd name="T14" fmla="*/ 1770 w 75"/>
                  <a:gd name="T15" fmla="*/ 29424 h 111"/>
                  <a:gd name="T16" fmla="*/ 1514 w 75"/>
                  <a:gd name="T17" fmla="*/ 32091 h 111"/>
                  <a:gd name="T18" fmla="*/ 1237 w 75"/>
                  <a:gd name="T19" fmla="*/ 34689 h 111"/>
                  <a:gd name="T20" fmla="*/ 954 w 75"/>
                  <a:gd name="T21" fmla="*/ 36374 h 111"/>
                  <a:gd name="T22" fmla="*/ 736 w 75"/>
                  <a:gd name="T23" fmla="*/ 37516 h 111"/>
                  <a:gd name="T24" fmla="*/ 539 w 75"/>
                  <a:gd name="T25" fmla="*/ 38022 h 111"/>
                  <a:gd name="T26" fmla="*/ 438 w 75"/>
                  <a:gd name="T27" fmla="*/ 38022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516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6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1429 h 111"/>
                  <a:gd name="T52" fmla="*/ 860 w 75"/>
                  <a:gd name="T53" fmla="*/ 40881 h 111"/>
                  <a:gd name="T54" fmla="*/ 1174 w 75"/>
                  <a:gd name="T55" fmla="*/ 39297 h 111"/>
                  <a:gd name="T56" fmla="*/ 1445 w 75"/>
                  <a:gd name="T57" fmla="*/ 37357 h 111"/>
                  <a:gd name="T58" fmla="*/ 1770 w 75"/>
                  <a:gd name="T59" fmla="*/ 34689 h 111"/>
                  <a:gd name="T60" fmla="*/ 1973 w 75"/>
                  <a:gd name="T61" fmla="*/ 31796 h 111"/>
                  <a:gd name="T62" fmla="*/ 2294 w 75"/>
                  <a:gd name="T63" fmla="*/ 27841 h 111"/>
                  <a:gd name="T64" fmla="*/ 2429 w 75"/>
                  <a:gd name="T65" fmla="*/ 23791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104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4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93" name="Freeform 721"/>
              <p:cNvSpPr>
                <a:spLocks noChangeArrowheads="1"/>
              </p:cNvSpPr>
              <p:nvPr/>
            </p:nvSpPr>
            <p:spPr bwMode="auto">
              <a:xfrm>
                <a:off x="5560" y="443"/>
                <a:ext cx="53" cy="48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28084 h 46"/>
                  <a:gd name="T2" fmla="*/ 608 w 53"/>
                  <a:gd name="T3" fmla="*/ 21954 h 46"/>
                  <a:gd name="T4" fmla="*/ 845 w 53"/>
                  <a:gd name="T5" fmla="*/ 18504 h 46"/>
                  <a:gd name="T6" fmla="*/ 1313 w 53"/>
                  <a:gd name="T7" fmla="*/ 14192 h 46"/>
                  <a:gd name="T8" fmla="*/ 1549 w 53"/>
                  <a:gd name="T9" fmla="*/ 9509 h 46"/>
                  <a:gd name="T10" fmla="*/ 1846 w 53"/>
                  <a:gd name="T11" fmla="*/ 6821 h 46"/>
                  <a:gd name="T12" fmla="*/ 2060 w 53"/>
                  <a:gd name="T13" fmla="*/ 5800 h 46"/>
                  <a:gd name="T14" fmla="*/ 2155 w 53"/>
                  <a:gd name="T15" fmla="*/ 5800 h 46"/>
                  <a:gd name="T16" fmla="*/ 2177 w 53"/>
                  <a:gd name="T17" fmla="*/ 5800 h 46"/>
                  <a:gd name="T18" fmla="*/ 2155 w 53"/>
                  <a:gd name="T19" fmla="*/ 5336 h 46"/>
                  <a:gd name="T20" fmla="*/ 2467 w 53"/>
                  <a:gd name="T21" fmla="*/ 113 h 46"/>
                  <a:gd name="T22" fmla="*/ 2406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4 h 46"/>
                  <a:gd name="T32" fmla="*/ 1326 w 53"/>
                  <a:gd name="T33" fmla="*/ 5800 h 46"/>
                  <a:gd name="T34" fmla="*/ 944 w 53"/>
                  <a:gd name="T35" fmla="*/ 9509 h 46"/>
                  <a:gd name="T36" fmla="*/ 608 w 53"/>
                  <a:gd name="T37" fmla="*/ 14192 h 46"/>
                  <a:gd name="T38" fmla="*/ 6 w 53"/>
                  <a:gd name="T39" fmla="*/ 19802 h 46"/>
                  <a:gd name="T40" fmla="*/ 0 w 53"/>
                  <a:gd name="T41" fmla="*/ 25410 h 46"/>
                  <a:gd name="T42" fmla="*/ 8 w 53"/>
                  <a:gd name="T43" fmla="*/ 28084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94" name="Freeform 722"/>
              <p:cNvSpPr>
                <a:spLocks noChangeArrowheads="1"/>
              </p:cNvSpPr>
              <p:nvPr/>
            </p:nvSpPr>
            <p:spPr bwMode="auto">
              <a:xfrm>
                <a:off x="5542" y="488"/>
                <a:ext cx="24" cy="64"/>
              </a:xfrm>
              <a:custGeom>
                <a:avLst/>
                <a:gdLst>
                  <a:gd name="G0" fmla="+- 10 0 0"/>
                  <a:gd name="G1" fmla="sin 61 G0"/>
                  <a:gd name="G2" fmla="*/ 1 25889 51712"/>
                  <a:gd name="G3" fmla="*/ 1 24209 25856"/>
                  <a:gd name="G4" fmla="+- 1 0 0"/>
                  <a:gd name="G5" fmla="+- 1 0 0"/>
                  <a:gd name="G6" fmla="*/ 1 59343 38528"/>
                  <a:gd name="G7" fmla="*/ 1 48111 22848"/>
                  <a:gd name="G8" fmla="+- 42 0 0"/>
                  <a:gd name="G9" fmla="+- 28 0 0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23 0 0"/>
                  <a:gd name="G23" fmla="+- 48120 0 0"/>
                  <a:gd name="T0" fmla="*/ 1967 w 25"/>
                  <a:gd name="T1" fmla="*/ 23384 h 61"/>
                  <a:gd name="T2" fmla="*/ 2124 w 25"/>
                  <a:gd name="T3" fmla="*/ 21637 h 61"/>
                  <a:gd name="T4" fmla="*/ 2294 w 25"/>
                  <a:gd name="T5" fmla="*/ 19710 h 61"/>
                  <a:gd name="T6" fmla="*/ 2478 w 25"/>
                  <a:gd name="T7" fmla="*/ 17070 h 61"/>
                  <a:gd name="T8" fmla="*/ 2676 w 25"/>
                  <a:gd name="T9" fmla="*/ 14364 h 61"/>
                  <a:gd name="T10" fmla="*/ 3121 w 25"/>
                  <a:gd name="T11" fmla="*/ 10626 h 61"/>
                  <a:gd name="T12" fmla="*/ 3641 w 25"/>
                  <a:gd name="T13" fmla="*/ 7742 h 61"/>
                  <a:gd name="T14" fmla="*/ 4587 w 25"/>
                  <a:gd name="T15" fmla="*/ 4779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3228 h 61"/>
                  <a:gd name="T22" fmla="*/ 1967 w 25"/>
                  <a:gd name="T23" fmla="*/ 6569 h 61"/>
                  <a:gd name="T24" fmla="*/ 1686 w 25"/>
                  <a:gd name="T25" fmla="*/ 9838 h 61"/>
                  <a:gd name="T26" fmla="*/ 5 w 25"/>
                  <a:gd name="T27" fmla="*/ 13446 h 61"/>
                  <a:gd name="T28" fmla="*/ 3 w 25"/>
                  <a:gd name="T29" fmla="*/ 15774 h 61"/>
                  <a:gd name="T30" fmla="*/ 2 w 25"/>
                  <a:gd name="T31" fmla="*/ 18472 h 61"/>
                  <a:gd name="T32" fmla="*/ 2 w 25"/>
                  <a:gd name="T33" fmla="*/ 21621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95" name="Freeform 723"/>
              <p:cNvSpPr>
                <a:spLocks noChangeArrowheads="1"/>
              </p:cNvSpPr>
              <p:nvPr/>
            </p:nvSpPr>
            <p:spPr bwMode="auto">
              <a:xfrm>
                <a:off x="142" y="653"/>
                <a:ext cx="65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3 0 0"/>
                  <a:gd name="G9" fmla="+- 1 0 0"/>
                  <a:gd name="G10" fmla="*/ 1 0 51712"/>
                  <a:gd name="G11" fmla="*/ 1 0 51712"/>
                  <a:gd name="G12" fmla="+- 16 0 0"/>
                  <a:gd name="G13" fmla="sin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1569 0 0"/>
                  <a:gd name="G33" fmla="+- 22292 0 0"/>
                  <a:gd name="G34" fmla="+- 23276 0 0"/>
                  <a:gd name="G35" fmla="+- 23511 0 0"/>
                  <a:gd name="G36" fmla="+- 24059 0 0"/>
                  <a:gd name="G37" fmla="+- 25031 0 0"/>
                  <a:gd name="G38" fmla="+- 24943 0 0"/>
                  <a:gd name="T0" fmla="*/ 4376 w 64"/>
                  <a:gd name="T1" fmla="*/ 25945 h 106"/>
                  <a:gd name="T2" fmla="*/ 4376 w 64"/>
                  <a:gd name="T3" fmla="*/ 26668 h 106"/>
                  <a:gd name="T4" fmla="*/ 4376 w 64"/>
                  <a:gd name="T5" fmla="*/ 27645 h 106"/>
                  <a:gd name="T6" fmla="*/ 4369 w 64"/>
                  <a:gd name="T7" fmla="*/ 27879 h 106"/>
                  <a:gd name="T8" fmla="*/ 4368 w 64"/>
                  <a:gd name="T9" fmla="*/ 28170 h 106"/>
                  <a:gd name="T10" fmla="*/ 4111 w 64"/>
                  <a:gd name="T11" fmla="*/ 28673 h 106"/>
                  <a:gd name="T12" fmla="*/ 3642 w 64"/>
                  <a:gd name="T13" fmla="*/ 28170 h 106"/>
                  <a:gd name="T14" fmla="*/ 3227 w 64"/>
                  <a:gd name="T15" fmla="*/ 27879 h 106"/>
                  <a:gd name="T16" fmla="*/ 2756 w 64"/>
                  <a:gd name="T17" fmla="*/ 27252 h 106"/>
                  <a:gd name="T18" fmla="*/ 2245 w 64"/>
                  <a:gd name="T19" fmla="*/ 25515 h 106"/>
                  <a:gd name="T20" fmla="*/ 1807 w 64"/>
                  <a:gd name="T21" fmla="*/ 23889 h 106"/>
                  <a:gd name="T22" fmla="*/ 1302 w 64"/>
                  <a:gd name="T23" fmla="*/ 21430 h 106"/>
                  <a:gd name="T24" fmla="*/ 851 w 64"/>
                  <a:gd name="T25" fmla="*/ 19208 h 106"/>
                  <a:gd name="T26" fmla="*/ 7 w 64"/>
                  <a:gd name="T27" fmla="*/ 16590 h 106"/>
                  <a:gd name="T28" fmla="*/ 3 w 64"/>
                  <a:gd name="T29" fmla="*/ 13456 h 106"/>
                  <a:gd name="T30" fmla="*/ 1 w 64"/>
                  <a:gd name="T31" fmla="*/ 10684 h 106"/>
                  <a:gd name="T32" fmla="*/ 0 w 64"/>
                  <a:gd name="T33" fmla="*/ 7075 h 106"/>
                  <a:gd name="T34" fmla="*/ 0 w 64"/>
                  <a:gd name="T35" fmla="*/ 3600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0 h 106"/>
                  <a:gd name="T46" fmla="*/ 1021 w 64"/>
                  <a:gd name="T47" fmla="*/ 3 h 106"/>
                  <a:gd name="T48" fmla="*/ 1469 w 64"/>
                  <a:gd name="T49" fmla="*/ 2324 h 106"/>
                  <a:gd name="T50" fmla="*/ 1916 w 64"/>
                  <a:gd name="T51" fmla="*/ 3600 h 106"/>
                  <a:gd name="T52" fmla="*/ 2441 w 64"/>
                  <a:gd name="T53" fmla="*/ 5993 h 106"/>
                  <a:gd name="T54" fmla="*/ 2928 w 64"/>
                  <a:gd name="T55" fmla="*/ 8014 h 106"/>
                  <a:gd name="T56" fmla="*/ 3305 w 64"/>
                  <a:gd name="T57" fmla="*/ 10173 h 106"/>
                  <a:gd name="T58" fmla="*/ 3642 w 64"/>
                  <a:gd name="T59" fmla="*/ 12410 h 106"/>
                  <a:gd name="T60" fmla="*/ 3870 w 64"/>
                  <a:gd name="T61" fmla="*/ 14638 h 106"/>
                  <a:gd name="T62" fmla="*/ 4111 w 64"/>
                  <a:gd name="T63" fmla="*/ 17252 h 106"/>
                  <a:gd name="T64" fmla="*/ 4119 w 64"/>
                  <a:gd name="T65" fmla="*/ 19208 h 106"/>
                  <a:gd name="T66" fmla="*/ 4368 w 64"/>
                  <a:gd name="T67" fmla="*/ 21050 h 106"/>
                  <a:gd name="T68" fmla="*/ 4369 w 64"/>
                  <a:gd name="T69" fmla="*/ 23044 h 106"/>
                  <a:gd name="T70" fmla="*/ 4369 w 64"/>
                  <a:gd name="T71" fmla="*/ 24784 h 106"/>
                  <a:gd name="T72" fmla="*/ 4376 w 64"/>
                  <a:gd name="T73" fmla="*/ 2594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96" name="Freeform 724"/>
              <p:cNvSpPr>
                <a:spLocks noChangeArrowheads="1"/>
              </p:cNvSpPr>
              <p:nvPr/>
            </p:nvSpPr>
            <p:spPr bwMode="auto">
              <a:xfrm>
                <a:off x="136" y="653"/>
                <a:ext cx="75" cy="120"/>
              </a:xfrm>
              <a:custGeom>
                <a:avLst/>
                <a:gdLst>
                  <a:gd name="G0" fmla="+- 13 0 0"/>
                  <a:gd name="G1" fmla="+- 65526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432 0 0"/>
                  <a:gd name="G38" fmla="+- 50890 0 0"/>
                  <a:gd name="G39" fmla="+- 45623 0 0"/>
                  <a:gd name="G40" fmla="+- 41627 0 0"/>
                  <a:gd name="G41" fmla="+- 38644 0 0"/>
                  <a:gd name="G42" fmla="+- 34562 0 0"/>
                  <a:gd name="T0" fmla="*/ 6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2 w 74"/>
                  <a:gd name="T7" fmla="*/ 14648 h 111"/>
                  <a:gd name="T8" fmla="*/ 5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46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35 w 74"/>
                  <a:gd name="T25" fmla="*/ 41429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20 w 74"/>
                  <a:gd name="T53" fmla="*/ 37808 h 111"/>
                  <a:gd name="T54" fmla="*/ 1958 w 74"/>
                  <a:gd name="T55" fmla="*/ 35949 h 111"/>
                  <a:gd name="T56" fmla="*/ 1629 w 74"/>
                  <a:gd name="T57" fmla="*/ 34571 h 111"/>
                  <a:gd name="T58" fmla="*/ 1390 w 74"/>
                  <a:gd name="T59" fmla="*/ 31984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97" name="Freeform 725"/>
              <p:cNvSpPr>
                <a:spLocks noChangeArrowheads="1"/>
              </p:cNvSpPr>
              <p:nvPr/>
            </p:nvSpPr>
            <p:spPr bwMode="auto">
              <a:xfrm>
                <a:off x="142" y="648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527 51712"/>
                  <a:gd name="G7" fmla="*/ 1 32553 61568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7369 0 0"/>
                  <a:gd name="G24" fmla="+- 51843 0 0"/>
                  <a:gd name="G25" fmla="+- 56880 0 0"/>
                  <a:gd name="T0" fmla="*/ 2770 w 51"/>
                  <a:gd name="T1" fmla="*/ 28514 h 45"/>
                  <a:gd name="T2" fmla="*/ 2534 w 51"/>
                  <a:gd name="T3" fmla="*/ 20701 h 45"/>
                  <a:gd name="T4" fmla="*/ 2134 w 51"/>
                  <a:gd name="T5" fmla="*/ 15827 h 45"/>
                  <a:gd name="T6" fmla="*/ 1697 w 51"/>
                  <a:gd name="T7" fmla="*/ 10353 h 45"/>
                  <a:gd name="T8" fmla="*/ 1277 w 51"/>
                  <a:gd name="T9" fmla="*/ 5679 h 45"/>
                  <a:gd name="T10" fmla="*/ 907 w 51"/>
                  <a:gd name="T11" fmla="*/ 3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5199 h 45"/>
                  <a:gd name="T24" fmla="*/ 7 w 51"/>
                  <a:gd name="T25" fmla="*/ 5679 h 45"/>
                  <a:gd name="T26" fmla="*/ 6 w 51"/>
                  <a:gd name="T27" fmla="*/ 5679 h 45"/>
                  <a:gd name="T28" fmla="*/ 7 w 51"/>
                  <a:gd name="T29" fmla="*/ 5679 h 45"/>
                  <a:gd name="T30" fmla="*/ 8 w 51"/>
                  <a:gd name="T31" fmla="*/ 5679 h 45"/>
                  <a:gd name="T32" fmla="*/ 682 w 51"/>
                  <a:gd name="T33" fmla="*/ 8029 h 45"/>
                  <a:gd name="T34" fmla="*/ 960 w 51"/>
                  <a:gd name="T35" fmla="*/ 10353 h 45"/>
                  <a:gd name="T36" fmla="*/ 1432 w 51"/>
                  <a:gd name="T37" fmla="*/ 14529 h 45"/>
                  <a:gd name="T38" fmla="*/ 1699 w 51"/>
                  <a:gd name="T39" fmla="*/ 18987 h 45"/>
                  <a:gd name="T40" fmla="*/ 2134 w 51"/>
                  <a:gd name="T41" fmla="*/ 24569 h 45"/>
                  <a:gd name="T42" fmla="*/ 2395 w 51"/>
                  <a:gd name="T43" fmla="*/ 31316 h 45"/>
                  <a:gd name="T44" fmla="*/ 2770 w 51"/>
                  <a:gd name="T45" fmla="*/ 28514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5"/>
                    </a:lnTo>
                    <a:lnTo>
                      <a:pt x="26" y="21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98" name="Freeform 726"/>
              <p:cNvSpPr>
                <a:spLocks noChangeArrowheads="1"/>
              </p:cNvSpPr>
              <p:nvPr/>
            </p:nvSpPr>
            <p:spPr bwMode="auto">
              <a:xfrm>
                <a:off x="189" y="693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5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3094 0 0"/>
                  <a:gd name="G22" fmla="+- 3143 0 0"/>
                  <a:gd name="T0" fmla="*/ 6495 w 24"/>
                  <a:gd name="T1" fmla="*/ 3666 h 61"/>
                  <a:gd name="T2" fmla="*/ 6495 w 24"/>
                  <a:gd name="T3" fmla="*/ 3401 h 61"/>
                  <a:gd name="T4" fmla="*/ 6187 w 24"/>
                  <a:gd name="T5" fmla="*/ 3044 h 61"/>
                  <a:gd name="T6" fmla="*/ 5995 w 24"/>
                  <a:gd name="T7" fmla="*/ 2515 h 61"/>
                  <a:gd name="T8" fmla="*/ 5534 w 24"/>
                  <a:gd name="T9" fmla="*/ 2120 h 61"/>
                  <a:gd name="T10" fmla="*/ 5108 w 24"/>
                  <a:gd name="T11" fmla="*/ 1545 h 61"/>
                  <a:gd name="T12" fmla="*/ 4352 w 24"/>
                  <a:gd name="T13" fmla="*/ 1047 h 61"/>
                  <a:gd name="T14" fmla="*/ 3160 w 24"/>
                  <a:gd name="T15" fmla="*/ 516 h 61"/>
                  <a:gd name="T16" fmla="*/ 2118 w 24"/>
                  <a:gd name="T17" fmla="*/ 0 h 61"/>
                  <a:gd name="T18" fmla="*/ 0 w 24"/>
                  <a:gd name="T19" fmla="*/ 5 h 61"/>
                  <a:gd name="T20" fmla="*/ 4 w 24"/>
                  <a:gd name="T21" fmla="*/ 705 h 61"/>
                  <a:gd name="T22" fmla="*/ 2118 w 24"/>
                  <a:gd name="T23" fmla="*/ 1234 h 61"/>
                  <a:gd name="T24" fmla="*/ 2693 w 24"/>
                  <a:gd name="T25" fmla="*/ 1812 h 61"/>
                  <a:gd name="T26" fmla="*/ 3160 w 24"/>
                  <a:gd name="T27" fmla="*/ 2146 h 61"/>
                  <a:gd name="T28" fmla="*/ 3708 w 24"/>
                  <a:gd name="T29" fmla="*/ 2717 h 61"/>
                  <a:gd name="T30" fmla="*/ 4017 w 24"/>
                  <a:gd name="T31" fmla="*/ 3142 h 61"/>
                  <a:gd name="T32" fmla="*/ 4017 w 24"/>
                  <a:gd name="T33" fmla="*/ 3447 h 61"/>
                  <a:gd name="T34" fmla="*/ 4352 w 24"/>
                  <a:gd name="T35" fmla="*/ 3726 h 61"/>
                  <a:gd name="T36" fmla="*/ 6495 w 24"/>
                  <a:gd name="T37" fmla="*/ 3666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799" name="Freeform 727"/>
              <p:cNvSpPr>
                <a:spLocks noChangeArrowheads="1"/>
              </p:cNvSpPr>
              <p:nvPr/>
            </p:nvSpPr>
            <p:spPr bwMode="auto">
              <a:xfrm>
                <a:off x="5550" y="792"/>
                <a:ext cx="65" cy="115"/>
              </a:xfrm>
              <a:custGeom>
                <a:avLst/>
                <a:gdLst>
                  <a:gd name="G0" fmla="+- 65533 0 0"/>
                  <a:gd name="G1" fmla="+- 65534 0 0"/>
                  <a:gd name="G2" fmla="+- 56 0 0"/>
                  <a:gd name="G3" fmla="*/ 1 50347 4569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8 0 0"/>
                  <a:gd name="G35" fmla="+- 26325 0 0"/>
                  <a:gd name="G36" fmla="+- 26842 0 0"/>
                  <a:gd name="G37" fmla="+- 27128 0 0"/>
                  <a:gd name="G38" fmla="+- 26641 0 0"/>
                  <a:gd name="G39" fmla="+- 26310 0 0"/>
                  <a:gd name="T0" fmla="*/ 0 w 64"/>
                  <a:gd name="T1" fmla="*/ 24793 h 107"/>
                  <a:gd name="T2" fmla="*/ 0 w 64"/>
                  <a:gd name="T3" fmla="*/ 25478 h 107"/>
                  <a:gd name="T4" fmla="*/ 0 w 64"/>
                  <a:gd name="T5" fmla="*/ 26326 h 107"/>
                  <a:gd name="T6" fmla="*/ 1 w 64"/>
                  <a:gd name="T7" fmla="*/ 26844 h 107"/>
                  <a:gd name="T8" fmla="*/ 2 w 64"/>
                  <a:gd name="T9" fmla="*/ 27134 h 107"/>
                  <a:gd name="T10" fmla="*/ 6 w 64"/>
                  <a:gd name="T11" fmla="*/ 27395 h 107"/>
                  <a:gd name="T12" fmla="*/ 754 w 64"/>
                  <a:gd name="T13" fmla="*/ 27395 h 107"/>
                  <a:gd name="T14" fmla="*/ 1085 w 64"/>
                  <a:gd name="T15" fmla="*/ 26844 h 107"/>
                  <a:gd name="T16" fmla="*/ 1659 w 64"/>
                  <a:gd name="T17" fmla="*/ 25478 h 107"/>
                  <a:gd name="T18" fmla="*/ 2113 w 64"/>
                  <a:gd name="T19" fmla="*/ 24490 h 107"/>
                  <a:gd name="T20" fmla="*/ 2594 w 64"/>
                  <a:gd name="T21" fmla="*/ 22803 h 107"/>
                  <a:gd name="T22" fmla="*/ 3037 w 64"/>
                  <a:gd name="T23" fmla="*/ 20326 h 107"/>
                  <a:gd name="T24" fmla="*/ 3512 w 64"/>
                  <a:gd name="T25" fmla="*/ 18532 h 107"/>
                  <a:gd name="T26" fmla="*/ 3870 w 64"/>
                  <a:gd name="T27" fmla="*/ 16027 h 107"/>
                  <a:gd name="T28" fmla="*/ 4213 w 64"/>
                  <a:gd name="T29" fmla="*/ 12967 h 107"/>
                  <a:gd name="T30" fmla="*/ 4369 w 64"/>
                  <a:gd name="T31" fmla="*/ 10292 h 107"/>
                  <a:gd name="T32" fmla="*/ 4376 w 64"/>
                  <a:gd name="T33" fmla="*/ 7180 h 107"/>
                  <a:gd name="T34" fmla="*/ 4376 w 64"/>
                  <a:gd name="T35" fmla="*/ 3279 h 107"/>
                  <a:gd name="T36" fmla="*/ 4213 w 64"/>
                  <a:gd name="T37" fmla="*/ 2 h 107"/>
                  <a:gd name="T38" fmla="*/ 4119 w 64"/>
                  <a:gd name="T39" fmla="*/ 1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1 h 107"/>
                  <a:gd name="T46" fmla="*/ 3305 w 64"/>
                  <a:gd name="T47" fmla="*/ 3 h 107"/>
                  <a:gd name="T48" fmla="*/ 2928 w 64"/>
                  <a:gd name="T49" fmla="*/ 2292 h 107"/>
                  <a:gd name="T50" fmla="*/ 2441 w 64"/>
                  <a:gd name="T51" fmla="*/ 3279 h 107"/>
                  <a:gd name="T52" fmla="*/ 1916 w 64"/>
                  <a:gd name="T53" fmla="*/ 5796 h 107"/>
                  <a:gd name="T54" fmla="*/ 1469 w 64"/>
                  <a:gd name="T55" fmla="*/ 7714 h 107"/>
                  <a:gd name="T56" fmla="*/ 1021 w 64"/>
                  <a:gd name="T57" fmla="*/ 9880 h 107"/>
                  <a:gd name="T58" fmla="*/ 754 w 64"/>
                  <a:gd name="T59" fmla="*/ 11887 h 107"/>
                  <a:gd name="T60" fmla="*/ 629 w 64"/>
                  <a:gd name="T61" fmla="*/ 13950 h 107"/>
                  <a:gd name="T62" fmla="*/ 6 w 64"/>
                  <a:gd name="T63" fmla="*/ 16363 h 107"/>
                  <a:gd name="T64" fmla="*/ 4 w 64"/>
                  <a:gd name="T65" fmla="*/ 18532 h 107"/>
                  <a:gd name="T66" fmla="*/ 2 w 64"/>
                  <a:gd name="T67" fmla="*/ 20112 h 107"/>
                  <a:gd name="T68" fmla="*/ 1 w 64"/>
                  <a:gd name="T69" fmla="*/ 22758 h 107"/>
                  <a:gd name="T70" fmla="*/ 1 w 64"/>
                  <a:gd name="T71" fmla="*/ 23472 h 107"/>
                  <a:gd name="T72" fmla="*/ 0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00" name="Freeform 728"/>
              <p:cNvSpPr>
                <a:spLocks noChangeArrowheads="1"/>
              </p:cNvSpPr>
              <p:nvPr/>
            </p:nvSpPr>
            <p:spPr bwMode="auto">
              <a:xfrm>
                <a:off x="5545" y="792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11 2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241 0 0"/>
                  <a:gd name="G46" fmla="+- 57382 0 0"/>
                  <a:gd name="G47" fmla="+- 53371 0 0"/>
                  <a:gd name="G48" fmla="+- 49120 0 0"/>
                  <a:gd name="G49" fmla="+- 45267 0 0"/>
                  <a:gd name="G50" fmla="+- 41244 0 0"/>
                  <a:gd name="G51" fmla="+- 37775 0 0"/>
                  <a:gd name="T0" fmla="*/ 2418 w 74"/>
                  <a:gd name="T1" fmla="*/ 3 h 111"/>
                  <a:gd name="T2" fmla="*/ 2549 w 74"/>
                  <a:gd name="T3" fmla="*/ 5844 h 111"/>
                  <a:gd name="T4" fmla="*/ 2549 w 74"/>
                  <a:gd name="T5" fmla="*/ 10703 h 111"/>
                  <a:gd name="T6" fmla="*/ 2483 w 74"/>
                  <a:gd name="T7" fmla="*/ 14648 h 111"/>
                  <a:gd name="T8" fmla="*/ 2418 w 74"/>
                  <a:gd name="T9" fmla="*/ 18834 h 111"/>
                  <a:gd name="T10" fmla="*/ 2235 w 74"/>
                  <a:gd name="T11" fmla="*/ 22504 h 111"/>
                  <a:gd name="T12" fmla="*/ 2011 w 74"/>
                  <a:gd name="T13" fmla="*/ 26303 h 111"/>
                  <a:gd name="T14" fmla="*/ 1808 w 74"/>
                  <a:gd name="T15" fmla="*/ 29569 h 111"/>
                  <a:gd name="T16" fmla="*/ 1544 w 74"/>
                  <a:gd name="T17" fmla="*/ 32091 h 111"/>
                  <a:gd name="T18" fmla="*/ 1252 w 74"/>
                  <a:gd name="T19" fmla="*/ 34571 h 111"/>
                  <a:gd name="T20" fmla="*/ 962 w 74"/>
                  <a:gd name="T21" fmla="*/ 37156 h 111"/>
                  <a:gd name="T22" fmla="*/ 740 w 74"/>
                  <a:gd name="T23" fmla="*/ 37808 h 111"/>
                  <a:gd name="T24" fmla="*/ 540 w 74"/>
                  <a:gd name="T25" fmla="*/ 38316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8022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808 h 111"/>
                  <a:gd name="T42" fmla="*/ 0 w 74"/>
                  <a:gd name="T43" fmla="*/ 38854 h 111"/>
                  <a:gd name="T44" fmla="*/ 2 w 74"/>
                  <a:gd name="T45" fmla="*/ 40527 h 111"/>
                  <a:gd name="T46" fmla="*/ 4 w 74"/>
                  <a:gd name="T47" fmla="*/ 41429 h 111"/>
                  <a:gd name="T48" fmla="*/ 9 w 74"/>
                  <a:gd name="T49" fmla="*/ 42011 h 111"/>
                  <a:gd name="T50" fmla="*/ 632 w 74"/>
                  <a:gd name="T51" fmla="*/ 42011 h 111"/>
                  <a:gd name="T52" fmla="*/ 866 w 74"/>
                  <a:gd name="T53" fmla="*/ 41125 h 111"/>
                  <a:gd name="T54" fmla="*/ 1188 w 74"/>
                  <a:gd name="T55" fmla="*/ 40182 h 111"/>
                  <a:gd name="T56" fmla="*/ 1466 w 74"/>
                  <a:gd name="T57" fmla="*/ 37516 h 111"/>
                  <a:gd name="T58" fmla="*/ 1808 w 74"/>
                  <a:gd name="T59" fmla="*/ 34571 h 111"/>
                  <a:gd name="T60" fmla="*/ 2064 w 74"/>
                  <a:gd name="T61" fmla="*/ 31984 h 111"/>
                  <a:gd name="T62" fmla="*/ 2353 w 74"/>
                  <a:gd name="T63" fmla="*/ 27841 h 111"/>
                  <a:gd name="T64" fmla="*/ 2549 w 74"/>
                  <a:gd name="T65" fmla="*/ 24346 h 111"/>
                  <a:gd name="T66" fmla="*/ 2755 w 74"/>
                  <a:gd name="T67" fmla="*/ 20032 h 111"/>
                  <a:gd name="T68" fmla="*/ 2883 w 74"/>
                  <a:gd name="T69" fmla="*/ 15781 h 111"/>
                  <a:gd name="T70" fmla="*/ 2907 w 74"/>
                  <a:gd name="T71" fmla="*/ 10703 h 111"/>
                  <a:gd name="T72" fmla="*/ 2904 w 74"/>
                  <a:gd name="T73" fmla="*/ 4993 h 111"/>
                  <a:gd name="T74" fmla="*/ 273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01" name="Freeform 729"/>
              <p:cNvSpPr>
                <a:spLocks noChangeArrowheads="1"/>
              </p:cNvSpPr>
              <p:nvPr/>
            </p:nvSpPr>
            <p:spPr bwMode="auto">
              <a:xfrm>
                <a:off x="5563" y="787"/>
                <a:ext cx="51" cy="48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6044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20452 h 45"/>
                  <a:gd name="T6" fmla="*/ 1352 w 51"/>
                  <a:gd name="T7" fmla="*/ 14719 h 45"/>
                  <a:gd name="T8" fmla="*/ 1699 w 51"/>
                  <a:gd name="T9" fmla="*/ 11274 h 45"/>
                  <a:gd name="T10" fmla="*/ 2017 w 51"/>
                  <a:gd name="T11" fmla="*/ 8029 h 45"/>
                  <a:gd name="T12" fmla="*/ 2393 w 51"/>
                  <a:gd name="T13" fmla="*/ 6737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199 h 45"/>
                  <a:gd name="T22" fmla="*/ 2770 w 51"/>
                  <a:gd name="T23" fmla="*/ 4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4 h 45"/>
                  <a:gd name="T34" fmla="*/ 1514 w 51"/>
                  <a:gd name="T35" fmla="*/ 6188 h 45"/>
                  <a:gd name="T36" fmla="*/ 1016 w 51"/>
                  <a:gd name="T37" fmla="*/ 10353 h 45"/>
                  <a:gd name="T38" fmla="*/ 644 w 51"/>
                  <a:gd name="T39" fmla="*/ 15827 h 45"/>
                  <a:gd name="T40" fmla="*/ 5 w 51"/>
                  <a:gd name="T41" fmla="*/ 22301 h 45"/>
                  <a:gd name="T42" fmla="*/ 0 w 51"/>
                  <a:gd name="T43" fmla="*/ 28514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02" name="Freeform 730"/>
              <p:cNvSpPr>
                <a:spLocks noChangeArrowheads="1"/>
              </p:cNvSpPr>
              <p:nvPr/>
            </p:nvSpPr>
            <p:spPr bwMode="auto">
              <a:xfrm>
                <a:off x="5545" y="832"/>
                <a:ext cx="23" cy="65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1 G4"/>
                  <a:gd name="G6" fmla="*/ 1 46169 51712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1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6401 0 0"/>
                  <a:gd name="G28" fmla="+- 48312 0 0"/>
                  <a:gd name="T0" fmla="*/ 2295 w 24"/>
                  <a:gd name="T1" fmla="*/ 23384 h 61"/>
                  <a:gd name="T2" fmla="*/ 2486 w 24"/>
                  <a:gd name="T3" fmla="*/ 21621 h 61"/>
                  <a:gd name="T4" fmla="*/ 2486 w 24"/>
                  <a:gd name="T5" fmla="*/ 19710 h 61"/>
                  <a:gd name="T6" fmla="*/ 2693 w 24"/>
                  <a:gd name="T7" fmla="*/ 17045 h 61"/>
                  <a:gd name="T8" fmla="*/ 3160 w 24"/>
                  <a:gd name="T9" fmla="*/ 14364 h 61"/>
                  <a:gd name="T10" fmla="*/ 3708 w 24"/>
                  <a:gd name="T11" fmla="*/ 11374 h 61"/>
                  <a:gd name="T12" fmla="*/ 4715 w 24"/>
                  <a:gd name="T13" fmla="*/ 8304 h 61"/>
                  <a:gd name="T14" fmla="*/ 5534 w 24"/>
                  <a:gd name="T15" fmla="*/ 4424 h 61"/>
                  <a:gd name="T16" fmla="*/ 6495 w 24"/>
                  <a:gd name="T17" fmla="*/ 5 h 61"/>
                  <a:gd name="T18" fmla="*/ 4715 w 24"/>
                  <a:gd name="T19" fmla="*/ 0 h 61"/>
                  <a:gd name="T20" fmla="*/ 3160 w 24"/>
                  <a:gd name="T21" fmla="*/ 3506 h 61"/>
                  <a:gd name="T22" fmla="*/ 2295 w 24"/>
                  <a:gd name="T23" fmla="*/ 7099 h 61"/>
                  <a:gd name="T24" fmla="*/ 1955 w 24"/>
                  <a:gd name="T25" fmla="*/ 10503 h 61"/>
                  <a:gd name="T26" fmla="*/ 4 w 24"/>
                  <a:gd name="T27" fmla="*/ 13293 h 61"/>
                  <a:gd name="T28" fmla="*/ 2 w 24"/>
                  <a:gd name="T29" fmla="*/ 16855 h 61"/>
                  <a:gd name="T30" fmla="*/ 1 w 24"/>
                  <a:gd name="T31" fmla="*/ 19105 h 61"/>
                  <a:gd name="T32" fmla="*/ 0 w 24"/>
                  <a:gd name="T33" fmla="*/ 21338 h 61"/>
                  <a:gd name="T34" fmla="*/ 0 w 24"/>
                  <a:gd name="T35" fmla="*/ 23062 h 61"/>
                  <a:gd name="T36" fmla="*/ 2295 w 24"/>
                  <a:gd name="T37" fmla="*/ 23384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03" name="Freeform 731"/>
              <p:cNvSpPr>
                <a:spLocks noChangeArrowheads="1"/>
              </p:cNvSpPr>
              <p:nvPr/>
            </p:nvSpPr>
            <p:spPr bwMode="auto">
              <a:xfrm>
                <a:off x="142" y="221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7 0 0"/>
                  <a:gd name="G7" fmla="+- 1 0 0"/>
                  <a:gd name="G8" fmla="+- 14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48 0 0"/>
                  <a:gd name="G33" fmla="+- 22109 0 0"/>
                  <a:gd name="G34" fmla="+- 22592 0 0"/>
                  <a:gd name="G35" fmla="+- 2294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646 h 107"/>
                  <a:gd name="T8" fmla="*/ 405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6282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334 w 65"/>
                  <a:gd name="T23" fmla="*/ 21162 h 107"/>
                  <a:gd name="T24" fmla="*/ 878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3190 h 107"/>
                  <a:gd name="T30" fmla="*/ 1 w 65"/>
                  <a:gd name="T31" fmla="*/ 10292 h 107"/>
                  <a:gd name="T32" fmla="*/ 0 w 65"/>
                  <a:gd name="T33" fmla="*/ 7180 h 107"/>
                  <a:gd name="T34" fmla="*/ 1 w 65"/>
                  <a:gd name="T35" fmla="*/ 3525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3 h 107"/>
                  <a:gd name="T48" fmla="*/ 1503 w 65"/>
                  <a:gd name="T49" fmla="*/ 2292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838 h 107"/>
                  <a:gd name="T56" fmla="*/ 3193 w 65"/>
                  <a:gd name="T57" fmla="*/ 9880 h 107"/>
                  <a:gd name="T58" fmla="*/ 3465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81 h 107"/>
                  <a:gd name="T66" fmla="*/ 4054 w 65"/>
                  <a:gd name="T67" fmla="*/ 20326 h 107"/>
                  <a:gd name="T68" fmla="*/ 4217 w 65"/>
                  <a:gd name="T69" fmla="*/ 22758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04" name="Freeform 732"/>
              <p:cNvSpPr>
                <a:spLocks noChangeArrowheads="1"/>
              </p:cNvSpPr>
              <p:nvPr/>
            </p:nvSpPr>
            <p:spPr bwMode="auto">
              <a:xfrm>
                <a:off x="137" y="222"/>
                <a:ext cx="75" cy="120"/>
              </a:xfrm>
              <a:custGeom>
                <a:avLst/>
                <a:gdLst>
                  <a:gd name="G0" fmla="+- 1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4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432 0 0"/>
                  <a:gd name="G38" fmla="+- 50628 0 0"/>
                  <a:gd name="G39" fmla="+- 45623 0 0"/>
                  <a:gd name="G40" fmla="+- 42182 0 0"/>
                  <a:gd name="G41" fmla="+- 38264 0 0"/>
                  <a:gd name="G42" fmla="+- 34562 0 0"/>
                  <a:gd name="T0" fmla="*/ 5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94 w 74"/>
                  <a:gd name="T25" fmla="*/ 41429 h 111"/>
                  <a:gd name="T26" fmla="*/ 2549 w 74"/>
                  <a:gd name="T27" fmla="*/ 42011 h 111"/>
                  <a:gd name="T28" fmla="*/ 2755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7808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389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448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4993 h 111"/>
                  <a:gd name="T74" fmla="*/ 512 w 74"/>
                  <a:gd name="T75" fmla="*/ 2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05" name="Freeform 733"/>
              <p:cNvSpPr>
                <a:spLocks noChangeArrowheads="1"/>
              </p:cNvSpPr>
              <p:nvPr/>
            </p:nvSpPr>
            <p:spPr bwMode="auto">
              <a:xfrm>
                <a:off x="142" y="217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6 0 0"/>
                  <a:gd name="G6" fmla="*/ 1 9887 51712"/>
                  <a:gd name="G7" fmla="*/ 1 63095 51712"/>
                  <a:gd name="G8" fmla="*/ G7 1 180"/>
                  <a:gd name="G9" fmla="*/ G6 1 G8"/>
                  <a:gd name="G10" fmla="+- 13 0 0"/>
                  <a:gd name="G11" fmla="sin 10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6100 h 46"/>
                  <a:gd name="T2" fmla="*/ 2177 w 53"/>
                  <a:gd name="T3" fmla="*/ 4746 h 46"/>
                  <a:gd name="T4" fmla="*/ 1846 w 53"/>
                  <a:gd name="T5" fmla="*/ 3459 h 46"/>
                  <a:gd name="T6" fmla="*/ 1480 w 53"/>
                  <a:gd name="T7" fmla="*/ 2064 h 46"/>
                  <a:gd name="T8" fmla="*/ 1176 w 53"/>
                  <a:gd name="T9" fmla="*/ 1316 h 46"/>
                  <a:gd name="T10" fmla="*/ 845 w 53"/>
                  <a:gd name="T11" fmla="*/ 4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5 h 46"/>
                  <a:gd name="T22" fmla="*/ 8 w 53"/>
                  <a:gd name="T23" fmla="*/ 83 h 46"/>
                  <a:gd name="T24" fmla="*/ 8 w 53"/>
                  <a:gd name="T25" fmla="*/ 1316 h 46"/>
                  <a:gd name="T26" fmla="*/ 7 w 53"/>
                  <a:gd name="T27" fmla="*/ 1316 h 46"/>
                  <a:gd name="T28" fmla="*/ 487 w 53"/>
                  <a:gd name="T29" fmla="*/ 1587 h 46"/>
                  <a:gd name="T30" fmla="*/ 608 w 53"/>
                  <a:gd name="T31" fmla="*/ 1702 h 46"/>
                  <a:gd name="T32" fmla="*/ 893 w 53"/>
                  <a:gd name="T33" fmla="*/ 2201 h 46"/>
                  <a:gd name="T34" fmla="*/ 1243 w 53"/>
                  <a:gd name="T35" fmla="*/ 3241 h 46"/>
                  <a:gd name="T36" fmla="*/ 1549 w 53"/>
                  <a:gd name="T37" fmla="*/ 4376 h 46"/>
                  <a:gd name="T38" fmla="*/ 1846 w 53"/>
                  <a:gd name="T39" fmla="*/ 5630 h 46"/>
                  <a:gd name="T40" fmla="*/ 2155 w 53"/>
                  <a:gd name="T41" fmla="*/ 6908 h 46"/>
                  <a:gd name="T42" fmla="*/ 2467 w 53"/>
                  <a:gd name="T43" fmla="*/ 610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06" name="Freeform 734"/>
              <p:cNvSpPr>
                <a:spLocks noChangeArrowheads="1"/>
              </p:cNvSpPr>
              <p:nvPr/>
            </p:nvSpPr>
            <p:spPr bwMode="auto">
              <a:xfrm>
                <a:off x="190" y="261"/>
                <a:ext cx="2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1765 0 0"/>
                  <a:gd name="G25" fmla="+- 54391 0 0"/>
                  <a:gd name="T0" fmla="*/ 6495 w 24"/>
                  <a:gd name="T1" fmla="*/ 21555 h 62"/>
                  <a:gd name="T2" fmla="*/ 6187 w 24"/>
                  <a:gd name="T3" fmla="*/ 19958 h 62"/>
                  <a:gd name="T4" fmla="*/ 6187 w 24"/>
                  <a:gd name="T5" fmla="*/ 17332 h 62"/>
                  <a:gd name="T6" fmla="*/ 5995 w 24"/>
                  <a:gd name="T7" fmla="*/ 14862 h 62"/>
                  <a:gd name="T8" fmla="*/ 5534 w 24"/>
                  <a:gd name="T9" fmla="*/ 12526 h 62"/>
                  <a:gd name="T10" fmla="*/ 5108 w 24"/>
                  <a:gd name="T11" fmla="*/ 9331 h 62"/>
                  <a:gd name="T12" fmla="*/ 4352 w 24"/>
                  <a:gd name="T13" fmla="*/ 6326 h 62"/>
                  <a:gd name="T14" fmla="*/ 3160 w 24"/>
                  <a:gd name="T15" fmla="*/ 3150 h 62"/>
                  <a:gd name="T16" fmla="*/ 2295 w 24"/>
                  <a:gd name="T17" fmla="*/ 0 h 62"/>
                  <a:gd name="T18" fmla="*/ 0 w 24"/>
                  <a:gd name="T19" fmla="*/ 95 h 62"/>
                  <a:gd name="T20" fmla="*/ 4 w 24"/>
                  <a:gd name="T21" fmla="*/ 3958 h 62"/>
                  <a:gd name="T22" fmla="*/ 2295 w 24"/>
                  <a:gd name="T23" fmla="*/ 7394 h 62"/>
                  <a:gd name="T24" fmla="*/ 2693 w 24"/>
                  <a:gd name="T25" fmla="*/ 10084 h 62"/>
                  <a:gd name="T26" fmla="*/ 3160 w 24"/>
                  <a:gd name="T27" fmla="*/ 13551 h 62"/>
                  <a:gd name="T28" fmla="*/ 3423 w 24"/>
                  <a:gd name="T29" fmla="*/ 15803 h 62"/>
                  <a:gd name="T30" fmla="*/ 3708 w 24"/>
                  <a:gd name="T31" fmla="*/ 17759 h 62"/>
                  <a:gd name="T32" fmla="*/ 4017 w 24"/>
                  <a:gd name="T33" fmla="*/ 20216 h 62"/>
                  <a:gd name="T34" fmla="*/ 4352 w 24"/>
                  <a:gd name="T35" fmla="*/ 21872 h 62"/>
                  <a:gd name="T36" fmla="*/ 6495 w 24"/>
                  <a:gd name="T37" fmla="*/ 21555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07" name="Freeform 735"/>
              <p:cNvSpPr>
                <a:spLocks noChangeArrowheads="1"/>
              </p:cNvSpPr>
              <p:nvPr/>
            </p:nvSpPr>
            <p:spPr bwMode="auto">
              <a:xfrm>
                <a:off x="5548" y="361"/>
                <a:ext cx="66" cy="115"/>
              </a:xfrm>
              <a:custGeom>
                <a:avLst/>
                <a:gdLst>
                  <a:gd name="G0" fmla="+- 65533 0 0"/>
                  <a:gd name="G1" fmla="+- 65534 0 0"/>
                  <a:gd name="G2" fmla="+- 105 0 0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643 0 0"/>
                  <a:gd name="G37" fmla="+- 26838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646 h 107"/>
                  <a:gd name="T8" fmla="*/ 3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1162 h 107"/>
                  <a:gd name="T24" fmla="*/ 3331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2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79 w 65"/>
                  <a:gd name="T59" fmla="*/ 1203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532 h 107"/>
                  <a:gd name="T66" fmla="*/ 3 w 65"/>
                  <a:gd name="T67" fmla="*/ 20326 h 107"/>
                  <a:gd name="T68" fmla="*/ 1 w 65"/>
                  <a:gd name="T69" fmla="*/ 21854 h 107"/>
                  <a:gd name="T70" fmla="*/ 1 w 65"/>
                  <a:gd name="T71" fmla="*/ 23472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08" name="Freeform 736"/>
              <p:cNvSpPr>
                <a:spLocks noChangeArrowheads="1"/>
              </p:cNvSpPr>
              <p:nvPr/>
            </p:nvSpPr>
            <p:spPr bwMode="auto">
              <a:xfrm>
                <a:off x="5544" y="361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8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1 0 0"/>
                  <a:gd name="G20" fmla="*/ 1 111 2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241 0 0"/>
                  <a:gd name="G46" fmla="+- 57981 0 0"/>
                  <a:gd name="G47" fmla="+- 53371 0 0"/>
                  <a:gd name="G48" fmla="+- 49120 0 0"/>
                  <a:gd name="G49" fmla="+- 44997 0 0"/>
                  <a:gd name="G50" fmla="+- 41244 0 0"/>
                  <a:gd name="G51" fmla="+- 37920 0 0"/>
                  <a:gd name="T0" fmla="*/ 2418 w 74"/>
                  <a:gd name="T1" fmla="*/ 4 h 111"/>
                  <a:gd name="T2" fmla="*/ 2549 w 74"/>
                  <a:gd name="T3" fmla="*/ 5844 h 111"/>
                  <a:gd name="T4" fmla="*/ 2549 w 74"/>
                  <a:gd name="T5" fmla="*/ 10104 h 111"/>
                  <a:gd name="T6" fmla="*/ 2483 w 74"/>
                  <a:gd name="T7" fmla="*/ 14648 h 111"/>
                  <a:gd name="T8" fmla="*/ 2418 w 74"/>
                  <a:gd name="T9" fmla="*/ 18834 h 111"/>
                  <a:gd name="T10" fmla="*/ 2235 w 74"/>
                  <a:gd name="T11" fmla="*/ 22774 h 111"/>
                  <a:gd name="T12" fmla="*/ 2011 w 74"/>
                  <a:gd name="T13" fmla="*/ 26303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689 h 111"/>
                  <a:gd name="T20" fmla="*/ 962 w 74"/>
                  <a:gd name="T21" fmla="*/ 36374 h 111"/>
                  <a:gd name="T22" fmla="*/ 740 w 74"/>
                  <a:gd name="T23" fmla="*/ 37808 h 111"/>
                  <a:gd name="T24" fmla="*/ 540 w 74"/>
                  <a:gd name="T25" fmla="*/ 38022 h 111"/>
                  <a:gd name="T26" fmla="*/ 437 w 74"/>
                  <a:gd name="T27" fmla="*/ 38854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9297 h 111"/>
                  <a:gd name="T44" fmla="*/ 2 w 74"/>
                  <a:gd name="T45" fmla="*/ 40394 h 111"/>
                  <a:gd name="T46" fmla="*/ 5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9297 h 111"/>
                  <a:gd name="T56" fmla="*/ 1466 w 74"/>
                  <a:gd name="T57" fmla="*/ 37357 h 111"/>
                  <a:gd name="T58" fmla="*/ 1808 w 74"/>
                  <a:gd name="T59" fmla="*/ 34689 h 111"/>
                  <a:gd name="T60" fmla="*/ 2064 w 74"/>
                  <a:gd name="T61" fmla="*/ 31796 h 111"/>
                  <a:gd name="T62" fmla="*/ 2353 w 74"/>
                  <a:gd name="T63" fmla="*/ 27841 h 111"/>
                  <a:gd name="T64" fmla="*/ 2549 w 74"/>
                  <a:gd name="T65" fmla="*/ 23791 h 111"/>
                  <a:gd name="T66" fmla="*/ 2755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10104 h 111"/>
                  <a:gd name="T72" fmla="*/ 2904 w 74"/>
                  <a:gd name="T73" fmla="*/ 4993 h 111"/>
                  <a:gd name="T74" fmla="*/ 2755 w 74"/>
                  <a:gd name="T75" fmla="*/ 0 h 111"/>
                  <a:gd name="T76" fmla="*/ 2418 w 74"/>
                  <a:gd name="T77" fmla="*/ 4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3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4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09" name="Freeform 737"/>
              <p:cNvSpPr>
                <a:spLocks noChangeArrowheads="1"/>
              </p:cNvSpPr>
              <p:nvPr/>
            </p:nvSpPr>
            <p:spPr bwMode="auto">
              <a:xfrm>
                <a:off x="5561" y="357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0 51712"/>
                  <a:gd name="G13" fmla="*/ 1 22263 25856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30708 0 0"/>
                  <a:gd name="G25" fmla="+- 23676 0 0"/>
                  <a:gd name="G26" fmla="+- 19139 0 0"/>
                  <a:gd name="T0" fmla="*/ 8 w 53"/>
                  <a:gd name="T1" fmla="*/ 31316 h 45"/>
                  <a:gd name="T2" fmla="*/ 608 w 53"/>
                  <a:gd name="T3" fmla="*/ 24569 h 45"/>
                  <a:gd name="T4" fmla="*/ 893 w 53"/>
                  <a:gd name="T5" fmla="*/ 20452 h 45"/>
                  <a:gd name="T6" fmla="*/ 1313 w 53"/>
                  <a:gd name="T7" fmla="*/ 14719 h 45"/>
                  <a:gd name="T8" fmla="*/ 1549 w 53"/>
                  <a:gd name="T9" fmla="*/ 10353 h 45"/>
                  <a:gd name="T10" fmla="*/ 1846 w 53"/>
                  <a:gd name="T11" fmla="*/ 7334 h 45"/>
                  <a:gd name="T12" fmla="*/ 2060 w 53"/>
                  <a:gd name="T13" fmla="*/ 6188 h 45"/>
                  <a:gd name="T14" fmla="*/ 2177 w 53"/>
                  <a:gd name="T15" fmla="*/ 6188 h 45"/>
                  <a:gd name="T16" fmla="*/ 2155 w 53"/>
                  <a:gd name="T17" fmla="*/ 5679 h 45"/>
                  <a:gd name="T18" fmla="*/ 2467 w 53"/>
                  <a:gd name="T19" fmla="*/ 4 h 45"/>
                  <a:gd name="T20" fmla="*/ 2406 w 53"/>
                  <a:gd name="T21" fmla="*/ 1 h 45"/>
                  <a:gd name="T22" fmla="*/ 2210 w 53"/>
                  <a:gd name="T23" fmla="*/ 0 h 45"/>
                  <a:gd name="T24" fmla="*/ 2060 w 53"/>
                  <a:gd name="T25" fmla="*/ 0 h 45"/>
                  <a:gd name="T26" fmla="*/ 1931 w 53"/>
                  <a:gd name="T27" fmla="*/ 0 h 45"/>
                  <a:gd name="T28" fmla="*/ 1564 w 53"/>
                  <a:gd name="T29" fmla="*/ 3 h 45"/>
                  <a:gd name="T30" fmla="*/ 1326 w 53"/>
                  <a:gd name="T31" fmla="*/ 6188 h 45"/>
                  <a:gd name="T32" fmla="*/ 944 w 53"/>
                  <a:gd name="T33" fmla="*/ 10353 h 45"/>
                  <a:gd name="T34" fmla="*/ 608 w 53"/>
                  <a:gd name="T35" fmla="*/ 15827 h 45"/>
                  <a:gd name="T36" fmla="*/ 6 w 53"/>
                  <a:gd name="T37" fmla="*/ 22112 h 45"/>
                  <a:gd name="T38" fmla="*/ 0 w 53"/>
                  <a:gd name="T39" fmla="*/ 28786 h 45"/>
                  <a:gd name="T40" fmla="*/ 8 w 53"/>
                  <a:gd name="T41" fmla="*/ 31316 h 45"/>
                  <a:gd name="T42" fmla="*/ 0 w 53"/>
                  <a:gd name="T43" fmla="*/ 0 h 45"/>
                  <a:gd name="T44" fmla="*/ 53 w 53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10" name="Freeform 738"/>
              <p:cNvSpPr>
                <a:spLocks noChangeArrowheads="1"/>
              </p:cNvSpPr>
              <p:nvPr/>
            </p:nvSpPr>
            <p:spPr bwMode="auto">
              <a:xfrm>
                <a:off x="5544" y="390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1 0 0"/>
                  <a:gd name="G5" fmla="cos 50 G4"/>
                  <a:gd name="G6" fmla="*/ 1 37191 51712"/>
                  <a:gd name="G7" fmla="*/ 1 19389 49664"/>
                  <a:gd name="G8" fmla="+- 1 0 0"/>
                  <a:gd name="G9" fmla="*/ 1 10693 24080"/>
                  <a:gd name="G10" fmla="+- 4 0 0"/>
                  <a:gd name="G11" fmla="+- 21 0 0"/>
                  <a:gd name="G12" fmla="*/ 1 0 51712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990 0 0"/>
                  <a:gd name="T0" fmla="*/ 2295 w 24"/>
                  <a:gd name="T1" fmla="*/ 25205 h 60"/>
                  <a:gd name="T2" fmla="*/ 2486 w 24"/>
                  <a:gd name="T3" fmla="*/ 24410 h 60"/>
                  <a:gd name="T4" fmla="*/ 2693 w 24"/>
                  <a:gd name="T5" fmla="*/ 21239 h 60"/>
                  <a:gd name="T6" fmla="*/ 2917 w 24"/>
                  <a:gd name="T7" fmla="*/ 19191 h 60"/>
                  <a:gd name="T8" fmla="*/ 3160 w 24"/>
                  <a:gd name="T9" fmla="*/ 15412 h 60"/>
                  <a:gd name="T10" fmla="*/ 3708 w 24"/>
                  <a:gd name="T11" fmla="*/ 12117 h 60"/>
                  <a:gd name="T12" fmla="*/ 4352 w 24"/>
                  <a:gd name="T13" fmla="*/ 8217 h 60"/>
                  <a:gd name="T14" fmla="*/ 5534 w 24"/>
                  <a:gd name="T15" fmla="*/ 5020 h 60"/>
                  <a:gd name="T16" fmla="*/ 6495 w 24"/>
                  <a:gd name="T17" fmla="*/ 4 h 60"/>
                  <a:gd name="T18" fmla="*/ 4352 w 24"/>
                  <a:gd name="T19" fmla="*/ 0 h 60"/>
                  <a:gd name="T20" fmla="*/ 3160 w 24"/>
                  <a:gd name="T21" fmla="*/ 3352 h 60"/>
                  <a:gd name="T22" fmla="*/ 2295 w 24"/>
                  <a:gd name="T23" fmla="*/ 6931 h 60"/>
                  <a:gd name="T24" fmla="*/ 1955 w 24"/>
                  <a:gd name="T25" fmla="*/ 10447 h 60"/>
                  <a:gd name="T26" fmla="*/ 4 w 24"/>
                  <a:gd name="T27" fmla="*/ 14398 h 60"/>
                  <a:gd name="T28" fmla="*/ 2 w 24"/>
                  <a:gd name="T29" fmla="*/ 17739 h 60"/>
                  <a:gd name="T30" fmla="*/ 1 w 24"/>
                  <a:gd name="T31" fmla="*/ 20852 h 60"/>
                  <a:gd name="T32" fmla="*/ 1 w 24"/>
                  <a:gd name="T33" fmla="*/ 23255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11" name="Freeform 739"/>
              <p:cNvSpPr>
                <a:spLocks noChangeArrowheads="1"/>
              </p:cNvSpPr>
              <p:nvPr/>
            </p:nvSpPr>
            <p:spPr bwMode="auto">
              <a:xfrm>
                <a:off x="141" y="566"/>
                <a:ext cx="65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3 0 0"/>
                  <a:gd name="G9" fmla="+- 2 0 0"/>
                  <a:gd name="G10" fmla="*/ 1 0 51712"/>
                  <a:gd name="G11" fmla="*/ 1 0 51712"/>
                  <a:gd name="G12" fmla="+- 15 0 0"/>
                  <a:gd name="G13" fmla="sin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1569 0 0"/>
                  <a:gd name="G33" fmla="+- 22292 0 0"/>
                  <a:gd name="G34" fmla="+- 23276 0 0"/>
                  <a:gd name="G35" fmla="+- 23511 0 0"/>
                  <a:gd name="G36" fmla="+- 24059 0 0"/>
                  <a:gd name="G37" fmla="+- 25032 0 0"/>
                  <a:gd name="G38" fmla="+- 25446 0 0"/>
                  <a:gd name="T0" fmla="*/ 4376 w 64"/>
                  <a:gd name="T1" fmla="*/ 25945 h 106"/>
                  <a:gd name="T2" fmla="*/ 4376 w 64"/>
                  <a:gd name="T3" fmla="*/ 26668 h 106"/>
                  <a:gd name="T4" fmla="*/ 4376 w 64"/>
                  <a:gd name="T5" fmla="*/ 27645 h 106"/>
                  <a:gd name="T6" fmla="*/ 4369 w 64"/>
                  <a:gd name="T7" fmla="*/ 27879 h 106"/>
                  <a:gd name="T8" fmla="*/ 4368 w 64"/>
                  <a:gd name="T9" fmla="*/ 28170 h 106"/>
                  <a:gd name="T10" fmla="*/ 4111 w 64"/>
                  <a:gd name="T11" fmla="*/ 28673 h 106"/>
                  <a:gd name="T12" fmla="*/ 3641 w 64"/>
                  <a:gd name="T13" fmla="*/ 28673 h 106"/>
                  <a:gd name="T14" fmla="*/ 3227 w 64"/>
                  <a:gd name="T15" fmla="*/ 27894 h 106"/>
                  <a:gd name="T16" fmla="*/ 2756 w 64"/>
                  <a:gd name="T17" fmla="*/ 27252 h 106"/>
                  <a:gd name="T18" fmla="*/ 2245 w 64"/>
                  <a:gd name="T19" fmla="*/ 25515 h 106"/>
                  <a:gd name="T20" fmla="*/ 1807 w 64"/>
                  <a:gd name="T21" fmla="*/ 23889 h 106"/>
                  <a:gd name="T22" fmla="*/ 1302 w 64"/>
                  <a:gd name="T23" fmla="*/ 21430 h 106"/>
                  <a:gd name="T24" fmla="*/ 851 w 64"/>
                  <a:gd name="T25" fmla="*/ 19208 h 106"/>
                  <a:gd name="T26" fmla="*/ 7 w 64"/>
                  <a:gd name="T27" fmla="*/ 16590 h 106"/>
                  <a:gd name="T28" fmla="*/ 3 w 64"/>
                  <a:gd name="T29" fmla="*/ 13456 h 106"/>
                  <a:gd name="T30" fmla="*/ 1 w 64"/>
                  <a:gd name="T31" fmla="*/ 10684 h 106"/>
                  <a:gd name="T32" fmla="*/ 0 w 64"/>
                  <a:gd name="T33" fmla="*/ 7075 h 106"/>
                  <a:gd name="T34" fmla="*/ 0 w 64"/>
                  <a:gd name="T35" fmla="*/ 3600 h 106"/>
                  <a:gd name="T36" fmla="*/ 3 w 64"/>
                  <a:gd name="T37" fmla="*/ 2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0 h 106"/>
                  <a:gd name="T46" fmla="*/ 960 w 64"/>
                  <a:gd name="T47" fmla="*/ 3 h 106"/>
                  <a:gd name="T48" fmla="*/ 1469 w 64"/>
                  <a:gd name="T49" fmla="*/ 2324 h 106"/>
                  <a:gd name="T50" fmla="*/ 1916 w 64"/>
                  <a:gd name="T51" fmla="*/ 3600 h 106"/>
                  <a:gd name="T52" fmla="*/ 2441 w 64"/>
                  <a:gd name="T53" fmla="*/ 5993 h 106"/>
                  <a:gd name="T54" fmla="*/ 2928 w 64"/>
                  <a:gd name="T55" fmla="*/ 8014 h 106"/>
                  <a:gd name="T56" fmla="*/ 3305 w 64"/>
                  <a:gd name="T57" fmla="*/ 10173 h 106"/>
                  <a:gd name="T58" fmla="*/ 3641 w 64"/>
                  <a:gd name="T59" fmla="*/ 12410 h 106"/>
                  <a:gd name="T60" fmla="*/ 3870 w 64"/>
                  <a:gd name="T61" fmla="*/ 14638 h 106"/>
                  <a:gd name="T62" fmla="*/ 4111 w 64"/>
                  <a:gd name="T63" fmla="*/ 17252 h 106"/>
                  <a:gd name="T64" fmla="*/ 4119 w 64"/>
                  <a:gd name="T65" fmla="*/ 19208 h 106"/>
                  <a:gd name="T66" fmla="*/ 4368 w 64"/>
                  <a:gd name="T67" fmla="*/ 21050 h 106"/>
                  <a:gd name="T68" fmla="*/ 4369 w 64"/>
                  <a:gd name="T69" fmla="*/ 23044 h 106"/>
                  <a:gd name="T70" fmla="*/ 4369 w 64"/>
                  <a:gd name="T71" fmla="*/ 24784 h 106"/>
                  <a:gd name="T72" fmla="*/ 4376 w 64"/>
                  <a:gd name="T73" fmla="*/ 2594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2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7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12" name="Freeform 740"/>
              <p:cNvSpPr>
                <a:spLocks noChangeArrowheads="1"/>
              </p:cNvSpPr>
              <p:nvPr/>
            </p:nvSpPr>
            <p:spPr bwMode="auto">
              <a:xfrm>
                <a:off x="135" y="566"/>
                <a:ext cx="75" cy="120"/>
              </a:xfrm>
              <a:custGeom>
                <a:avLst/>
                <a:gdLst>
                  <a:gd name="G0" fmla="+- 14 0 0"/>
                  <a:gd name="G1" fmla="+- 65526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890 0 0"/>
                  <a:gd name="G39" fmla="+- 45623 0 0"/>
                  <a:gd name="G40" fmla="+- 41627 0 0"/>
                  <a:gd name="G41" fmla="+- 38264 0 0"/>
                  <a:gd name="G42" fmla="+- 34520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2 w 74"/>
                  <a:gd name="T7" fmla="*/ 14648 h 111"/>
                  <a:gd name="T8" fmla="*/ 5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780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35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571 h 111"/>
                  <a:gd name="T58" fmla="*/ 1390 w 74"/>
                  <a:gd name="T59" fmla="*/ 31984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13" name="Freeform 741"/>
              <p:cNvSpPr>
                <a:spLocks noChangeArrowheads="1"/>
              </p:cNvSpPr>
              <p:nvPr/>
            </p:nvSpPr>
            <p:spPr bwMode="auto">
              <a:xfrm>
                <a:off x="141" y="562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527 51712"/>
                  <a:gd name="G7" fmla="*/ 1 32553 61568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958 0 0"/>
                  <a:gd name="G24" fmla="+- 51843 0 0"/>
                  <a:gd name="G25" fmla="+- 56880 0 0"/>
                  <a:gd name="T0" fmla="*/ 2770 w 51"/>
                  <a:gd name="T1" fmla="*/ 28514 h 45"/>
                  <a:gd name="T2" fmla="*/ 2534 w 51"/>
                  <a:gd name="T3" fmla="*/ 22112 h 45"/>
                  <a:gd name="T4" fmla="*/ 2134 w 51"/>
                  <a:gd name="T5" fmla="*/ 15827 h 45"/>
                  <a:gd name="T6" fmla="*/ 1697 w 51"/>
                  <a:gd name="T7" fmla="*/ 10353 h 45"/>
                  <a:gd name="T8" fmla="*/ 1277 w 51"/>
                  <a:gd name="T9" fmla="*/ 5679 h 45"/>
                  <a:gd name="T10" fmla="*/ 907 w 51"/>
                  <a:gd name="T11" fmla="*/ 3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5199 h 45"/>
                  <a:gd name="T24" fmla="*/ 7 w 51"/>
                  <a:gd name="T25" fmla="*/ 5679 h 45"/>
                  <a:gd name="T26" fmla="*/ 6 w 51"/>
                  <a:gd name="T27" fmla="*/ 5679 h 45"/>
                  <a:gd name="T28" fmla="*/ 7 w 51"/>
                  <a:gd name="T29" fmla="*/ 5679 h 45"/>
                  <a:gd name="T30" fmla="*/ 8 w 51"/>
                  <a:gd name="T31" fmla="*/ 5679 h 45"/>
                  <a:gd name="T32" fmla="*/ 682 w 51"/>
                  <a:gd name="T33" fmla="*/ 8029 h 45"/>
                  <a:gd name="T34" fmla="*/ 960 w 51"/>
                  <a:gd name="T35" fmla="*/ 11274 h 45"/>
                  <a:gd name="T36" fmla="*/ 1432 w 51"/>
                  <a:gd name="T37" fmla="*/ 14719 h 45"/>
                  <a:gd name="T38" fmla="*/ 1699 w 51"/>
                  <a:gd name="T39" fmla="*/ 18987 h 45"/>
                  <a:gd name="T40" fmla="*/ 2134 w 51"/>
                  <a:gd name="T41" fmla="*/ 26176 h 45"/>
                  <a:gd name="T42" fmla="*/ 2395 w 51"/>
                  <a:gd name="T43" fmla="*/ 31316 h 45"/>
                  <a:gd name="T44" fmla="*/ 2770 w 51"/>
                  <a:gd name="T45" fmla="*/ 28514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14" name="Freeform 742"/>
              <p:cNvSpPr>
                <a:spLocks noChangeArrowheads="1"/>
              </p:cNvSpPr>
              <p:nvPr/>
            </p:nvSpPr>
            <p:spPr bwMode="auto">
              <a:xfrm>
                <a:off x="188" y="605"/>
                <a:ext cx="22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5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4589 0 0"/>
                  <a:gd name="G22" fmla="+- 46806 0 0"/>
                  <a:gd name="T0" fmla="*/ 391 w 24"/>
                  <a:gd name="T1" fmla="*/ 22983 h 61"/>
                  <a:gd name="T2" fmla="*/ 391 w 24"/>
                  <a:gd name="T3" fmla="*/ 21338 h 61"/>
                  <a:gd name="T4" fmla="*/ 375 w 24"/>
                  <a:gd name="T5" fmla="*/ 19105 h 61"/>
                  <a:gd name="T6" fmla="*/ 360 w 24"/>
                  <a:gd name="T7" fmla="*/ 15774 h 61"/>
                  <a:gd name="T8" fmla="*/ 333 w 24"/>
                  <a:gd name="T9" fmla="*/ 13293 h 61"/>
                  <a:gd name="T10" fmla="*/ 307 w 24"/>
                  <a:gd name="T11" fmla="*/ 9686 h 61"/>
                  <a:gd name="T12" fmla="*/ 283 w 24"/>
                  <a:gd name="T13" fmla="*/ 6569 h 61"/>
                  <a:gd name="T14" fmla="*/ 241 w 24"/>
                  <a:gd name="T15" fmla="*/ 3506 h 61"/>
                  <a:gd name="T16" fmla="*/ 7 w 24"/>
                  <a:gd name="T17" fmla="*/ 0 h 61"/>
                  <a:gd name="T18" fmla="*/ 0 w 24"/>
                  <a:gd name="T19" fmla="*/ 5 h 61"/>
                  <a:gd name="T20" fmla="*/ 4 w 24"/>
                  <a:gd name="T21" fmla="*/ 4424 h 61"/>
                  <a:gd name="T22" fmla="*/ 7 w 24"/>
                  <a:gd name="T23" fmla="*/ 7742 h 61"/>
                  <a:gd name="T24" fmla="*/ 10 w 24"/>
                  <a:gd name="T25" fmla="*/ 11374 h 61"/>
                  <a:gd name="T26" fmla="*/ 241 w 24"/>
                  <a:gd name="T27" fmla="*/ 13467 h 61"/>
                  <a:gd name="T28" fmla="*/ 261 w 24"/>
                  <a:gd name="T29" fmla="*/ 17045 h 61"/>
                  <a:gd name="T30" fmla="*/ 272 w 24"/>
                  <a:gd name="T31" fmla="*/ 19710 h 61"/>
                  <a:gd name="T32" fmla="*/ 272 w 24"/>
                  <a:gd name="T33" fmla="*/ 21621 h 61"/>
                  <a:gd name="T34" fmla="*/ 283 w 24"/>
                  <a:gd name="T35" fmla="*/ 23384 h 61"/>
                  <a:gd name="T36" fmla="*/ 391 w 24"/>
                  <a:gd name="T37" fmla="*/ 22983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15" name="Freeform 743"/>
              <p:cNvSpPr>
                <a:spLocks noChangeArrowheads="1"/>
              </p:cNvSpPr>
              <p:nvPr/>
            </p:nvSpPr>
            <p:spPr bwMode="auto">
              <a:xfrm>
                <a:off x="5551" y="706"/>
                <a:ext cx="65" cy="115"/>
              </a:xfrm>
              <a:custGeom>
                <a:avLst/>
                <a:gdLst>
                  <a:gd name="G0" fmla="+- 65533 0 0"/>
                  <a:gd name="G1" fmla="+- 65534 0 0"/>
                  <a:gd name="G2" fmla="+- 56 0 0"/>
                  <a:gd name="G3" fmla="*/ 1 58845 2284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8 0 0"/>
                  <a:gd name="G35" fmla="+- 26325 0 0"/>
                  <a:gd name="G36" fmla="+- 26842 0 0"/>
                  <a:gd name="G37" fmla="+- 27128 0 0"/>
                  <a:gd name="G38" fmla="+- 26594 0 0"/>
                  <a:gd name="G39" fmla="+- 26310 0 0"/>
                  <a:gd name="T0" fmla="*/ 0 w 64"/>
                  <a:gd name="T1" fmla="*/ 24793 h 107"/>
                  <a:gd name="T2" fmla="*/ 0 w 64"/>
                  <a:gd name="T3" fmla="*/ 25478 h 107"/>
                  <a:gd name="T4" fmla="*/ 0 w 64"/>
                  <a:gd name="T5" fmla="*/ 26326 h 107"/>
                  <a:gd name="T6" fmla="*/ 1 w 64"/>
                  <a:gd name="T7" fmla="*/ 26844 h 107"/>
                  <a:gd name="T8" fmla="*/ 2 w 64"/>
                  <a:gd name="T9" fmla="*/ 27134 h 107"/>
                  <a:gd name="T10" fmla="*/ 6 w 64"/>
                  <a:gd name="T11" fmla="*/ 27395 h 107"/>
                  <a:gd name="T12" fmla="*/ 801 w 64"/>
                  <a:gd name="T13" fmla="*/ 27395 h 107"/>
                  <a:gd name="T14" fmla="*/ 1085 w 64"/>
                  <a:gd name="T15" fmla="*/ 26844 h 107"/>
                  <a:gd name="T16" fmla="*/ 1659 w 64"/>
                  <a:gd name="T17" fmla="*/ 25478 h 107"/>
                  <a:gd name="T18" fmla="*/ 2113 w 64"/>
                  <a:gd name="T19" fmla="*/ 24722 h 107"/>
                  <a:gd name="T20" fmla="*/ 2594 w 64"/>
                  <a:gd name="T21" fmla="*/ 23003 h 107"/>
                  <a:gd name="T22" fmla="*/ 3037 w 64"/>
                  <a:gd name="T23" fmla="*/ 20326 h 107"/>
                  <a:gd name="T24" fmla="*/ 3512 w 64"/>
                  <a:gd name="T25" fmla="*/ 18532 h 107"/>
                  <a:gd name="T26" fmla="*/ 3965 w 64"/>
                  <a:gd name="T27" fmla="*/ 16027 h 107"/>
                  <a:gd name="T28" fmla="*/ 4213 w 64"/>
                  <a:gd name="T29" fmla="*/ 12967 h 107"/>
                  <a:gd name="T30" fmla="*/ 4369 w 64"/>
                  <a:gd name="T31" fmla="*/ 10292 h 107"/>
                  <a:gd name="T32" fmla="*/ 4376 w 64"/>
                  <a:gd name="T33" fmla="*/ 7180 h 107"/>
                  <a:gd name="T34" fmla="*/ 4376 w 64"/>
                  <a:gd name="T35" fmla="*/ 3809 h 107"/>
                  <a:gd name="T36" fmla="*/ 4213 w 64"/>
                  <a:gd name="T37" fmla="*/ 2 h 107"/>
                  <a:gd name="T38" fmla="*/ 4119 w 64"/>
                  <a:gd name="T39" fmla="*/ 1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1 h 107"/>
                  <a:gd name="T46" fmla="*/ 3427 w 64"/>
                  <a:gd name="T47" fmla="*/ 4 h 107"/>
                  <a:gd name="T48" fmla="*/ 2928 w 64"/>
                  <a:gd name="T49" fmla="*/ 2292 h 107"/>
                  <a:gd name="T50" fmla="*/ 2441 w 64"/>
                  <a:gd name="T51" fmla="*/ 3279 h 107"/>
                  <a:gd name="T52" fmla="*/ 1916 w 64"/>
                  <a:gd name="T53" fmla="*/ 5796 h 107"/>
                  <a:gd name="T54" fmla="*/ 1469 w 64"/>
                  <a:gd name="T55" fmla="*/ 7714 h 107"/>
                  <a:gd name="T56" fmla="*/ 1021 w 64"/>
                  <a:gd name="T57" fmla="*/ 9880 h 107"/>
                  <a:gd name="T58" fmla="*/ 801 w 64"/>
                  <a:gd name="T59" fmla="*/ 12037 h 107"/>
                  <a:gd name="T60" fmla="*/ 629 w 64"/>
                  <a:gd name="T61" fmla="*/ 13950 h 107"/>
                  <a:gd name="T62" fmla="*/ 6 w 64"/>
                  <a:gd name="T63" fmla="*/ 16363 h 107"/>
                  <a:gd name="T64" fmla="*/ 4 w 64"/>
                  <a:gd name="T65" fmla="*/ 18532 h 107"/>
                  <a:gd name="T66" fmla="*/ 2 w 64"/>
                  <a:gd name="T67" fmla="*/ 20112 h 107"/>
                  <a:gd name="T68" fmla="*/ 1 w 64"/>
                  <a:gd name="T69" fmla="*/ 22758 h 107"/>
                  <a:gd name="T70" fmla="*/ 1 w 64"/>
                  <a:gd name="T71" fmla="*/ 23472 h 107"/>
                  <a:gd name="T72" fmla="*/ 0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2" y="107"/>
                    </a:lnTo>
                    <a:lnTo>
                      <a:pt x="17" y="105"/>
                    </a:lnTo>
                    <a:lnTo>
                      <a:pt x="24" y="100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16" name="Freeform 744"/>
              <p:cNvSpPr>
                <a:spLocks noChangeArrowheads="1"/>
              </p:cNvSpPr>
              <p:nvPr/>
            </p:nvSpPr>
            <p:spPr bwMode="auto">
              <a:xfrm>
                <a:off x="5546" y="706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11 2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241 0 0"/>
                  <a:gd name="G46" fmla="+- 57382 0 0"/>
                  <a:gd name="G47" fmla="+- 53371 0 0"/>
                  <a:gd name="G48" fmla="+- 49120 0 0"/>
                  <a:gd name="G49" fmla="+- 44997 0 0"/>
                  <a:gd name="G50" fmla="+- 41244 0 0"/>
                  <a:gd name="G51" fmla="+- 37775 0 0"/>
                  <a:gd name="T0" fmla="*/ 2418 w 74"/>
                  <a:gd name="T1" fmla="*/ 4 h 111"/>
                  <a:gd name="T2" fmla="*/ 2549 w 74"/>
                  <a:gd name="T3" fmla="*/ 5844 h 111"/>
                  <a:gd name="T4" fmla="*/ 2549 w 74"/>
                  <a:gd name="T5" fmla="*/ 10703 h 111"/>
                  <a:gd name="T6" fmla="*/ 2483 w 74"/>
                  <a:gd name="T7" fmla="*/ 14648 h 111"/>
                  <a:gd name="T8" fmla="*/ 2418 w 74"/>
                  <a:gd name="T9" fmla="*/ 18834 h 111"/>
                  <a:gd name="T10" fmla="*/ 2235 w 74"/>
                  <a:gd name="T11" fmla="*/ 22774 h 111"/>
                  <a:gd name="T12" fmla="*/ 2011 w 74"/>
                  <a:gd name="T13" fmla="*/ 26303 h 111"/>
                  <a:gd name="T14" fmla="*/ 1808 w 74"/>
                  <a:gd name="T15" fmla="*/ 29569 h 111"/>
                  <a:gd name="T16" fmla="*/ 1544 w 74"/>
                  <a:gd name="T17" fmla="*/ 32548 h 111"/>
                  <a:gd name="T18" fmla="*/ 1252 w 74"/>
                  <a:gd name="T19" fmla="*/ 34571 h 111"/>
                  <a:gd name="T20" fmla="*/ 962 w 74"/>
                  <a:gd name="T21" fmla="*/ 37156 h 111"/>
                  <a:gd name="T22" fmla="*/ 740 w 74"/>
                  <a:gd name="T23" fmla="*/ 37808 h 111"/>
                  <a:gd name="T24" fmla="*/ 540 w 74"/>
                  <a:gd name="T25" fmla="*/ 38316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8022 h 111"/>
                  <a:gd name="T34" fmla="*/ 8 w 74"/>
                  <a:gd name="T35" fmla="*/ 37808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808 h 111"/>
                  <a:gd name="T42" fmla="*/ 0 w 74"/>
                  <a:gd name="T43" fmla="*/ 38854 h 111"/>
                  <a:gd name="T44" fmla="*/ 2 w 74"/>
                  <a:gd name="T45" fmla="*/ 40527 h 111"/>
                  <a:gd name="T46" fmla="*/ 4 w 74"/>
                  <a:gd name="T47" fmla="*/ 41429 h 111"/>
                  <a:gd name="T48" fmla="*/ 9 w 74"/>
                  <a:gd name="T49" fmla="*/ 42011 h 111"/>
                  <a:gd name="T50" fmla="*/ 632 w 74"/>
                  <a:gd name="T51" fmla="*/ 42011 h 111"/>
                  <a:gd name="T52" fmla="*/ 866 w 74"/>
                  <a:gd name="T53" fmla="*/ 41125 h 111"/>
                  <a:gd name="T54" fmla="*/ 1188 w 74"/>
                  <a:gd name="T55" fmla="*/ 40182 h 111"/>
                  <a:gd name="T56" fmla="*/ 1466 w 74"/>
                  <a:gd name="T57" fmla="*/ 37516 h 111"/>
                  <a:gd name="T58" fmla="*/ 1808 w 74"/>
                  <a:gd name="T59" fmla="*/ 34571 h 111"/>
                  <a:gd name="T60" fmla="*/ 2118 w 74"/>
                  <a:gd name="T61" fmla="*/ 31984 h 111"/>
                  <a:gd name="T62" fmla="*/ 2353 w 74"/>
                  <a:gd name="T63" fmla="*/ 28455 h 111"/>
                  <a:gd name="T64" fmla="*/ 2549 w 74"/>
                  <a:gd name="T65" fmla="*/ 24346 h 111"/>
                  <a:gd name="T66" fmla="*/ 2755 w 74"/>
                  <a:gd name="T67" fmla="*/ 20032 h 111"/>
                  <a:gd name="T68" fmla="*/ 2883 w 74"/>
                  <a:gd name="T69" fmla="*/ 15781 h 111"/>
                  <a:gd name="T70" fmla="*/ 2907 w 74"/>
                  <a:gd name="T71" fmla="*/ 10703 h 111"/>
                  <a:gd name="T72" fmla="*/ 2904 w 74"/>
                  <a:gd name="T73" fmla="*/ 4993 h 111"/>
                  <a:gd name="T74" fmla="*/ 2735 w 74"/>
                  <a:gd name="T75" fmla="*/ 0 h 111"/>
                  <a:gd name="T76" fmla="*/ 2418 w 74"/>
                  <a:gd name="T77" fmla="*/ 4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6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7" y="111"/>
                    </a:lnTo>
                    <a:lnTo>
                      <a:pt x="23" y="109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3" y="84"/>
                    </a:lnTo>
                    <a:lnTo>
                      <a:pt x="59" y="75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17" name="Freeform 745"/>
              <p:cNvSpPr>
                <a:spLocks noChangeArrowheads="1"/>
              </p:cNvSpPr>
              <p:nvPr/>
            </p:nvSpPr>
            <p:spPr bwMode="auto">
              <a:xfrm>
                <a:off x="5564" y="702"/>
                <a:ext cx="51" cy="47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6044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20452 h 45"/>
                  <a:gd name="T6" fmla="*/ 1352 w 51"/>
                  <a:gd name="T7" fmla="*/ 14719 h 45"/>
                  <a:gd name="T8" fmla="*/ 1699 w 51"/>
                  <a:gd name="T9" fmla="*/ 11274 h 45"/>
                  <a:gd name="T10" fmla="*/ 2017 w 51"/>
                  <a:gd name="T11" fmla="*/ 8029 h 45"/>
                  <a:gd name="T12" fmla="*/ 2393 w 51"/>
                  <a:gd name="T13" fmla="*/ 6737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679 h 45"/>
                  <a:gd name="T22" fmla="*/ 2770 w 51"/>
                  <a:gd name="T23" fmla="*/ 4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4 h 45"/>
                  <a:gd name="T34" fmla="*/ 1514 w 51"/>
                  <a:gd name="T35" fmla="*/ 6188 h 45"/>
                  <a:gd name="T36" fmla="*/ 1016 w 51"/>
                  <a:gd name="T37" fmla="*/ 10353 h 45"/>
                  <a:gd name="T38" fmla="*/ 644 w 51"/>
                  <a:gd name="T39" fmla="*/ 15827 h 45"/>
                  <a:gd name="T40" fmla="*/ 5 w 51"/>
                  <a:gd name="T41" fmla="*/ 22301 h 45"/>
                  <a:gd name="T42" fmla="*/ 0 w 51"/>
                  <a:gd name="T43" fmla="*/ 28514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18" name="Freeform 746"/>
              <p:cNvSpPr>
                <a:spLocks noChangeArrowheads="1"/>
              </p:cNvSpPr>
              <p:nvPr/>
            </p:nvSpPr>
            <p:spPr bwMode="auto">
              <a:xfrm>
                <a:off x="5546" y="733"/>
                <a:ext cx="23" cy="65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1 G4"/>
                  <a:gd name="G6" fmla="*/ 1 46169 51712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1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5671 0 0"/>
                  <a:gd name="G28" fmla="+- 48312 0 0"/>
                  <a:gd name="T0" fmla="*/ 2295 w 24"/>
                  <a:gd name="T1" fmla="*/ 23384 h 61"/>
                  <a:gd name="T2" fmla="*/ 2486 w 24"/>
                  <a:gd name="T3" fmla="*/ 22351 h 61"/>
                  <a:gd name="T4" fmla="*/ 2486 w 24"/>
                  <a:gd name="T5" fmla="*/ 19710 h 61"/>
                  <a:gd name="T6" fmla="*/ 2693 w 24"/>
                  <a:gd name="T7" fmla="*/ 17045 h 61"/>
                  <a:gd name="T8" fmla="*/ 3160 w 24"/>
                  <a:gd name="T9" fmla="*/ 14364 h 61"/>
                  <a:gd name="T10" fmla="*/ 3708 w 24"/>
                  <a:gd name="T11" fmla="*/ 11374 h 61"/>
                  <a:gd name="T12" fmla="*/ 4715 w 24"/>
                  <a:gd name="T13" fmla="*/ 8304 h 61"/>
                  <a:gd name="T14" fmla="*/ 5534 w 24"/>
                  <a:gd name="T15" fmla="*/ 4779 h 61"/>
                  <a:gd name="T16" fmla="*/ 6495 w 24"/>
                  <a:gd name="T17" fmla="*/ 5 h 61"/>
                  <a:gd name="T18" fmla="*/ 4715 w 24"/>
                  <a:gd name="T19" fmla="*/ 0 h 61"/>
                  <a:gd name="T20" fmla="*/ 3160 w 24"/>
                  <a:gd name="T21" fmla="*/ 3506 h 61"/>
                  <a:gd name="T22" fmla="*/ 2295 w 24"/>
                  <a:gd name="T23" fmla="*/ 7099 h 61"/>
                  <a:gd name="T24" fmla="*/ 1955 w 24"/>
                  <a:gd name="T25" fmla="*/ 10503 h 61"/>
                  <a:gd name="T26" fmla="*/ 4 w 24"/>
                  <a:gd name="T27" fmla="*/ 13467 h 61"/>
                  <a:gd name="T28" fmla="*/ 2 w 24"/>
                  <a:gd name="T29" fmla="*/ 16855 h 61"/>
                  <a:gd name="T30" fmla="*/ 1 w 24"/>
                  <a:gd name="T31" fmla="*/ 19105 h 61"/>
                  <a:gd name="T32" fmla="*/ 0 w 24"/>
                  <a:gd name="T33" fmla="*/ 21338 h 61"/>
                  <a:gd name="T34" fmla="*/ 0 w 24"/>
                  <a:gd name="T35" fmla="*/ 23062 h 61"/>
                  <a:gd name="T36" fmla="*/ 2295 w 24"/>
                  <a:gd name="T37" fmla="*/ 23384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8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6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19" name="Freeform 747"/>
              <p:cNvSpPr>
                <a:spLocks noChangeArrowheads="1"/>
              </p:cNvSpPr>
              <p:nvPr/>
            </p:nvSpPr>
            <p:spPr bwMode="auto">
              <a:xfrm>
                <a:off x="142" y="378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2 0 0"/>
                  <a:gd name="G9" fmla="+- 2 0 0"/>
                  <a:gd name="G10" fmla="*/ 1 0 51712"/>
                  <a:gd name="G11" fmla="+- 16 0 0"/>
                  <a:gd name="G12" fmla="sin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42784 0 0"/>
                  <a:gd name="G32" fmla="+- 45127 0 0"/>
                  <a:gd name="G33" fmla="+- 46055 0 0"/>
                  <a:gd name="G34" fmla="+- 46812 0 0"/>
                  <a:gd name="G35" fmla="+- 48097 0 0"/>
                  <a:gd name="G36" fmla="+- 49122 0 0"/>
                  <a:gd name="G37" fmla="+- 49537 0 0"/>
                  <a:gd name="T0" fmla="*/ 4376 w 64"/>
                  <a:gd name="T1" fmla="*/ 47160 h 106"/>
                  <a:gd name="T2" fmla="*/ 4376 w 64"/>
                  <a:gd name="T3" fmla="*/ 49503 h 106"/>
                  <a:gd name="T4" fmla="*/ 4376 w 64"/>
                  <a:gd name="T5" fmla="*/ 50424 h 106"/>
                  <a:gd name="T6" fmla="*/ 4369 w 64"/>
                  <a:gd name="T7" fmla="*/ 51180 h 106"/>
                  <a:gd name="T8" fmla="*/ 4368 w 64"/>
                  <a:gd name="T9" fmla="*/ 52208 h 106"/>
                  <a:gd name="T10" fmla="*/ 4111 w 64"/>
                  <a:gd name="T11" fmla="*/ 52764 h 106"/>
                  <a:gd name="T12" fmla="*/ 3642 w 64"/>
                  <a:gd name="T13" fmla="*/ 52764 h 106"/>
                  <a:gd name="T14" fmla="*/ 3227 w 64"/>
                  <a:gd name="T15" fmla="*/ 51180 h 106"/>
                  <a:gd name="T16" fmla="*/ 2756 w 64"/>
                  <a:gd name="T17" fmla="*/ 49503 h 106"/>
                  <a:gd name="T18" fmla="*/ 2245 w 64"/>
                  <a:gd name="T19" fmla="*/ 46846 h 106"/>
                  <a:gd name="T20" fmla="*/ 1807 w 64"/>
                  <a:gd name="T21" fmla="*/ 44368 h 106"/>
                  <a:gd name="T22" fmla="*/ 1302 w 64"/>
                  <a:gd name="T23" fmla="*/ 39489 h 106"/>
                  <a:gd name="T24" fmla="*/ 851 w 64"/>
                  <a:gd name="T25" fmla="*/ 35633 h 106"/>
                  <a:gd name="T26" fmla="*/ 629 w 64"/>
                  <a:gd name="T27" fmla="*/ 30374 h 106"/>
                  <a:gd name="T28" fmla="*/ 3 w 64"/>
                  <a:gd name="T29" fmla="*/ 24443 h 106"/>
                  <a:gd name="T30" fmla="*/ 1 w 64"/>
                  <a:gd name="T31" fmla="*/ 19103 h 106"/>
                  <a:gd name="T32" fmla="*/ 0 w 64"/>
                  <a:gd name="T33" fmla="*/ 13417 h 106"/>
                  <a:gd name="T34" fmla="*/ 0 w 64"/>
                  <a:gd name="T35" fmla="*/ 719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1 h 106"/>
                  <a:gd name="T46" fmla="*/ 1021 w 64"/>
                  <a:gd name="T47" fmla="*/ 3 h 106"/>
                  <a:gd name="T48" fmla="*/ 1469 w 64"/>
                  <a:gd name="T49" fmla="*/ 4422 h 106"/>
                  <a:gd name="T50" fmla="*/ 1916 w 64"/>
                  <a:gd name="T51" fmla="*/ 6611 h 106"/>
                  <a:gd name="T52" fmla="*/ 2441 w 64"/>
                  <a:gd name="T53" fmla="*/ 10810 h 106"/>
                  <a:gd name="T54" fmla="*/ 2928 w 64"/>
                  <a:gd name="T55" fmla="*/ 14547 h 106"/>
                  <a:gd name="T56" fmla="*/ 3305 w 64"/>
                  <a:gd name="T57" fmla="*/ 18632 h 106"/>
                  <a:gd name="T58" fmla="*/ 3642 w 64"/>
                  <a:gd name="T59" fmla="*/ 23696 h 106"/>
                  <a:gd name="T60" fmla="*/ 3870 w 64"/>
                  <a:gd name="T61" fmla="*/ 27896 h 106"/>
                  <a:gd name="T62" fmla="*/ 4111 w 64"/>
                  <a:gd name="T63" fmla="*/ 31185 h 106"/>
                  <a:gd name="T64" fmla="*/ 4119 w 64"/>
                  <a:gd name="T65" fmla="*/ 35633 h 106"/>
                  <a:gd name="T66" fmla="*/ 4368 w 64"/>
                  <a:gd name="T67" fmla="*/ 39132 h 106"/>
                  <a:gd name="T68" fmla="*/ 4369 w 64"/>
                  <a:gd name="T69" fmla="*/ 42848 h 106"/>
                  <a:gd name="T70" fmla="*/ 4369 w 64"/>
                  <a:gd name="T71" fmla="*/ 45648 h 106"/>
                  <a:gd name="T72" fmla="*/ 4376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20" name="Freeform 748"/>
              <p:cNvSpPr>
                <a:spLocks noChangeArrowheads="1"/>
              </p:cNvSpPr>
              <p:nvPr/>
            </p:nvSpPr>
            <p:spPr bwMode="auto">
              <a:xfrm>
                <a:off x="136" y="378"/>
                <a:ext cx="75" cy="120"/>
              </a:xfrm>
              <a:custGeom>
                <a:avLst/>
                <a:gdLst>
                  <a:gd name="G0" fmla="+- 14 0 0"/>
                  <a:gd name="G1" fmla="+- 65525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629 0 0"/>
                  <a:gd name="G39" fmla="+- 45509 0 0"/>
                  <a:gd name="G40" fmla="+- 41627 0 0"/>
                  <a:gd name="G41" fmla="+- 38644 0 0"/>
                  <a:gd name="G42" fmla="+- 34562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2 w 74"/>
                  <a:gd name="T7" fmla="*/ 14909 h 111"/>
                  <a:gd name="T8" fmla="*/ 5 w 74"/>
                  <a:gd name="T9" fmla="*/ 20032 h 111"/>
                  <a:gd name="T10" fmla="*/ 437 w 74"/>
                  <a:gd name="T11" fmla="*/ 24346 h 111"/>
                  <a:gd name="T12" fmla="*/ 569 w 74"/>
                  <a:gd name="T13" fmla="*/ 2746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516 h 111"/>
                  <a:gd name="T20" fmla="*/ 1717 w 74"/>
                  <a:gd name="T21" fmla="*/ 39297 h 111"/>
                  <a:gd name="T22" fmla="*/ 2011 w 74"/>
                  <a:gd name="T23" fmla="*/ 41125 h 111"/>
                  <a:gd name="T24" fmla="*/ 2235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429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7 w 74"/>
                  <a:gd name="T39" fmla="*/ 36374 h 111"/>
                  <a:gd name="T40" fmla="*/ 2617 w 74"/>
                  <a:gd name="T41" fmla="*/ 37808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20 w 74"/>
                  <a:gd name="T53" fmla="*/ 37808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21" name="Freeform 749"/>
              <p:cNvSpPr>
                <a:spLocks noChangeArrowheads="1"/>
              </p:cNvSpPr>
              <p:nvPr/>
            </p:nvSpPr>
            <p:spPr bwMode="auto">
              <a:xfrm>
                <a:off x="142" y="376"/>
                <a:ext cx="51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2 0 0"/>
                  <a:gd name="G4" fmla="+- 2 0 0"/>
                  <a:gd name="G5" fmla="+- 4 0 0"/>
                  <a:gd name="G6" fmla="*/ 1 65495 256"/>
                  <a:gd name="G7" fmla="*/ 1 30529 51712"/>
                  <a:gd name="G8" fmla="*/ 1 53977 23040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267 0 0"/>
                  <a:gd name="G24" fmla="*/ 1 0 51712"/>
                  <a:gd name="G25" fmla="*/ 1 0 51712"/>
                  <a:gd name="T0" fmla="*/ 2770 w 51"/>
                  <a:gd name="T1" fmla="*/ 138682 h 45"/>
                  <a:gd name="T2" fmla="*/ 2534 w 51"/>
                  <a:gd name="T3" fmla="*/ 107429 h 45"/>
                  <a:gd name="T4" fmla="*/ 2134 w 51"/>
                  <a:gd name="T5" fmla="*/ 76262 h 45"/>
                  <a:gd name="T6" fmla="*/ 1697 w 51"/>
                  <a:gd name="T7" fmla="*/ 54302 h 45"/>
                  <a:gd name="T8" fmla="*/ 1277 w 51"/>
                  <a:gd name="T9" fmla="*/ 29815 h 45"/>
                  <a:gd name="T10" fmla="*/ 907 w 51"/>
                  <a:gd name="T11" fmla="*/ 566 h 45"/>
                  <a:gd name="T12" fmla="*/ 608 w 51"/>
                  <a:gd name="T13" fmla="*/ 4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41 h 45"/>
                  <a:gd name="T20" fmla="*/ 0 w 51"/>
                  <a:gd name="T21" fmla="*/ 566 h 45"/>
                  <a:gd name="T22" fmla="*/ 7 w 51"/>
                  <a:gd name="T23" fmla="*/ 27365 h 45"/>
                  <a:gd name="T24" fmla="*/ 7 w 51"/>
                  <a:gd name="T25" fmla="*/ 29815 h 45"/>
                  <a:gd name="T26" fmla="*/ 6 w 51"/>
                  <a:gd name="T27" fmla="*/ 29815 h 45"/>
                  <a:gd name="T28" fmla="*/ 7 w 51"/>
                  <a:gd name="T29" fmla="*/ 29815 h 45"/>
                  <a:gd name="T30" fmla="*/ 8 w 51"/>
                  <a:gd name="T31" fmla="*/ 32453 h 45"/>
                  <a:gd name="T32" fmla="*/ 682 w 51"/>
                  <a:gd name="T33" fmla="*/ 42100 h 45"/>
                  <a:gd name="T34" fmla="*/ 960 w 51"/>
                  <a:gd name="T35" fmla="*/ 59124 h 45"/>
                  <a:gd name="T36" fmla="*/ 1432 w 51"/>
                  <a:gd name="T37" fmla="*/ 70921 h 45"/>
                  <a:gd name="T38" fmla="*/ 1699 w 51"/>
                  <a:gd name="T39" fmla="*/ 99745 h 45"/>
                  <a:gd name="T40" fmla="*/ 2134 w 51"/>
                  <a:gd name="T41" fmla="*/ 127318 h 45"/>
                  <a:gd name="T42" fmla="*/ 2395 w 51"/>
                  <a:gd name="T43" fmla="*/ 150866 h 45"/>
                  <a:gd name="T44" fmla="*/ 2770 w 51"/>
                  <a:gd name="T45" fmla="*/ 138682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3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22" name="Freeform 750"/>
              <p:cNvSpPr>
                <a:spLocks noChangeArrowheads="1"/>
              </p:cNvSpPr>
              <p:nvPr/>
            </p:nvSpPr>
            <p:spPr bwMode="auto">
              <a:xfrm>
                <a:off x="189" y="431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+- 4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8 0 0"/>
                  <a:gd name="G22" fmla="+- 2404 0 0"/>
                  <a:gd name="T0" fmla="*/ 6495 w 24"/>
                  <a:gd name="T1" fmla="*/ 4522 h 60"/>
                  <a:gd name="T2" fmla="*/ 6495 w 24"/>
                  <a:gd name="T3" fmla="*/ 4217 h 60"/>
                  <a:gd name="T4" fmla="*/ 6187 w 24"/>
                  <a:gd name="T5" fmla="*/ 3783 h 60"/>
                  <a:gd name="T6" fmla="*/ 5995 w 24"/>
                  <a:gd name="T7" fmla="*/ 3318 h 60"/>
                  <a:gd name="T8" fmla="*/ 5534 w 24"/>
                  <a:gd name="T9" fmla="*/ 2743 h 60"/>
                  <a:gd name="T10" fmla="*/ 5108 w 24"/>
                  <a:gd name="T11" fmla="*/ 2031 h 60"/>
                  <a:gd name="T12" fmla="*/ 4352 w 24"/>
                  <a:gd name="T13" fmla="*/ 1474 h 60"/>
                  <a:gd name="T14" fmla="*/ 3160 w 24"/>
                  <a:gd name="T15" fmla="*/ 713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910 h 60"/>
                  <a:gd name="T22" fmla="*/ 2118 w 24"/>
                  <a:gd name="T23" fmla="*/ 1613 h 60"/>
                  <a:gd name="T24" fmla="*/ 2693 w 24"/>
                  <a:gd name="T25" fmla="*/ 2220 h 60"/>
                  <a:gd name="T26" fmla="*/ 3160 w 24"/>
                  <a:gd name="T27" fmla="*/ 2794 h 60"/>
                  <a:gd name="T28" fmla="*/ 3708 w 24"/>
                  <a:gd name="T29" fmla="*/ 3481 h 60"/>
                  <a:gd name="T30" fmla="*/ 4017 w 24"/>
                  <a:gd name="T31" fmla="*/ 3894 h 60"/>
                  <a:gd name="T32" fmla="*/ 4017 w 24"/>
                  <a:gd name="T33" fmla="*/ 4440 h 60"/>
                  <a:gd name="T34" fmla="*/ 4352 w 24"/>
                  <a:gd name="T35" fmla="*/ 4571 h 60"/>
                  <a:gd name="T36" fmla="*/ 6495 w 24"/>
                  <a:gd name="T37" fmla="*/ 4522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23" name="Freeform 751"/>
              <p:cNvSpPr>
                <a:spLocks noChangeArrowheads="1"/>
              </p:cNvSpPr>
              <p:nvPr/>
            </p:nvSpPr>
            <p:spPr bwMode="auto">
              <a:xfrm>
                <a:off x="5550" y="518"/>
                <a:ext cx="65" cy="129"/>
              </a:xfrm>
              <a:custGeom>
                <a:avLst/>
                <a:gdLst>
                  <a:gd name="G0" fmla="+- 65533 0 0"/>
                  <a:gd name="G1" fmla="+- 65535 0 0"/>
                  <a:gd name="G2" fmla="+- 56 0 0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4019 51712"/>
                  <a:gd name="G15" fmla="*/ 1 22089 22848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63477 0 0"/>
                  <a:gd name="G34" fmla="+- 65206 0 0"/>
                  <a:gd name="G35" fmla="+- 1255 0 0"/>
                  <a:gd name="G36" fmla="+- 2650 0 0"/>
                  <a:gd name="G37" fmla="+- 3364 0 0"/>
                  <a:gd name="G38" fmla="+- 3789 0 0"/>
                  <a:gd name="G39" fmla="+- 3410 0 0"/>
                  <a:gd name="T0" fmla="*/ 0 w 64"/>
                  <a:gd name="T1" fmla="*/ 63477 h 108"/>
                  <a:gd name="T2" fmla="*/ 0 w 64"/>
                  <a:gd name="T3" fmla="*/ 65206 h 108"/>
                  <a:gd name="T4" fmla="*/ 0 w 64"/>
                  <a:gd name="T5" fmla="*/ 66791 h 108"/>
                  <a:gd name="T6" fmla="*/ 1 w 64"/>
                  <a:gd name="T7" fmla="*/ 68187 h 108"/>
                  <a:gd name="T8" fmla="*/ 2 w 64"/>
                  <a:gd name="T9" fmla="*/ 68905 h 108"/>
                  <a:gd name="T10" fmla="*/ 6 w 64"/>
                  <a:gd name="T11" fmla="*/ 70078 h 108"/>
                  <a:gd name="T12" fmla="*/ 754 w 64"/>
                  <a:gd name="T13" fmla="*/ 70030 h 108"/>
                  <a:gd name="T14" fmla="*/ 1085 w 64"/>
                  <a:gd name="T15" fmla="*/ 68187 h 108"/>
                  <a:gd name="T16" fmla="*/ 1659 w 64"/>
                  <a:gd name="T17" fmla="*/ 65228 h 108"/>
                  <a:gd name="T18" fmla="*/ 2113 w 64"/>
                  <a:gd name="T19" fmla="*/ 63058 h 108"/>
                  <a:gd name="T20" fmla="*/ 2594 w 64"/>
                  <a:gd name="T21" fmla="*/ 58709 h 108"/>
                  <a:gd name="T22" fmla="*/ 3037 w 64"/>
                  <a:gd name="T23" fmla="*/ 52634 h 108"/>
                  <a:gd name="T24" fmla="*/ 3512 w 64"/>
                  <a:gd name="T25" fmla="*/ 47644 h 108"/>
                  <a:gd name="T26" fmla="*/ 3870 w 64"/>
                  <a:gd name="T27" fmla="*/ 41332 h 108"/>
                  <a:gd name="T28" fmla="*/ 4213 w 64"/>
                  <a:gd name="T29" fmla="*/ 33424 h 108"/>
                  <a:gd name="T30" fmla="*/ 4369 w 64"/>
                  <a:gd name="T31" fmla="*/ 26387 h 108"/>
                  <a:gd name="T32" fmla="*/ 4376 w 64"/>
                  <a:gd name="T33" fmla="*/ 18487 h 108"/>
                  <a:gd name="T34" fmla="*/ 4376 w 64"/>
                  <a:gd name="T35" fmla="*/ 9151 h 108"/>
                  <a:gd name="T36" fmla="*/ 4213 w 64"/>
                  <a:gd name="T37" fmla="*/ 2 h 108"/>
                  <a:gd name="T38" fmla="*/ 4119 w 64"/>
                  <a:gd name="T39" fmla="*/ 1 h 108"/>
                  <a:gd name="T40" fmla="*/ 4111 w 64"/>
                  <a:gd name="T41" fmla="*/ 0 h 108"/>
                  <a:gd name="T42" fmla="*/ 3965 w 64"/>
                  <a:gd name="T43" fmla="*/ 1 h 108"/>
                  <a:gd name="T44" fmla="*/ 3869 w 64"/>
                  <a:gd name="T45" fmla="*/ 1 h 108"/>
                  <a:gd name="T46" fmla="*/ 3305 w 64"/>
                  <a:gd name="T47" fmla="*/ 33 h 108"/>
                  <a:gd name="T48" fmla="*/ 2928 w 64"/>
                  <a:gd name="T49" fmla="*/ 5953 h 108"/>
                  <a:gd name="T50" fmla="*/ 2441 w 64"/>
                  <a:gd name="T51" fmla="*/ 9151 h 108"/>
                  <a:gd name="T52" fmla="*/ 1916 w 64"/>
                  <a:gd name="T53" fmla="*/ 14900 h 108"/>
                  <a:gd name="T54" fmla="*/ 1469 w 64"/>
                  <a:gd name="T55" fmla="*/ 20061 h 108"/>
                  <a:gd name="T56" fmla="*/ 1021 w 64"/>
                  <a:gd name="T57" fmla="*/ 26387 h 108"/>
                  <a:gd name="T58" fmla="*/ 754 w 64"/>
                  <a:gd name="T59" fmla="*/ 30915 h 108"/>
                  <a:gd name="T60" fmla="*/ 629 w 64"/>
                  <a:gd name="T61" fmla="*/ 35875 h 108"/>
                  <a:gd name="T62" fmla="*/ 6 w 64"/>
                  <a:gd name="T63" fmla="*/ 41369 h 108"/>
                  <a:gd name="T64" fmla="*/ 4 w 64"/>
                  <a:gd name="T65" fmla="*/ 47644 h 108"/>
                  <a:gd name="T66" fmla="*/ 2 w 64"/>
                  <a:gd name="T67" fmla="*/ 51762 h 108"/>
                  <a:gd name="T68" fmla="*/ 1 w 64"/>
                  <a:gd name="T69" fmla="*/ 56524 h 108"/>
                  <a:gd name="T70" fmla="*/ 1 w 64"/>
                  <a:gd name="T71" fmla="*/ 59719 h 108"/>
                  <a:gd name="T72" fmla="*/ 0 w 64"/>
                  <a:gd name="T73" fmla="*/ 63477 h 108"/>
                  <a:gd name="T74" fmla="*/ 0 w 64"/>
                  <a:gd name="T75" fmla="*/ 0 h 108"/>
                  <a:gd name="T76" fmla="*/ 64 w 64"/>
                  <a:gd name="T7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3"/>
                    </a:lnTo>
                    <a:lnTo>
                      <a:pt x="56" y="63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1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7"/>
                    </a:lnTo>
                    <a:lnTo>
                      <a:pt x="8" y="56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24" name="Freeform 752"/>
              <p:cNvSpPr>
                <a:spLocks noChangeArrowheads="1"/>
              </p:cNvSpPr>
              <p:nvPr/>
            </p:nvSpPr>
            <p:spPr bwMode="auto">
              <a:xfrm>
                <a:off x="5545" y="519"/>
                <a:ext cx="75" cy="13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+- 55 0 0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52931 0 0"/>
                  <a:gd name="G46" fmla="+- 41886 0 0"/>
                  <a:gd name="G47" fmla="+- 30050 0 0"/>
                  <a:gd name="G48" fmla="+- 19957 0 0"/>
                  <a:gd name="G49" fmla="+- 9452 0 0"/>
                  <a:gd name="G50" fmla="+- 824 0 0"/>
                  <a:gd name="G51" fmla="*/ 1 0 51712"/>
                  <a:gd name="T0" fmla="*/ 2418 w 74"/>
                  <a:gd name="T1" fmla="*/ 29 h 111"/>
                  <a:gd name="T2" fmla="*/ 2549 w 74"/>
                  <a:gd name="T3" fmla="*/ 15154 h 111"/>
                  <a:gd name="T4" fmla="*/ 2549 w 74"/>
                  <a:gd name="T5" fmla="*/ 26199 h 111"/>
                  <a:gd name="T6" fmla="*/ 2483 w 74"/>
                  <a:gd name="T7" fmla="*/ 37969 h 111"/>
                  <a:gd name="T8" fmla="*/ 2418 w 74"/>
                  <a:gd name="T9" fmla="*/ 47997 h 111"/>
                  <a:gd name="T10" fmla="*/ 2235 w 74"/>
                  <a:gd name="T11" fmla="*/ 58319 h 111"/>
                  <a:gd name="T12" fmla="*/ 2011 w 74"/>
                  <a:gd name="T13" fmla="*/ 66723 h 111"/>
                  <a:gd name="T14" fmla="*/ 1808 w 74"/>
                  <a:gd name="T15" fmla="*/ 76259 h 111"/>
                  <a:gd name="T16" fmla="*/ 1544 w 74"/>
                  <a:gd name="T17" fmla="*/ 83177 h 111"/>
                  <a:gd name="T18" fmla="*/ 1252 w 74"/>
                  <a:gd name="T19" fmla="*/ 89589 h 111"/>
                  <a:gd name="T20" fmla="*/ 962 w 74"/>
                  <a:gd name="T21" fmla="*/ 94256 h 111"/>
                  <a:gd name="T22" fmla="*/ 740 w 74"/>
                  <a:gd name="T23" fmla="*/ 97217 h 111"/>
                  <a:gd name="T24" fmla="*/ 540 w 74"/>
                  <a:gd name="T25" fmla="*/ 98540 h 111"/>
                  <a:gd name="T26" fmla="*/ 437 w 74"/>
                  <a:gd name="T27" fmla="*/ 98540 h 111"/>
                  <a:gd name="T28" fmla="*/ 8 w 74"/>
                  <a:gd name="T29" fmla="*/ 98540 h 111"/>
                  <a:gd name="T30" fmla="*/ 9 w 74"/>
                  <a:gd name="T31" fmla="*/ 98540 h 111"/>
                  <a:gd name="T32" fmla="*/ 8 w 74"/>
                  <a:gd name="T33" fmla="*/ 97976 h 111"/>
                  <a:gd name="T34" fmla="*/ 8 w 74"/>
                  <a:gd name="T35" fmla="*/ 97217 h 111"/>
                  <a:gd name="T36" fmla="*/ 8 w 74"/>
                  <a:gd name="T37" fmla="*/ 96294 h 111"/>
                  <a:gd name="T38" fmla="*/ 0 w 74"/>
                  <a:gd name="T39" fmla="*/ 94256 h 111"/>
                  <a:gd name="T40" fmla="*/ 0 w 74"/>
                  <a:gd name="T41" fmla="*/ 97217 h 111"/>
                  <a:gd name="T42" fmla="*/ 0 w 74"/>
                  <a:gd name="T43" fmla="*/ 99297 h 111"/>
                  <a:gd name="T44" fmla="*/ 2 w 74"/>
                  <a:gd name="T45" fmla="*/ 104677 h 111"/>
                  <a:gd name="T46" fmla="*/ 4 w 74"/>
                  <a:gd name="T47" fmla="*/ 106582 h 111"/>
                  <a:gd name="T48" fmla="*/ 9 w 74"/>
                  <a:gd name="T49" fmla="*/ 108864 h 111"/>
                  <a:gd name="T50" fmla="*/ 632 w 74"/>
                  <a:gd name="T51" fmla="*/ 107357 h 111"/>
                  <a:gd name="T52" fmla="*/ 866 w 74"/>
                  <a:gd name="T53" fmla="*/ 105939 h 111"/>
                  <a:gd name="T54" fmla="*/ 1188 w 74"/>
                  <a:gd name="T55" fmla="*/ 100680 h 111"/>
                  <a:gd name="T56" fmla="*/ 1466 w 74"/>
                  <a:gd name="T57" fmla="*/ 96812 h 111"/>
                  <a:gd name="T58" fmla="*/ 1808 w 74"/>
                  <a:gd name="T59" fmla="*/ 89589 h 111"/>
                  <a:gd name="T60" fmla="*/ 2064 w 74"/>
                  <a:gd name="T61" fmla="*/ 82405 h 111"/>
                  <a:gd name="T62" fmla="*/ 2353 w 74"/>
                  <a:gd name="T63" fmla="*/ 72141 h 111"/>
                  <a:gd name="T64" fmla="*/ 2549 w 74"/>
                  <a:gd name="T65" fmla="*/ 61649 h 111"/>
                  <a:gd name="T66" fmla="*/ 2755 w 74"/>
                  <a:gd name="T67" fmla="*/ 51610 h 111"/>
                  <a:gd name="T68" fmla="*/ 2883 w 74"/>
                  <a:gd name="T69" fmla="*/ 38638 h 111"/>
                  <a:gd name="T70" fmla="*/ 2907 w 74"/>
                  <a:gd name="T71" fmla="*/ 26199 h 111"/>
                  <a:gd name="T72" fmla="*/ 2904 w 74"/>
                  <a:gd name="T73" fmla="*/ 11993 h 111"/>
                  <a:gd name="T74" fmla="*/ 2735 w 74"/>
                  <a:gd name="T75" fmla="*/ 0 h 111"/>
                  <a:gd name="T76" fmla="*/ 2418 w 74"/>
                  <a:gd name="T77" fmla="*/ 29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25" name="Freeform 753"/>
              <p:cNvSpPr>
                <a:spLocks noChangeArrowheads="1"/>
              </p:cNvSpPr>
              <p:nvPr/>
            </p:nvSpPr>
            <p:spPr bwMode="auto">
              <a:xfrm>
                <a:off x="5563" y="513"/>
                <a:ext cx="51" cy="54"/>
              </a:xfrm>
              <a:custGeom>
                <a:avLst/>
                <a:gdLst>
                  <a:gd name="G0" fmla="*/ 1 34071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0963 51712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7 w 51"/>
                  <a:gd name="T1" fmla="*/ 106703 h 46"/>
                  <a:gd name="T2" fmla="*/ 644 w 51"/>
                  <a:gd name="T3" fmla="*/ 83406 h 46"/>
                  <a:gd name="T4" fmla="*/ 960 w 51"/>
                  <a:gd name="T5" fmla="*/ 69104 h 46"/>
                  <a:gd name="T6" fmla="*/ 1352 w 51"/>
                  <a:gd name="T7" fmla="*/ 53916 h 46"/>
                  <a:gd name="T8" fmla="*/ 1699 w 51"/>
                  <a:gd name="T9" fmla="*/ 36123 h 46"/>
                  <a:gd name="T10" fmla="*/ 2017 w 51"/>
                  <a:gd name="T11" fmla="*/ 25913 h 46"/>
                  <a:gd name="T12" fmla="*/ 2393 w 51"/>
                  <a:gd name="T13" fmla="*/ 22026 h 46"/>
                  <a:gd name="T14" fmla="*/ 2395 w 51"/>
                  <a:gd name="T15" fmla="*/ 22026 h 46"/>
                  <a:gd name="T16" fmla="*/ 2471 w 51"/>
                  <a:gd name="T17" fmla="*/ 22026 h 46"/>
                  <a:gd name="T18" fmla="*/ 2395 w 51"/>
                  <a:gd name="T19" fmla="*/ 18666 h 46"/>
                  <a:gd name="T20" fmla="*/ 2770 w 51"/>
                  <a:gd name="T21" fmla="*/ 436 h 46"/>
                  <a:gd name="T22" fmla="*/ 2683 w 51"/>
                  <a:gd name="T23" fmla="*/ 2 h 46"/>
                  <a:gd name="T24" fmla="*/ 2534 w 51"/>
                  <a:gd name="T25" fmla="*/ 0 h 46"/>
                  <a:gd name="T26" fmla="*/ 2393 w 51"/>
                  <a:gd name="T27" fmla="*/ 0 h 46"/>
                  <a:gd name="T28" fmla="*/ 2136 w 51"/>
                  <a:gd name="T29" fmla="*/ 1 h 46"/>
                  <a:gd name="T30" fmla="*/ 1797 w 51"/>
                  <a:gd name="T31" fmla="*/ 50 h 46"/>
                  <a:gd name="T32" fmla="*/ 1514 w 51"/>
                  <a:gd name="T33" fmla="*/ 22026 h 46"/>
                  <a:gd name="T34" fmla="*/ 1016 w 51"/>
                  <a:gd name="T35" fmla="*/ 33303 h 46"/>
                  <a:gd name="T36" fmla="*/ 644 w 51"/>
                  <a:gd name="T37" fmla="*/ 53916 h 46"/>
                  <a:gd name="T38" fmla="*/ 5 w 51"/>
                  <a:gd name="T39" fmla="*/ 75234 h 46"/>
                  <a:gd name="T40" fmla="*/ 0 w 51"/>
                  <a:gd name="T41" fmla="*/ 90650 h 46"/>
                  <a:gd name="T42" fmla="*/ 7 w 51"/>
                  <a:gd name="T43" fmla="*/ 106703 h 46"/>
                  <a:gd name="T44" fmla="*/ 0 w 51"/>
                  <a:gd name="T45" fmla="*/ 0 h 46"/>
                  <a:gd name="T46" fmla="*/ 51 w 51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26" name="Freeform 754"/>
              <p:cNvSpPr>
                <a:spLocks noChangeArrowheads="1"/>
              </p:cNvSpPr>
              <p:nvPr/>
            </p:nvSpPr>
            <p:spPr bwMode="auto">
              <a:xfrm>
                <a:off x="5545" y="571"/>
                <a:ext cx="23" cy="54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0 0 0"/>
                  <a:gd name="G5" fmla="sin 52 G4"/>
                  <a:gd name="G6" fmla="*/ 1 9995 49664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1 0 0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980 0 0"/>
                  <a:gd name="G28" fmla="+- 65241 0 0"/>
                  <a:gd name="T0" fmla="*/ 2295 w 24"/>
                  <a:gd name="T1" fmla="*/ 3290 h 62"/>
                  <a:gd name="T2" fmla="*/ 2486 w 24"/>
                  <a:gd name="T3" fmla="*/ 3042 h 62"/>
                  <a:gd name="T4" fmla="*/ 2486 w 24"/>
                  <a:gd name="T5" fmla="*/ 2781 h 62"/>
                  <a:gd name="T6" fmla="*/ 2693 w 24"/>
                  <a:gd name="T7" fmla="*/ 2410 h 62"/>
                  <a:gd name="T8" fmla="*/ 3160 w 24"/>
                  <a:gd name="T9" fmla="*/ 2038 h 62"/>
                  <a:gd name="T10" fmla="*/ 3708 w 24"/>
                  <a:gd name="T11" fmla="*/ 1518 h 62"/>
                  <a:gd name="T12" fmla="*/ 4715 w 24"/>
                  <a:gd name="T13" fmla="*/ 1112 h 62"/>
                  <a:gd name="T14" fmla="*/ 5534 w 24"/>
                  <a:gd name="T15" fmla="*/ 700 h 62"/>
                  <a:gd name="T16" fmla="*/ 6495 w 24"/>
                  <a:gd name="T17" fmla="*/ 15 h 62"/>
                  <a:gd name="T18" fmla="*/ 4715 w 24"/>
                  <a:gd name="T19" fmla="*/ 0 h 62"/>
                  <a:gd name="T20" fmla="*/ 3160 w 24"/>
                  <a:gd name="T21" fmla="*/ 474 h 62"/>
                  <a:gd name="T22" fmla="*/ 2295 w 24"/>
                  <a:gd name="T23" fmla="*/ 952 h 62"/>
                  <a:gd name="T24" fmla="*/ 1955 w 24"/>
                  <a:gd name="T25" fmla="*/ 1404 h 62"/>
                  <a:gd name="T26" fmla="*/ 4 w 24"/>
                  <a:gd name="T27" fmla="*/ 1884 h 62"/>
                  <a:gd name="T28" fmla="*/ 2 w 24"/>
                  <a:gd name="T29" fmla="*/ 2238 h 62"/>
                  <a:gd name="T30" fmla="*/ 1 w 24"/>
                  <a:gd name="T31" fmla="*/ 2607 h 62"/>
                  <a:gd name="T32" fmla="*/ 0 w 24"/>
                  <a:gd name="T33" fmla="*/ 3003 h 62"/>
                  <a:gd name="T34" fmla="*/ 0 w 24"/>
                  <a:gd name="T35" fmla="*/ 3243 h 62"/>
                  <a:gd name="T36" fmla="*/ 2295 w 24"/>
                  <a:gd name="T37" fmla="*/ 3290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4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27" name="Freeform 755"/>
              <p:cNvSpPr>
                <a:spLocks noChangeArrowheads="1"/>
              </p:cNvSpPr>
              <p:nvPr/>
            </p:nvSpPr>
            <p:spPr bwMode="auto">
              <a:xfrm>
                <a:off x="140" y="723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1 0 0"/>
                  <a:gd name="G8" fmla="+- 14 0 0"/>
                  <a:gd name="G9" fmla="+- 1 0 0"/>
                  <a:gd name="G10" fmla="*/ 1 0 51712"/>
                  <a:gd name="G11" fmla="*/ 1 0 51712"/>
                  <a:gd name="G12" fmla="+- 15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42784 0 0"/>
                  <a:gd name="G33" fmla="+- 44266 0 0"/>
                  <a:gd name="G34" fmla="+- 46055 0 0"/>
                  <a:gd name="G35" fmla="+- 46453 0 0"/>
                  <a:gd name="G36" fmla="+- 48097 0 0"/>
                  <a:gd name="G37" fmla="+- 49122 0 0"/>
                  <a:gd name="G38" fmla="+- 48981 0 0"/>
                  <a:gd name="T0" fmla="*/ 4376 w 64"/>
                  <a:gd name="T1" fmla="*/ 47160 h 106"/>
                  <a:gd name="T2" fmla="*/ 4376 w 64"/>
                  <a:gd name="T3" fmla="*/ 48642 h 106"/>
                  <a:gd name="T4" fmla="*/ 4376 w 64"/>
                  <a:gd name="T5" fmla="*/ 50424 h 106"/>
                  <a:gd name="T6" fmla="*/ 4369 w 64"/>
                  <a:gd name="T7" fmla="*/ 50821 h 106"/>
                  <a:gd name="T8" fmla="*/ 4368 w 64"/>
                  <a:gd name="T9" fmla="*/ 52208 h 106"/>
                  <a:gd name="T10" fmla="*/ 4111 w 64"/>
                  <a:gd name="T11" fmla="*/ 52764 h 106"/>
                  <a:gd name="T12" fmla="*/ 3642 w 64"/>
                  <a:gd name="T13" fmla="*/ 52208 h 106"/>
                  <a:gd name="T14" fmla="*/ 3227 w 64"/>
                  <a:gd name="T15" fmla="*/ 50821 h 106"/>
                  <a:gd name="T16" fmla="*/ 2858 w 64"/>
                  <a:gd name="T17" fmla="*/ 49503 h 106"/>
                  <a:gd name="T18" fmla="*/ 2245 w 64"/>
                  <a:gd name="T19" fmla="*/ 46458 h 106"/>
                  <a:gd name="T20" fmla="*/ 1807 w 64"/>
                  <a:gd name="T21" fmla="*/ 43198 h 106"/>
                  <a:gd name="T22" fmla="*/ 1302 w 64"/>
                  <a:gd name="T23" fmla="*/ 39489 h 106"/>
                  <a:gd name="T24" fmla="*/ 851 w 64"/>
                  <a:gd name="T25" fmla="*/ 35633 h 106"/>
                  <a:gd name="T26" fmla="*/ 629 w 64"/>
                  <a:gd name="T27" fmla="*/ 30374 h 106"/>
                  <a:gd name="T28" fmla="*/ 4 w 64"/>
                  <a:gd name="T29" fmla="*/ 24443 h 106"/>
                  <a:gd name="T30" fmla="*/ 1 w 64"/>
                  <a:gd name="T31" fmla="*/ 19103 h 106"/>
                  <a:gd name="T32" fmla="*/ 0 w 64"/>
                  <a:gd name="T33" fmla="*/ 13417 h 106"/>
                  <a:gd name="T34" fmla="*/ 1 w 64"/>
                  <a:gd name="T35" fmla="*/ 6611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710 w 64"/>
                  <a:gd name="T45" fmla="*/ 0 h 106"/>
                  <a:gd name="T46" fmla="*/ 960 w 64"/>
                  <a:gd name="T47" fmla="*/ 3 h 106"/>
                  <a:gd name="T48" fmla="*/ 1469 w 64"/>
                  <a:gd name="T49" fmla="*/ 3734 h 106"/>
                  <a:gd name="T50" fmla="*/ 1989 w 64"/>
                  <a:gd name="T51" fmla="*/ 6611 h 106"/>
                  <a:gd name="T52" fmla="*/ 2385 w 64"/>
                  <a:gd name="T53" fmla="*/ 10496 h 106"/>
                  <a:gd name="T54" fmla="*/ 2928 w 64"/>
                  <a:gd name="T55" fmla="*/ 14547 h 106"/>
                  <a:gd name="T56" fmla="*/ 3305 w 64"/>
                  <a:gd name="T57" fmla="*/ 18632 h 106"/>
                  <a:gd name="T58" fmla="*/ 3641 w 64"/>
                  <a:gd name="T59" fmla="*/ 22499 h 106"/>
                  <a:gd name="T60" fmla="*/ 3870 w 64"/>
                  <a:gd name="T61" fmla="*/ 27896 h 106"/>
                  <a:gd name="T62" fmla="*/ 4111 w 64"/>
                  <a:gd name="T63" fmla="*/ 30622 h 106"/>
                  <a:gd name="T64" fmla="*/ 4119 w 64"/>
                  <a:gd name="T65" fmla="*/ 35633 h 106"/>
                  <a:gd name="T66" fmla="*/ 4368 w 64"/>
                  <a:gd name="T67" fmla="*/ 39132 h 106"/>
                  <a:gd name="T68" fmla="*/ 4369 w 64"/>
                  <a:gd name="T69" fmla="*/ 42078 h 106"/>
                  <a:gd name="T70" fmla="*/ 4376 w 64"/>
                  <a:gd name="T71" fmla="*/ 45648 h 106"/>
                  <a:gd name="T72" fmla="*/ 4376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6"/>
                    </a:moveTo>
                    <a:lnTo>
                      <a:pt x="64" y="98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7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28" name="Freeform 756"/>
              <p:cNvSpPr>
                <a:spLocks noChangeArrowheads="1"/>
              </p:cNvSpPr>
              <p:nvPr/>
            </p:nvSpPr>
            <p:spPr bwMode="auto">
              <a:xfrm>
                <a:off x="135" y="723"/>
                <a:ext cx="74" cy="120"/>
              </a:xfrm>
              <a:custGeom>
                <a:avLst/>
                <a:gdLst>
                  <a:gd name="G0" fmla="*/ 1 0 51712"/>
                  <a:gd name="G1" fmla="+- 65525 0 0"/>
                  <a:gd name="G2" fmla="+- 51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273 512"/>
                  <a:gd name="G17" fmla="+- 10 0 0"/>
                  <a:gd name="G18" fmla="sin 26 G17"/>
                  <a:gd name="G19" fmla="*/ 1 0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4829 4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T0" fmla="*/ 5 w 73"/>
                  <a:gd name="T1" fmla="*/ 0 h 111"/>
                  <a:gd name="T2" fmla="*/ 0 w 73"/>
                  <a:gd name="T3" fmla="*/ 4627 h 111"/>
                  <a:gd name="T4" fmla="*/ 0 w 73"/>
                  <a:gd name="T5" fmla="*/ 10104 h 111"/>
                  <a:gd name="T6" fmla="*/ 1 w 73"/>
                  <a:gd name="T7" fmla="*/ 14648 h 111"/>
                  <a:gd name="T8" fmla="*/ 5 w 73"/>
                  <a:gd name="T9" fmla="*/ 19256 h 111"/>
                  <a:gd name="T10" fmla="*/ 9 w 73"/>
                  <a:gd name="T11" fmla="*/ 23791 h 111"/>
                  <a:gd name="T12" fmla="*/ 572 w 73"/>
                  <a:gd name="T13" fmla="*/ 27461 h 111"/>
                  <a:gd name="T14" fmla="*/ 831 w 73"/>
                  <a:gd name="T15" fmla="*/ 31796 h 111"/>
                  <a:gd name="T16" fmla="*/ 1207 w 73"/>
                  <a:gd name="T17" fmla="*/ 34571 h 111"/>
                  <a:gd name="T18" fmla="*/ 1443 w 73"/>
                  <a:gd name="T19" fmla="*/ 37156 h 111"/>
                  <a:gd name="T20" fmla="*/ 1786 w 73"/>
                  <a:gd name="T21" fmla="*/ 38854 h 111"/>
                  <a:gd name="T22" fmla="*/ 2096 w 73"/>
                  <a:gd name="T23" fmla="*/ 40527 h 111"/>
                  <a:gd name="T24" fmla="*/ 2365 w 73"/>
                  <a:gd name="T25" fmla="*/ 41125 h 111"/>
                  <a:gd name="T26" fmla="*/ 2687 w 73"/>
                  <a:gd name="T27" fmla="*/ 42011 h 111"/>
                  <a:gd name="T28" fmla="*/ 2887 w 73"/>
                  <a:gd name="T29" fmla="*/ 40881 h 111"/>
                  <a:gd name="T30" fmla="*/ 2973 w 73"/>
                  <a:gd name="T31" fmla="*/ 40394 h 111"/>
                  <a:gd name="T32" fmla="*/ 3045 w 73"/>
                  <a:gd name="T33" fmla="*/ 38854 h 111"/>
                  <a:gd name="T34" fmla="*/ 3045 w 73"/>
                  <a:gd name="T35" fmla="*/ 37357 h 111"/>
                  <a:gd name="T36" fmla="*/ 3045 w 73"/>
                  <a:gd name="T37" fmla="*/ 35949 h 111"/>
                  <a:gd name="T38" fmla="*/ 2737 w 73"/>
                  <a:gd name="T39" fmla="*/ 36374 h 111"/>
                  <a:gd name="T40" fmla="*/ 2737 w 73"/>
                  <a:gd name="T41" fmla="*/ 37357 h 111"/>
                  <a:gd name="T42" fmla="*/ 2737 w 73"/>
                  <a:gd name="T43" fmla="*/ 37808 h 111"/>
                  <a:gd name="T44" fmla="*/ 2737 w 73"/>
                  <a:gd name="T45" fmla="*/ 38022 h 111"/>
                  <a:gd name="T46" fmla="*/ 2632 w 73"/>
                  <a:gd name="T47" fmla="*/ 38316 h 111"/>
                  <a:gd name="T48" fmla="*/ 2415 w 73"/>
                  <a:gd name="T49" fmla="*/ 38022 h 111"/>
                  <a:gd name="T50" fmla="*/ 2242 w 73"/>
                  <a:gd name="T51" fmla="*/ 37808 h 111"/>
                  <a:gd name="T52" fmla="*/ 2016 w 73"/>
                  <a:gd name="T53" fmla="*/ 35949 h 111"/>
                  <a:gd name="T54" fmla="*/ 1754 w 73"/>
                  <a:gd name="T55" fmla="*/ 34571 h 111"/>
                  <a:gd name="T56" fmla="*/ 1417 w 73"/>
                  <a:gd name="T57" fmla="*/ 31984 h 111"/>
                  <a:gd name="T58" fmla="*/ 1207 w 73"/>
                  <a:gd name="T59" fmla="*/ 29424 h 111"/>
                  <a:gd name="T60" fmla="*/ 831 w 73"/>
                  <a:gd name="T61" fmla="*/ 26303 h 111"/>
                  <a:gd name="T62" fmla="*/ 636 w 73"/>
                  <a:gd name="T63" fmla="*/ 22504 h 111"/>
                  <a:gd name="T64" fmla="*/ 514 w 73"/>
                  <a:gd name="T65" fmla="*/ 18521 h 111"/>
                  <a:gd name="T66" fmla="*/ 462 w 73"/>
                  <a:gd name="T67" fmla="*/ 14600 h 111"/>
                  <a:gd name="T68" fmla="*/ 9 w 73"/>
                  <a:gd name="T69" fmla="*/ 9857 h 111"/>
                  <a:gd name="T70" fmla="*/ 462 w 73"/>
                  <a:gd name="T71" fmla="*/ 5417 h 111"/>
                  <a:gd name="T72" fmla="*/ 514 w 73"/>
                  <a:gd name="T73" fmla="*/ 3 h 111"/>
                  <a:gd name="T74" fmla="*/ 5 w 73"/>
                  <a:gd name="T75" fmla="*/ 0 h 111"/>
                  <a:gd name="T76" fmla="*/ 0 w 73"/>
                  <a:gd name="T77" fmla="*/ 0 h 111"/>
                  <a:gd name="T78" fmla="*/ 73 w 73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7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09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3" y="98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1"/>
                    </a:lnTo>
                    <a:lnTo>
                      <a:pt x="54" y="100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2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29" name="Freeform 757"/>
              <p:cNvSpPr>
                <a:spLocks noChangeArrowheads="1"/>
              </p:cNvSpPr>
              <p:nvPr/>
            </p:nvSpPr>
            <p:spPr bwMode="auto">
              <a:xfrm>
                <a:off x="140" y="719"/>
                <a:ext cx="51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495 256"/>
                  <a:gd name="G7" fmla="*/ 1 38625 9632"/>
                  <a:gd name="G8" fmla="*/ 1 65379 51712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267 0 0"/>
                  <a:gd name="G24" fmla="*/ 1 0 51712"/>
                  <a:gd name="G25" fmla="*/ 1 0 51712"/>
                  <a:gd name="T0" fmla="*/ 2770 w 51"/>
                  <a:gd name="T1" fmla="*/ 138682 h 45"/>
                  <a:gd name="T2" fmla="*/ 2534 w 51"/>
                  <a:gd name="T3" fmla="*/ 106513 h 45"/>
                  <a:gd name="T4" fmla="*/ 2134 w 51"/>
                  <a:gd name="T5" fmla="*/ 76262 h 45"/>
                  <a:gd name="T6" fmla="*/ 1697 w 51"/>
                  <a:gd name="T7" fmla="*/ 54302 h 45"/>
                  <a:gd name="T8" fmla="*/ 1277 w 51"/>
                  <a:gd name="T9" fmla="*/ 29815 h 45"/>
                  <a:gd name="T10" fmla="*/ 907 w 51"/>
                  <a:gd name="T11" fmla="*/ 66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566 h 45"/>
                  <a:gd name="T22" fmla="*/ 7 w 51"/>
                  <a:gd name="T23" fmla="*/ 27365 h 45"/>
                  <a:gd name="T24" fmla="*/ 7 w 51"/>
                  <a:gd name="T25" fmla="*/ 29815 h 45"/>
                  <a:gd name="T26" fmla="*/ 6 w 51"/>
                  <a:gd name="T27" fmla="*/ 29815 h 45"/>
                  <a:gd name="T28" fmla="*/ 7 w 51"/>
                  <a:gd name="T29" fmla="*/ 29815 h 45"/>
                  <a:gd name="T30" fmla="*/ 8 w 51"/>
                  <a:gd name="T31" fmla="*/ 29815 h 45"/>
                  <a:gd name="T32" fmla="*/ 682 w 51"/>
                  <a:gd name="T33" fmla="*/ 35316 h 45"/>
                  <a:gd name="T34" fmla="*/ 960 w 51"/>
                  <a:gd name="T35" fmla="*/ 54302 h 45"/>
                  <a:gd name="T36" fmla="*/ 1432 w 51"/>
                  <a:gd name="T37" fmla="*/ 70921 h 45"/>
                  <a:gd name="T38" fmla="*/ 1699 w 51"/>
                  <a:gd name="T39" fmla="*/ 98525 h 45"/>
                  <a:gd name="T40" fmla="*/ 2134 w 51"/>
                  <a:gd name="T41" fmla="*/ 126106 h 45"/>
                  <a:gd name="T42" fmla="*/ 2395 w 51"/>
                  <a:gd name="T43" fmla="*/ 150866 h 45"/>
                  <a:gd name="T44" fmla="*/ 2770 w 51"/>
                  <a:gd name="T45" fmla="*/ 138682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1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30" name="Freeform 758"/>
              <p:cNvSpPr>
                <a:spLocks noChangeArrowheads="1"/>
              </p:cNvSpPr>
              <p:nvPr/>
            </p:nvSpPr>
            <p:spPr bwMode="auto">
              <a:xfrm>
                <a:off x="187" y="776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3231 49664"/>
                  <a:gd name="G4" fmla="+- 4 0 0"/>
                  <a:gd name="G5" fmla="+- 7 0 0"/>
                  <a:gd name="G6" fmla="+- 12 0 0"/>
                  <a:gd name="G7" fmla="sin 28 G6"/>
                  <a:gd name="G8" fmla="+- 9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8 0 0"/>
                  <a:gd name="G22" fmla="+- 2404 0 0"/>
                  <a:gd name="T0" fmla="*/ 6495 w 24"/>
                  <a:gd name="T1" fmla="*/ 4522 h 60"/>
                  <a:gd name="T2" fmla="*/ 6495 w 24"/>
                  <a:gd name="T3" fmla="*/ 4217 h 60"/>
                  <a:gd name="T4" fmla="*/ 6187 w 24"/>
                  <a:gd name="T5" fmla="*/ 3783 h 60"/>
                  <a:gd name="T6" fmla="*/ 5995 w 24"/>
                  <a:gd name="T7" fmla="*/ 3284 h 60"/>
                  <a:gd name="T8" fmla="*/ 5534 w 24"/>
                  <a:gd name="T9" fmla="*/ 2610 h 60"/>
                  <a:gd name="T10" fmla="*/ 5108 w 24"/>
                  <a:gd name="T11" fmla="*/ 1895 h 60"/>
                  <a:gd name="T12" fmla="*/ 4352 w 24"/>
                  <a:gd name="T13" fmla="*/ 1258 h 60"/>
                  <a:gd name="T14" fmla="*/ 3423 w 24"/>
                  <a:gd name="T15" fmla="*/ 662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910 h 60"/>
                  <a:gd name="T22" fmla="*/ 2118 w 24"/>
                  <a:gd name="T23" fmla="*/ 1598 h 60"/>
                  <a:gd name="T24" fmla="*/ 2486 w 24"/>
                  <a:gd name="T25" fmla="*/ 2198 h 60"/>
                  <a:gd name="T26" fmla="*/ 3160 w 24"/>
                  <a:gd name="T27" fmla="*/ 2794 h 60"/>
                  <a:gd name="T28" fmla="*/ 3708 w 24"/>
                  <a:gd name="T29" fmla="*/ 3481 h 60"/>
                  <a:gd name="T30" fmla="*/ 4017 w 24"/>
                  <a:gd name="T31" fmla="*/ 3851 h 60"/>
                  <a:gd name="T32" fmla="*/ 4017 w 24"/>
                  <a:gd name="T33" fmla="*/ 4428 h 60"/>
                  <a:gd name="T34" fmla="*/ 4352 w 24"/>
                  <a:gd name="T35" fmla="*/ 4571 h 60"/>
                  <a:gd name="T36" fmla="*/ 6495 w 24"/>
                  <a:gd name="T37" fmla="*/ 4522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31" name="Freeform 759"/>
              <p:cNvSpPr>
                <a:spLocks noChangeArrowheads="1"/>
              </p:cNvSpPr>
              <p:nvPr/>
            </p:nvSpPr>
            <p:spPr bwMode="auto">
              <a:xfrm>
                <a:off x="5552" y="876"/>
                <a:ext cx="65" cy="114"/>
              </a:xfrm>
              <a:custGeom>
                <a:avLst/>
                <a:gdLst>
                  <a:gd name="G0" fmla="+- 65533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0 51712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45 0 0"/>
                  <a:gd name="G34" fmla="+- 27252 0 0"/>
                  <a:gd name="G35" fmla="+- 27644 0 0"/>
                  <a:gd name="G36" fmla="+- 27892 0 0"/>
                  <a:gd name="G37" fmla="+- 28164 0 0"/>
                  <a:gd name="G38" fmla="+- 27919 0 0"/>
                  <a:gd name="G39" fmla="+- 27588 0 0"/>
                  <a:gd name="T0" fmla="*/ 0 w 64"/>
                  <a:gd name="T1" fmla="*/ 25945 h 106"/>
                  <a:gd name="T2" fmla="*/ 0 w 64"/>
                  <a:gd name="T3" fmla="*/ 27252 h 106"/>
                  <a:gd name="T4" fmla="*/ 0 w 64"/>
                  <a:gd name="T5" fmla="*/ 27645 h 106"/>
                  <a:gd name="T6" fmla="*/ 1 w 64"/>
                  <a:gd name="T7" fmla="*/ 27894 h 106"/>
                  <a:gd name="T8" fmla="*/ 2 w 64"/>
                  <a:gd name="T9" fmla="*/ 28170 h 106"/>
                  <a:gd name="T10" fmla="*/ 6 w 64"/>
                  <a:gd name="T11" fmla="*/ 28673 h 106"/>
                  <a:gd name="T12" fmla="*/ 754 w 64"/>
                  <a:gd name="T13" fmla="*/ 28673 h 106"/>
                  <a:gd name="T14" fmla="*/ 1085 w 64"/>
                  <a:gd name="T15" fmla="*/ 27894 h 106"/>
                  <a:gd name="T16" fmla="*/ 1561 w 64"/>
                  <a:gd name="T17" fmla="*/ 27252 h 106"/>
                  <a:gd name="T18" fmla="*/ 2113 w 64"/>
                  <a:gd name="T19" fmla="*/ 25515 h 106"/>
                  <a:gd name="T20" fmla="*/ 2594 w 64"/>
                  <a:gd name="T21" fmla="*/ 23889 h 106"/>
                  <a:gd name="T22" fmla="*/ 3037 w 64"/>
                  <a:gd name="T23" fmla="*/ 21430 h 106"/>
                  <a:gd name="T24" fmla="*/ 3512 w 64"/>
                  <a:gd name="T25" fmla="*/ 19208 h 106"/>
                  <a:gd name="T26" fmla="*/ 3870 w 64"/>
                  <a:gd name="T27" fmla="*/ 16590 h 106"/>
                  <a:gd name="T28" fmla="*/ 4119 w 64"/>
                  <a:gd name="T29" fmla="*/ 13456 h 106"/>
                  <a:gd name="T30" fmla="*/ 4369 w 64"/>
                  <a:gd name="T31" fmla="*/ 10684 h 106"/>
                  <a:gd name="T32" fmla="*/ 4376 w 64"/>
                  <a:gd name="T33" fmla="*/ 7075 h 106"/>
                  <a:gd name="T34" fmla="*/ 4369 w 64"/>
                  <a:gd name="T35" fmla="*/ 3600 h 106"/>
                  <a:gd name="T36" fmla="*/ 4119 w 64"/>
                  <a:gd name="T37" fmla="*/ 2 h 106"/>
                  <a:gd name="T38" fmla="*/ 4119 w 64"/>
                  <a:gd name="T39" fmla="*/ 1 h 106"/>
                  <a:gd name="T40" fmla="*/ 4111 w 64"/>
                  <a:gd name="T41" fmla="*/ 0 h 106"/>
                  <a:gd name="T42" fmla="*/ 3965 w 64"/>
                  <a:gd name="T43" fmla="*/ 0 h 106"/>
                  <a:gd name="T44" fmla="*/ 3731 w 64"/>
                  <a:gd name="T45" fmla="*/ 1 h 106"/>
                  <a:gd name="T46" fmla="*/ 3427 w 64"/>
                  <a:gd name="T47" fmla="*/ 3 h 106"/>
                  <a:gd name="T48" fmla="*/ 2928 w 64"/>
                  <a:gd name="T49" fmla="*/ 2324 h 106"/>
                  <a:gd name="T50" fmla="*/ 2385 w 64"/>
                  <a:gd name="T51" fmla="*/ 3600 h 106"/>
                  <a:gd name="T52" fmla="*/ 1989 w 64"/>
                  <a:gd name="T53" fmla="*/ 5993 h 106"/>
                  <a:gd name="T54" fmla="*/ 1469 w 64"/>
                  <a:gd name="T55" fmla="*/ 8014 h 106"/>
                  <a:gd name="T56" fmla="*/ 1021 w 64"/>
                  <a:gd name="T57" fmla="*/ 10173 h 106"/>
                  <a:gd name="T58" fmla="*/ 801 w 64"/>
                  <a:gd name="T59" fmla="*/ 12410 h 106"/>
                  <a:gd name="T60" fmla="*/ 629 w 64"/>
                  <a:gd name="T61" fmla="*/ 14638 h 106"/>
                  <a:gd name="T62" fmla="*/ 6 w 64"/>
                  <a:gd name="T63" fmla="*/ 17252 h 106"/>
                  <a:gd name="T64" fmla="*/ 4 w 64"/>
                  <a:gd name="T65" fmla="*/ 19208 h 106"/>
                  <a:gd name="T66" fmla="*/ 2 w 64"/>
                  <a:gd name="T67" fmla="*/ 21050 h 106"/>
                  <a:gd name="T68" fmla="*/ 1 w 64"/>
                  <a:gd name="T69" fmla="*/ 23714 h 106"/>
                  <a:gd name="T70" fmla="*/ 0 w 64"/>
                  <a:gd name="T71" fmla="*/ 24784 h 106"/>
                  <a:gd name="T72" fmla="*/ 0 w 64"/>
                  <a:gd name="T73" fmla="*/ 2594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32" name="Freeform 760"/>
              <p:cNvSpPr>
                <a:spLocks noChangeArrowheads="1"/>
              </p:cNvSpPr>
              <p:nvPr/>
            </p:nvSpPr>
            <p:spPr bwMode="auto">
              <a:xfrm>
                <a:off x="5548" y="876"/>
                <a:ext cx="74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*/ 1 18519 51712"/>
                  <a:gd name="G8" fmla="*/ 1 63095 51712"/>
                  <a:gd name="G9" fmla="*/ G8 1 180"/>
                  <a:gd name="G10" fmla="*/ G7 1 G9"/>
                  <a:gd name="G11" fmla="*/ 1 0 51712"/>
                  <a:gd name="G12" fmla="*/ 1 63095 51712"/>
                  <a:gd name="G13" fmla="*/ G12 1 180"/>
                  <a:gd name="G14" fmla="*/ G11 1 G13"/>
                  <a:gd name="G15" fmla="+- 65533 0 0"/>
                  <a:gd name="G16" fmla="+- 55 0 0"/>
                  <a:gd name="G17" fmla="+- 16 0 0"/>
                  <a:gd name="G18" fmla="sin 111 G17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2907 0 0"/>
                  <a:gd name="G38" fmla="+- 2730 0 0"/>
                  <a:gd name="G39" fmla="+- 7472 0 0"/>
                  <a:gd name="G40" fmla="+- 12053 0 0"/>
                  <a:gd name="G41" fmla="+- 16156 0 0"/>
                  <a:gd name="G42" fmla="+- 20333 0 0"/>
                  <a:gd name="G43" fmla="+- 24419 0 0"/>
                  <a:gd name="T0" fmla="*/ 2547 w 73"/>
                  <a:gd name="T1" fmla="*/ 3 h 111"/>
                  <a:gd name="T2" fmla="*/ 2632 w 73"/>
                  <a:gd name="T3" fmla="*/ 5417 h 111"/>
                  <a:gd name="T4" fmla="*/ 2687 w 73"/>
                  <a:gd name="T5" fmla="*/ 10104 h 111"/>
                  <a:gd name="T6" fmla="*/ 2632 w 73"/>
                  <a:gd name="T7" fmla="*/ 14600 h 111"/>
                  <a:gd name="T8" fmla="*/ 2547 w 73"/>
                  <a:gd name="T9" fmla="*/ 18521 h 111"/>
                  <a:gd name="T10" fmla="*/ 2365 w 73"/>
                  <a:gd name="T11" fmla="*/ 22504 h 111"/>
                  <a:gd name="T12" fmla="*/ 2171 w 73"/>
                  <a:gd name="T13" fmla="*/ 26303 h 111"/>
                  <a:gd name="T14" fmla="*/ 1884 w 73"/>
                  <a:gd name="T15" fmla="*/ 29569 h 111"/>
                  <a:gd name="T16" fmla="*/ 1605 w 73"/>
                  <a:gd name="T17" fmla="*/ 32091 h 111"/>
                  <a:gd name="T18" fmla="*/ 1297 w 73"/>
                  <a:gd name="T19" fmla="*/ 34571 h 111"/>
                  <a:gd name="T20" fmla="*/ 1029 w 73"/>
                  <a:gd name="T21" fmla="*/ 37156 h 111"/>
                  <a:gd name="T22" fmla="*/ 747 w 73"/>
                  <a:gd name="T23" fmla="*/ 37808 h 111"/>
                  <a:gd name="T24" fmla="*/ 603 w 73"/>
                  <a:gd name="T25" fmla="*/ 38316 h 111"/>
                  <a:gd name="T26" fmla="*/ 462 w 73"/>
                  <a:gd name="T27" fmla="*/ 38316 h 111"/>
                  <a:gd name="T28" fmla="*/ 8 w 73"/>
                  <a:gd name="T29" fmla="*/ 38022 h 111"/>
                  <a:gd name="T30" fmla="*/ 8 w 73"/>
                  <a:gd name="T31" fmla="*/ 37516 h 111"/>
                  <a:gd name="T32" fmla="*/ 8 w 73"/>
                  <a:gd name="T33" fmla="*/ 37156 h 111"/>
                  <a:gd name="T34" fmla="*/ 0 w 73"/>
                  <a:gd name="T35" fmla="*/ 35949 h 111"/>
                  <a:gd name="T36" fmla="*/ 0 w 73"/>
                  <a:gd name="T37" fmla="*/ 37808 h 111"/>
                  <a:gd name="T38" fmla="*/ 0 w 73"/>
                  <a:gd name="T39" fmla="*/ 38854 h 111"/>
                  <a:gd name="T40" fmla="*/ 2 w 73"/>
                  <a:gd name="T41" fmla="*/ 40394 h 111"/>
                  <a:gd name="T42" fmla="*/ 4 w 73"/>
                  <a:gd name="T43" fmla="*/ 41429 h 111"/>
                  <a:gd name="T44" fmla="*/ 9 w 73"/>
                  <a:gd name="T45" fmla="*/ 42011 h 111"/>
                  <a:gd name="T46" fmla="*/ 636 w 73"/>
                  <a:gd name="T47" fmla="*/ 42011 h 111"/>
                  <a:gd name="T48" fmla="*/ 925 w 73"/>
                  <a:gd name="T49" fmla="*/ 40881 h 111"/>
                  <a:gd name="T50" fmla="*/ 1273 w 73"/>
                  <a:gd name="T51" fmla="*/ 39297 h 111"/>
                  <a:gd name="T52" fmla="*/ 1577 w 73"/>
                  <a:gd name="T53" fmla="*/ 37516 h 111"/>
                  <a:gd name="T54" fmla="*/ 1884 w 73"/>
                  <a:gd name="T55" fmla="*/ 34571 h 111"/>
                  <a:gd name="T56" fmla="*/ 2171 w 73"/>
                  <a:gd name="T57" fmla="*/ 31796 h 111"/>
                  <a:gd name="T58" fmla="*/ 2460 w 73"/>
                  <a:gd name="T59" fmla="*/ 27841 h 111"/>
                  <a:gd name="T60" fmla="*/ 2687 w 73"/>
                  <a:gd name="T61" fmla="*/ 24346 h 111"/>
                  <a:gd name="T62" fmla="*/ 2834 w 73"/>
                  <a:gd name="T63" fmla="*/ 20032 h 111"/>
                  <a:gd name="T64" fmla="*/ 2989 w 73"/>
                  <a:gd name="T65" fmla="*/ 15781 h 111"/>
                  <a:gd name="T66" fmla="*/ 3045 w 73"/>
                  <a:gd name="T67" fmla="*/ 10104 h 111"/>
                  <a:gd name="T68" fmla="*/ 3045 w 73"/>
                  <a:gd name="T69" fmla="*/ 4993 h 111"/>
                  <a:gd name="T70" fmla="*/ 2834 w 73"/>
                  <a:gd name="T71" fmla="*/ 0 h 111"/>
                  <a:gd name="T72" fmla="*/ 2547 w 73"/>
                  <a:gd name="T73" fmla="*/ 3 h 111"/>
                  <a:gd name="T74" fmla="*/ 0 w 73"/>
                  <a:gd name="T75" fmla="*/ 0 h 111"/>
                  <a:gd name="T76" fmla="*/ 73 w 73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3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5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10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3"/>
                    </a:lnTo>
                    <a:lnTo>
                      <a:pt x="72" y="41"/>
                    </a:lnTo>
                    <a:lnTo>
                      <a:pt x="73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33" name="Freeform 761"/>
              <p:cNvSpPr>
                <a:spLocks noChangeArrowheads="1"/>
              </p:cNvSpPr>
              <p:nvPr/>
            </p:nvSpPr>
            <p:spPr bwMode="auto">
              <a:xfrm>
                <a:off x="5565" y="859"/>
                <a:ext cx="51" cy="55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1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322 0 0"/>
                  <a:gd name="G24" fmla="*/ 1 0 51712"/>
                  <a:gd name="G25" fmla="*/ 1 0 51712"/>
                  <a:gd name="T0" fmla="*/ 7 w 51"/>
                  <a:gd name="T1" fmla="*/ 150866 h 45"/>
                  <a:gd name="T2" fmla="*/ 644 w 51"/>
                  <a:gd name="T3" fmla="*/ 126106 h 45"/>
                  <a:gd name="T4" fmla="*/ 960 w 51"/>
                  <a:gd name="T5" fmla="*/ 98525 h 45"/>
                  <a:gd name="T6" fmla="*/ 1352 w 51"/>
                  <a:gd name="T7" fmla="*/ 70921 h 45"/>
                  <a:gd name="T8" fmla="*/ 1699 w 51"/>
                  <a:gd name="T9" fmla="*/ 54302 h 45"/>
                  <a:gd name="T10" fmla="*/ 2017 w 51"/>
                  <a:gd name="T11" fmla="*/ 38685 h 45"/>
                  <a:gd name="T12" fmla="*/ 2393 w 51"/>
                  <a:gd name="T13" fmla="*/ 27365 h 45"/>
                  <a:gd name="T14" fmla="*/ 2395 w 51"/>
                  <a:gd name="T15" fmla="*/ 27365 h 45"/>
                  <a:gd name="T16" fmla="*/ 2471 w 51"/>
                  <a:gd name="T17" fmla="*/ 27365 h 45"/>
                  <a:gd name="T18" fmla="*/ 2395 w 51"/>
                  <a:gd name="T19" fmla="*/ 27365 h 45"/>
                  <a:gd name="T20" fmla="*/ 2395 w 51"/>
                  <a:gd name="T21" fmla="*/ 25066 h 45"/>
                  <a:gd name="T22" fmla="*/ 2770 w 51"/>
                  <a:gd name="T23" fmla="*/ 66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66 h 45"/>
                  <a:gd name="T34" fmla="*/ 1514 w 51"/>
                  <a:gd name="T35" fmla="*/ 27365 h 45"/>
                  <a:gd name="T36" fmla="*/ 1016 w 51"/>
                  <a:gd name="T37" fmla="*/ 49886 h 45"/>
                  <a:gd name="T38" fmla="*/ 644 w 51"/>
                  <a:gd name="T39" fmla="*/ 76262 h 45"/>
                  <a:gd name="T40" fmla="*/ 5 w 51"/>
                  <a:gd name="T41" fmla="*/ 106513 h 45"/>
                  <a:gd name="T42" fmla="*/ 0 w 51"/>
                  <a:gd name="T43" fmla="*/ 137367 h 45"/>
                  <a:gd name="T44" fmla="*/ 7 w 51"/>
                  <a:gd name="T45" fmla="*/ 15086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34" name="Freeform 762"/>
              <p:cNvSpPr>
                <a:spLocks noChangeArrowheads="1"/>
              </p:cNvSpPr>
              <p:nvPr/>
            </p:nvSpPr>
            <p:spPr bwMode="auto">
              <a:xfrm>
                <a:off x="5548" y="917"/>
                <a:ext cx="23" cy="54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1 G4"/>
                  <a:gd name="G6" fmla="*/ 1 43771 51712"/>
                  <a:gd name="G7" fmla="+- 1 0 0"/>
                  <a:gd name="G8" fmla="+- 1 0 0"/>
                  <a:gd name="G9" fmla="*/ 1 15429 23040"/>
                  <a:gd name="G10" fmla="+- 4 0 0"/>
                  <a:gd name="G11" fmla="+- 22 0 0"/>
                  <a:gd name="G12" fmla="+- 65532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575 0 0"/>
                  <a:gd name="G28" fmla="+- 64880 0 0"/>
                  <a:gd name="T0" fmla="*/ 2295 w 24"/>
                  <a:gd name="T1" fmla="*/ 3726 h 61"/>
                  <a:gd name="T2" fmla="*/ 2486 w 24"/>
                  <a:gd name="T3" fmla="*/ 3447 h 61"/>
                  <a:gd name="T4" fmla="*/ 2486 w 24"/>
                  <a:gd name="T5" fmla="*/ 3142 h 61"/>
                  <a:gd name="T6" fmla="*/ 2693 w 24"/>
                  <a:gd name="T7" fmla="*/ 2717 h 61"/>
                  <a:gd name="T8" fmla="*/ 3160 w 24"/>
                  <a:gd name="T9" fmla="*/ 2146 h 61"/>
                  <a:gd name="T10" fmla="*/ 4017 w 24"/>
                  <a:gd name="T11" fmla="*/ 1812 h 61"/>
                  <a:gd name="T12" fmla="*/ 4715 w 24"/>
                  <a:gd name="T13" fmla="*/ 1324 h 61"/>
                  <a:gd name="T14" fmla="*/ 5534 w 24"/>
                  <a:gd name="T15" fmla="*/ 705 h 61"/>
                  <a:gd name="T16" fmla="*/ 6495 w 24"/>
                  <a:gd name="T17" fmla="*/ 5 h 61"/>
                  <a:gd name="T18" fmla="*/ 4715 w 24"/>
                  <a:gd name="T19" fmla="*/ 0 h 61"/>
                  <a:gd name="T20" fmla="*/ 2917 w 24"/>
                  <a:gd name="T21" fmla="*/ 560 h 61"/>
                  <a:gd name="T22" fmla="*/ 2295 w 24"/>
                  <a:gd name="T23" fmla="*/ 1132 h 61"/>
                  <a:gd name="T24" fmla="*/ 1955 w 24"/>
                  <a:gd name="T25" fmla="*/ 1674 h 61"/>
                  <a:gd name="T26" fmla="*/ 4 w 24"/>
                  <a:gd name="T27" fmla="*/ 2120 h 61"/>
                  <a:gd name="T28" fmla="*/ 2 w 24"/>
                  <a:gd name="T29" fmla="*/ 2687 h 61"/>
                  <a:gd name="T30" fmla="*/ 1 w 24"/>
                  <a:gd name="T31" fmla="*/ 3044 h 61"/>
                  <a:gd name="T32" fmla="*/ 0 w 24"/>
                  <a:gd name="T33" fmla="*/ 3401 h 61"/>
                  <a:gd name="T34" fmla="*/ 0 w 24"/>
                  <a:gd name="T35" fmla="*/ 3666 h 61"/>
                  <a:gd name="T36" fmla="*/ 2295 w 24"/>
                  <a:gd name="T37" fmla="*/ 3726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35" name="Freeform 763"/>
              <p:cNvSpPr>
                <a:spLocks noChangeArrowheads="1"/>
              </p:cNvSpPr>
              <p:nvPr/>
            </p:nvSpPr>
            <p:spPr bwMode="auto">
              <a:xfrm>
                <a:off x="179" y="147"/>
                <a:ext cx="31" cy="54"/>
              </a:xfrm>
              <a:custGeom>
                <a:avLst/>
                <a:gdLst>
                  <a:gd name="G0" fmla="*/ 1 0 51712"/>
                  <a:gd name="G1" fmla="+- 65535 0 0"/>
                  <a:gd name="G2" fmla="+- 3 0 0"/>
                  <a:gd name="G3" fmla="+- 14 0 0"/>
                  <a:gd name="G4" fmla="sin 4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0 51712"/>
                  <a:gd name="G16" fmla="+- 6 0 0"/>
                  <a:gd name="G17" fmla="cos 12 G16"/>
                  <a:gd name="G18" fmla="*/ 1 89 25856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50009 48160"/>
                  <a:gd name="G28" fmla="+- 1 0 0"/>
                  <a:gd name="G29" fmla="+- 97 0 0"/>
                  <a:gd name="G30" fmla="+- 1 0 0"/>
                  <a:gd name="G31" fmla="+- 1 0 0"/>
                  <a:gd name="G32" fmla="+- 65535 0 0"/>
                  <a:gd name="G33" fmla="+- 65532 0 0"/>
                  <a:gd name="G34" fmla="+- 64965 0 0"/>
                  <a:gd name="T0" fmla="*/ 1 w 32"/>
                  <a:gd name="T1" fmla="*/ 97 h 41"/>
                  <a:gd name="T2" fmla="*/ 0 w 32"/>
                  <a:gd name="T3" fmla="*/ 1 h 41"/>
                  <a:gd name="T4" fmla="*/ 0 w 32"/>
                  <a:gd name="T5" fmla="*/ 0 h 41"/>
                  <a:gd name="T6" fmla="*/ 0 w 32"/>
                  <a:gd name="T7" fmla="*/ 1 h 41"/>
                  <a:gd name="T8" fmla="*/ 2 w 32"/>
                  <a:gd name="T9" fmla="*/ 1 h 41"/>
                  <a:gd name="T10" fmla="*/ 5 w 32"/>
                  <a:gd name="T11" fmla="*/ 97 h 41"/>
                  <a:gd name="T12" fmla="*/ 668 w 32"/>
                  <a:gd name="T13" fmla="*/ 133 h 41"/>
                  <a:gd name="T14" fmla="*/ 904 w 32"/>
                  <a:gd name="T15" fmla="*/ 149 h 41"/>
                  <a:gd name="T16" fmla="*/ 1383 w 32"/>
                  <a:gd name="T17" fmla="*/ 1086 h 41"/>
                  <a:gd name="T18" fmla="*/ 1659 w 32"/>
                  <a:gd name="T19" fmla="*/ 25867 h 41"/>
                  <a:gd name="T20" fmla="*/ 1807 w 32"/>
                  <a:gd name="T21" fmla="*/ 29968 h 41"/>
                  <a:gd name="T22" fmla="*/ 1916 w 32"/>
                  <a:gd name="T23" fmla="*/ 34239 h 41"/>
                  <a:gd name="T24" fmla="*/ 2036 w 32"/>
                  <a:gd name="T25" fmla="*/ 45715 h 41"/>
                  <a:gd name="T26" fmla="*/ 2113 w 32"/>
                  <a:gd name="T27" fmla="*/ 56295 h 41"/>
                  <a:gd name="T28" fmla="*/ 2113 w 32"/>
                  <a:gd name="T29" fmla="*/ 69698 h 41"/>
                  <a:gd name="T30" fmla="*/ 2162 w 32"/>
                  <a:gd name="T31" fmla="*/ 80250 h 41"/>
                  <a:gd name="T32" fmla="*/ 2113 w 32"/>
                  <a:gd name="T33" fmla="*/ 86069 h 41"/>
                  <a:gd name="T34" fmla="*/ 2113 w 32"/>
                  <a:gd name="T35" fmla="*/ 95257 h 41"/>
                  <a:gd name="T36" fmla="*/ 2036 w 32"/>
                  <a:gd name="T37" fmla="*/ 102076 h 41"/>
                  <a:gd name="T38" fmla="*/ 1989 w 32"/>
                  <a:gd name="T39" fmla="*/ 114108 h 41"/>
                  <a:gd name="T40" fmla="*/ 1916 w 32"/>
                  <a:gd name="T41" fmla="*/ 118692 h 41"/>
                  <a:gd name="T42" fmla="*/ 1873 w 32"/>
                  <a:gd name="T43" fmla="*/ 122621 h 41"/>
                  <a:gd name="T44" fmla="*/ 1807 w 32"/>
                  <a:gd name="T45" fmla="*/ 122621 h 41"/>
                  <a:gd name="T46" fmla="*/ 1659 w 32"/>
                  <a:gd name="T47" fmla="*/ 118692 h 41"/>
                  <a:gd name="T48" fmla="*/ 1469 w 32"/>
                  <a:gd name="T49" fmla="*/ 114108 h 41"/>
                  <a:gd name="T50" fmla="*/ 1383 w 32"/>
                  <a:gd name="T51" fmla="*/ 102076 h 41"/>
                  <a:gd name="T52" fmla="*/ 1302 w 32"/>
                  <a:gd name="T53" fmla="*/ 92308 h 41"/>
                  <a:gd name="T54" fmla="*/ 1153 w 32"/>
                  <a:gd name="T55" fmla="*/ 82682 h 41"/>
                  <a:gd name="T56" fmla="*/ 960 w 32"/>
                  <a:gd name="T57" fmla="*/ 67007 h 41"/>
                  <a:gd name="T58" fmla="*/ 851 w 32"/>
                  <a:gd name="T59" fmla="*/ 52401 h 41"/>
                  <a:gd name="T60" fmla="*/ 710 w 32"/>
                  <a:gd name="T61" fmla="*/ 34239 h 41"/>
                  <a:gd name="T62" fmla="*/ 6 w 32"/>
                  <a:gd name="T63" fmla="*/ 25867 h 41"/>
                  <a:gd name="T64" fmla="*/ 1 w 32"/>
                  <a:gd name="T65" fmla="*/ 97 h 41"/>
                  <a:gd name="T66" fmla="*/ 0 w 32"/>
                  <a:gd name="T67" fmla="*/ 0 h 41"/>
                  <a:gd name="T68" fmla="*/ 32 w 32"/>
                  <a:gd name="T6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32" h="41">
                    <a:moveTo>
                      <a:pt x="1" y="3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5" y="3"/>
                    </a:lnTo>
                    <a:lnTo>
                      <a:pt x="9" y="4"/>
                    </a:lnTo>
                    <a:lnTo>
                      <a:pt x="14" y="5"/>
                    </a:lnTo>
                    <a:lnTo>
                      <a:pt x="21" y="6"/>
                    </a:lnTo>
                    <a:lnTo>
                      <a:pt x="24" y="8"/>
                    </a:lnTo>
                    <a:lnTo>
                      <a:pt x="26" y="10"/>
                    </a:lnTo>
                    <a:lnTo>
                      <a:pt x="28" y="12"/>
                    </a:lnTo>
                    <a:lnTo>
                      <a:pt x="30" y="16"/>
                    </a:lnTo>
                    <a:lnTo>
                      <a:pt x="31" y="19"/>
                    </a:lnTo>
                    <a:lnTo>
                      <a:pt x="31" y="23"/>
                    </a:lnTo>
                    <a:lnTo>
                      <a:pt x="32" y="27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30" y="34"/>
                    </a:lnTo>
                    <a:lnTo>
                      <a:pt x="29" y="38"/>
                    </a:lnTo>
                    <a:lnTo>
                      <a:pt x="28" y="40"/>
                    </a:lnTo>
                    <a:lnTo>
                      <a:pt x="27" y="41"/>
                    </a:lnTo>
                    <a:lnTo>
                      <a:pt x="26" y="41"/>
                    </a:lnTo>
                    <a:lnTo>
                      <a:pt x="24" y="40"/>
                    </a:lnTo>
                    <a:lnTo>
                      <a:pt x="22" y="38"/>
                    </a:lnTo>
                    <a:lnTo>
                      <a:pt x="21" y="34"/>
                    </a:lnTo>
                    <a:lnTo>
                      <a:pt x="20" y="31"/>
                    </a:lnTo>
                    <a:lnTo>
                      <a:pt x="18" y="28"/>
                    </a:lnTo>
                    <a:lnTo>
                      <a:pt x="15" y="22"/>
                    </a:lnTo>
                    <a:lnTo>
                      <a:pt x="13" y="18"/>
                    </a:lnTo>
                    <a:lnTo>
                      <a:pt x="10" y="12"/>
                    </a:lnTo>
                    <a:lnTo>
                      <a:pt x="6" y="8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36" name="Freeform 764"/>
              <p:cNvSpPr>
                <a:spLocks noChangeArrowheads="1"/>
              </p:cNvSpPr>
              <p:nvPr/>
            </p:nvSpPr>
            <p:spPr bwMode="auto">
              <a:xfrm>
                <a:off x="174" y="146"/>
                <a:ext cx="26" cy="12"/>
              </a:xfrm>
              <a:custGeom>
                <a:avLst/>
                <a:gdLst>
                  <a:gd name="G0" fmla="+- 1 0 0"/>
                  <a:gd name="G1" fmla="*/ 1 43735 51712"/>
                  <a:gd name="G2" fmla="*/ 1 48385 44192"/>
                  <a:gd name="G3" fmla="*/ 1 63095 51712"/>
                  <a:gd name="G4" fmla="*/ G3 1 180"/>
                  <a:gd name="G5" fmla="*/ G2 1 G4"/>
                  <a:gd name="G6" fmla="*/ 1 1 2"/>
                  <a:gd name="G7" fmla="+- 9 0 0"/>
                  <a:gd name="G8" fmla="+- 5 0 0"/>
                  <a:gd name="G9" fmla="+- 9 0 0"/>
                  <a:gd name="G10" fmla="*/ 1 24681 13716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3641 10"/>
                  <a:gd name="G18" fmla="+- 1 0 0"/>
                  <a:gd name="G19" fmla="+- 2984 0 0"/>
                  <a:gd name="G20" fmla="*/ 1 0 51712"/>
                  <a:gd name="T0" fmla="*/ 3971 w 27"/>
                  <a:gd name="T1" fmla="*/ 5 h 14"/>
                  <a:gd name="T2" fmla="*/ 2984 w 27"/>
                  <a:gd name="T3" fmla="*/ 4 h 14"/>
                  <a:gd name="T4" fmla="*/ 2087 w 27"/>
                  <a:gd name="T5" fmla="*/ 3 h 14"/>
                  <a:gd name="T6" fmla="*/ 1568 w 27"/>
                  <a:gd name="T7" fmla="*/ 2 h 14"/>
                  <a:gd name="T8" fmla="*/ 1265 w 27"/>
                  <a:gd name="T9" fmla="*/ 1 h 14"/>
                  <a:gd name="T10" fmla="*/ 6 w 27"/>
                  <a:gd name="T11" fmla="*/ 0 h 14"/>
                  <a:gd name="T12" fmla="*/ 2 w 27"/>
                  <a:gd name="T13" fmla="*/ 1 h 14"/>
                  <a:gd name="T14" fmla="*/ 0 w 27"/>
                  <a:gd name="T15" fmla="*/ 1112 h 14"/>
                  <a:gd name="T16" fmla="*/ 2 w 27"/>
                  <a:gd name="T17" fmla="*/ 1276 h 14"/>
                  <a:gd name="T18" fmla="*/ 1265 w 27"/>
                  <a:gd name="T19" fmla="*/ 2 h 14"/>
                  <a:gd name="T20" fmla="*/ 6 w 27"/>
                  <a:gd name="T21" fmla="*/ 1191 h 14"/>
                  <a:gd name="T22" fmla="*/ 5 w 27"/>
                  <a:gd name="T23" fmla="*/ 1276 h 14"/>
                  <a:gd name="T24" fmla="*/ 6 w 27"/>
                  <a:gd name="T25" fmla="*/ 1276 h 14"/>
                  <a:gd name="T26" fmla="*/ 1359 w 27"/>
                  <a:gd name="T27" fmla="*/ 1367 h 14"/>
                  <a:gd name="T28" fmla="*/ 1809 w 27"/>
                  <a:gd name="T29" fmla="*/ 1465 h 14"/>
                  <a:gd name="T30" fmla="*/ 2586 w 27"/>
                  <a:gd name="T31" fmla="*/ 1570 h 14"/>
                  <a:gd name="T32" fmla="*/ 3697 w 27"/>
                  <a:gd name="T33" fmla="*/ 1682 h 14"/>
                  <a:gd name="T34" fmla="*/ 3971 w 27"/>
                  <a:gd name="T35" fmla="*/ 5 h 14"/>
                  <a:gd name="T36" fmla="*/ 0 w 27"/>
                  <a:gd name="T37" fmla="*/ 0 h 14"/>
                  <a:gd name="T38" fmla="*/ 27 w 27"/>
                  <a:gd name="T3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27" h="14">
                    <a:moveTo>
                      <a:pt x="27" y="5"/>
                    </a:moveTo>
                    <a:lnTo>
                      <a:pt x="20" y="4"/>
                    </a:lnTo>
                    <a:lnTo>
                      <a:pt x="15" y="3"/>
                    </a:lnTo>
                    <a:lnTo>
                      <a:pt x="11" y="2"/>
                    </a:lnTo>
                    <a:lnTo>
                      <a:pt x="8" y="1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8" y="2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8" y="13"/>
                    </a:lnTo>
                    <a:lnTo>
                      <a:pt x="25" y="14"/>
                    </a:lnTo>
                    <a:lnTo>
                      <a:pt x="27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37" name="Freeform 765"/>
              <p:cNvSpPr>
                <a:spLocks noChangeArrowheads="1"/>
              </p:cNvSpPr>
              <p:nvPr/>
            </p:nvSpPr>
            <p:spPr bwMode="auto">
              <a:xfrm>
                <a:off x="200" y="147"/>
                <a:ext cx="15" cy="28"/>
              </a:xfrm>
              <a:custGeom>
                <a:avLst/>
                <a:gdLst>
                  <a:gd name="G0" fmla="+- 1 0 0"/>
                  <a:gd name="G1" fmla="+- 1 0 0"/>
                  <a:gd name="G2" fmla="+- 17 0 0"/>
                  <a:gd name="G3" fmla="+- 6 0 0"/>
                  <a:gd name="G4" fmla="sin 6 G3"/>
                  <a:gd name="G5" fmla="*/ 1 0 51712"/>
                  <a:gd name="G6" fmla="*/ 1 13 2"/>
                  <a:gd name="G7" fmla="+- 14 0 0"/>
                  <a:gd name="G8" fmla="*/ 1 25773 57600"/>
                  <a:gd name="G9" fmla="*/ 1 51615 4816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3685 0 0"/>
                  <a:gd name="G22" fmla="+- 64176 0 0"/>
                  <a:gd name="T0" fmla="*/ 857 w 17"/>
                  <a:gd name="T1" fmla="*/ 3093 h 29"/>
                  <a:gd name="T2" fmla="*/ 857 w 17"/>
                  <a:gd name="T3" fmla="*/ 2708 h 29"/>
                  <a:gd name="T4" fmla="*/ 857 w 17"/>
                  <a:gd name="T5" fmla="*/ 2217 h 29"/>
                  <a:gd name="T6" fmla="*/ 809 w 17"/>
                  <a:gd name="T7" fmla="*/ 1698 h 29"/>
                  <a:gd name="T8" fmla="*/ 722 w 17"/>
                  <a:gd name="T9" fmla="*/ 1390 h 29"/>
                  <a:gd name="T10" fmla="*/ 644 w 17"/>
                  <a:gd name="T11" fmla="*/ 996 h 29"/>
                  <a:gd name="T12" fmla="*/ 542 w 17"/>
                  <a:gd name="T13" fmla="*/ 6 h 29"/>
                  <a:gd name="T14" fmla="*/ 6 w 17"/>
                  <a:gd name="T15" fmla="*/ 3 h 29"/>
                  <a:gd name="T16" fmla="*/ 2 w 17"/>
                  <a:gd name="T17" fmla="*/ 0 h 29"/>
                  <a:gd name="T18" fmla="*/ 0 w 17"/>
                  <a:gd name="T19" fmla="*/ 996 h 29"/>
                  <a:gd name="T20" fmla="*/ 2 w 17"/>
                  <a:gd name="T21" fmla="*/ 1065 h 29"/>
                  <a:gd name="T22" fmla="*/ 3 w 17"/>
                  <a:gd name="T23" fmla="*/ 1138 h 29"/>
                  <a:gd name="T24" fmla="*/ 5 w 17"/>
                  <a:gd name="T25" fmla="*/ 1390 h 29"/>
                  <a:gd name="T26" fmla="*/ 6 w 17"/>
                  <a:gd name="T27" fmla="*/ 1698 h 29"/>
                  <a:gd name="T28" fmla="*/ 7 w 17"/>
                  <a:gd name="T29" fmla="*/ 1940 h 29"/>
                  <a:gd name="T30" fmla="*/ 7 w 17"/>
                  <a:gd name="T31" fmla="*/ 2370 h 29"/>
                  <a:gd name="T32" fmla="*/ 7 w 17"/>
                  <a:gd name="T33" fmla="*/ 2708 h 29"/>
                  <a:gd name="T34" fmla="*/ 7 w 17"/>
                  <a:gd name="T35" fmla="*/ 2895 h 29"/>
                  <a:gd name="T36" fmla="*/ 857 w 17"/>
                  <a:gd name="T37" fmla="*/ 3093 h 29"/>
                  <a:gd name="T38" fmla="*/ 0 w 17"/>
                  <a:gd name="T39" fmla="*/ 0 h 29"/>
                  <a:gd name="T40" fmla="*/ 17 w 17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7" h="29">
                    <a:moveTo>
                      <a:pt x="17" y="29"/>
                    </a:moveTo>
                    <a:lnTo>
                      <a:pt x="17" y="26"/>
                    </a:lnTo>
                    <a:lnTo>
                      <a:pt x="17" y="21"/>
                    </a:lnTo>
                    <a:lnTo>
                      <a:pt x="16" y="17"/>
                    </a:lnTo>
                    <a:lnTo>
                      <a:pt x="14" y="14"/>
                    </a:lnTo>
                    <a:lnTo>
                      <a:pt x="12" y="9"/>
                    </a:lnTo>
                    <a:lnTo>
                      <a:pt x="9" y="6"/>
                    </a:lnTo>
                    <a:lnTo>
                      <a:pt x="6" y="3"/>
                    </a:lnTo>
                    <a:lnTo>
                      <a:pt x="2" y="0"/>
                    </a:lnTo>
                    <a:lnTo>
                      <a:pt x="0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6" y="17"/>
                    </a:lnTo>
                    <a:lnTo>
                      <a:pt x="7" y="19"/>
                    </a:lnTo>
                    <a:lnTo>
                      <a:pt x="7" y="22"/>
                    </a:lnTo>
                    <a:lnTo>
                      <a:pt x="7" y="26"/>
                    </a:lnTo>
                    <a:lnTo>
                      <a:pt x="7" y="28"/>
                    </a:ln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38" name="Freeform 766"/>
              <p:cNvSpPr>
                <a:spLocks noChangeArrowheads="1"/>
              </p:cNvSpPr>
              <p:nvPr/>
            </p:nvSpPr>
            <p:spPr bwMode="auto">
              <a:xfrm>
                <a:off x="199" y="168"/>
                <a:ext cx="16" cy="27"/>
              </a:xfrm>
              <a:custGeom>
                <a:avLst/>
                <a:gdLst>
                  <a:gd name="G0" fmla="+- 65535 0 0"/>
                  <a:gd name="G1" fmla="+- 10 0 0"/>
                  <a:gd name="G2" fmla="*/ 1 53977 23040"/>
                  <a:gd name="G3" fmla="*/ 1 25985 51712"/>
                  <a:gd name="G4" fmla="+- 1 0 0"/>
                  <a:gd name="G5" fmla="*/ 1 60477 45696"/>
                  <a:gd name="G6" fmla="*/ 1 63095 51712"/>
                  <a:gd name="G7" fmla="*/ G6 1 180"/>
                  <a:gd name="G8" fmla="*/ G5 1 G7"/>
                  <a:gd name="G9" fmla="*/ 1 26587 51712"/>
                  <a:gd name="G10" fmla="*/ 1 32553 61568"/>
                  <a:gd name="G11" fmla="*/ 1 6993 4419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3641 10"/>
                  <a:gd name="G18" fmla="+- 1 0 0"/>
                  <a:gd name="G19" fmla="+- 1 0 0"/>
                  <a:gd name="G20" fmla="+- 1 0 0"/>
                  <a:gd name="T0" fmla="*/ 0 w 18"/>
                  <a:gd name="T1" fmla="*/ 198122 h 16"/>
                  <a:gd name="T2" fmla="*/ 2 w 18"/>
                  <a:gd name="T3" fmla="*/ 237741 h 16"/>
                  <a:gd name="T4" fmla="*/ 6 w 18"/>
                  <a:gd name="T5" fmla="*/ 268127 h 16"/>
                  <a:gd name="T6" fmla="*/ 470 w 18"/>
                  <a:gd name="T7" fmla="*/ 252456 h 16"/>
                  <a:gd name="T8" fmla="*/ 553 w 18"/>
                  <a:gd name="T9" fmla="*/ 223457 h 16"/>
                  <a:gd name="T10" fmla="*/ 584 w 18"/>
                  <a:gd name="T11" fmla="*/ 186690 h 16"/>
                  <a:gd name="T12" fmla="*/ 616 w 18"/>
                  <a:gd name="T13" fmla="*/ 165283 h 16"/>
                  <a:gd name="T14" fmla="*/ 686 w 18"/>
                  <a:gd name="T15" fmla="*/ 2038 h 16"/>
                  <a:gd name="T16" fmla="*/ 724 w 18"/>
                  <a:gd name="T17" fmla="*/ 726 h 16"/>
                  <a:gd name="T18" fmla="*/ 8 w 18"/>
                  <a:gd name="T19" fmla="*/ 0 h 16"/>
                  <a:gd name="T20" fmla="*/ 8 w 18"/>
                  <a:gd name="T21" fmla="*/ 1217 h 16"/>
                  <a:gd name="T22" fmla="*/ 7 w 18"/>
                  <a:gd name="T23" fmla="*/ 2038 h 16"/>
                  <a:gd name="T24" fmla="*/ 7 w 18"/>
                  <a:gd name="T25" fmla="*/ 3921 h 16"/>
                  <a:gd name="T26" fmla="*/ 6 w 18"/>
                  <a:gd name="T27" fmla="*/ 165283 h 16"/>
                  <a:gd name="T28" fmla="*/ 7 w 18"/>
                  <a:gd name="T29" fmla="*/ 165283 h 16"/>
                  <a:gd name="T30" fmla="*/ 8 w 18"/>
                  <a:gd name="T31" fmla="*/ 165283 h 16"/>
                  <a:gd name="T32" fmla="*/ 7 w 18"/>
                  <a:gd name="T33" fmla="*/ 3921 h 16"/>
                  <a:gd name="T34" fmla="*/ 0 w 18"/>
                  <a:gd name="T35" fmla="*/ 198122 h 1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8" h="16">
                    <a:moveTo>
                      <a:pt x="0" y="11"/>
                    </a:moveTo>
                    <a:lnTo>
                      <a:pt x="2" y="14"/>
                    </a:lnTo>
                    <a:lnTo>
                      <a:pt x="6" y="16"/>
                    </a:lnTo>
                    <a:lnTo>
                      <a:pt x="10" y="15"/>
                    </a:lnTo>
                    <a:lnTo>
                      <a:pt x="13" y="13"/>
                    </a:lnTo>
                    <a:lnTo>
                      <a:pt x="14" y="10"/>
                    </a:lnTo>
                    <a:lnTo>
                      <a:pt x="15" y="8"/>
                    </a:lnTo>
                    <a:lnTo>
                      <a:pt x="17" y="4"/>
                    </a:lnTo>
                    <a:lnTo>
                      <a:pt x="18" y="1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7" y="7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39" name="Freeform 767"/>
              <p:cNvSpPr>
                <a:spLocks noChangeArrowheads="1"/>
              </p:cNvSpPr>
              <p:nvPr/>
            </p:nvSpPr>
            <p:spPr bwMode="auto">
              <a:xfrm>
                <a:off x="176" y="147"/>
                <a:ext cx="28" cy="54"/>
              </a:xfrm>
              <a:custGeom>
                <a:avLst/>
                <a:gdLst>
                  <a:gd name="G0" fmla="+- 2 0 0"/>
                  <a:gd name="G1" fmla="+- 12 0 0"/>
                  <a:gd name="G2" fmla="cos 18 G1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0 51712"/>
                  <a:gd name="G10" fmla="+- 5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36600 0 0"/>
                  <a:gd name="G22" fmla="+- 23068 0 0"/>
                  <a:gd name="T0" fmla="*/ 0 w 29"/>
                  <a:gd name="T1" fmla="*/ 21991 h 42"/>
                  <a:gd name="T2" fmla="*/ 6 w 29"/>
                  <a:gd name="T3" fmla="*/ 28942 h 42"/>
                  <a:gd name="T4" fmla="*/ 1065 w 29"/>
                  <a:gd name="T5" fmla="*/ 43533 h 42"/>
                  <a:gd name="T6" fmla="*/ 1216 w 29"/>
                  <a:gd name="T7" fmla="*/ 55340 h 42"/>
                  <a:gd name="T8" fmla="*/ 1486 w 29"/>
                  <a:gd name="T9" fmla="*/ 65741 h 42"/>
                  <a:gd name="T10" fmla="*/ 1588 w 29"/>
                  <a:gd name="T11" fmla="*/ 75429 h 42"/>
                  <a:gd name="T12" fmla="*/ 1815 w 29"/>
                  <a:gd name="T13" fmla="*/ 86780 h 42"/>
                  <a:gd name="T14" fmla="*/ 1940 w 29"/>
                  <a:gd name="T15" fmla="*/ 95738 h 42"/>
                  <a:gd name="T16" fmla="*/ 2370 w 29"/>
                  <a:gd name="T17" fmla="*/ 102538 h 42"/>
                  <a:gd name="T18" fmla="*/ 3093 w 29"/>
                  <a:gd name="T19" fmla="*/ 92941 h 42"/>
                  <a:gd name="T20" fmla="*/ 2895 w 29"/>
                  <a:gd name="T21" fmla="*/ 86780 h 42"/>
                  <a:gd name="T22" fmla="*/ 2708 w 29"/>
                  <a:gd name="T23" fmla="*/ 77961 h 42"/>
                  <a:gd name="T24" fmla="*/ 2706 w 29"/>
                  <a:gd name="T25" fmla="*/ 68010 h 42"/>
                  <a:gd name="T26" fmla="*/ 2531 w 29"/>
                  <a:gd name="T27" fmla="*/ 57270 h 42"/>
                  <a:gd name="T28" fmla="*/ 2217 w 29"/>
                  <a:gd name="T29" fmla="*/ 43533 h 42"/>
                  <a:gd name="T30" fmla="*/ 1588 w 29"/>
                  <a:gd name="T31" fmla="*/ 28942 h 42"/>
                  <a:gd name="T32" fmla="*/ 1216 w 29"/>
                  <a:gd name="T33" fmla="*/ 1056 h 42"/>
                  <a:gd name="T34" fmla="*/ 6 w 29"/>
                  <a:gd name="T35" fmla="*/ 0 h 42"/>
                  <a:gd name="T36" fmla="*/ 0 w 29"/>
                  <a:gd name="T37" fmla="*/ 21991 h 42"/>
                  <a:gd name="T38" fmla="*/ 0 w 29"/>
                  <a:gd name="T39" fmla="*/ 0 h 42"/>
                  <a:gd name="T40" fmla="*/ 29 w 29"/>
                  <a:gd name="T41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9" h="42">
                    <a:moveTo>
                      <a:pt x="0" y="8"/>
                    </a:moveTo>
                    <a:lnTo>
                      <a:pt x="6" y="12"/>
                    </a:lnTo>
                    <a:lnTo>
                      <a:pt x="10" y="18"/>
                    </a:lnTo>
                    <a:lnTo>
                      <a:pt x="12" y="22"/>
                    </a:lnTo>
                    <a:lnTo>
                      <a:pt x="15" y="27"/>
                    </a:lnTo>
                    <a:lnTo>
                      <a:pt x="16" y="31"/>
                    </a:lnTo>
                    <a:lnTo>
                      <a:pt x="18" y="35"/>
                    </a:lnTo>
                    <a:lnTo>
                      <a:pt x="19" y="39"/>
                    </a:lnTo>
                    <a:lnTo>
                      <a:pt x="22" y="42"/>
                    </a:lnTo>
                    <a:lnTo>
                      <a:pt x="29" y="38"/>
                    </a:lnTo>
                    <a:lnTo>
                      <a:pt x="28" y="35"/>
                    </a:lnTo>
                    <a:lnTo>
                      <a:pt x="26" y="32"/>
                    </a:lnTo>
                    <a:lnTo>
                      <a:pt x="25" y="28"/>
                    </a:lnTo>
                    <a:lnTo>
                      <a:pt x="23" y="23"/>
                    </a:lnTo>
                    <a:lnTo>
                      <a:pt x="21" y="18"/>
                    </a:lnTo>
                    <a:lnTo>
                      <a:pt x="16" y="12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40" name="Freeform 768"/>
              <p:cNvSpPr>
                <a:spLocks noChangeArrowheads="1"/>
              </p:cNvSpPr>
              <p:nvPr/>
            </p:nvSpPr>
            <p:spPr bwMode="auto">
              <a:xfrm>
                <a:off x="142" y="1071"/>
                <a:ext cx="66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1695 0 0"/>
                  <a:gd name="G32" fmla="+- 23022 0 0"/>
                  <a:gd name="G33" fmla="+- 23428 0 0"/>
                  <a:gd name="G34" fmla="+- 23840 0 0"/>
                  <a:gd name="G35" fmla="+- 24266 0 0"/>
                  <a:gd name="G36" fmla="+- 25137 0 0"/>
                  <a:gd name="G37" fmla="+- 25535 0 0"/>
                  <a:gd name="T0" fmla="*/ 4230 w 65"/>
                  <a:gd name="T1" fmla="*/ 25925 h 106"/>
                  <a:gd name="T2" fmla="*/ 4230 w 65"/>
                  <a:gd name="T3" fmla="*/ 27252 h 106"/>
                  <a:gd name="T4" fmla="*/ 4230 w 65"/>
                  <a:gd name="T5" fmla="*/ 27645 h 106"/>
                  <a:gd name="T6" fmla="*/ 4217 w 65"/>
                  <a:gd name="T7" fmla="*/ 27894 h 106"/>
                  <a:gd name="T8" fmla="*/ 4054 w 65"/>
                  <a:gd name="T9" fmla="*/ 28170 h 106"/>
                  <a:gd name="T10" fmla="*/ 3904 w 65"/>
                  <a:gd name="T11" fmla="*/ 28673 h 106"/>
                  <a:gd name="T12" fmla="*/ 3536 w 65"/>
                  <a:gd name="T13" fmla="*/ 28673 h 106"/>
                  <a:gd name="T14" fmla="*/ 3138 w 65"/>
                  <a:gd name="T15" fmla="*/ 27894 h 106"/>
                  <a:gd name="T16" fmla="*/ 2729 w 65"/>
                  <a:gd name="T17" fmla="*/ 27252 h 106"/>
                  <a:gd name="T18" fmla="*/ 2282 w 65"/>
                  <a:gd name="T19" fmla="*/ 25668 h 106"/>
                  <a:gd name="T20" fmla="*/ 1797 w 65"/>
                  <a:gd name="T21" fmla="*/ 24102 h 106"/>
                  <a:gd name="T22" fmla="*/ 1334 w 65"/>
                  <a:gd name="T23" fmla="*/ 21430 h 106"/>
                  <a:gd name="T24" fmla="*/ 878 w 65"/>
                  <a:gd name="T25" fmla="*/ 19208 h 106"/>
                  <a:gd name="T26" fmla="*/ 8 w 65"/>
                  <a:gd name="T27" fmla="*/ 16590 h 106"/>
                  <a:gd name="T28" fmla="*/ 4 w 65"/>
                  <a:gd name="T29" fmla="*/ 13456 h 106"/>
                  <a:gd name="T30" fmla="*/ 1 w 65"/>
                  <a:gd name="T31" fmla="*/ 10684 h 106"/>
                  <a:gd name="T32" fmla="*/ 0 w 65"/>
                  <a:gd name="T33" fmla="*/ 7075 h 106"/>
                  <a:gd name="T34" fmla="*/ 1 w 65"/>
                  <a:gd name="T35" fmla="*/ 386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1050 w 65"/>
                  <a:gd name="T47" fmla="*/ 3 h 106"/>
                  <a:gd name="T48" fmla="*/ 1503 w 65"/>
                  <a:gd name="T49" fmla="*/ 2510 h 106"/>
                  <a:gd name="T50" fmla="*/ 1908 w 65"/>
                  <a:gd name="T51" fmla="*/ 3600 h 106"/>
                  <a:gd name="T52" fmla="*/ 2422 w 65"/>
                  <a:gd name="T53" fmla="*/ 5993 h 106"/>
                  <a:gd name="T54" fmla="*/ 2834 w 65"/>
                  <a:gd name="T55" fmla="*/ 7617 h 106"/>
                  <a:gd name="T56" fmla="*/ 3193 w 65"/>
                  <a:gd name="T57" fmla="*/ 10173 h 106"/>
                  <a:gd name="T58" fmla="*/ 3465 w 65"/>
                  <a:gd name="T59" fmla="*/ 12655 h 106"/>
                  <a:gd name="T60" fmla="*/ 3754 w 65"/>
                  <a:gd name="T61" fmla="*/ 14638 h 106"/>
                  <a:gd name="T62" fmla="*/ 3904 w 65"/>
                  <a:gd name="T63" fmla="*/ 16921 h 106"/>
                  <a:gd name="T64" fmla="*/ 3985 w 65"/>
                  <a:gd name="T65" fmla="*/ 19208 h 106"/>
                  <a:gd name="T66" fmla="*/ 4054 w 65"/>
                  <a:gd name="T67" fmla="*/ 21050 h 106"/>
                  <a:gd name="T68" fmla="*/ 4217 w 65"/>
                  <a:gd name="T69" fmla="*/ 23044 h 106"/>
                  <a:gd name="T70" fmla="*/ 4217 w 65"/>
                  <a:gd name="T71" fmla="*/ 24784 h 106"/>
                  <a:gd name="T72" fmla="*/ 423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41" name="Freeform 769"/>
              <p:cNvSpPr>
                <a:spLocks noChangeArrowheads="1"/>
              </p:cNvSpPr>
              <p:nvPr/>
            </p:nvSpPr>
            <p:spPr bwMode="auto">
              <a:xfrm>
                <a:off x="137" y="1071"/>
                <a:ext cx="75" cy="120"/>
              </a:xfrm>
              <a:custGeom>
                <a:avLst/>
                <a:gdLst>
                  <a:gd name="G0" fmla="+- 1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628 0 0"/>
                  <a:gd name="G39" fmla="+- 45623 0 0"/>
                  <a:gd name="G40" fmla="+- 42182 0 0"/>
                  <a:gd name="G41" fmla="+- 38264 0 0"/>
                  <a:gd name="G42" fmla="+- 34562 0 0"/>
                  <a:gd name="T0" fmla="*/ 5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516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94 w 74"/>
                  <a:gd name="T25" fmla="*/ 42011 h 111"/>
                  <a:gd name="T26" fmla="*/ 2549 w 74"/>
                  <a:gd name="T27" fmla="*/ 42011 h 111"/>
                  <a:gd name="T28" fmla="*/ 2755 w 74"/>
                  <a:gd name="T29" fmla="*/ 41429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808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20 w 74"/>
                  <a:gd name="T53" fmla="*/ 37808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42" name="Freeform 770"/>
              <p:cNvSpPr>
                <a:spLocks noChangeArrowheads="1"/>
              </p:cNvSpPr>
              <p:nvPr/>
            </p:nvSpPr>
            <p:spPr bwMode="auto">
              <a:xfrm>
                <a:off x="142" y="1065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3 0 0"/>
                  <a:gd name="G11" fmla="sin 10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138682 h 45"/>
                  <a:gd name="T2" fmla="*/ 2177 w 53"/>
                  <a:gd name="T3" fmla="*/ 107429 h 45"/>
                  <a:gd name="T4" fmla="*/ 1846 w 53"/>
                  <a:gd name="T5" fmla="*/ 76262 h 45"/>
                  <a:gd name="T6" fmla="*/ 1480 w 53"/>
                  <a:gd name="T7" fmla="*/ 54302 h 45"/>
                  <a:gd name="T8" fmla="*/ 1176 w 53"/>
                  <a:gd name="T9" fmla="*/ 29815 h 45"/>
                  <a:gd name="T10" fmla="*/ 845 w 53"/>
                  <a:gd name="T11" fmla="*/ 566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66 h 45"/>
                  <a:gd name="T22" fmla="*/ 8 w 53"/>
                  <a:gd name="T23" fmla="*/ 27365 h 45"/>
                  <a:gd name="T24" fmla="*/ 8 w 53"/>
                  <a:gd name="T25" fmla="*/ 29815 h 45"/>
                  <a:gd name="T26" fmla="*/ 7 w 53"/>
                  <a:gd name="T27" fmla="*/ 29815 h 45"/>
                  <a:gd name="T28" fmla="*/ 487 w 53"/>
                  <a:gd name="T29" fmla="*/ 32453 h 45"/>
                  <a:gd name="T30" fmla="*/ 608 w 53"/>
                  <a:gd name="T31" fmla="*/ 38685 h 45"/>
                  <a:gd name="T32" fmla="*/ 893 w 53"/>
                  <a:gd name="T33" fmla="*/ 59124 h 45"/>
                  <a:gd name="T34" fmla="*/ 1243 w 53"/>
                  <a:gd name="T35" fmla="*/ 70921 h 45"/>
                  <a:gd name="T36" fmla="*/ 1549 w 53"/>
                  <a:gd name="T37" fmla="*/ 99745 h 45"/>
                  <a:gd name="T38" fmla="*/ 1846 w 53"/>
                  <a:gd name="T39" fmla="*/ 127318 h 45"/>
                  <a:gd name="T40" fmla="*/ 2155 w 53"/>
                  <a:gd name="T41" fmla="*/ 150866 h 45"/>
                  <a:gd name="T42" fmla="*/ 2467 w 53"/>
                  <a:gd name="T43" fmla="*/ 138682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43" name="Freeform 771"/>
              <p:cNvSpPr>
                <a:spLocks noChangeArrowheads="1"/>
              </p:cNvSpPr>
              <p:nvPr/>
            </p:nvSpPr>
            <p:spPr bwMode="auto">
              <a:xfrm>
                <a:off x="190" y="1124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2786 0 0"/>
                  <a:gd name="G25" fmla="+- 3241 0 0"/>
                  <a:gd name="T0" fmla="*/ 6495 w 24"/>
                  <a:gd name="T1" fmla="*/ 3677 h 61"/>
                  <a:gd name="T2" fmla="*/ 6187 w 24"/>
                  <a:gd name="T3" fmla="*/ 3401 h 61"/>
                  <a:gd name="T4" fmla="*/ 6187 w 24"/>
                  <a:gd name="T5" fmla="*/ 2946 h 61"/>
                  <a:gd name="T6" fmla="*/ 5995 w 24"/>
                  <a:gd name="T7" fmla="*/ 2687 h 61"/>
                  <a:gd name="T8" fmla="*/ 5534 w 24"/>
                  <a:gd name="T9" fmla="*/ 2145 h 61"/>
                  <a:gd name="T10" fmla="*/ 5108 w 24"/>
                  <a:gd name="T11" fmla="*/ 1569 h 61"/>
                  <a:gd name="T12" fmla="*/ 4352 w 24"/>
                  <a:gd name="T13" fmla="*/ 1132 h 61"/>
                  <a:gd name="T14" fmla="*/ 3160 w 24"/>
                  <a:gd name="T15" fmla="*/ 560 h 61"/>
                  <a:gd name="T16" fmla="*/ 2295 w 24"/>
                  <a:gd name="T17" fmla="*/ 0 h 61"/>
                  <a:gd name="T18" fmla="*/ 0 w 24"/>
                  <a:gd name="T19" fmla="*/ 4 h 61"/>
                  <a:gd name="T20" fmla="*/ 4 w 24"/>
                  <a:gd name="T21" fmla="*/ 705 h 61"/>
                  <a:gd name="T22" fmla="*/ 2295 w 24"/>
                  <a:gd name="T23" fmla="*/ 1324 h 61"/>
                  <a:gd name="T24" fmla="*/ 2693 w 24"/>
                  <a:gd name="T25" fmla="*/ 1812 h 61"/>
                  <a:gd name="T26" fmla="*/ 3160 w 24"/>
                  <a:gd name="T27" fmla="*/ 2146 h 61"/>
                  <a:gd name="T28" fmla="*/ 3423 w 24"/>
                  <a:gd name="T29" fmla="*/ 2717 h 61"/>
                  <a:gd name="T30" fmla="*/ 3708 w 24"/>
                  <a:gd name="T31" fmla="*/ 3044 h 61"/>
                  <a:gd name="T32" fmla="*/ 4017 w 24"/>
                  <a:gd name="T33" fmla="*/ 3449 h 61"/>
                  <a:gd name="T34" fmla="*/ 4352 w 24"/>
                  <a:gd name="T35" fmla="*/ 3726 h 61"/>
                  <a:gd name="T36" fmla="*/ 6495 w 24"/>
                  <a:gd name="T37" fmla="*/ 3677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44" name="Freeform 772"/>
              <p:cNvSpPr>
                <a:spLocks noChangeArrowheads="1"/>
              </p:cNvSpPr>
              <p:nvPr/>
            </p:nvSpPr>
            <p:spPr bwMode="auto">
              <a:xfrm>
                <a:off x="5548" y="1226"/>
                <a:ext cx="66" cy="115"/>
              </a:xfrm>
              <a:custGeom>
                <a:avLst/>
                <a:gdLst>
                  <a:gd name="G0" fmla="+- 65533 0 0"/>
                  <a:gd name="G1" fmla="+- 65535 0 0"/>
                  <a:gd name="G2" fmla="+- 104 0 0"/>
                  <a:gd name="G3" fmla="*/ 1 27781 2284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*/ 1 64359 2284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571 0 0"/>
                  <a:gd name="G37" fmla="+- 26640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574 h 107"/>
                  <a:gd name="T8" fmla="*/ 3 w 65"/>
                  <a:gd name="T9" fmla="*/ 26646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574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331 w 65"/>
                  <a:gd name="T25" fmla="*/ 18359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689 h 107"/>
                  <a:gd name="T34" fmla="*/ 4217 w 65"/>
                  <a:gd name="T35" fmla="*/ 3279 h 107"/>
                  <a:gd name="T36" fmla="*/ 3985 w 65"/>
                  <a:gd name="T37" fmla="*/ 1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3 h 107"/>
                  <a:gd name="T48" fmla="*/ 2785 w 65"/>
                  <a:gd name="T49" fmla="*/ 2139 h 107"/>
                  <a:gd name="T50" fmla="*/ 2329 w 65"/>
                  <a:gd name="T51" fmla="*/ 3279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79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359 h 107"/>
                  <a:gd name="T66" fmla="*/ 3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249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45" name="Freeform 773"/>
              <p:cNvSpPr>
                <a:spLocks noChangeArrowheads="1"/>
              </p:cNvSpPr>
              <p:nvPr/>
            </p:nvSpPr>
            <p:spPr bwMode="auto">
              <a:xfrm>
                <a:off x="5544" y="1226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11 2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68 0 0"/>
                  <a:gd name="G46" fmla="+- 58228 0 0"/>
                  <a:gd name="G47" fmla="+- 53371 0 0"/>
                  <a:gd name="G48" fmla="+- 49506 0 0"/>
                  <a:gd name="G49" fmla="+- 45267 0 0"/>
                  <a:gd name="G50" fmla="+- 41801 0 0"/>
                  <a:gd name="G51" fmla="+- 37920 0 0"/>
                  <a:gd name="T0" fmla="*/ 2418 w 74"/>
                  <a:gd name="T1" fmla="*/ 3 h 111"/>
                  <a:gd name="T2" fmla="*/ 2549 w 74"/>
                  <a:gd name="T3" fmla="*/ 5417 h 111"/>
                  <a:gd name="T4" fmla="*/ 2549 w 74"/>
                  <a:gd name="T5" fmla="*/ 9857 h 111"/>
                  <a:gd name="T6" fmla="*/ 2483 w 74"/>
                  <a:gd name="T7" fmla="*/ 14648 h 111"/>
                  <a:gd name="T8" fmla="*/ 2418 w 74"/>
                  <a:gd name="T9" fmla="*/ 18448 h 111"/>
                  <a:gd name="T10" fmla="*/ 2235 w 74"/>
                  <a:gd name="T11" fmla="*/ 2250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571 h 111"/>
                  <a:gd name="T20" fmla="*/ 962 w 74"/>
                  <a:gd name="T21" fmla="*/ 36374 h 111"/>
                  <a:gd name="T22" fmla="*/ 740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8316 h 111"/>
                  <a:gd name="T44" fmla="*/ 2 w 74"/>
                  <a:gd name="T45" fmla="*/ 40394 h 111"/>
                  <a:gd name="T46" fmla="*/ 5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064 w 74"/>
                  <a:gd name="T61" fmla="*/ 31101 h 111"/>
                  <a:gd name="T62" fmla="*/ 2353 w 74"/>
                  <a:gd name="T63" fmla="*/ 27841 h 111"/>
                  <a:gd name="T64" fmla="*/ 2549 w 74"/>
                  <a:gd name="T65" fmla="*/ 23791 h 111"/>
                  <a:gd name="T66" fmla="*/ 2755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5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9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46" name="Freeform 774"/>
              <p:cNvSpPr>
                <a:spLocks noChangeArrowheads="1"/>
              </p:cNvSpPr>
              <p:nvPr/>
            </p:nvSpPr>
            <p:spPr bwMode="auto">
              <a:xfrm>
                <a:off x="5561" y="1220"/>
                <a:ext cx="53" cy="48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2569 45696"/>
                  <a:gd name="G13" fmla="*/ 1 63849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27476 0 0"/>
                  <a:gd name="G25" fmla="+- 21061 0 0"/>
                  <a:gd name="G26" fmla="+- 16880 0 0"/>
                  <a:gd name="T0" fmla="*/ 8 w 53"/>
                  <a:gd name="T1" fmla="*/ 28084 h 46"/>
                  <a:gd name="T2" fmla="*/ 608 w 53"/>
                  <a:gd name="T3" fmla="*/ 21954 h 46"/>
                  <a:gd name="T4" fmla="*/ 893 w 53"/>
                  <a:gd name="T5" fmla="*/ 18193 h 46"/>
                  <a:gd name="T6" fmla="*/ 1313 w 53"/>
                  <a:gd name="T7" fmla="*/ 14192 h 46"/>
                  <a:gd name="T8" fmla="*/ 1549 w 53"/>
                  <a:gd name="T9" fmla="*/ 9509 h 46"/>
                  <a:gd name="T10" fmla="*/ 1846 w 53"/>
                  <a:gd name="T11" fmla="*/ 6821 h 46"/>
                  <a:gd name="T12" fmla="*/ 2060 w 53"/>
                  <a:gd name="T13" fmla="*/ 5336 h 46"/>
                  <a:gd name="T14" fmla="*/ 2177 w 53"/>
                  <a:gd name="T15" fmla="*/ 5336 h 46"/>
                  <a:gd name="T16" fmla="*/ 2155 w 53"/>
                  <a:gd name="T17" fmla="*/ 4916 h 46"/>
                  <a:gd name="T18" fmla="*/ 2467 w 53"/>
                  <a:gd name="T19" fmla="*/ 113 h 46"/>
                  <a:gd name="T20" fmla="*/ 2406 w 53"/>
                  <a:gd name="T21" fmla="*/ 2 h 46"/>
                  <a:gd name="T22" fmla="*/ 2210 w 53"/>
                  <a:gd name="T23" fmla="*/ 0 h 46"/>
                  <a:gd name="T24" fmla="*/ 2060 w 53"/>
                  <a:gd name="T25" fmla="*/ 0 h 46"/>
                  <a:gd name="T26" fmla="*/ 1931 w 53"/>
                  <a:gd name="T27" fmla="*/ 1 h 46"/>
                  <a:gd name="T28" fmla="*/ 1564 w 53"/>
                  <a:gd name="T29" fmla="*/ 4 h 46"/>
                  <a:gd name="T30" fmla="*/ 1326 w 53"/>
                  <a:gd name="T31" fmla="*/ 5336 h 46"/>
                  <a:gd name="T32" fmla="*/ 944 w 53"/>
                  <a:gd name="T33" fmla="*/ 9509 h 46"/>
                  <a:gd name="T34" fmla="*/ 608 w 53"/>
                  <a:gd name="T35" fmla="*/ 14192 h 46"/>
                  <a:gd name="T36" fmla="*/ 7 w 53"/>
                  <a:gd name="T37" fmla="*/ 18560 h 46"/>
                  <a:gd name="T38" fmla="*/ 0 w 53"/>
                  <a:gd name="T39" fmla="*/ 23864 h 46"/>
                  <a:gd name="T40" fmla="*/ 8 w 53"/>
                  <a:gd name="T41" fmla="*/ 28084 h 46"/>
                  <a:gd name="T42" fmla="*/ 0 w 53"/>
                  <a:gd name="T43" fmla="*/ 0 h 46"/>
                  <a:gd name="T44" fmla="*/ 53 w 53"/>
                  <a:gd name="T4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47" name="Freeform 775"/>
              <p:cNvSpPr>
                <a:spLocks noChangeArrowheads="1"/>
              </p:cNvSpPr>
              <p:nvPr/>
            </p:nvSpPr>
            <p:spPr bwMode="auto">
              <a:xfrm>
                <a:off x="5544" y="1262"/>
                <a:ext cx="23" cy="65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1 0 0"/>
                  <a:gd name="G5" fmla="cos 52 G4"/>
                  <a:gd name="G6" fmla="*/ 1 9995 49664"/>
                  <a:gd name="G7" fmla="*/ 1 53517 51712"/>
                  <a:gd name="G8" fmla="+- 1 0 0"/>
                  <a:gd name="G9" fmla="*/ 1 63627 51712"/>
                  <a:gd name="G10" fmla="+- 4 0 0"/>
                  <a:gd name="G11" fmla="+- 22 0 0"/>
                  <a:gd name="G12" fmla="*/ 1 0 51712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7806 0 0"/>
                  <a:gd name="G28" fmla="+- 49748 0 0"/>
                  <a:gd name="T0" fmla="*/ 2295 w 24"/>
                  <a:gd name="T1" fmla="*/ 21872 h 62"/>
                  <a:gd name="T2" fmla="*/ 2486 w 24"/>
                  <a:gd name="T3" fmla="*/ 20216 h 62"/>
                  <a:gd name="T4" fmla="*/ 2693 w 24"/>
                  <a:gd name="T5" fmla="*/ 18481 h 62"/>
                  <a:gd name="T6" fmla="*/ 2917 w 24"/>
                  <a:gd name="T7" fmla="*/ 16015 h 62"/>
                  <a:gd name="T8" fmla="*/ 3160 w 24"/>
                  <a:gd name="T9" fmla="*/ 13551 h 62"/>
                  <a:gd name="T10" fmla="*/ 3708 w 24"/>
                  <a:gd name="T11" fmla="*/ 10084 h 62"/>
                  <a:gd name="T12" fmla="*/ 4352 w 24"/>
                  <a:gd name="T13" fmla="*/ 7394 h 62"/>
                  <a:gd name="T14" fmla="*/ 5534 w 24"/>
                  <a:gd name="T15" fmla="*/ 4262 h 62"/>
                  <a:gd name="T16" fmla="*/ 6495 w 24"/>
                  <a:gd name="T17" fmla="*/ 95 h 62"/>
                  <a:gd name="T18" fmla="*/ 4352 w 24"/>
                  <a:gd name="T19" fmla="*/ 0 h 62"/>
                  <a:gd name="T20" fmla="*/ 3160 w 24"/>
                  <a:gd name="T21" fmla="*/ 3150 h 62"/>
                  <a:gd name="T22" fmla="*/ 2295 w 24"/>
                  <a:gd name="T23" fmla="*/ 6326 h 62"/>
                  <a:gd name="T24" fmla="*/ 1955 w 24"/>
                  <a:gd name="T25" fmla="*/ 9331 h 62"/>
                  <a:gd name="T26" fmla="*/ 4 w 24"/>
                  <a:gd name="T27" fmla="*/ 12526 h 62"/>
                  <a:gd name="T28" fmla="*/ 2 w 24"/>
                  <a:gd name="T29" fmla="*/ 14862 h 62"/>
                  <a:gd name="T30" fmla="*/ 1 w 24"/>
                  <a:gd name="T31" fmla="*/ 17332 h 62"/>
                  <a:gd name="T32" fmla="*/ 1 w 24"/>
                  <a:gd name="T33" fmla="*/ 19958 h 62"/>
                  <a:gd name="T34" fmla="*/ 0 w 24"/>
                  <a:gd name="T35" fmla="*/ 21555 h 62"/>
                  <a:gd name="T36" fmla="*/ 2295 w 24"/>
                  <a:gd name="T37" fmla="*/ 21872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2"/>
                    </a:lnTo>
                    <a:lnTo>
                      <a:pt x="11" y="45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48" name="Freeform 776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7 0 0"/>
                  <a:gd name="G7" fmla="+- 2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492 0 0"/>
                  <a:gd name="G33" fmla="+- 21004 0 0"/>
                  <a:gd name="G34" fmla="+- 22065 0 0"/>
                  <a:gd name="G35" fmla="+- 22430 0 0"/>
                  <a:gd name="G36" fmla="+- 22742 0 0"/>
                  <a:gd name="G37" fmla="+- 23859 0 0"/>
                  <a:gd name="G38" fmla="+- 23996 0 0"/>
                  <a:gd name="T0" fmla="*/ 4230 w 65"/>
                  <a:gd name="T1" fmla="*/ 24722 h 107"/>
                  <a:gd name="T2" fmla="*/ 4230 w 65"/>
                  <a:gd name="T3" fmla="*/ 25234 h 107"/>
                  <a:gd name="T4" fmla="*/ 4230 w 65"/>
                  <a:gd name="T5" fmla="*/ 26282 h 107"/>
                  <a:gd name="T6" fmla="*/ 4217 w 65"/>
                  <a:gd name="T7" fmla="*/ 26574 h 107"/>
                  <a:gd name="T8" fmla="*/ 4144 w 65"/>
                  <a:gd name="T9" fmla="*/ 26646 h 107"/>
                  <a:gd name="T10" fmla="*/ 3904 w 65"/>
                  <a:gd name="T11" fmla="*/ 27395 h 107"/>
                  <a:gd name="T12" fmla="*/ 3536 w 65"/>
                  <a:gd name="T13" fmla="*/ 27134 h 107"/>
                  <a:gd name="T14" fmla="*/ 3138 w 65"/>
                  <a:gd name="T15" fmla="*/ 26574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878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9880 h 107"/>
                  <a:gd name="T32" fmla="*/ 0 w 65"/>
                  <a:gd name="T33" fmla="*/ 6689 h 107"/>
                  <a:gd name="T34" fmla="*/ 1 w 65"/>
                  <a:gd name="T35" fmla="*/ 3279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1050 w 65"/>
                  <a:gd name="T47" fmla="*/ 3 h 107"/>
                  <a:gd name="T48" fmla="*/ 1503 w 65"/>
                  <a:gd name="T49" fmla="*/ 2139 h 107"/>
                  <a:gd name="T50" fmla="*/ 1908 w 65"/>
                  <a:gd name="T51" fmla="*/ 3279 h 107"/>
                  <a:gd name="T52" fmla="*/ 2422 w 65"/>
                  <a:gd name="T53" fmla="*/ 5445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536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091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249 h 107"/>
                  <a:gd name="T72" fmla="*/ 423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49" name="Freeform 777"/>
              <p:cNvSpPr>
                <a:spLocks noChangeArrowheads="1"/>
              </p:cNvSpPr>
              <p:nvPr/>
            </p:nvSpPr>
            <p:spPr bwMode="auto">
              <a:xfrm>
                <a:off x="137" y="3923"/>
                <a:ext cx="75" cy="120"/>
              </a:xfrm>
              <a:custGeom>
                <a:avLst/>
                <a:gdLst>
                  <a:gd name="G0" fmla="+- 1 0 0"/>
                  <a:gd name="G1" fmla="+- 65523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8687 25856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679 0 0"/>
                  <a:gd name="G38" fmla="+- 50628 0 0"/>
                  <a:gd name="G39" fmla="+- 45623 0 0"/>
                  <a:gd name="G40" fmla="+- 42182 0 0"/>
                  <a:gd name="G41" fmla="+- 38264 0 0"/>
                  <a:gd name="G42" fmla="+- 35257 0 0"/>
                  <a:gd name="T0" fmla="*/ 5 w 74"/>
                  <a:gd name="T1" fmla="*/ 0 h 111"/>
                  <a:gd name="T2" fmla="*/ 1 w 74"/>
                  <a:gd name="T3" fmla="*/ 4627 h 111"/>
                  <a:gd name="T4" fmla="*/ 0 w 74"/>
                  <a:gd name="T5" fmla="*/ 9857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101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94 w 74"/>
                  <a:gd name="T25" fmla="*/ 41429 h 111"/>
                  <a:gd name="T26" fmla="*/ 2549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448 h 111"/>
                  <a:gd name="T68" fmla="*/ 461 w 74"/>
                  <a:gd name="T69" fmla="*/ 14648 h 111"/>
                  <a:gd name="T70" fmla="*/ 437 w 74"/>
                  <a:gd name="T71" fmla="*/ 9857 h 111"/>
                  <a:gd name="T72" fmla="*/ 437 w 74"/>
                  <a:gd name="T73" fmla="*/ 5417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9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50" name="Freeform 778"/>
              <p:cNvSpPr>
                <a:spLocks noChangeArrowheads="1"/>
              </p:cNvSpPr>
              <p:nvPr/>
            </p:nvSpPr>
            <p:spPr bwMode="auto">
              <a:xfrm>
                <a:off x="142" y="3923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28513 57600"/>
                  <a:gd name="G7" fmla="+- 13 0 0"/>
                  <a:gd name="G8" fmla="sin 10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90650 h 46"/>
                  <a:gd name="T2" fmla="*/ 2210 w 53"/>
                  <a:gd name="T3" fmla="*/ 70515 h 46"/>
                  <a:gd name="T4" fmla="*/ 1846 w 53"/>
                  <a:gd name="T5" fmla="*/ 53916 h 46"/>
                  <a:gd name="T6" fmla="*/ 1480 w 53"/>
                  <a:gd name="T7" fmla="*/ 36123 h 46"/>
                  <a:gd name="T8" fmla="*/ 1176 w 53"/>
                  <a:gd name="T9" fmla="*/ 22026 h 46"/>
                  <a:gd name="T10" fmla="*/ 845 w 53"/>
                  <a:gd name="T11" fmla="*/ 50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36 h 46"/>
                  <a:gd name="T22" fmla="*/ 8 w 53"/>
                  <a:gd name="T23" fmla="*/ 18666 h 46"/>
                  <a:gd name="T24" fmla="*/ 7 w 53"/>
                  <a:gd name="T25" fmla="*/ 22026 h 46"/>
                  <a:gd name="T26" fmla="*/ 8 w 53"/>
                  <a:gd name="T27" fmla="*/ 22026 h 46"/>
                  <a:gd name="T28" fmla="*/ 487 w 53"/>
                  <a:gd name="T29" fmla="*/ 22026 h 46"/>
                  <a:gd name="T30" fmla="*/ 608 w 53"/>
                  <a:gd name="T31" fmla="*/ 25913 h 46"/>
                  <a:gd name="T32" fmla="*/ 893 w 53"/>
                  <a:gd name="T33" fmla="*/ 36123 h 46"/>
                  <a:gd name="T34" fmla="*/ 1243 w 53"/>
                  <a:gd name="T35" fmla="*/ 53916 h 46"/>
                  <a:gd name="T36" fmla="*/ 1549 w 53"/>
                  <a:gd name="T37" fmla="*/ 69104 h 46"/>
                  <a:gd name="T38" fmla="*/ 1846 w 53"/>
                  <a:gd name="T39" fmla="*/ 83406 h 46"/>
                  <a:gd name="T40" fmla="*/ 2155 w 53"/>
                  <a:gd name="T41" fmla="*/ 106703 h 46"/>
                  <a:gd name="T42" fmla="*/ 2467 w 53"/>
                  <a:gd name="T43" fmla="*/ 9065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51" name="Freeform 779"/>
              <p:cNvSpPr>
                <a:spLocks noChangeArrowheads="1"/>
              </p:cNvSpPr>
              <p:nvPr/>
            </p:nvSpPr>
            <p:spPr bwMode="auto">
              <a:xfrm>
                <a:off x="190" y="3974"/>
                <a:ext cx="2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38869 4569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3184 0 0"/>
                  <a:gd name="G25" fmla="+- 3580 0 0"/>
                  <a:gd name="T0" fmla="*/ 6495 w 24"/>
                  <a:gd name="T1" fmla="*/ 3243 h 62"/>
                  <a:gd name="T2" fmla="*/ 6187 w 24"/>
                  <a:gd name="T3" fmla="*/ 3003 h 62"/>
                  <a:gd name="T4" fmla="*/ 6187 w 24"/>
                  <a:gd name="T5" fmla="*/ 2607 h 62"/>
                  <a:gd name="T6" fmla="*/ 5995 w 24"/>
                  <a:gd name="T7" fmla="*/ 2238 h 62"/>
                  <a:gd name="T8" fmla="*/ 5534 w 24"/>
                  <a:gd name="T9" fmla="*/ 1884 h 62"/>
                  <a:gd name="T10" fmla="*/ 5108 w 24"/>
                  <a:gd name="T11" fmla="*/ 1404 h 62"/>
                  <a:gd name="T12" fmla="*/ 4352 w 24"/>
                  <a:gd name="T13" fmla="*/ 952 h 62"/>
                  <a:gd name="T14" fmla="*/ 3160 w 24"/>
                  <a:gd name="T15" fmla="*/ 474 h 62"/>
                  <a:gd name="T16" fmla="*/ 2295 w 24"/>
                  <a:gd name="T17" fmla="*/ 0 h 62"/>
                  <a:gd name="T18" fmla="*/ 0 w 24"/>
                  <a:gd name="T19" fmla="*/ 15 h 62"/>
                  <a:gd name="T20" fmla="*/ 4 w 24"/>
                  <a:gd name="T21" fmla="*/ 642 h 62"/>
                  <a:gd name="T22" fmla="*/ 2295 w 24"/>
                  <a:gd name="T23" fmla="*/ 1112 h 62"/>
                  <a:gd name="T24" fmla="*/ 2693 w 24"/>
                  <a:gd name="T25" fmla="*/ 1518 h 62"/>
                  <a:gd name="T26" fmla="*/ 3160 w 24"/>
                  <a:gd name="T27" fmla="*/ 2038 h 62"/>
                  <a:gd name="T28" fmla="*/ 3423 w 24"/>
                  <a:gd name="T29" fmla="*/ 2410 h 62"/>
                  <a:gd name="T30" fmla="*/ 3708 w 24"/>
                  <a:gd name="T31" fmla="*/ 2781 h 62"/>
                  <a:gd name="T32" fmla="*/ 4017 w 24"/>
                  <a:gd name="T33" fmla="*/ 3042 h 62"/>
                  <a:gd name="T34" fmla="*/ 4352 w 24"/>
                  <a:gd name="T35" fmla="*/ 3290 h 62"/>
                  <a:gd name="T36" fmla="*/ 6495 w 24"/>
                  <a:gd name="T37" fmla="*/ 3243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52" name="Freeform 780"/>
              <p:cNvSpPr>
                <a:spLocks noChangeArrowheads="1"/>
              </p:cNvSpPr>
              <p:nvPr/>
            </p:nvSpPr>
            <p:spPr bwMode="auto">
              <a:xfrm>
                <a:off x="5548" y="4038"/>
                <a:ext cx="66" cy="86"/>
              </a:xfrm>
              <a:custGeom>
                <a:avLst/>
                <a:gdLst>
                  <a:gd name="G0" fmla="+- 65532 0 0"/>
                  <a:gd name="G1" fmla="*/ 1 87 2"/>
                  <a:gd name="G2" fmla="*/ 1 17447 61568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849 45696"/>
                  <a:gd name="G13" fmla="*/ 1 14795 44192"/>
                  <a:gd name="G14" fmla="*/ 1 63095 51712"/>
                  <a:gd name="G15" fmla="*/ G14 1 180"/>
                  <a:gd name="G16" fmla="*/ G13 1 G15"/>
                  <a:gd name="G17" fmla="+- 2 0 0"/>
                  <a:gd name="G18" fmla="*/ 1 34401 49664"/>
                  <a:gd name="G19" fmla="+- 73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15169 0 0"/>
                  <a:gd name="G31" fmla="+- 16251 0 0"/>
                  <a:gd name="G32" fmla="+- 16690 0 0"/>
                  <a:gd name="G33" fmla="+- 15962 0 0"/>
                  <a:gd name="G34" fmla="+- 15646 0 0"/>
                  <a:gd name="G35" fmla="+- 14822 0 0"/>
                  <a:gd name="T0" fmla="*/ 0 w 65"/>
                  <a:gd name="T1" fmla="*/ 15169 h 81"/>
                  <a:gd name="T2" fmla="*/ 0 w 65"/>
                  <a:gd name="T3" fmla="*/ 16253 h 81"/>
                  <a:gd name="T4" fmla="*/ 2 w 65"/>
                  <a:gd name="T5" fmla="*/ 16696 h 81"/>
                  <a:gd name="T6" fmla="*/ 6 w 65"/>
                  <a:gd name="T7" fmla="*/ 16696 h 81"/>
                  <a:gd name="T8" fmla="*/ 734 w 65"/>
                  <a:gd name="T9" fmla="*/ 16696 h 81"/>
                  <a:gd name="T10" fmla="*/ 1050 w 65"/>
                  <a:gd name="T11" fmla="*/ 16417 h 81"/>
                  <a:gd name="T12" fmla="*/ 1595 w 65"/>
                  <a:gd name="T13" fmla="*/ 16150 h 81"/>
                  <a:gd name="T14" fmla="*/ 1947 w 65"/>
                  <a:gd name="T15" fmla="*/ 15124 h 81"/>
                  <a:gd name="T16" fmla="*/ 2472 w 65"/>
                  <a:gd name="T17" fmla="*/ 14100 h 81"/>
                  <a:gd name="T18" fmla="*/ 2897 w 65"/>
                  <a:gd name="T19" fmla="*/ 13040 h 81"/>
                  <a:gd name="T20" fmla="*/ 3331 w 65"/>
                  <a:gd name="T21" fmla="*/ 11388 h 81"/>
                  <a:gd name="T22" fmla="*/ 3754 w 65"/>
                  <a:gd name="T23" fmla="*/ 9788 h 81"/>
                  <a:gd name="T24" fmla="*/ 3985 w 65"/>
                  <a:gd name="T25" fmla="*/ 8375 h 81"/>
                  <a:gd name="T26" fmla="*/ 4144 w 65"/>
                  <a:gd name="T27" fmla="*/ 6378 h 81"/>
                  <a:gd name="T28" fmla="*/ 4230 w 65"/>
                  <a:gd name="T29" fmla="*/ 4465 h 81"/>
                  <a:gd name="T30" fmla="*/ 4217 w 65"/>
                  <a:gd name="T31" fmla="*/ 2176 h 81"/>
                  <a:gd name="T32" fmla="*/ 3985 w 65"/>
                  <a:gd name="T33" fmla="*/ 1 h 81"/>
                  <a:gd name="T34" fmla="*/ 3904 w 65"/>
                  <a:gd name="T35" fmla="*/ 0 h 81"/>
                  <a:gd name="T36" fmla="*/ 3598 w 65"/>
                  <a:gd name="T37" fmla="*/ 1 h 81"/>
                  <a:gd name="T38" fmla="*/ 3138 w 65"/>
                  <a:gd name="T39" fmla="*/ 3 h 81"/>
                  <a:gd name="T40" fmla="*/ 2785 w 65"/>
                  <a:gd name="T41" fmla="*/ 1633 h 81"/>
                  <a:gd name="T42" fmla="*/ 2329 w 65"/>
                  <a:gd name="T43" fmla="*/ 2176 h 81"/>
                  <a:gd name="T44" fmla="*/ 1834 w 65"/>
                  <a:gd name="T45" fmla="*/ 3352 h 81"/>
                  <a:gd name="T46" fmla="*/ 1416 w 65"/>
                  <a:gd name="T47" fmla="*/ 4798 h 81"/>
                  <a:gd name="T48" fmla="*/ 989 w 65"/>
                  <a:gd name="T49" fmla="*/ 6287 h 81"/>
                  <a:gd name="T50" fmla="*/ 734 w 65"/>
                  <a:gd name="T51" fmla="*/ 7420 h 81"/>
                  <a:gd name="T52" fmla="*/ 8 w 65"/>
                  <a:gd name="T53" fmla="*/ 8573 h 81"/>
                  <a:gd name="T54" fmla="*/ 6 w 65"/>
                  <a:gd name="T55" fmla="*/ 9885 h 81"/>
                  <a:gd name="T56" fmla="*/ 4 w 65"/>
                  <a:gd name="T57" fmla="*/ 11388 h 81"/>
                  <a:gd name="T58" fmla="*/ 2 w 65"/>
                  <a:gd name="T59" fmla="*/ 12851 h 81"/>
                  <a:gd name="T60" fmla="*/ 1 w 65"/>
                  <a:gd name="T61" fmla="*/ 13802 h 81"/>
                  <a:gd name="T62" fmla="*/ 1 w 65"/>
                  <a:gd name="T63" fmla="*/ 14466 h 81"/>
                  <a:gd name="T64" fmla="*/ 0 w 65"/>
                  <a:gd name="T65" fmla="*/ 15169 h 81"/>
                  <a:gd name="T66" fmla="*/ 0 w 65"/>
                  <a:gd name="T67" fmla="*/ 0 h 81"/>
                  <a:gd name="T68" fmla="*/ 65 w 65"/>
                  <a:gd name="T6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65" h="81">
                    <a:moveTo>
                      <a:pt x="0" y="74"/>
                    </a:moveTo>
                    <a:lnTo>
                      <a:pt x="0" y="78"/>
                    </a:lnTo>
                    <a:lnTo>
                      <a:pt x="2" y="81"/>
                    </a:lnTo>
                    <a:lnTo>
                      <a:pt x="6" y="81"/>
                    </a:lnTo>
                    <a:lnTo>
                      <a:pt x="11" y="81"/>
                    </a:lnTo>
                    <a:lnTo>
                      <a:pt x="17" y="80"/>
                    </a:lnTo>
                    <a:lnTo>
                      <a:pt x="24" y="77"/>
                    </a:lnTo>
                    <a:lnTo>
                      <a:pt x="30" y="73"/>
                    </a:lnTo>
                    <a:lnTo>
                      <a:pt x="38" y="68"/>
                    </a:lnTo>
                    <a:lnTo>
                      <a:pt x="44" y="62"/>
                    </a:lnTo>
                    <a:lnTo>
                      <a:pt x="51" y="55"/>
                    </a:lnTo>
                    <a:lnTo>
                      <a:pt x="57" y="47"/>
                    </a:lnTo>
                    <a:lnTo>
                      <a:pt x="61" y="40"/>
                    </a:lnTo>
                    <a:lnTo>
                      <a:pt x="63" y="31"/>
                    </a:lnTo>
                    <a:lnTo>
                      <a:pt x="65" y="21"/>
                    </a:lnTo>
                    <a:lnTo>
                      <a:pt x="64" y="11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1"/>
                    </a:lnTo>
                    <a:lnTo>
                      <a:pt x="28" y="17"/>
                    </a:lnTo>
                    <a:lnTo>
                      <a:pt x="22" y="23"/>
                    </a:lnTo>
                    <a:lnTo>
                      <a:pt x="16" y="30"/>
                    </a:lnTo>
                    <a:lnTo>
                      <a:pt x="11" y="36"/>
                    </a:lnTo>
                    <a:lnTo>
                      <a:pt x="8" y="42"/>
                    </a:lnTo>
                    <a:lnTo>
                      <a:pt x="6" y="48"/>
                    </a:lnTo>
                    <a:lnTo>
                      <a:pt x="4" y="55"/>
                    </a:lnTo>
                    <a:lnTo>
                      <a:pt x="2" y="61"/>
                    </a:lnTo>
                    <a:lnTo>
                      <a:pt x="1" y="66"/>
                    </a:lnTo>
                    <a:lnTo>
                      <a:pt x="1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53" name="Freeform 781"/>
              <p:cNvSpPr>
                <a:spLocks noChangeArrowheads="1"/>
              </p:cNvSpPr>
              <p:nvPr/>
            </p:nvSpPr>
            <p:spPr bwMode="auto">
              <a:xfrm>
                <a:off x="5544" y="4038"/>
                <a:ext cx="75" cy="9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+- 8 0 0"/>
                  <a:gd name="G8" fmla="sin 77 G7"/>
                  <a:gd name="G9" fmla="*/ 1 0 51712"/>
                  <a:gd name="G10" fmla="*/ 1 63095 51712"/>
                  <a:gd name="G11" fmla="*/ G10 1 180"/>
                  <a:gd name="G12" fmla="*/ G9 1 G11"/>
                  <a:gd name="G13" fmla="*/ 1 32919 25856"/>
                  <a:gd name="G14" fmla="+- 15 0 0"/>
                  <a:gd name="G15" fmla="cos 87 G14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63368 0 0"/>
                  <a:gd name="G38" fmla="+- 59291 0 0"/>
                  <a:gd name="G39" fmla="+- 55425 0 0"/>
                  <a:gd name="G40" fmla="+- 52795 0 0"/>
                  <a:gd name="G41" fmla="+- 48682 0 0"/>
                  <a:gd name="G42" fmla="+- 45897 0 0"/>
                  <a:gd name="T0" fmla="*/ 2418 w 74"/>
                  <a:gd name="T1" fmla="*/ 3 h 87"/>
                  <a:gd name="T2" fmla="*/ 2549 w 74"/>
                  <a:gd name="T3" fmla="*/ 4717 h 87"/>
                  <a:gd name="T4" fmla="*/ 2549 w 74"/>
                  <a:gd name="T5" fmla="*/ 8794 h 87"/>
                  <a:gd name="T6" fmla="*/ 2483 w 74"/>
                  <a:gd name="T7" fmla="*/ 12594 h 87"/>
                  <a:gd name="T8" fmla="*/ 2418 w 74"/>
                  <a:gd name="T9" fmla="*/ 15159 h 87"/>
                  <a:gd name="T10" fmla="*/ 2235 w 74"/>
                  <a:gd name="T11" fmla="*/ 19089 h 87"/>
                  <a:gd name="T12" fmla="*/ 2011 w 74"/>
                  <a:gd name="T13" fmla="*/ 21650 h 87"/>
                  <a:gd name="T14" fmla="*/ 1810 w 74"/>
                  <a:gd name="T15" fmla="*/ 24116 h 87"/>
                  <a:gd name="T16" fmla="*/ 1544 w 74"/>
                  <a:gd name="T17" fmla="*/ 26493 h 87"/>
                  <a:gd name="T18" fmla="*/ 1252 w 74"/>
                  <a:gd name="T19" fmla="*/ 28638 h 87"/>
                  <a:gd name="T20" fmla="*/ 1014 w 74"/>
                  <a:gd name="T21" fmla="*/ 30419 h 87"/>
                  <a:gd name="T22" fmla="*/ 740 w 74"/>
                  <a:gd name="T23" fmla="*/ 31518 h 87"/>
                  <a:gd name="T24" fmla="*/ 540 w 74"/>
                  <a:gd name="T25" fmla="*/ 31848 h 87"/>
                  <a:gd name="T26" fmla="*/ 437 w 74"/>
                  <a:gd name="T27" fmla="*/ 31848 h 87"/>
                  <a:gd name="T28" fmla="*/ 9 w 74"/>
                  <a:gd name="T29" fmla="*/ 31848 h 87"/>
                  <a:gd name="T30" fmla="*/ 8 w 74"/>
                  <a:gd name="T31" fmla="*/ 31848 h 87"/>
                  <a:gd name="T32" fmla="*/ 8 w 74"/>
                  <a:gd name="T33" fmla="*/ 30922 h 87"/>
                  <a:gd name="T34" fmla="*/ 0 w 74"/>
                  <a:gd name="T35" fmla="*/ 30485 h 87"/>
                  <a:gd name="T36" fmla="*/ 1 w 74"/>
                  <a:gd name="T37" fmla="*/ 32931 h 87"/>
                  <a:gd name="T38" fmla="*/ 4 w 74"/>
                  <a:gd name="T39" fmla="*/ 35499 h 87"/>
                  <a:gd name="T40" fmla="*/ 437 w 74"/>
                  <a:gd name="T41" fmla="*/ 35935 h 87"/>
                  <a:gd name="T42" fmla="*/ 569 w 74"/>
                  <a:gd name="T43" fmla="*/ 35595 h 87"/>
                  <a:gd name="T44" fmla="*/ 866 w 74"/>
                  <a:gd name="T45" fmla="*/ 35499 h 87"/>
                  <a:gd name="T46" fmla="*/ 1187 w 74"/>
                  <a:gd name="T47" fmla="*/ 33423 h 87"/>
                  <a:gd name="T48" fmla="*/ 1465 w 74"/>
                  <a:gd name="T49" fmla="*/ 31848 h 87"/>
                  <a:gd name="T50" fmla="*/ 1717 w 74"/>
                  <a:gd name="T51" fmla="*/ 30381 h 87"/>
                  <a:gd name="T52" fmla="*/ 2011 w 74"/>
                  <a:gd name="T53" fmla="*/ 26991 h 87"/>
                  <a:gd name="T54" fmla="*/ 2353 w 74"/>
                  <a:gd name="T55" fmla="*/ 24116 h 87"/>
                  <a:gd name="T56" fmla="*/ 2549 w 74"/>
                  <a:gd name="T57" fmla="*/ 20647 h 87"/>
                  <a:gd name="T58" fmla="*/ 2755 w 74"/>
                  <a:gd name="T59" fmla="*/ 17139 h 87"/>
                  <a:gd name="T60" fmla="*/ 2904 w 74"/>
                  <a:gd name="T61" fmla="*/ 12954 h 87"/>
                  <a:gd name="T62" fmla="*/ 2907 w 74"/>
                  <a:gd name="T63" fmla="*/ 8794 h 87"/>
                  <a:gd name="T64" fmla="*/ 2904 w 74"/>
                  <a:gd name="T65" fmla="*/ 4376 h 87"/>
                  <a:gd name="T66" fmla="*/ 2735 w 74"/>
                  <a:gd name="T67" fmla="*/ 0 h 87"/>
                  <a:gd name="T68" fmla="*/ 2418 w 74"/>
                  <a:gd name="T69" fmla="*/ 3 h 87"/>
                  <a:gd name="T70" fmla="*/ 0 w 74"/>
                  <a:gd name="T71" fmla="*/ 0 h 87"/>
                  <a:gd name="T72" fmla="*/ 74 w 74"/>
                  <a:gd name="T7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74" h="87">
                    <a:moveTo>
                      <a:pt x="61" y="3"/>
                    </a:moveTo>
                    <a:lnTo>
                      <a:pt x="64" y="12"/>
                    </a:lnTo>
                    <a:lnTo>
                      <a:pt x="64" y="21"/>
                    </a:lnTo>
                    <a:lnTo>
                      <a:pt x="63" y="30"/>
                    </a:lnTo>
                    <a:lnTo>
                      <a:pt x="61" y="37"/>
                    </a:lnTo>
                    <a:lnTo>
                      <a:pt x="57" y="45"/>
                    </a:lnTo>
                    <a:lnTo>
                      <a:pt x="51" y="52"/>
                    </a:lnTo>
                    <a:lnTo>
                      <a:pt x="46" y="58"/>
                    </a:lnTo>
                    <a:lnTo>
                      <a:pt x="39" y="64"/>
                    </a:lnTo>
                    <a:lnTo>
                      <a:pt x="32" y="69"/>
                    </a:lnTo>
                    <a:lnTo>
                      <a:pt x="26" y="73"/>
                    </a:lnTo>
                    <a:lnTo>
                      <a:pt x="20" y="76"/>
                    </a:lnTo>
                    <a:lnTo>
                      <a:pt x="14" y="77"/>
                    </a:lnTo>
                    <a:lnTo>
                      <a:pt x="10" y="77"/>
                    </a:lnTo>
                    <a:lnTo>
                      <a:pt x="9" y="77"/>
                    </a:lnTo>
                    <a:lnTo>
                      <a:pt x="8" y="77"/>
                    </a:lnTo>
                    <a:lnTo>
                      <a:pt x="8" y="75"/>
                    </a:lnTo>
                    <a:lnTo>
                      <a:pt x="0" y="74"/>
                    </a:lnTo>
                    <a:lnTo>
                      <a:pt x="1" y="80"/>
                    </a:lnTo>
                    <a:lnTo>
                      <a:pt x="4" y="85"/>
                    </a:lnTo>
                    <a:lnTo>
                      <a:pt x="10" y="87"/>
                    </a:lnTo>
                    <a:lnTo>
                      <a:pt x="15" y="86"/>
                    </a:lnTo>
                    <a:lnTo>
                      <a:pt x="23" y="85"/>
                    </a:lnTo>
                    <a:lnTo>
                      <a:pt x="29" y="81"/>
                    </a:lnTo>
                    <a:lnTo>
                      <a:pt x="37" y="77"/>
                    </a:lnTo>
                    <a:lnTo>
                      <a:pt x="44" y="72"/>
                    </a:lnTo>
                    <a:lnTo>
                      <a:pt x="51" y="65"/>
                    </a:lnTo>
                    <a:lnTo>
                      <a:pt x="59" y="58"/>
                    </a:lnTo>
                    <a:lnTo>
                      <a:pt x="64" y="50"/>
                    </a:lnTo>
                    <a:lnTo>
                      <a:pt x="69" y="41"/>
                    </a:lnTo>
                    <a:lnTo>
                      <a:pt x="73" y="31"/>
                    </a:lnTo>
                    <a:lnTo>
                      <a:pt x="74" y="21"/>
                    </a:lnTo>
                    <a:lnTo>
                      <a:pt x="73" y="11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54" name="Freeform 782"/>
              <p:cNvSpPr>
                <a:spLocks noChangeArrowheads="1"/>
              </p:cNvSpPr>
              <p:nvPr/>
            </p:nvSpPr>
            <p:spPr bwMode="auto">
              <a:xfrm>
                <a:off x="5561" y="4038"/>
                <a:ext cx="52" cy="51"/>
              </a:xfrm>
              <a:custGeom>
                <a:avLst/>
                <a:gdLst>
                  <a:gd name="G0" fmla="*/ 1 14039 6156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*/ 1 55343 51712"/>
                  <a:gd name="G12" fmla="*/ 1 33685 25856"/>
                  <a:gd name="G13" fmla="*/ 1 63095 51712"/>
                  <a:gd name="G14" fmla="*/ G13 1 180"/>
                  <a:gd name="G15" fmla="*/ G12 1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663 0 0"/>
                  <a:gd name="G27" fmla="+- 982 0 0"/>
                  <a:gd name="T0" fmla="*/ 8 w 52"/>
                  <a:gd name="T1" fmla="*/ 243547 h 37"/>
                  <a:gd name="T2" fmla="*/ 663 w 52"/>
                  <a:gd name="T3" fmla="*/ 208141 h 37"/>
                  <a:gd name="T4" fmla="*/ 982 w 52"/>
                  <a:gd name="T5" fmla="*/ 161397 h 37"/>
                  <a:gd name="T6" fmla="*/ 1375 w 52"/>
                  <a:gd name="T7" fmla="*/ 138058 h 37"/>
                  <a:gd name="T8" fmla="*/ 1627 w 52"/>
                  <a:gd name="T9" fmla="*/ 88481 h 37"/>
                  <a:gd name="T10" fmla="*/ 1950 w 52"/>
                  <a:gd name="T11" fmla="*/ 70067 h 37"/>
                  <a:gd name="T12" fmla="*/ 2277 w 52"/>
                  <a:gd name="T13" fmla="*/ 64898 h 37"/>
                  <a:gd name="T14" fmla="*/ 2350 w 52"/>
                  <a:gd name="T15" fmla="*/ 60012 h 37"/>
                  <a:gd name="T16" fmla="*/ 2308 w 52"/>
                  <a:gd name="T17" fmla="*/ 51459 h 37"/>
                  <a:gd name="T18" fmla="*/ 2629 w 52"/>
                  <a:gd name="T19" fmla="*/ 182 h 37"/>
                  <a:gd name="T20" fmla="*/ 2408 w 52"/>
                  <a:gd name="T21" fmla="*/ 0 h 37"/>
                  <a:gd name="T22" fmla="*/ 2153 w 52"/>
                  <a:gd name="T23" fmla="*/ 1 h 37"/>
                  <a:gd name="T24" fmla="*/ 1743 w 52"/>
                  <a:gd name="T25" fmla="*/ 150 h 37"/>
                  <a:gd name="T26" fmla="*/ 1454 w 52"/>
                  <a:gd name="T27" fmla="*/ 1776 h 37"/>
                  <a:gd name="T28" fmla="*/ 1039 w 52"/>
                  <a:gd name="T29" fmla="*/ 75463 h 37"/>
                  <a:gd name="T30" fmla="*/ 663 w 52"/>
                  <a:gd name="T31" fmla="*/ 111364 h 37"/>
                  <a:gd name="T32" fmla="*/ 7 w 52"/>
                  <a:gd name="T33" fmla="*/ 161397 h 37"/>
                  <a:gd name="T34" fmla="*/ 0 w 52"/>
                  <a:gd name="T35" fmla="*/ 208141 h 37"/>
                  <a:gd name="T36" fmla="*/ 8 w 52"/>
                  <a:gd name="T37" fmla="*/ 243547 h 37"/>
                  <a:gd name="T38" fmla="*/ 0 w 52"/>
                  <a:gd name="T39" fmla="*/ 0 h 37"/>
                  <a:gd name="T40" fmla="*/ 52 w 52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2" h="37">
                    <a:moveTo>
                      <a:pt x="8" y="37"/>
                    </a:moveTo>
                    <a:lnTo>
                      <a:pt x="13" y="31"/>
                    </a:lnTo>
                    <a:lnTo>
                      <a:pt x="20" y="24"/>
                    </a:lnTo>
                    <a:lnTo>
                      <a:pt x="26" y="20"/>
                    </a:lnTo>
                    <a:lnTo>
                      <a:pt x="32" y="14"/>
                    </a:lnTo>
                    <a:lnTo>
                      <a:pt x="39" y="11"/>
                    </a:lnTo>
                    <a:lnTo>
                      <a:pt x="44" y="10"/>
                    </a:lnTo>
                    <a:lnTo>
                      <a:pt x="46" y="9"/>
                    </a:lnTo>
                    <a:lnTo>
                      <a:pt x="45" y="7"/>
                    </a:lnTo>
                    <a:lnTo>
                      <a:pt x="52" y="4"/>
                    </a:lnTo>
                    <a:lnTo>
                      <a:pt x="47" y="0"/>
                    </a:lnTo>
                    <a:lnTo>
                      <a:pt x="42" y="1"/>
                    </a:lnTo>
                    <a:lnTo>
                      <a:pt x="35" y="3"/>
                    </a:lnTo>
                    <a:lnTo>
                      <a:pt x="28" y="6"/>
                    </a:lnTo>
                    <a:lnTo>
                      <a:pt x="21" y="12"/>
                    </a:lnTo>
                    <a:lnTo>
                      <a:pt x="13" y="17"/>
                    </a:lnTo>
                    <a:lnTo>
                      <a:pt x="7" y="24"/>
                    </a:lnTo>
                    <a:lnTo>
                      <a:pt x="0" y="31"/>
                    </a:lnTo>
                    <a:lnTo>
                      <a:pt x="8" y="3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55" name="Freeform 783"/>
              <p:cNvSpPr>
                <a:spLocks noChangeArrowheads="1"/>
              </p:cNvSpPr>
              <p:nvPr/>
            </p:nvSpPr>
            <p:spPr bwMode="auto">
              <a:xfrm>
                <a:off x="5544" y="4077"/>
                <a:ext cx="23" cy="51"/>
              </a:xfrm>
              <a:custGeom>
                <a:avLst/>
                <a:gdLst>
                  <a:gd name="G0" fmla="*/ 1 65263 51712"/>
                  <a:gd name="G1" fmla="*/ 1 63095 51712"/>
                  <a:gd name="G2" fmla="*/ G1 1 180"/>
                  <a:gd name="G3" fmla="*/ G0 1 G2"/>
                  <a:gd name="G4" fmla="+- 11 0 0"/>
                  <a:gd name="G5" fmla="cos 40 G4"/>
                  <a:gd name="G6" fmla="*/ 1 28595 25856"/>
                  <a:gd name="G7" fmla="*/ 1 34597 48160"/>
                  <a:gd name="G8" fmla="+- 1 0 0"/>
                  <a:gd name="G9" fmla="*/ 1 2969 25856"/>
                  <a:gd name="G10" fmla="+- 4 0 0"/>
                  <a:gd name="G11" fmla="*/ 1 35 2"/>
                  <a:gd name="G12" fmla="*/ 1 0 51712"/>
                  <a:gd name="G13" fmla="*/ 1 44483 23040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6560 0 0"/>
                  <a:gd name="G28" fmla="+- 49402 0 0"/>
                  <a:gd name="T0" fmla="*/ 2295 w 24"/>
                  <a:gd name="T1" fmla="*/ 23212 h 48"/>
                  <a:gd name="T2" fmla="*/ 2486 w 24"/>
                  <a:gd name="T3" fmla="*/ 21462 h 48"/>
                  <a:gd name="T4" fmla="*/ 2693 w 24"/>
                  <a:gd name="T5" fmla="*/ 18827 h 48"/>
                  <a:gd name="T6" fmla="*/ 2917 w 24"/>
                  <a:gd name="T7" fmla="*/ 16842 h 48"/>
                  <a:gd name="T8" fmla="*/ 3160 w 24"/>
                  <a:gd name="T9" fmla="*/ 13673 h 48"/>
                  <a:gd name="T10" fmla="*/ 3708 w 24"/>
                  <a:gd name="T11" fmla="*/ 11283 h 48"/>
                  <a:gd name="T12" fmla="*/ 4352 w 24"/>
                  <a:gd name="T13" fmla="*/ 8191 h 48"/>
                  <a:gd name="T14" fmla="*/ 5534 w 24"/>
                  <a:gd name="T15" fmla="*/ 5479 h 48"/>
                  <a:gd name="T16" fmla="*/ 6495 w 24"/>
                  <a:gd name="T17" fmla="*/ 3398 h 48"/>
                  <a:gd name="T18" fmla="*/ 4352 w 24"/>
                  <a:gd name="T19" fmla="*/ 0 h 48"/>
                  <a:gd name="T20" fmla="*/ 3160 w 24"/>
                  <a:gd name="T21" fmla="*/ 3398 h 48"/>
                  <a:gd name="T22" fmla="*/ 2486 w 24"/>
                  <a:gd name="T23" fmla="*/ 6435 h 48"/>
                  <a:gd name="T24" fmla="*/ 1955 w 24"/>
                  <a:gd name="T25" fmla="*/ 9640 h 48"/>
                  <a:gd name="T26" fmla="*/ 4 w 24"/>
                  <a:gd name="T27" fmla="*/ 12617 h 48"/>
                  <a:gd name="T28" fmla="*/ 2 w 24"/>
                  <a:gd name="T29" fmla="*/ 16037 h 48"/>
                  <a:gd name="T30" fmla="*/ 1 w 24"/>
                  <a:gd name="T31" fmla="*/ 18249 h 48"/>
                  <a:gd name="T32" fmla="*/ 1 w 24"/>
                  <a:gd name="T33" fmla="*/ 20401 h 48"/>
                  <a:gd name="T34" fmla="*/ 0 w 24"/>
                  <a:gd name="T35" fmla="*/ 22094 h 48"/>
                  <a:gd name="T36" fmla="*/ 2295 w 24"/>
                  <a:gd name="T37" fmla="*/ 23212 h 48"/>
                  <a:gd name="T38" fmla="*/ 0 w 24"/>
                  <a:gd name="T39" fmla="*/ 0 h 48"/>
                  <a:gd name="T40" fmla="*/ 24 w 24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48">
                    <a:moveTo>
                      <a:pt x="8" y="48"/>
                    </a:moveTo>
                    <a:lnTo>
                      <a:pt x="9" y="45"/>
                    </a:lnTo>
                    <a:lnTo>
                      <a:pt x="10" y="40"/>
                    </a:lnTo>
                    <a:lnTo>
                      <a:pt x="11" y="35"/>
                    </a:lnTo>
                    <a:lnTo>
                      <a:pt x="12" y="29"/>
                    </a:lnTo>
                    <a:lnTo>
                      <a:pt x="14" y="24"/>
                    </a:lnTo>
                    <a:lnTo>
                      <a:pt x="16" y="17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7"/>
                    </a:lnTo>
                    <a:lnTo>
                      <a:pt x="2" y="34"/>
                    </a:lnTo>
                    <a:lnTo>
                      <a:pt x="1" y="38"/>
                    </a:lnTo>
                    <a:lnTo>
                      <a:pt x="1" y="43"/>
                    </a:lnTo>
                    <a:lnTo>
                      <a:pt x="0" y="47"/>
                    </a:ln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56" name="Freeform 784"/>
              <p:cNvSpPr>
                <a:spLocks noChangeArrowheads="1"/>
              </p:cNvSpPr>
              <p:nvPr/>
            </p:nvSpPr>
            <p:spPr bwMode="auto">
              <a:xfrm>
                <a:off x="142" y="4020"/>
                <a:ext cx="66" cy="1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9 0 0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19518 0 0"/>
                  <a:gd name="G32" fmla="+- 20164 0 0"/>
                  <a:gd name="G33" fmla="+- 20768 0 0"/>
                  <a:gd name="G34" fmla="+- 21368 0 0"/>
                  <a:gd name="G35" fmla="+- 21663 0 0"/>
                  <a:gd name="G36" fmla="+- 22679 0 0"/>
                  <a:gd name="G37" fmla="+- 22640 0 0"/>
                  <a:gd name="T0" fmla="*/ 4230 w 65"/>
                  <a:gd name="T1" fmla="*/ 23748 h 108"/>
                  <a:gd name="T2" fmla="*/ 4230 w 65"/>
                  <a:gd name="T3" fmla="*/ 24394 h 108"/>
                  <a:gd name="T4" fmla="*/ 4230 w 65"/>
                  <a:gd name="T5" fmla="*/ 24985 h 108"/>
                  <a:gd name="T6" fmla="*/ 4217 w 65"/>
                  <a:gd name="T7" fmla="*/ 25512 h 108"/>
                  <a:gd name="T8" fmla="*/ 4144 w 65"/>
                  <a:gd name="T9" fmla="*/ 25567 h 108"/>
                  <a:gd name="T10" fmla="*/ 3904 w 65"/>
                  <a:gd name="T11" fmla="*/ 26215 h 108"/>
                  <a:gd name="T12" fmla="*/ 3536 w 65"/>
                  <a:gd name="T13" fmla="*/ 25778 h 108"/>
                  <a:gd name="T14" fmla="*/ 3138 w 65"/>
                  <a:gd name="T15" fmla="*/ 25512 h 108"/>
                  <a:gd name="T16" fmla="*/ 2729 w 65"/>
                  <a:gd name="T17" fmla="*/ 24403 h 108"/>
                  <a:gd name="T18" fmla="*/ 2282 w 65"/>
                  <a:gd name="T19" fmla="*/ 23248 h 108"/>
                  <a:gd name="T20" fmla="*/ 1797 w 65"/>
                  <a:gd name="T21" fmla="*/ 21960 h 108"/>
                  <a:gd name="T22" fmla="*/ 1334 w 65"/>
                  <a:gd name="T23" fmla="*/ 19691 h 108"/>
                  <a:gd name="T24" fmla="*/ 878 w 65"/>
                  <a:gd name="T25" fmla="*/ 17725 h 108"/>
                  <a:gd name="T26" fmla="*/ 8 w 65"/>
                  <a:gd name="T27" fmla="*/ 15161 h 108"/>
                  <a:gd name="T28" fmla="*/ 4 w 65"/>
                  <a:gd name="T29" fmla="*/ 12507 h 108"/>
                  <a:gd name="T30" fmla="*/ 2 w 65"/>
                  <a:gd name="T31" fmla="*/ 9407 h 108"/>
                  <a:gd name="T32" fmla="*/ 0 w 65"/>
                  <a:gd name="T33" fmla="*/ 6510 h 108"/>
                  <a:gd name="T34" fmla="*/ 1 w 65"/>
                  <a:gd name="T35" fmla="*/ 3426 h 108"/>
                  <a:gd name="T36" fmla="*/ 4 w 65"/>
                  <a:gd name="T37" fmla="*/ 2 h 108"/>
                  <a:gd name="T38" fmla="*/ 5 w 65"/>
                  <a:gd name="T39" fmla="*/ 1 h 108"/>
                  <a:gd name="T40" fmla="*/ 6 w 65"/>
                  <a:gd name="T41" fmla="*/ 0 h 108"/>
                  <a:gd name="T42" fmla="*/ 8 w 65"/>
                  <a:gd name="T43" fmla="*/ 0 h 108"/>
                  <a:gd name="T44" fmla="*/ 691 w 65"/>
                  <a:gd name="T45" fmla="*/ 1 h 108"/>
                  <a:gd name="T46" fmla="*/ 1050 w 65"/>
                  <a:gd name="T47" fmla="*/ 4 h 108"/>
                  <a:gd name="T48" fmla="*/ 1503 w 65"/>
                  <a:gd name="T49" fmla="*/ 2226 h 108"/>
                  <a:gd name="T50" fmla="*/ 1908 w 65"/>
                  <a:gd name="T51" fmla="*/ 3426 h 108"/>
                  <a:gd name="T52" fmla="*/ 2422 w 65"/>
                  <a:gd name="T53" fmla="*/ 5573 h 108"/>
                  <a:gd name="T54" fmla="*/ 2834 w 65"/>
                  <a:gd name="T55" fmla="*/ 7506 h 108"/>
                  <a:gd name="T56" fmla="*/ 3193 w 65"/>
                  <a:gd name="T57" fmla="*/ 9407 h 108"/>
                  <a:gd name="T58" fmla="*/ 3536 w 65"/>
                  <a:gd name="T59" fmla="*/ 11564 h 108"/>
                  <a:gd name="T60" fmla="*/ 3754 w 65"/>
                  <a:gd name="T61" fmla="*/ 13420 h 108"/>
                  <a:gd name="T62" fmla="*/ 3904 w 65"/>
                  <a:gd name="T63" fmla="*/ 15477 h 108"/>
                  <a:gd name="T64" fmla="*/ 3985 w 65"/>
                  <a:gd name="T65" fmla="*/ 17725 h 108"/>
                  <a:gd name="T66" fmla="*/ 4144 w 65"/>
                  <a:gd name="T67" fmla="*/ 19366 h 108"/>
                  <a:gd name="T68" fmla="*/ 4217 w 65"/>
                  <a:gd name="T69" fmla="*/ 21143 h 108"/>
                  <a:gd name="T70" fmla="*/ 4217 w 65"/>
                  <a:gd name="T71" fmla="*/ 22342 h 108"/>
                  <a:gd name="T72" fmla="*/ 4230 w 65"/>
                  <a:gd name="T73" fmla="*/ 23748 h 108"/>
                  <a:gd name="T74" fmla="*/ 0 w 65"/>
                  <a:gd name="T75" fmla="*/ 0 h 108"/>
                  <a:gd name="T76" fmla="*/ 65 w 65"/>
                  <a:gd name="T7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8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8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6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57" name="Freeform 785"/>
              <p:cNvSpPr>
                <a:spLocks noChangeArrowheads="1"/>
              </p:cNvSpPr>
              <p:nvPr/>
            </p:nvSpPr>
            <p:spPr bwMode="auto">
              <a:xfrm>
                <a:off x="137" y="4021"/>
                <a:ext cx="75" cy="120"/>
              </a:xfrm>
              <a:custGeom>
                <a:avLst/>
                <a:gdLst>
                  <a:gd name="G0" fmla="+- 1 0 0"/>
                  <a:gd name="G1" fmla="+- 65523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679 0 0"/>
                  <a:gd name="G38" fmla="+- 50628 0 0"/>
                  <a:gd name="G39" fmla="+- 45623 0 0"/>
                  <a:gd name="G40" fmla="+- 42182 0 0"/>
                  <a:gd name="G41" fmla="+- 38264 0 0"/>
                  <a:gd name="G42" fmla="+- 35257 0 0"/>
                  <a:gd name="T0" fmla="*/ 5 w 74"/>
                  <a:gd name="T1" fmla="*/ 0 h 111"/>
                  <a:gd name="T2" fmla="*/ 1 w 74"/>
                  <a:gd name="T3" fmla="*/ 4627 h 111"/>
                  <a:gd name="T4" fmla="*/ 0 w 74"/>
                  <a:gd name="T5" fmla="*/ 9857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101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94 w 74"/>
                  <a:gd name="T25" fmla="*/ 41429 h 111"/>
                  <a:gd name="T26" fmla="*/ 2549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182 h 111"/>
                  <a:gd name="T32" fmla="*/ 2907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448 h 111"/>
                  <a:gd name="T68" fmla="*/ 461 w 74"/>
                  <a:gd name="T69" fmla="*/ 14600 h 111"/>
                  <a:gd name="T70" fmla="*/ 437 w 74"/>
                  <a:gd name="T71" fmla="*/ 9857 h 111"/>
                  <a:gd name="T72" fmla="*/ 437 w 74"/>
                  <a:gd name="T73" fmla="*/ 5417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58" name="Freeform 786"/>
              <p:cNvSpPr>
                <a:spLocks noChangeArrowheads="1"/>
              </p:cNvSpPr>
              <p:nvPr/>
            </p:nvSpPr>
            <p:spPr bwMode="auto">
              <a:xfrm>
                <a:off x="142" y="4015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3 0 0"/>
                  <a:gd name="G5" fmla="+- 5 0 0"/>
                  <a:gd name="G6" fmla="*/ 1 28513 57600"/>
                  <a:gd name="G7" fmla="+- 13 0 0"/>
                  <a:gd name="G8" fmla="sin 10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65609 h 47"/>
                  <a:gd name="T2" fmla="*/ 2210 w 53"/>
                  <a:gd name="T3" fmla="*/ 51444 h 47"/>
                  <a:gd name="T4" fmla="*/ 1846 w 53"/>
                  <a:gd name="T5" fmla="*/ 37829 h 47"/>
                  <a:gd name="T6" fmla="*/ 1480 w 53"/>
                  <a:gd name="T7" fmla="*/ 25079 h 47"/>
                  <a:gd name="T8" fmla="*/ 1176 w 53"/>
                  <a:gd name="T9" fmla="*/ 15414 h 47"/>
                  <a:gd name="T10" fmla="*/ 845 w 53"/>
                  <a:gd name="T11" fmla="*/ 317 h 47"/>
                  <a:gd name="T12" fmla="*/ 575 w 53"/>
                  <a:gd name="T13" fmla="*/ 2 h 47"/>
                  <a:gd name="T14" fmla="*/ 487 w 53"/>
                  <a:gd name="T15" fmla="*/ 0 h 47"/>
                  <a:gd name="T16" fmla="*/ 6 w 53"/>
                  <a:gd name="T17" fmla="*/ 0 h 47"/>
                  <a:gd name="T18" fmla="*/ 3 w 53"/>
                  <a:gd name="T19" fmla="*/ 33 h 47"/>
                  <a:gd name="T20" fmla="*/ 0 w 53"/>
                  <a:gd name="T21" fmla="*/ 11086 h 47"/>
                  <a:gd name="T22" fmla="*/ 8 w 53"/>
                  <a:gd name="T23" fmla="*/ 14205 h 47"/>
                  <a:gd name="T24" fmla="*/ 7 w 53"/>
                  <a:gd name="T25" fmla="*/ 15414 h 47"/>
                  <a:gd name="T26" fmla="*/ 8 w 53"/>
                  <a:gd name="T27" fmla="*/ 15414 h 47"/>
                  <a:gd name="T28" fmla="*/ 487 w 53"/>
                  <a:gd name="T29" fmla="*/ 15414 h 47"/>
                  <a:gd name="T30" fmla="*/ 608 w 53"/>
                  <a:gd name="T31" fmla="*/ 19606 h 47"/>
                  <a:gd name="T32" fmla="*/ 893 w 53"/>
                  <a:gd name="T33" fmla="*/ 27258 h 47"/>
                  <a:gd name="T34" fmla="*/ 1243 w 53"/>
                  <a:gd name="T35" fmla="*/ 37829 h 47"/>
                  <a:gd name="T36" fmla="*/ 1549 w 53"/>
                  <a:gd name="T37" fmla="*/ 48301 h 47"/>
                  <a:gd name="T38" fmla="*/ 1846 w 53"/>
                  <a:gd name="T39" fmla="*/ 60445 h 47"/>
                  <a:gd name="T40" fmla="*/ 2155 w 53"/>
                  <a:gd name="T41" fmla="*/ 76635 h 47"/>
                  <a:gd name="T42" fmla="*/ 2467 w 53"/>
                  <a:gd name="T43" fmla="*/ 65609 h 47"/>
                  <a:gd name="T44" fmla="*/ 0 w 53"/>
                  <a:gd name="T45" fmla="*/ 0 h 47"/>
                  <a:gd name="T46" fmla="*/ 53 w 53"/>
                  <a:gd name="T4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7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4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7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59" name="Freeform 787"/>
              <p:cNvSpPr>
                <a:spLocks noChangeArrowheads="1"/>
              </p:cNvSpPr>
              <p:nvPr/>
            </p:nvSpPr>
            <p:spPr bwMode="auto">
              <a:xfrm>
                <a:off x="190" y="4047"/>
                <a:ext cx="2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1765 0 0"/>
                  <a:gd name="G25" fmla="+- 54391 0 0"/>
                  <a:gd name="T0" fmla="*/ 6495 w 24"/>
                  <a:gd name="T1" fmla="*/ 21555 h 62"/>
                  <a:gd name="T2" fmla="*/ 6187 w 24"/>
                  <a:gd name="T3" fmla="*/ 19958 h 62"/>
                  <a:gd name="T4" fmla="*/ 6187 w 24"/>
                  <a:gd name="T5" fmla="*/ 17332 h 62"/>
                  <a:gd name="T6" fmla="*/ 5995 w 24"/>
                  <a:gd name="T7" fmla="*/ 14862 h 62"/>
                  <a:gd name="T8" fmla="*/ 5534 w 24"/>
                  <a:gd name="T9" fmla="*/ 12526 h 62"/>
                  <a:gd name="T10" fmla="*/ 5108 w 24"/>
                  <a:gd name="T11" fmla="*/ 9194 h 62"/>
                  <a:gd name="T12" fmla="*/ 4352 w 24"/>
                  <a:gd name="T13" fmla="*/ 6326 h 62"/>
                  <a:gd name="T14" fmla="*/ 3160 w 24"/>
                  <a:gd name="T15" fmla="*/ 3150 h 62"/>
                  <a:gd name="T16" fmla="*/ 2295 w 24"/>
                  <a:gd name="T17" fmla="*/ 0 h 62"/>
                  <a:gd name="T18" fmla="*/ 0 w 24"/>
                  <a:gd name="T19" fmla="*/ 95 h 62"/>
                  <a:gd name="T20" fmla="*/ 4 w 24"/>
                  <a:gd name="T21" fmla="*/ 4262 h 62"/>
                  <a:gd name="T22" fmla="*/ 2295 w 24"/>
                  <a:gd name="T23" fmla="*/ 7394 h 62"/>
                  <a:gd name="T24" fmla="*/ 2693 w 24"/>
                  <a:gd name="T25" fmla="*/ 10084 h 62"/>
                  <a:gd name="T26" fmla="*/ 3160 w 24"/>
                  <a:gd name="T27" fmla="*/ 12716 h 62"/>
                  <a:gd name="T28" fmla="*/ 3423 w 24"/>
                  <a:gd name="T29" fmla="*/ 15803 h 62"/>
                  <a:gd name="T30" fmla="*/ 3708 w 24"/>
                  <a:gd name="T31" fmla="*/ 18481 h 62"/>
                  <a:gd name="T32" fmla="*/ 4017 w 24"/>
                  <a:gd name="T33" fmla="*/ 20216 h 62"/>
                  <a:gd name="T34" fmla="*/ 4352 w 24"/>
                  <a:gd name="T35" fmla="*/ 21872 h 62"/>
                  <a:gd name="T36" fmla="*/ 6495 w 24"/>
                  <a:gd name="T37" fmla="*/ 21555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60" name="Freeform 788"/>
              <p:cNvSpPr>
                <a:spLocks noChangeArrowheads="1"/>
              </p:cNvSpPr>
              <p:nvPr/>
            </p:nvSpPr>
            <p:spPr bwMode="auto">
              <a:xfrm>
                <a:off x="145" y="2111"/>
                <a:ext cx="66" cy="12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1 0 0"/>
                  <a:gd name="G10" fmla="*/ 1 0 51712"/>
                  <a:gd name="G11" fmla="*/ 1 0 51712"/>
                  <a:gd name="G12" fmla="+- 16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56469 0 0"/>
                  <a:gd name="G33" fmla="+- 63267 0 0"/>
                  <a:gd name="G34" fmla="+- 64875 0 0"/>
                  <a:gd name="G35" fmla="+- 1822 0 0"/>
                  <a:gd name="G36" fmla="+- 5712 0 0"/>
                  <a:gd name="G37" fmla="+- 7577 0 0"/>
                  <a:gd name="G38" fmla="+- 6541 0 0"/>
                  <a:gd name="T0" fmla="*/ 4230 w 65"/>
                  <a:gd name="T1" fmla="*/ 126234 h 106"/>
                  <a:gd name="T2" fmla="*/ 4230 w 65"/>
                  <a:gd name="T3" fmla="*/ 133018 h 106"/>
                  <a:gd name="T4" fmla="*/ 4217 w 65"/>
                  <a:gd name="T5" fmla="*/ 134626 h 106"/>
                  <a:gd name="T6" fmla="*/ 4217 w 65"/>
                  <a:gd name="T7" fmla="*/ 136946 h 106"/>
                  <a:gd name="T8" fmla="*/ 4054 w 65"/>
                  <a:gd name="T9" fmla="*/ 140686 h 106"/>
                  <a:gd name="T10" fmla="*/ 3904 w 65"/>
                  <a:gd name="T11" fmla="*/ 142183 h 106"/>
                  <a:gd name="T12" fmla="*/ 3536 w 65"/>
                  <a:gd name="T13" fmla="*/ 140686 h 106"/>
                  <a:gd name="T14" fmla="*/ 3075 w 65"/>
                  <a:gd name="T15" fmla="*/ 136946 h 106"/>
                  <a:gd name="T16" fmla="*/ 2729 w 65"/>
                  <a:gd name="T17" fmla="*/ 133382 h 106"/>
                  <a:gd name="T18" fmla="*/ 2282 w 65"/>
                  <a:gd name="T19" fmla="*/ 125200 h 106"/>
                  <a:gd name="T20" fmla="*/ 1797 w 65"/>
                  <a:gd name="T21" fmla="*/ 116406 h 106"/>
                  <a:gd name="T22" fmla="*/ 1257 w 65"/>
                  <a:gd name="T23" fmla="*/ 106416 h 106"/>
                  <a:gd name="T24" fmla="*/ 878 w 65"/>
                  <a:gd name="T25" fmla="*/ 96007 h 106"/>
                  <a:gd name="T26" fmla="*/ 8 w 65"/>
                  <a:gd name="T27" fmla="*/ 81836 h 106"/>
                  <a:gd name="T28" fmla="*/ 4 w 65"/>
                  <a:gd name="T29" fmla="*/ 65862 h 106"/>
                  <a:gd name="T30" fmla="*/ 1 w 65"/>
                  <a:gd name="T31" fmla="*/ 50197 h 106"/>
                  <a:gd name="T32" fmla="*/ 0 w 65"/>
                  <a:gd name="T33" fmla="*/ 34230 h 106"/>
                  <a:gd name="T34" fmla="*/ 1 w 65"/>
                  <a:gd name="T35" fmla="*/ 17811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0 h 106"/>
                  <a:gd name="T46" fmla="*/ 989 w 65"/>
                  <a:gd name="T47" fmla="*/ 31 h 106"/>
                  <a:gd name="T48" fmla="*/ 1503 w 65"/>
                  <a:gd name="T49" fmla="*/ 10064 h 106"/>
                  <a:gd name="T50" fmla="*/ 1908 w 65"/>
                  <a:gd name="T51" fmla="*/ 17811 h 106"/>
                  <a:gd name="T52" fmla="*/ 2422 w 65"/>
                  <a:gd name="T53" fmla="*/ 28271 h 106"/>
                  <a:gd name="T54" fmla="*/ 2834 w 65"/>
                  <a:gd name="T55" fmla="*/ 39190 h 106"/>
                  <a:gd name="T56" fmla="*/ 3138 w 65"/>
                  <a:gd name="T57" fmla="*/ 50197 h 106"/>
                  <a:gd name="T58" fmla="*/ 3465 w 65"/>
                  <a:gd name="T59" fmla="*/ 60625 h 106"/>
                  <a:gd name="T60" fmla="*/ 3754 w 65"/>
                  <a:gd name="T61" fmla="*/ 75163 h 106"/>
                  <a:gd name="T62" fmla="*/ 3904 w 65"/>
                  <a:gd name="T63" fmla="*/ 82510 h 106"/>
                  <a:gd name="T64" fmla="*/ 3985 w 65"/>
                  <a:gd name="T65" fmla="*/ 96007 h 106"/>
                  <a:gd name="T66" fmla="*/ 4054 w 65"/>
                  <a:gd name="T67" fmla="*/ 105442 h 106"/>
                  <a:gd name="T68" fmla="*/ 4144 w 65"/>
                  <a:gd name="T69" fmla="*/ 113375 h 106"/>
                  <a:gd name="T70" fmla="*/ 4217 w 65"/>
                  <a:gd name="T71" fmla="*/ 123007 h 106"/>
                  <a:gd name="T72" fmla="*/ 4230 w 65"/>
                  <a:gd name="T73" fmla="*/ 126234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2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61" name="Freeform 789"/>
              <p:cNvSpPr>
                <a:spLocks noChangeArrowheads="1"/>
              </p:cNvSpPr>
              <p:nvPr/>
            </p:nvSpPr>
            <p:spPr bwMode="auto">
              <a:xfrm>
                <a:off x="140" y="2111"/>
                <a:ext cx="75" cy="133"/>
              </a:xfrm>
              <a:custGeom>
                <a:avLst/>
                <a:gdLst>
                  <a:gd name="G0" fmla="*/ 1 0 51712"/>
                  <a:gd name="G1" fmla="+- 65525 0 0"/>
                  <a:gd name="G2" fmla="+- 9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1009 51712"/>
                  <a:gd name="G17" fmla="*/ 1 6367 51712"/>
                  <a:gd name="G18" fmla="*/ 1 63095 51712"/>
                  <a:gd name="G19" fmla="*/ G18 1 180"/>
                  <a:gd name="G20" fmla="*/ G17 1 G19"/>
                  <a:gd name="G21" fmla="*/ 1 0 5171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4 w 74"/>
                  <a:gd name="T1" fmla="*/ 0 h 111"/>
                  <a:gd name="T2" fmla="*/ 1 w 74"/>
                  <a:gd name="T3" fmla="*/ 11993 h 111"/>
                  <a:gd name="T4" fmla="*/ 0 w 74"/>
                  <a:gd name="T5" fmla="*/ 26199 h 111"/>
                  <a:gd name="T6" fmla="*/ 1 w 74"/>
                  <a:gd name="T7" fmla="*/ 37969 h 111"/>
                  <a:gd name="T8" fmla="*/ 4 w 74"/>
                  <a:gd name="T9" fmla="*/ 49900 h 111"/>
                  <a:gd name="T10" fmla="*/ 9 w 74"/>
                  <a:gd name="T11" fmla="*/ 61649 h 111"/>
                  <a:gd name="T12" fmla="*/ 540 w 74"/>
                  <a:gd name="T13" fmla="*/ 71149 h 111"/>
                  <a:gd name="T14" fmla="*/ 780 w 74"/>
                  <a:gd name="T15" fmla="*/ 82405 h 111"/>
                  <a:gd name="T16" fmla="*/ 1127 w 74"/>
                  <a:gd name="T17" fmla="*/ 89589 h 111"/>
                  <a:gd name="T18" fmla="*/ 1390 w 74"/>
                  <a:gd name="T19" fmla="*/ 96812 h 111"/>
                  <a:gd name="T20" fmla="*/ 1715 w 74"/>
                  <a:gd name="T21" fmla="*/ 100680 h 111"/>
                  <a:gd name="T22" fmla="*/ 2009 w 74"/>
                  <a:gd name="T23" fmla="*/ 105024 h 111"/>
                  <a:gd name="T24" fmla="*/ 2235 w 74"/>
                  <a:gd name="T25" fmla="*/ 107357 h 111"/>
                  <a:gd name="T26" fmla="*/ 2483 w 74"/>
                  <a:gd name="T27" fmla="*/ 108864 h 111"/>
                  <a:gd name="T28" fmla="*/ 2735 w 74"/>
                  <a:gd name="T29" fmla="*/ 105939 h 111"/>
                  <a:gd name="T30" fmla="*/ 2832 w 74"/>
                  <a:gd name="T31" fmla="*/ 104677 h 111"/>
                  <a:gd name="T32" fmla="*/ 2904 w 74"/>
                  <a:gd name="T33" fmla="*/ 100680 h 111"/>
                  <a:gd name="T34" fmla="*/ 2907 w 74"/>
                  <a:gd name="T35" fmla="*/ 97217 h 111"/>
                  <a:gd name="T36" fmla="*/ 2907 w 74"/>
                  <a:gd name="T37" fmla="*/ 93166 h 111"/>
                  <a:gd name="T38" fmla="*/ 2614 w 74"/>
                  <a:gd name="T39" fmla="*/ 94256 h 111"/>
                  <a:gd name="T40" fmla="*/ 2614 w 74"/>
                  <a:gd name="T41" fmla="*/ 97217 h 111"/>
                  <a:gd name="T42" fmla="*/ 2549 w 74"/>
                  <a:gd name="T43" fmla="*/ 97976 h 111"/>
                  <a:gd name="T44" fmla="*/ 2549 w 74"/>
                  <a:gd name="T45" fmla="*/ 98540 h 111"/>
                  <a:gd name="T46" fmla="*/ 2480 w 74"/>
                  <a:gd name="T47" fmla="*/ 99297 h 111"/>
                  <a:gd name="T48" fmla="*/ 2353 w 74"/>
                  <a:gd name="T49" fmla="*/ 98540 h 111"/>
                  <a:gd name="T50" fmla="*/ 2118 w 74"/>
                  <a:gd name="T51" fmla="*/ 97976 h 111"/>
                  <a:gd name="T52" fmla="*/ 1906 w 74"/>
                  <a:gd name="T53" fmla="*/ 93166 h 111"/>
                  <a:gd name="T54" fmla="*/ 1627 w 74"/>
                  <a:gd name="T55" fmla="*/ 89589 h 111"/>
                  <a:gd name="T56" fmla="*/ 1320 w 74"/>
                  <a:gd name="T57" fmla="*/ 82885 h 111"/>
                  <a:gd name="T58" fmla="*/ 1127 w 74"/>
                  <a:gd name="T59" fmla="*/ 76259 h 111"/>
                  <a:gd name="T60" fmla="*/ 822 w 74"/>
                  <a:gd name="T61" fmla="*/ 66723 h 111"/>
                  <a:gd name="T62" fmla="*/ 600 w 74"/>
                  <a:gd name="T63" fmla="*/ 58319 h 111"/>
                  <a:gd name="T64" fmla="*/ 486 w 74"/>
                  <a:gd name="T65" fmla="*/ 47997 h 111"/>
                  <a:gd name="T66" fmla="*/ 9 w 74"/>
                  <a:gd name="T67" fmla="*/ 37835 h 111"/>
                  <a:gd name="T68" fmla="*/ 8 w 74"/>
                  <a:gd name="T69" fmla="*/ 25545 h 111"/>
                  <a:gd name="T70" fmla="*/ 9 w 74"/>
                  <a:gd name="T71" fmla="*/ 14036 h 111"/>
                  <a:gd name="T72" fmla="*/ 486 w 74"/>
                  <a:gd name="T73" fmla="*/ 29 h 111"/>
                  <a:gd name="T74" fmla="*/ 4 w 74"/>
                  <a:gd name="T75" fmla="*/ 0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39"/>
                    </a:lnTo>
                    <a:lnTo>
                      <a:pt x="4" y="51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5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6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62" name="Freeform 790"/>
              <p:cNvSpPr>
                <a:spLocks noChangeArrowheads="1"/>
              </p:cNvSpPr>
              <p:nvPr/>
            </p:nvSpPr>
            <p:spPr bwMode="auto">
              <a:xfrm>
                <a:off x="145" y="2104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45147 45696"/>
                  <a:gd name="G7" fmla="+- 15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5435 0 0"/>
                  <a:gd name="G19" fmla="+- 39132 0 0"/>
                  <a:gd name="G20" fmla="+- 9178 0 0"/>
                  <a:gd name="T0" fmla="*/ 2467 w 53"/>
                  <a:gd name="T1" fmla="*/ 138682 h 45"/>
                  <a:gd name="T2" fmla="*/ 2177 w 53"/>
                  <a:gd name="T3" fmla="*/ 106513 h 45"/>
                  <a:gd name="T4" fmla="*/ 1846 w 53"/>
                  <a:gd name="T5" fmla="*/ 76262 h 45"/>
                  <a:gd name="T6" fmla="*/ 1549 w 53"/>
                  <a:gd name="T7" fmla="*/ 54302 h 45"/>
                  <a:gd name="T8" fmla="*/ 1176 w 53"/>
                  <a:gd name="T9" fmla="*/ 29815 h 45"/>
                  <a:gd name="T10" fmla="*/ 845 w 53"/>
                  <a:gd name="T11" fmla="*/ 66 h 45"/>
                  <a:gd name="T12" fmla="*/ 575 w 53"/>
                  <a:gd name="T13" fmla="*/ 0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66 h 45"/>
                  <a:gd name="T22" fmla="*/ 8 w 53"/>
                  <a:gd name="T23" fmla="*/ 27365 h 45"/>
                  <a:gd name="T24" fmla="*/ 7 w 53"/>
                  <a:gd name="T25" fmla="*/ 29815 h 45"/>
                  <a:gd name="T26" fmla="*/ 487 w 53"/>
                  <a:gd name="T27" fmla="*/ 29815 h 45"/>
                  <a:gd name="T28" fmla="*/ 642 w 53"/>
                  <a:gd name="T29" fmla="*/ 35316 h 45"/>
                  <a:gd name="T30" fmla="*/ 893 w 53"/>
                  <a:gd name="T31" fmla="*/ 54302 h 45"/>
                  <a:gd name="T32" fmla="*/ 1243 w 53"/>
                  <a:gd name="T33" fmla="*/ 70921 h 45"/>
                  <a:gd name="T34" fmla="*/ 1564 w 53"/>
                  <a:gd name="T35" fmla="*/ 98525 h 45"/>
                  <a:gd name="T36" fmla="*/ 1846 w 53"/>
                  <a:gd name="T37" fmla="*/ 126106 h 45"/>
                  <a:gd name="T38" fmla="*/ 2155 w 53"/>
                  <a:gd name="T39" fmla="*/ 150866 h 45"/>
                  <a:gd name="T40" fmla="*/ 2467 w 53"/>
                  <a:gd name="T41" fmla="*/ 138682 h 45"/>
                  <a:gd name="T42" fmla="*/ 0 w 53"/>
                  <a:gd name="T43" fmla="*/ 0 h 45"/>
                  <a:gd name="T44" fmla="*/ 53 w 53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63" name="Freeform 791"/>
              <p:cNvSpPr>
                <a:spLocks noChangeArrowheads="1"/>
              </p:cNvSpPr>
              <p:nvPr/>
            </p:nvSpPr>
            <p:spPr bwMode="auto">
              <a:xfrm>
                <a:off x="192" y="2164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975 0 0"/>
                  <a:gd name="G25" fmla="+- 1409 0 0"/>
                  <a:gd name="T0" fmla="*/ 5350 w 25"/>
                  <a:gd name="T1" fmla="*/ 4522 h 60"/>
                  <a:gd name="T2" fmla="*/ 5192 w 25"/>
                  <a:gd name="T3" fmla="*/ 4217 h 60"/>
                  <a:gd name="T4" fmla="*/ 5192 w 25"/>
                  <a:gd name="T5" fmla="*/ 3783 h 60"/>
                  <a:gd name="T6" fmla="*/ 4587 w 25"/>
                  <a:gd name="T7" fmla="*/ 3284 h 60"/>
                  <a:gd name="T8" fmla="*/ 4451 w 25"/>
                  <a:gd name="T9" fmla="*/ 2610 h 60"/>
                  <a:gd name="T10" fmla="*/ 3932 w 25"/>
                  <a:gd name="T11" fmla="*/ 1895 h 60"/>
                  <a:gd name="T12" fmla="*/ 3121 w 25"/>
                  <a:gd name="T13" fmla="*/ 1258 h 60"/>
                  <a:gd name="T14" fmla="*/ 2478 w 25"/>
                  <a:gd name="T15" fmla="*/ 662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910 h 60"/>
                  <a:gd name="T22" fmla="*/ 1821 w 25"/>
                  <a:gd name="T23" fmla="*/ 1598 h 60"/>
                  <a:gd name="T24" fmla="*/ 2124 w 25"/>
                  <a:gd name="T25" fmla="*/ 2220 h 60"/>
                  <a:gd name="T26" fmla="*/ 2478 w 25"/>
                  <a:gd name="T27" fmla="*/ 2794 h 60"/>
                  <a:gd name="T28" fmla="*/ 2676 w 25"/>
                  <a:gd name="T29" fmla="*/ 3481 h 60"/>
                  <a:gd name="T30" fmla="*/ 2890 w 25"/>
                  <a:gd name="T31" fmla="*/ 3894 h 60"/>
                  <a:gd name="T32" fmla="*/ 3121 w 25"/>
                  <a:gd name="T33" fmla="*/ 4428 h 60"/>
                  <a:gd name="T34" fmla="*/ 3371 w 25"/>
                  <a:gd name="T35" fmla="*/ 4571 h 60"/>
                  <a:gd name="T36" fmla="*/ 5350 w 25"/>
                  <a:gd name="T37" fmla="*/ 4522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64" name="Freeform 792"/>
              <p:cNvSpPr>
                <a:spLocks noChangeArrowheads="1"/>
              </p:cNvSpPr>
              <p:nvPr/>
            </p:nvSpPr>
            <p:spPr bwMode="auto">
              <a:xfrm>
                <a:off x="5546" y="2263"/>
                <a:ext cx="66" cy="115"/>
              </a:xfrm>
              <a:custGeom>
                <a:avLst/>
                <a:gdLst>
                  <a:gd name="G0" fmla="+- 65533 0 0"/>
                  <a:gd name="G1" fmla="*/ 1 31995 57600"/>
                  <a:gd name="G2" fmla="+- 105 0 0"/>
                  <a:gd name="G3" fmla="*/ 1 24011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4 0 0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7 0 0"/>
                  <a:gd name="G35" fmla="+- 26325 0 0"/>
                  <a:gd name="G36" fmla="+- 26643 0 0"/>
                  <a:gd name="G37" fmla="+- 26838 0 0"/>
                  <a:gd name="G38" fmla="+- 26661 0 0"/>
                  <a:gd name="G39" fmla="+- 26280 0 0"/>
                  <a:gd name="T0" fmla="*/ 0 w 65"/>
                  <a:gd name="T1" fmla="*/ 24793 h 107"/>
                  <a:gd name="T2" fmla="*/ 0 w 65"/>
                  <a:gd name="T3" fmla="*/ 25478 h 107"/>
                  <a:gd name="T4" fmla="*/ 1 w 65"/>
                  <a:gd name="T5" fmla="*/ 26326 h 107"/>
                  <a:gd name="T6" fmla="*/ 1 w 65"/>
                  <a:gd name="T7" fmla="*/ 26646 h 107"/>
                  <a:gd name="T8" fmla="*/ 3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395 h 107"/>
                  <a:gd name="T14" fmla="*/ 1115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70 h 107"/>
                  <a:gd name="T20" fmla="*/ 2472 w 65"/>
                  <a:gd name="T21" fmla="*/ 22803 h 107"/>
                  <a:gd name="T22" fmla="*/ 2956 w 65"/>
                  <a:gd name="T23" fmla="*/ 20326 h 107"/>
                  <a:gd name="T24" fmla="*/ 3331 w 65"/>
                  <a:gd name="T25" fmla="*/ 18359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217 w 65"/>
                  <a:gd name="T31" fmla="*/ 10292 h 107"/>
                  <a:gd name="T32" fmla="*/ 4230 w 65"/>
                  <a:gd name="T33" fmla="*/ 7180 h 107"/>
                  <a:gd name="T34" fmla="*/ 4217 w 65"/>
                  <a:gd name="T35" fmla="*/ 3279 h 107"/>
                  <a:gd name="T36" fmla="*/ 3985 w 65"/>
                  <a:gd name="T37" fmla="*/ 2 h 107"/>
                  <a:gd name="T38" fmla="*/ 3973 w 65"/>
                  <a:gd name="T39" fmla="*/ 1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1 h 107"/>
                  <a:gd name="T46" fmla="*/ 3193 w 65"/>
                  <a:gd name="T47" fmla="*/ 3 h 107"/>
                  <a:gd name="T48" fmla="*/ 2785 w 65"/>
                  <a:gd name="T49" fmla="*/ 2139 h 107"/>
                  <a:gd name="T50" fmla="*/ 2329 w 65"/>
                  <a:gd name="T51" fmla="*/ 3279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1050 w 65"/>
                  <a:gd name="T57" fmla="*/ 9704 h 107"/>
                  <a:gd name="T58" fmla="*/ 779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359 h 107"/>
                  <a:gd name="T66" fmla="*/ 3 w 65"/>
                  <a:gd name="T67" fmla="*/ 20112 h 107"/>
                  <a:gd name="T68" fmla="*/ 2 w 65"/>
                  <a:gd name="T69" fmla="*/ 22758 h 107"/>
                  <a:gd name="T70" fmla="*/ 1 w 65"/>
                  <a:gd name="T71" fmla="*/ 23472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8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4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65" name="Freeform 793"/>
              <p:cNvSpPr>
                <a:spLocks noChangeArrowheads="1"/>
              </p:cNvSpPr>
              <p:nvPr/>
            </p:nvSpPr>
            <p:spPr bwMode="auto">
              <a:xfrm>
                <a:off x="5541" y="2263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9 0 0"/>
                  <a:gd name="G8" fmla="cos 101 G7"/>
                  <a:gd name="G9" fmla="*/ 1 0 51712"/>
                  <a:gd name="G10" fmla="sin 97 G9"/>
                  <a:gd name="G11" fmla="+- 65534 0 0"/>
                  <a:gd name="G12" fmla="+- 107 0 0"/>
                  <a:gd name="G13" fmla="*/ 1 55357 45696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62925 0 0"/>
                  <a:gd name="G33" fmla="+- 2800 0 0"/>
                  <a:gd name="G34" fmla="+- 8089 0 0"/>
                  <a:gd name="G35" fmla="+- 12120 0 0"/>
                  <a:gd name="G36" fmla="+- 16227 0 0"/>
                  <a:gd name="G37" fmla="+- 20440 0 0"/>
                  <a:gd name="G38" fmla="+- 24493 0 0"/>
                  <a:gd name="T0" fmla="*/ 2480 w 74"/>
                  <a:gd name="T1" fmla="*/ 3 h 111"/>
                  <a:gd name="T2" fmla="*/ 2614 w 74"/>
                  <a:gd name="T3" fmla="*/ 5417 h 111"/>
                  <a:gd name="T4" fmla="*/ 2617 w 74"/>
                  <a:gd name="T5" fmla="*/ 10703 h 111"/>
                  <a:gd name="T6" fmla="*/ 2614 w 74"/>
                  <a:gd name="T7" fmla="*/ 14600 h 111"/>
                  <a:gd name="T8" fmla="*/ 2480 w 74"/>
                  <a:gd name="T9" fmla="*/ 18521 h 111"/>
                  <a:gd name="T10" fmla="*/ 2294 w 74"/>
                  <a:gd name="T11" fmla="*/ 22504 h 111"/>
                  <a:gd name="T12" fmla="*/ 2064 w 74"/>
                  <a:gd name="T13" fmla="*/ 26303 h 111"/>
                  <a:gd name="T14" fmla="*/ 1810 w 74"/>
                  <a:gd name="T15" fmla="*/ 29569 h 111"/>
                  <a:gd name="T16" fmla="*/ 1545 w 74"/>
                  <a:gd name="T17" fmla="*/ 32091 h 111"/>
                  <a:gd name="T18" fmla="*/ 1319 w 74"/>
                  <a:gd name="T19" fmla="*/ 34571 h 111"/>
                  <a:gd name="T20" fmla="*/ 1069 w 74"/>
                  <a:gd name="T21" fmla="*/ 37156 h 111"/>
                  <a:gd name="T22" fmla="*/ 780 w 74"/>
                  <a:gd name="T23" fmla="*/ 37808 h 111"/>
                  <a:gd name="T24" fmla="*/ 569 w 74"/>
                  <a:gd name="T25" fmla="*/ 38316 h 111"/>
                  <a:gd name="T26" fmla="*/ 486 w 74"/>
                  <a:gd name="T27" fmla="*/ 38316 h 111"/>
                  <a:gd name="T28" fmla="*/ 437 w 74"/>
                  <a:gd name="T29" fmla="*/ 38022 h 111"/>
                  <a:gd name="T30" fmla="*/ 9 w 74"/>
                  <a:gd name="T31" fmla="*/ 37516 h 111"/>
                  <a:gd name="T32" fmla="*/ 9 w 74"/>
                  <a:gd name="T33" fmla="*/ 37156 h 111"/>
                  <a:gd name="T34" fmla="*/ 0 w 74"/>
                  <a:gd name="T35" fmla="*/ 36374 h 111"/>
                  <a:gd name="T36" fmla="*/ 0 w 74"/>
                  <a:gd name="T37" fmla="*/ 37808 h 111"/>
                  <a:gd name="T38" fmla="*/ 1 w 74"/>
                  <a:gd name="T39" fmla="*/ 38854 h 111"/>
                  <a:gd name="T40" fmla="*/ 3 w 74"/>
                  <a:gd name="T41" fmla="*/ 40527 h 111"/>
                  <a:gd name="T42" fmla="*/ 6 w 74"/>
                  <a:gd name="T43" fmla="*/ 41125 h 111"/>
                  <a:gd name="T44" fmla="*/ 461 w 74"/>
                  <a:gd name="T45" fmla="*/ 42011 h 111"/>
                  <a:gd name="T46" fmla="*/ 632 w 74"/>
                  <a:gd name="T47" fmla="*/ 42011 h 111"/>
                  <a:gd name="T48" fmla="*/ 913 w 74"/>
                  <a:gd name="T49" fmla="*/ 40881 h 111"/>
                  <a:gd name="T50" fmla="*/ 1251 w 74"/>
                  <a:gd name="T51" fmla="*/ 39297 h 111"/>
                  <a:gd name="T52" fmla="*/ 1544 w 74"/>
                  <a:gd name="T53" fmla="*/ 37516 h 111"/>
                  <a:gd name="T54" fmla="*/ 1810 w 74"/>
                  <a:gd name="T55" fmla="*/ 34571 h 111"/>
                  <a:gd name="T56" fmla="*/ 2118 w 74"/>
                  <a:gd name="T57" fmla="*/ 31984 h 111"/>
                  <a:gd name="T58" fmla="*/ 2356 w 74"/>
                  <a:gd name="T59" fmla="*/ 27841 h 111"/>
                  <a:gd name="T60" fmla="*/ 2614 w 74"/>
                  <a:gd name="T61" fmla="*/ 24346 h 111"/>
                  <a:gd name="T62" fmla="*/ 2758 w 74"/>
                  <a:gd name="T63" fmla="*/ 20032 h 111"/>
                  <a:gd name="T64" fmla="*/ 2904 w 74"/>
                  <a:gd name="T65" fmla="*/ 15781 h 111"/>
                  <a:gd name="T66" fmla="*/ 2907 w 74"/>
                  <a:gd name="T67" fmla="*/ 10703 h 111"/>
                  <a:gd name="T68" fmla="*/ 2904 w 74"/>
                  <a:gd name="T69" fmla="*/ 4993 h 111"/>
                  <a:gd name="T70" fmla="*/ 2758 w 74"/>
                  <a:gd name="T71" fmla="*/ 0 h 111"/>
                  <a:gd name="T72" fmla="*/ 2480 w 74"/>
                  <a:gd name="T73" fmla="*/ 3 h 111"/>
                  <a:gd name="T74" fmla="*/ 0 w 74"/>
                  <a:gd name="T75" fmla="*/ 0 h 111"/>
                  <a:gd name="T76" fmla="*/ 74 w 74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8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1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1"/>
                    </a:lnTo>
                    <a:lnTo>
                      <a:pt x="74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66" name="Freeform 794"/>
              <p:cNvSpPr>
                <a:spLocks noChangeArrowheads="1"/>
              </p:cNvSpPr>
              <p:nvPr/>
            </p:nvSpPr>
            <p:spPr bwMode="auto">
              <a:xfrm>
                <a:off x="5559" y="2258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31316 h 45"/>
                  <a:gd name="T2" fmla="*/ 608 w 53"/>
                  <a:gd name="T3" fmla="*/ 26176 h 45"/>
                  <a:gd name="T4" fmla="*/ 845 w 53"/>
                  <a:gd name="T5" fmla="*/ 20452 h 45"/>
                  <a:gd name="T6" fmla="*/ 1313 w 53"/>
                  <a:gd name="T7" fmla="*/ 14719 h 45"/>
                  <a:gd name="T8" fmla="*/ 1549 w 53"/>
                  <a:gd name="T9" fmla="*/ 11274 h 45"/>
                  <a:gd name="T10" fmla="*/ 1828 w 53"/>
                  <a:gd name="T11" fmla="*/ 8029 h 45"/>
                  <a:gd name="T12" fmla="*/ 2060 w 53"/>
                  <a:gd name="T13" fmla="*/ 5679 h 45"/>
                  <a:gd name="T14" fmla="*/ 2177 w 53"/>
                  <a:gd name="T15" fmla="*/ 5679 h 45"/>
                  <a:gd name="T16" fmla="*/ 2155 w 53"/>
                  <a:gd name="T17" fmla="*/ 5679 h 45"/>
                  <a:gd name="T18" fmla="*/ 2155 w 53"/>
                  <a:gd name="T19" fmla="*/ 5199 h 45"/>
                  <a:gd name="T20" fmla="*/ 2467 w 53"/>
                  <a:gd name="T21" fmla="*/ 4 h 45"/>
                  <a:gd name="T22" fmla="*/ 2406 w 53"/>
                  <a:gd name="T23" fmla="*/ 1 h 45"/>
                  <a:gd name="T24" fmla="*/ 2210 w 53"/>
                  <a:gd name="T25" fmla="*/ 0 h 45"/>
                  <a:gd name="T26" fmla="*/ 2060 w 53"/>
                  <a:gd name="T27" fmla="*/ 0 h 45"/>
                  <a:gd name="T28" fmla="*/ 1931 w 53"/>
                  <a:gd name="T29" fmla="*/ 1 h 45"/>
                  <a:gd name="T30" fmla="*/ 1564 w 53"/>
                  <a:gd name="T31" fmla="*/ 4 h 45"/>
                  <a:gd name="T32" fmla="*/ 1326 w 53"/>
                  <a:gd name="T33" fmla="*/ 5679 h 45"/>
                  <a:gd name="T34" fmla="*/ 893 w 53"/>
                  <a:gd name="T35" fmla="*/ 10353 h 45"/>
                  <a:gd name="T36" fmla="*/ 608 w 53"/>
                  <a:gd name="T37" fmla="*/ 15827 h 45"/>
                  <a:gd name="T38" fmla="*/ 7 w 53"/>
                  <a:gd name="T39" fmla="*/ 22301 h 45"/>
                  <a:gd name="T40" fmla="*/ 0 w 53"/>
                  <a:gd name="T41" fmla="*/ 28514 h 45"/>
                  <a:gd name="T42" fmla="*/ 8 w 53"/>
                  <a:gd name="T43" fmla="*/ 3131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67" name="Freeform 795"/>
              <p:cNvSpPr>
                <a:spLocks noChangeArrowheads="1"/>
              </p:cNvSpPr>
              <p:nvPr/>
            </p:nvSpPr>
            <p:spPr bwMode="auto">
              <a:xfrm>
                <a:off x="5541" y="2302"/>
                <a:ext cx="24" cy="64"/>
              </a:xfrm>
              <a:custGeom>
                <a:avLst/>
                <a:gdLst>
                  <a:gd name="G0" fmla="+- 10 0 0"/>
                  <a:gd name="G1" fmla="sin 61 G0"/>
                  <a:gd name="G2" fmla="*/ 1 5447 49664"/>
                  <a:gd name="G3" fmla="*/ 1 24209 25856"/>
                  <a:gd name="G4" fmla="+- 1 0 0"/>
                  <a:gd name="G5" fmla="+- 1 0 0"/>
                  <a:gd name="G6" fmla="+- 3 0 0"/>
                  <a:gd name="G7" fmla="*/ 1 43761 51712"/>
                  <a:gd name="G8" fmla="+- 1 0 0"/>
                  <a:gd name="G9" fmla="*/ 1 0 51712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39 0 0"/>
                  <a:gd name="G23" fmla="+- 48120 0 0"/>
                  <a:gd name="T0" fmla="*/ 1967 w 25"/>
                  <a:gd name="T1" fmla="*/ 23384 h 61"/>
                  <a:gd name="T2" fmla="*/ 2124 w 25"/>
                  <a:gd name="T3" fmla="*/ 21621 h 61"/>
                  <a:gd name="T4" fmla="*/ 2294 w 25"/>
                  <a:gd name="T5" fmla="*/ 19710 h 61"/>
                  <a:gd name="T6" fmla="*/ 2478 w 25"/>
                  <a:gd name="T7" fmla="*/ 17045 h 61"/>
                  <a:gd name="T8" fmla="*/ 2676 w 25"/>
                  <a:gd name="T9" fmla="*/ 14364 h 61"/>
                  <a:gd name="T10" fmla="*/ 3121 w 25"/>
                  <a:gd name="T11" fmla="*/ 11374 h 61"/>
                  <a:gd name="T12" fmla="*/ 3641 w 25"/>
                  <a:gd name="T13" fmla="*/ 7742 h 61"/>
                  <a:gd name="T14" fmla="*/ 4587 w 25"/>
                  <a:gd name="T15" fmla="*/ 4424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3506 h 61"/>
                  <a:gd name="T22" fmla="*/ 2124 w 25"/>
                  <a:gd name="T23" fmla="*/ 7099 h 61"/>
                  <a:gd name="T24" fmla="*/ 1686 w 25"/>
                  <a:gd name="T25" fmla="*/ 10503 h 61"/>
                  <a:gd name="T26" fmla="*/ 5 w 25"/>
                  <a:gd name="T27" fmla="*/ 13293 h 61"/>
                  <a:gd name="T28" fmla="*/ 4 w 25"/>
                  <a:gd name="T29" fmla="*/ 16855 h 61"/>
                  <a:gd name="T30" fmla="*/ 1 w 25"/>
                  <a:gd name="T31" fmla="*/ 19105 h 61"/>
                  <a:gd name="T32" fmla="*/ 1 w 25"/>
                  <a:gd name="T33" fmla="*/ 21338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68" name="Freeform 796"/>
              <p:cNvSpPr>
                <a:spLocks noChangeArrowheads="1"/>
              </p:cNvSpPr>
              <p:nvPr/>
            </p:nvSpPr>
            <p:spPr bwMode="auto">
              <a:xfrm>
                <a:off x="145" y="332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2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61 0 0"/>
                  <a:gd name="G33" fmla="+- 22109 0 0"/>
                  <a:gd name="G34" fmla="+- 22790 0 0"/>
                  <a:gd name="G35" fmla="+- 2323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17 w 65"/>
                  <a:gd name="T5" fmla="*/ 26326 h 107"/>
                  <a:gd name="T6" fmla="*/ 4217 w 65"/>
                  <a:gd name="T7" fmla="*/ 26844 h 107"/>
                  <a:gd name="T8" fmla="*/ 405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844 h 107"/>
                  <a:gd name="T16" fmla="*/ 2729 w 65"/>
                  <a:gd name="T17" fmla="*/ 25478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257 w 65"/>
                  <a:gd name="T23" fmla="*/ 20326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1 w 65"/>
                  <a:gd name="T31" fmla="*/ 10292 h 107"/>
                  <a:gd name="T32" fmla="*/ 0 w 65"/>
                  <a:gd name="T33" fmla="*/ 7180 h 107"/>
                  <a:gd name="T34" fmla="*/ 1 w 65"/>
                  <a:gd name="T35" fmla="*/ 3809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989 w 65"/>
                  <a:gd name="T47" fmla="*/ 4 h 107"/>
                  <a:gd name="T48" fmla="*/ 1503 w 65"/>
                  <a:gd name="T49" fmla="*/ 2292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465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81 h 107"/>
                  <a:gd name="T66" fmla="*/ 4054 w 65"/>
                  <a:gd name="T67" fmla="*/ 20326 h 107"/>
                  <a:gd name="T68" fmla="*/ 4144 w 65"/>
                  <a:gd name="T69" fmla="*/ 22758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5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69" name="Freeform 797"/>
              <p:cNvSpPr>
                <a:spLocks noChangeArrowheads="1"/>
              </p:cNvSpPr>
              <p:nvPr/>
            </p:nvSpPr>
            <p:spPr bwMode="auto">
              <a:xfrm>
                <a:off x="140" y="3332"/>
                <a:ext cx="75" cy="119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14553 61568"/>
                  <a:gd name="G17" fmla="+- 8 0 0"/>
                  <a:gd name="G18" fmla="cos 38 G17"/>
                  <a:gd name="G19" fmla="+- 12 0 0"/>
                  <a:gd name="G20" fmla="sin 15 G19"/>
                  <a:gd name="G21" fmla="*/ 1 0 51712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60138 0 0"/>
                  <a:gd name="G38" fmla="+- 54635 0 0"/>
                  <a:gd name="G39" fmla="+- 49310 0 0"/>
                  <a:gd name="G40" fmla="+- 44736 0 0"/>
                  <a:gd name="G41" fmla="+- 40314 0 0"/>
                  <a:gd name="G42" fmla="+- 36540 0 0"/>
                  <a:gd name="G43" fmla="+- 32965 0 0"/>
                  <a:gd name="T0" fmla="*/ 4 w 74"/>
                  <a:gd name="T1" fmla="*/ 0 h 110"/>
                  <a:gd name="T2" fmla="*/ 1 w 74"/>
                  <a:gd name="T3" fmla="*/ 5399 h 110"/>
                  <a:gd name="T4" fmla="*/ 0 w 74"/>
                  <a:gd name="T5" fmla="*/ 10901 h 110"/>
                  <a:gd name="T6" fmla="*/ 1 w 74"/>
                  <a:gd name="T7" fmla="*/ 16227 h 110"/>
                  <a:gd name="T8" fmla="*/ 4 w 74"/>
                  <a:gd name="T9" fmla="*/ 20804 h 110"/>
                  <a:gd name="T10" fmla="*/ 9 w 74"/>
                  <a:gd name="T11" fmla="*/ 25231 h 110"/>
                  <a:gd name="T12" fmla="*/ 540 w 74"/>
                  <a:gd name="T13" fmla="*/ 29536 h 110"/>
                  <a:gd name="T14" fmla="*/ 780 w 74"/>
                  <a:gd name="T15" fmla="*/ 33351 h 110"/>
                  <a:gd name="T16" fmla="*/ 1127 w 74"/>
                  <a:gd name="T17" fmla="*/ 36805 h 110"/>
                  <a:gd name="T18" fmla="*/ 1390 w 74"/>
                  <a:gd name="T19" fmla="*/ 39096 h 110"/>
                  <a:gd name="T20" fmla="*/ 1715 w 74"/>
                  <a:gd name="T21" fmla="*/ 41732 h 110"/>
                  <a:gd name="T22" fmla="*/ 2009 w 74"/>
                  <a:gd name="T23" fmla="*/ 43054 h 110"/>
                  <a:gd name="T24" fmla="*/ 2235 w 74"/>
                  <a:gd name="T25" fmla="*/ 43750 h 110"/>
                  <a:gd name="T26" fmla="*/ 2483 w 74"/>
                  <a:gd name="T27" fmla="*/ 43750 h 110"/>
                  <a:gd name="T28" fmla="*/ 2735 w 74"/>
                  <a:gd name="T29" fmla="*/ 43281 h 110"/>
                  <a:gd name="T30" fmla="*/ 2832 w 74"/>
                  <a:gd name="T31" fmla="*/ 42314 h 110"/>
                  <a:gd name="T32" fmla="*/ 2904 w 74"/>
                  <a:gd name="T33" fmla="*/ 40427 h 110"/>
                  <a:gd name="T34" fmla="*/ 2907 w 74"/>
                  <a:gd name="T35" fmla="*/ 39219 h 110"/>
                  <a:gd name="T36" fmla="*/ 2907 w 74"/>
                  <a:gd name="T37" fmla="*/ 38589 h 110"/>
                  <a:gd name="T38" fmla="*/ 2614 w 74"/>
                  <a:gd name="T39" fmla="*/ 39038 h 110"/>
                  <a:gd name="T40" fmla="*/ 2614 w 74"/>
                  <a:gd name="T41" fmla="*/ 39219 h 110"/>
                  <a:gd name="T42" fmla="*/ 2549 w 74"/>
                  <a:gd name="T43" fmla="*/ 39808 h 110"/>
                  <a:gd name="T44" fmla="*/ 2549 w 74"/>
                  <a:gd name="T45" fmla="*/ 40022 h 110"/>
                  <a:gd name="T46" fmla="*/ 2549 w 74"/>
                  <a:gd name="T47" fmla="*/ 39808 h 110"/>
                  <a:gd name="T48" fmla="*/ 2480 w 74"/>
                  <a:gd name="T49" fmla="*/ 40022 h 110"/>
                  <a:gd name="T50" fmla="*/ 2353 w 74"/>
                  <a:gd name="T51" fmla="*/ 40022 h 110"/>
                  <a:gd name="T52" fmla="*/ 2118 w 74"/>
                  <a:gd name="T53" fmla="*/ 39219 h 110"/>
                  <a:gd name="T54" fmla="*/ 1906 w 74"/>
                  <a:gd name="T55" fmla="*/ 38589 h 110"/>
                  <a:gd name="T56" fmla="*/ 1627 w 74"/>
                  <a:gd name="T57" fmla="*/ 36072 h 110"/>
                  <a:gd name="T58" fmla="*/ 1320 w 74"/>
                  <a:gd name="T59" fmla="*/ 34011 h 110"/>
                  <a:gd name="T60" fmla="*/ 1127 w 74"/>
                  <a:gd name="T61" fmla="*/ 30831 h 110"/>
                  <a:gd name="T62" fmla="*/ 822 w 74"/>
                  <a:gd name="T63" fmla="*/ 27288 h 110"/>
                  <a:gd name="T64" fmla="*/ 600 w 74"/>
                  <a:gd name="T65" fmla="*/ 23913 h 110"/>
                  <a:gd name="T66" fmla="*/ 486 w 74"/>
                  <a:gd name="T67" fmla="*/ 19307 h 110"/>
                  <a:gd name="T68" fmla="*/ 437 w 74"/>
                  <a:gd name="T69" fmla="*/ 15181 h 110"/>
                  <a:gd name="T70" fmla="*/ 8 w 74"/>
                  <a:gd name="T71" fmla="*/ 10901 h 110"/>
                  <a:gd name="T72" fmla="*/ 9 w 74"/>
                  <a:gd name="T73" fmla="*/ 5871 h 110"/>
                  <a:gd name="T74" fmla="*/ 486 w 74"/>
                  <a:gd name="T75" fmla="*/ 3 h 110"/>
                  <a:gd name="T76" fmla="*/ 4 w 74"/>
                  <a:gd name="T77" fmla="*/ 0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2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0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4" y="100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0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70" name="Freeform 798"/>
              <p:cNvSpPr>
                <a:spLocks noChangeArrowheads="1"/>
              </p:cNvSpPr>
              <p:nvPr/>
            </p:nvSpPr>
            <p:spPr bwMode="auto">
              <a:xfrm>
                <a:off x="145" y="3325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4 0 0"/>
                  <a:gd name="G11" fmla="sin 10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28786 h 45"/>
                  <a:gd name="T2" fmla="*/ 2177 w 53"/>
                  <a:gd name="T3" fmla="*/ 22301 h 45"/>
                  <a:gd name="T4" fmla="*/ 1846 w 53"/>
                  <a:gd name="T5" fmla="*/ 15827 h 45"/>
                  <a:gd name="T6" fmla="*/ 1549 w 53"/>
                  <a:gd name="T7" fmla="*/ 10353 h 45"/>
                  <a:gd name="T8" fmla="*/ 1176 w 53"/>
                  <a:gd name="T9" fmla="*/ 6188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2 h 45"/>
                  <a:gd name="T20" fmla="*/ 0 w 53"/>
                  <a:gd name="T21" fmla="*/ 120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487 w 53"/>
                  <a:gd name="T29" fmla="*/ 6737 h 45"/>
                  <a:gd name="T30" fmla="*/ 642 w 53"/>
                  <a:gd name="T31" fmla="*/ 8029 h 45"/>
                  <a:gd name="T32" fmla="*/ 893 w 53"/>
                  <a:gd name="T33" fmla="*/ 11274 h 45"/>
                  <a:gd name="T34" fmla="*/ 1243 w 53"/>
                  <a:gd name="T35" fmla="*/ 14719 h 45"/>
                  <a:gd name="T36" fmla="*/ 1564 w 53"/>
                  <a:gd name="T37" fmla="*/ 20701 h 45"/>
                  <a:gd name="T38" fmla="*/ 1846 w 53"/>
                  <a:gd name="T39" fmla="*/ 26176 h 45"/>
                  <a:gd name="T40" fmla="*/ 2155 w 53"/>
                  <a:gd name="T41" fmla="*/ 31316 h 45"/>
                  <a:gd name="T42" fmla="*/ 2467 w 53"/>
                  <a:gd name="T43" fmla="*/ 2878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71" name="Freeform 799"/>
              <p:cNvSpPr>
                <a:spLocks noChangeArrowheads="1"/>
              </p:cNvSpPr>
              <p:nvPr/>
            </p:nvSpPr>
            <p:spPr bwMode="auto">
              <a:xfrm>
                <a:off x="192" y="3357"/>
                <a:ext cx="24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60319 2585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9107 0 0"/>
                  <a:gd name="G25" fmla="+- 52256 0 0"/>
                  <a:gd name="T0" fmla="*/ 5350 w 25"/>
                  <a:gd name="T1" fmla="*/ 23062 h 61"/>
                  <a:gd name="T2" fmla="*/ 5192 w 25"/>
                  <a:gd name="T3" fmla="*/ 21621 h 61"/>
                  <a:gd name="T4" fmla="*/ 5192 w 25"/>
                  <a:gd name="T5" fmla="*/ 18472 h 61"/>
                  <a:gd name="T6" fmla="*/ 4587 w 25"/>
                  <a:gd name="T7" fmla="*/ 15774 h 61"/>
                  <a:gd name="T8" fmla="*/ 4451 w 25"/>
                  <a:gd name="T9" fmla="*/ 13446 h 61"/>
                  <a:gd name="T10" fmla="*/ 3932 w 25"/>
                  <a:gd name="T11" fmla="*/ 9838 h 61"/>
                  <a:gd name="T12" fmla="*/ 3121 w 25"/>
                  <a:gd name="T13" fmla="*/ 6569 h 61"/>
                  <a:gd name="T14" fmla="*/ 2478 w 25"/>
                  <a:gd name="T15" fmla="*/ 3228 h 61"/>
                  <a:gd name="T16" fmla="*/ 1821 w 25"/>
                  <a:gd name="T17" fmla="*/ 0 h 61"/>
                  <a:gd name="T18" fmla="*/ 0 w 25"/>
                  <a:gd name="T19" fmla="*/ 4 h 61"/>
                  <a:gd name="T20" fmla="*/ 4 w 25"/>
                  <a:gd name="T21" fmla="*/ 4424 h 61"/>
                  <a:gd name="T22" fmla="*/ 1821 w 25"/>
                  <a:gd name="T23" fmla="*/ 7742 h 61"/>
                  <a:gd name="T24" fmla="*/ 2124 w 25"/>
                  <a:gd name="T25" fmla="*/ 10626 h 61"/>
                  <a:gd name="T26" fmla="*/ 2478 w 25"/>
                  <a:gd name="T27" fmla="*/ 13467 h 61"/>
                  <a:gd name="T28" fmla="*/ 2676 w 25"/>
                  <a:gd name="T29" fmla="*/ 16855 h 61"/>
                  <a:gd name="T30" fmla="*/ 2890 w 25"/>
                  <a:gd name="T31" fmla="*/ 19105 h 61"/>
                  <a:gd name="T32" fmla="*/ 3121 w 25"/>
                  <a:gd name="T33" fmla="*/ 21637 h 61"/>
                  <a:gd name="T34" fmla="*/ 337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4" y="56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72" name="Freeform 800"/>
              <p:cNvSpPr>
                <a:spLocks noChangeArrowheads="1"/>
              </p:cNvSpPr>
              <p:nvPr/>
            </p:nvSpPr>
            <p:spPr bwMode="auto">
              <a:xfrm>
                <a:off x="5546" y="3466"/>
                <a:ext cx="66" cy="114"/>
              </a:xfrm>
              <a:custGeom>
                <a:avLst/>
                <a:gdLst>
                  <a:gd name="G0" fmla="+- 65533 0 0"/>
                  <a:gd name="G1" fmla="*/ 1 9755 51712"/>
                  <a:gd name="G2" fmla="+- 104 0 0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3 0 0"/>
                  <a:gd name="G21" fmla="+- 94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668 0 0"/>
                  <a:gd name="G34" fmla="+- 26200 0 0"/>
                  <a:gd name="G35" fmla="+- 27421 0 0"/>
                  <a:gd name="G36" fmla="+- 27876 0 0"/>
                  <a:gd name="G37" fmla="+- 27888 0 0"/>
                  <a:gd name="G38" fmla="+- 27939 0 0"/>
                  <a:gd name="G39" fmla="+- 27120 0 0"/>
                  <a:gd name="T0" fmla="*/ 0 w 65"/>
                  <a:gd name="T1" fmla="*/ 25668 h 106"/>
                  <a:gd name="T2" fmla="*/ 0 w 65"/>
                  <a:gd name="T3" fmla="*/ 26201 h 106"/>
                  <a:gd name="T4" fmla="*/ 1 w 65"/>
                  <a:gd name="T5" fmla="*/ 27422 h 106"/>
                  <a:gd name="T6" fmla="*/ 1 w 65"/>
                  <a:gd name="T7" fmla="*/ 27879 h 106"/>
                  <a:gd name="T8" fmla="*/ 3 w 65"/>
                  <a:gd name="T9" fmla="*/ 27894 h 106"/>
                  <a:gd name="T10" fmla="*/ 6 w 65"/>
                  <a:gd name="T11" fmla="*/ 28673 h 106"/>
                  <a:gd name="T12" fmla="*/ 734 w 65"/>
                  <a:gd name="T13" fmla="*/ 28170 h 106"/>
                  <a:gd name="T14" fmla="*/ 1050 w 65"/>
                  <a:gd name="T15" fmla="*/ 27879 h 106"/>
                  <a:gd name="T16" fmla="*/ 1595 w 65"/>
                  <a:gd name="T17" fmla="*/ 27252 h 106"/>
                  <a:gd name="T18" fmla="*/ 1947 w 65"/>
                  <a:gd name="T19" fmla="*/ 25515 h 106"/>
                  <a:gd name="T20" fmla="*/ 2472 w 65"/>
                  <a:gd name="T21" fmla="*/ 23889 h 106"/>
                  <a:gd name="T22" fmla="*/ 2956 w 65"/>
                  <a:gd name="T23" fmla="*/ 21430 h 106"/>
                  <a:gd name="T24" fmla="*/ 3331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217 w 65"/>
                  <a:gd name="T31" fmla="*/ 10173 h 106"/>
                  <a:gd name="T32" fmla="*/ 4230 w 65"/>
                  <a:gd name="T33" fmla="*/ 6935 h 106"/>
                  <a:gd name="T34" fmla="*/ 4217 w 65"/>
                  <a:gd name="T35" fmla="*/ 3600 h 106"/>
                  <a:gd name="T36" fmla="*/ 3985 w 65"/>
                  <a:gd name="T37" fmla="*/ 1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93 w 65"/>
                  <a:gd name="T47" fmla="*/ 3 h 106"/>
                  <a:gd name="T48" fmla="*/ 2785 w 65"/>
                  <a:gd name="T49" fmla="*/ 2164 h 106"/>
                  <a:gd name="T50" fmla="*/ 2329 w 65"/>
                  <a:gd name="T51" fmla="*/ 3600 h 106"/>
                  <a:gd name="T52" fmla="*/ 1834 w 65"/>
                  <a:gd name="T53" fmla="*/ 5697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79 w 65"/>
                  <a:gd name="T59" fmla="*/ 12410 h 106"/>
                  <a:gd name="T60" fmla="*/ 8 w 65"/>
                  <a:gd name="T61" fmla="*/ 14638 h 106"/>
                  <a:gd name="T62" fmla="*/ 6 w 65"/>
                  <a:gd name="T63" fmla="*/ 16769 h 106"/>
                  <a:gd name="T64" fmla="*/ 4 w 65"/>
                  <a:gd name="T65" fmla="*/ 19208 h 106"/>
                  <a:gd name="T66" fmla="*/ 3 w 65"/>
                  <a:gd name="T67" fmla="*/ 21050 h 106"/>
                  <a:gd name="T68" fmla="*/ 2 w 65"/>
                  <a:gd name="T69" fmla="*/ 22631 h 106"/>
                  <a:gd name="T70" fmla="*/ 1 w 65"/>
                  <a:gd name="T71" fmla="*/ 24339 h 106"/>
                  <a:gd name="T72" fmla="*/ 0 w 65"/>
                  <a:gd name="T73" fmla="*/ 25668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5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73" name="Freeform 801"/>
              <p:cNvSpPr>
                <a:spLocks noChangeArrowheads="1"/>
              </p:cNvSpPr>
              <p:nvPr/>
            </p:nvSpPr>
            <p:spPr bwMode="auto">
              <a:xfrm>
                <a:off x="5541" y="3466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1 G7"/>
                  <a:gd name="G9" fmla="+- 9 0 0"/>
                  <a:gd name="G10" fmla="sin 98 G9"/>
                  <a:gd name="G11" fmla="+- 65533 0 0"/>
                  <a:gd name="G12" fmla="*/ 1 49083 51712"/>
                  <a:gd name="G13" fmla="+- 1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*/ 1 0 51712"/>
                  <a:gd name="G34" fmla="+- 1 0 0"/>
                  <a:gd name="G35" fmla="*/ 1 0 51712"/>
                  <a:gd name="G36" fmla="cos 54736 G35"/>
                  <a:gd name="G37" fmla="*/ 1 0 51712"/>
                  <a:gd name="G38" fmla="sin 57285 G37"/>
                  <a:gd name="G39" fmla="+- G36 G38 0"/>
                  <a:gd name="G40" fmla="+- G39 10800 0"/>
                  <a:gd name="G41" fmla="+- 1 0 0"/>
                  <a:gd name="G42" fmla="+- 1 0 0"/>
                  <a:gd name="G43" fmla="+- 1 0 0"/>
                  <a:gd name="G44" fmla="+- 1 0 0"/>
                  <a:gd name="T0" fmla="*/ 2480 w 74"/>
                  <a:gd name="T1" fmla="*/ 3 h 111"/>
                  <a:gd name="T2" fmla="*/ 2614 w 74"/>
                  <a:gd name="T3" fmla="*/ 5417 h 111"/>
                  <a:gd name="T4" fmla="*/ 2617 w 74"/>
                  <a:gd name="T5" fmla="*/ 9857 h 111"/>
                  <a:gd name="T6" fmla="*/ 2549 w 74"/>
                  <a:gd name="T7" fmla="*/ 14600 h 111"/>
                  <a:gd name="T8" fmla="*/ 2480 w 74"/>
                  <a:gd name="T9" fmla="*/ 18448 h 111"/>
                  <a:gd name="T10" fmla="*/ 2294 w 74"/>
                  <a:gd name="T11" fmla="*/ 22504 h 111"/>
                  <a:gd name="T12" fmla="*/ 2064 w 74"/>
                  <a:gd name="T13" fmla="*/ 25746 h 111"/>
                  <a:gd name="T14" fmla="*/ 1810 w 74"/>
                  <a:gd name="T15" fmla="*/ 29424 h 111"/>
                  <a:gd name="T16" fmla="*/ 1545 w 74"/>
                  <a:gd name="T17" fmla="*/ 31984 h 111"/>
                  <a:gd name="T18" fmla="*/ 1319 w 74"/>
                  <a:gd name="T19" fmla="*/ 34571 h 111"/>
                  <a:gd name="T20" fmla="*/ 1014 w 74"/>
                  <a:gd name="T21" fmla="*/ 35949 h 111"/>
                  <a:gd name="T22" fmla="*/ 780 w 74"/>
                  <a:gd name="T23" fmla="*/ 37357 h 111"/>
                  <a:gd name="T24" fmla="*/ 569 w 74"/>
                  <a:gd name="T25" fmla="*/ 38022 h 111"/>
                  <a:gd name="T26" fmla="*/ 486 w 74"/>
                  <a:gd name="T27" fmla="*/ 38316 h 111"/>
                  <a:gd name="T28" fmla="*/ 437 w 74"/>
                  <a:gd name="T29" fmla="*/ 38022 h 111"/>
                  <a:gd name="T30" fmla="*/ 437 w 74"/>
                  <a:gd name="T31" fmla="*/ 37808 h 111"/>
                  <a:gd name="T32" fmla="*/ 9 w 74"/>
                  <a:gd name="T33" fmla="*/ 37357 h 111"/>
                  <a:gd name="T34" fmla="*/ 9 w 74"/>
                  <a:gd name="T35" fmla="*/ 36374 h 111"/>
                  <a:gd name="T36" fmla="*/ 0 w 74"/>
                  <a:gd name="T37" fmla="*/ 35949 h 111"/>
                  <a:gd name="T38" fmla="*/ 0 w 74"/>
                  <a:gd name="T39" fmla="*/ 37357 h 111"/>
                  <a:gd name="T40" fmla="*/ 1 w 74"/>
                  <a:gd name="T41" fmla="*/ 38854 h 111"/>
                  <a:gd name="T42" fmla="*/ 3 w 74"/>
                  <a:gd name="T43" fmla="*/ 40182 h 111"/>
                  <a:gd name="T44" fmla="*/ 6 w 74"/>
                  <a:gd name="T45" fmla="*/ 40881 h 111"/>
                  <a:gd name="T46" fmla="*/ 461 w 74"/>
                  <a:gd name="T47" fmla="*/ 42011 h 111"/>
                  <a:gd name="T48" fmla="*/ 632 w 74"/>
                  <a:gd name="T49" fmla="*/ 41125 h 111"/>
                  <a:gd name="T50" fmla="*/ 913 w 74"/>
                  <a:gd name="T51" fmla="*/ 40527 h 111"/>
                  <a:gd name="T52" fmla="*/ 1251 w 74"/>
                  <a:gd name="T53" fmla="*/ 38854 h 111"/>
                  <a:gd name="T54" fmla="*/ 1544 w 74"/>
                  <a:gd name="T55" fmla="*/ 37156 h 111"/>
                  <a:gd name="T56" fmla="*/ 1810 w 74"/>
                  <a:gd name="T57" fmla="*/ 34571 h 111"/>
                  <a:gd name="T58" fmla="*/ 2118 w 74"/>
                  <a:gd name="T59" fmla="*/ 31101 h 111"/>
                  <a:gd name="T60" fmla="*/ 2356 w 74"/>
                  <a:gd name="T61" fmla="*/ 27461 h 111"/>
                  <a:gd name="T62" fmla="*/ 2614 w 74"/>
                  <a:gd name="T63" fmla="*/ 23417 h 111"/>
                  <a:gd name="T64" fmla="*/ 2758 w 74"/>
                  <a:gd name="T65" fmla="*/ 19256 h 111"/>
                  <a:gd name="T66" fmla="*/ 2904 w 74"/>
                  <a:gd name="T67" fmla="*/ 14648 h 111"/>
                  <a:gd name="T68" fmla="*/ 2907 w 74"/>
                  <a:gd name="T69" fmla="*/ 9857 h 111"/>
                  <a:gd name="T70" fmla="*/ 2904 w 74"/>
                  <a:gd name="T71" fmla="*/ 4627 h 111"/>
                  <a:gd name="T72" fmla="*/ 2758 w 74"/>
                  <a:gd name="T73" fmla="*/ 0 h 111"/>
                  <a:gd name="T74" fmla="*/ 2480 w 74"/>
                  <a:gd name="T75" fmla="*/ 3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8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8"/>
                    </a:lnTo>
                    <a:lnTo>
                      <a:pt x="11" y="111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74" name="Freeform 802"/>
              <p:cNvSpPr>
                <a:spLocks noChangeArrowheads="1"/>
              </p:cNvSpPr>
              <p:nvPr/>
            </p:nvSpPr>
            <p:spPr bwMode="auto">
              <a:xfrm>
                <a:off x="5559" y="3466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33571 51712"/>
                  <a:gd name="G13" fmla="*/ 1 63849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40560 0 0"/>
                  <a:gd name="G25" fmla="+- 17026 0 0"/>
                  <a:gd name="G26" fmla="+- 3455 0 0"/>
                  <a:gd name="T0" fmla="*/ 8 w 53"/>
                  <a:gd name="T1" fmla="*/ 106703 h 46"/>
                  <a:gd name="T2" fmla="*/ 608 w 53"/>
                  <a:gd name="T3" fmla="*/ 83406 h 46"/>
                  <a:gd name="T4" fmla="*/ 845 w 53"/>
                  <a:gd name="T5" fmla="*/ 70303 h 46"/>
                  <a:gd name="T6" fmla="*/ 1313 w 53"/>
                  <a:gd name="T7" fmla="*/ 53916 h 46"/>
                  <a:gd name="T8" fmla="*/ 1549 w 53"/>
                  <a:gd name="T9" fmla="*/ 39163 h 46"/>
                  <a:gd name="T10" fmla="*/ 1828 w 53"/>
                  <a:gd name="T11" fmla="*/ 25913 h 46"/>
                  <a:gd name="T12" fmla="*/ 2060 w 53"/>
                  <a:gd name="T13" fmla="*/ 22026 h 46"/>
                  <a:gd name="T14" fmla="*/ 2177 w 53"/>
                  <a:gd name="T15" fmla="*/ 22026 h 46"/>
                  <a:gd name="T16" fmla="*/ 2155 w 53"/>
                  <a:gd name="T17" fmla="*/ 20271 h 46"/>
                  <a:gd name="T18" fmla="*/ 2467 w 53"/>
                  <a:gd name="T19" fmla="*/ 15801 h 46"/>
                  <a:gd name="T20" fmla="*/ 2406 w 53"/>
                  <a:gd name="T21" fmla="*/ 2 h 46"/>
                  <a:gd name="T22" fmla="*/ 2210 w 53"/>
                  <a:gd name="T23" fmla="*/ 0 h 46"/>
                  <a:gd name="T24" fmla="*/ 2060 w 53"/>
                  <a:gd name="T25" fmla="*/ 0 h 46"/>
                  <a:gd name="T26" fmla="*/ 1931 w 53"/>
                  <a:gd name="T27" fmla="*/ 1 h 46"/>
                  <a:gd name="T28" fmla="*/ 1564 w 53"/>
                  <a:gd name="T29" fmla="*/ 436 h 46"/>
                  <a:gd name="T30" fmla="*/ 1326 w 53"/>
                  <a:gd name="T31" fmla="*/ 22026 h 46"/>
                  <a:gd name="T32" fmla="*/ 893 w 53"/>
                  <a:gd name="T33" fmla="*/ 39163 h 46"/>
                  <a:gd name="T34" fmla="*/ 608 w 53"/>
                  <a:gd name="T35" fmla="*/ 54812 h 46"/>
                  <a:gd name="T36" fmla="*/ 7 w 53"/>
                  <a:gd name="T37" fmla="*/ 75234 h 46"/>
                  <a:gd name="T38" fmla="*/ 0 w 53"/>
                  <a:gd name="T39" fmla="*/ 96525 h 46"/>
                  <a:gd name="T40" fmla="*/ 8 w 53"/>
                  <a:gd name="T41" fmla="*/ 106703 h 46"/>
                  <a:gd name="T42" fmla="*/ 0 w 53"/>
                  <a:gd name="T43" fmla="*/ 0 h 46"/>
                  <a:gd name="T44" fmla="*/ 53 w 53"/>
                  <a:gd name="T4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7" y="23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0" y="17"/>
                    </a:lnTo>
                    <a:lnTo>
                      <a:pt x="13" y="24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75" name="Freeform 803"/>
              <p:cNvSpPr>
                <a:spLocks noChangeArrowheads="1"/>
              </p:cNvSpPr>
              <p:nvPr/>
            </p:nvSpPr>
            <p:spPr bwMode="auto">
              <a:xfrm>
                <a:off x="5541" y="3510"/>
                <a:ext cx="24" cy="54"/>
              </a:xfrm>
              <a:custGeom>
                <a:avLst/>
                <a:gdLst>
                  <a:gd name="G0" fmla="+- 10 0 0"/>
                  <a:gd name="G1" fmla="sin 61 G0"/>
                  <a:gd name="G2" fmla="*/ 1 25889 51712"/>
                  <a:gd name="G3" fmla="*/ 1 24209 25856"/>
                  <a:gd name="G4" fmla="+- 1 0 0"/>
                  <a:gd name="G5" fmla="+- 1 0 0"/>
                  <a:gd name="G6" fmla="+- 3 0 0"/>
                  <a:gd name="G7" fmla="*/ 1 48111 22848"/>
                  <a:gd name="G8" fmla="+- 43 0 0"/>
                  <a:gd name="G9" fmla="*/ 1 0 51712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211 0 0"/>
                  <a:gd name="G23" fmla="+- 64688 0 0"/>
                  <a:gd name="T0" fmla="*/ 1967 w 25"/>
                  <a:gd name="T1" fmla="*/ 3726 h 61"/>
                  <a:gd name="T2" fmla="*/ 2124 w 25"/>
                  <a:gd name="T3" fmla="*/ 3449 h 61"/>
                  <a:gd name="T4" fmla="*/ 2294 w 25"/>
                  <a:gd name="T5" fmla="*/ 3142 h 61"/>
                  <a:gd name="T6" fmla="*/ 2478 w 25"/>
                  <a:gd name="T7" fmla="*/ 2720 h 61"/>
                  <a:gd name="T8" fmla="*/ 2676 w 25"/>
                  <a:gd name="T9" fmla="*/ 2290 h 61"/>
                  <a:gd name="T10" fmla="*/ 3121 w 25"/>
                  <a:gd name="T11" fmla="*/ 1694 h 61"/>
                  <a:gd name="T12" fmla="*/ 3641 w 25"/>
                  <a:gd name="T13" fmla="*/ 1324 h 61"/>
                  <a:gd name="T14" fmla="*/ 4587 w 25"/>
                  <a:gd name="T15" fmla="*/ 762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560 h 61"/>
                  <a:gd name="T22" fmla="*/ 2124 w 25"/>
                  <a:gd name="T23" fmla="*/ 1047 h 61"/>
                  <a:gd name="T24" fmla="*/ 1686 w 25"/>
                  <a:gd name="T25" fmla="*/ 1569 h 61"/>
                  <a:gd name="T26" fmla="*/ 5 w 25"/>
                  <a:gd name="T27" fmla="*/ 2145 h 61"/>
                  <a:gd name="T28" fmla="*/ 3 w 25"/>
                  <a:gd name="T29" fmla="*/ 2687 h 61"/>
                  <a:gd name="T30" fmla="*/ 1 w 25"/>
                  <a:gd name="T31" fmla="*/ 3044 h 61"/>
                  <a:gd name="T32" fmla="*/ 1 w 25"/>
                  <a:gd name="T33" fmla="*/ 3447 h 61"/>
                  <a:gd name="T34" fmla="*/ 0 w 25"/>
                  <a:gd name="T35" fmla="*/ 3677 h 61"/>
                  <a:gd name="T36" fmla="*/ 1967 w 25"/>
                  <a:gd name="T37" fmla="*/ 3726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76" name="Freeform 804"/>
              <p:cNvSpPr>
                <a:spLocks noChangeArrowheads="1"/>
              </p:cNvSpPr>
              <p:nvPr/>
            </p:nvSpPr>
            <p:spPr bwMode="auto">
              <a:xfrm>
                <a:off x="143" y="90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2 0 0"/>
                  <a:gd name="G10" fmla="+- 1 0 0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492 0 0"/>
                  <a:gd name="G32" fmla="+- 21248 0 0"/>
                  <a:gd name="G33" fmla="+- 22109 0 0"/>
                  <a:gd name="G34" fmla="+- 22502 0 0"/>
                  <a:gd name="G35" fmla="+- 22940 0 0"/>
                  <a:gd name="G36" fmla="+- 23859 0 0"/>
                  <a:gd name="G37" fmla="+- 23996 0 0"/>
                  <a:gd name="T0" fmla="*/ 4230 w 65"/>
                  <a:gd name="T1" fmla="*/ 24722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646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134 h 107"/>
                  <a:gd name="T14" fmla="*/ 3138 w 65"/>
                  <a:gd name="T15" fmla="*/ 26646 h 107"/>
                  <a:gd name="T16" fmla="*/ 2729 w 65"/>
                  <a:gd name="T17" fmla="*/ 26282 h 107"/>
                  <a:gd name="T18" fmla="*/ 2282 w 65"/>
                  <a:gd name="T19" fmla="*/ 24490 h 107"/>
                  <a:gd name="T20" fmla="*/ 1797 w 65"/>
                  <a:gd name="T21" fmla="*/ 23003 h 107"/>
                  <a:gd name="T22" fmla="*/ 1334 w 65"/>
                  <a:gd name="T23" fmla="*/ 21162 h 107"/>
                  <a:gd name="T24" fmla="*/ 932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9880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1 h 107"/>
                  <a:gd name="T44" fmla="*/ 691 w 65"/>
                  <a:gd name="T45" fmla="*/ 1 h 107"/>
                  <a:gd name="T46" fmla="*/ 1050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465 w 65"/>
                  <a:gd name="T59" fmla="*/ 12037 h 107"/>
                  <a:gd name="T60" fmla="*/ 3754 w 65"/>
                  <a:gd name="T61" fmla="*/ 14187 h 107"/>
                  <a:gd name="T62" fmla="*/ 3904 w 65"/>
                  <a:gd name="T63" fmla="*/ 16091 h 107"/>
                  <a:gd name="T64" fmla="*/ 3985 w 65"/>
                  <a:gd name="T65" fmla="*/ 18532 h 107"/>
                  <a:gd name="T66" fmla="*/ 4144 w 65"/>
                  <a:gd name="T67" fmla="*/ 20326 h 107"/>
                  <a:gd name="T68" fmla="*/ 4217 w 65"/>
                  <a:gd name="T69" fmla="*/ 21854 h 107"/>
                  <a:gd name="T70" fmla="*/ 4217 w 65"/>
                  <a:gd name="T71" fmla="*/ 23472 h 107"/>
                  <a:gd name="T72" fmla="*/ 423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7"/>
                    </a:lnTo>
                    <a:lnTo>
                      <a:pt x="57" y="56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877" name="Group 805"/>
            <p:cNvGrpSpPr>
              <a:grpSpLocks/>
            </p:cNvGrpSpPr>
            <p:nvPr/>
          </p:nvGrpSpPr>
          <p:grpSpPr bwMode="auto">
            <a:xfrm>
              <a:off x="135" y="817"/>
              <a:ext cx="5487" cy="3257"/>
              <a:chOff x="135" y="817"/>
              <a:chExt cx="5487" cy="3257"/>
            </a:xfrm>
          </p:grpSpPr>
          <p:sp>
            <p:nvSpPr>
              <p:cNvPr id="3878" name="Freeform 806"/>
              <p:cNvSpPr>
                <a:spLocks noChangeArrowheads="1"/>
              </p:cNvSpPr>
              <p:nvPr/>
            </p:nvSpPr>
            <p:spPr bwMode="auto">
              <a:xfrm>
                <a:off x="138" y="909"/>
                <a:ext cx="76" cy="120"/>
              </a:xfrm>
              <a:custGeom>
                <a:avLst/>
                <a:gdLst>
                  <a:gd name="G0" fmla="+- 2 0 0"/>
                  <a:gd name="G1" fmla="+- 65525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1 0 0"/>
                  <a:gd name="G37" fmla="+- 55679 0 0"/>
                  <a:gd name="G38" fmla="+- 50890 0 0"/>
                  <a:gd name="G39" fmla="+- 46285 0 0"/>
                  <a:gd name="G40" fmla="+- 42535 0 0"/>
                  <a:gd name="G41" fmla="+- 38614 0 0"/>
                  <a:gd name="G42" fmla="+- 35210 0 0"/>
                  <a:gd name="T0" fmla="*/ 5 w 75"/>
                  <a:gd name="T1" fmla="*/ 0 h 111"/>
                  <a:gd name="T2" fmla="*/ 2 w 75"/>
                  <a:gd name="T3" fmla="*/ 4627 h 111"/>
                  <a:gd name="T4" fmla="*/ 0 w 75"/>
                  <a:gd name="T5" fmla="*/ 9857 h 111"/>
                  <a:gd name="T6" fmla="*/ 2 w 75"/>
                  <a:gd name="T7" fmla="*/ 14648 h 111"/>
                  <a:gd name="T8" fmla="*/ 5 w 75"/>
                  <a:gd name="T9" fmla="*/ 19256 h 111"/>
                  <a:gd name="T10" fmla="*/ 416 w 75"/>
                  <a:gd name="T11" fmla="*/ 23417 h 111"/>
                  <a:gd name="T12" fmla="*/ 539 w 75"/>
                  <a:gd name="T13" fmla="*/ 27461 h 111"/>
                  <a:gd name="T14" fmla="*/ 775 w 75"/>
                  <a:gd name="T15" fmla="*/ 31101 h 111"/>
                  <a:gd name="T16" fmla="*/ 1115 w 75"/>
                  <a:gd name="T17" fmla="*/ 34571 h 111"/>
                  <a:gd name="T18" fmla="*/ 1364 w 75"/>
                  <a:gd name="T19" fmla="*/ 37156 h 111"/>
                  <a:gd name="T20" fmla="*/ 1680 w 75"/>
                  <a:gd name="T21" fmla="*/ 38854 h 111"/>
                  <a:gd name="T22" fmla="*/ 1963 w 75"/>
                  <a:gd name="T23" fmla="*/ 40527 h 111"/>
                  <a:gd name="T24" fmla="*/ 2179 w 75"/>
                  <a:gd name="T25" fmla="*/ 41429 h 111"/>
                  <a:gd name="T26" fmla="*/ 2417 w 75"/>
                  <a:gd name="T27" fmla="*/ 42011 h 111"/>
                  <a:gd name="T28" fmla="*/ 2664 w 75"/>
                  <a:gd name="T29" fmla="*/ 40881 h 111"/>
                  <a:gd name="T30" fmla="*/ 2695 w 75"/>
                  <a:gd name="T31" fmla="*/ 40182 h 111"/>
                  <a:gd name="T32" fmla="*/ 2825 w 75"/>
                  <a:gd name="T33" fmla="*/ 38316 h 111"/>
                  <a:gd name="T34" fmla="*/ 2825 w 75"/>
                  <a:gd name="T35" fmla="*/ 37516 h 111"/>
                  <a:gd name="T36" fmla="*/ 2825 w 75"/>
                  <a:gd name="T37" fmla="*/ 35949 h 111"/>
                  <a:gd name="T38" fmla="*/ 2545 w 75"/>
                  <a:gd name="T39" fmla="*/ 36374 h 111"/>
                  <a:gd name="T40" fmla="*/ 2545 w 75"/>
                  <a:gd name="T41" fmla="*/ 37516 h 111"/>
                  <a:gd name="T42" fmla="*/ 2545 w 75"/>
                  <a:gd name="T43" fmla="*/ 37808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022 h 111"/>
                  <a:gd name="T50" fmla="*/ 2294 w 75"/>
                  <a:gd name="T51" fmla="*/ 38022 h 111"/>
                  <a:gd name="T52" fmla="*/ 2068 w 75"/>
                  <a:gd name="T53" fmla="*/ 37516 h 111"/>
                  <a:gd name="T54" fmla="*/ 1865 w 75"/>
                  <a:gd name="T55" fmla="*/ 35949 h 111"/>
                  <a:gd name="T56" fmla="*/ 1595 w 75"/>
                  <a:gd name="T57" fmla="*/ 34571 h 111"/>
                  <a:gd name="T58" fmla="*/ 1303 w 75"/>
                  <a:gd name="T59" fmla="*/ 31984 h 111"/>
                  <a:gd name="T60" fmla="*/ 1115 w 75"/>
                  <a:gd name="T61" fmla="*/ 29424 h 111"/>
                  <a:gd name="T62" fmla="*/ 816 w 75"/>
                  <a:gd name="T63" fmla="*/ 25746 h 111"/>
                  <a:gd name="T64" fmla="*/ 598 w 75"/>
                  <a:gd name="T65" fmla="*/ 22504 h 111"/>
                  <a:gd name="T66" fmla="*/ 486 w 75"/>
                  <a:gd name="T67" fmla="*/ 18448 h 111"/>
                  <a:gd name="T68" fmla="*/ 438 w 75"/>
                  <a:gd name="T69" fmla="*/ 14600 h 111"/>
                  <a:gd name="T70" fmla="*/ 416 w 75"/>
                  <a:gd name="T71" fmla="*/ 9857 h 111"/>
                  <a:gd name="T72" fmla="*/ 416 w 75"/>
                  <a:gd name="T73" fmla="*/ 5417 h 111"/>
                  <a:gd name="T74" fmla="*/ 486 w 75"/>
                  <a:gd name="T75" fmla="*/ 3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79" name="Freeform 807"/>
              <p:cNvSpPr>
                <a:spLocks noChangeArrowheads="1"/>
              </p:cNvSpPr>
              <p:nvPr/>
            </p:nvSpPr>
            <p:spPr bwMode="auto">
              <a:xfrm>
                <a:off x="143" y="903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28513 57600"/>
                  <a:gd name="G7" fmla="+- 13 0 0"/>
                  <a:gd name="G8" fmla="sin 10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25410 h 46"/>
                  <a:gd name="T2" fmla="*/ 2210 w 53"/>
                  <a:gd name="T3" fmla="*/ 19802 h 46"/>
                  <a:gd name="T4" fmla="*/ 1846 w 53"/>
                  <a:gd name="T5" fmla="*/ 14192 h 46"/>
                  <a:gd name="T6" fmla="*/ 1480 w 53"/>
                  <a:gd name="T7" fmla="*/ 10309 h 46"/>
                  <a:gd name="T8" fmla="*/ 1176 w 53"/>
                  <a:gd name="T9" fmla="*/ 5800 h 46"/>
                  <a:gd name="T10" fmla="*/ 845 w 53"/>
                  <a:gd name="T11" fmla="*/ 113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4160 h 46"/>
                  <a:gd name="T22" fmla="*/ 8 w 53"/>
                  <a:gd name="T23" fmla="*/ 5336 h 46"/>
                  <a:gd name="T24" fmla="*/ 7 w 53"/>
                  <a:gd name="T25" fmla="*/ 5800 h 46"/>
                  <a:gd name="T26" fmla="*/ 8 w 53"/>
                  <a:gd name="T27" fmla="*/ 5800 h 46"/>
                  <a:gd name="T28" fmla="*/ 487 w 53"/>
                  <a:gd name="T29" fmla="*/ 5800 h 46"/>
                  <a:gd name="T30" fmla="*/ 608 w 53"/>
                  <a:gd name="T31" fmla="*/ 6821 h 46"/>
                  <a:gd name="T32" fmla="*/ 893 w 53"/>
                  <a:gd name="T33" fmla="*/ 10309 h 46"/>
                  <a:gd name="T34" fmla="*/ 1243 w 53"/>
                  <a:gd name="T35" fmla="*/ 14192 h 46"/>
                  <a:gd name="T36" fmla="*/ 1564 w 53"/>
                  <a:gd name="T37" fmla="*/ 18504 h 46"/>
                  <a:gd name="T38" fmla="*/ 1846 w 53"/>
                  <a:gd name="T39" fmla="*/ 23396 h 46"/>
                  <a:gd name="T40" fmla="*/ 2155 w 53"/>
                  <a:gd name="T41" fmla="*/ 28084 h 46"/>
                  <a:gd name="T42" fmla="*/ 2467 w 53"/>
                  <a:gd name="T43" fmla="*/ 2541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80" name="Freeform 808"/>
              <p:cNvSpPr>
                <a:spLocks noChangeArrowheads="1"/>
              </p:cNvSpPr>
              <p:nvPr/>
            </p:nvSpPr>
            <p:spPr bwMode="auto">
              <a:xfrm>
                <a:off x="191" y="947"/>
                <a:ext cx="24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38869 4569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8869 0 0"/>
                  <a:gd name="G25" fmla="+- 52018 0 0"/>
                  <a:gd name="T0" fmla="*/ 5350 w 25"/>
                  <a:gd name="T1" fmla="*/ 23062 h 61"/>
                  <a:gd name="T2" fmla="*/ 4954 w 25"/>
                  <a:gd name="T3" fmla="*/ 21621 h 61"/>
                  <a:gd name="T4" fmla="*/ 4954 w 25"/>
                  <a:gd name="T5" fmla="*/ 18472 h 61"/>
                  <a:gd name="T6" fmla="*/ 4807 w 25"/>
                  <a:gd name="T7" fmla="*/ 16855 h 61"/>
                  <a:gd name="T8" fmla="*/ 4451 w 25"/>
                  <a:gd name="T9" fmla="*/ 13446 h 61"/>
                  <a:gd name="T10" fmla="*/ 3932 w 25"/>
                  <a:gd name="T11" fmla="*/ 9838 h 61"/>
                  <a:gd name="T12" fmla="*/ 3371 w 25"/>
                  <a:gd name="T13" fmla="*/ 6569 h 61"/>
                  <a:gd name="T14" fmla="*/ 2478 w 25"/>
                  <a:gd name="T15" fmla="*/ 3506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779 h 61"/>
                  <a:gd name="T22" fmla="*/ 1821 w 25"/>
                  <a:gd name="T23" fmla="*/ 8304 h 61"/>
                  <a:gd name="T24" fmla="*/ 2124 w 25"/>
                  <a:gd name="T25" fmla="*/ 10626 h 61"/>
                  <a:gd name="T26" fmla="*/ 2478 w 25"/>
                  <a:gd name="T27" fmla="*/ 14364 h 61"/>
                  <a:gd name="T28" fmla="*/ 2676 w 25"/>
                  <a:gd name="T29" fmla="*/ 17070 h 61"/>
                  <a:gd name="T30" fmla="*/ 2890 w 25"/>
                  <a:gd name="T31" fmla="*/ 19710 h 61"/>
                  <a:gd name="T32" fmla="*/ 3121 w 25"/>
                  <a:gd name="T33" fmla="*/ 21637 h 61"/>
                  <a:gd name="T34" fmla="*/ 337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81" name="Freeform 809"/>
              <p:cNvSpPr>
                <a:spLocks noChangeArrowheads="1"/>
              </p:cNvSpPr>
              <p:nvPr/>
            </p:nvSpPr>
            <p:spPr bwMode="auto">
              <a:xfrm>
                <a:off x="5548" y="1049"/>
                <a:ext cx="66" cy="114"/>
              </a:xfrm>
              <a:custGeom>
                <a:avLst/>
                <a:gdLst>
                  <a:gd name="G0" fmla="+- 65534 0 0"/>
                  <a:gd name="G1" fmla="*/ 1 0 51712"/>
                  <a:gd name="G2" fmla="*/ 1 111 2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45 0 0"/>
                  <a:gd name="G34" fmla="+- 26668 0 0"/>
                  <a:gd name="G35" fmla="+- 27644 0 0"/>
                  <a:gd name="G36" fmla="+- 27877 0 0"/>
                  <a:gd name="G37" fmla="+- 28164 0 0"/>
                  <a:gd name="G38" fmla="+- 27939 0 0"/>
                  <a:gd name="G39" fmla="+- 27120 0 0"/>
                  <a:gd name="T0" fmla="*/ 0 w 65"/>
                  <a:gd name="T1" fmla="*/ 25945 h 106"/>
                  <a:gd name="T2" fmla="*/ 0 w 65"/>
                  <a:gd name="T3" fmla="*/ 26668 h 106"/>
                  <a:gd name="T4" fmla="*/ 0 w 65"/>
                  <a:gd name="T5" fmla="*/ 27645 h 106"/>
                  <a:gd name="T6" fmla="*/ 1 w 65"/>
                  <a:gd name="T7" fmla="*/ 27879 h 106"/>
                  <a:gd name="T8" fmla="*/ 2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170 h 106"/>
                  <a:gd name="T14" fmla="*/ 1050 w 65"/>
                  <a:gd name="T15" fmla="*/ 27879 h 106"/>
                  <a:gd name="T16" fmla="*/ 1595 w 65"/>
                  <a:gd name="T17" fmla="*/ 27252 h 106"/>
                  <a:gd name="T18" fmla="*/ 1947 w 65"/>
                  <a:gd name="T19" fmla="*/ 25515 h 106"/>
                  <a:gd name="T20" fmla="*/ 2472 w 65"/>
                  <a:gd name="T21" fmla="*/ 23889 h 106"/>
                  <a:gd name="T22" fmla="*/ 2897 w 65"/>
                  <a:gd name="T23" fmla="*/ 21430 h 106"/>
                  <a:gd name="T24" fmla="*/ 3264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144 w 65"/>
                  <a:gd name="T31" fmla="*/ 10718 h 106"/>
                  <a:gd name="T32" fmla="*/ 4230 w 65"/>
                  <a:gd name="T33" fmla="*/ 7075 h 106"/>
                  <a:gd name="T34" fmla="*/ 4217 w 65"/>
                  <a:gd name="T35" fmla="*/ 3600 h 106"/>
                  <a:gd name="T36" fmla="*/ 3985 w 65"/>
                  <a:gd name="T37" fmla="*/ 1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38 w 65"/>
                  <a:gd name="T47" fmla="*/ 3 h 106"/>
                  <a:gd name="T48" fmla="*/ 2785 w 65"/>
                  <a:gd name="T49" fmla="*/ 2324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8014 h 106"/>
                  <a:gd name="T56" fmla="*/ 989 w 65"/>
                  <a:gd name="T57" fmla="*/ 10173 h 106"/>
                  <a:gd name="T58" fmla="*/ 779 w 65"/>
                  <a:gd name="T59" fmla="*/ 12410 h 106"/>
                  <a:gd name="T60" fmla="*/ 8 w 65"/>
                  <a:gd name="T61" fmla="*/ 14638 h 106"/>
                  <a:gd name="T62" fmla="*/ 6 w 65"/>
                  <a:gd name="T63" fmla="*/ 17252 h 106"/>
                  <a:gd name="T64" fmla="*/ 4 w 65"/>
                  <a:gd name="T65" fmla="*/ 19208 h 106"/>
                  <a:gd name="T66" fmla="*/ 2 w 65"/>
                  <a:gd name="T67" fmla="*/ 21050 h 106"/>
                  <a:gd name="T68" fmla="*/ 1 w 65"/>
                  <a:gd name="T69" fmla="*/ 23044 h 106"/>
                  <a:gd name="T70" fmla="*/ 1 w 65"/>
                  <a:gd name="T71" fmla="*/ 24784 h 106"/>
                  <a:gd name="T72" fmla="*/ 0 w 65"/>
                  <a:gd name="T73" fmla="*/ 2594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82" name="Freeform 810"/>
              <p:cNvSpPr>
                <a:spLocks noChangeArrowheads="1"/>
              </p:cNvSpPr>
              <p:nvPr/>
            </p:nvSpPr>
            <p:spPr bwMode="auto">
              <a:xfrm>
                <a:off x="5542" y="1049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7 G11"/>
                  <a:gd name="G13" fmla="+- 65533 0 0"/>
                  <a:gd name="G14" fmla="+- 106 0 0"/>
                  <a:gd name="G15" fmla="*/ 1 55357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548 0 0"/>
                  <a:gd name="G39" fmla="+- 57861 0 0"/>
                  <a:gd name="G40" fmla="+- 53353 0 0"/>
                  <a:gd name="G41" fmla="+- 49321 0 0"/>
                  <a:gd name="G42" fmla="+- 45211 0 0"/>
                  <a:gd name="G43" fmla="+- 41197 0 0"/>
                  <a:gd name="G44" fmla="+- 37882 0 0"/>
                  <a:gd name="T0" fmla="*/ 2306 w 75"/>
                  <a:gd name="T1" fmla="*/ 3 h 111"/>
                  <a:gd name="T2" fmla="*/ 2429 w 75"/>
                  <a:gd name="T3" fmla="*/ 5417 h 111"/>
                  <a:gd name="T4" fmla="*/ 2429 w 75"/>
                  <a:gd name="T5" fmla="*/ 10104 h 111"/>
                  <a:gd name="T6" fmla="*/ 2417 w 75"/>
                  <a:gd name="T7" fmla="*/ 14600 h 111"/>
                  <a:gd name="T8" fmla="*/ 2306 w 75"/>
                  <a:gd name="T9" fmla="*/ 18521 h 111"/>
                  <a:gd name="T10" fmla="*/ 2179 w 75"/>
                  <a:gd name="T11" fmla="*/ 22504 h 111"/>
                  <a:gd name="T12" fmla="*/ 1964 w 75"/>
                  <a:gd name="T13" fmla="*/ 26303 h 111"/>
                  <a:gd name="T14" fmla="*/ 1770 w 75"/>
                  <a:gd name="T15" fmla="*/ 29424 h 111"/>
                  <a:gd name="T16" fmla="*/ 1514 w 75"/>
                  <a:gd name="T17" fmla="*/ 32091 h 111"/>
                  <a:gd name="T18" fmla="*/ 1237 w 75"/>
                  <a:gd name="T19" fmla="*/ 34571 h 111"/>
                  <a:gd name="T20" fmla="*/ 954 w 75"/>
                  <a:gd name="T21" fmla="*/ 36374 h 111"/>
                  <a:gd name="T22" fmla="*/ 736 w 75"/>
                  <a:gd name="T23" fmla="*/ 37808 h 111"/>
                  <a:gd name="T24" fmla="*/ 539 w 75"/>
                  <a:gd name="T25" fmla="*/ 38022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808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6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2011 h 111"/>
                  <a:gd name="T52" fmla="*/ 860 w 75"/>
                  <a:gd name="T53" fmla="*/ 40881 h 111"/>
                  <a:gd name="T54" fmla="*/ 1174 w 75"/>
                  <a:gd name="T55" fmla="*/ 39297 h 111"/>
                  <a:gd name="T56" fmla="*/ 1445 w 75"/>
                  <a:gd name="T57" fmla="*/ 37357 h 111"/>
                  <a:gd name="T58" fmla="*/ 1770 w 75"/>
                  <a:gd name="T59" fmla="*/ 34571 h 111"/>
                  <a:gd name="T60" fmla="*/ 1973 w 75"/>
                  <a:gd name="T61" fmla="*/ 31796 h 111"/>
                  <a:gd name="T62" fmla="*/ 2294 w 75"/>
                  <a:gd name="T63" fmla="*/ 27841 h 111"/>
                  <a:gd name="T64" fmla="*/ 2429 w 75"/>
                  <a:gd name="T65" fmla="*/ 24346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104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3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83" name="Freeform 811"/>
              <p:cNvSpPr>
                <a:spLocks noChangeArrowheads="1"/>
              </p:cNvSpPr>
              <p:nvPr/>
            </p:nvSpPr>
            <p:spPr bwMode="auto">
              <a:xfrm>
                <a:off x="5560" y="1044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968 0 0"/>
                  <a:gd name="G30" fmla="+- 47394 0 0"/>
                  <a:gd name="G31" fmla="+- 52130 0 0"/>
                  <a:gd name="T0" fmla="*/ 8 w 53"/>
                  <a:gd name="T1" fmla="*/ 31316 h 45"/>
                  <a:gd name="T2" fmla="*/ 608 w 53"/>
                  <a:gd name="T3" fmla="*/ 26176 h 45"/>
                  <a:gd name="T4" fmla="*/ 845 w 53"/>
                  <a:gd name="T5" fmla="*/ 18987 h 45"/>
                  <a:gd name="T6" fmla="*/ 1313 w 53"/>
                  <a:gd name="T7" fmla="*/ 14719 h 45"/>
                  <a:gd name="T8" fmla="*/ 1549 w 53"/>
                  <a:gd name="T9" fmla="*/ 11274 h 45"/>
                  <a:gd name="T10" fmla="*/ 1846 w 53"/>
                  <a:gd name="T11" fmla="*/ 8029 h 45"/>
                  <a:gd name="T12" fmla="*/ 2060 w 53"/>
                  <a:gd name="T13" fmla="*/ 5679 h 45"/>
                  <a:gd name="T14" fmla="*/ 2155 w 53"/>
                  <a:gd name="T15" fmla="*/ 5679 h 45"/>
                  <a:gd name="T16" fmla="*/ 2177 w 53"/>
                  <a:gd name="T17" fmla="*/ 5679 h 45"/>
                  <a:gd name="T18" fmla="*/ 2155 w 53"/>
                  <a:gd name="T19" fmla="*/ 5679 h 45"/>
                  <a:gd name="T20" fmla="*/ 2155 w 53"/>
                  <a:gd name="T21" fmla="*/ 5199 h 45"/>
                  <a:gd name="T22" fmla="*/ 2467 w 53"/>
                  <a:gd name="T23" fmla="*/ 4 h 45"/>
                  <a:gd name="T24" fmla="*/ 2406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3 h 45"/>
                  <a:gd name="T34" fmla="*/ 1326 w 53"/>
                  <a:gd name="T35" fmla="*/ 5679 h 45"/>
                  <a:gd name="T36" fmla="*/ 944 w 53"/>
                  <a:gd name="T37" fmla="*/ 10353 h 45"/>
                  <a:gd name="T38" fmla="*/ 608 w 53"/>
                  <a:gd name="T39" fmla="*/ 15827 h 45"/>
                  <a:gd name="T40" fmla="*/ 6 w 53"/>
                  <a:gd name="T41" fmla="*/ 20701 h 45"/>
                  <a:gd name="T42" fmla="*/ 0 w 53"/>
                  <a:gd name="T43" fmla="*/ 28514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0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84" name="Freeform 812"/>
              <p:cNvSpPr>
                <a:spLocks noChangeArrowheads="1"/>
              </p:cNvSpPr>
              <p:nvPr/>
            </p:nvSpPr>
            <p:spPr bwMode="auto">
              <a:xfrm>
                <a:off x="5542" y="1075"/>
                <a:ext cx="24" cy="64"/>
              </a:xfrm>
              <a:custGeom>
                <a:avLst/>
                <a:gdLst>
                  <a:gd name="G0" fmla="+- 10 0 0"/>
                  <a:gd name="G1" fmla="sin 61 G0"/>
                  <a:gd name="G2" fmla="*/ 1 5447 49664"/>
                  <a:gd name="G3" fmla="+- 6 0 0"/>
                  <a:gd name="G4" fmla="+- 1 0 0"/>
                  <a:gd name="G5" fmla="+- 1 0 0"/>
                  <a:gd name="G6" fmla="*/ 1 59343 38528"/>
                  <a:gd name="G7" fmla="*/ 1 54179 51712"/>
                  <a:gd name="G8" fmla="+- 42 0 0"/>
                  <a:gd name="G9" fmla="*/ 1 55 2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39 0 0"/>
                  <a:gd name="G23" fmla="+- 48120 0 0"/>
                  <a:gd name="T0" fmla="*/ 1967 w 25"/>
                  <a:gd name="T1" fmla="*/ 23384 h 61"/>
                  <a:gd name="T2" fmla="*/ 2124 w 25"/>
                  <a:gd name="T3" fmla="*/ 21621 h 61"/>
                  <a:gd name="T4" fmla="*/ 2294 w 25"/>
                  <a:gd name="T5" fmla="*/ 19710 h 61"/>
                  <a:gd name="T6" fmla="*/ 2478 w 25"/>
                  <a:gd name="T7" fmla="*/ 17045 h 61"/>
                  <a:gd name="T8" fmla="*/ 2676 w 25"/>
                  <a:gd name="T9" fmla="*/ 13467 h 61"/>
                  <a:gd name="T10" fmla="*/ 3121 w 25"/>
                  <a:gd name="T11" fmla="*/ 11374 h 61"/>
                  <a:gd name="T12" fmla="*/ 3641 w 25"/>
                  <a:gd name="T13" fmla="*/ 7742 h 61"/>
                  <a:gd name="T14" fmla="*/ 4587 w 25"/>
                  <a:gd name="T15" fmla="*/ 4424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3228 h 61"/>
                  <a:gd name="T22" fmla="*/ 1967 w 25"/>
                  <a:gd name="T23" fmla="*/ 6569 h 61"/>
                  <a:gd name="T24" fmla="*/ 1686 w 25"/>
                  <a:gd name="T25" fmla="*/ 9686 h 61"/>
                  <a:gd name="T26" fmla="*/ 5 w 25"/>
                  <a:gd name="T27" fmla="*/ 13293 h 61"/>
                  <a:gd name="T28" fmla="*/ 3 w 25"/>
                  <a:gd name="T29" fmla="*/ 15774 h 61"/>
                  <a:gd name="T30" fmla="*/ 2 w 25"/>
                  <a:gd name="T31" fmla="*/ 19105 h 61"/>
                  <a:gd name="T32" fmla="*/ 2 w 25"/>
                  <a:gd name="T33" fmla="*/ 21338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85" name="Freeform 813"/>
              <p:cNvSpPr>
                <a:spLocks noChangeArrowheads="1"/>
              </p:cNvSpPr>
              <p:nvPr/>
            </p:nvSpPr>
            <p:spPr bwMode="auto">
              <a:xfrm>
                <a:off x="143" y="3756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4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563 0 0"/>
                  <a:gd name="G33" fmla="+- 21004 0 0"/>
                  <a:gd name="G34" fmla="+- 22109 0 0"/>
                  <a:gd name="G35" fmla="+- 22430 0 0"/>
                  <a:gd name="G36" fmla="+- 22940 0 0"/>
                  <a:gd name="G37" fmla="+- 23859 0 0"/>
                  <a:gd name="G38" fmla="+- 23706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326 h 107"/>
                  <a:gd name="T6" fmla="*/ 4217 w 65"/>
                  <a:gd name="T7" fmla="*/ 26574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6844 h 107"/>
                  <a:gd name="T14" fmla="*/ 3138 w 65"/>
                  <a:gd name="T15" fmla="*/ 26574 h 107"/>
                  <a:gd name="T16" fmla="*/ 2729 w 65"/>
                  <a:gd name="T17" fmla="*/ 25478 h 107"/>
                  <a:gd name="T18" fmla="*/ 2282 w 65"/>
                  <a:gd name="T19" fmla="*/ 24470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932 w 65"/>
                  <a:gd name="T25" fmla="*/ 18359 h 107"/>
                  <a:gd name="T26" fmla="*/ 8 w 65"/>
                  <a:gd name="T27" fmla="*/ 15879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6775 h 107"/>
                  <a:gd name="T34" fmla="*/ 1 w 65"/>
                  <a:gd name="T35" fmla="*/ 3279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1050 w 65"/>
                  <a:gd name="T47" fmla="*/ 3 h 107"/>
                  <a:gd name="T48" fmla="*/ 1503 w 65"/>
                  <a:gd name="T49" fmla="*/ 2139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536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86" name="Freeform 814"/>
              <p:cNvSpPr>
                <a:spLocks noChangeArrowheads="1"/>
              </p:cNvSpPr>
              <p:nvPr/>
            </p:nvSpPr>
            <p:spPr bwMode="auto">
              <a:xfrm>
                <a:off x="138" y="3756"/>
                <a:ext cx="76" cy="120"/>
              </a:xfrm>
              <a:custGeom>
                <a:avLst/>
                <a:gdLst>
                  <a:gd name="G0" fmla="+- 2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5 0 0"/>
                  <a:gd name="G37" fmla="+- 55432 0 0"/>
                  <a:gd name="G38" fmla="+- 50629 0 0"/>
                  <a:gd name="G39" fmla="+- 45623 0 0"/>
                  <a:gd name="G40" fmla="+- 41606 0 0"/>
                  <a:gd name="G41" fmla="+- 38234 0 0"/>
                  <a:gd name="G42" fmla="+- 34515 0 0"/>
                  <a:gd name="T0" fmla="*/ 5 w 75"/>
                  <a:gd name="T1" fmla="*/ 0 h 111"/>
                  <a:gd name="T2" fmla="*/ 2 w 75"/>
                  <a:gd name="T3" fmla="*/ 4993 h 111"/>
                  <a:gd name="T4" fmla="*/ 0 w 75"/>
                  <a:gd name="T5" fmla="*/ 10104 h 111"/>
                  <a:gd name="T6" fmla="*/ 2 w 75"/>
                  <a:gd name="T7" fmla="*/ 14909 h 111"/>
                  <a:gd name="T8" fmla="*/ 5 w 75"/>
                  <a:gd name="T9" fmla="*/ 19918 h 111"/>
                  <a:gd name="T10" fmla="*/ 416 w 75"/>
                  <a:gd name="T11" fmla="*/ 24346 h 111"/>
                  <a:gd name="T12" fmla="*/ 539 w 75"/>
                  <a:gd name="T13" fmla="*/ 27841 h 111"/>
                  <a:gd name="T14" fmla="*/ 775 w 75"/>
                  <a:gd name="T15" fmla="*/ 31796 h 111"/>
                  <a:gd name="T16" fmla="*/ 1115 w 75"/>
                  <a:gd name="T17" fmla="*/ 34571 h 111"/>
                  <a:gd name="T18" fmla="*/ 1364 w 75"/>
                  <a:gd name="T19" fmla="*/ 37357 h 111"/>
                  <a:gd name="T20" fmla="*/ 1680 w 75"/>
                  <a:gd name="T21" fmla="*/ 38854 h 111"/>
                  <a:gd name="T22" fmla="*/ 1963 w 75"/>
                  <a:gd name="T23" fmla="*/ 40881 h 111"/>
                  <a:gd name="T24" fmla="*/ 2179 w 75"/>
                  <a:gd name="T25" fmla="*/ 42011 h 111"/>
                  <a:gd name="T26" fmla="*/ 2417 w 75"/>
                  <a:gd name="T27" fmla="*/ 42011 h 111"/>
                  <a:gd name="T28" fmla="*/ 2681 w 75"/>
                  <a:gd name="T29" fmla="*/ 41125 h 111"/>
                  <a:gd name="T30" fmla="*/ 2695 w 75"/>
                  <a:gd name="T31" fmla="*/ 40527 h 111"/>
                  <a:gd name="T32" fmla="*/ 2825 w 75"/>
                  <a:gd name="T33" fmla="*/ 38854 h 111"/>
                  <a:gd name="T34" fmla="*/ 2825 w 75"/>
                  <a:gd name="T35" fmla="*/ 37808 h 111"/>
                  <a:gd name="T36" fmla="*/ 2825 w 75"/>
                  <a:gd name="T37" fmla="*/ 36374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7808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316 h 111"/>
                  <a:gd name="T50" fmla="*/ 2294 w 75"/>
                  <a:gd name="T51" fmla="*/ 38022 h 111"/>
                  <a:gd name="T52" fmla="*/ 2068 w 75"/>
                  <a:gd name="T53" fmla="*/ 37808 h 111"/>
                  <a:gd name="T54" fmla="*/ 1865 w 75"/>
                  <a:gd name="T55" fmla="*/ 36374 h 111"/>
                  <a:gd name="T56" fmla="*/ 1595 w 75"/>
                  <a:gd name="T57" fmla="*/ 34571 h 111"/>
                  <a:gd name="T58" fmla="*/ 1303 w 75"/>
                  <a:gd name="T59" fmla="*/ 32091 h 111"/>
                  <a:gd name="T60" fmla="*/ 1115 w 75"/>
                  <a:gd name="T61" fmla="*/ 29424 h 111"/>
                  <a:gd name="T62" fmla="*/ 816 w 75"/>
                  <a:gd name="T63" fmla="*/ 26303 h 111"/>
                  <a:gd name="T64" fmla="*/ 598 w 75"/>
                  <a:gd name="T65" fmla="*/ 22504 h 111"/>
                  <a:gd name="T66" fmla="*/ 486 w 75"/>
                  <a:gd name="T67" fmla="*/ 18521 h 111"/>
                  <a:gd name="T68" fmla="*/ 438 w 75"/>
                  <a:gd name="T69" fmla="*/ 14600 h 111"/>
                  <a:gd name="T70" fmla="*/ 416 w 75"/>
                  <a:gd name="T71" fmla="*/ 10104 h 111"/>
                  <a:gd name="T72" fmla="*/ 416 w 75"/>
                  <a:gd name="T73" fmla="*/ 5417 h 111"/>
                  <a:gd name="T74" fmla="*/ 486 w 75"/>
                  <a:gd name="T75" fmla="*/ 3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87" name="Freeform 815"/>
              <p:cNvSpPr>
                <a:spLocks noChangeArrowheads="1"/>
              </p:cNvSpPr>
              <p:nvPr/>
            </p:nvSpPr>
            <p:spPr bwMode="auto">
              <a:xfrm>
                <a:off x="143" y="3751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37531 45696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1105 0 0"/>
                  <a:gd name="G30" fmla="*/ 1 0 51712"/>
                  <a:gd name="G31" fmla="*/ 1 0 51712"/>
                  <a:gd name="T0" fmla="*/ 2467 w 53"/>
                  <a:gd name="T1" fmla="*/ 137367 h 45"/>
                  <a:gd name="T2" fmla="*/ 2210 w 53"/>
                  <a:gd name="T3" fmla="*/ 99745 h 45"/>
                  <a:gd name="T4" fmla="*/ 1846 w 53"/>
                  <a:gd name="T5" fmla="*/ 76262 h 45"/>
                  <a:gd name="T6" fmla="*/ 1480 w 53"/>
                  <a:gd name="T7" fmla="*/ 49886 h 45"/>
                  <a:gd name="T8" fmla="*/ 1176 w 53"/>
                  <a:gd name="T9" fmla="*/ 27365 h 45"/>
                  <a:gd name="T10" fmla="*/ 845 w 53"/>
                  <a:gd name="T11" fmla="*/ 52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66 h 45"/>
                  <a:gd name="T22" fmla="*/ 8 w 53"/>
                  <a:gd name="T23" fmla="*/ 25066 h 45"/>
                  <a:gd name="T24" fmla="*/ 8 w 53"/>
                  <a:gd name="T25" fmla="*/ 27365 h 45"/>
                  <a:gd name="T26" fmla="*/ 7 w 53"/>
                  <a:gd name="T27" fmla="*/ 27365 h 45"/>
                  <a:gd name="T28" fmla="*/ 8 w 53"/>
                  <a:gd name="T29" fmla="*/ 27365 h 45"/>
                  <a:gd name="T30" fmla="*/ 487 w 53"/>
                  <a:gd name="T31" fmla="*/ 27365 h 45"/>
                  <a:gd name="T32" fmla="*/ 608 w 53"/>
                  <a:gd name="T33" fmla="*/ 38685 h 45"/>
                  <a:gd name="T34" fmla="*/ 893 w 53"/>
                  <a:gd name="T35" fmla="*/ 54302 h 45"/>
                  <a:gd name="T36" fmla="*/ 1243 w 53"/>
                  <a:gd name="T37" fmla="*/ 70921 h 45"/>
                  <a:gd name="T38" fmla="*/ 1564 w 53"/>
                  <a:gd name="T39" fmla="*/ 91470 h 45"/>
                  <a:gd name="T40" fmla="*/ 1846 w 53"/>
                  <a:gd name="T41" fmla="*/ 126106 h 45"/>
                  <a:gd name="T42" fmla="*/ 2155 w 53"/>
                  <a:gd name="T43" fmla="*/ 150866 h 45"/>
                  <a:gd name="T44" fmla="*/ 2467 w 53"/>
                  <a:gd name="T45" fmla="*/ 137367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0"/>
                    </a:moveTo>
                    <a:lnTo>
                      <a:pt x="47" y="30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88" name="Freeform 816"/>
              <p:cNvSpPr>
                <a:spLocks noChangeArrowheads="1"/>
              </p:cNvSpPr>
              <p:nvPr/>
            </p:nvSpPr>
            <p:spPr bwMode="auto">
              <a:xfrm>
                <a:off x="191" y="3795"/>
                <a:ext cx="24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9152 0 0"/>
                  <a:gd name="G25" fmla="+- 51385 0 0"/>
                  <a:gd name="T0" fmla="*/ 5350 w 25"/>
                  <a:gd name="T1" fmla="*/ 23062 h 61"/>
                  <a:gd name="T2" fmla="*/ 4954 w 25"/>
                  <a:gd name="T3" fmla="*/ 21338 h 61"/>
                  <a:gd name="T4" fmla="*/ 4954 w 25"/>
                  <a:gd name="T5" fmla="*/ 19105 h 61"/>
                  <a:gd name="T6" fmla="*/ 4807 w 25"/>
                  <a:gd name="T7" fmla="*/ 15774 h 61"/>
                  <a:gd name="T8" fmla="*/ 4451 w 25"/>
                  <a:gd name="T9" fmla="*/ 13293 h 61"/>
                  <a:gd name="T10" fmla="*/ 3932 w 25"/>
                  <a:gd name="T11" fmla="*/ 9686 h 61"/>
                  <a:gd name="T12" fmla="*/ 3371 w 25"/>
                  <a:gd name="T13" fmla="*/ 6569 h 61"/>
                  <a:gd name="T14" fmla="*/ 2478 w 25"/>
                  <a:gd name="T15" fmla="*/ 3228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424 h 61"/>
                  <a:gd name="T22" fmla="*/ 1821 w 25"/>
                  <a:gd name="T23" fmla="*/ 7742 h 61"/>
                  <a:gd name="T24" fmla="*/ 2124 w 25"/>
                  <a:gd name="T25" fmla="*/ 11374 h 61"/>
                  <a:gd name="T26" fmla="*/ 2478 w 25"/>
                  <a:gd name="T27" fmla="*/ 13467 h 61"/>
                  <a:gd name="T28" fmla="*/ 2676 w 25"/>
                  <a:gd name="T29" fmla="*/ 17045 h 61"/>
                  <a:gd name="T30" fmla="*/ 2890 w 25"/>
                  <a:gd name="T31" fmla="*/ 19710 h 61"/>
                  <a:gd name="T32" fmla="*/ 3121 w 25"/>
                  <a:gd name="T33" fmla="*/ 21621 h 61"/>
                  <a:gd name="T34" fmla="*/ 337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89" name="Freeform 817"/>
              <p:cNvSpPr>
                <a:spLocks noChangeArrowheads="1"/>
              </p:cNvSpPr>
              <p:nvPr/>
            </p:nvSpPr>
            <p:spPr bwMode="auto">
              <a:xfrm>
                <a:off x="5548" y="3884"/>
                <a:ext cx="66" cy="104"/>
              </a:xfrm>
              <a:custGeom>
                <a:avLst/>
                <a:gdLst>
                  <a:gd name="G0" fmla="+- 65533 0 0"/>
                  <a:gd name="G1" fmla="+- 65535 0 0"/>
                  <a:gd name="G2" fmla="+- 51 0 0"/>
                  <a:gd name="G3" fmla="*/ 1 44127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8015 51712"/>
                  <a:gd name="G15" fmla="*/ 1 59975 51712"/>
                  <a:gd name="G16" fmla="*/ 1 63095 51712"/>
                  <a:gd name="G17" fmla="*/ G16 1 180"/>
                  <a:gd name="G18" fmla="*/ G15 1 G17"/>
                  <a:gd name="G19" fmla="+- 2 0 0"/>
                  <a:gd name="G20" fmla="*/ 1 1881 51712"/>
                  <a:gd name="G21" fmla="+- 87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39040 0 0"/>
                  <a:gd name="G34" fmla="+- 40497 0 0"/>
                  <a:gd name="G35" fmla="+- 40965 0 0"/>
                  <a:gd name="G36" fmla="+- 42250 0 0"/>
                  <a:gd name="G37" fmla="+- 42855 0 0"/>
                  <a:gd name="G38" fmla="+- 42151 0 0"/>
                  <a:gd name="G39" fmla="+- 41835 0 0"/>
                  <a:gd name="T0" fmla="*/ 0 w 65"/>
                  <a:gd name="T1" fmla="*/ 39040 h 97"/>
                  <a:gd name="T2" fmla="*/ 0 w 65"/>
                  <a:gd name="T3" fmla="*/ 40497 h 97"/>
                  <a:gd name="T4" fmla="*/ 0 w 65"/>
                  <a:gd name="T5" fmla="*/ 40966 h 97"/>
                  <a:gd name="T6" fmla="*/ 1 w 65"/>
                  <a:gd name="T7" fmla="*/ 42252 h 97"/>
                  <a:gd name="T8" fmla="*/ 2 w 65"/>
                  <a:gd name="T9" fmla="*/ 42861 h 97"/>
                  <a:gd name="T10" fmla="*/ 6 w 65"/>
                  <a:gd name="T11" fmla="*/ 42885 h 97"/>
                  <a:gd name="T12" fmla="*/ 734 w 65"/>
                  <a:gd name="T13" fmla="*/ 42885 h 97"/>
                  <a:gd name="T14" fmla="*/ 1050 w 65"/>
                  <a:gd name="T15" fmla="*/ 42252 h 97"/>
                  <a:gd name="T16" fmla="*/ 1595 w 65"/>
                  <a:gd name="T17" fmla="*/ 40714 h 97"/>
                  <a:gd name="T18" fmla="*/ 1947 w 65"/>
                  <a:gd name="T19" fmla="*/ 37854 h 97"/>
                  <a:gd name="T20" fmla="*/ 2472 w 65"/>
                  <a:gd name="T21" fmla="*/ 36051 h 97"/>
                  <a:gd name="T22" fmla="*/ 2897 w 65"/>
                  <a:gd name="T23" fmla="*/ 32333 h 97"/>
                  <a:gd name="T24" fmla="*/ 3264 w 65"/>
                  <a:gd name="T25" fmla="*/ 28838 h 97"/>
                  <a:gd name="T26" fmla="*/ 3754 w 65"/>
                  <a:gd name="T27" fmla="*/ 24640 h 97"/>
                  <a:gd name="T28" fmla="*/ 3985 w 65"/>
                  <a:gd name="T29" fmla="*/ 21001 h 97"/>
                  <a:gd name="T30" fmla="*/ 4144 w 65"/>
                  <a:gd name="T31" fmla="*/ 16560 h 97"/>
                  <a:gd name="T32" fmla="*/ 4230 w 65"/>
                  <a:gd name="T33" fmla="*/ 11150 h 97"/>
                  <a:gd name="T34" fmla="*/ 4217 w 65"/>
                  <a:gd name="T35" fmla="*/ 6365 h 97"/>
                  <a:gd name="T36" fmla="*/ 3985 w 65"/>
                  <a:gd name="T37" fmla="*/ 3 h 97"/>
                  <a:gd name="T38" fmla="*/ 3973 w 65"/>
                  <a:gd name="T39" fmla="*/ 2 h 97"/>
                  <a:gd name="T40" fmla="*/ 3904 w 65"/>
                  <a:gd name="T41" fmla="*/ 0 h 97"/>
                  <a:gd name="T42" fmla="*/ 3754 w 65"/>
                  <a:gd name="T43" fmla="*/ 2 h 97"/>
                  <a:gd name="T44" fmla="*/ 3598 w 65"/>
                  <a:gd name="T45" fmla="*/ 2 h 97"/>
                  <a:gd name="T46" fmla="*/ 3138 w 65"/>
                  <a:gd name="T47" fmla="*/ 4 h 97"/>
                  <a:gd name="T48" fmla="*/ 2785 w 65"/>
                  <a:gd name="T49" fmla="*/ 3649 h 97"/>
                  <a:gd name="T50" fmla="*/ 2329 w 65"/>
                  <a:gd name="T51" fmla="*/ 5891 h 97"/>
                  <a:gd name="T52" fmla="*/ 1834 w 65"/>
                  <a:gd name="T53" fmla="*/ 8806 h 97"/>
                  <a:gd name="T54" fmla="*/ 1416 w 65"/>
                  <a:gd name="T55" fmla="*/ 12072 h 97"/>
                  <a:gd name="T56" fmla="*/ 989 w 65"/>
                  <a:gd name="T57" fmla="*/ 15827 h 97"/>
                  <a:gd name="T58" fmla="*/ 734 w 65"/>
                  <a:gd name="T59" fmla="*/ 19391 h 97"/>
                  <a:gd name="T60" fmla="*/ 8 w 65"/>
                  <a:gd name="T61" fmla="*/ 22734 h 97"/>
                  <a:gd name="T62" fmla="*/ 6 w 65"/>
                  <a:gd name="T63" fmla="*/ 26257 h 97"/>
                  <a:gd name="T64" fmla="*/ 4 w 65"/>
                  <a:gd name="T65" fmla="*/ 28838 h 97"/>
                  <a:gd name="T66" fmla="*/ 2 w 65"/>
                  <a:gd name="T67" fmla="*/ 32333 h 97"/>
                  <a:gd name="T68" fmla="*/ 1 w 65"/>
                  <a:gd name="T69" fmla="*/ 34552 h 97"/>
                  <a:gd name="T70" fmla="*/ 1 w 65"/>
                  <a:gd name="T71" fmla="*/ 37401 h 97"/>
                  <a:gd name="T72" fmla="*/ 0 w 65"/>
                  <a:gd name="T73" fmla="*/ 39040 h 97"/>
                  <a:gd name="T74" fmla="*/ 0 w 65"/>
                  <a:gd name="T75" fmla="*/ 0 h 97"/>
                  <a:gd name="T76" fmla="*/ 65 w 65"/>
                  <a:gd name="T77" fmla="*/ 9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97">
                    <a:moveTo>
                      <a:pt x="0" y="88"/>
                    </a:moveTo>
                    <a:lnTo>
                      <a:pt x="0" y="91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2" y="96"/>
                    </a:lnTo>
                    <a:lnTo>
                      <a:pt x="6" y="97"/>
                    </a:lnTo>
                    <a:lnTo>
                      <a:pt x="11" y="97"/>
                    </a:lnTo>
                    <a:lnTo>
                      <a:pt x="17" y="95"/>
                    </a:lnTo>
                    <a:lnTo>
                      <a:pt x="24" y="92"/>
                    </a:lnTo>
                    <a:lnTo>
                      <a:pt x="30" y="86"/>
                    </a:lnTo>
                    <a:lnTo>
                      <a:pt x="38" y="81"/>
                    </a:lnTo>
                    <a:lnTo>
                      <a:pt x="44" y="73"/>
                    </a:lnTo>
                    <a:lnTo>
                      <a:pt x="50" y="65"/>
                    </a:lnTo>
                    <a:lnTo>
                      <a:pt x="57" y="56"/>
                    </a:lnTo>
                    <a:lnTo>
                      <a:pt x="61" y="47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8"/>
                    </a:lnTo>
                    <a:lnTo>
                      <a:pt x="16" y="36"/>
                    </a:lnTo>
                    <a:lnTo>
                      <a:pt x="11" y="43"/>
                    </a:lnTo>
                    <a:lnTo>
                      <a:pt x="8" y="51"/>
                    </a:lnTo>
                    <a:lnTo>
                      <a:pt x="6" y="59"/>
                    </a:lnTo>
                    <a:lnTo>
                      <a:pt x="4" y="65"/>
                    </a:lnTo>
                    <a:lnTo>
                      <a:pt x="2" y="73"/>
                    </a:lnTo>
                    <a:lnTo>
                      <a:pt x="1" y="78"/>
                    </a:lnTo>
                    <a:lnTo>
                      <a:pt x="1" y="84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90" name="Freeform 818"/>
              <p:cNvSpPr>
                <a:spLocks noChangeArrowheads="1"/>
              </p:cNvSpPr>
              <p:nvPr/>
            </p:nvSpPr>
            <p:spPr bwMode="auto">
              <a:xfrm>
                <a:off x="5542" y="3884"/>
                <a:ext cx="76" cy="11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92 G7"/>
                  <a:gd name="G9" fmla="+- 9 0 0"/>
                  <a:gd name="G10" fmla="sin 92 G9"/>
                  <a:gd name="G11" fmla="*/ 1 0 51712"/>
                  <a:gd name="G12" fmla="sin 88 G11"/>
                  <a:gd name="G13" fmla="+- 65533 0 0"/>
                  <a:gd name="G14" fmla="+- 97 0 0"/>
                  <a:gd name="G15" fmla="*/ 1 39083 5171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3325 0 0"/>
                  <a:gd name="G39" fmla="+- 59471 0 0"/>
                  <a:gd name="G40" fmla="+- 55881 0 0"/>
                  <a:gd name="G41" fmla="+- 52429 0 0"/>
                  <a:gd name="G42" fmla="+- 49768 0 0"/>
                  <a:gd name="G43" fmla="+- 46639 0 0"/>
                  <a:gd name="G44" fmla="+- 43470 0 0"/>
                  <a:gd name="T0" fmla="*/ 2306 w 75"/>
                  <a:gd name="T1" fmla="*/ 5 h 102"/>
                  <a:gd name="T2" fmla="*/ 2429 w 75"/>
                  <a:gd name="T3" fmla="*/ 4640 h 102"/>
                  <a:gd name="T4" fmla="*/ 2429 w 75"/>
                  <a:gd name="T5" fmla="*/ 8494 h 102"/>
                  <a:gd name="T6" fmla="*/ 2417 w 75"/>
                  <a:gd name="T7" fmla="*/ 12072 h 102"/>
                  <a:gd name="T8" fmla="*/ 2306 w 75"/>
                  <a:gd name="T9" fmla="*/ 15413 h 102"/>
                  <a:gd name="T10" fmla="*/ 2179 w 75"/>
                  <a:gd name="T11" fmla="*/ 17947 h 102"/>
                  <a:gd name="T12" fmla="*/ 1964 w 75"/>
                  <a:gd name="T13" fmla="*/ 20861 h 102"/>
                  <a:gd name="T14" fmla="*/ 1770 w 75"/>
                  <a:gd name="T15" fmla="*/ 23836 h 102"/>
                  <a:gd name="T16" fmla="*/ 1514 w 75"/>
                  <a:gd name="T17" fmla="*/ 25707 h 102"/>
                  <a:gd name="T18" fmla="*/ 1237 w 75"/>
                  <a:gd name="T19" fmla="*/ 27724 h 102"/>
                  <a:gd name="T20" fmla="*/ 1005 w 75"/>
                  <a:gd name="T21" fmla="*/ 29206 h 102"/>
                  <a:gd name="T22" fmla="*/ 736 w 75"/>
                  <a:gd name="T23" fmla="*/ 30249 h 102"/>
                  <a:gd name="T24" fmla="*/ 539 w 75"/>
                  <a:gd name="T25" fmla="*/ 30601 h 102"/>
                  <a:gd name="T26" fmla="*/ 438 w 75"/>
                  <a:gd name="T27" fmla="*/ 30601 h 102"/>
                  <a:gd name="T28" fmla="*/ 9 w 75"/>
                  <a:gd name="T29" fmla="*/ 30412 h 102"/>
                  <a:gd name="T30" fmla="*/ 416 w 75"/>
                  <a:gd name="T31" fmla="*/ 30412 h 102"/>
                  <a:gd name="T32" fmla="*/ 9 w 75"/>
                  <a:gd name="T33" fmla="*/ 30412 h 102"/>
                  <a:gd name="T34" fmla="*/ 9 w 75"/>
                  <a:gd name="T35" fmla="*/ 30249 h 102"/>
                  <a:gd name="T36" fmla="*/ 9 w 75"/>
                  <a:gd name="T37" fmla="*/ 29446 h 102"/>
                  <a:gd name="T38" fmla="*/ 0 w 75"/>
                  <a:gd name="T39" fmla="*/ 29206 h 102"/>
                  <a:gd name="T40" fmla="*/ 0 w 75"/>
                  <a:gd name="T41" fmla="*/ 30249 h 102"/>
                  <a:gd name="T42" fmla="*/ 0 w 75"/>
                  <a:gd name="T43" fmla="*/ 31475 h 102"/>
                  <a:gd name="T44" fmla="*/ 3 w 75"/>
                  <a:gd name="T45" fmla="*/ 32249 h 102"/>
                  <a:gd name="T46" fmla="*/ 6 w 75"/>
                  <a:gd name="T47" fmla="*/ 32987 h 102"/>
                  <a:gd name="T48" fmla="*/ 438 w 75"/>
                  <a:gd name="T49" fmla="*/ 34250 h 102"/>
                  <a:gd name="T50" fmla="*/ 598 w 75"/>
                  <a:gd name="T51" fmla="*/ 34250 h 102"/>
                  <a:gd name="T52" fmla="*/ 860 w 75"/>
                  <a:gd name="T53" fmla="*/ 32764 h 102"/>
                  <a:gd name="T54" fmla="*/ 1174 w 75"/>
                  <a:gd name="T55" fmla="*/ 31752 h 102"/>
                  <a:gd name="T56" fmla="*/ 1445 w 75"/>
                  <a:gd name="T57" fmla="*/ 30249 h 102"/>
                  <a:gd name="T58" fmla="*/ 1770 w 75"/>
                  <a:gd name="T59" fmla="*/ 28048 h 102"/>
                  <a:gd name="T60" fmla="*/ 1973 w 75"/>
                  <a:gd name="T61" fmla="*/ 25317 h 102"/>
                  <a:gd name="T62" fmla="*/ 2294 w 75"/>
                  <a:gd name="T63" fmla="*/ 22608 h 102"/>
                  <a:gd name="T64" fmla="*/ 2429 w 75"/>
                  <a:gd name="T65" fmla="*/ 19459 h 102"/>
                  <a:gd name="T66" fmla="*/ 2681 w 75"/>
                  <a:gd name="T67" fmla="*/ 16352 h 102"/>
                  <a:gd name="T68" fmla="*/ 2806 w 75"/>
                  <a:gd name="T69" fmla="*/ 12354 h 102"/>
                  <a:gd name="T70" fmla="*/ 2825 w 75"/>
                  <a:gd name="T71" fmla="*/ 8494 h 102"/>
                  <a:gd name="T72" fmla="*/ 2806 w 75"/>
                  <a:gd name="T73" fmla="*/ 4307 h 102"/>
                  <a:gd name="T74" fmla="*/ 2681 w 75"/>
                  <a:gd name="T75" fmla="*/ 0 h 102"/>
                  <a:gd name="T76" fmla="*/ 2306 w 75"/>
                  <a:gd name="T77" fmla="*/ 5 h 102"/>
                  <a:gd name="T78" fmla="*/ 0 w 75"/>
                  <a:gd name="T79" fmla="*/ 0 h 102"/>
                  <a:gd name="T80" fmla="*/ 75 w 75"/>
                  <a:gd name="T81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02">
                    <a:moveTo>
                      <a:pt x="62" y="5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6"/>
                    </a:lnTo>
                    <a:lnTo>
                      <a:pt x="58" y="54"/>
                    </a:lnTo>
                    <a:lnTo>
                      <a:pt x="52" y="63"/>
                    </a:lnTo>
                    <a:lnTo>
                      <a:pt x="46" y="71"/>
                    </a:lnTo>
                    <a:lnTo>
                      <a:pt x="40" y="77"/>
                    </a:lnTo>
                    <a:lnTo>
                      <a:pt x="33" y="83"/>
                    </a:lnTo>
                    <a:lnTo>
                      <a:pt x="27" y="87"/>
                    </a:lnTo>
                    <a:lnTo>
                      <a:pt x="21" y="91"/>
                    </a:lnTo>
                    <a:lnTo>
                      <a:pt x="15" y="93"/>
                    </a:lnTo>
                    <a:lnTo>
                      <a:pt x="11" y="93"/>
                    </a:lnTo>
                    <a:lnTo>
                      <a:pt x="9" y="92"/>
                    </a:lnTo>
                    <a:lnTo>
                      <a:pt x="10" y="92"/>
                    </a:lnTo>
                    <a:lnTo>
                      <a:pt x="9" y="92"/>
                    </a:lnTo>
                    <a:lnTo>
                      <a:pt x="9" y="91"/>
                    </a:lnTo>
                    <a:lnTo>
                      <a:pt x="9" y="88"/>
                    </a:lnTo>
                    <a:lnTo>
                      <a:pt x="0" y="87"/>
                    </a:lnTo>
                    <a:lnTo>
                      <a:pt x="0" y="91"/>
                    </a:lnTo>
                    <a:lnTo>
                      <a:pt x="0" y="94"/>
                    </a:lnTo>
                    <a:lnTo>
                      <a:pt x="3" y="97"/>
                    </a:lnTo>
                    <a:lnTo>
                      <a:pt x="6" y="100"/>
                    </a:lnTo>
                    <a:lnTo>
                      <a:pt x="11" y="102"/>
                    </a:lnTo>
                    <a:lnTo>
                      <a:pt x="17" y="102"/>
                    </a:lnTo>
                    <a:lnTo>
                      <a:pt x="24" y="99"/>
                    </a:lnTo>
                    <a:lnTo>
                      <a:pt x="31" y="95"/>
                    </a:lnTo>
                    <a:lnTo>
                      <a:pt x="39" y="91"/>
                    </a:lnTo>
                    <a:lnTo>
                      <a:pt x="46" y="84"/>
                    </a:lnTo>
                    <a:lnTo>
                      <a:pt x="53" y="76"/>
                    </a:lnTo>
                    <a:lnTo>
                      <a:pt x="60" y="69"/>
                    </a:lnTo>
                    <a:lnTo>
                      <a:pt x="65" y="59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91" name="Freeform 819"/>
              <p:cNvSpPr>
                <a:spLocks noChangeArrowheads="1"/>
              </p:cNvSpPr>
              <p:nvPr/>
            </p:nvSpPr>
            <p:spPr bwMode="auto">
              <a:xfrm>
                <a:off x="5560" y="3881"/>
                <a:ext cx="53" cy="55"/>
              </a:xfrm>
              <a:custGeom>
                <a:avLst/>
                <a:gdLst>
                  <a:gd name="G0" fmla="*/ 1 18139 51712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48453 3078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02538 h 42"/>
                  <a:gd name="T2" fmla="*/ 608 w 53"/>
                  <a:gd name="T3" fmla="*/ 86780 h 42"/>
                  <a:gd name="T4" fmla="*/ 845 w 53"/>
                  <a:gd name="T5" fmla="*/ 68010 h 42"/>
                  <a:gd name="T6" fmla="*/ 1243 w 53"/>
                  <a:gd name="T7" fmla="*/ 53306 h 42"/>
                  <a:gd name="T8" fmla="*/ 1549 w 53"/>
                  <a:gd name="T9" fmla="*/ 40557 h 42"/>
                  <a:gd name="T10" fmla="*/ 1747 w 53"/>
                  <a:gd name="T11" fmla="*/ 28942 h 42"/>
                  <a:gd name="T12" fmla="*/ 2060 w 53"/>
                  <a:gd name="T13" fmla="*/ 25266 h 42"/>
                  <a:gd name="T14" fmla="*/ 2155 w 53"/>
                  <a:gd name="T15" fmla="*/ 25266 h 42"/>
                  <a:gd name="T16" fmla="*/ 2177 w 53"/>
                  <a:gd name="T17" fmla="*/ 25266 h 42"/>
                  <a:gd name="T18" fmla="*/ 2155 w 53"/>
                  <a:gd name="T19" fmla="*/ 23403 h 42"/>
                  <a:gd name="T20" fmla="*/ 2467 w 53"/>
                  <a:gd name="T21" fmla="*/ 125 h 42"/>
                  <a:gd name="T22" fmla="*/ 2335 w 53"/>
                  <a:gd name="T23" fmla="*/ 76 h 42"/>
                  <a:gd name="T24" fmla="*/ 2210 w 53"/>
                  <a:gd name="T25" fmla="*/ 0 h 42"/>
                  <a:gd name="T26" fmla="*/ 2060 w 53"/>
                  <a:gd name="T27" fmla="*/ 0 h 42"/>
                  <a:gd name="T28" fmla="*/ 1931 w 53"/>
                  <a:gd name="T29" fmla="*/ 1 h 42"/>
                  <a:gd name="T30" fmla="*/ 1564 w 53"/>
                  <a:gd name="T31" fmla="*/ 125 h 42"/>
                  <a:gd name="T32" fmla="*/ 1326 w 53"/>
                  <a:gd name="T33" fmla="*/ 23403 h 42"/>
                  <a:gd name="T34" fmla="*/ 944 w 53"/>
                  <a:gd name="T35" fmla="*/ 33141 h 42"/>
                  <a:gd name="T36" fmla="*/ 608 w 53"/>
                  <a:gd name="T37" fmla="*/ 53306 h 42"/>
                  <a:gd name="T38" fmla="*/ 7 w 53"/>
                  <a:gd name="T39" fmla="*/ 70463 h 42"/>
                  <a:gd name="T40" fmla="*/ 0 w 53"/>
                  <a:gd name="T41" fmla="*/ 90141 h 42"/>
                  <a:gd name="T42" fmla="*/ 8 w 53"/>
                  <a:gd name="T43" fmla="*/ 102538 h 42"/>
                  <a:gd name="T44" fmla="*/ 0 w 53"/>
                  <a:gd name="T45" fmla="*/ 0 h 42"/>
                  <a:gd name="T46" fmla="*/ 53 w 53"/>
                  <a:gd name="T4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2">
                    <a:moveTo>
                      <a:pt x="8" y="42"/>
                    </a:moveTo>
                    <a:lnTo>
                      <a:pt x="13" y="35"/>
                    </a:lnTo>
                    <a:lnTo>
                      <a:pt x="19" y="28"/>
                    </a:lnTo>
                    <a:lnTo>
                      <a:pt x="26" y="21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4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9"/>
                    </a:lnTo>
                    <a:lnTo>
                      <a:pt x="0" y="37"/>
                    </a:lnTo>
                    <a:lnTo>
                      <a:pt x="8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92" name="Freeform 820"/>
              <p:cNvSpPr>
                <a:spLocks noChangeArrowheads="1"/>
              </p:cNvSpPr>
              <p:nvPr/>
            </p:nvSpPr>
            <p:spPr bwMode="auto">
              <a:xfrm>
                <a:off x="5542" y="3920"/>
                <a:ext cx="24" cy="55"/>
              </a:xfrm>
              <a:custGeom>
                <a:avLst/>
                <a:gdLst>
                  <a:gd name="G0" fmla="+- 10 0 0"/>
                  <a:gd name="G1" fmla="sin 55 G0"/>
                  <a:gd name="G2" fmla="*/ 1 23411 51712"/>
                  <a:gd name="G3" fmla="*/ 1 813 30784"/>
                  <a:gd name="G4" fmla="+- 1 0 0"/>
                  <a:gd name="G5" fmla="+- 1 0 0"/>
                  <a:gd name="G6" fmla="*/ 1 59343 38528"/>
                  <a:gd name="G7" fmla="*/ 1 8013 51712"/>
                  <a:gd name="G8" fmla="+- 39 0 0"/>
                  <a:gd name="G9" fmla="+- 25 0 0"/>
                  <a:gd name="G10" fmla="+- 21 0 0"/>
                  <a:gd name="G11" fmla="sin 55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1437 0 0"/>
                  <a:gd name="G23" fmla="+- 62202 0 0"/>
                  <a:gd name="T0" fmla="*/ 1967 w 25"/>
                  <a:gd name="T1" fmla="*/ 6630 h 55"/>
                  <a:gd name="T2" fmla="*/ 2124 w 25"/>
                  <a:gd name="T3" fmla="*/ 6223 h 55"/>
                  <a:gd name="T4" fmla="*/ 2294 w 25"/>
                  <a:gd name="T5" fmla="*/ 5628 h 55"/>
                  <a:gd name="T6" fmla="*/ 2478 w 25"/>
                  <a:gd name="T7" fmla="*/ 4806 h 55"/>
                  <a:gd name="T8" fmla="*/ 2676 w 25"/>
                  <a:gd name="T9" fmla="*/ 3960 h 55"/>
                  <a:gd name="T10" fmla="*/ 3121 w 25"/>
                  <a:gd name="T11" fmla="*/ 3208 h 55"/>
                  <a:gd name="T12" fmla="*/ 3641 w 25"/>
                  <a:gd name="T13" fmla="*/ 2264 h 55"/>
                  <a:gd name="T14" fmla="*/ 4587 w 25"/>
                  <a:gd name="T15" fmla="*/ 1488 h 55"/>
                  <a:gd name="T16" fmla="*/ 5350 w 25"/>
                  <a:gd name="T17" fmla="*/ 5 h 55"/>
                  <a:gd name="T18" fmla="*/ 3641 w 25"/>
                  <a:gd name="T19" fmla="*/ 0 h 55"/>
                  <a:gd name="T20" fmla="*/ 2676 w 25"/>
                  <a:gd name="T21" fmla="*/ 1051 h 55"/>
                  <a:gd name="T22" fmla="*/ 1967 w 25"/>
                  <a:gd name="T23" fmla="*/ 1832 h 55"/>
                  <a:gd name="T24" fmla="*/ 1686 w 25"/>
                  <a:gd name="T25" fmla="*/ 2787 h 55"/>
                  <a:gd name="T26" fmla="*/ 5 w 25"/>
                  <a:gd name="T27" fmla="*/ 3701 h 55"/>
                  <a:gd name="T28" fmla="*/ 3 w 25"/>
                  <a:gd name="T29" fmla="*/ 4669 h 55"/>
                  <a:gd name="T30" fmla="*/ 2 w 25"/>
                  <a:gd name="T31" fmla="*/ 5368 h 55"/>
                  <a:gd name="T32" fmla="*/ 2 w 25"/>
                  <a:gd name="T33" fmla="*/ 6053 h 55"/>
                  <a:gd name="T34" fmla="*/ 0 w 25"/>
                  <a:gd name="T35" fmla="*/ 6476 h 55"/>
                  <a:gd name="T36" fmla="*/ 1967 w 25"/>
                  <a:gd name="T37" fmla="*/ 6630 h 55"/>
                  <a:gd name="T38" fmla="*/ 0 w 25"/>
                  <a:gd name="T39" fmla="*/ 0 h 55"/>
                  <a:gd name="T40" fmla="*/ 25 w 25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55">
                    <a:moveTo>
                      <a:pt x="9" y="55"/>
                    </a:moveTo>
                    <a:lnTo>
                      <a:pt x="10" y="52"/>
                    </a:lnTo>
                    <a:lnTo>
                      <a:pt x="11" y="47"/>
                    </a:lnTo>
                    <a:lnTo>
                      <a:pt x="12" y="40"/>
                    </a:lnTo>
                    <a:lnTo>
                      <a:pt x="13" y="33"/>
                    </a:lnTo>
                    <a:lnTo>
                      <a:pt x="15" y="27"/>
                    </a:lnTo>
                    <a:lnTo>
                      <a:pt x="17" y="19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6"/>
                    </a:lnTo>
                    <a:lnTo>
                      <a:pt x="7" y="23"/>
                    </a:lnTo>
                    <a:lnTo>
                      <a:pt x="5" y="31"/>
                    </a:lnTo>
                    <a:lnTo>
                      <a:pt x="3" y="39"/>
                    </a:lnTo>
                    <a:lnTo>
                      <a:pt x="2" y="45"/>
                    </a:lnTo>
                    <a:lnTo>
                      <a:pt x="2" y="50"/>
                    </a:lnTo>
                    <a:lnTo>
                      <a:pt x="0" y="54"/>
                    </a:lnTo>
                    <a:lnTo>
                      <a:pt x="9" y="5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93" name="Freeform 821"/>
              <p:cNvSpPr>
                <a:spLocks noChangeArrowheads="1"/>
              </p:cNvSpPr>
              <p:nvPr/>
            </p:nvSpPr>
            <p:spPr bwMode="auto">
              <a:xfrm>
                <a:off x="145" y="1950"/>
                <a:ext cx="66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4 0 0"/>
                  <a:gd name="G9" fmla="+- 2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1695 0 0"/>
                  <a:gd name="G32" fmla="+- 23035 0 0"/>
                  <a:gd name="G33" fmla="+- 23428 0 0"/>
                  <a:gd name="G34" fmla="+- 23840 0 0"/>
                  <a:gd name="G35" fmla="+- 24266 0 0"/>
                  <a:gd name="G36" fmla="+- 25137 0 0"/>
                  <a:gd name="G37" fmla="+- 25535 0 0"/>
                  <a:gd name="T0" fmla="*/ 4230 w 65"/>
                  <a:gd name="T1" fmla="*/ 25925 h 106"/>
                  <a:gd name="T2" fmla="*/ 4230 w 65"/>
                  <a:gd name="T3" fmla="*/ 27252 h 106"/>
                  <a:gd name="T4" fmla="*/ 4217 w 65"/>
                  <a:gd name="T5" fmla="*/ 27645 h 106"/>
                  <a:gd name="T6" fmla="*/ 4217 w 65"/>
                  <a:gd name="T7" fmla="*/ 27894 h 106"/>
                  <a:gd name="T8" fmla="*/ 4054 w 65"/>
                  <a:gd name="T9" fmla="*/ 28170 h 106"/>
                  <a:gd name="T10" fmla="*/ 3904 w 65"/>
                  <a:gd name="T11" fmla="*/ 28673 h 106"/>
                  <a:gd name="T12" fmla="*/ 3536 w 65"/>
                  <a:gd name="T13" fmla="*/ 28673 h 106"/>
                  <a:gd name="T14" fmla="*/ 3138 w 65"/>
                  <a:gd name="T15" fmla="*/ 27894 h 106"/>
                  <a:gd name="T16" fmla="*/ 2729 w 65"/>
                  <a:gd name="T17" fmla="*/ 27252 h 106"/>
                  <a:gd name="T18" fmla="*/ 2282 w 65"/>
                  <a:gd name="T19" fmla="*/ 25515 h 106"/>
                  <a:gd name="T20" fmla="*/ 1797 w 65"/>
                  <a:gd name="T21" fmla="*/ 23889 h 106"/>
                  <a:gd name="T22" fmla="*/ 1257 w 65"/>
                  <a:gd name="T23" fmla="*/ 21430 h 106"/>
                  <a:gd name="T24" fmla="*/ 878 w 65"/>
                  <a:gd name="T25" fmla="*/ 19208 h 106"/>
                  <a:gd name="T26" fmla="*/ 8 w 65"/>
                  <a:gd name="T27" fmla="*/ 16590 h 106"/>
                  <a:gd name="T28" fmla="*/ 4 w 65"/>
                  <a:gd name="T29" fmla="*/ 13456 h 106"/>
                  <a:gd name="T30" fmla="*/ 1 w 65"/>
                  <a:gd name="T31" fmla="*/ 10684 h 106"/>
                  <a:gd name="T32" fmla="*/ 0 w 65"/>
                  <a:gd name="T33" fmla="*/ 7075 h 106"/>
                  <a:gd name="T34" fmla="*/ 1 w 65"/>
                  <a:gd name="T35" fmla="*/ 360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989 w 65"/>
                  <a:gd name="T47" fmla="*/ 3 h 106"/>
                  <a:gd name="T48" fmla="*/ 1503 w 65"/>
                  <a:gd name="T49" fmla="*/ 2164 h 106"/>
                  <a:gd name="T50" fmla="*/ 1908 w 65"/>
                  <a:gd name="T51" fmla="*/ 3600 h 106"/>
                  <a:gd name="T52" fmla="*/ 2422 w 65"/>
                  <a:gd name="T53" fmla="*/ 5993 h 106"/>
                  <a:gd name="T54" fmla="*/ 2834 w 65"/>
                  <a:gd name="T55" fmla="*/ 7617 h 106"/>
                  <a:gd name="T56" fmla="*/ 3138 w 65"/>
                  <a:gd name="T57" fmla="*/ 10173 h 106"/>
                  <a:gd name="T58" fmla="*/ 3465 w 65"/>
                  <a:gd name="T59" fmla="*/ 12410 h 106"/>
                  <a:gd name="T60" fmla="*/ 3754 w 65"/>
                  <a:gd name="T61" fmla="*/ 14638 h 106"/>
                  <a:gd name="T62" fmla="*/ 3904 w 65"/>
                  <a:gd name="T63" fmla="*/ 16921 h 106"/>
                  <a:gd name="T64" fmla="*/ 3985 w 65"/>
                  <a:gd name="T65" fmla="*/ 19208 h 106"/>
                  <a:gd name="T66" fmla="*/ 4054 w 65"/>
                  <a:gd name="T67" fmla="*/ 21050 h 106"/>
                  <a:gd name="T68" fmla="*/ 4144 w 65"/>
                  <a:gd name="T69" fmla="*/ 23044 h 106"/>
                  <a:gd name="T70" fmla="*/ 4217 w 65"/>
                  <a:gd name="T71" fmla="*/ 24784 h 106"/>
                  <a:gd name="T72" fmla="*/ 423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94" name="Freeform 822"/>
              <p:cNvSpPr>
                <a:spLocks noChangeArrowheads="1"/>
              </p:cNvSpPr>
              <p:nvPr/>
            </p:nvSpPr>
            <p:spPr bwMode="auto">
              <a:xfrm>
                <a:off x="141" y="1950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8 0 0"/>
                  <a:gd name="G17" fmla="sin 38 G16"/>
                  <a:gd name="G18" fmla="+- 12 0 0"/>
                  <a:gd name="G19" fmla="sin 15 G18"/>
                  <a:gd name="G20" fmla="*/ 1 0 51712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65535 0 0"/>
                  <a:gd name="G33" fmla="+- 4993 0 0"/>
                  <a:gd name="G34" fmla="+- 10103 0 0"/>
                  <a:gd name="G35" fmla="+- 14905 0 0"/>
                  <a:gd name="G36" fmla="+- 19909 0 0"/>
                  <a:gd name="G37" fmla="+- 23251 0 0"/>
                  <a:gd name="G38" fmla="+- 26681 0 0"/>
                  <a:gd name="T0" fmla="*/ 4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3791 h 111"/>
                  <a:gd name="T12" fmla="*/ 540 w 74"/>
                  <a:gd name="T13" fmla="*/ 2746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1 w 74"/>
                  <a:gd name="T19" fmla="*/ 37357 h 111"/>
                  <a:gd name="T20" fmla="*/ 1715 w 74"/>
                  <a:gd name="T21" fmla="*/ 39297 h 111"/>
                  <a:gd name="T22" fmla="*/ 2009 w 74"/>
                  <a:gd name="T23" fmla="*/ 40527 h 111"/>
                  <a:gd name="T24" fmla="*/ 2235 w 74"/>
                  <a:gd name="T25" fmla="*/ 42011 h 111"/>
                  <a:gd name="T26" fmla="*/ 2483 w 74"/>
                  <a:gd name="T27" fmla="*/ 42011 h 111"/>
                  <a:gd name="T28" fmla="*/ 2735 w 74"/>
                  <a:gd name="T29" fmla="*/ 40881 h 111"/>
                  <a:gd name="T30" fmla="*/ 2883 w 74"/>
                  <a:gd name="T31" fmla="*/ 40394 h 111"/>
                  <a:gd name="T32" fmla="*/ 2904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4 w 74"/>
                  <a:gd name="T39" fmla="*/ 36374 h 111"/>
                  <a:gd name="T40" fmla="*/ 2614 w 74"/>
                  <a:gd name="T41" fmla="*/ 37357 h 111"/>
                  <a:gd name="T42" fmla="*/ 2549 w 74"/>
                  <a:gd name="T43" fmla="*/ 38022 h 111"/>
                  <a:gd name="T44" fmla="*/ 2480 w 74"/>
                  <a:gd name="T45" fmla="*/ 38316 h 111"/>
                  <a:gd name="T46" fmla="*/ 2353 w 74"/>
                  <a:gd name="T47" fmla="*/ 38316 h 111"/>
                  <a:gd name="T48" fmla="*/ 2120 w 74"/>
                  <a:gd name="T49" fmla="*/ 37808 h 111"/>
                  <a:gd name="T50" fmla="*/ 1906 w 74"/>
                  <a:gd name="T51" fmla="*/ 36374 h 111"/>
                  <a:gd name="T52" fmla="*/ 1627 w 74"/>
                  <a:gd name="T53" fmla="*/ 34571 h 111"/>
                  <a:gd name="T54" fmla="*/ 1320 w 74"/>
                  <a:gd name="T55" fmla="*/ 31984 h 111"/>
                  <a:gd name="T56" fmla="*/ 1127 w 74"/>
                  <a:gd name="T57" fmla="*/ 29569 h 111"/>
                  <a:gd name="T58" fmla="*/ 822 w 74"/>
                  <a:gd name="T59" fmla="*/ 26303 h 111"/>
                  <a:gd name="T60" fmla="*/ 632 w 74"/>
                  <a:gd name="T61" fmla="*/ 22504 h 111"/>
                  <a:gd name="T62" fmla="*/ 486 w 74"/>
                  <a:gd name="T63" fmla="*/ 18521 h 111"/>
                  <a:gd name="T64" fmla="*/ 9 w 74"/>
                  <a:gd name="T65" fmla="*/ 14600 h 111"/>
                  <a:gd name="T66" fmla="*/ 8 w 74"/>
                  <a:gd name="T67" fmla="*/ 10104 h 111"/>
                  <a:gd name="T68" fmla="*/ 9 w 74"/>
                  <a:gd name="T69" fmla="*/ 5417 h 111"/>
                  <a:gd name="T70" fmla="*/ 486 w 74"/>
                  <a:gd name="T71" fmla="*/ 3 h 111"/>
                  <a:gd name="T72" fmla="*/ 4 w 74"/>
                  <a:gd name="T73" fmla="*/ 0 h 111"/>
                  <a:gd name="T74" fmla="*/ 0 w 74"/>
                  <a:gd name="T75" fmla="*/ 0 h 111"/>
                  <a:gd name="T76" fmla="*/ 74 w 74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8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4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7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95" name="Freeform 823"/>
              <p:cNvSpPr>
                <a:spLocks noChangeArrowheads="1"/>
              </p:cNvSpPr>
              <p:nvPr/>
            </p:nvSpPr>
            <p:spPr bwMode="auto">
              <a:xfrm>
                <a:off x="145" y="1943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4 0 0"/>
                  <a:gd name="G11" fmla="sin 9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28786 h 45"/>
                  <a:gd name="T2" fmla="*/ 2177 w 53"/>
                  <a:gd name="T3" fmla="*/ 22301 h 45"/>
                  <a:gd name="T4" fmla="*/ 1846 w 53"/>
                  <a:gd name="T5" fmla="*/ 15827 h 45"/>
                  <a:gd name="T6" fmla="*/ 1549 w 53"/>
                  <a:gd name="T7" fmla="*/ 11274 h 45"/>
                  <a:gd name="T8" fmla="*/ 1176 w 53"/>
                  <a:gd name="T9" fmla="*/ 6188 h 45"/>
                  <a:gd name="T10" fmla="*/ 845 w 53"/>
                  <a:gd name="T11" fmla="*/ 120 h 45"/>
                  <a:gd name="T12" fmla="*/ 608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120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487 w 53"/>
                  <a:gd name="T29" fmla="*/ 6188 h 45"/>
                  <a:gd name="T30" fmla="*/ 642 w 53"/>
                  <a:gd name="T31" fmla="*/ 8029 h 45"/>
                  <a:gd name="T32" fmla="*/ 893 w 53"/>
                  <a:gd name="T33" fmla="*/ 12271 h 45"/>
                  <a:gd name="T34" fmla="*/ 1243 w 53"/>
                  <a:gd name="T35" fmla="*/ 14719 h 45"/>
                  <a:gd name="T36" fmla="*/ 1564 w 53"/>
                  <a:gd name="T37" fmla="*/ 20701 h 45"/>
                  <a:gd name="T38" fmla="*/ 1846 w 53"/>
                  <a:gd name="T39" fmla="*/ 26424 h 45"/>
                  <a:gd name="T40" fmla="*/ 2155 w 53"/>
                  <a:gd name="T41" fmla="*/ 31316 h 45"/>
                  <a:gd name="T42" fmla="*/ 2467 w 53"/>
                  <a:gd name="T43" fmla="*/ 2878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96" name="Freeform 824"/>
              <p:cNvSpPr>
                <a:spLocks noChangeArrowheads="1"/>
              </p:cNvSpPr>
              <p:nvPr/>
            </p:nvSpPr>
            <p:spPr bwMode="auto">
              <a:xfrm>
                <a:off x="193" y="1976"/>
                <a:ext cx="24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12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473 0 0"/>
                  <a:gd name="G25" fmla="+- 49876 0 0"/>
                  <a:gd name="T0" fmla="*/ 5350 w 25"/>
                  <a:gd name="T1" fmla="*/ 24929 h 60"/>
                  <a:gd name="T2" fmla="*/ 5192 w 25"/>
                  <a:gd name="T3" fmla="*/ 23255 h 60"/>
                  <a:gd name="T4" fmla="*/ 5192 w 25"/>
                  <a:gd name="T5" fmla="*/ 20852 h 60"/>
                  <a:gd name="T6" fmla="*/ 4587 w 25"/>
                  <a:gd name="T7" fmla="*/ 18297 h 60"/>
                  <a:gd name="T8" fmla="*/ 4451 w 25"/>
                  <a:gd name="T9" fmla="*/ 14398 h 60"/>
                  <a:gd name="T10" fmla="*/ 3932 w 25"/>
                  <a:gd name="T11" fmla="*/ 11194 h 60"/>
                  <a:gd name="T12" fmla="*/ 3121 w 25"/>
                  <a:gd name="T13" fmla="*/ 7494 h 60"/>
                  <a:gd name="T14" fmla="*/ 2478 w 25"/>
                  <a:gd name="T15" fmla="*/ 3940 h 60"/>
                  <a:gd name="T16" fmla="*/ 1821 w 25"/>
                  <a:gd name="T17" fmla="*/ 0 h 60"/>
                  <a:gd name="T18" fmla="*/ 0 w 25"/>
                  <a:gd name="T19" fmla="*/ 4 h 60"/>
                  <a:gd name="T20" fmla="*/ 5 w 25"/>
                  <a:gd name="T21" fmla="*/ 5020 h 60"/>
                  <a:gd name="T22" fmla="*/ 1821 w 25"/>
                  <a:gd name="T23" fmla="*/ 8809 h 60"/>
                  <a:gd name="T24" fmla="*/ 2124 w 25"/>
                  <a:gd name="T25" fmla="*/ 12117 h 60"/>
                  <a:gd name="T26" fmla="*/ 2478 w 25"/>
                  <a:gd name="T27" fmla="*/ 15412 h 60"/>
                  <a:gd name="T28" fmla="*/ 2676 w 25"/>
                  <a:gd name="T29" fmla="*/ 19191 h 60"/>
                  <a:gd name="T30" fmla="*/ 2890 w 25"/>
                  <a:gd name="T31" fmla="*/ 21239 h 60"/>
                  <a:gd name="T32" fmla="*/ 3121 w 25"/>
                  <a:gd name="T33" fmla="*/ 24410 h 60"/>
                  <a:gd name="T34" fmla="*/ 3371 w 25"/>
                  <a:gd name="T35" fmla="*/ 25205 h 60"/>
                  <a:gd name="T36" fmla="*/ 5350 w 25"/>
                  <a:gd name="T37" fmla="*/ 24929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5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97" name="Freeform 825"/>
              <p:cNvSpPr>
                <a:spLocks noChangeArrowheads="1"/>
              </p:cNvSpPr>
              <p:nvPr/>
            </p:nvSpPr>
            <p:spPr bwMode="auto">
              <a:xfrm>
                <a:off x="5545" y="2088"/>
                <a:ext cx="66" cy="115"/>
              </a:xfrm>
              <a:custGeom>
                <a:avLst/>
                <a:gdLst>
                  <a:gd name="G0" fmla="+- 65533 0 0"/>
                  <a:gd name="G1" fmla="*/ 1 31995 57600"/>
                  <a:gd name="G2" fmla="+- 105 0 0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0 51712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4 0 0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8131 0 0"/>
                  <a:gd name="G34" fmla="+- 49502 0 0"/>
                  <a:gd name="G35" fmla="+- 50423 0 0"/>
                  <a:gd name="G36" fmla="+- 51177 0 0"/>
                  <a:gd name="G37" fmla="+- 52202 0 0"/>
                  <a:gd name="G38" fmla="+- 52030 0 0"/>
                  <a:gd name="G39" fmla="+- 51714 0 0"/>
                  <a:gd name="T0" fmla="*/ 0 w 65"/>
                  <a:gd name="T1" fmla="*/ 48131 h 106"/>
                  <a:gd name="T2" fmla="*/ 0 w 65"/>
                  <a:gd name="T3" fmla="*/ 49503 h 106"/>
                  <a:gd name="T4" fmla="*/ 1 w 65"/>
                  <a:gd name="T5" fmla="*/ 50424 h 106"/>
                  <a:gd name="T6" fmla="*/ 1 w 65"/>
                  <a:gd name="T7" fmla="*/ 51180 h 106"/>
                  <a:gd name="T8" fmla="*/ 3 w 65"/>
                  <a:gd name="T9" fmla="*/ 52208 h 106"/>
                  <a:gd name="T10" fmla="*/ 6 w 65"/>
                  <a:gd name="T11" fmla="*/ 52764 h 106"/>
                  <a:gd name="T12" fmla="*/ 734 w 65"/>
                  <a:gd name="T13" fmla="*/ 52764 h 106"/>
                  <a:gd name="T14" fmla="*/ 1050 w 65"/>
                  <a:gd name="T15" fmla="*/ 51180 h 106"/>
                  <a:gd name="T16" fmla="*/ 1595 w 65"/>
                  <a:gd name="T17" fmla="*/ 49503 h 106"/>
                  <a:gd name="T18" fmla="*/ 1947 w 65"/>
                  <a:gd name="T19" fmla="*/ 46846 h 106"/>
                  <a:gd name="T20" fmla="*/ 2472 w 65"/>
                  <a:gd name="T21" fmla="*/ 44368 h 106"/>
                  <a:gd name="T22" fmla="*/ 2956 w 65"/>
                  <a:gd name="T23" fmla="*/ 39489 h 106"/>
                  <a:gd name="T24" fmla="*/ 3331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5817 h 106"/>
                  <a:gd name="T30" fmla="*/ 4217 w 65"/>
                  <a:gd name="T31" fmla="*/ 19103 h 106"/>
                  <a:gd name="T32" fmla="*/ 4230 w 65"/>
                  <a:gd name="T33" fmla="*/ 13417 h 106"/>
                  <a:gd name="T34" fmla="*/ 4217 w 65"/>
                  <a:gd name="T35" fmla="*/ 7193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93 w 65"/>
                  <a:gd name="T47" fmla="*/ 3 h 106"/>
                  <a:gd name="T48" fmla="*/ 2785 w 65"/>
                  <a:gd name="T49" fmla="*/ 4422 h 106"/>
                  <a:gd name="T50" fmla="*/ 2329 w 65"/>
                  <a:gd name="T51" fmla="*/ 6611 h 106"/>
                  <a:gd name="T52" fmla="*/ 1834 w 65"/>
                  <a:gd name="T53" fmla="*/ 10810 h 106"/>
                  <a:gd name="T54" fmla="*/ 1416 w 65"/>
                  <a:gd name="T55" fmla="*/ 14967 h 106"/>
                  <a:gd name="T56" fmla="*/ 932 w 65"/>
                  <a:gd name="T57" fmla="*/ 18632 h 106"/>
                  <a:gd name="T58" fmla="*/ 779 w 65"/>
                  <a:gd name="T59" fmla="*/ 23696 h 106"/>
                  <a:gd name="T60" fmla="*/ 8 w 65"/>
                  <a:gd name="T61" fmla="*/ 27896 h 106"/>
                  <a:gd name="T62" fmla="*/ 6 w 65"/>
                  <a:gd name="T63" fmla="*/ 31185 h 106"/>
                  <a:gd name="T64" fmla="*/ 4 w 65"/>
                  <a:gd name="T65" fmla="*/ 35770 h 106"/>
                  <a:gd name="T66" fmla="*/ 3 w 65"/>
                  <a:gd name="T67" fmla="*/ 39489 h 106"/>
                  <a:gd name="T68" fmla="*/ 2 w 65"/>
                  <a:gd name="T69" fmla="*/ 42848 h 106"/>
                  <a:gd name="T70" fmla="*/ 1 w 65"/>
                  <a:gd name="T71" fmla="*/ 45648 h 106"/>
                  <a:gd name="T72" fmla="*/ 0 w 65"/>
                  <a:gd name="T73" fmla="*/ 48131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5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98" name="Freeform 826"/>
              <p:cNvSpPr>
                <a:spLocks noChangeArrowheads="1"/>
              </p:cNvSpPr>
              <p:nvPr/>
            </p:nvSpPr>
            <p:spPr bwMode="auto">
              <a:xfrm>
                <a:off x="5540" y="2090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0 G7"/>
                  <a:gd name="G9" fmla="+- 9 0 0"/>
                  <a:gd name="G10" fmla="cos 100 G9"/>
                  <a:gd name="G11" fmla="*/ 1 0 51712"/>
                  <a:gd name="G12" fmla="sin 97 G11"/>
                  <a:gd name="G13" fmla="+- 65534 0 0"/>
                  <a:gd name="G14" fmla="*/ 1 111 2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3157 0 0"/>
                  <a:gd name="G39" fmla="+- 58296 0 0"/>
                  <a:gd name="G40" fmla="+- 54339 0 0"/>
                  <a:gd name="G41" fmla="+- 49568 0 0"/>
                  <a:gd name="G42" fmla="+- 45747 0 0"/>
                  <a:gd name="G43" fmla="+- 41854 0 0"/>
                  <a:gd name="G44" fmla="+- 37922 0 0"/>
                  <a:gd name="T0" fmla="*/ 2480 w 74"/>
                  <a:gd name="T1" fmla="*/ 2 h 111"/>
                  <a:gd name="T2" fmla="*/ 2614 w 74"/>
                  <a:gd name="T3" fmla="*/ 4993 h 111"/>
                  <a:gd name="T4" fmla="*/ 2617 w 74"/>
                  <a:gd name="T5" fmla="*/ 9857 h 111"/>
                  <a:gd name="T6" fmla="*/ 2614 w 74"/>
                  <a:gd name="T7" fmla="*/ 13811 h 111"/>
                  <a:gd name="T8" fmla="*/ 2480 w 74"/>
                  <a:gd name="T9" fmla="*/ 18448 h 111"/>
                  <a:gd name="T10" fmla="*/ 2235 w 74"/>
                  <a:gd name="T11" fmla="*/ 22024 h 111"/>
                  <a:gd name="T12" fmla="*/ 2064 w 74"/>
                  <a:gd name="T13" fmla="*/ 25746 h 111"/>
                  <a:gd name="T14" fmla="*/ 1810 w 74"/>
                  <a:gd name="T15" fmla="*/ 29424 h 111"/>
                  <a:gd name="T16" fmla="*/ 1545 w 74"/>
                  <a:gd name="T17" fmla="*/ 32091 h 111"/>
                  <a:gd name="T18" fmla="*/ 1319 w 74"/>
                  <a:gd name="T19" fmla="*/ 34389 h 111"/>
                  <a:gd name="T20" fmla="*/ 1069 w 74"/>
                  <a:gd name="T21" fmla="*/ 36374 h 111"/>
                  <a:gd name="T22" fmla="*/ 740 w 74"/>
                  <a:gd name="T23" fmla="*/ 37516 h 111"/>
                  <a:gd name="T24" fmla="*/ 569 w 74"/>
                  <a:gd name="T25" fmla="*/ 38022 h 111"/>
                  <a:gd name="T26" fmla="*/ 486 w 74"/>
                  <a:gd name="T27" fmla="*/ 38022 h 111"/>
                  <a:gd name="T28" fmla="*/ 437 w 74"/>
                  <a:gd name="T29" fmla="*/ 37808 h 111"/>
                  <a:gd name="T30" fmla="*/ 437 w 74"/>
                  <a:gd name="T31" fmla="*/ 38022 h 111"/>
                  <a:gd name="T32" fmla="*/ 437 w 74"/>
                  <a:gd name="T33" fmla="*/ 37808 h 111"/>
                  <a:gd name="T34" fmla="*/ 9 w 74"/>
                  <a:gd name="T35" fmla="*/ 37516 h 111"/>
                  <a:gd name="T36" fmla="*/ 9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1 w 74"/>
                  <a:gd name="T43" fmla="*/ 38316 h 111"/>
                  <a:gd name="T44" fmla="*/ 2 w 74"/>
                  <a:gd name="T45" fmla="*/ 40182 h 111"/>
                  <a:gd name="T46" fmla="*/ 6 w 74"/>
                  <a:gd name="T47" fmla="*/ 41125 h 111"/>
                  <a:gd name="T48" fmla="*/ 461 w 74"/>
                  <a:gd name="T49" fmla="*/ 42011 h 111"/>
                  <a:gd name="T50" fmla="*/ 632 w 74"/>
                  <a:gd name="T51" fmla="*/ 41429 h 111"/>
                  <a:gd name="T52" fmla="*/ 913 w 74"/>
                  <a:gd name="T53" fmla="*/ 40881 h 111"/>
                  <a:gd name="T54" fmla="*/ 1251 w 74"/>
                  <a:gd name="T55" fmla="*/ 38854 h 111"/>
                  <a:gd name="T56" fmla="*/ 1466 w 74"/>
                  <a:gd name="T57" fmla="*/ 37357 h 111"/>
                  <a:gd name="T58" fmla="*/ 1810 w 74"/>
                  <a:gd name="T59" fmla="*/ 34571 h 111"/>
                  <a:gd name="T60" fmla="*/ 2118 w 74"/>
                  <a:gd name="T61" fmla="*/ 31101 h 111"/>
                  <a:gd name="T62" fmla="*/ 2356 w 74"/>
                  <a:gd name="T63" fmla="*/ 27841 h 111"/>
                  <a:gd name="T64" fmla="*/ 2614 w 74"/>
                  <a:gd name="T65" fmla="*/ 23791 h 111"/>
                  <a:gd name="T66" fmla="*/ 2758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58 w 74"/>
                  <a:gd name="T75" fmla="*/ 0 h 111"/>
                  <a:gd name="T76" fmla="*/ 2480 w 74"/>
                  <a:gd name="T77" fmla="*/ 2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7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7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2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8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899" name="Freeform 827"/>
              <p:cNvSpPr>
                <a:spLocks noChangeArrowheads="1"/>
              </p:cNvSpPr>
              <p:nvPr/>
            </p:nvSpPr>
            <p:spPr bwMode="auto">
              <a:xfrm>
                <a:off x="5558" y="2083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2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*/ 1 0 51712"/>
                  <a:gd name="G23" fmla="+- 608 0 0"/>
                  <a:gd name="G24" fmla="cos G22 G23"/>
                  <a:gd name="G25" fmla="+- 1 0 0"/>
                  <a:gd name="G26" fmla="+- 1 0 0"/>
                  <a:gd name="T0" fmla="*/ 8 w 53"/>
                  <a:gd name="T1" fmla="*/ 33290 h 46"/>
                  <a:gd name="T2" fmla="*/ 608 w 53"/>
                  <a:gd name="T3" fmla="*/ 27123 h 46"/>
                  <a:gd name="T4" fmla="*/ 845 w 53"/>
                  <a:gd name="T5" fmla="*/ 21086 h 46"/>
                  <a:gd name="T6" fmla="*/ 1313 w 53"/>
                  <a:gd name="T7" fmla="*/ 15604 h 46"/>
                  <a:gd name="T8" fmla="*/ 1549 w 53"/>
                  <a:gd name="T9" fmla="*/ 10616 h 46"/>
                  <a:gd name="T10" fmla="*/ 1828 w 53"/>
                  <a:gd name="T11" fmla="*/ 8210 h 46"/>
                  <a:gd name="T12" fmla="*/ 2060 w 53"/>
                  <a:gd name="T13" fmla="*/ 7280 h 46"/>
                  <a:gd name="T14" fmla="*/ 2177 w 53"/>
                  <a:gd name="T15" fmla="*/ 6342 h 46"/>
                  <a:gd name="T16" fmla="*/ 2155 w 53"/>
                  <a:gd name="T17" fmla="*/ 6342 h 46"/>
                  <a:gd name="T18" fmla="*/ 2155 w 53"/>
                  <a:gd name="T19" fmla="*/ 394 h 46"/>
                  <a:gd name="T20" fmla="*/ 2467 w 53"/>
                  <a:gd name="T21" fmla="*/ 62 h 46"/>
                  <a:gd name="T22" fmla="*/ 2406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846 w 53"/>
                  <a:gd name="T29" fmla="*/ 1 h 46"/>
                  <a:gd name="T30" fmla="*/ 1564 w 53"/>
                  <a:gd name="T31" fmla="*/ 50 h 46"/>
                  <a:gd name="T32" fmla="*/ 1326 w 53"/>
                  <a:gd name="T33" fmla="*/ 6342 h 46"/>
                  <a:gd name="T34" fmla="*/ 893 w 53"/>
                  <a:gd name="T35" fmla="*/ 9929 h 46"/>
                  <a:gd name="T36" fmla="*/ 608 w 53"/>
                  <a:gd name="T37" fmla="*/ 16669 h 46"/>
                  <a:gd name="T38" fmla="*/ 7 w 53"/>
                  <a:gd name="T39" fmla="*/ 22416 h 46"/>
                  <a:gd name="T40" fmla="*/ 0 w 53"/>
                  <a:gd name="T41" fmla="*/ 29397 h 46"/>
                  <a:gd name="T42" fmla="*/ 8 w 53"/>
                  <a:gd name="T43" fmla="*/ 3329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0" name="Freeform 828"/>
              <p:cNvSpPr>
                <a:spLocks noChangeArrowheads="1"/>
              </p:cNvSpPr>
              <p:nvPr/>
            </p:nvSpPr>
            <p:spPr bwMode="auto">
              <a:xfrm>
                <a:off x="5540" y="2124"/>
                <a:ext cx="24" cy="54"/>
              </a:xfrm>
              <a:custGeom>
                <a:avLst/>
                <a:gdLst>
                  <a:gd name="G0" fmla="+- 10 0 0"/>
                  <a:gd name="G1" fmla="sin 62 G0"/>
                  <a:gd name="G2" fmla="*/ 1 5447 49664"/>
                  <a:gd name="G3" fmla="+- 6 0 0"/>
                  <a:gd name="G4" fmla="+- 1 0 0"/>
                  <a:gd name="G5" fmla="+- 1 0 0"/>
                  <a:gd name="G6" fmla="+- 3 0 0"/>
                  <a:gd name="G7" fmla="*/ 1 4909 51712"/>
                  <a:gd name="G8" fmla="+- 1 0 0"/>
                  <a:gd name="G9" fmla="*/ 1 0 51712"/>
                  <a:gd name="G10" fmla="+- 21 0 0"/>
                  <a:gd name="G11" fmla="sin 62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618 0 0"/>
                  <a:gd name="G23" fmla="+- 65158 0 0"/>
                  <a:gd name="T0" fmla="*/ 1967 w 25"/>
                  <a:gd name="T1" fmla="*/ 3290 h 62"/>
                  <a:gd name="T2" fmla="*/ 2124 w 25"/>
                  <a:gd name="T3" fmla="*/ 3042 h 62"/>
                  <a:gd name="T4" fmla="*/ 2294 w 25"/>
                  <a:gd name="T5" fmla="*/ 2672 h 62"/>
                  <a:gd name="T6" fmla="*/ 2478 w 25"/>
                  <a:gd name="T7" fmla="*/ 2377 h 62"/>
                  <a:gd name="T8" fmla="*/ 2676 w 25"/>
                  <a:gd name="T9" fmla="*/ 1913 h 62"/>
                  <a:gd name="T10" fmla="*/ 3121 w 25"/>
                  <a:gd name="T11" fmla="*/ 1518 h 62"/>
                  <a:gd name="T12" fmla="*/ 3641 w 25"/>
                  <a:gd name="T13" fmla="*/ 1112 h 62"/>
                  <a:gd name="T14" fmla="*/ 4451 w 25"/>
                  <a:gd name="T15" fmla="*/ 596 h 62"/>
                  <a:gd name="T16" fmla="*/ 5350 w 25"/>
                  <a:gd name="T17" fmla="*/ 15 h 62"/>
                  <a:gd name="T18" fmla="*/ 3641 w 25"/>
                  <a:gd name="T19" fmla="*/ 0 h 62"/>
                  <a:gd name="T20" fmla="*/ 2676 w 25"/>
                  <a:gd name="T21" fmla="*/ 474 h 62"/>
                  <a:gd name="T22" fmla="*/ 2124 w 25"/>
                  <a:gd name="T23" fmla="*/ 952 h 62"/>
                  <a:gd name="T24" fmla="*/ 1686 w 25"/>
                  <a:gd name="T25" fmla="*/ 1404 h 62"/>
                  <a:gd name="T26" fmla="*/ 5 w 25"/>
                  <a:gd name="T27" fmla="*/ 1884 h 62"/>
                  <a:gd name="T28" fmla="*/ 4 w 25"/>
                  <a:gd name="T29" fmla="*/ 2238 h 62"/>
                  <a:gd name="T30" fmla="*/ 1 w 25"/>
                  <a:gd name="T31" fmla="*/ 2607 h 62"/>
                  <a:gd name="T32" fmla="*/ 1 w 25"/>
                  <a:gd name="T33" fmla="*/ 3003 h 62"/>
                  <a:gd name="T34" fmla="*/ 0 w 25"/>
                  <a:gd name="T35" fmla="*/ 3243 h 62"/>
                  <a:gd name="T36" fmla="*/ 1967 w 25"/>
                  <a:gd name="T37" fmla="*/ 3290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1" name="Freeform 829"/>
              <p:cNvSpPr>
                <a:spLocks noChangeArrowheads="1"/>
              </p:cNvSpPr>
              <p:nvPr/>
            </p:nvSpPr>
            <p:spPr bwMode="auto">
              <a:xfrm>
                <a:off x="145" y="3151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1 0 0"/>
                  <a:gd name="G10" fmla="*/ 1 0 51712"/>
                  <a:gd name="G11" fmla="*/ 1 0 51712"/>
                  <a:gd name="G12" fmla="+- 16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492 0 0"/>
                  <a:gd name="G33" fmla="+- 21017 0 0"/>
                  <a:gd name="G34" fmla="+- 22065 0 0"/>
                  <a:gd name="G35" fmla="+- 22520 0 0"/>
                  <a:gd name="G36" fmla="+- 22940 0 0"/>
                  <a:gd name="G37" fmla="+- 23859 0 0"/>
                  <a:gd name="G38" fmla="+- 23996 0 0"/>
                  <a:gd name="T0" fmla="*/ 4230 w 65"/>
                  <a:gd name="T1" fmla="*/ 24722 h 107"/>
                  <a:gd name="T2" fmla="*/ 4230 w 65"/>
                  <a:gd name="T3" fmla="*/ 25234 h 107"/>
                  <a:gd name="T4" fmla="*/ 4217 w 65"/>
                  <a:gd name="T5" fmla="*/ 26282 h 107"/>
                  <a:gd name="T6" fmla="*/ 4217 w 65"/>
                  <a:gd name="T7" fmla="*/ 26574 h 107"/>
                  <a:gd name="T8" fmla="*/ 405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134 h 107"/>
                  <a:gd name="T14" fmla="*/ 3138 w 65"/>
                  <a:gd name="T15" fmla="*/ 26574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257 w 65"/>
                  <a:gd name="T23" fmla="*/ 20326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1 w 65"/>
                  <a:gd name="T31" fmla="*/ 9880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989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445 h 107"/>
                  <a:gd name="T54" fmla="*/ 2834 w 65"/>
                  <a:gd name="T55" fmla="*/ 7714 h 107"/>
                  <a:gd name="T56" fmla="*/ 3264 w 65"/>
                  <a:gd name="T57" fmla="*/ 9880 h 107"/>
                  <a:gd name="T58" fmla="*/ 3465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091 h 107"/>
                  <a:gd name="T64" fmla="*/ 3985 w 65"/>
                  <a:gd name="T65" fmla="*/ 18532 h 107"/>
                  <a:gd name="T66" fmla="*/ 4054 w 65"/>
                  <a:gd name="T67" fmla="*/ 20112 h 107"/>
                  <a:gd name="T68" fmla="*/ 4144 w 65"/>
                  <a:gd name="T69" fmla="*/ 21854 h 107"/>
                  <a:gd name="T70" fmla="*/ 4217 w 65"/>
                  <a:gd name="T71" fmla="*/ 23249 h 107"/>
                  <a:gd name="T72" fmla="*/ 423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3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50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2" name="Freeform 830"/>
              <p:cNvSpPr>
                <a:spLocks noChangeArrowheads="1"/>
              </p:cNvSpPr>
              <p:nvPr/>
            </p:nvSpPr>
            <p:spPr bwMode="auto">
              <a:xfrm>
                <a:off x="141" y="3151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13775 49664"/>
                  <a:gd name="G17" fmla="*/ 1 43851 49664"/>
                  <a:gd name="G18" fmla="*/ 1 63095 51712"/>
                  <a:gd name="G19" fmla="*/ G18 1 180"/>
                  <a:gd name="G20" fmla="*/ G17 1 G19"/>
                  <a:gd name="G21" fmla="*/ 1 0 5171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4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3791 h 111"/>
                  <a:gd name="T12" fmla="*/ 540 w 74"/>
                  <a:gd name="T13" fmla="*/ 2784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1 w 74"/>
                  <a:gd name="T19" fmla="*/ 37357 h 111"/>
                  <a:gd name="T20" fmla="*/ 1715 w 74"/>
                  <a:gd name="T21" fmla="*/ 38854 h 111"/>
                  <a:gd name="T22" fmla="*/ 2009 w 74"/>
                  <a:gd name="T23" fmla="*/ 40881 h 111"/>
                  <a:gd name="T24" fmla="*/ 2235 w 74"/>
                  <a:gd name="T25" fmla="*/ 41429 h 111"/>
                  <a:gd name="T26" fmla="*/ 2483 w 74"/>
                  <a:gd name="T27" fmla="*/ 42011 h 111"/>
                  <a:gd name="T28" fmla="*/ 2735 w 74"/>
                  <a:gd name="T29" fmla="*/ 41125 h 111"/>
                  <a:gd name="T30" fmla="*/ 2883 w 74"/>
                  <a:gd name="T31" fmla="*/ 40394 h 111"/>
                  <a:gd name="T32" fmla="*/ 2904 w 74"/>
                  <a:gd name="T33" fmla="*/ 38854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4 w 74"/>
                  <a:gd name="T39" fmla="*/ 37156 h 111"/>
                  <a:gd name="T40" fmla="*/ 2614 w 74"/>
                  <a:gd name="T41" fmla="*/ 37516 h 111"/>
                  <a:gd name="T42" fmla="*/ 2549 w 74"/>
                  <a:gd name="T43" fmla="*/ 37808 h 111"/>
                  <a:gd name="T44" fmla="*/ 2549 w 74"/>
                  <a:gd name="T45" fmla="*/ 38022 h 111"/>
                  <a:gd name="T46" fmla="*/ 2483 w 74"/>
                  <a:gd name="T47" fmla="*/ 38316 h 111"/>
                  <a:gd name="T48" fmla="*/ 2353 w 74"/>
                  <a:gd name="T49" fmla="*/ 38022 h 111"/>
                  <a:gd name="T50" fmla="*/ 2120 w 74"/>
                  <a:gd name="T51" fmla="*/ 37516 h 111"/>
                  <a:gd name="T52" fmla="*/ 1908 w 74"/>
                  <a:gd name="T53" fmla="*/ 36374 h 111"/>
                  <a:gd name="T54" fmla="*/ 1627 w 74"/>
                  <a:gd name="T55" fmla="*/ 34571 h 111"/>
                  <a:gd name="T56" fmla="*/ 1320 w 74"/>
                  <a:gd name="T57" fmla="*/ 32091 h 111"/>
                  <a:gd name="T58" fmla="*/ 1127 w 74"/>
                  <a:gd name="T59" fmla="*/ 29424 h 111"/>
                  <a:gd name="T60" fmla="*/ 822 w 74"/>
                  <a:gd name="T61" fmla="*/ 25746 h 111"/>
                  <a:gd name="T62" fmla="*/ 632 w 74"/>
                  <a:gd name="T63" fmla="*/ 22774 h 111"/>
                  <a:gd name="T64" fmla="*/ 486 w 74"/>
                  <a:gd name="T65" fmla="*/ 18521 h 111"/>
                  <a:gd name="T66" fmla="*/ 437 w 74"/>
                  <a:gd name="T67" fmla="*/ 14648 h 111"/>
                  <a:gd name="T68" fmla="*/ 8 w 74"/>
                  <a:gd name="T69" fmla="*/ 10104 h 111"/>
                  <a:gd name="T70" fmla="*/ 9 w 74"/>
                  <a:gd name="T71" fmla="*/ 5844 h 111"/>
                  <a:gd name="T72" fmla="*/ 486 w 74"/>
                  <a:gd name="T73" fmla="*/ 4 h 111"/>
                  <a:gd name="T74" fmla="*/ 4 w 74"/>
                  <a:gd name="T75" fmla="*/ 0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6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2" y="106"/>
                    </a:lnTo>
                    <a:lnTo>
                      <a:pt x="73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3" y="102"/>
                    </a:lnTo>
                    <a:lnTo>
                      <a:pt x="59" y="101"/>
                    </a:lnTo>
                    <a:lnTo>
                      <a:pt x="54" y="99"/>
                    </a:lnTo>
                    <a:lnTo>
                      <a:pt x="48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7" y="60"/>
                    </a:lnTo>
                    <a:lnTo>
                      <a:pt x="12" y="49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3" name="Freeform 831"/>
              <p:cNvSpPr>
                <a:spLocks noChangeArrowheads="1"/>
              </p:cNvSpPr>
              <p:nvPr/>
            </p:nvSpPr>
            <p:spPr bwMode="auto">
              <a:xfrm>
                <a:off x="145" y="3146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38149 30784"/>
                  <a:gd name="G7" fmla="+- 16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1687 0 0"/>
                  <a:gd name="G19" fmla="+- 17956 0 0"/>
                  <a:gd name="G20" fmla="+- 12882 0 0"/>
                  <a:gd name="T0" fmla="*/ 2467 w 53"/>
                  <a:gd name="T1" fmla="*/ 23864 h 46"/>
                  <a:gd name="T2" fmla="*/ 2177 w 53"/>
                  <a:gd name="T3" fmla="*/ 19802 h 46"/>
                  <a:gd name="T4" fmla="*/ 1846 w 53"/>
                  <a:gd name="T5" fmla="*/ 14431 h 46"/>
                  <a:gd name="T6" fmla="*/ 1549 w 53"/>
                  <a:gd name="T7" fmla="*/ 9509 h 46"/>
                  <a:gd name="T8" fmla="*/ 1176 w 53"/>
                  <a:gd name="T9" fmla="*/ 5800 h 46"/>
                  <a:gd name="T10" fmla="*/ 845 w 53"/>
                  <a:gd name="T11" fmla="*/ 4 h 46"/>
                  <a:gd name="T12" fmla="*/ 608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 h 46"/>
                  <a:gd name="T22" fmla="*/ 8 w 53"/>
                  <a:gd name="T23" fmla="*/ 5336 h 46"/>
                  <a:gd name="T24" fmla="*/ 7 w 53"/>
                  <a:gd name="T25" fmla="*/ 5800 h 46"/>
                  <a:gd name="T26" fmla="*/ 487 w 53"/>
                  <a:gd name="T27" fmla="*/ 5800 h 46"/>
                  <a:gd name="T28" fmla="*/ 642 w 53"/>
                  <a:gd name="T29" fmla="*/ 6821 h 46"/>
                  <a:gd name="T30" fmla="*/ 893 w 53"/>
                  <a:gd name="T31" fmla="*/ 9509 h 46"/>
                  <a:gd name="T32" fmla="*/ 1243 w 53"/>
                  <a:gd name="T33" fmla="*/ 14192 h 46"/>
                  <a:gd name="T34" fmla="*/ 1564 w 53"/>
                  <a:gd name="T35" fmla="*/ 18193 h 46"/>
                  <a:gd name="T36" fmla="*/ 1846 w 53"/>
                  <a:gd name="T37" fmla="*/ 21954 h 46"/>
                  <a:gd name="T38" fmla="*/ 2155 w 53"/>
                  <a:gd name="T39" fmla="*/ 28084 h 46"/>
                  <a:gd name="T40" fmla="*/ 2467 w 53"/>
                  <a:gd name="T41" fmla="*/ 23864 h 46"/>
                  <a:gd name="T42" fmla="*/ 0 w 53"/>
                  <a:gd name="T43" fmla="*/ 0 h 46"/>
                  <a:gd name="T44" fmla="*/ 53 w 53"/>
                  <a:gd name="T4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3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4" name="Freeform 832"/>
              <p:cNvSpPr>
                <a:spLocks noChangeArrowheads="1"/>
              </p:cNvSpPr>
              <p:nvPr/>
            </p:nvSpPr>
            <p:spPr bwMode="auto">
              <a:xfrm>
                <a:off x="193" y="3190"/>
                <a:ext cx="24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14 0 0"/>
                  <a:gd name="G9" fmla="+- 12 0 0"/>
                  <a:gd name="G10" fmla="cos 29 G9"/>
                  <a:gd name="G11" fmla="*/ 1 38869 4569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0770 0 0"/>
                  <a:gd name="G25" fmla="+- 52969 0 0"/>
                  <a:gd name="T0" fmla="*/ 5350 w 25"/>
                  <a:gd name="T1" fmla="*/ 21555 h 62"/>
                  <a:gd name="T2" fmla="*/ 5192 w 25"/>
                  <a:gd name="T3" fmla="*/ 19958 h 62"/>
                  <a:gd name="T4" fmla="*/ 5192 w 25"/>
                  <a:gd name="T5" fmla="*/ 17759 h 62"/>
                  <a:gd name="T6" fmla="*/ 4954 w 25"/>
                  <a:gd name="T7" fmla="*/ 14862 h 62"/>
                  <a:gd name="T8" fmla="*/ 4451 w 25"/>
                  <a:gd name="T9" fmla="*/ 12712 h 62"/>
                  <a:gd name="T10" fmla="*/ 3932 w 25"/>
                  <a:gd name="T11" fmla="*/ 9331 h 62"/>
                  <a:gd name="T12" fmla="*/ 3121 w 25"/>
                  <a:gd name="T13" fmla="*/ 6326 h 62"/>
                  <a:gd name="T14" fmla="*/ 2478 w 25"/>
                  <a:gd name="T15" fmla="*/ 3150 h 62"/>
                  <a:gd name="T16" fmla="*/ 1821 w 25"/>
                  <a:gd name="T17" fmla="*/ 0 h 62"/>
                  <a:gd name="T18" fmla="*/ 0 w 25"/>
                  <a:gd name="T19" fmla="*/ 95 h 62"/>
                  <a:gd name="T20" fmla="*/ 5 w 25"/>
                  <a:gd name="T21" fmla="*/ 4657 h 62"/>
                  <a:gd name="T22" fmla="*/ 1821 w 25"/>
                  <a:gd name="T23" fmla="*/ 7394 h 62"/>
                  <a:gd name="T24" fmla="*/ 2124 w 25"/>
                  <a:gd name="T25" fmla="*/ 10084 h 62"/>
                  <a:gd name="T26" fmla="*/ 2478 w 25"/>
                  <a:gd name="T27" fmla="*/ 13551 h 62"/>
                  <a:gd name="T28" fmla="*/ 2676 w 25"/>
                  <a:gd name="T29" fmla="*/ 16015 h 62"/>
                  <a:gd name="T30" fmla="*/ 2890 w 25"/>
                  <a:gd name="T31" fmla="*/ 18481 h 62"/>
                  <a:gd name="T32" fmla="*/ 3121 w 25"/>
                  <a:gd name="T33" fmla="*/ 20216 h 62"/>
                  <a:gd name="T34" fmla="*/ 3371 w 25"/>
                  <a:gd name="T35" fmla="*/ 21872 h 62"/>
                  <a:gd name="T36" fmla="*/ 5350 w 25"/>
                  <a:gd name="T37" fmla="*/ 21555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1"/>
                    </a:lnTo>
                    <a:lnTo>
                      <a:pt x="23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5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5" name="Freeform 833"/>
              <p:cNvSpPr>
                <a:spLocks noChangeArrowheads="1"/>
              </p:cNvSpPr>
              <p:nvPr/>
            </p:nvSpPr>
            <p:spPr bwMode="auto">
              <a:xfrm>
                <a:off x="5545" y="3292"/>
                <a:ext cx="66" cy="114"/>
              </a:xfrm>
              <a:custGeom>
                <a:avLst/>
                <a:gdLst>
                  <a:gd name="G0" fmla="+- 65534 0 0"/>
                  <a:gd name="G1" fmla="*/ 1 9535 51712"/>
                  <a:gd name="G2" fmla="+- 105 0 0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0 51712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3 0 0"/>
                  <a:gd name="G20" fmla="+- 43 0 0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200 0 0"/>
                  <a:gd name="G35" fmla="+- 27644 0 0"/>
                  <a:gd name="G36" fmla="+- 27876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6201 h 106"/>
                  <a:gd name="T4" fmla="*/ 1 w 65"/>
                  <a:gd name="T5" fmla="*/ 27645 h 106"/>
                  <a:gd name="T6" fmla="*/ 1 w 65"/>
                  <a:gd name="T7" fmla="*/ 27879 h 106"/>
                  <a:gd name="T8" fmla="*/ 3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6668 h 106"/>
                  <a:gd name="T18" fmla="*/ 1947 w 65"/>
                  <a:gd name="T19" fmla="*/ 25515 h 106"/>
                  <a:gd name="T20" fmla="*/ 2472 w 65"/>
                  <a:gd name="T21" fmla="*/ 23714 h 106"/>
                  <a:gd name="T22" fmla="*/ 2956 w 65"/>
                  <a:gd name="T23" fmla="*/ 21430 h 106"/>
                  <a:gd name="T24" fmla="*/ 3331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217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600 h 106"/>
                  <a:gd name="T36" fmla="*/ 3985 w 65"/>
                  <a:gd name="T37" fmla="*/ 2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93 w 65"/>
                  <a:gd name="T47" fmla="*/ 3 h 106"/>
                  <a:gd name="T48" fmla="*/ 2785 w 65"/>
                  <a:gd name="T49" fmla="*/ 2164 h 106"/>
                  <a:gd name="T50" fmla="*/ 2329 w 65"/>
                  <a:gd name="T51" fmla="*/ 3600 h 106"/>
                  <a:gd name="T52" fmla="*/ 1834 w 65"/>
                  <a:gd name="T53" fmla="*/ 5697 h 106"/>
                  <a:gd name="T54" fmla="*/ 1416 w 65"/>
                  <a:gd name="T55" fmla="*/ 7617 h 106"/>
                  <a:gd name="T56" fmla="*/ 932 w 65"/>
                  <a:gd name="T57" fmla="*/ 10173 h 106"/>
                  <a:gd name="T58" fmla="*/ 779 w 65"/>
                  <a:gd name="T59" fmla="*/ 12410 h 106"/>
                  <a:gd name="T60" fmla="*/ 8 w 65"/>
                  <a:gd name="T61" fmla="*/ 14479 h 106"/>
                  <a:gd name="T62" fmla="*/ 6 w 65"/>
                  <a:gd name="T63" fmla="*/ 16921 h 106"/>
                  <a:gd name="T64" fmla="*/ 4 w 65"/>
                  <a:gd name="T65" fmla="*/ 19208 h 106"/>
                  <a:gd name="T66" fmla="*/ 3 w 65"/>
                  <a:gd name="T67" fmla="*/ 21050 h 106"/>
                  <a:gd name="T68" fmla="*/ 2 w 65"/>
                  <a:gd name="T69" fmla="*/ 22631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5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6" name="Freeform 834"/>
              <p:cNvSpPr>
                <a:spLocks noChangeArrowheads="1"/>
              </p:cNvSpPr>
              <p:nvPr/>
            </p:nvSpPr>
            <p:spPr bwMode="auto">
              <a:xfrm>
                <a:off x="5540" y="3292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1 G7"/>
                  <a:gd name="G9" fmla="+- 9 0 0"/>
                  <a:gd name="G10" fmla="sin 98 G9"/>
                  <a:gd name="G11" fmla="+- 65532 0 0"/>
                  <a:gd name="G12" fmla="*/ 1 31711 51712"/>
                  <a:gd name="G13" fmla="+- 1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*/ 1 0 51712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T0" fmla="*/ 2480 w 74"/>
                  <a:gd name="T1" fmla="*/ 3 h 110"/>
                  <a:gd name="T2" fmla="*/ 2614 w 74"/>
                  <a:gd name="T3" fmla="*/ 5871 h 110"/>
                  <a:gd name="T4" fmla="*/ 2617 w 74"/>
                  <a:gd name="T5" fmla="*/ 10901 h 110"/>
                  <a:gd name="T6" fmla="*/ 2549 w 74"/>
                  <a:gd name="T7" fmla="*/ 15181 h 110"/>
                  <a:gd name="T8" fmla="*/ 2480 w 74"/>
                  <a:gd name="T9" fmla="*/ 19307 h 110"/>
                  <a:gd name="T10" fmla="*/ 2235 w 74"/>
                  <a:gd name="T11" fmla="*/ 23913 h 110"/>
                  <a:gd name="T12" fmla="*/ 2064 w 74"/>
                  <a:gd name="T13" fmla="*/ 27966 h 110"/>
                  <a:gd name="T14" fmla="*/ 1810 w 74"/>
                  <a:gd name="T15" fmla="*/ 30466 h 110"/>
                  <a:gd name="T16" fmla="*/ 1545 w 74"/>
                  <a:gd name="T17" fmla="*/ 33452 h 110"/>
                  <a:gd name="T18" fmla="*/ 1319 w 74"/>
                  <a:gd name="T19" fmla="*/ 36157 h 110"/>
                  <a:gd name="T20" fmla="*/ 1014 w 74"/>
                  <a:gd name="T21" fmla="*/ 38589 h 110"/>
                  <a:gd name="T22" fmla="*/ 740 w 74"/>
                  <a:gd name="T23" fmla="*/ 39219 h 110"/>
                  <a:gd name="T24" fmla="*/ 569 w 74"/>
                  <a:gd name="T25" fmla="*/ 40022 h 110"/>
                  <a:gd name="T26" fmla="*/ 461 w 74"/>
                  <a:gd name="T27" fmla="*/ 40427 h 110"/>
                  <a:gd name="T28" fmla="*/ 437 w 74"/>
                  <a:gd name="T29" fmla="*/ 40022 h 110"/>
                  <a:gd name="T30" fmla="*/ 437 w 74"/>
                  <a:gd name="T31" fmla="*/ 39219 h 110"/>
                  <a:gd name="T32" fmla="*/ 9 w 74"/>
                  <a:gd name="T33" fmla="*/ 39096 h 110"/>
                  <a:gd name="T34" fmla="*/ 9 w 74"/>
                  <a:gd name="T35" fmla="*/ 38589 h 110"/>
                  <a:gd name="T36" fmla="*/ 0 w 74"/>
                  <a:gd name="T37" fmla="*/ 38327 h 110"/>
                  <a:gd name="T38" fmla="*/ 0 w 74"/>
                  <a:gd name="T39" fmla="*/ 39219 h 110"/>
                  <a:gd name="T40" fmla="*/ 1 w 74"/>
                  <a:gd name="T41" fmla="*/ 41437 h 110"/>
                  <a:gd name="T42" fmla="*/ 2 w 74"/>
                  <a:gd name="T43" fmla="*/ 42314 h 110"/>
                  <a:gd name="T44" fmla="*/ 6 w 74"/>
                  <a:gd name="T45" fmla="*/ 43054 h 110"/>
                  <a:gd name="T46" fmla="*/ 461 w 74"/>
                  <a:gd name="T47" fmla="*/ 43750 h 110"/>
                  <a:gd name="T48" fmla="*/ 632 w 74"/>
                  <a:gd name="T49" fmla="*/ 43750 h 110"/>
                  <a:gd name="T50" fmla="*/ 913 w 74"/>
                  <a:gd name="T51" fmla="*/ 42424 h 110"/>
                  <a:gd name="T52" fmla="*/ 1251 w 74"/>
                  <a:gd name="T53" fmla="*/ 41732 h 110"/>
                  <a:gd name="T54" fmla="*/ 1466 w 74"/>
                  <a:gd name="T55" fmla="*/ 39038 h 110"/>
                  <a:gd name="T56" fmla="*/ 1810 w 74"/>
                  <a:gd name="T57" fmla="*/ 36157 h 110"/>
                  <a:gd name="T58" fmla="*/ 2118 w 74"/>
                  <a:gd name="T59" fmla="*/ 33351 h 110"/>
                  <a:gd name="T60" fmla="*/ 2356 w 74"/>
                  <a:gd name="T61" fmla="*/ 29068 h 110"/>
                  <a:gd name="T62" fmla="*/ 2614 w 74"/>
                  <a:gd name="T63" fmla="*/ 25231 h 110"/>
                  <a:gd name="T64" fmla="*/ 2758 w 74"/>
                  <a:gd name="T65" fmla="*/ 20440 h 110"/>
                  <a:gd name="T66" fmla="*/ 2904 w 74"/>
                  <a:gd name="T67" fmla="*/ 15245 h 110"/>
                  <a:gd name="T68" fmla="*/ 2907 w 74"/>
                  <a:gd name="T69" fmla="*/ 10901 h 110"/>
                  <a:gd name="T70" fmla="*/ 2904 w 74"/>
                  <a:gd name="T71" fmla="*/ 5399 h 110"/>
                  <a:gd name="T72" fmla="*/ 2758 w 74"/>
                  <a:gd name="T73" fmla="*/ 0 h 110"/>
                  <a:gd name="T74" fmla="*/ 2480 w 74"/>
                  <a:gd name="T75" fmla="*/ 3 h 110"/>
                  <a:gd name="T76" fmla="*/ 0 w 74"/>
                  <a:gd name="T77" fmla="*/ 0 h 110"/>
                  <a:gd name="T78" fmla="*/ 74 w 74"/>
                  <a:gd name="T7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0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8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7" name="Freeform 835"/>
              <p:cNvSpPr>
                <a:spLocks noChangeArrowheads="1"/>
              </p:cNvSpPr>
              <p:nvPr/>
            </p:nvSpPr>
            <p:spPr bwMode="auto">
              <a:xfrm>
                <a:off x="5558" y="3287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4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31316 h 45"/>
                  <a:gd name="T2" fmla="*/ 608 w 53"/>
                  <a:gd name="T3" fmla="*/ 26176 h 45"/>
                  <a:gd name="T4" fmla="*/ 845 w 53"/>
                  <a:gd name="T5" fmla="*/ 20452 h 45"/>
                  <a:gd name="T6" fmla="*/ 1313 w 53"/>
                  <a:gd name="T7" fmla="*/ 14719 h 45"/>
                  <a:gd name="T8" fmla="*/ 1549 w 53"/>
                  <a:gd name="T9" fmla="*/ 12271 h 45"/>
                  <a:gd name="T10" fmla="*/ 1828 w 53"/>
                  <a:gd name="T11" fmla="*/ 8029 h 45"/>
                  <a:gd name="T12" fmla="*/ 2060 w 53"/>
                  <a:gd name="T13" fmla="*/ 6188 h 45"/>
                  <a:gd name="T14" fmla="*/ 2177 w 53"/>
                  <a:gd name="T15" fmla="*/ 6188 h 45"/>
                  <a:gd name="T16" fmla="*/ 2155 w 53"/>
                  <a:gd name="T17" fmla="*/ 6188 h 45"/>
                  <a:gd name="T18" fmla="*/ 2155 w 53"/>
                  <a:gd name="T19" fmla="*/ 5679 h 45"/>
                  <a:gd name="T20" fmla="*/ 2467 w 53"/>
                  <a:gd name="T21" fmla="*/ 120 h 45"/>
                  <a:gd name="T22" fmla="*/ 2406 w 53"/>
                  <a:gd name="T23" fmla="*/ 1 h 45"/>
                  <a:gd name="T24" fmla="*/ 2210 w 53"/>
                  <a:gd name="T25" fmla="*/ 0 h 45"/>
                  <a:gd name="T26" fmla="*/ 2060 w 53"/>
                  <a:gd name="T27" fmla="*/ 0 h 45"/>
                  <a:gd name="T28" fmla="*/ 1846 w 53"/>
                  <a:gd name="T29" fmla="*/ 1 h 45"/>
                  <a:gd name="T30" fmla="*/ 1564 w 53"/>
                  <a:gd name="T31" fmla="*/ 3 h 45"/>
                  <a:gd name="T32" fmla="*/ 1326 w 53"/>
                  <a:gd name="T33" fmla="*/ 6188 h 45"/>
                  <a:gd name="T34" fmla="*/ 893 w 53"/>
                  <a:gd name="T35" fmla="*/ 11274 h 45"/>
                  <a:gd name="T36" fmla="*/ 608 w 53"/>
                  <a:gd name="T37" fmla="*/ 15827 h 45"/>
                  <a:gd name="T38" fmla="*/ 7 w 53"/>
                  <a:gd name="T39" fmla="*/ 22301 h 45"/>
                  <a:gd name="T40" fmla="*/ 0 w 53"/>
                  <a:gd name="T41" fmla="*/ 28786 h 45"/>
                  <a:gd name="T42" fmla="*/ 8 w 53"/>
                  <a:gd name="T43" fmla="*/ 3131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0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8" name="Freeform 836"/>
              <p:cNvSpPr>
                <a:spLocks noChangeArrowheads="1"/>
              </p:cNvSpPr>
              <p:nvPr/>
            </p:nvSpPr>
            <p:spPr bwMode="auto">
              <a:xfrm>
                <a:off x="5540" y="3332"/>
                <a:ext cx="24" cy="64"/>
              </a:xfrm>
              <a:custGeom>
                <a:avLst/>
                <a:gdLst>
                  <a:gd name="G0" fmla="+- 10 0 0"/>
                  <a:gd name="G1" fmla="sin 60 G0"/>
                  <a:gd name="G2" fmla="*/ 1 22365 57600"/>
                  <a:gd name="G3" fmla="+- 6 0 0"/>
                  <a:gd name="G4" fmla="+- 1 0 0"/>
                  <a:gd name="G5" fmla="+- 1 0 0"/>
                  <a:gd name="G6" fmla="+- 3 0 0"/>
                  <a:gd name="G7" fmla="*/ 1 54179 51712"/>
                  <a:gd name="G8" fmla="+- 21 0 0"/>
                  <a:gd name="G9" fmla="*/ 1 0 5171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3250 0 0"/>
                  <a:gd name="G23" fmla="+- 46591 0 0"/>
                  <a:gd name="T0" fmla="*/ 1967 w 25"/>
                  <a:gd name="T1" fmla="*/ 25205 h 60"/>
                  <a:gd name="T2" fmla="*/ 2124 w 25"/>
                  <a:gd name="T3" fmla="*/ 24410 h 60"/>
                  <a:gd name="T4" fmla="*/ 2294 w 25"/>
                  <a:gd name="T5" fmla="*/ 21239 h 60"/>
                  <a:gd name="T6" fmla="*/ 2478 w 25"/>
                  <a:gd name="T7" fmla="*/ 19191 h 60"/>
                  <a:gd name="T8" fmla="*/ 2676 w 25"/>
                  <a:gd name="T9" fmla="*/ 15412 h 60"/>
                  <a:gd name="T10" fmla="*/ 3121 w 25"/>
                  <a:gd name="T11" fmla="*/ 12117 h 60"/>
                  <a:gd name="T12" fmla="*/ 3641 w 25"/>
                  <a:gd name="T13" fmla="*/ 8809 h 60"/>
                  <a:gd name="T14" fmla="*/ 4451 w 25"/>
                  <a:gd name="T15" fmla="*/ 502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3940 h 60"/>
                  <a:gd name="T22" fmla="*/ 2124 w 25"/>
                  <a:gd name="T23" fmla="*/ 6931 h 60"/>
                  <a:gd name="T24" fmla="*/ 1686 w 25"/>
                  <a:gd name="T25" fmla="*/ 10447 h 60"/>
                  <a:gd name="T26" fmla="*/ 5 w 25"/>
                  <a:gd name="T27" fmla="*/ 14398 h 60"/>
                  <a:gd name="T28" fmla="*/ 2 w 25"/>
                  <a:gd name="T29" fmla="*/ 17739 h 60"/>
                  <a:gd name="T30" fmla="*/ 1 w 25"/>
                  <a:gd name="T31" fmla="*/ 20852 h 60"/>
                  <a:gd name="T32" fmla="*/ 1 w 25"/>
                  <a:gd name="T33" fmla="*/ 23255 h 60"/>
                  <a:gd name="T34" fmla="*/ 0 w 25"/>
                  <a:gd name="T35" fmla="*/ 24929 h 60"/>
                  <a:gd name="T36" fmla="*/ 1967 w 25"/>
                  <a:gd name="T37" fmla="*/ 25205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09" name="Freeform 837"/>
              <p:cNvSpPr>
                <a:spLocks noChangeArrowheads="1"/>
              </p:cNvSpPr>
              <p:nvPr/>
            </p:nvSpPr>
            <p:spPr bwMode="auto">
              <a:xfrm>
                <a:off x="142" y="1252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50843 51712"/>
                  <a:gd name="G7" fmla="+- 51 0 0"/>
                  <a:gd name="G8" fmla="+- 13 0 0"/>
                  <a:gd name="G9" fmla="+- 3 0 0"/>
                  <a:gd name="G10" fmla="*/ 1 0 51712"/>
                  <a:gd name="G11" fmla="+- 16 0 0"/>
                  <a:gd name="G12" fmla="sin 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417 0 0"/>
                  <a:gd name="G32" fmla="+- 21102 0 0"/>
                  <a:gd name="G33" fmla="+- 22205 0 0"/>
                  <a:gd name="G34" fmla="+- 22476 0 0"/>
                  <a:gd name="G35" fmla="+- 23023 0 0"/>
                  <a:gd name="G36" fmla="+- 23753 0 0"/>
                  <a:gd name="G37" fmla="+- 24168 0 0"/>
                  <a:gd name="T0" fmla="*/ 4376 w 64"/>
                  <a:gd name="T1" fmla="*/ 24793 h 107"/>
                  <a:gd name="T2" fmla="*/ 4376 w 64"/>
                  <a:gd name="T3" fmla="*/ 25478 h 107"/>
                  <a:gd name="T4" fmla="*/ 4376 w 64"/>
                  <a:gd name="T5" fmla="*/ 26574 h 107"/>
                  <a:gd name="T6" fmla="*/ 4369 w 64"/>
                  <a:gd name="T7" fmla="*/ 26844 h 107"/>
                  <a:gd name="T8" fmla="*/ 4368 w 64"/>
                  <a:gd name="T9" fmla="*/ 27134 h 107"/>
                  <a:gd name="T10" fmla="*/ 4111 w 64"/>
                  <a:gd name="T11" fmla="*/ 27395 h 107"/>
                  <a:gd name="T12" fmla="*/ 3642 w 64"/>
                  <a:gd name="T13" fmla="*/ 27395 h 107"/>
                  <a:gd name="T14" fmla="*/ 3227 w 64"/>
                  <a:gd name="T15" fmla="*/ 26844 h 107"/>
                  <a:gd name="T16" fmla="*/ 2756 w 64"/>
                  <a:gd name="T17" fmla="*/ 25478 h 107"/>
                  <a:gd name="T18" fmla="*/ 2245 w 64"/>
                  <a:gd name="T19" fmla="*/ 24490 h 107"/>
                  <a:gd name="T20" fmla="*/ 1807 w 64"/>
                  <a:gd name="T21" fmla="*/ 22803 h 107"/>
                  <a:gd name="T22" fmla="*/ 1302 w 64"/>
                  <a:gd name="T23" fmla="*/ 21162 h 107"/>
                  <a:gd name="T24" fmla="*/ 851 w 64"/>
                  <a:gd name="T25" fmla="*/ 18532 h 107"/>
                  <a:gd name="T26" fmla="*/ 7 w 64"/>
                  <a:gd name="T27" fmla="*/ 16027 h 107"/>
                  <a:gd name="T28" fmla="*/ 3 w 64"/>
                  <a:gd name="T29" fmla="*/ 12967 h 107"/>
                  <a:gd name="T30" fmla="*/ 1 w 64"/>
                  <a:gd name="T31" fmla="*/ 10292 h 107"/>
                  <a:gd name="T32" fmla="*/ 0 w 64"/>
                  <a:gd name="T33" fmla="*/ 7180 h 107"/>
                  <a:gd name="T34" fmla="*/ 0 w 64"/>
                  <a:gd name="T35" fmla="*/ 3525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668 w 64"/>
                  <a:gd name="T45" fmla="*/ 2 h 107"/>
                  <a:gd name="T46" fmla="*/ 1021 w 64"/>
                  <a:gd name="T47" fmla="*/ 4 h 107"/>
                  <a:gd name="T48" fmla="*/ 1469 w 64"/>
                  <a:gd name="T49" fmla="*/ 2139 h 107"/>
                  <a:gd name="T50" fmla="*/ 1916 w 64"/>
                  <a:gd name="T51" fmla="*/ 3525 h 107"/>
                  <a:gd name="T52" fmla="*/ 2441 w 64"/>
                  <a:gd name="T53" fmla="*/ 5796 h 107"/>
                  <a:gd name="T54" fmla="*/ 2928 w 64"/>
                  <a:gd name="T55" fmla="*/ 7714 h 107"/>
                  <a:gd name="T56" fmla="*/ 3305 w 64"/>
                  <a:gd name="T57" fmla="*/ 9880 h 107"/>
                  <a:gd name="T58" fmla="*/ 3642 w 64"/>
                  <a:gd name="T59" fmla="*/ 12037 h 107"/>
                  <a:gd name="T60" fmla="*/ 3870 w 64"/>
                  <a:gd name="T61" fmla="*/ 13950 h 107"/>
                  <a:gd name="T62" fmla="*/ 4111 w 64"/>
                  <a:gd name="T63" fmla="*/ 16363 h 107"/>
                  <a:gd name="T64" fmla="*/ 4119 w 64"/>
                  <a:gd name="T65" fmla="*/ 18532 h 107"/>
                  <a:gd name="T66" fmla="*/ 4368 w 64"/>
                  <a:gd name="T67" fmla="*/ 20326 h 107"/>
                  <a:gd name="T68" fmla="*/ 4369 w 64"/>
                  <a:gd name="T69" fmla="*/ 22758 h 107"/>
                  <a:gd name="T70" fmla="*/ 4369 w 64"/>
                  <a:gd name="T71" fmla="*/ 23714 h 107"/>
                  <a:gd name="T72" fmla="*/ 4376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5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0" name="Freeform 838"/>
              <p:cNvSpPr>
                <a:spLocks noChangeArrowheads="1"/>
              </p:cNvSpPr>
              <p:nvPr/>
            </p:nvSpPr>
            <p:spPr bwMode="auto">
              <a:xfrm>
                <a:off x="136" y="1252"/>
                <a:ext cx="75" cy="120"/>
              </a:xfrm>
              <a:custGeom>
                <a:avLst/>
                <a:gdLst>
                  <a:gd name="G0" fmla="+- 15 0 0"/>
                  <a:gd name="G1" fmla="+- 65525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120 0 0"/>
                  <a:gd name="G37" fmla="+- 54833 0 0"/>
                  <a:gd name="G38" fmla="+- 49757 0 0"/>
                  <a:gd name="G39" fmla="+- 45509 0 0"/>
                  <a:gd name="G40" fmla="+- 41627 0 0"/>
                  <a:gd name="G41" fmla="+- 38264 0 0"/>
                  <a:gd name="G42" fmla="+- 34374 0 0"/>
                  <a:gd name="T0" fmla="*/ 6 w 74"/>
                  <a:gd name="T1" fmla="*/ 0 h 111"/>
                  <a:gd name="T2" fmla="*/ 1 w 74"/>
                  <a:gd name="T3" fmla="*/ 5417 h 111"/>
                  <a:gd name="T4" fmla="*/ 0 w 74"/>
                  <a:gd name="T5" fmla="*/ 10703 h 111"/>
                  <a:gd name="T6" fmla="*/ 2 w 74"/>
                  <a:gd name="T7" fmla="*/ 15781 h 111"/>
                  <a:gd name="T8" fmla="*/ 5 w 74"/>
                  <a:gd name="T9" fmla="*/ 20032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984 h 111"/>
                  <a:gd name="T16" fmla="*/ 1187 w 74"/>
                  <a:gd name="T17" fmla="*/ 34689 h 111"/>
                  <a:gd name="T18" fmla="*/ 1391 w 74"/>
                  <a:gd name="T19" fmla="*/ 37516 h 111"/>
                  <a:gd name="T20" fmla="*/ 1717 w 74"/>
                  <a:gd name="T21" fmla="*/ 40182 h 111"/>
                  <a:gd name="T22" fmla="*/ 2011 w 74"/>
                  <a:gd name="T23" fmla="*/ 40881 h 111"/>
                  <a:gd name="T24" fmla="*/ 2235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429 h 111"/>
                  <a:gd name="T30" fmla="*/ 2883 w 74"/>
                  <a:gd name="T31" fmla="*/ 40527 h 111"/>
                  <a:gd name="T32" fmla="*/ 2907 w 74"/>
                  <a:gd name="T33" fmla="*/ 39297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854 h 111"/>
                  <a:gd name="T50" fmla="*/ 2356 w 74"/>
                  <a:gd name="T51" fmla="*/ 38854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689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606 h 111"/>
                  <a:gd name="T64" fmla="*/ 632 w 74"/>
                  <a:gd name="T65" fmla="*/ 22774 h 111"/>
                  <a:gd name="T66" fmla="*/ 512 w 74"/>
                  <a:gd name="T67" fmla="*/ 18834 h 111"/>
                  <a:gd name="T68" fmla="*/ 461 w 74"/>
                  <a:gd name="T69" fmla="*/ 14648 h 111"/>
                  <a:gd name="T70" fmla="*/ 437 w 74"/>
                  <a:gd name="T71" fmla="*/ 10703 h 111"/>
                  <a:gd name="T72" fmla="*/ 437 w 74"/>
                  <a:gd name="T73" fmla="*/ 5844 h 111"/>
                  <a:gd name="T74" fmla="*/ 512 w 74"/>
                  <a:gd name="T75" fmla="*/ 4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1" name="Freeform 839"/>
              <p:cNvSpPr>
                <a:spLocks noChangeArrowheads="1"/>
              </p:cNvSpPr>
              <p:nvPr/>
            </p:nvSpPr>
            <p:spPr bwMode="auto">
              <a:xfrm>
                <a:off x="142" y="1248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*/ 1 65495 256"/>
                  <a:gd name="G7" fmla="*/ 1 38625 963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769 0 0"/>
                  <a:gd name="G24" fmla="+- 51843 0 0"/>
                  <a:gd name="G25" fmla="+- 56880 0 0"/>
                  <a:gd name="T0" fmla="*/ 2770 w 51"/>
                  <a:gd name="T1" fmla="*/ 28786 h 45"/>
                  <a:gd name="T2" fmla="*/ 2534 w 51"/>
                  <a:gd name="T3" fmla="*/ 22301 h 45"/>
                  <a:gd name="T4" fmla="*/ 2134 w 51"/>
                  <a:gd name="T5" fmla="*/ 15827 h 45"/>
                  <a:gd name="T6" fmla="*/ 1697 w 51"/>
                  <a:gd name="T7" fmla="*/ 10353 h 45"/>
                  <a:gd name="T8" fmla="*/ 1277 w 51"/>
                  <a:gd name="T9" fmla="*/ 6188 h 45"/>
                  <a:gd name="T10" fmla="*/ 907 w 51"/>
                  <a:gd name="T11" fmla="*/ 4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5679 h 45"/>
                  <a:gd name="T24" fmla="*/ 7 w 51"/>
                  <a:gd name="T25" fmla="*/ 6188 h 45"/>
                  <a:gd name="T26" fmla="*/ 6 w 51"/>
                  <a:gd name="T27" fmla="*/ 6188 h 45"/>
                  <a:gd name="T28" fmla="*/ 7 w 51"/>
                  <a:gd name="T29" fmla="*/ 6188 h 45"/>
                  <a:gd name="T30" fmla="*/ 8 w 51"/>
                  <a:gd name="T31" fmla="*/ 6188 h 45"/>
                  <a:gd name="T32" fmla="*/ 682 w 51"/>
                  <a:gd name="T33" fmla="*/ 8029 h 45"/>
                  <a:gd name="T34" fmla="*/ 960 w 51"/>
                  <a:gd name="T35" fmla="*/ 12271 h 45"/>
                  <a:gd name="T36" fmla="*/ 1432 w 51"/>
                  <a:gd name="T37" fmla="*/ 14719 h 45"/>
                  <a:gd name="T38" fmla="*/ 1699 w 51"/>
                  <a:gd name="T39" fmla="*/ 20701 h 45"/>
                  <a:gd name="T40" fmla="*/ 2134 w 51"/>
                  <a:gd name="T41" fmla="*/ 26176 h 45"/>
                  <a:gd name="T42" fmla="*/ 2395 w 51"/>
                  <a:gd name="T43" fmla="*/ 31316 h 45"/>
                  <a:gd name="T44" fmla="*/ 2770 w 51"/>
                  <a:gd name="T45" fmla="*/ 2878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2" name="Freeform 840"/>
              <p:cNvSpPr>
                <a:spLocks noChangeArrowheads="1"/>
              </p:cNvSpPr>
              <p:nvPr/>
            </p:nvSpPr>
            <p:spPr bwMode="auto">
              <a:xfrm>
                <a:off x="189" y="1290"/>
                <a:ext cx="23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4 0 0"/>
                  <a:gd name="G5" fmla="+- 7 0 0"/>
                  <a:gd name="G6" fmla="+- 12 0 0"/>
                  <a:gd name="G7" fmla="cos 28 G6"/>
                  <a:gd name="G8" fmla="+- 9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8776 0 0"/>
                  <a:gd name="G22" fmla="+- 50871 0 0"/>
                  <a:gd name="T0" fmla="*/ 6495 w 24"/>
                  <a:gd name="T1" fmla="*/ 24929 h 60"/>
                  <a:gd name="T2" fmla="*/ 6495 w 24"/>
                  <a:gd name="T3" fmla="*/ 23255 h 60"/>
                  <a:gd name="T4" fmla="*/ 6187 w 24"/>
                  <a:gd name="T5" fmla="*/ 20852 h 60"/>
                  <a:gd name="T6" fmla="*/ 5995 w 24"/>
                  <a:gd name="T7" fmla="*/ 18297 h 60"/>
                  <a:gd name="T8" fmla="*/ 5534 w 24"/>
                  <a:gd name="T9" fmla="*/ 14398 h 60"/>
                  <a:gd name="T10" fmla="*/ 5108 w 24"/>
                  <a:gd name="T11" fmla="*/ 11194 h 60"/>
                  <a:gd name="T12" fmla="*/ 4352 w 24"/>
                  <a:gd name="T13" fmla="*/ 7494 h 60"/>
                  <a:gd name="T14" fmla="*/ 3160 w 24"/>
                  <a:gd name="T15" fmla="*/ 3659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2118 w 24"/>
                  <a:gd name="T23" fmla="*/ 8888 h 60"/>
                  <a:gd name="T24" fmla="*/ 2693 w 24"/>
                  <a:gd name="T25" fmla="*/ 12117 h 60"/>
                  <a:gd name="T26" fmla="*/ 3160 w 24"/>
                  <a:gd name="T27" fmla="*/ 15412 h 60"/>
                  <a:gd name="T28" fmla="*/ 3708 w 24"/>
                  <a:gd name="T29" fmla="*/ 19191 h 60"/>
                  <a:gd name="T30" fmla="*/ 4017 w 24"/>
                  <a:gd name="T31" fmla="*/ 21239 h 60"/>
                  <a:gd name="T32" fmla="*/ 4017 w 24"/>
                  <a:gd name="T33" fmla="*/ 24410 h 60"/>
                  <a:gd name="T34" fmla="*/ 4352 w 24"/>
                  <a:gd name="T35" fmla="*/ 25205 h 60"/>
                  <a:gd name="T36" fmla="*/ 6495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3" name="Freeform 841"/>
              <p:cNvSpPr>
                <a:spLocks noChangeArrowheads="1"/>
              </p:cNvSpPr>
              <p:nvPr/>
            </p:nvSpPr>
            <p:spPr bwMode="auto">
              <a:xfrm>
                <a:off x="5550" y="1392"/>
                <a:ext cx="65" cy="115"/>
              </a:xfrm>
              <a:custGeom>
                <a:avLst/>
                <a:gdLst>
                  <a:gd name="G0" fmla="+- 65532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7160 0 0"/>
                  <a:gd name="G34" fmla="+- 49503 0 0"/>
                  <a:gd name="G35" fmla="+- 50423 0 0"/>
                  <a:gd name="G36" fmla="+- 51178 0 0"/>
                  <a:gd name="G37" fmla="+- 52202 0 0"/>
                  <a:gd name="G38" fmla="+- 52010 0 0"/>
                  <a:gd name="G39" fmla="+- 51679 0 0"/>
                  <a:gd name="T0" fmla="*/ 0 w 64"/>
                  <a:gd name="T1" fmla="*/ 47160 h 106"/>
                  <a:gd name="T2" fmla="*/ 0 w 64"/>
                  <a:gd name="T3" fmla="*/ 49503 h 106"/>
                  <a:gd name="T4" fmla="*/ 0 w 64"/>
                  <a:gd name="T5" fmla="*/ 50424 h 106"/>
                  <a:gd name="T6" fmla="*/ 1 w 64"/>
                  <a:gd name="T7" fmla="*/ 51180 h 106"/>
                  <a:gd name="T8" fmla="*/ 2 w 64"/>
                  <a:gd name="T9" fmla="*/ 52208 h 106"/>
                  <a:gd name="T10" fmla="*/ 6 w 64"/>
                  <a:gd name="T11" fmla="*/ 52764 h 106"/>
                  <a:gd name="T12" fmla="*/ 754 w 64"/>
                  <a:gd name="T13" fmla="*/ 52764 h 106"/>
                  <a:gd name="T14" fmla="*/ 1085 w 64"/>
                  <a:gd name="T15" fmla="*/ 51180 h 106"/>
                  <a:gd name="T16" fmla="*/ 1659 w 64"/>
                  <a:gd name="T17" fmla="*/ 49958 h 106"/>
                  <a:gd name="T18" fmla="*/ 2113 w 64"/>
                  <a:gd name="T19" fmla="*/ 46846 h 106"/>
                  <a:gd name="T20" fmla="*/ 2594 w 64"/>
                  <a:gd name="T21" fmla="*/ 44368 h 106"/>
                  <a:gd name="T22" fmla="*/ 3037 w 64"/>
                  <a:gd name="T23" fmla="*/ 39798 h 106"/>
                  <a:gd name="T24" fmla="*/ 3512 w 64"/>
                  <a:gd name="T25" fmla="*/ 35633 h 106"/>
                  <a:gd name="T26" fmla="*/ 3870 w 64"/>
                  <a:gd name="T27" fmla="*/ 30374 h 106"/>
                  <a:gd name="T28" fmla="*/ 4213 w 64"/>
                  <a:gd name="T29" fmla="*/ 25730 h 106"/>
                  <a:gd name="T30" fmla="*/ 4369 w 64"/>
                  <a:gd name="T31" fmla="*/ 19103 h 106"/>
                  <a:gd name="T32" fmla="*/ 4376 w 64"/>
                  <a:gd name="T33" fmla="*/ 13417 h 106"/>
                  <a:gd name="T34" fmla="*/ 4376 w 64"/>
                  <a:gd name="T35" fmla="*/ 7193 h 106"/>
                  <a:gd name="T36" fmla="*/ 4213 w 64"/>
                  <a:gd name="T37" fmla="*/ 2 h 106"/>
                  <a:gd name="T38" fmla="*/ 4119 w 64"/>
                  <a:gd name="T39" fmla="*/ 1 h 106"/>
                  <a:gd name="T40" fmla="*/ 4111 w 64"/>
                  <a:gd name="T41" fmla="*/ 0 h 106"/>
                  <a:gd name="T42" fmla="*/ 3965 w 64"/>
                  <a:gd name="T43" fmla="*/ 0 h 106"/>
                  <a:gd name="T44" fmla="*/ 3869 w 64"/>
                  <a:gd name="T45" fmla="*/ 1 h 106"/>
                  <a:gd name="T46" fmla="*/ 3305 w 64"/>
                  <a:gd name="T47" fmla="*/ 4 h 106"/>
                  <a:gd name="T48" fmla="*/ 2928 w 64"/>
                  <a:gd name="T49" fmla="*/ 4422 h 106"/>
                  <a:gd name="T50" fmla="*/ 2441 w 64"/>
                  <a:gd name="T51" fmla="*/ 6611 h 106"/>
                  <a:gd name="T52" fmla="*/ 1916 w 64"/>
                  <a:gd name="T53" fmla="*/ 10810 h 106"/>
                  <a:gd name="T54" fmla="*/ 1469 w 64"/>
                  <a:gd name="T55" fmla="*/ 14967 h 106"/>
                  <a:gd name="T56" fmla="*/ 1021 w 64"/>
                  <a:gd name="T57" fmla="*/ 18632 h 106"/>
                  <a:gd name="T58" fmla="*/ 754 w 64"/>
                  <a:gd name="T59" fmla="*/ 23696 h 106"/>
                  <a:gd name="T60" fmla="*/ 629 w 64"/>
                  <a:gd name="T61" fmla="*/ 27896 h 106"/>
                  <a:gd name="T62" fmla="*/ 6 w 64"/>
                  <a:gd name="T63" fmla="*/ 30909 h 106"/>
                  <a:gd name="T64" fmla="*/ 4 w 64"/>
                  <a:gd name="T65" fmla="*/ 35770 h 106"/>
                  <a:gd name="T66" fmla="*/ 2 w 64"/>
                  <a:gd name="T67" fmla="*/ 39489 h 106"/>
                  <a:gd name="T68" fmla="*/ 1 w 64"/>
                  <a:gd name="T69" fmla="*/ 42427 h 106"/>
                  <a:gd name="T70" fmla="*/ 1 w 64"/>
                  <a:gd name="T71" fmla="*/ 45648 h 106"/>
                  <a:gd name="T72" fmla="*/ 0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4" name="Freeform 842"/>
              <p:cNvSpPr>
                <a:spLocks noChangeArrowheads="1"/>
              </p:cNvSpPr>
              <p:nvPr/>
            </p:nvSpPr>
            <p:spPr bwMode="auto">
              <a:xfrm>
                <a:off x="5545" y="1394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09 2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3092 0 0"/>
                  <a:gd name="G46" fmla="+- 58228 0 0"/>
                  <a:gd name="G47" fmla="+- 54208 0 0"/>
                  <a:gd name="G48" fmla="+- 49506 0 0"/>
                  <a:gd name="G49" fmla="+- 45267 0 0"/>
                  <a:gd name="G50" fmla="+- 41801 0 0"/>
                  <a:gd name="G51" fmla="+- 37920 0 0"/>
                  <a:gd name="T0" fmla="*/ 2418 w 74"/>
                  <a:gd name="T1" fmla="*/ 2 h 111"/>
                  <a:gd name="T2" fmla="*/ 2549 w 74"/>
                  <a:gd name="T3" fmla="*/ 4993 h 111"/>
                  <a:gd name="T4" fmla="*/ 2549 w 74"/>
                  <a:gd name="T5" fmla="*/ 9857 h 111"/>
                  <a:gd name="T6" fmla="*/ 2483 w 74"/>
                  <a:gd name="T7" fmla="*/ 13811 h 111"/>
                  <a:gd name="T8" fmla="*/ 2418 w 74"/>
                  <a:gd name="T9" fmla="*/ 18448 h 111"/>
                  <a:gd name="T10" fmla="*/ 2235 w 74"/>
                  <a:gd name="T11" fmla="*/ 2250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1984 h 111"/>
                  <a:gd name="T18" fmla="*/ 1252 w 74"/>
                  <a:gd name="T19" fmla="*/ 34571 h 111"/>
                  <a:gd name="T20" fmla="*/ 962 w 74"/>
                  <a:gd name="T21" fmla="*/ 35949 h 111"/>
                  <a:gd name="T22" fmla="*/ 740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6374 h 111"/>
                  <a:gd name="T38" fmla="*/ 0 w 74"/>
                  <a:gd name="T39" fmla="*/ 35949 h 111"/>
                  <a:gd name="T40" fmla="*/ 0 w 74"/>
                  <a:gd name="T41" fmla="*/ 37516 h 111"/>
                  <a:gd name="T42" fmla="*/ 0 w 74"/>
                  <a:gd name="T43" fmla="*/ 38316 h 111"/>
                  <a:gd name="T44" fmla="*/ 2 w 74"/>
                  <a:gd name="T45" fmla="*/ 40182 h 111"/>
                  <a:gd name="T46" fmla="*/ 4 w 74"/>
                  <a:gd name="T47" fmla="*/ 41125 h 111"/>
                  <a:gd name="T48" fmla="*/ 9 w 74"/>
                  <a:gd name="T49" fmla="*/ 42011 h 111"/>
                  <a:gd name="T50" fmla="*/ 632 w 74"/>
                  <a:gd name="T51" fmla="*/ 41429 h 111"/>
                  <a:gd name="T52" fmla="*/ 866 w 74"/>
                  <a:gd name="T53" fmla="*/ 40527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064 w 74"/>
                  <a:gd name="T61" fmla="*/ 31101 h 111"/>
                  <a:gd name="T62" fmla="*/ 2353 w 74"/>
                  <a:gd name="T63" fmla="*/ 27461 h 111"/>
                  <a:gd name="T64" fmla="*/ 2549 w 74"/>
                  <a:gd name="T65" fmla="*/ 23417 h 111"/>
                  <a:gd name="T66" fmla="*/ 2755 w 74"/>
                  <a:gd name="T67" fmla="*/ 19256 h 111"/>
                  <a:gd name="T68" fmla="*/ 2883 w 74"/>
                  <a:gd name="T69" fmla="*/ 14648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35 w 74"/>
                  <a:gd name="T75" fmla="*/ 0 h 111"/>
                  <a:gd name="T76" fmla="*/ 2418 w 74"/>
                  <a:gd name="T77" fmla="*/ 2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5" name="Freeform 843"/>
              <p:cNvSpPr>
                <a:spLocks noChangeArrowheads="1"/>
              </p:cNvSpPr>
              <p:nvPr/>
            </p:nvSpPr>
            <p:spPr bwMode="auto">
              <a:xfrm>
                <a:off x="5563" y="1387"/>
                <a:ext cx="51" cy="54"/>
              </a:xfrm>
              <a:custGeom>
                <a:avLst/>
                <a:gdLst>
                  <a:gd name="G0" fmla="*/ 1 175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48425 49664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*/ 1 0 51712"/>
                  <a:gd name="G24" fmla="*/ 1 0 51712"/>
                  <a:gd name="G25" fmla="*/ 1 0 51712"/>
                  <a:gd name="T0" fmla="*/ 7 w 51"/>
                  <a:gd name="T1" fmla="*/ 106703 h 46"/>
                  <a:gd name="T2" fmla="*/ 644 w 51"/>
                  <a:gd name="T3" fmla="*/ 88889 h 46"/>
                  <a:gd name="T4" fmla="*/ 960 w 51"/>
                  <a:gd name="T5" fmla="*/ 70303 h 46"/>
                  <a:gd name="T6" fmla="*/ 1352 w 51"/>
                  <a:gd name="T7" fmla="*/ 50338 h 46"/>
                  <a:gd name="T8" fmla="*/ 1699 w 51"/>
                  <a:gd name="T9" fmla="*/ 39163 h 46"/>
                  <a:gd name="T10" fmla="*/ 2017 w 51"/>
                  <a:gd name="T11" fmla="*/ 25913 h 46"/>
                  <a:gd name="T12" fmla="*/ 2393 w 51"/>
                  <a:gd name="T13" fmla="*/ 22026 h 46"/>
                  <a:gd name="T14" fmla="*/ 2395 w 51"/>
                  <a:gd name="T15" fmla="*/ 22026 h 46"/>
                  <a:gd name="T16" fmla="*/ 2471 w 51"/>
                  <a:gd name="T17" fmla="*/ 20271 h 46"/>
                  <a:gd name="T18" fmla="*/ 2395 w 51"/>
                  <a:gd name="T19" fmla="*/ 20271 h 46"/>
                  <a:gd name="T20" fmla="*/ 2395 w 51"/>
                  <a:gd name="T21" fmla="*/ 18666 h 46"/>
                  <a:gd name="T22" fmla="*/ 2770 w 51"/>
                  <a:gd name="T23" fmla="*/ 15801 h 46"/>
                  <a:gd name="T24" fmla="*/ 2683 w 51"/>
                  <a:gd name="T25" fmla="*/ 40 h 46"/>
                  <a:gd name="T26" fmla="*/ 2534 w 51"/>
                  <a:gd name="T27" fmla="*/ 0 h 46"/>
                  <a:gd name="T28" fmla="*/ 2393 w 51"/>
                  <a:gd name="T29" fmla="*/ 0 h 46"/>
                  <a:gd name="T30" fmla="*/ 2136 w 51"/>
                  <a:gd name="T31" fmla="*/ 1 h 46"/>
                  <a:gd name="T32" fmla="*/ 1797 w 51"/>
                  <a:gd name="T33" fmla="*/ 436 h 46"/>
                  <a:gd name="T34" fmla="*/ 1514 w 51"/>
                  <a:gd name="T35" fmla="*/ 22026 h 46"/>
                  <a:gd name="T36" fmla="*/ 1016 w 51"/>
                  <a:gd name="T37" fmla="*/ 36123 h 46"/>
                  <a:gd name="T38" fmla="*/ 644 w 51"/>
                  <a:gd name="T39" fmla="*/ 53916 h 46"/>
                  <a:gd name="T40" fmla="*/ 5 w 51"/>
                  <a:gd name="T41" fmla="*/ 75234 h 46"/>
                  <a:gd name="T42" fmla="*/ 0 w 51"/>
                  <a:gd name="T43" fmla="*/ 96525 h 46"/>
                  <a:gd name="T44" fmla="*/ 7 w 51"/>
                  <a:gd name="T45" fmla="*/ 106703 h 46"/>
                  <a:gd name="T46" fmla="*/ 0 w 51"/>
                  <a:gd name="T47" fmla="*/ 0 h 46"/>
                  <a:gd name="T48" fmla="*/ 51 w 51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6" name="Freeform 844"/>
              <p:cNvSpPr>
                <a:spLocks noChangeArrowheads="1"/>
              </p:cNvSpPr>
              <p:nvPr/>
            </p:nvSpPr>
            <p:spPr bwMode="auto">
              <a:xfrm>
                <a:off x="5545" y="1419"/>
                <a:ext cx="23" cy="65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2 G4"/>
                  <a:gd name="G6" fmla="*/ 1 46169 51712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2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6385 0 0"/>
                  <a:gd name="G28" fmla="+- 48059 0 0"/>
                  <a:gd name="T0" fmla="*/ 2295 w 24"/>
                  <a:gd name="T1" fmla="*/ 23384 h 61"/>
                  <a:gd name="T2" fmla="*/ 2486 w 24"/>
                  <a:gd name="T3" fmla="*/ 21637 h 61"/>
                  <a:gd name="T4" fmla="*/ 2486 w 24"/>
                  <a:gd name="T5" fmla="*/ 19963 h 61"/>
                  <a:gd name="T6" fmla="*/ 2693 w 24"/>
                  <a:gd name="T7" fmla="*/ 17045 h 61"/>
                  <a:gd name="T8" fmla="*/ 3160 w 24"/>
                  <a:gd name="T9" fmla="*/ 14364 h 61"/>
                  <a:gd name="T10" fmla="*/ 3708 w 24"/>
                  <a:gd name="T11" fmla="*/ 11374 h 61"/>
                  <a:gd name="T12" fmla="*/ 4715 w 24"/>
                  <a:gd name="T13" fmla="*/ 8304 h 61"/>
                  <a:gd name="T14" fmla="*/ 5534 w 24"/>
                  <a:gd name="T15" fmla="*/ 4779 h 61"/>
                  <a:gd name="T16" fmla="*/ 6495 w 24"/>
                  <a:gd name="T17" fmla="*/ 5 h 61"/>
                  <a:gd name="T18" fmla="*/ 4715 w 24"/>
                  <a:gd name="T19" fmla="*/ 0 h 61"/>
                  <a:gd name="T20" fmla="*/ 3160 w 24"/>
                  <a:gd name="T21" fmla="*/ 3506 h 61"/>
                  <a:gd name="T22" fmla="*/ 2295 w 24"/>
                  <a:gd name="T23" fmla="*/ 7099 h 61"/>
                  <a:gd name="T24" fmla="*/ 1955 w 24"/>
                  <a:gd name="T25" fmla="*/ 9838 h 61"/>
                  <a:gd name="T26" fmla="*/ 4 w 24"/>
                  <a:gd name="T27" fmla="*/ 13446 h 61"/>
                  <a:gd name="T28" fmla="*/ 2 w 24"/>
                  <a:gd name="T29" fmla="*/ 16855 h 61"/>
                  <a:gd name="T30" fmla="*/ 1 w 24"/>
                  <a:gd name="T31" fmla="*/ 18472 h 61"/>
                  <a:gd name="T32" fmla="*/ 0 w 24"/>
                  <a:gd name="T33" fmla="*/ 21621 h 61"/>
                  <a:gd name="T34" fmla="*/ 0 w 24"/>
                  <a:gd name="T35" fmla="*/ 23062 h 61"/>
                  <a:gd name="T36" fmla="*/ 2295 w 24"/>
                  <a:gd name="T37" fmla="*/ 23384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7" name="Freeform 845"/>
              <p:cNvSpPr>
                <a:spLocks noChangeArrowheads="1"/>
              </p:cNvSpPr>
              <p:nvPr/>
            </p:nvSpPr>
            <p:spPr bwMode="auto">
              <a:xfrm>
                <a:off x="142" y="2456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1 0 0"/>
                  <a:gd name="G8" fmla="+- 12 0 0"/>
                  <a:gd name="G9" fmla="+- 1 0 0"/>
                  <a:gd name="G10" fmla="*/ 1 0 51712"/>
                  <a:gd name="G11" fmla="*/ 1 0 51712"/>
                  <a:gd name="G12" fmla="+- 16 0 0"/>
                  <a:gd name="G13" fmla="sin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346 0 0"/>
                  <a:gd name="G33" fmla="+- 20858 0 0"/>
                  <a:gd name="G34" fmla="+- 21913 0 0"/>
                  <a:gd name="G35" fmla="+- 22206 0 0"/>
                  <a:gd name="G36" fmla="+- 22535 0 0"/>
                  <a:gd name="G37" fmla="+- 23753 0 0"/>
                  <a:gd name="G38" fmla="+- 23617 0 0"/>
                  <a:gd name="T0" fmla="*/ 4376 w 64"/>
                  <a:gd name="T1" fmla="*/ 24722 h 107"/>
                  <a:gd name="T2" fmla="*/ 4376 w 64"/>
                  <a:gd name="T3" fmla="*/ 25234 h 107"/>
                  <a:gd name="T4" fmla="*/ 4376 w 64"/>
                  <a:gd name="T5" fmla="*/ 26282 h 107"/>
                  <a:gd name="T6" fmla="*/ 4369 w 64"/>
                  <a:gd name="T7" fmla="*/ 26574 h 107"/>
                  <a:gd name="T8" fmla="*/ 4368 w 64"/>
                  <a:gd name="T9" fmla="*/ 26646 h 107"/>
                  <a:gd name="T10" fmla="*/ 4111 w 64"/>
                  <a:gd name="T11" fmla="*/ 27395 h 107"/>
                  <a:gd name="T12" fmla="*/ 3642 w 64"/>
                  <a:gd name="T13" fmla="*/ 26844 h 107"/>
                  <a:gd name="T14" fmla="*/ 3227 w 64"/>
                  <a:gd name="T15" fmla="*/ 26574 h 107"/>
                  <a:gd name="T16" fmla="*/ 2858 w 64"/>
                  <a:gd name="T17" fmla="*/ 25478 h 107"/>
                  <a:gd name="T18" fmla="*/ 2245 w 64"/>
                  <a:gd name="T19" fmla="*/ 24470 h 107"/>
                  <a:gd name="T20" fmla="*/ 1807 w 64"/>
                  <a:gd name="T21" fmla="*/ 22803 h 107"/>
                  <a:gd name="T22" fmla="*/ 1302 w 64"/>
                  <a:gd name="T23" fmla="*/ 20326 h 107"/>
                  <a:gd name="T24" fmla="*/ 851 w 64"/>
                  <a:gd name="T25" fmla="*/ 18359 h 107"/>
                  <a:gd name="T26" fmla="*/ 629 w 64"/>
                  <a:gd name="T27" fmla="*/ 16027 h 107"/>
                  <a:gd name="T28" fmla="*/ 3 w 64"/>
                  <a:gd name="T29" fmla="*/ 12967 h 107"/>
                  <a:gd name="T30" fmla="*/ 1 w 64"/>
                  <a:gd name="T31" fmla="*/ 9704 h 107"/>
                  <a:gd name="T32" fmla="*/ 0 w 64"/>
                  <a:gd name="T33" fmla="*/ 6689 h 107"/>
                  <a:gd name="T34" fmla="*/ 0 w 64"/>
                  <a:gd name="T35" fmla="*/ 3279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668 w 64"/>
                  <a:gd name="T45" fmla="*/ 0 h 107"/>
                  <a:gd name="T46" fmla="*/ 1021 w 64"/>
                  <a:gd name="T47" fmla="*/ 3 h 107"/>
                  <a:gd name="T48" fmla="*/ 1469 w 64"/>
                  <a:gd name="T49" fmla="*/ 2139 h 107"/>
                  <a:gd name="T50" fmla="*/ 1916 w 64"/>
                  <a:gd name="T51" fmla="*/ 3279 h 107"/>
                  <a:gd name="T52" fmla="*/ 2441 w 64"/>
                  <a:gd name="T53" fmla="*/ 5445 h 107"/>
                  <a:gd name="T54" fmla="*/ 2928 w 64"/>
                  <a:gd name="T55" fmla="*/ 7714 h 107"/>
                  <a:gd name="T56" fmla="*/ 3305 w 64"/>
                  <a:gd name="T57" fmla="*/ 9704 h 107"/>
                  <a:gd name="T58" fmla="*/ 3642 w 64"/>
                  <a:gd name="T59" fmla="*/ 11887 h 107"/>
                  <a:gd name="T60" fmla="*/ 3870 w 64"/>
                  <a:gd name="T61" fmla="*/ 13950 h 107"/>
                  <a:gd name="T62" fmla="*/ 4111 w 64"/>
                  <a:gd name="T63" fmla="*/ 16091 h 107"/>
                  <a:gd name="T64" fmla="*/ 4119 w 64"/>
                  <a:gd name="T65" fmla="*/ 18359 h 107"/>
                  <a:gd name="T66" fmla="*/ 4368 w 64"/>
                  <a:gd name="T67" fmla="*/ 20112 h 107"/>
                  <a:gd name="T68" fmla="*/ 4369 w 64"/>
                  <a:gd name="T69" fmla="*/ 21854 h 107"/>
                  <a:gd name="T70" fmla="*/ 4369 w 64"/>
                  <a:gd name="T71" fmla="*/ 23249 h 107"/>
                  <a:gd name="T72" fmla="*/ 4376 w 64"/>
                  <a:gd name="T73" fmla="*/ 24722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7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1"/>
                    </a:lnTo>
                    <a:lnTo>
                      <a:pt x="42" y="30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1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8" name="Freeform 846"/>
              <p:cNvSpPr>
                <a:spLocks noChangeArrowheads="1"/>
              </p:cNvSpPr>
              <p:nvPr/>
            </p:nvSpPr>
            <p:spPr bwMode="auto">
              <a:xfrm>
                <a:off x="136" y="2456"/>
                <a:ext cx="75" cy="120"/>
              </a:xfrm>
              <a:custGeom>
                <a:avLst/>
                <a:gdLst>
                  <a:gd name="G0" fmla="+- 13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*/ 1 16493 51712"/>
                  <a:gd name="G19" fmla="+- 44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0910 0 0"/>
                  <a:gd name="G36" fmla="+- 55679 0 0"/>
                  <a:gd name="G37" fmla="+- 50629 0 0"/>
                  <a:gd name="G38" fmla="+- 45623 0 0"/>
                  <a:gd name="G39" fmla="+- 41627 0 0"/>
                  <a:gd name="G40" fmla="+- 38264 0 0"/>
                  <a:gd name="G41" fmla="+- 35257 0 0"/>
                  <a:gd name="T0" fmla="*/ 6 w 74"/>
                  <a:gd name="T1" fmla="*/ 0 h 111"/>
                  <a:gd name="T2" fmla="*/ 1 w 74"/>
                  <a:gd name="T3" fmla="*/ 4627 h 111"/>
                  <a:gd name="T4" fmla="*/ 0 w 74"/>
                  <a:gd name="T5" fmla="*/ 9857 h 111"/>
                  <a:gd name="T6" fmla="*/ 2 w 74"/>
                  <a:gd name="T7" fmla="*/ 14909 h 111"/>
                  <a:gd name="T8" fmla="*/ 5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101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35 w 74"/>
                  <a:gd name="T25" fmla="*/ 41429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182 h 111"/>
                  <a:gd name="T32" fmla="*/ 2907 w 74"/>
                  <a:gd name="T33" fmla="*/ 38854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76 w 74"/>
                  <a:gd name="T53" fmla="*/ 37808 h 111"/>
                  <a:gd name="T54" fmla="*/ 1958 w 74"/>
                  <a:gd name="T55" fmla="*/ 36374 h 111"/>
                  <a:gd name="T56" fmla="*/ 1715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9857 h 111"/>
                  <a:gd name="T72" fmla="*/ 461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19" name="Freeform 847"/>
              <p:cNvSpPr>
                <a:spLocks noChangeArrowheads="1"/>
              </p:cNvSpPr>
              <p:nvPr/>
            </p:nvSpPr>
            <p:spPr bwMode="auto">
              <a:xfrm>
                <a:off x="142" y="2452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4 0 0"/>
                  <a:gd name="G6" fmla="+- 7 0 0"/>
                  <a:gd name="G7" fmla="*/ 1 38461 25856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2770 w 51"/>
                  <a:gd name="T1" fmla="*/ 28514 h 45"/>
                  <a:gd name="T2" fmla="*/ 2534 w 51"/>
                  <a:gd name="T3" fmla="*/ 20701 h 45"/>
                  <a:gd name="T4" fmla="*/ 2134 w 51"/>
                  <a:gd name="T5" fmla="*/ 15827 h 45"/>
                  <a:gd name="T6" fmla="*/ 1697 w 51"/>
                  <a:gd name="T7" fmla="*/ 10353 h 45"/>
                  <a:gd name="T8" fmla="*/ 1277 w 51"/>
                  <a:gd name="T9" fmla="*/ 5679 h 45"/>
                  <a:gd name="T10" fmla="*/ 907 w 51"/>
                  <a:gd name="T11" fmla="*/ 3 h 45"/>
                  <a:gd name="T12" fmla="*/ 608 w 51"/>
                  <a:gd name="T13" fmla="*/ 0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5199 h 45"/>
                  <a:gd name="T24" fmla="*/ 6 w 51"/>
                  <a:gd name="T25" fmla="*/ 5679 h 45"/>
                  <a:gd name="T26" fmla="*/ 7 w 51"/>
                  <a:gd name="T27" fmla="*/ 5679 h 45"/>
                  <a:gd name="T28" fmla="*/ 8 w 51"/>
                  <a:gd name="T29" fmla="*/ 5679 h 45"/>
                  <a:gd name="T30" fmla="*/ 682 w 51"/>
                  <a:gd name="T31" fmla="*/ 7334 h 45"/>
                  <a:gd name="T32" fmla="*/ 960 w 51"/>
                  <a:gd name="T33" fmla="*/ 10353 h 45"/>
                  <a:gd name="T34" fmla="*/ 1432 w 51"/>
                  <a:gd name="T35" fmla="*/ 14719 h 45"/>
                  <a:gd name="T36" fmla="*/ 1699 w 51"/>
                  <a:gd name="T37" fmla="*/ 18987 h 45"/>
                  <a:gd name="T38" fmla="*/ 2134 w 51"/>
                  <a:gd name="T39" fmla="*/ 24569 h 45"/>
                  <a:gd name="T40" fmla="*/ 2395 w 51"/>
                  <a:gd name="T41" fmla="*/ 31316 h 45"/>
                  <a:gd name="T42" fmla="*/ 2770 w 51"/>
                  <a:gd name="T43" fmla="*/ 28514 h 45"/>
                  <a:gd name="T44" fmla="*/ 0 w 51"/>
                  <a:gd name="T45" fmla="*/ 0 h 45"/>
                  <a:gd name="T46" fmla="*/ 51 w 51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5">
                    <a:moveTo>
                      <a:pt x="51" y="40"/>
                    </a:moveTo>
                    <a:lnTo>
                      <a:pt x="46" y="30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8"/>
                    </a:lnTo>
                    <a:lnTo>
                      <a:pt x="18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13" y="11"/>
                    </a:lnTo>
                    <a:lnTo>
                      <a:pt x="19" y="15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6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20" name="Freeform 848"/>
              <p:cNvSpPr>
                <a:spLocks noChangeArrowheads="1"/>
              </p:cNvSpPr>
              <p:nvPr/>
            </p:nvSpPr>
            <p:spPr bwMode="auto">
              <a:xfrm>
                <a:off x="189" y="2496"/>
                <a:ext cx="23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5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693 0 0"/>
                  <a:gd name="G22" fmla="+- 52618 0 0"/>
                  <a:gd name="T0" fmla="*/ 6495 w 24"/>
                  <a:gd name="T1" fmla="*/ 23062 h 61"/>
                  <a:gd name="T2" fmla="*/ 6495 w 24"/>
                  <a:gd name="T3" fmla="*/ 21338 h 61"/>
                  <a:gd name="T4" fmla="*/ 6187 w 24"/>
                  <a:gd name="T5" fmla="*/ 19105 h 61"/>
                  <a:gd name="T6" fmla="*/ 5995 w 24"/>
                  <a:gd name="T7" fmla="*/ 15774 h 61"/>
                  <a:gd name="T8" fmla="*/ 5534 w 24"/>
                  <a:gd name="T9" fmla="*/ 13293 h 61"/>
                  <a:gd name="T10" fmla="*/ 5108 w 24"/>
                  <a:gd name="T11" fmla="*/ 9838 h 61"/>
                  <a:gd name="T12" fmla="*/ 4352 w 24"/>
                  <a:gd name="T13" fmla="*/ 6569 h 61"/>
                  <a:gd name="T14" fmla="*/ 3160 w 24"/>
                  <a:gd name="T15" fmla="*/ 3228 h 61"/>
                  <a:gd name="T16" fmla="*/ 2118 w 24"/>
                  <a:gd name="T17" fmla="*/ 0 h 61"/>
                  <a:gd name="T18" fmla="*/ 0 w 24"/>
                  <a:gd name="T19" fmla="*/ 5 h 61"/>
                  <a:gd name="T20" fmla="*/ 4 w 24"/>
                  <a:gd name="T21" fmla="*/ 4424 h 61"/>
                  <a:gd name="T22" fmla="*/ 2118 w 24"/>
                  <a:gd name="T23" fmla="*/ 7742 h 61"/>
                  <a:gd name="T24" fmla="*/ 2693 w 24"/>
                  <a:gd name="T25" fmla="*/ 11374 h 61"/>
                  <a:gd name="T26" fmla="*/ 3160 w 24"/>
                  <a:gd name="T27" fmla="*/ 14364 h 61"/>
                  <a:gd name="T28" fmla="*/ 3708 w 24"/>
                  <a:gd name="T29" fmla="*/ 17045 h 61"/>
                  <a:gd name="T30" fmla="*/ 4017 w 24"/>
                  <a:gd name="T31" fmla="*/ 19710 h 61"/>
                  <a:gd name="T32" fmla="*/ 4017 w 24"/>
                  <a:gd name="T33" fmla="*/ 21621 h 61"/>
                  <a:gd name="T34" fmla="*/ 4352 w 24"/>
                  <a:gd name="T35" fmla="*/ 23384 h 61"/>
                  <a:gd name="T36" fmla="*/ 6495 w 24"/>
                  <a:gd name="T37" fmla="*/ 23062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21" name="Freeform 849"/>
              <p:cNvSpPr>
                <a:spLocks noChangeArrowheads="1"/>
              </p:cNvSpPr>
              <p:nvPr/>
            </p:nvSpPr>
            <p:spPr bwMode="auto">
              <a:xfrm>
                <a:off x="5550" y="2595"/>
                <a:ext cx="65" cy="115"/>
              </a:xfrm>
              <a:custGeom>
                <a:avLst/>
                <a:gdLst>
                  <a:gd name="G0" fmla="+- 65534 0 0"/>
                  <a:gd name="G1" fmla="+- 65535 0 0"/>
                  <a:gd name="G2" fmla="+- 56 0 0"/>
                  <a:gd name="G3" fmla="*/ 1 50347 4569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3091 30784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234 0 0"/>
                  <a:gd name="G35" fmla="+- 26325 0 0"/>
                  <a:gd name="G36" fmla="+- 26644 0 0"/>
                  <a:gd name="G37" fmla="+- 27128 0 0"/>
                  <a:gd name="G38" fmla="+- 26641 0 0"/>
                  <a:gd name="G39" fmla="+- 26310 0 0"/>
                  <a:gd name="T0" fmla="*/ 0 w 64"/>
                  <a:gd name="T1" fmla="*/ 24793 h 107"/>
                  <a:gd name="T2" fmla="*/ 0 w 64"/>
                  <a:gd name="T3" fmla="*/ 25234 h 107"/>
                  <a:gd name="T4" fmla="*/ 0 w 64"/>
                  <a:gd name="T5" fmla="*/ 26326 h 107"/>
                  <a:gd name="T6" fmla="*/ 1 w 64"/>
                  <a:gd name="T7" fmla="*/ 26646 h 107"/>
                  <a:gd name="T8" fmla="*/ 2 w 64"/>
                  <a:gd name="T9" fmla="*/ 27134 h 107"/>
                  <a:gd name="T10" fmla="*/ 6 w 64"/>
                  <a:gd name="T11" fmla="*/ 27395 h 107"/>
                  <a:gd name="T12" fmla="*/ 754 w 64"/>
                  <a:gd name="T13" fmla="*/ 27395 h 107"/>
                  <a:gd name="T14" fmla="*/ 1085 w 64"/>
                  <a:gd name="T15" fmla="*/ 26844 h 107"/>
                  <a:gd name="T16" fmla="*/ 1561 w 64"/>
                  <a:gd name="T17" fmla="*/ 25478 h 107"/>
                  <a:gd name="T18" fmla="*/ 2113 w 64"/>
                  <a:gd name="T19" fmla="*/ 24490 h 107"/>
                  <a:gd name="T20" fmla="*/ 2594 w 64"/>
                  <a:gd name="T21" fmla="*/ 22803 h 107"/>
                  <a:gd name="T22" fmla="*/ 3037 w 64"/>
                  <a:gd name="T23" fmla="*/ 20326 h 107"/>
                  <a:gd name="T24" fmla="*/ 3512 w 64"/>
                  <a:gd name="T25" fmla="*/ 18532 h 107"/>
                  <a:gd name="T26" fmla="*/ 3870 w 64"/>
                  <a:gd name="T27" fmla="*/ 16027 h 107"/>
                  <a:gd name="T28" fmla="*/ 4213 w 64"/>
                  <a:gd name="T29" fmla="*/ 12967 h 107"/>
                  <a:gd name="T30" fmla="*/ 4369 w 64"/>
                  <a:gd name="T31" fmla="*/ 10292 h 107"/>
                  <a:gd name="T32" fmla="*/ 4376 w 64"/>
                  <a:gd name="T33" fmla="*/ 7180 h 107"/>
                  <a:gd name="T34" fmla="*/ 4376 w 64"/>
                  <a:gd name="T35" fmla="*/ 3525 h 107"/>
                  <a:gd name="T36" fmla="*/ 4213 w 64"/>
                  <a:gd name="T37" fmla="*/ 3 h 107"/>
                  <a:gd name="T38" fmla="*/ 4119 w 64"/>
                  <a:gd name="T39" fmla="*/ 0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1 h 107"/>
                  <a:gd name="T46" fmla="*/ 3305 w 64"/>
                  <a:gd name="T47" fmla="*/ 4 h 107"/>
                  <a:gd name="T48" fmla="*/ 2928 w 64"/>
                  <a:gd name="T49" fmla="*/ 2139 h 107"/>
                  <a:gd name="T50" fmla="*/ 2441 w 64"/>
                  <a:gd name="T51" fmla="*/ 3525 h 107"/>
                  <a:gd name="T52" fmla="*/ 1916 w 64"/>
                  <a:gd name="T53" fmla="*/ 5796 h 107"/>
                  <a:gd name="T54" fmla="*/ 1469 w 64"/>
                  <a:gd name="T55" fmla="*/ 7714 h 107"/>
                  <a:gd name="T56" fmla="*/ 1021 w 64"/>
                  <a:gd name="T57" fmla="*/ 9880 h 107"/>
                  <a:gd name="T58" fmla="*/ 754 w 64"/>
                  <a:gd name="T59" fmla="*/ 11887 h 107"/>
                  <a:gd name="T60" fmla="*/ 629 w 64"/>
                  <a:gd name="T61" fmla="*/ 13950 h 107"/>
                  <a:gd name="T62" fmla="*/ 6 w 64"/>
                  <a:gd name="T63" fmla="*/ 16363 h 107"/>
                  <a:gd name="T64" fmla="*/ 4 w 64"/>
                  <a:gd name="T65" fmla="*/ 18532 h 107"/>
                  <a:gd name="T66" fmla="*/ 2 w 64"/>
                  <a:gd name="T67" fmla="*/ 20112 h 107"/>
                  <a:gd name="T68" fmla="*/ 1 w 64"/>
                  <a:gd name="T69" fmla="*/ 22758 h 107"/>
                  <a:gd name="T70" fmla="*/ 1 w 64"/>
                  <a:gd name="T71" fmla="*/ 23714 h 107"/>
                  <a:gd name="T72" fmla="*/ 0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3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22" name="Freeform 850"/>
              <p:cNvSpPr>
                <a:spLocks noChangeArrowheads="1"/>
              </p:cNvSpPr>
              <p:nvPr/>
            </p:nvSpPr>
            <p:spPr bwMode="auto">
              <a:xfrm>
                <a:off x="5545" y="2595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*/ 1 111 2"/>
                  <a:gd name="G21" fmla="+- 15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175 0 0"/>
                  <a:gd name="G46" fmla="+- 57382 0 0"/>
                  <a:gd name="G47" fmla="+- 53371 0 0"/>
                  <a:gd name="G48" fmla="+- 49120 0 0"/>
                  <a:gd name="G49" fmla="+- 44997 0 0"/>
                  <a:gd name="G50" fmla="+- 40941 0 0"/>
                  <a:gd name="G51" fmla="+- 37775 0 0"/>
                  <a:gd name="T0" fmla="*/ 2418 w 74"/>
                  <a:gd name="T1" fmla="*/ 4 h 111"/>
                  <a:gd name="T2" fmla="*/ 2483 w 74"/>
                  <a:gd name="T3" fmla="*/ 5844 h 111"/>
                  <a:gd name="T4" fmla="*/ 2549 w 74"/>
                  <a:gd name="T5" fmla="*/ 10703 h 111"/>
                  <a:gd name="T6" fmla="*/ 2483 w 74"/>
                  <a:gd name="T7" fmla="*/ 14648 h 111"/>
                  <a:gd name="T8" fmla="*/ 2418 w 74"/>
                  <a:gd name="T9" fmla="*/ 18834 h 111"/>
                  <a:gd name="T10" fmla="*/ 2235 w 74"/>
                  <a:gd name="T11" fmla="*/ 22774 h 111"/>
                  <a:gd name="T12" fmla="*/ 2011 w 74"/>
                  <a:gd name="T13" fmla="*/ 26606 h 111"/>
                  <a:gd name="T14" fmla="*/ 1808 w 74"/>
                  <a:gd name="T15" fmla="*/ 29569 h 111"/>
                  <a:gd name="T16" fmla="*/ 1544 w 74"/>
                  <a:gd name="T17" fmla="*/ 32091 h 111"/>
                  <a:gd name="T18" fmla="*/ 1251 w 74"/>
                  <a:gd name="T19" fmla="*/ 34571 h 111"/>
                  <a:gd name="T20" fmla="*/ 962 w 74"/>
                  <a:gd name="T21" fmla="*/ 37156 h 111"/>
                  <a:gd name="T22" fmla="*/ 702 w 74"/>
                  <a:gd name="T23" fmla="*/ 37808 h 111"/>
                  <a:gd name="T24" fmla="*/ 540 w 74"/>
                  <a:gd name="T25" fmla="*/ 38316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8022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808 h 111"/>
                  <a:gd name="T42" fmla="*/ 0 w 74"/>
                  <a:gd name="T43" fmla="*/ 39297 h 111"/>
                  <a:gd name="T44" fmla="*/ 2 w 74"/>
                  <a:gd name="T45" fmla="*/ 40527 h 111"/>
                  <a:gd name="T46" fmla="*/ 4 w 74"/>
                  <a:gd name="T47" fmla="*/ 41125 h 111"/>
                  <a:gd name="T48" fmla="*/ 9 w 74"/>
                  <a:gd name="T49" fmla="*/ 42011 h 111"/>
                  <a:gd name="T50" fmla="*/ 569 w 74"/>
                  <a:gd name="T51" fmla="*/ 42011 h 111"/>
                  <a:gd name="T52" fmla="*/ 866 w 74"/>
                  <a:gd name="T53" fmla="*/ 40881 h 111"/>
                  <a:gd name="T54" fmla="*/ 1188 w 74"/>
                  <a:gd name="T55" fmla="*/ 40182 h 111"/>
                  <a:gd name="T56" fmla="*/ 1466 w 74"/>
                  <a:gd name="T57" fmla="*/ 37516 h 111"/>
                  <a:gd name="T58" fmla="*/ 1808 w 74"/>
                  <a:gd name="T59" fmla="*/ 34571 h 111"/>
                  <a:gd name="T60" fmla="*/ 2064 w 74"/>
                  <a:gd name="T61" fmla="*/ 31984 h 111"/>
                  <a:gd name="T62" fmla="*/ 2353 w 74"/>
                  <a:gd name="T63" fmla="*/ 27841 h 111"/>
                  <a:gd name="T64" fmla="*/ 2549 w 74"/>
                  <a:gd name="T65" fmla="*/ 24346 h 111"/>
                  <a:gd name="T66" fmla="*/ 2755 w 74"/>
                  <a:gd name="T67" fmla="*/ 20032 h 111"/>
                  <a:gd name="T68" fmla="*/ 2883 w 74"/>
                  <a:gd name="T69" fmla="*/ 14909 h 111"/>
                  <a:gd name="T70" fmla="*/ 2907 w 74"/>
                  <a:gd name="T71" fmla="*/ 10703 h 111"/>
                  <a:gd name="T72" fmla="*/ 2904 w 74"/>
                  <a:gd name="T73" fmla="*/ 5417 h 111"/>
                  <a:gd name="T74" fmla="*/ 2735 w 74"/>
                  <a:gd name="T75" fmla="*/ 0 h 111"/>
                  <a:gd name="T76" fmla="*/ 2418 w 74"/>
                  <a:gd name="T77" fmla="*/ 4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4"/>
                    </a:moveTo>
                    <a:lnTo>
                      <a:pt x="63" y="16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70"/>
                    </a:lnTo>
                    <a:lnTo>
                      <a:pt x="45" y="78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2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1"/>
                    </a:lnTo>
                    <a:lnTo>
                      <a:pt x="23" y="108"/>
                    </a:lnTo>
                    <a:lnTo>
                      <a:pt x="30" y="105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2" y="40"/>
                    </a:lnTo>
                    <a:lnTo>
                      <a:pt x="74" y="28"/>
                    </a:lnTo>
                    <a:lnTo>
                      <a:pt x="73" y="15"/>
                    </a:lnTo>
                    <a:lnTo>
                      <a:pt x="68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23" name="Freeform 851"/>
              <p:cNvSpPr>
                <a:spLocks noChangeArrowheads="1"/>
              </p:cNvSpPr>
              <p:nvPr/>
            </p:nvSpPr>
            <p:spPr bwMode="auto">
              <a:xfrm>
                <a:off x="5563" y="2591"/>
                <a:ext cx="51" cy="47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7509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18987 h 45"/>
                  <a:gd name="T6" fmla="*/ 1352 w 51"/>
                  <a:gd name="T7" fmla="*/ 14719 h 45"/>
                  <a:gd name="T8" fmla="*/ 1699 w 51"/>
                  <a:gd name="T9" fmla="*/ 11274 h 45"/>
                  <a:gd name="T10" fmla="*/ 2017 w 51"/>
                  <a:gd name="T11" fmla="*/ 8029 h 45"/>
                  <a:gd name="T12" fmla="*/ 2393 w 51"/>
                  <a:gd name="T13" fmla="*/ 6188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679 h 45"/>
                  <a:gd name="T22" fmla="*/ 2770 w 51"/>
                  <a:gd name="T23" fmla="*/ 4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4 h 45"/>
                  <a:gd name="T34" fmla="*/ 1514 w 51"/>
                  <a:gd name="T35" fmla="*/ 6188 h 45"/>
                  <a:gd name="T36" fmla="*/ 1016 w 51"/>
                  <a:gd name="T37" fmla="*/ 10353 h 45"/>
                  <a:gd name="T38" fmla="*/ 644 w 51"/>
                  <a:gd name="T39" fmla="*/ 15827 h 45"/>
                  <a:gd name="T40" fmla="*/ 5 w 51"/>
                  <a:gd name="T41" fmla="*/ 22301 h 45"/>
                  <a:gd name="T42" fmla="*/ 0 w 51"/>
                  <a:gd name="T43" fmla="*/ 28786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24" name="Freeform 852"/>
              <p:cNvSpPr>
                <a:spLocks noChangeArrowheads="1"/>
              </p:cNvSpPr>
              <p:nvPr/>
            </p:nvSpPr>
            <p:spPr bwMode="auto">
              <a:xfrm>
                <a:off x="5545" y="2636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0 0 0"/>
                  <a:gd name="G5" fmla="sin 50 G4"/>
                  <a:gd name="G6" fmla="*/ 1 37191 51712"/>
                  <a:gd name="G7" fmla="+- 1 0 0"/>
                  <a:gd name="G8" fmla="+- 1 0 0"/>
                  <a:gd name="G9" fmla="*/ 1 26055 25856"/>
                  <a:gd name="G10" fmla="+- 4 0 0"/>
                  <a:gd name="G11" fmla="+- 21 0 0"/>
                  <a:gd name="G12" fmla="+- 65531 0 0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783 0 0"/>
                  <a:gd name="T0" fmla="*/ 2295 w 24"/>
                  <a:gd name="T1" fmla="*/ 25205 h 60"/>
                  <a:gd name="T2" fmla="*/ 2486 w 24"/>
                  <a:gd name="T3" fmla="*/ 24410 h 60"/>
                  <a:gd name="T4" fmla="*/ 2486 w 24"/>
                  <a:gd name="T5" fmla="*/ 21239 h 60"/>
                  <a:gd name="T6" fmla="*/ 2693 w 24"/>
                  <a:gd name="T7" fmla="*/ 18297 h 60"/>
                  <a:gd name="T8" fmla="*/ 3160 w 24"/>
                  <a:gd name="T9" fmla="*/ 15412 h 60"/>
                  <a:gd name="T10" fmla="*/ 3708 w 24"/>
                  <a:gd name="T11" fmla="*/ 12117 h 60"/>
                  <a:gd name="T12" fmla="*/ 4715 w 24"/>
                  <a:gd name="T13" fmla="*/ 8217 h 60"/>
                  <a:gd name="T14" fmla="*/ 5534 w 24"/>
                  <a:gd name="T15" fmla="*/ 5020 h 60"/>
                  <a:gd name="T16" fmla="*/ 6495 w 24"/>
                  <a:gd name="T17" fmla="*/ 4 h 60"/>
                  <a:gd name="T18" fmla="*/ 4715 w 24"/>
                  <a:gd name="T19" fmla="*/ 0 h 60"/>
                  <a:gd name="T20" fmla="*/ 3160 w 24"/>
                  <a:gd name="T21" fmla="*/ 3659 h 60"/>
                  <a:gd name="T22" fmla="*/ 2295 w 24"/>
                  <a:gd name="T23" fmla="*/ 7494 h 60"/>
                  <a:gd name="T24" fmla="*/ 1955 w 24"/>
                  <a:gd name="T25" fmla="*/ 11194 h 60"/>
                  <a:gd name="T26" fmla="*/ 4 w 24"/>
                  <a:gd name="T27" fmla="*/ 14398 h 60"/>
                  <a:gd name="T28" fmla="*/ 2 w 24"/>
                  <a:gd name="T29" fmla="*/ 17739 h 60"/>
                  <a:gd name="T30" fmla="*/ 1 w 24"/>
                  <a:gd name="T31" fmla="*/ 20852 h 60"/>
                  <a:gd name="T32" fmla="*/ 0 w 24"/>
                  <a:gd name="T33" fmla="*/ 23029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0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25" name="Freeform 853"/>
              <p:cNvSpPr>
                <a:spLocks noChangeArrowheads="1"/>
              </p:cNvSpPr>
              <p:nvPr/>
            </p:nvSpPr>
            <p:spPr bwMode="auto">
              <a:xfrm>
                <a:off x="143" y="2290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42616 0 0"/>
                  <a:gd name="G33" fmla="+- 44412 0 0"/>
                  <a:gd name="G34" fmla="+- 45741 0 0"/>
                  <a:gd name="G35" fmla="+- 46677 0 0"/>
                  <a:gd name="G36" fmla="+- 47276 0 0"/>
                  <a:gd name="G37" fmla="+- 49228 0 0"/>
                  <a:gd name="G38" fmla="+- 49070 0 0"/>
                  <a:gd name="T0" fmla="*/ 4230 w 65"/>
                  <a:gd name="T1" fmla="*/ 46846 h 106"/>
                  <a:gd name="T2" fmla="*/ 4230 w 65"/>
                  <a:gd name="T3" fmla="*/ 48642 h 106"/>
                  <a:gd name="T4" fmla="*/ 4230 w 65"/>
                  <a:gd name="T5" fmla="*/ 49958 h 106"/>
                  <a:gd name="T6" fmla="*/ 4217 w 65"/>
                  <a:gd name="T7" fmla="*/ 50821 h 106"/>
                  <a:gd name="T8" fmla="*/ 4144 w 65"/>
                  <a:gd name="T9" fmla="*/ 51180 h 106"/>
                  <a:gd name="T10" fmla="*/ 3904 w 65"/>
                  <a:gd name="T11" fmla="*/ 52764 h 106"/>
                  <a:gd name="T12" fmla="*/ 3536 w 65"/>
                  <a:gd name="T13" fmla="*/ 52208 h 106"/>
                  <a:gd name="T14" fmla="*/ 3138 w 65"/>
                  <a:gd name="T15" fmla="*/ 50821 h 106"/>
                  <a:gd name="T16" fmla="*/ 2729 w 65"/>
                  <a:gd name="T17" fmla="*/ 49359 h 106"/>
                  <a:gd name="T18" fmla="*/ 2282 w 65"/>
                  <a:gd name="T19" fmla="*/ 46458 h 106"/>
                  <a:gd name="T20" fmla="*/ 1797 w 65"/>
                  <a:gd name="T21" fmla="*/ 42848 h 106"/>
                  <a:gd name="T22" fmla="*/ 1334 w 65"/>
                  <a:gd name="T23" fmla="*/ 39489 h 106"/>
                  <a:gd name="T24" fmla="*/ 932 w 65"/>
                  <a:gd name="T25" fmla="*/ 35633 h 106"/>
                  <a:gd name="T26" fmla="*/ 8 w 65"/>
                  <a:gd name="T27" fmla="*/ 30374 h 106"/>
                  <a:gd name="T28" fmla="*/ 4 w 65"/>
                  <a:gd name="T29" fmla="*/ 24443 h 106"/>
                  <a:gd name="T30" fmla="*/ 2 w 65"/>
                  <a:gd name="T31" fmla="*/ 18632 h 106"/>
                  <a:gd name="T32" fmla="*/ 0 w 65"/>
                  <a:gd name="T33" fmla="*/ 12702 h 106"/>
                  <a:gd name="T34" fmla="*/ 1 w 65"/>
                  <a:gd name="T35" fmla="*/ 6611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0 h 106"/>
                  <a:gd name="T46" fmla="*/ 1050 w 65"/>
                  <a:gd name="T47" fmla="*/ 3 h 106"/>
                  <a:gd name="T48" fmla="*/ 1503 w 65"/>
                  <a:gd name="T49" fmla="*/ 3734 h 106"/>
                  <a:gd name="T50" fmla="*/ 1908 w 65"/>
                  <a:gd name="T51" fmla="*/ 6611 h 106"/>
                  <a:gd name="T52" fmla="*/ 2422 w 65"/>
                  <a:gd name="T53" fmla="*/ 9956 h 106"/>
                  <a:gd name="T54" fmla="*/ 2834 w 65"/>
                  <a:gd name="T55" fmla="*/ 14547 h 106"/>
                  <a:gd name="T56" fmla="*/ 3193 w 65"/>
                  <a:gd name="T57" fmla="*/ 18632 h 106"/>
                  <a:gd name="T58" fmla="*/ 3536 w 65"/>
                  <a:gd name="T59" fmla="*/ 22499 h 106"/>
                  <a:gd name="T60" fmla="*/ 3754 w 65"/>
                  <a:gd name="T61" fmla="*/ 26491 h 106"/>
                  <a:gd name="T62" fmla="*/ 3904 w 65"/>
                  <a:gd name="T63" fmla="*/ 30622 h 106"/>
                  <a:gd name="T64" fmla="*/ 3985 w 65"/>
                  <a:gd name="T65" fmla="*/ 35633 h 106"/>
                  <a:gd name="T66" fmla="*/ 4144 w 65"/>
                  <a:gd name="T67" fmla="*/ 39132 h 106"/>
                  <a:gd name="T68" fmla="*/ 4217 w 65"/>
                  <a:gd name="T69" fmla="*/ 42078 h 106"/>
                  <a:gd name="T70" fmla="*/ 4217 w 65"/>
                  <a:gd name="T71" fmla="*/ 45500 h 106"/>
                  <a:gd name="T72" fmla="*/ 4230 w 65"/>
                  <a:gd name="T73" fmla="*/ 46846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26" name="Freeform 854"/>
              <p:cNvSpPr>
                <a:spLocks noChangeArrowheads="1"/>
              </p:cNvSpPr>
              <p:nvPr/>
            </p:nvSpPr>
            <p:spPr bwMode="auto">
              <a:xfrm>
                <a:off x="138" y="2290"/>
                <a:ext cx="76" cy="119"/>
              </a:xfrm>
              <a:custGeom>
                <a:avLst/>
                <a:gdLst>
                  <a:gd name="G0" fmla="+- 2 0 0"/>
                  <a:gd name="G1" fmla="+- 65525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77 0 0"/>
                  <a:gd name="G37" fmla="+- 55273 0 0"/>
                  <a:gd name="G38" fmla="+- 50293 0 0"/>
                  <a:gd name="G39" fmla="+- 45101 0 0"/>
                  <a:gd name="G40" fmla="+- 41540 0 0"/>
                  <a:gd name="G41" fmla="+- 37007 0 0"/>
                  <a:gd name="G42" fmla="+- 33340 0 0"/>
                  <a:gd name="T0" fmla="*/ 5 w 75"/>
                  <a:gd name="T1" fmla="*/ 0 h 110"/>
                  <a:gd name="T2" fmla="*/ 2 w 75"/>
                  <a:gd name="T3" fmla="*/ 4961 h 110"/>
                  <a:gd name="T4" fmla="*/ 0 w 75"/>
                  <a:gd name="T5" fmla="*/ 10263 h 110"/>
                  <a:gd name="T6" fmla="*/ 2 w 75"/>
                  <a:gd name="T7" fmla="*/ 15245 h 110"/>
                  <a:gd name="T8" fmla="*/ 5 w 75"/>
                  <a:gd name="T9" fmla="*/ 20440 h 110"/>
                  <a:gd name="T10" fmla="*/ 416 w 75"/>
                  <a:gd name="T11" fmla="*/ 24412 h 110"/>
                  <a:gd name="T12" fmla="*/ 539 w 75"/>
                  <a:gd name="T13" fmla="*/ 29068 h 110"/>
                  <a:gd name="T14" fmla="*/ 775 w 75"/>
                  <a:gd name="T15" fmla="*/ 32971 h 110"/>
                  <a:gd name="T16" fmla="*/ 1115 w 75"/>
                  <a:gd name="T17" fmla="*/ 36157 h 110"/>
                  <a:gd name="T18" fmla="*/ 1364 w 75"/>
                  <a:gd name="T19" fmla="*/ 39038 h 110"/>
                  <a:gd name="T20" fmla="*/ 1680 w 75"/>
                  <a:gd name="T21" fmla="*/ 41437 h 110"/>
                  <a:gd name="T22" fmla="*/ 1963 w 75"/>
                  <a:gd name="T23" fmla="*/ 42424 h 110"/>
                  <a:gd name="T24" fmla="*/ 2179 w 75"/>
                  <a:gd name="T25" fmla="*/ 43281 h 110"/>
                  <a:gd name="T26" fmla="*/ 2417 w 75"/>
                  <a:gd name="T27" fmla="*/ 43750 h 110"/>
                  <a:gd name="T28" fmla="*/ 2664 w 75"/>
                  <a:gd name="T29" fmla="*/ 43054 h 110"/>
                  <a:gd name="T30" fmla="*/ 2695 w 75"/>
                  <a:gd name="T31" fmla="*/ 42232 h 110"/>
                  <a:gd name="T32" fmla="*/ 2825 w 75"/>
                  <a:gd name="T33" fmla="*/ 40427 h 110"/>
                  <a:gd name="T34" fmla="*/ 2825 w 75"/>
                  <a:gd name="T35" fmla="*/ 39096 h 110"/>
                  <a:gd name="T36" fmla="*/ 2825 w 75"/>
                  <a:gd name="T37" fmla="*/ 38327 h 110"/>
                  <a:gd name="T38" fmla="*/ 2545 w 75"/>
                  <a:gd name="T39" fmla="*/ 38589 h 110"/>
                  <a:gd name="T40" fmla="*/ 2545 w 75"/>
                  <a:gd name="T41" fmla="*/ 39096 h 110"/>
                  <a:gd name="T42" fmla="*/ 2545 w 75"/>
                  <a:gd name="T43" fmla="*/ 39219 h 110"/>
                  <a:gd name="T44" fmla="*/ 2429 w 75"/>
                  <a:gd name="T45" fmla="*/ 40022 h 110"/>
                  <a:gd name="T46" fmla="*/ 2545 w 75"/>
                  <a:gd name="T47" fmla="*/ 40022 h 110"/>
                  <a:gd name="T48" fmla="*/ 2417 w 75"/>
                  <a:gd name="T49" fmla="*/ 40022 h 110"/>
                  <a:gd name="T50" fmla="*/ 2294 w 75"/>
                  <a:gd name="T51" fmla="*/ 40022 h 110"/>
                  <a:gd name="T52" fmla="*/ 2068 w 75"/>
                  <a:gd name="T53" fmla="*/ 39096 h 110"/>
                  <a:gd name="T54" fmla="*/ 1865 w 75"/>
                  <a:gd name="T55" fmla="*/ 38327 h 110"/>
                  <a:gd name="T56" fmla="*/ 1595 w 75"/>
                  <a:gd name="T57" fmla="*/ 36157 h 110"/>
                  <a:gd name="T58" fmla="*/ 1303 w 75"/>
                  <a:gd name="T59" fmla="*/ 33452 h 110"/>
                  <a:gd name="T60" fmla="*/ 1115 w 75"/>
                  <a:gd name="T61" fmla="*/ 30466 h 110"/>
                  <a:gd name="T62" fmla="*/ 816 w 75"/>
                  <a:gd name="T63" fmla="*/ 27288 h 110"/>
                  <a:gd name="T64" fmla="*/ 598 w 75"/>
                  <a:gd name="T65" fmla="*/ 23913 h 110"/>
                  <a:gd name="T66" fmla="*/ 486 w 75"/>
                  <a:gd name="T67" fmla="*/ 19219 h 110"/>
                  <a:gd name="T68" fmla="*/ 438 w 75"/>
                  <a:gd name="T69" fmla="*/ 15181 h 110"/>
                  <a:gd name="T70" fmla="*/ 416 w 75"/>
                  <a:gd name="T71" fmla="*/ 10263 h 110"/>
                  <a:gd name="T72" fmla="*/ 416 w 75"/>
                  <a:gd name="T73" fmla="*/ 5871 h 110"/>
                  <a:gd name="T74" fmla="*/ 486 w 75"/>
                  <a:gd name="T75" fmla="*/ 3 h 110"/>
                  <a:gd name="T76" fmla="*/ 5 w 75"/>
                  <a:gd name="T77" fmla="*/ 0 h 110"/>
                  <a:gd name="T78" fmla="*/ 0 w 75"/>
                  <a:gd name="T79" fmla="*/ 0 h 110"/>
                  <a:gd name="T80" fmla="*/ 75 w 75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8"/>
                    </a:lnTo>
                    <a:lnTo>
                      <a:pt x="75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8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27" name="Freeform 855"/>
              <p:cNvSpPr>
                <a:spLocks noChangeArrowheads="1"/>
              </p:cNvSpPr>
              <p:nvPr/>
            </p:nvSpPr>
            <p:spPr bwMode="auto">
              <a:xfrm>
                <a:off x="143" y="2282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28513 57600"/>
                  <a:gd name="G7" fmla="+- 13 0 0"/>
                  <a:gd name="G8" fmla="sin 10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25410 h 46"/>
                  <a:gd name="T2" fmla="*/ 2210 w 53"/>
                  <a:gd name="T3" fmla="*/ 19802 h 46"/>
                  <a:gd name="T4" fmla="*/ 1846 w 53"/>
                  <a:gd name="T5" fmla="*/ 14192 h 46"/>
                  <a:gd name="T6" fmla="*/ 1480 w 53"/>
                  <a:gd name="T7" fmla="*/ 9509 h 46"/>
                  <a:gd name="T8" fmla="*/ 1176 w 53"/>
                  <a:gd name="T9" fmla="*/ 5800 h 46"/>
                  <a:gd name="T10" fmla="*/ 845 w 53"/>
                  <a:gd name="T11" fmla="*/ 4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160 h 46"/>
                  <a:gd name="T22" fmla="*/ 8 w 53"/>
                  <a:gd name="T23" fmla="*/ 5336 h 46"/>
                  <a:gd name="T24" fmla="*/ 7 w 53"/>
                  <a:gd name="T25" fmla="*/ 5800 h 46"/>
                  <a:gd name="T26" fmla="*/ 8 w 53"/>
                  <a:gd name="T27" fmla="*/ 5800 h 46"/>
                  <a:gd name="T28" fmla="*/ 487 w 53"/>
                  <a:gd name="T29" fmla="*/ 5800 h 46"/>
                  <a:gd name="T30" fmla="*/ 608 w 53"/>
                  <a:gd name="T31" fmla="*/ 6821 h 46"/>
                  <a:gd name="T32" fmla="*/ 893 w 53"/>
                  <a:gd name="T33" fmla="*/ 9509 h 46"/>
                  <a:gd name="T34" fmla="*/ 1243 w 53"/>
                  <a:gd name="T35" fmla="*/ 14192 h 46"/>
                  <a:gd name="T36" fmla="*/ 1564 w 53"/>
                  <a:gd name="T37" fmla="*/ 18504 h 46"/>
                  <a:gd name="T38" fmla="*/ 1846 w 53"/>
                  <a:gd name="T39" fmla="*/ 21954 h 46"/>
                  <a:gd name="T40" fmla="*/ 2155 w 53"/>
                  <a:gd name="T41" fmla="*/ 28084 h 46"/>
                  <a:gd name="T42" fmla="*/ 2467 w 53"/>
                  <a:gd name="T43" fmla="*/ 2541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28" name="Freeform 856"/>
              <p:cNvSpPr>
                <a:spLocks noChangeArrowheads="1"/>
              </p:cNvSpPr>
              <p:nvPr/>
            </p:nvSpPr>
            <p:spPr bwMode="auto">
              <a:xfrm>
                <a:off x="191" y="2319"/>
                <a:ext cx="24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38869 4569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8869 0 0"/>
                  <a:gd name="G25" fmla="+- 52018 0 0"/>
                  <a:gd name="T0" fmla="*/ 5350 w 25"/>
                  <a:gd name="T1" fmla="*/ 23062 h 61"/>
                  <a:gd name="T2" fmla="*/ 4954 w 25"/>
                  <a:gd name="T3" fmla="*/ 21621 h 61"/>
                  <a:gd name="T4" fmla="*/ 4954 w 25"/>
                  <a:gd name="T5" fmla="*/ 18472 h 61"/>
                  <a:gd name="T6" fmla="*/ 4807 w 25"/>
                  <a:gd name="T7" fmla="*/ 15774 h 61"/>
                  <a:gd name="T8" fmla="*/ 4451 w 25"/>
                  <a:gd name="T9" fmla="*/ 13446 h 61"/>
                  <a:gd name="T10" fmla="*/ 3932 w 25"/>
                  <a:gd name="T11" fmla="*/ 9838 h 61"/>
                  <a:gd name="T12" fmla="*/ 3371 w 25"/>
                  <a:gd name="T13" fmla="*/ 6569 h 61"/>
                  <a:gd name="T14" fmla="*/ 2478 w 25"/>
                  <a:gd name="T15" fmla="*/ 3228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779 h 61"/>
                  <a:gd name="T22" fmla="*/ 1821 w 25"/>
                  <a:gd name="T23" fmla="*/ 8304 h 61"/>
                  <a:gd name="T24" fmla="*/ 2124 w 25"/>
                  <a:gd name="T25" fmla="*/ 10626 h 61"/>
                  <a:gd name="T26" fmla="*/ 2478 w 25"/>
                  <a:gd name="T27" fmla="*/ 14364 h 61"/>
                  <a:gd name="T28" fmla="*/ 2676 w 25"/>
                  <a:gd name="T29" fmla="*/ 17070 h 61"/>
                  <a:gd name="T30" fmla="*/ 2890 w 25"/>
                  <a:gd name="T31" fmla="*/ 19710 h 61"/>
                  <a:gd name="T32" fmla="*/ 3121 w 25"/>
                  <a:gd name="T33" fmla="*/ 21637 h 61"/>
                  <a:gd name="T34" fmla="*/ 337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29" name="Freeform 857"/>
              <p:cNvSpPr>
                <a:spLocks noChangeArrowheads="1"/>
              </p:cNvSpPr>
              <p:nvPr/>
            </p:nvSpPr>
            <p:spPr bwMode="auto">
              <a:xfrm>
                <a:off x="5548" y="2428"/>
                <a:ext cx="66" cy="114"/>
              </a:xfrm>
              <a:custGeom>
                <a:avLst/>
                <a:gdLst>
                  <a:gd name="G0" fmla="+- 65533 0 0"/>
                  <a:gd name="G1" fmla="*/ 1 0 51712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269 6156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668 0 0"/>
                  <a:gd name="G35" fmla="+- 27644 0 0"/>
                  <a:gd name="G36" fmla="+- 27877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6668 h 106"/>
                  <a:gd name="T4" fmla="*/ 0 w 65"/>
                  <a:gd name="T5" fmla="*/ 27645 h 106"/>
                  <a:gd name="T6" fmla="*/ 1 w 65"/>
                  <a:gd name="T7" fmla="*/ 27879 h 106"/>
                  <a:gd name="T8" fmla="*/ 2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7252 h 106"/>
                  <a:gd name="T18" fmla="*/ 1947 w 65"/>
                  <a:gd name="T19" fmla="*/ 25515 h 106"/>
                  <a:gd name="T20" fmla="*/ 2472 w 65"/>
                  <a:gd name="T21" fmla="*/ 23889 h 106"/>
                  <a:gd name="T22" fmla="*/ 2897 w 65"/>
                  <a:gd name="T23" fmla="*/ 21430 h 106"/>
                  <a:gd name="T24" fmla="*/ 3264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144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600 h 106"/>
                  <a:gd name="T36" fmla="*/ 3985 w 65"/>
                  <a:gd name="T37" fmla="*/ 2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38 w 65"/>
                  <a:gd name="T47" fmla="*/ 3 h 106"/>
                  <a:gd name="T48" fmla="*/ 2785 w 65"/>
                  <a:gd name="T49" fmla="*/ 2164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34 w 65"/>
                  <a:gd name="T59" fmla="*/ 12410 h 106"/>
                  <a:gd name="T60" fmla="*/ 8 w 65"/>
                  <a:gd name="T61" fmla="*/ 14638 h 106"/>
                  <a:gd name="T62" fmla="*/ 6 w 65"/>
                  <a:gd name="T63" fmla="*/ 16921 h 106"/>
                  <a:gd name="T64" fmla="*/ 4 w 65"/>
                  <a:gd name="T65" fmla="*/ 19208 h 106"/>
                  <a:gd name="T66" fmla="*/ 2 w 65"/>
                  <a:gd name="T67" fmla="*/ 21050 h 106"/>
                  <a:gd name="T68" fmla="*/ 1 w 65"/>
                  <a:gd name="T69" fmla="*/ 22631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30" name="Freeform 858"/>
              <p:cNvSpPr>
                <a:spLocks noChangeArrowheads="1"/>
              </p:cNvSpPr>
              <p:nvPr/>
            </p:nvSpPr>
            <p:spPr bwMode="auto">
              <a:xfrm>
                <a:off x="5542" y="2428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6 G11"/>
                  <a:gd name="G13" fmla="+- 65533 0 0"/>
                  <a:gd name="G14" fmla="+- 106 0 0"/>
                  <a:gd name="G15" fmla="*/ 1 55357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548 0 0"/>
                  <a:gd name="G39" fmla="+- 57861 0 0"/>
                  <a:gd name="G40" fmla="+- 53353 0 0"/>
                  <a:gd name="G41" fmla="+- 49321 0 0"/>
                  <a:gd name="G42" fmla="+- 45211 0 0"/>
                  <a:gd name="G43" fmla="+- 41197 0 0"/>
                  <a:gd name="G44" fmla="+- 37882 0 0"/>
                  <a:gd name="T0" fmla="*/ 2306 w 75"/>
                  <a:gd name="T1" fmla="*/ 3 h 111"/>
                  <a:gd name="T2" fmla="*/ 2429 w 75"/>
                  <a:gd name="T3" fmla="*/ 5417 h 111"/>
                  <a:gd name="T4" fmla="*/ 2429 w 75"/>
                  <a:gd name="T5" fmla="*/ 10104 h 111"/>
                  <a:gd name="T6" fmla="*/ 2417 w 75"/>
                  <a:gd name="T7" fmla="*/ 14600 h 111"/>
                  <a:gd name="T8" fmla="*/ 2306 w 75"/>
                  <a:gd name="T9" fmla="*/ 18521 h 111"/>
                  <a:gd name="T10" fmla="*/ 2179 w 75"/>
                  <a:gd name="T11" fmla="*/ 22504 h 111"/>
                  <a:gd name="T12" fmla="*/ 1964 w 75"/>
                  <a:gd name="T13" fmla="*/ 26303 h 111"/>
                  <a:gd name="T14" fmla="*/ 1770 w 75"/>
                  <a:gd name="T15" fmla="*/ 29424 h 111"/>
                  <a:gd name="T16" fmla="*/ 1514 w 75"/>
                  <a:gd name="T17" fmla="*/ 31984 h 111"/>
                  <a:gd name="T18" fmla="*/ 1237 w 75"/>
                  <a:gd name="T19" fmla="*/ 34571 h 111"/>
                  <a:gd name="T20" fmla="*/ 954 w 75"/>
                  <a:gd name="T21" fmla="*/ 36374 h 111"/>
                  <a:gd name="T22" fmla="*/ 736 w 75"/>
                  <a:gd name="T23" fmla="*/ 37808 h 111"/>
                  <a:gd name="T24" fmla="*/ 539 w 75"/>
                  <a:gd name="T25" fmla="*/ 38022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6374 h 111"/>
                  <a:gd name="T38" fmla="*/ 0 w 75"/>
                  <a:gd name="T39" fmla="*/ 35949 h 111"/>
                  <a:gd name="T40" fmla="*/ 0 w 75"/>
                  <a:gd name="T41" fmla="*/ 37808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6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2011 h 111"/>
                  <a:gd name="T52" fmla="*/ 860 w 75"/>
                  <a:gd name="T53" fmla="*/ 40527 h 111"/>
                  <a:gd name="T54" fmla="*/ 1174 w 75"/>
                  <a:gd name="T55" fmla="*/ 39297 h 111"/>
                  <a:gd name="T56" fmla="*/ 1445 w 75"/>
                  <a:gd name="T57" fmla="*/ 37357 h 111"/>
                  <a:gd name="T58" fmla="*/ 1770 w 75"/>
                  <a:gd name="T59" fmla="*/ 34571 h 111"/>
                  <a:gd name="T60" fmla="*/ 1973 w 75"/>
                  <a:gd name="T61" fmla="*/ 31796 h 111"/>
                  <a:gd name="T62" fmla="*/ 2294 w 75"/>
                  <a:gd name="T63" fmla="*/ 27461 h 111"/>
                  <a:gd name="T64" fmla="*/ 2429 w 75"/>
                  <a:gd name="T65" fmla="*/ 23791 h 111"/>
                  <a:gd name="T66" fmla="*/ 2681 w 75"/>
                  <a:gd name="T67" fmla="*/ 19256 h 111"/>
                  <a:gd name="T68" fmla="*/ 2806 w 75"/>
                  <a:gd name="T69" fmla="*/ 14648 h 111"/>
                  <a:gd name="T70" fmla="*/ 2825 w 75"/>
                  <a:gd name="T71" fmla="*/ 10104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3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31" name="Freeform 859"/>
              <p:cNvSpPr>
                <a:spLocks noChangeArrowheads="1"/>
              </p:cNvSpPr>
              <p:nvPr/>
            </p:nvSpPr>
            <p:spPr bwMode="auto">
              <a:xfrm>
                <a:off x="5560" y="2424"/>
                <a:ext cx="53" cy="55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04 0 0"/>
                  <a:gd name="G30" fmla="*/ 1 0 51712"/>
                  <a:gd name="G31" fmla="*/ 1 0 51712"/>
                  <a:gd name="T0" fmla="*/ 8 w 53"/>
                  <a:gd name="T1" fmla="*/ 150866 h 45"/>
                  <a:gd name="T2" fmla="*/ 608 w 53"/>
                  <a:gd name="T3" fmla="*/ 127318 h 45"/>
                  <a:gd name="T4" fmla="*/ 845 w 53"/>
                  <a:gd name="T5" fmla="*/ 98525 h 45"/>
                  <a:gd name="T6" fmla="*/ 1313 w 53"/>
                  <a:gd name="T7" fmla="*/ 70921 h 45"/>
                  <a:gd name="T8" fmla="*/ 1549 w 53"/>
                  <a:gd name="T9" fmla="*/ 59124 h 45"/>
                  <a:gd name="T10" fmla="*/ 1846 w 53"/>
                  <a:gd name="T11" fmla="*/ 38685 h 45"/>
                  <a:gd name="T12" fmla="*/ 2060 w 53"/>
                  <a:gd name="T13" fmla="*/ 29815 h 45"/>
                  <a:gd name="T14" fmla="*/ 2155 w 53"/>
                  <a:gd name="T15" fmla="*/ 29815 h 45"/>
                  <a:gd name="T16" fmla="*/ 2177 w 53"/>
                  <a:gd name="T17" fmla="*/ 29815 h 45"/>
                  <a:gd name="T18" fmla="*/ 2155 w 53"/>
                  <a:gd name="T19" fmla="*/ 29815 h 45"/>
                  <a:gd name="T20" fmla="*/ 2155 w 53"/>
                  <a:gd name="T21" fmla="*/ 27365 h 45"/>
                  <a:gd name="T22" fmla="*/ 2467 w 53"/>
                  <a:gd name="T23" fmla="*/ 566 h 45"/>
                  <a:gd name="T24" fmla="*/ 2335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66 h 45"/>
                  <a:gd name="T34" fmla="*/ 1326 w 53"/>
                  <a:gd name="T35" fmla="*/ 29815 h 45"/>
                  <a:gd name="T36" fmla="*/ 944 w 53"/>
                  <a:gd name="T37" fmla="*/ 54302 h 45"/>
                  <a:gd name="T38" fmla="*/ 608 w 53"/>
                  <a:gd name="T39" fmla="*/ 76262 h 45"/>
                  <a:gd name="T40" fmla="*/ 6 w 53"/>
                  <a:gd name="T41" fmla="*/ 107429 h 45"/>
                  <a:gd name="T42" fmla="*/ 0 w 53"/>
                  <a:gd name="T43" fmla="*/ 138682 h 45"/>
                  <a:gd name="T44" fmla="*/ 8 w 53"/>
                  <a:gd name="T45" fmla="*/ 15086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32" name="Freeform 860"/>
              <p:cNvSpPr>
                <a:spLocks noChangeArrowheads="1"/>
              </p:cNvSpPr>
              <p:nvPr/>
            </p:nvSpPr>
            <p:spPr bwMode="auto">
              <a:xfrm>
                <a:off x="5542" y="2469"/>
                <a:ext cx="24" cy="54"/>
              </a:xfrm>
              <a:custGeom>
                <a:avLst/>
                <a:gdLst>
                  <a:gd name="G0" fmla="+- 10 0 0"/>
                  <a:gd name="G1" fmla="sin 60 G0"/>
                  <a:gd name="G2" fmla="*/ 1 5447 49664"/>
                  <a:gd name="G3" fmla="+- 6 0 0"/>
                  <a:gd name="G4" fmla="+- 1 0 0"/>
                  <a:gd name="G5" fmla="+- 1 0 0"/>
                  <a:gd name="G6" fmla="*/ 1 59343 38528"/>
                  <a:gd name="G7" fmla="*/ 1 54179 51712"/>
                  <a:gd name="G8" fmla="+- 42 0 0"/>
                  <a:gd name="G9" fmla="*/ 1 55 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3232 0 0"/>
                  <a:gd name="G23" fmla="+- 63936 0 0"/>
                  <a:gd name="T0" fmla="*/ 1967 w 25"/>
                  <a:gd name="T1" fmla="*/ 4571 h 60"/>
                  <a:gd name="T2" fmla="*/ 2124 w 25"/>
                  <a:gd name="T3" fmla="*/ 4428 h 60"/>
                  <a:gd name="T4" fmla="*/ 2294 w 25"/>
                  <a:gd name="T5" fmla="*/ 3894 h 60"/>
                  <a:gd name="T6" fmla="*/ 2478 w 25"/>
                  <a:gd name="T7" fmla="*/ 3481 h 60"/>
                  <a:gd name="T8" fmla="*/ 2676 w 25"/>
                  <a:gd name="T9" fmla="*/ 2794 h 60"/>
                  <a:gd name="T10" fmla="*/ 3121 w 25"/>
                  <a:gd name="T11" fmla="*/ 2220 h 60"/>
                  <a:gd name="T12" fmla="*/ 3641 w 25"/>
                  <a:gd name="T13" fmla="*/ 1598 h 60"/>
                  <a:gd name="T14" fmla="*/ 4587 w 25"/>
                  <a:gd name="T15" fmla="*/ 91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662 h 60"/>
                  <a:gd name="T22" fmla="*/ 1967 w 25"/>
                  <a:gd name="T23" fmla="*/ 1360 h 60"/>
                  <a:gd name="T24" fmla="*/ 1686 w 25"/>
                  <a:gd name="T25" fmla="*/ 1895 h 60"/>
                  <a:gd name="T26" fmla="*/ 5 w 25"/>
                  <a:gd name="T27" fmla="*/ 2610 h 60"/>
                  <a:gd name="T28" fmla="*/ 3 w 25"/>
                  <a:gd name="T29" fmla="*/ 3284 h 60"/>
                  <a:gd name="T30" fmla="*/ 2 w 25"/>
                  <a:gd name="T31" fmla="*/ 3783 h 60"/>
                  <a:gd name="T32" fmla="*/ 2 w 25"/>
                  <a:gd name="T33" fmla="*/ 4217 h 60"/>
                  <a:gd name="T34" fmla="*/ 0 w 25"/>
                  <a:gd name="T35" fmla="*/ 4522 h 60"/>
                  <a:gd name="T36" fmla="*/ 1967 w 25"/>
                  <a:gd name="T37" fmla="*/ 4571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33" name="Freeform 861"/>
              <p:cNvSpPr>
                <a:spLocks noChangeArrowheads="1"/>
              </p:cNvSpPr>
              <p:nvPr/>
            </p:nvSpPr>
            <p:spPr bwMode="auto">
              <a:xfrm>
                <a:off x="143" y="3495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48 0 0"/>
                  <a:gd name="G33" fmla="+- 22109 0 0"/>
                  <a:gd name="G34" fmla="+- 22502 0 0"/>
                  <a:gd name="G35" fmla="+- 2294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646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722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932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3 h 107"/>
                  <a:gd name="T48" fmla="*/ 1503 w 65"/>
                  <a:gd name="T49" fmla="*/ 2292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536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2758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34" name="Freeform 862"/>
              <p:cNvSpPr>
                <a:spLocks noChangeArrowheads="1"/>
              </p:cNvSpPr>
              <p:nvPr/>
            </p:nvSpPr>
            <p:spPr bwMode="auto">
              <a:xfrm>
                <a:off x="138" y="3495"/>
                <a:ext cx="76" cy="120"/>
              </a:xfrm>
              <a:custGeom>
                <a:avLst/>
                <a:gdLst>
                  <a:gd name="G0" fmla="+- 2 0 0"/>
                  <a:gd name="G1" fmla="+- 65524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5 0 0"/>
                  <a:gd name="G37" fmla="+- 55432 0 0"/>
                  <a:gd name="G38" fmla="+- 49757 0 0"/>
                  <a:gd name="G39" fmla="+- 45509 0 0"/>
                  <a:gd name="G40" fmla="+- 41606 0 0"/>
                  <a:gd name="G41" fmla="+- 38234 0 0"/>
                  <a:gd name="G42" fmla="+- 34515 0 0"/>
                  <a:gd name="T0" fmla="*/ 5 w 75"/>
                  <a:gd name="T1" fmla="*/ 0 h 111"/>
                  <a:gd name="T2" fmla="*/ 2 w 75"/>
                  <a:gd name="T3" fmla="*/ 4993 h 111"/>
                  <a:gd name="T4" fmla="*/ 0 w 75"/>
                  <a:gd name="T5" fmla="*/ 10104 h 111"/>
                  <a:gd name="T6" fmla="*/ 2 w 75"/>
                  <a:gd name="T7" fmla="*/ 15781 h 111"/>
                  <a:gd name="T8" fmla="*/ 5 w 75"/>
                  <a:gd name="T9" fmla="*/ 20032 h 111"/>
                  <a:gd name="T10" fmla="*/ 416 w 75"/>
                  <a:gd name="T11" fmla="*/ 24346 h 111"/>
                  <a:gd name="T12" fmla="*/ 539 w 75"/>
                  <a:gd name="T13" fmla="*/ 27841 h 111"/>
                  <a:gd name="T14" fmla="*/ 775 w 75"/>
                  <a:gd name="T15" fmla="*/ 31796 h 111"/>
                  <a:gd name="T16" fmla="*/ 1115 w 75"/>
                  <a:gd name="T17" fmla="*/ 34571 h 111"/>
                  <a:gd name="T18" fmla="*/ 1364 w 75"/>
                  <a:gd name="T19" fmla="*/ 37516 h 111"/>
                  <a:gd name="T20" fmla="*/ 1680 w 75"/>
                  <a:gd name="T21" fmla="*/ 39297 h 111"/>
                  <a:gd name="T22" fmla="*/ 1963 w 75"/>
                  <a:gd name="T23" fmla="*/ 41125 h 111"/>
                  <a:gd name="T24" fmla="*/ 2179 w 75"/>
                  <a:gd name="T25" fmla="*/ 42011 h 111"/>
                  <a:gd name="T26" fmla="*/ 2417 w 75"/>
                  <a:gd name="T27" fmla="*/ 42011 h 111"/>
                  <a:gd name="T28" fmla="*/ 2681 w 75"/>
                  <a:gd name="T29" fmla="*/ 41429 h 111"/>
                  <a:gd name="T30" fmla="*/ 2695 w 75"/>
                  <a:gd name="T31" fmla="*/ 40527 h 111"/>
                  <a:gd name="T32" fmla="*/ 2825 w 75"/>
                  <a:gd name="T33" fmla="*/ 38854 h 111"/>
                  <a:gd name="T34" fmla="*/ 2825 w 75"/>
                  <a:gd name="T35" fmla="*/ 37808 h 111"/>
                  <a:gd name="T36" fmla="*/ 2825 w 75"/>
                  <a:gd name="T37" fmla="*/ 36374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8022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316 h 111"/>
                  <a:gd name="T50" fmla="*/ 2294 w 75"/>
                  <a:gd name="T51" fmla="*/ 38316 h 111"/>
                  <a:gd name="T52" fmla="*/ 2068 w 75"/>
                  <a:gd name="T53" fmla="*/ 37808 h 111"/>
                  <a:gd name="T54" fmla="*/ 1865 w 75"/>
                  <a:gd name="T55" fmla="*/ 37156 h 111"/>
                  <a:gd name="T56" fmla="*/ 1595 w 75"/>
                  <a:gd name="T57" fmla="*/ 34571 h 111"/>
                  <a:gd name="T58" fmla="*/ 1303 w 75"/>
                  <a:gd name="T59" fmla="*/ 32548 h 111"/>
                  <a:gd name="T60" fmla="*/ 1115 w 75"/>
                  <a:gd name="T61" fmla="*/ 29569 h 111"/>
                  <a:gd name="T62" fmla="*/ 816 w 75"/>
                  <a:gd name="T63" fmla="*/ 26303 h 111"/>
                  <a:gd name="T64" fmla="*/ 598 w 75"/>
                  <a:gd name="T65" fmla="*/ 22504 h 111"/>
                  <a:gd name="T66" fmla="*/ 486 w 75"/>
                  <a:gd name="T67" fmla="*/ 18521 h 111"/>
                  <a:gd name="T68" fmla="*/ 438 w 75"/>
                  <a:gd name="T69" fmla="*/ 14600 h 111"/>
                  <a:gd name="T70" fmla="*/ 416 w 75"/>
                  <a:gd name="T71" fmla="*/ 10104 h 111"/>
                  <a:gd name="T72" fmla="*/ 416 w 75"/>
                  <a:gd name="T73" fmla="*/ 5417 h 111"/>
                  <a:gd name="T74" fmla="*/ 486 w 75"/>
                  <a:gd name="T75" fmla="*/ 3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9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5" y="103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35" name="Freeform 863"/>
              <p:cNvSpPr>
                <a:spLocks noChangeArrowheads="1"/>
              </p:cNvSpPr>
              <p:nvPr/>
            </p:nvSpPr>
            <p:spPr bwMode="auto">
              <a:xfrm>
                <a:off x="143" y="3491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37531 45696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5634 0 0"/>
                  <a:gd name="G30" fmla="+- 51555 0 0"/>
                  <a:gd name="G31" fmla="+- 56663 0 0"/>
                  <a:gd name="T0" fmla="*/ 2467 w 53"/>
                  <a:gd name="T1" fmla="*/ 28514 h 45"/>
                  <a:gd name="T2" fmla="*/ 2210 w 53"/>
                  <a:gd name="T3" fmla="*/ 22112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5679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5199 h 45"/>
                  <a:gd name="T24" fmla="*/ 8 w 53"/>
                  <a:gd name="T25" fmla="*/ 5679 h 45"/>
                  <a:gd name="T26" fmla="*/ 7 w 53"/>
                  <a:gd name="T27" fmla="*/ 5679 h 45"/>
                  <a:gd name="T28" fmla="*/ 8 w 53"/>
                  <a:gd name="T29" fmla="*/ 5679 h 45"/>
                  <a:gd name="T30" fmla="*/ 487 w 53"/>
                  <a:gd name="T31" fmla="*/ 6188 h 45"/>
                  <a:gd name="T32" fmla="*/ 608 w 53"/>
                  <a:gd name="T33" fmla="*/ 8029 h 45"/>
                  <a:gd name="T34" fmla="*/ 893 w 53"/>
                  <a:gd name="T35" fmla="*/ 11274 h 45"/>
                  <a:gd name="T36" fmla="*/ 1313 w 53"/>
                  <a:gd name="T37" fmla="*/ 14719 h 45"/>
                  <a:gd name="T38" fmla="*/ 1564 w 53"/>
                  <a:gd name="T39" fmla="*/ 20452 h 45"/>
                  <a:gd name="T40" fmla="*/ 1846 w 53"/>
                  <a:gd name="T41" fmla="*/ 26176 h 45"/>
                  <a:gd name="T42" fmla="*/ 2155 w 53"/>
                  <a:gd name="T43" fmla="*/ 31316 h 45"/>
                  <a:gd name="T44" fmla="*/ 2467 w 53"/>
                  <a:gd name="T45" fmla="*/ 28514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36" name="Freeform 864"/>
              <p:cNvSpPr>
                <a:spLocks noChangeArrowheads="1"/>
              </p:cNvSpPr>
              <p:nvPr/>
            </p:nvSpPr>
            <p:spPr bwMode="auto">
              <a:xfrm>
                <a:off x="191" y="3535"/>
                <a:ext cx="24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9152 0 0"/>
                  <a:gd name="G25" fmla="+- 51385 0 0"/>
                  <a:gd name="T0" fmla="*/ 5350 w 25"/>
                  <a:gd name="T1" fmla="*/ 23062 h 61"/>
                  <a:gd name="T2" fmla="*/ 4954 w 25"/>
                  <a:gd name="T3" fmla="*/ 21338 h 61"/>
                  <a:gd name="T4" fmla="*/ 4954 w 25"/>
                  <a:gd name="T5" fmla="*/ 19105 h 61"/>
                  <a:gd name="T6" fmla="*/ 4807 w 25"/>
                  <a:gd name="T7" fmla="*/ 16855 h 61"/>
                  <a:gd name="T8" fmla="*/ 4451 w 25"/>
                  <a:gd name="T9" fmla="*/ 13293 h 61"/>
                  <a:gd name="T10" fmla="*/ 3932 w 25"/>
                  <a:gd name="T11" fmla="*/ 10503 h 61"/>
                  <a:gd name="T12" fmla="*/ 3371 w 25"/>
                  <a:gd name="T13" fmla="*/ 7099 h 61"/>
                  <a:gd name="T14" fmla="*/ 2478 w 25"/>
                  <a:gd name="T15" fmla="*/ 3506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424 h 61"/>
                  <a:gd name="T22" fmla="*/ 1821 w 25"/>
                  <a:gd name="T23" fmla="*/ 8304 h 61"/>
                  <a:gd name="T24" fmla="*/ 2124 w 25"/>
                  <a:gd name="T25" fmla="*/ 11374 h 61"/>
                  <a:gd name="T26" fmla="*/ 2478 w 25"/>
                  <a:gd name="T27" fmla="*/ 13467 h 61"/>
                  <a:gd name="T28" fmla="*/ 2676 w 25"/>
                  <a:gd name="T29" fmla="*/ 17045 h 61"/>
                  <a:gd name="T30" fmla="*/ 2890 w 25"/>
                  <a:gd name="T31" fmla="*/ 19710 h 61"/>
                  <a:gd name="T32" fmla="*/ 3121 w 25"/>
                  <a:gd name="T33" fmla="*/ 21621 h 61"/>
                  <a:gd name="T34" fmla="*/ 3371 w 25"/>
                  <a:gd name="T35" fmla="*/ 23384 h 61"/>
                  <a:gd name="T36" fmla="*/ 5350 w 25"/>
                  <a:gd name="T37" fmla="*/ 23062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37" name="Freeform 865"/>
              <p:cNvSpPr>
                <a:spLocks noChangeArrowheads="1"/>
              </p:cNvSpPr>
              <p:nvPr/>
            </p:nvSpPr>
            <p:spPr bwMode="auto">
              <a:xfrm>
                <a:off x="5548" y="3634"/>
                <a:ext cx="66" cy="116"/>
              </a:xfrm>
              <a:custGeom>
                <a:avLst/>
                <a:gdLst>
                  <a:gd name="G0" fmla="+- 65533 0 0"/>
                  <a:gd name="G1" fmla="+- 65534 0 0"/>
                  <a:gd name="G2" fmla="+- 56 0 0"/>
                  <a:gd name="G3" fmla="*/ 1 50347 4569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4019 51712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3091 30784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3748 0 0"/>
                  <a:gd name="G34" fmla="+- 24394 0 0"/>
                  <a:gd name="G35" fmla="+- 24984 0 0"/>
                  <a:gd name="G36" fmla="+- 25565 0 0"/>
                  <a:gd name="G37" fmla="+- 25772 0 0"/>
                  <a:gd name="G38" fmla="+- 25481 0 0"/>
                  <a:gd name="G39" fmla="+- 25149 0 0"/>
                  <a:gd name="T0" fmla="*/ 0 w 65"/>
                  <a:gd name="T1" fmla="*/ 23748 h 108"/>
                  <a:gd name="T2" fmla="*/ 0 w 65"/>
                  <a:gd name="T3" fmla="*/ 24394 h 108"/>
                  <a:gd name="T4" fmla="*/ 0 w 65"/>
                  <a:gd name="T5" fmla="*/ 24985 h 108"/>
                  <a:gd name="T6" fmla="*/ 1 w 65"/>
                  <a:gd name="T7" fmla="*/ 25567 h 108"/>
                  <a:gd name="T8" fmla="*/ 2 w 65"/>
                  <a:gd name="T9" fmla="*/ 25778 h 108"/>
                  <a:gd name="T10" fmla="*/ 6 w 65"/>
                  <a:gd name="T11" fmla="*/ 26215 h 108"/>
                  <a:gd name="T12" fmla="*/ 734 w 65"/>
                  <a:gd name="T13" fmla="*/ 26199 h 108"/>
                  <a:gd name="T14" fmla="*/ 1050 w 65"/>
                  <a:gd name="T15" fmla="*/ 25567 h 108"/>
                  <a:gd name="T16" fmla="*/ 1595 w 65"/>
                  <a:gd name="T17" fmla="*/ 24403 h 108"/>
                  <a:gd name="T18" fmla="*/ 1947 w 65"/>
                  <a:gd name="T19" fmla="*/ 23593 h 108"/>
                  <a:gd name="T20" fmla="*/ 2472 w 65"/>
                  <a:gd name="T21" fmla="*/ 21960 h 108"/>
                  <a:gd name="T22" fmla="*/ 2897 w 65"/>
                  <a:gd name="T23" fmla="*/ 20161 h 108"/>
                  <a:gd name="T24" fmla="*/ 3264 w 65"/>
                  <a:gd name="T25" fmla="*/ 17725 h 108"/>
                  <a:gd name="T26" fmla="*/ 3754 w 65"/>
                  <a:gd name="T27" fmla="*/ 15354 h 108"/>
                  <a:gd name="T28" fmla="*/ 3985 w 65"/>
                  <a:gd name="T29" fmla="*/ 12507 h 108"/>
                  <a:gd name="T30" fmla="*/ 4144 w 65"/>
                  <a:gd name="T31" fmla="*/ 9872 h 108"/>
                  <a:gd name="T32" fmla="*/ 4230 w 65"/>
                  <a:gd name="T33" fmla="*/ 6915 h 108"/>
                  <a:gd name="T34" fmla="*/ 4217 w 65"/>
                  <a:gd name="T35" fmla="*/ 3685 h 108"/>
                  <a:gd name="T36" fmla="*/ 3985 w 65"/>
                  <a:gd name="T37" fmla="*/ 2 h 108"/>
                  <a:gd name="T38" fmla="*/ 3973 w 65"/>
                  <a:gd name="T39" fmla="*/ 1 h 108"/>
                  <a:gd name="T40" fmla="*/ 3904 w 65"/>
                  <a:gd name="T41" fmla="*/ 0 h 108"/>
                  <a:gd name="T42" fmla="*/ 3754 w 65"/>
                  <a:gd name="T43" fmla="*/ 0 h 108"/>
                  <a:gd name="T44" fmla="*/ 3598 w 65"/>
                  <a:gd name="T45" fmla="*/ 1 h 108"/>
                  <a:gd name="T46" fmla="*/ 3138 w 65"/>
                  <a:gd name="T47" fmla="*/ 5 h 108"/>
                  <a:gd name="T48" fmla="*/ 2785 w 65"/>
                  <a:gd name="T49" fmla="*/ 2226 h 108"/>
                  <a:gd name="T50" fmla="*/ 2329 w 65"/>
                  <a:gd name="T51" fmla="*/ 3426 h 108"/>
                  <a:gd name="T52" fmla="*/ 1834 w 65"/>
                  <a:gd name="T53" fmla="*/ 5573 h 108"/>
                  <a:gd name="T54" fmla="*/ 1416 w 65"/>
                  <a:gd name="T55" fmla="*/ 7506 h 108"/>
                  <a:gd name="T56" fmla="*/ 989 w 65"/>
                  <a:gd name="T57" fmla="*/ 9872 h 108"/>
                  <a:gd name="T58" fmla="*/ 734 w 65"/>
                  <a:gd name="T59" fmla="*/ 11663 h 108"/>
                  <a:gd name="T60" fmla="*/ 8 w 65"/>
                  <a:gd name="T61" fmla="*/ 13406 h 108"/>
                  <a:gd name="T62" fmla="*/ 6 w 65"/>
                  <a:gd name="T63" fmla="*/ 15477 h 108"/>
                  <a:gd name="T64" fmla="*/ 4 w 65"/>
                  <a:gd name="T65" fmla="*/ 17825 h 108"/>
                  <a:gd name="T66" fmla="*/ 2 w 65"/>
                  <a:gd name="T67" fmla="*/ 19366 h 108"/>
                  <a:gd name="T68" fmla="*/ 1 w 65"/>
                  <a:gd name="T69" fmla="*/ 21143 h 108"/>
                  <a:gd name="T70" fmla="*/ 1 w 65"/>
                  <a:gd name="T71" fmla="*/ 22702 h 108"/>
                  <a:gd name="T72" fmla="*/ 0 w 65"/>
                  <a:gd name="T73" fmla="*/ 23748 h 108"/>
                  <a:gd name="T74" fmla="*/ 0 w 65"/>
                  <a:gd name="T75" fmla="*/ 0 h 108"/>
                  <a:gd name="T76" fmla="*/ 65 w 65"/>
                  <a:gd name="T7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8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5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11" y="107"/>
                    </a:lnTo>
                    <a:lnTo>
                      <a:pt x="17" y="105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4" y="82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6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5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40"/>
                    </a:lnTo>
                    <a:lnTo>
                      <a:pt x="11" y="48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38" name="Freeform 866"/>
              <p:cNvSpPr>
                <a:spLocks noChangeArrowheads="1"/>
              </p:cNvSpPr>
              <p:nvPr/>
            </p:nvSpPr>
            <p:spPr bwMode="auto">
              <a:xfrm>
                <a:off x="5542" y="3635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7 G11"/>
                  <a:gd name="G13" fmla="+- 65532 0 0"/>
                  <a:gd name="G14" fmla="+- 106 0 0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121 0 0"/>
                  <a:gd name="G39" fmla="+- 57861 0 0"/>
                  <a:gd name="G40" fmla="+- 53353 0 0"/>
                  <a:gd name="G41" fmla="+- 49321 0 0"/>
                  <a:gd name="G42" fmla="+- 44941 0 0"/>
                  <a:gd name="G43" fmla="+- 41754 0 0"/>
                  <a:gd name="G44" fmla="+- 37882 0 0"/>
                  <a:gd name="T0" fmla="*/ 2306 w 75"/>
                  <a:gd name="T1" fmla="*/ 4 h 111"/>
                  <a:gd name="T2" fmla="*/ 2429 w 75"/>
                  <a:gd name="T3" fmla="*/ 5844 h 111"/>
                  <a:gd name="T4" fmla="*/ 2429 w 75"/>
                  <a:gd name="T5" fmla="*/ 10104 h 111"/>
                  <a:gd name="T6" fmla="*/ 2417 w 75"/>
                  <a:gd name="T7" fmla="*/ 14600 h 111"/>
                  <a:gd name="T8" fmla="*/ 2306 w 75"/>
                  <a:gd name="T9" fmla="*/ 18521 h 111"/>
                  <a:gd name="T10" fmla="*/ 2179 w 75"/>
                  <a:gd name="T11" fmla="*/ 22774 h 111"/>
                  <a:gd name="T12" fmla="*/ 1964 w 75"/>
                  <a:gd name="T13" fmla="*/ 25746 h 111"/>
                  <a:gd name="T14" fmla="*/ 1770 w 75"/>
                  <a:gd name="T15" fmla="*/ 29424 h 111"/>
                  <a:gd name="T16" fmla="*/ 1514 w 75"/>
                  <a:gd name="T17" fmla="*/ 32091 h 111"/>
                  <a:gd name="T18" fmla="*/ 1237 w 75"/>
                  <a:gd name="T19" fmla="*/ 34689 h 111"/>
                  <a:gd name="T20" fmla="*/ 954 w 75"/>
                  <a:gd name="T21" fmla="*/ 36374 h 111"/>
                  <a:gd name="T22" fmla="*/ 736 w 75"/>
                  <a:gd name="T23" fmla="*/ 37516 h 111"/>
                  <a:gd name="T24" fmla="*/ 539 w 75"/>
                  <a:gd name="T25" fmla="*/ 38022 h 111"/>
                  <a:gd name="T26" fmla="*/ 438 w 75"/>
                  <a:gd name="T27" fmla="*/ 38022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516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5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1429 h 111"/>
                  <a:gd name="T52" fmla="*/ 860 w 75"/>
                  <a:gd name="T53" fmla="*/ 40881 h 111"/>
                  <a:gd name="T54" fmla="*/ 1174 w 75"/>
                  <a:gd name="T55" fmla="*/ 39297 h 111"/>
                  <a:gd name="T56" fmla="*/ 1445 w 75"/>
                  <a:gd name="T57" fmla="*/ 37357 h 111"/>
                  <a:gd name="T58" fmla="*/ 1770 w 75"/>
                  <a:gd name="T59" fmla="*/ 34689 h 111"/>
                  <a:gd name="T60" fmla="*/ 1973 w 75"/>
                  <a:gd name="T61" fmla="*/ 31796 h 111"/>
                  <a:gd name="T62" fmla="*/ 2294 w 75"/>
                  <a:gd name="T63" fmla="*/ 27841 h 111"/>
                  <a:gd name="T64" fmla="*/ 2429 w 75"/>
                  <a:gd name="T65" fmla="*/ 23791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104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4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2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2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39" name="Freeform 867"/>
              <p:cNvSpPr>
                <a:spLocks noChangeArrowheads="1"/>
              </p:cNvSpPr>
              <p:nvPr/>
            </p:nvSpPr>
            <p:spPr bwMode="auto">
              <a:xfrm>
                <a:off x="5560" y="3631"/>
                <a:ext cx="53" cy="48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28084 h 46"/>
                  <a:gd name="T2" fmla="*/ 608 w 53"/>
                  <a:gd name="T3" fmla="*/ 21954 h 46"/>
                  <a:gd name="T4" fmla="*/ 845 w 53"/>
                  <a:gd name="T5" fmla="*/ 18504 h 46"/>
                  <a:gd name="T6" fmla="*/ 1243 w 53"/>
                  <a:gd name="T7" fmla="*/ 14192 h 46"/>
                  <a:gd name="T8" fmla="*/ 1549 w 53"/>
                  <a:gd name="T9" fmla="*/ 9509 h 46"/>
                  <a:gd name="T10" fmla="*/ 1846 w 53"/>
                  <a:gd name="T11" fmla="*/ 6821 h 46"/>
                  <a:gd name="T12" fmla="*/ 2060 w 53"/>
                  <a:gd name="T13" fmla="*/ 5800 h 46"/>
                  <a:gd name="T14" fmla="*/ 2155 w 53"/>
                  <a:gd name="T15" fmla="*/ 5800 h 46"/>
                  <a:gd name="T16" fmla="*/ 2177 w 53"/>
                  <a:gd name="T17" fmla="*/ 5800 h 46"/>
                  <a:gd name="T18" fmla="*/ 2155 w 53"/>
                  <a:gd name="T19" fmla="*/ 5336 h 46"/>
                  <a:gd name="T20" fmla="*/ 2467 w 53"/>
                  <a:gd name="T21" fmla="*/ 113 h 46"/>
                  <a:gd name="T22" fmla="*/ 2335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4 h 46"/>
                  <a:gd name="T32" fmla="*/ 1326 w 53"/>
                  <a:gd name="T33" fmla="*/ 5800 h 46"/>
                  <a:gd name="T34" fmla="*/ 944 w 53"/>
                  <a:gd name="T35" fmla="*/ 8763 h 46"/>
                  <a:gd name="T36" fmla="*/ 608 w 53"/>
                  <a:gd name="T37" fmla="*/ 14192 h 46"/>
                  <a:gd name="T38" fmla="*/ 6 w 53"/>
                  <a:gd name="T39" fmla="*/ 19802 h 46"/>
                  <a:gd name="T40" fmla="*/ 0 w 53"/>
                  <a:gd name="T41" fmla="*/ 25410 h 46"/>
                  <a:gd name="T42" fmla="*/ 8 w 53"/>
                  <a:gd name="T43" fmla="*/ 28084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40" name="Freeform 868"/>
              <p:cNvSpPr>
                <a:spLocks noChangeArrowheads="1"/>
              </p:cNvSpPr>
              <p:nvPr/>
            </p:nvSpPr>
            <p:spPr bwMode="auto">
              <a:xfrm>
                <a:off x="5542" y="3675"/>
                <a:ext cx="24" cy="64"/>
              </a:xfrm>
              <a:custGeom>
                <a:avLst/>
                <a:gdLst>
                  <a:gd name="G0" fmla="+- 10 0 0"/>
                  <a:gd name="G1" fmla="sin 61 G0"/>
                  <a:gd name="G2" fmla="*/ 1 597 51712"/>
                  <a:gd name="G3" fmla="*/ 1 24209 25856"/>
                  <a:gd name="G4" fmla="+- 1 0 0"/>
                  <a:gd name="G5" fmla="+- 1 0 0"/>
                  <a:gd name="G6" fmla="*/ 1 59343 38528"/>
                  <a:gd name="G7" fmla="*/ 1 48111 22848"/>
                  <a:gd name="G8" fmla="+- 42 0 0"/>
                  <a:gd name="G9" fmla="+- 28 0 0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23 0 0"/>
                  <a:gd name="G23" fmla="+- 48120 0 0"/>
                  <a:gd name="T0" fmla="*/ 1967 w 25"/>
                  <a:gd name="T1" fmla="*/ 23384 h 61"/>
                  <a:gd name="T2" fmla="*/ 2124 w 25"/>
                  <a:gd name="T3" fmla="*/ 21637 h 61"/>
                  <a:gd name="T4" fmla="*/ 2294 w 25"/>
                  <a:gd name="T5" fmla="*/ 19710 h 61"/>
                  <a:gd name="T6" fmla="*/ 2478 w 25"/>
                  <a:gd name="T7" fmla="*/ 16855 h 61"/>
                  <a:gd name="T8" fmla="*/ 2676 w 25"/>
                  <a:gd name="T9" fmla="*/ 14364 h 61"/>
                  <a:gd name="T10" fmla="*/ 3121 w 25"/>
                  <a:gd name="T11" fmla="*/ 10626 h 61"/>
                  <a:gd name="T12" fmla="*/ 3641 w 25"/>
                  <a:gd name="T13" fmla="*/ 7742 h 61"/>
                  <a:gd name="T14" fmla="*/ 4587 w 25"/>
                  <a:gd name="T15" fmla="*/ 4779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3228 h 61"/>
                  <a:gd name="T22" fmla="*/ 1967 w 25"/>
                  <a:gd name="T23" fmla="*/ 6569 h 61"/>
                  <a:gd name="T24" fmla="*/ 1686 w 25"/>
                  <a:gd name="T25" fmla="*/ 9838 h 61"/>
                  <a:gd name="T26" fmla="*/ 5 w 25"/>
                  <a:gd name="T27" fmla="*/ 13446 h 61"/>
                  <a:gd name="T28" fmla="*/ 3 w 25"/>
                  <a:gd name="T29" fmla="*/ 15774 h 61"/>
                  <a:gd name="T30" fmla="*/ 2 w 25"/>
                  <a:gd name="T31" fmla="*/ 18472 h 61"/>
                  <a:gd name="T32" fmla="*/ 2 w 25"/>
                  <a:gd name="T33" fmla="*/ 21621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3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2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41" name="Freeform 869"/>
              <p:cNvSpPr>
                <a:spLocks noChangeArrowheads="1"/>
              </p:cNvSpPr>
              <p:nvPr/>
            </p:nvSpPr>
            <p:spPr bwMode="auto">
              <a:xfrm>
                <a:off x="142" y="823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42616 0 0"/>
                  <a:gd name="G33" fmla="+- 45129 0 0"/>
                  <a:gd name="G34" fmla="+- 45741 0 0"/>
                  <a:gd name="G35" fmla="+- 46767 0 0"/>
                  <a:gd name="G36" fmla="+- 47276 0 0"/>
                  <a:gd name="G37" fmla="+- 49228 0 0"/>
                  <a:gd name="G38" fmla="+- 49070 0 0"/>
                  <a:gd name="T0" fmla="*/ 4230 w 65"/>
                  <a:gd name="T1" fmla="*/ 46846 h 106"/>
                  <a:gd name="T2" fmla="*/ 4230 w 65"/>
                  <a:gd name="T3" fmla="*/ 49359 h 106"/>
                  <a:gd name="T4" fmla="*/ 4230 w 65"/>
                  <a:gd name="T5" fmla="*/ 49958 h 106"/>
                  <a:gd name="T6" fmla="*/ 4217 w 65"/>
                  <a:gd name="T7" fmla="*/ 50821 h 106"/>
                  <a:gd name="T8" fmla="*/ 4054 w 65"/>
                  <a:gd name="T9" fmla="*/ 51180 h 106"/>
                  <a:gd name="T10" fmla="*/ 3904 w 65"/>
                  <a:gd name="T11" fmla="*/ 52764 h 106"/>
                  <a:gd name="T12" fmla="*/ 3536 w 65"/>
                  <a:gd name="T13" fmla="*/ 52208 h 106"/>
                  <a:gd name="T14" fmla="*/ 3138 w 65"/>
                  <a:gd name="T15" fmla="*/ 50821 h 106"/>
                  <a:gd name="T16" fmla="*/ 2729 w 65"/>
                  <a:gd name="T17" fmla="*/ 49503 h 106"/>
                  <a:gd name="T18" fmla="*/ 2282 w 65"/>
                  <a:gd name="T19" fmla="*/ 46458 h 106"/>
                  <a:gd name="T20" fmla="*/ 1797 w 65"/>
                  <a:gd name="T21" fmla="*/ 43198 h 106"/>
                  <a:gd name="T22" fmla="*/ 1334 w 65"/>
                  <a:gd name="T23" fmla="*/ 39489 h 106"/>
                  <a:gd name="T24" fmla="*/ 878 w 65"/>
                  <a:gd name="T25" fmla="*/ 35633 h 106"/>
                  <a:gd name="T26" fmla="*/ 8 w 65"/>
                  <a:gd name="T27" fmla="*/ 30374 h 106"/>
                  <a:gd name="T28" fmla="*/ 4 w 65"/>
                  <a:gd name="T29" fmla="*/ 24443 h 106"/>
                  <a:gd name="T30" fmla="*/ 1 w 65"/>
                  <a:gd name="T31" fmla="*/ 18632 h 106"/>
                  <a:gd name="T32" fmla="*/ 0 w 65"/>
                  <a:gd name="T33" fmla="*/ 12702 h 106"/>
                  <a:gd name="T34" fmla="*/ 1 w 65"/>
                  <a:gd name="T35" fmla="*/ 6611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0 h 106"/>
                  <a:gd name="T46" fmla="*/ 1050 w 65"/>
                  <a:gd name="T47" fmla="*/ 3 h 106"/>
                  <a:gd name="T48" fmla="*/ 1503 w 65"/>
                  <a:gd name="T49" fmla="*/ 3734 h 106"/>
                  <a:gd name="T50" fmla="*/ 1908 w 65"/>
                  <a:gd name="T51" fmla="*/ 6611 h 106"/>
                  <a:gd name="T52" fmla="*/ 2422 w 65"/>
                  <a:gd name="T53" fmla="*/ 10496 h 106"/>
                  <a:gd name="T54" fmla="*/ 2834 w 65"/>
                  <a:gd name="T55" fmla="*/ 14547 h 106"/>
                  <a:gd name="T56" fmla="*/ 3193 w 65"/>
                  <a:gd name="T57" fmla="*/ 18632 h 106"/>
                  <a:gd name="T58" fmla="*/ 3465 w 65"/>
                  <a:gd name="T59" fmla="*/ 22499 h 106"/>
                  <a:gd name="T60" fmla="*/ 3754 w 65"/>
                  <a:gd name="T61" fmla="*/ 27896 h 106"/>
                  <a:gd name="T62" fmla="*/ 3904 w 65"/>
                  <a:gd name="T63" fmla="*/ 30622 h 106"/>
                  <a:gd name="T64" fmla="*/ 3985 w 65"/>
                  <a:gd name="T65" fmla="*/ 35633 h 106"/>
                  <a:gd name="T66" fmla="*/ 4054 w 65"/>
                  <a:gd name="T67" fmla="*/ 39132 h 106"/>
                  <a:gd name="T68" fmla="*/ 4217 w 65"/>
                  <a:gd name="T69" fmla="*/ 42078 h 106"/>
                  <a:gd name="T70" fmla="*/ 4217 w 65"/>
                  <a:gd name="T71" fmla="*/ 45500 h 106"/>
                  <a:gd name="T72" fmla="*/ 4230 w 65"/>
                  <a:gd name="T73" fmla="*/ 46846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2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42" name="Freeform 870"/>
              <p:cNvSpPr>
                <a:spLocks noChangeArrowheads="1"/>
              </p:cNvSpPr>
              <p:nvPr/>
            </p:nvSpPr>
            <p:spPr bwMode="auto">
              <a:xfrm>
                <a:off x="137" y="823"/>
                <a:ext cx="75" cy="120"/>
              </a:xfrm>
              <a:custGeom>
                <a:avLst/>
                <a:gdLst>
                  <a:gd name="G0" fmla="+- 1 0 0"/>
                  <a:gd name="G1" fmla="+- 65524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679 0 0"/>
                  <a:gd name="G38" fmla="+- 50889 0 0"/>
                  <a:gd name="G39" fmla="+- 46285 0 0"/>
                  <a:gd name="G40" fmla="+- 42556 0 0"/>
                  <a:gd name="G41" fmla="+- 38644 0 0"/>
                  <a:gd name="G42" fmla="+- 35257 0 0"/>
                  <a:gd name="T0" fmla="*/ 5 w 74"/>
                  <a:gd name="T1" fmla="*/ 0 h 111"/>
                  <a:gd name="T2" fmla="*/ 1 w 74"/>
                  <a:gd name="T3" fmla="*/ 4627 h 111"/>
                  <a:gd name="T4" fmla="*/ 0 w 74"/>
                  <a:gd name="T5" fmla="*/ 9857 h 111"/>
                  <a:gd name="T6" fmla="*/ 1 w 74"/>
                  <a:gd name="T7" fmla="*/ 14648 h 111"/>
                  <a:gd name="T8" fmla="*/ 5 w 74"/>
                  <a:gd name="T9" fmla="*/ 19256 h 111"/>
                  <a:gd name="T10" fmla="*/ 437 w 74"/>
                  <a:gd name="T11" fmla="*/ 23417 h 111"/>
                  <a:gd name="T12" fmla="*/ 569 w 74"/>
                  <a:gd name="T13" fmla="*/ 27461 h 111"/>
                  <a:gd name="T14" fmla="*/ 822 w 74"/>
                  <a:gd name="T15" fmla="*/ 31101 h 111"/>
                  <a:gd name="T16" fmla="*/ 1187 w 74"/>
                  <a:gd name="T17" fmla="*/ 34571 h 111"/>
                  <a:gd name="T18" fmla="*/ 1391 w 74"/>
                  <a:gd name="T19" fmla="*/ 37156 h 111"/>
                  <a:gd name="T20" fmla="*/ 1717 w 74"/>
                  <a:gd name="T21" fmla="*/ 38854 h 111"/>
                  <a:gd name="T22" fmla="*/ 2011 w 74"/>
                  <a:gd name="T23" fmla="*/ 40527 h 111"/>
                  <a:gd name="T24" fmla="*/ 2294 w 74"/>
                  <a:gd name="T25" fmla="*/ 41429 h 111"/>
                  <a:gd name="T26" fmla="*/ 2549 w 74"/>
                  <a:gd name="T27" fmla="*/ 42011 h 111"/>
                  <a:gd name="T28" fmla="*/ 2755 w 74"/>
                  <a:gd name="T29" fmla="*/ 40881 h 111"/>
                  <a:gd name="T30" fmla="*/ 2883 w 74"/>
                  <a:gd name="T31" fmla="*/ 40182 h 111"/>
                  <a:gd name="T32" fmla="*/ 2907 w 74"/>
                  <a:gd name="T33" fmla="*/ 38854 h 111"/>
                  <a:gd name="T34" fmla="*/ 2907 w 74"/>
                  <a:gd name="T35" fmla="*/ 37516 h 111"/>
                  <a:gd name="T36" fmla="*/ 2907 w 74"/>
                  <a:gd name="T37" fmla="*/ 35949 h 111"/>
                  <a:gd name="T38" fmla="*/ 2617 w 74"/>
                  <a:gd name="T39" fmla="*/ 36374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5949 h 111"/>
                  <a:gd name="T56" fmla="*/ 1629 w 74"/>
                  <a:gd name="T57" fmla="*/ 34571 h 111"/>
                  <a:gd name="T58" fmla="*/ 1390 w 74"/>
                  <a:gd name="T59" fmla="*/ 31984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448 h 111"/>
                  <a:gd name="T68" fmla="*/ 461 w 74"/>
                  <a:gd name="T69" fmla="*/ 14600 h 111"/>
                  <a:gd name="T70" fmla="*/ 437 w 74"/>
                  <a:gd name="T71" fmla="*/ 9857 h 111"/>
                  <a:gd name="T72" fmla="*/ 437 w 74"/>
                  <a:gd name="T73" fmla="*/ 5417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2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43" name="Freeform 871"/>
              <p:cNvSpPr>
                <a:spLocks noChangeArrowheads="1"/>
              </p:cNvSpPr>
              <p:nvPr/>
            </p:nvSpPr>
            <p:spPr bwMode="auto">
              <a:xfrm>
                <a:off x="142" y="817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1497 25856"/>
                  <a:gd name="G4" fmla="+- 2 0 0"/>
                  <a:gd name="G5" fmla="+- 5 0 0"/>
                  <a:gd name="G6" fmla="*/ 1 38149 30784"/>
                  <a:gd name="G7" fmla="*/ 1 24681 13716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3656 0 0"/>
                  <a:gd name="G19" fmla="+- 17956 0 0"/>
                  <a:gd name="G20" fmla="+- 12951 0 0"/>
                  <a:gd name="T0" fmla="*/ 2467 w 53"/>
                  <a:gd name="T1" fmla="*/ 25833 h 46"/>
                  <a:gd name="T2" fmla="*/ 2177 w 53"/>
                  <a:gd name="T3" fmla="*/ 19802 h 46"/>
                  <a:gd name="T4" fmla="*/ 1846 w 53"/>
                  <a:gd name="T5" fmla="*/ 14431 h 46"/>
                  <a:gd name="T6" fmla="*/ 1480 w 53"/>
                  <a:gd name="T7" fmla="*/ 10309 h 46"/>
                  <a:gd name="T8" fmla="*/ 1176 w 53"/>
                  <a:gd name="T9" fmla="*/ 5800 h 46"/>
                  <a:gd name="T10" fmla="*/ 845 w 53"/>
                  <a:gd name="T11" fmla="*/ 113 h 46"/>
                  <a:gd name="T12" fmla="*/ 575 w 53"/>
                  <a:gd name="T13" fmla="*/ 1 h 46"/>
                  <a:gd name="T14" fmla="*/ 487 w 53"/>
                  <a:gd name="T15" fmla="*/ 1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4160 h 46"/>
                  <a:gd name="T22" fmla="*/ 8 w 53"/>
                  <a:gd name="T23" fmla="*/ 5336 h 46"/>
                  <a:gd name="T24" fmla="*/ 7 w 53"/>
                  <a:gd name="T25" fmla="*/ 5800 h 46"/>
                  <a:gd name="T26" fmla="*/ 487 w 53"/>
                  <a:gd name="T27" fmla="*/ 5800 h 46"/>
                  <a:gd name="T28" fmla="*/ 608 w 53"/>
                  <a:gd name="T29" fmla="*/ 6821 h 46"/>
                  <a:gd name="T30" fmla="*/ 893 w 53"/>
                  <a:gd name="T31" fmla="*/ 10309 h 46"/>
                  <a:gd name="T32" fmla="*/ 1243 w 53"/>
                  <a:gd name="T33" fmla="*/ 14192 h 46"/>
                  <a:gd name="T34" fmla="*/ 1549 w 53"/>
                  <a:gd name="T35" fmla="*/ 18504 h 46"/>
                  <a:gd name="T36" fmla="*/ 1846 w 53"/>
                  <a:gd name="T37" fmla="*/ 23396 h 46"/>
                  <a:gd name="T38" fmla="*/ 2155 w 53"/>
                  <a:gd name="T39" fmla="*/ 28084 h 46"/>
                  <a:gd name="T40" fmla="*/ 2467 w 53"/>
                  <a:gd name="T41" fmla="*/ 25833 h 46"/>
                  <a:gd name="T42" fmla="*/ 0 w 53"/>
                  <a:gd name="T43" fmla="*/ 0 h 46"/>
                  <a:gd name="T44" fmla="*/ 53 w 53"/>
                  <a:gd name="T4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6">
                    <a:moveTo>
                      <a:pt x="53" y="42"/>
                    </a:moveTo>
                    <a:lnTo>
                      <a:pt x="46" y="32"/>
                    </a:lnTo>
                    <a:lnTo>
                      <a:pt x="40" y="24"/>
                    </a:lnTo>
                    <a:lnTo>
                      <a:pt x="32" y="17"/>
                    </a:lnTo>
                    <a:lnTo>
                      <a:pt x="25" y="10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3"/>
                    </a:lnTo>
                    <a:lnTo>
                      <a:pt x="33" y="30"/>
                    </a:lnTo>
                    <a:lnTo>
                      <a:pt x="40" y="38"/>
                    </a:lnTo>
                    <a:lnTo>
                      <a:pt x="45" y="46"/>
                    </a:lnTo>
                    <a:lnTo>
                      <a:pt x="53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44" name="Freeform 872"/>
              <p:cNvSpPr>
                <a:spLocks noChangeArrowheads="1"/>
              </p:cNvSpPr>
              <p:nvPr/>
            </p:nvSpPr>
            <p:spPr bwMode="auto">
              <a:xfrm>
                <a:off x="190" y="850"/>
                <a:ext cx="23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567 1280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8468 0 0"/>
                  <a:gd name="G25" fmla="+- 50871 0 0"/>
                  <a:gd name="T0" fmla="*/ 6495 w 24"/>
                  <a:gd name="T1" fmla="*/ 24929 h 60"/>
                  <a:gd name="T2" fmla="*/ 6187 w 24"/>
                  <a:gd name="T3" fmla="*/ 23255 h 60"/>
                  <a:gd name="T4" fmla="*/ 6187 w 24"/>
                  <a:gd name="T5" fmla="*/ 20852 h 60"/>
                  <a:gd name="T6" fmla="*/ 5995 w 24"/>
                  <a:gd name="T7" fmla="*/ 18105 h 60"/>
                  <a:gd name="T8" fmla="*/ 5534 w 24"/>
                  <a:gd name="T9" fmla="*/ 14398 h 60"/>
                  <a:gd name="T10" fmla="*/ 5108 w 24"/>
                  <a:gd name="T11" fmla="*/ 10447 h 60"/>
                  <a:gd name="T12" fmla="*/ 4352 w 24"/>
                  <a:gd name="T13" fmla="*/ 6931 h 60"/>
                  <a:gd name="T14" fmla="*/ 3160 w 24"/>
                  <a:gd name="T15" fmla="*/ 3659 h 60"/>
                  <a:gd name="T16" fmla="*/ 2295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2295 w 24"/>
                  <a:gd name="T23" fmla="*/ 8809 h 60"/>
                  <a:gd name="T24" fmla="*/ 2693 w 24"/>
                  <a:gd name="T25" fmla="*/ 12236 h 60"/>
                  <a:gd name="T26" fmla="*/ 3160 w 24"/>
                  <a:gd name="T27" fmla="*/ 15412 h 60"/>
                  <a:gd name="T28" fmla="*/ 3423 w 24"/>
                  <a:gd name="T29" fmla="*/ 19191 h 60"/>
                  <a:gd name="T30" fmla="*/ 3708 w 24"/>
                  <a:gd name="T31" fmla="*/ 21239 h 60"/>
                  <a:gd name="T32" fmla="*/ 4017 w 24"/>
                  <a:gd name="T33" fmla="*/ 24410 h 60"/>
                  <a:gd name="T34" fmla="*/ 4352 w 24"/>
                  <a:gd name="T35" fmla="*/ 25205 h 60"/>
                  <a:gd name="T36" fmla="*/ 6495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45" name="Freeform 873"/>
              <p:cNvSpPr>
                <a:spLocks noChangeArrowheads="1"/>
              </p:cNvSpPr>
              <p:nvPr/>
            </p:nvSpPr>
            <p:spPr bwMode="auto">
              <a:xfrm>
                <a:off x="5548" y="949"/>
                <a:ext cx="66" cy="115"/>
              </a:xfrm>
              <a:custGeom>
                <a:avLst/>
                <a:gdLst>
                  <a:gd name="G0" fmla="+- 65534 0 0"/>
                  <a:gd name="G1" fmla="*/ 1 0 51712"/>
                  <a:gd name="G2" fmla="+- 105 0 0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*/ 1 1946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234 0 0"/>
                  <a:gd name="G35" fmla="+- 26325 0 0"/>
                  <a:gd name="G36" fmla="+- 26571 0 0"/>
                  <a:gd name="G37" fmla="+- 26838 0 0"/>
                  <a:gd name="G38" fmla="+- 26661 0 0"/>
                  <a:gd name="G39" fmla="+- 26345 0 0"/>
                  <a:gd name="T0" fmla="*/ 0 w 65"/>
                  <a:gd name="T1" fmla="*/ 24793 h 107"/>
                  <a:gd name="T2" fmla="*/ 0 w 65"/>
                  <a:gd name="T3" fmla="*/ 25234 h 107"/>
                  <a:gd name="T4" fmla="*/ 0 w 65"/>
                  <a:gd name="T5" fmla="*/ 26326 h 107"/>
                  <a:gd name="T6" fmla="*/ 1 w 65"/>
                  <a:gd name="T7" fmla="*/ 26574 h 107"/>
                  <a:gd name="T8" fmla="*/ 3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395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7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331 w 65"/>
                  <a:gd name="T25" fmla="*/ 18359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10292 h 107"/>
                  <a:gd name="T32" fmla="*/ 4230 w 65"/>
                  <a:gd name="T33" fmla="*/ 6775 h 107"/>
                  <a:gd name="T34" fmla="*/ 4217 w 65"/>
                  <a:gd name="T35" fmla="*/ 3279 h 107"/>
                  <a:gd name="T36" fmla="*/ 3985 w 65"/>
                  <a:gd name="T37" fmla="*/ 2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1 h 107"/>
                  <a:gd name="T46" fmla="*/ 3138 w 65"/>
                  <a:gd name="T47" fmla="*/ 3 h 107"/>
                  <a:gd name="T48" fmla="*/ 2785 w 65"/>
                  <a:gd name="T49" fmla="*/ 2139 h 107"/>
                  <a:gd name="T50" fmla="*/ 2329 w 65"/>
                  <a:gd name="T51" fmla="*/ 3279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989 w 65"/>
                  <a:gd name="T57" fmla="*/ 9704 h 107"/>
                  <a:gd name="T58" fmla="*/ 779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359 h 107"/>
                  <a:gd name="T66" fmla="*/ 3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472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46" name="Freeform 874"/>
              <p:cNvSpPr>
                <a:spLocks noChangeArrowheads="1"/>
              </p:cNvSpPr>
              <p:nvPr/>
            </p:nvSpPr>
            <p:spPr bwMode="auto">
              <a:xfrm>
                <a:off x="5544" y="949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+- 56 0 0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68 0 0"/>
                  <a:gd name="G46" fmla="+- 57981 0 0"/>
                  <a:gd name="G47" fmla="+- 53419 0 0"/>
                  <a:gd name="G48" fmla="+- 49433 0 0"/>
                  <a:gd name="G49" fmla="+- 45267 0 0"/>
                  <a:gd name="G50" fmla="+- 41244 0 0"/>
                  <a:gd name="G51" fmla="+- 37920 0 0"/>
                  <a:gd name="T0" fmla="*/ 2418 w 74"/>
                  <a:gd name="T1" fmla="*/ 3 h 111"/>
                  <a:gd name="T2" fmla="*/ 2549 w 74"/>
                  <a:gd name="T3" fmla="*/ 5417 h 111"/>
                  <a:gd name="T4" fmla="*/ 2549 w 74"/>
                  <a:gd name="T5" fmla="*/ 10104 h 111"/>
                  <a:gd name="T6" fmla="*/ 2483 w 74"/>
                  <a:gd name="T7" fmla="*/ 14600 h 111"/>
                  <a:gd name="T8" fmla="*/ 2418 w 74"/>
                  <a:gd name="T9" fmla="*/ 18521 h 111"/>
                  <a:gd name="T10" fmla="*/ 2235 w 74"/>
                  <a:gd name="T11" fmla="*/ 22504 h 111"/>
                  <a:gd name="T12" fmla="*/ 2011 w 74"/>
                  <a:gd name="T13" fmla="*/ 26303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571 h 111"/>
                  <a:gd name="T20" fmla="*/ 962 w 74"/>
                  <a:gd name="T21" fmla="*/ 37156 h 111"/>
                  <a:gd name="T22" fmla="*/ 740 w 74"/>
                  <a:gd name="T23" fmla="*/ 37808 h 111"/>
                  <a:gd name="T24" fmla="*/ 540 w 74"/>
                  <a:gd name="T25" fmla="*/ 38316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8022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808 h 111"/>
                  <a:gd name="T42" fmla="*/ 0 w 74"/>
                  <a:gd name="T43" fmla="*/ 38854 h 111"/>
                  <a:gd name="T44" fmla="*/ 2 w 74"/>
                  <a:gd name="T45" fmla="*/ 40527 h 111"/>
                  <a:gd name="T46" fmla="*/ 5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2011 h 111"/>
                  <a:gd name="T52" fmla="*/ 866 w 74"/>
                  <a:gd name="T53" fmla="*/ 40881 h 111"/>
                  <a:gd name="T54" fmla="*/ 1188 w 74"/>
                  <a:gd name="T55" fmla="*/ 39297 h 111"/>
                  <a:gd name="T56" fmla="*/ 1466 w 74"/>
                  <a:gd name="T57" fmla="*/ 37516 h 111"/>
                  <a:gd name="T58" fmla="*/ 1808 w 74"/>
                  <a:gd name="T59" fmla="*/ 34571 h 111"/>
                  <a:gd name="T60" fmla="*/ 2064 w 74"/>
                  <a:gd name="T61" fmla="*/ 31796 h 111"/>
                  <a:gd name="T62" fmla="*/ 2353 w 74"/>
                  <a:gd name="T63" fmla="*/ 27841 h 111"/>
                  <a:gd name="T64" fmla="*/ 2549 w 74"/>
                  <a:gd name="T65" fmla="*/ 24346 h 111"/>
                  <a:gd name="T66" fmla="*/ 2755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10104 h 111"/>
                  <a:gd name="T72" fmla="*/ 2904 w 74"/>
                  <a:gd name="T73" fmla="*/ 4993 h 111"/>
                  <a:gd name="T74" fmla="*/ 275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7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47" name="Freeform 875"/>
              <p:cNvSpPr>
                <a:spLocks noChangeArrowheads="1"/>
              </p:cNvSpPr>
              <p:nvPr/>
            </p:nvSpPr>
            <p:spPr bwMode="auto">
              <a:xfrm>
                <a:off x="5561" y="947"/>
                <a:ext cx="53" cy="55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50866 h 45"/>
                  <a:gd name="T2" fmla="*/ 608 w 53"/>
                  <a:gd name="T3" fmla="*/ 126106 h 45"/>
                  <a:gd name="T4" fmla="*/ 893 w 53"/>
                  <a:gd name="T5" fmla="*/ 91470 h 45"/>
                  <a:gd name="T6" fmla="*/ 1313 w 53"/>
                  <a:gd name="T7" fmla="*/ 70921 h 45"/>
                  <a:gd name="T8" fmla="*/ 1549 w 53"/>
                  <a:gd name="T9" fmla="*/ 54302 h 45"/>
                  <a:gd name="T10" fmla="*/ 1846 w 53"/>
                  <a:gd name="T11" fmla="*/ 38685 h 45"/>
                  <a:gd name="T12" fmla="*/ 2060 w 53"/>
                  <a:gd name="T13" fmla="*/ 27365 h 45"/>
                  <a:gd name="T14" fmla="*/ 2177 w 53"/>
                  <a:gd name="T15" fmla="*/ 27365 h 45"/>
                  <a:gd name="T16" fmla="*/ 2155 w 53"/>
                  <a:gd name="T17" fmla="*/ 27365 h 45"/>
                  <a:gd name="T18" fmla="*/ 2155 w 53"/>
                  <a:gd name="T19" fmla="*/ 25066 h 45"/>
                  <a:gd name="T20" fmla="*/ 2467 w 53"/>
                  <a:gd name="T21" fmla="*/ 66 h 45"/>
                  <a:gd name="T22" fmla="*/ 2406 w 53"/>
                  <a:gd name="T23" fmla="*/ 1 h 45"/>
                  <a:gd name="T24" fmla="*/ 2210 w 53"/>
                  <a:gd name="T25" fmla="*/ 0 h 45"/>
                  <a:gd name="T26" fmla="*/ 2060 w 53"/>
                  <a:gd name="T27" fmla="*/ 0 h 45"/>
                  <a:gd name="T28" fmla="*/ 1931 w 53"/>
                  <a:gd name="T29" fmla="*/ 1 h 45"/>
                  <a:gd name="T30" fmla="*/ 1564 w 53"/>
                  <a:gd name="T31" fmla="*/ 66 h 45"/>
                  <a:gd name="T32" fmla="*/ 1326 w 53"/>
                  <a:gd name="T33" fmla="*/ 27365 h 45"/>
                  <a:gd name="T34" fmla="*/ 944 w 53"/>
                  <a:gd name="T35" fmla="*/ 49886 h 45"/>
                  <a:gd name="T36" fmla="*/ 608 w 53"/>
                  <a:gd name="T37" fmla="*/ 76262 h 45"/>
                  <a:gd name="T38" fmla="*/ 6 w 53"/>
                  <a:gd name="T39" fmla="*/ 106513 h 45"/>
                  <a:gd name="T40" fmla="*/ 0 w 53"/>
                  <a:gd name="T41" fmla="*/ 137367 h 45"/>
                  <a:gd name="T42" fmla="*/ 8 w 53"/>
                  <a:gd name="T43" fmla="*/ 15086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8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48" name="Freeform 876"/>
              <p:cNvSpPr>
                <a:spLocks noChangeArrowheads="1"/>
              </p:cNvSpPr>
              <p:nvPr/>
            </p:nvSpPr>
            <p:spPr bwMode="auto">
              <a:xfrm>
                <a:off x="5544" y="1003"/>
                <a:ext cx="23" cy="54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1 0 0"/>
                  <a:gd name="G5" fmla="cos 51 G4"/>
                  <a:gd name="G6" fmla="*/ 1 56205 11520"/>
                  <a:gd name="G7" fmla="*/ 1 9083 51712"/>
                  <a:gd name="G8" fmla="+- 1 0 0"/>
                  <a:gd name="G9" fmla="*/ 1 63627 51712"/>
                  <a:gd name="G10" fmla="+- 4 0 0"/>
                  <a:gd name="G11" fmla="*/ 1 43 2"/>
                  <a:gd name="G12" fmla="*/ 1 0 51712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575 0 0"/>
                  <a:gd name="G28" fmla="+- 65087 0 0"/>
                  <a:gd name="T0" fmla="*/ 2295 w 24"/>
                  <a:gd name="T1" fmla="*/ 3726 h 61"/>
                  <a:gd name="T2" fmla="*/ 2486 w 24"/>
                  <a:gd name="T3" fmla="*/ 3447 h 61"/>
                  <a:gd name="T4" fmla="*/ 2693 w 24"/>
                  <a:gd name="T5" fmla="*/ 3142 h 61"/>
                  <a:gd name="T6" fmla="*/ 2917 w 24"/>
                  <a:gd name="T7" fmla="*/ 2717 h 61"/>
                  <a:gd name="T8" fmla="*/ 3160 w 24"/>
                  <a:gd name="T9" fmla="*/ 2146 h 61"/>
                  <a:gd name="T10" fmla="*/ 3708 w 24"/>
                  <a:gd name="T11" fmla="*/ 1812 h 61"/>
                  <a:gd name="T12" fmla="*/ 4352 w 24"/>
                  <a:gd name="T13" fmla="*/ 1234 h 61"/>
                  <a:gd name="T14" fmla="*/ 5534 w 24"/>
                  <a:gd name="T15" fmla="*/ 705 h 61"/>
                  <a:gd name="T16" fmla="*/ 6495 w 24"/>
                  <a:gd name="T17" fmla="*/ 5 h 61"/>
                  <a:gd name="T18" fmla="*/ 4352 w 24"/>
                  <a:gd name="T19" fmla="*/ 0 h 61"/>
                  <a:gd name="T20" fmla="*/ 3160 w 24"/>
                  <a:gd name="T21" fmla="*/ 560 h 61"/>
                  <a:gd name="T22" fmla="*/ 2295 w 24"/>
                  <a:gd name="T23" fmla="*/ 1132 h 61"/>
                  <a:gd name="T24" fmla="*/ 1955 w 24"/>
                  <a:gd name="T25" fmla="*/ 1674 h 61"/>
                  <a:gd name="T26" fmla="*/ 4 w 24"/>
                  <a:gd name="T27" fmla="*/ 2120 h 61"/>
                  <a:gd name="T28" fmla="*/ 2 w 24"/>
                  <a:gd name="T29" fmla="*/ 2515 h 61"/>
                  <a:gd name="T30" fmla="*/ 1 w 24"/>
                  <a:gd name="T31" fmla="*/ 3044 h 61"/>
                  <a:gd name="T32" fmla="*/ 1 w 24"/>
                  <a:gd name="T33" fmla="*/ 3401 h 61"/>
                  <a:gd name="T34" fmla="*/ 0 w 24"/>
                  <a:gd name="T35" fmla="*/ 3677 h 61"/>
                  <a:gd name="T36" fmla="*/ 2295 w 24"/>
                  <a:gd name="T37" fmla="*/ 3726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1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49" name="Freeform 877"/>
              <p:cNvSpPr>
                <a:spLocks noChangeArrowheads="1"/>
              </p:cNvSpPr>
              <p:nvPr/>
            </p:nvSpPr>
            <p:spPr bwMode="auto">
              <a:xfrm>
                <a:off x="142" y="366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7 0 0"/>
                  <a:gd name="G7" fmla="+- 2 0 0"/>
                  <a:gd name="G8" fmla="+- 14 0 0"/>
                  <a:gd name="G9" fmla="+- 2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563 0 0"/>
                  <a:gd name="G33" fmla="+- 21004 0 0"/>
                  <a:gd name="G34" fmla="+- 22109 0 0"/>
                  <a:gd name="G35" fmla="+- 22430 0 0"/>
                  <a:gd name="G36" fmla="+- 22940 0 0"/>
                  <a:gd name="G37" fmla="+- 23859 0 0"/>
                  <a:gd name="G38" fmla="+- 24257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326 h 107"/>
                  <a:gd name="T6" fmla="*/ 4217 w 65"/>
                  <a:gd name="T7" fmla="*/ 26574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470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878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6775 h 107"/>
                  <a:gd name="T34" fmla="*/ 1 w 65"/>
                  <a:gd name="T35" fmla="*/ 3279 h 107"/>
                  <a:gd name="T36" fmla="*/ 4 w 65"/>
                  <a:gd name="T37" fmla="*/ 2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1050 w 65"/>
                  <a:gd name="T47" fmla="*/ 3 h 107"/>
                  <a:gd name="T48" fmla="*/ 1503 w 65"/>
                  <a:gd name="T49" fmla="*/ 2139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536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2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50" name="Freeform 878"/>
              <p:cNvSpPr>
                <a:spLocks noChangeArrowheads="1"/>
              </p:cNvSpPr>
              <p:nvPr/>
            </p:nvSpPr>
            <p:spPr bwMode="auto">
              <a:xfrm>
                <a:off x="137" y="3669"/>
                <a:ext cx="75" cy="120"/>
              </a:xfrm>
              <a:custGeom>
                <a:avLst/>
                <a:gdLst>
                  <a:gd name="G0" fmla="+- 1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628 0 0"/>
                  <a:gd name="G39" fmla="+- 45623 0 0"/>
                  <a:gd name="G40" fmla="+- 41627 0 0"/>
                  <a:gd name="G41" fmla="+- 38264 0 0"/>
                  <a:gd name="G42" fmla="+- 34562 0 0"/>
                  <a:gd name="T0" fmla="*/ 5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516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94 w 74"/>
                  <a:gd name="T25" fmla="*/ 42011 h 111"/>
                  <a:gd name="T26" fmla="*/ 2549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527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51" name="Freeform 879"/>
              <p:cNvSpPr>
                <a:spLocks noChangeArrowheads="1"/>
              </p:cNvSpPr>
              <p:nvPr/>
            </p:nvSpPr>
            <p:spPr bwMode="auto">
              <a:xfrm>
                <a:off x="142" y="3664"/>
                <a:ext cx="5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37531 45696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1105 0 0"/>
                  <a:gd name="G30" fmla="*/ 1 0 51712"/>
                  <a:gd name="G31" fmla="*/ 1 0 51712"/>
                  <a:gd name="T0" fmla="*/ 2467 w 53"/>
                  <a:gd name="T1" fmla="*/ 137367 h 45"/>
                  <a:gd name="T2" fmla="*/ 2210 w 53"/>
                  <a:gd name="T3" fmla="*/ 106513 h 45"/>
                  <a:gd name="T4" fmla="*/ 1846 w 53"/>
                  <a:gd name="T5" fmla="*/ 76262 h 45"/>
                  <a:gd name="T6" fmla="*/ 1480 w 53"/>
                  <a:gd name="T7" fmla="*/ 49886 h 45"/>
                  <a:gd name="T8" fmla="*/ 1176 w 53"/>
                  <a:gd name="T9" fmla="*/ 27365 h 45"/>
                  <a:gd name="T10" fmla="*/ 845 w 53"/>
                  <a:gd name="T11" fmla="*/ 66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66 h 45"/>
                  <a:gd name="T22" fmla="*/ 8 w 53"/>
                  <a:gd name="T23" fmla="*/ 25066 h 45"/>
                  <a:gd name="T24" fmla="*/ 8 w 53"/>
                  <a:gd name="T25" fmla="*/ 27365 h 45"/>
                  <a:gd name="T26" fmla="*/ 7 w 53"/>
                  <a:gd name="T27" fmla="*/ 27365 h 45"/>
                  <a:gd name="T28" fmla="*/ 8 w 53"/>
                  <a:gd name="T29" fmla="*/ 27365 h 45"/>
                  <a:gd name="T30" fmla="*/ 487 w 53"/>
                  <a:gd name="T31" fmla="*/ 27365 h 45"/>
                  <a:gd name="T32" fmla="*/ 608 w 53"/>
                  <a:gd name="T33" fmla="*/ 38685 h 45"/>
                  <a:gd name="T34" fmla="*/ 893 w 53"/>
                  <a:gd name="T35" fmla="*/ 54302 h 45"/>
                  <a:gd name="T36" fmla="*/ 1243 w 53"/>
                  <a:gd name="T37" fmla="*/ 70921 h 45"/>
                  <a:gd name="T38" fmla="*/ 1549 w 53"/>
                  <a:gd name="T39" fmla="*/ 91470 h 45"/>
                  <a:gd name="T40" fmla="*/ 1846 w 53"/>
                  <a:gd name="T41" fmla="*/ 126106 h 45"/>
                  <a:gd name="T42" fmla="*/ 2155 w 53"/>
                  <a:gd name="T43" fmla="*/ 150866 h 45"/>
                  <a:gd name="T44" fmla="*/ 2467 w 53"/>
                  <a:gd name="T45" fmla="*/ 137367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8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52" name="Freeform 880"/>
              <p:cNvSpPr>
                <a:spLocks noChangeArrowheads="1"/>
              </p:cNvSpPr>
              <p:nvPr/>
            </p:nvSpPr>
            <p:spPr bwMode="auto">
              <a:xfrm>
                <a:off x="190" y="3708"/>
                <a:ext cx="2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2786 0 0"/>
                  <a:gd name="G25" fmla="+- 3143 0 0"/>
                  <a:gd name="T0" fmla="*/ 6495 w 24"/>
                  <a:gd name="T1" fmla="*/ 3677 h 61"/>
                  <a:gd name="T2" fmla="*/ 6187 w 24"/>
                  <a:gd name="T3" fmla="*/ 3401 h 61"/>
                  <a:gd name="T4" fmla="*/ 6187 w 24"/>
                  <a:gd name="T5" fmla="*/ 3044 h 61"/>
                  <a:gd name="T6" fmla="*/ 5995 w 24"/>
                  <a:gd name="T7" fmla="*/ 2515 h 61"/>
                  <a:gd name="T8" fmla="*/ 5534 w 24"/>
                  <a:gd name="T9" fmla="*/ 2120 h 61"/>
                  <a:gd name="T10" fmla="*/ 5108 w 24"/>
                  <a:gd name="T11" fmla="*/ 1674 h 61"/>
                  <a:gd name="T12" fmla="*/ 4352 w 24"/>
                  <a:gd name="T13" fmla="*/ 1132 h 61"/>
                  <a:gd name="T14" fmla="*/ 3160 w 24"/>
                  <a:gd name="T15" fmla="*/ 560 h 61"/>
                  <a:gd name="T16" fmla="*/ 2295 w 24"/>
                  <a:gd name="T17" fmla="*/ 0 h 61"/>
                  <a:gd name="T18" fmla="*/ 0 w 24"/>
                  <a:gd name="T19" fmla="*/ 5 h 61"/>
                  <a:gd name="T20" fmla="*/ 4 w 24"/>
                  <a:gd name="T21" fmla="*/ 705 h 61"/>
                  <a:gd name="T22" fmla="*/ 2295 w 24"/>
                  <a:gd name="T23" fmla="*/ 1234 h 61"/>
                  <a:gd name="T24" fmla="*/ 2693 w 24"/>
                  <a:gd name="T25" fmla="*/ 1812 h 61"/>
                  <a:gd name="T26" fmla="*/ 3160 w 24"/>
                  <a:gd name="T27" fmla="*/ 2290 h 61"/>
                  <a:gd name="T28" fmla="*/ 3423 w 24"/>
                  <a:gd name="T29" fmla="*/ 2717 h 61"/>
                  <a:gd name="T30" fmla="*/ 3708 w 24"/>
                  <a:gd name="T31" fmla="*/ 3142 h 61"/>
                  <a:gd name="T32" fmla="*/ 4017 w 24"/>
                  <a:gd name="T33" fmla="*/ 3447 h 61"/>
                  <a:gd name="T34" fmla="*/ 4352 w 24"/>
                  <a:gd name="T35" fmla="*/ 3726 h 61"/>
                  <a:gd name="T36" fmla="*/ 6495 w 24"/>
                  <a:gd name="T37" fmla="*/ 3677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53" name="Freeform 881"/>
              <p:cNvSpPr>
                <a:spLocks noChangeArrowheads="1"/>
              </p:cNvSpPr>
              <p:nvPr/>
            </p:nvSpPr>
            <p:spPr bwMode="auto">
              <a:xfrm>
                <a:off x="5548" y="3807"/>
                <a:ext cx="66" cy="103"/>
              </a:xfrm>
              <a:custGeom>
                <a:avLst/>
                <a:gdLst>
                  <a:gd name="G0" fmla="+- 65534 0 0"/>
                  <a:gd name="G1" fmla="+- 65534 0 0"/>
                  <a:gd name="G2" fmla="*/ 1 101 2"/>
                  <a:gd name="G3" fmla="*/ 1 20097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517 25856"/>
                  <a:gd name="G15" fmla="*/ 1 16249 51712"/>
                  <a:gd name="G16" fmla="*/ 1 63095 51712"/>
                  <a:gd name="G17" fmla="*/ G16 1 180"/>
                  <a:gd name="G18" fmla="*/ G15 1 G17"/>
                  <a:gd name="G19" fmla="+- 2 0 0"/>
                  <a:gd name="G20" fmla="*/ 1 6359 45696"/>
                  <a:gd name="G21" fmla="+- 8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31107 0 0"/>
                  <a:gd name="G34" fmla="+- 31837 0 0"/>
                  <a:gd name="G35" fmla="+- 32270 0 0"/>
                  <a:gd name="G36" fmla="+- 33705 0 0"/>
                  <a:gd name="G37" fmla="+- 34185 0 0"/>
                  <a:gd name="G38" fmla="+- 33746 0 0"/>
                  <a:gd name="G39" fmla="+- 33430 0 0"/>
                  <a:gd name="T0" fmla="*/ 0 w 65"/>
                  <a:gd name="T1" fmla="*/ 31107 h 96"/>
                  <a:gd name="T2" fmla="*/ 0 w 65"/>
                  <a:gd name="T3" fmla="*/ 31837 h 96"/>
                  <a:gd name="T4" fmla="*/ 0 w 65"/>
                  <a:gd name="T5" fmla="*/ 32271 h 96"/>
                  <a:gd name="T6" fmla="*/ 1 w 65"/>
                  <a:gd name="T7" fmla="*/ 33707 h 96"/>
                  <a:gd name="T8" fmla="*/ 2 w 65"/>
                  <a:gd name="T9" fmla="*/ 34191 h 96"/>
                  <a:gd name="T10" fmla="*/ 6 w 65"/>
                  <a:gd name="T11" fmla="*/ 34480 h 96"/>
                  <a:gd name="T12" fmla="*/ 734 w 65"/>
                  <a:gd name="T13" fmla="*/ 34480 h 96"/>
                  <a:gd name="T14" fmla="*/ 1050 w 65"/>
                  <a:gd name="T15" fmla="*/ 33707 h 96"/>
                  <a:gd name="T16" fmla="*/ 1595 w 65"/>
                  <a:gd name="T17" fmla="*/ 32161 h 96"/>
                  <a:gd name="T18" fmla="*/ 1947 w 65"/>
                  <a:gd name="T19" fmla="*/ 30852 h 96"/>
                  <a:gd name="T20" fmla="*/ 2472 w 65"/>
                  <a:gd name="T21" fmla="*/ 28546 h 96"/>
                  <a:gd name="T22" fmla="*/ 2897 w 65"/>
                  <a:gd name="T23" fmla="*/ 26352 h 96"/>
                  <a:gd name="T24" fmla="*/ 3331 w 65"/>
                  <a:gd name="T25" fmla="*/ 22906 h 96"/>
                  <a:gd name="T26" fmla="*/ 3754 w 65"/>
                  <a:gd name="T27" fmla="*/ 19696 h 96"/>
                  <a:gd name="T28" fmla="*/ 3985 w 65"/>
                  <a:gd name="T29" fmla="*/ 16315 h 96"/>
                  <a:gd name="T30" fmla="*/ 4144 w 65"/>
                  <a:gd name="T31" fmla="*/ 12808 h 96"/>
                  <a:gd name="T32" fmla="*/ 4230 w 65"/>
                  <a:gd name="T33" fmla="*/ 8585 h 96"/>
                  <a:gd name="T34" fmla="*/ 4217 w 65"/>
                  <a:gd name="T35" fmla="*/ 4527 h 96"/>
                  <a:gd name="T36" fmla="*/ 3985 w 65"/>
                  <a:gd name="T37" fmla="*/ 1 h 96"/>
                  <a:gd name="T38" fmla="*/ 3973 w 65"/>
                  <a:gd name="T39" fmla="*/ 0 h 96"/>
                  <a:gd name="T40" fmla="*/ 3904 w 65"/>
                  <a:gd name="T41" fmla="*/ 0 h 96"/>
                  <a:gd name="T42" fmla="*/ 3754 w 65"/>
                  <a:gd name="T43" fmla="*/ 0 h 96"/>
                  <a:gd name="T44" fmla="*/ 3598 w 65"/>
                  <a:gd name="T45" fmla="*/ 0 h 96"/>
                  <a:gd name="T46" fmla="*/ 3138 w 65"/>
                  <a:gd name="T47" fmla="*/ 3 h 96"/>
                  <a:gd name="T48" fmla="*/ 2785 w 65"/>
                  <a:gd name="T49" fmla="*/ 2776 h 96"/>
                  <a:gd name="T50" fmla="*/ 2329 w 65"/>
                  <a:gd name="T51" fmla="*/ 4177 h 96"/>
                  <a:gd name="T52" fmla="*/ 1834 w 65"/>
                  <a:gd name="T53" fmla="*/ 6946 h 96"/>
                  <a:gd name="T54" fmla="*/ 1416 w 65"/>
                  <a:gd name="T55" fmla="*/ 9586 h 96"/>
                  <a:gd name="T56" fmla="*/ 989 w 65"/>
                  <a:gd name="T57" fmla="*/ 12184 h 96"/>
                  <a:gd name="T58" fmla="*/ 734 w 65"/>
                  <a:gd name="T59" fmla="*/ 15155 h 96"/>
                  <a:gd name="T60" fmla="*/ 8 w 65"/>
                  <a:gd name="T61" fmla="*/ 17779 h 96"/>
                  <a:gd name="T62" fmla="*/ 6 w 65"/>
                  <a:gd name="T63" fmla="*/ 20716 h 96"/>
                  <a:gd name="T64" fmla="*/ 4 w 65"/>
                  <a:gd name="T65" fmla="*/ 22906 h 96"/>
                  <a:gd name="T66" fmla="*/ 2 w 65"/>
                  <a:gd name="T67" fmla="*/ 26276 h 96"/>
                  <a:gd name="T68" fmla="*/ 1 w 65"/>
                  <a:gd name="T69" fmla="*/ 27415 h 96"/>
                  <a:gd name="T70" fmla="*/ 1 w 65"/>
                  <a:gd name="T71" fmla="*/ 29705 h 96"/>
                  <a:gd name="T72" fmla="*/ 0 w 65"/>
                  <a:gd name="T73" fmla="*/ 31107 h 96"/>
                  <a:gd name="T74" fmla="*/ 0 w 65"/>
                  <a:gd name="T75" fmla="*/ 0 h 96"/>
                  <a:gd name="T76" fmla="*/ 65 w 65"/>
                  <a:gd name="T7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96">
                    <a:moveTo>
                      <a:pt x="0" y="87"/>
                    </a:moveTo>
                    <a:lnTo>
                      <a:pt x="0" y="89"/>
                    </a:lnTo>
                    <a:lnTo>
                      <a:pt x="0" y="91"/>
                    </a:lnTo>
                    <a:lnTo>
                      <a:pt x="1" y="94"/>
                    </a:lnTo>
                    <a:lnTo>
                      <a:pt x="2" y="95"/>
                    </a:lnTo>
                    <a:lnTo>
                      <a:pt x="6" y="96"/>
                    </a:lnTo>
                    <a:lnTo>
                      <a:pt x="11" y="96"/>
                    </a:lnTo>
                    <a:lnTo>
                      <a:pt x="17" y="94"/>
                    </a:lnTo>
                    <a:lnTo>
                      <a:pt x="24" y="90"/>
                    </a:lnTo>
                    <a:lnTo>
                      <a:pt x="30" y="85"/>
                    </a:lnTo>
                    <a:lnTo>
                      <a:pt x="38" y="79"/>
                    </a:lnTo>
                    <a:lnTo>
                      <a:pt x="44" y="73"/>
                    </a:lnTo>
                    <a:lnTo>
                      <a:pt x="51" y="64"/>
                    </a:lnTo>
                    <a:lnTo>
                      <a:pt x="57" y="55"/>
                    </a:lnTo>
                    <a:lnTo>
                      <a:pt x="61" y="45"/>
                    </a:lnTo>
                    <a:lnTo>
                      <a:pt x="63" y="35"/>
                    </a:lnTo>
                    <a:lnTo>
                      <a:pt x="65" y="24"/>
                    </a:lnTo>
                    <a:lnTo>
                      <a:pt x="64" y="13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2"/>
                    </a:lnTo>
                    <a:lnTo>
                      <a:pt x="28" y="19"/>
                    </a:lnTo>
                    <a:lnTo>
                      <a:pt x="22" y="27"/>
                    </a:lnTo>
                    <a:lnTo>
                      <a:pt x="16" y="34"/>
                    </a:lnTo>
                    <a:lnTo>
                      <a:pt x="11" y="42"/>
                    </a:lnTo>
                    <a:lnTo>
                      <a:pt x="8" y="50"/>
                    </a:lnTo>
                    <a:lnTo>
                      <a:pt x="6" y="57"/>
                    </a:lnTo>
                    <a:lnTo>
                      <a:pt x="4" y="64"/>
                    </a:lnTo>
                    <a:lnTo>
                      <a:pt x="2" y="72"/>
                    </a:lnTo>
                    <a:lnTo>
                      <a:pt x="1" y="77"/>
                    </a:lnTo>
                    <a:lnTo>
                      <a:pt x="1" y="83"/>
                    </a:ln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54" name="Freeform 882"/>
              <p:cNvSpPr>
                <a:spLocks noChangeArrowheads="1"/>
              </p:cNvSpPr>
              <p:nvPr/>
            </p:nvSpPr>
            <p:spPr bwMode="auto">
              <a:xfrm>
                <a:off x="5544" y="3807"/>
                <a:ext cx="75" cy="10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64735 512"/>
                  <a:gd name="G8" fmla="*/ 1 63095 51712"/>
                  <a:gd name="G9" fmla="*/ G8 1 180"/>
                  <a:gd name="G10" fmla="*/ G7 1 G9"/>
                  <a:gd name="G11" fmla="*/ 1 39465 38528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*/ 1 101 2"/>
                  <a:gd name="G21" fmla="+- 16 0 0"/>
                  <a:gd name="G22" fmla="cos 100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3525 0 0"/>
                  <a:gd name="G46" fmla="+- 59251 0 0"/>
                  <a:gd name="G47" fmla="+- 55312 0 0"/>
                  <a:gd name="G48" fmla="+- 51585 0 0"/>
                  <a:gd name="G49" fmla="+- 48136 0 0"/>
                  <a:gd name="G50" fmla="+- 44610 0 0"/>
                  <a:gd name="G51" fmla="+- 41492 0 0"/>
                  <a:gd name="T0" fmla="*/ 2418 w 74"/>
                  <a:gd name="T1" fmla="*/ 4 h 100"/>
                  <a:gd name="T2" fmla="*/ 2549 w 74"/>
                  <a:gd name="T3" fmla="*/ 4560 h 100"/>
                  <a:gd name="T4" fmla="*/ 2549 w 74"/>
                  <a:gd name="T5" fmla="*/ 8834 h 100"/>
                  <a:gd name="T6" fmla="*/ 2483 w 74"/>
                  <a:gd name="T7" fmla="*/ 12707 h 100"/>
                  <a:gd name="T8" fmla="*/ 2418 w 74"/>
                  <a:gd name="T9" fmla="*/ 16369 h 100"/>
                  <a:gd name="T10" fmla="*/ 2235 w 74"/>
                  <a:gd name="T11" fmla="*/ 19635 h 100"/>
                  <a:gd name="T12" fmla="*/ 2011 w 74"/>
                  <a:gd name="T13" fmla="*/ 22937 h 100"/>
                  <a:gd name="T14" fmla="*/ 1808 w 74"/>
                  <a:gd name="T15" fmla="*/ 25852 h 100"/>
                  <a:gd name="T16" fmla="*/ 1544 w 74"/>
                  <a:gd name="T17" fmla="*/ 28039 h 100"/>
                  <a:gd name="T18" fmla="*/ 1252 w 74"/>
                  <a:gd name="T19" fmla="*/ 30282 h 100"/>
                  <a:gd name="T20" fmla="*/ 1014 w 74"/>
                  <a:gd name="T21" fmla="*/ 32172 h 100"/>
                  <a:gd name="T22" fmla="*/ 740 w 74"/>
                  <a:gd name="T23" fmla="*/ 32713 h 100"/>
                  <a:gd name="T24" fmla="*/ 540 w 74"/>
                  <a:gd name="T25" fmla="*/ 33695 h 100"/>
                  <a:gd name="T26" fmla="*/ 437 w 74"/>
                  <a:gd name="T27" fmla="*/ 33695 h 100"/>
                  <a:gd name="T28" fmla="*/ 8 w 74"/>
                  <a:gd name="T29" fmla="*/ 33218 h 100"/>
                  <a:gd name="T30" fmla="*/ 9 w 74"/>
                  <a:gd name="T31" fmla="*/ 33218 h 100"/>
                  <a:gd name="T32" fmla="*/ 8 w 74"/>
                  <a:gd name="T33" fmla="*/ 33218 h 100"/>
                  <a:gd name="T34" fmla="*/ 8 w 74"/>
                  <a:gd name="T35" fmla="*/ 32713 h 100"/>
                  <a:gd name="T36" fmla="*/ 8 w 74"/>
                  <a:gd name="T37" fmla="*/ 32545 h 100"/>
                  <a:gd name="T38" fmla="*/ 0 w 74"/>
                  <a:gd name="T39" fmla="*/ 32172 h 100"/>
                  <a:gd name="T40" fmla="*/ 0 w 74"/>
                  <a:gd name="T41" fmla="*/ 32713 h 100"/>
                  <a:gd name="T42" fmla="*/ 0 w 74"/>
                  <a:gd name="T43" fmla="*/ 34753 h 100"/>
                  <a:gd name="T44" fmla="*/ 2 w 74"/>
                  <a:gd name="T45" fmla="*/ 35346 h 100"/>
                  <a:gd name="T46" fmla="*/ 5 w 74"/>
                  <a:gd name="T47" fmla="*/ 37305 h 100"/>
                  <a:gd name="T48" fmla="*/ 437 w 74"/>
                  <a:gd name="T49" fmla="*/ 37524 h 100"/>
                  <a:gd name="T50" fmla="*/ 600 w 74"/>
                  <a:gd name="T51" fmla="*/ 37524 h 100"/>
                  <a:gd name="T52" fmla="*/ 866 w 74"/>
                  <a:gd name="T53" fmla="*/ 36384 h 100"/>
                  <a:gd name="T54" fmla="*/ 1188 w 74"/>
                  <a:gd name="T55" fmla="*/ 35161 h 100"/>
                  <a:gd name="T56" fmla="*/ 1466 w 74"/>
                  <a:gd name="T57" fmla="*/ 32713 h 100"/>
                  <a:gd name="T58" fmla="*/ 1808 w 74"/>
                  <a:gd name="T59" fmla="*/ 30757 h 100"/>
                  <a:gd name="T60" fmla="*/ 2064 w 74"/>
                  <a:gd name="T61" fmla="*/ 27905 h 100"/>
                  <a:gd name="T62" fmla="*/ 2353 w 74"/>
                  <a:gd name="T63" fmla="*/ 24772 h 100"/>
                  <a:gd name="T64" fmla="*/ 2549 w 74"/>
                  <a:gd name="T65" fmla="*/ 21238 h 100"/>
                  <a:gd name="T66" fmla="*/ 2755 w 74"/>
                  <a:gd name="T67" fmla="*/ 17711 h 100"/>
                  <a:gd name="T68" fmla="*/ 2904 w 74"/>
                  <a:gd name="T69" fmla="*/ 13705 h 100"/>
                  <a:gd name="T70" fmla="*/ 2907 w 74"/>
                  <a:gd name="T71" fmla="*/ 8834 h 100"/>
                  <a:gd name="T72" fmla="*/ 2904 w 74"/>
                  <a:gd name="T73" fmla="*/ 4220 h 100"/>
                  <a:gd name="T74" fmla="*/ 2755 w 74"/>
                  <a:gd name="T75" fmla="*/ 0 h 100"/>
                  <a:gd name="T76" fmla="*/ 2418 w 74"/>
                  <a:gd name="T77" fmla="*/ 4 h 100"/>
                  <a:gd name="T78" fmla="*/ 0 w 74"/>
                  <a:gd name="T79" fmla="*/ 0 h 100"/>
                  <a:gd name="T80" fmla="*/ 74 w 74"/>
                  <a:gd name="T8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00">
                    <a:moveTo>
                      <a:pt x="61" y="4"/>
                    </a:moveTo>
                    <a:lnTo>
                      <a:pt x="64" y="13"/>
                    </a:lnTo>
                    <a:lnTo>
                      <a:pt x="64" y="24"/>
                    </a:lnTo>
                    <a:lnTo>
                      <a:pt x="63" y="34"/>
                    </a:lnTo>
                    <a:lnTo>
                      <a:pt x="61" y="44"/>
                    </a:lnTo>
                    <a:lnTo>
                      <a:pt x="57" y="53"/>
                    </a:lnTo>
                    <a:lnTo>
                      <a:pt x="51" y="62"/>
                    </a:lnTo>
                    <a:lnTo>
                      <a:pt x="45" y="69"/>
                    </a:lnTo>
                    <a:lnTo>
                      <a:pt x="39" y="76"/>
                    </a:lnTo>
                    <a:lnTo>
                      <a:pt x="32" y="82"/>
                    </a:lnTo>
                    <a:lnTo>
                      <a:pt x="26" y="86"/>
                    </a:lnTo>
                    <a:lnTo>
                      <a:pt x="20" y="89"/>
                    </a:lnTo>
                    <a:lnTo>
                      <a:pt x="14" y="91"/>
                    </a:lnTo>
                    <a:lnTo>
                      <a:pt x="10" y="91"/>
                    </a:lnTo>
                    <a:lnTo>
                      <a:pt x="8" y="90"/>
                    </a:lnTo>
                    <a:lnTo>
                      <a:pt x="9" y="90"/>
                    </a:lnTo>
                    <a:lnTo>
                      <a:pt x="8" y="90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2" y="96"/>
                    </a:lnTo>
                    <a:lnTo>
                      <a:pt x="5" y="99"/>
                    </a:lnTo>
                    <a:lnTo>
                      <a:pt x="10" y="100"/>
                    </a:lnTo>
                    <a:lnTo>
                      <a:pt x="16" y="100"/>
                    </a:lnTo>
                    <a:lnTo>
                      <a:pt x="23" y="98"/>
                    </a:lnTo>
                    <a:lnTo>
                      <a:pt x="30" y="94"/>
                    </a:lnTo>
                    <a:lnTo>
                      <a:pt x="38" y="89"/>
                    </a:lnTo>
                    <a:lnTo>
                      <a:pt x="45" y="83"/>
                    </a:lnTo>
                    <a:lnTo>
                      <a:pt x="52" y="75"/>
                    </a:lnTo>
                    <a:lnTo>
                      <a:pt x="59" y="67"/>
                    </a:lnTo>
                    <a:lnTo>
                      <a:pt x="64" y="57"/>
                    </a:lnTo>
                    <a:lnTo>
                      <a:pt x="69" y="48"/>
                    </a:lnTo>
                    <a:lnTo>
                      <a:pt x="73" y="37"/>
                    </a:lnTo>
                    <a:lnTo>
                      <a:pt x="74" y="24"/>
                    </a:lnTo>
                    <a:lnTo>
                      <a:pt x="73" y="12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55" name="Freeform 883"/>
              <p:cNvSpPr>
                <a:spLocks noChangeArrowheads="1"/>
              </p:cNvSpPr>
              <p:nvPr/>
            </p:nvSpPr>
            <p:spPr bwMode="auto">
              <a:xfrm>
                <a:off x="5561" y="3804"/>
                <a:ext cx="53" cy="43"/>
              </a:xfrm>
              <a:custGeom>
                <a:avLst/>
                <a:gdLst>
                  <a:gd name="G0" fmla="*/ 1 36985 51712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48453 30784"/>
                  <a:gd name="G13" fmla="+- 2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4745 h 43"/>
                  <a:gd name="T2" fmla="*/ 608 w 53"/>
                  <a:gd name="T3" fmla="*/ 3877 h 43"/>
                  <a:gd name="T4" fmla="*/ 893 w 53"/>
                  <a:gd name="T5" fmla="*/ 2960 h 43"/>
                  <a:gd name="T6" fmla="*/ 1243 w 53"/>
                  <a:gd name="T7" fmla="*/ 2577 h 43"/>
                  <a:gd name="T8" fmla="*/ 1549 w 53"/>
                  <a:gd name="T9" fmla="*/ 1720 h 43"/>
                  <a:gd name="T10" fmla="*/ 1828 w 53"/>
                  <a:gd name="T11" fmla="*/ 1313 h 43"/>
                  <a:gd name="T12" fmla="*/ 2060 w 53"/>
                  <a:gd name="T13" fmla="*/ 1147 h 43"/>
                  <a:gd name="T14" fmla="*/ 2155 w 53"/>
                  <a:gd name="T15" fmla="*/ 1147 h 43"/>
                  <a:gd name="T16" fmla="*/ 2177 w 53"/>
                  <a:gd name="T17" fmla="*/ 1147 h 43"/>
                  <a:gd name="T18" fmla="*/ 2155 w 53"/>
                  <a:gd name="T19" fmla="*/ 1072 h 43"/>
                  <a:gd name="T20" fmla="*/ 2467 w 53"/>
                  <a:gd name="T21" fmla="*/ 5 h 43"/>
                  <a:gd name="T22" fmla="*/ 2335 w 53"/>
                  <a:gd name="T23" fmla="*/ 2 h 43"/>
                  <a:gd name="T24" fmla="*/ 2210 w 53"/>
                  <a:gd name="T25" fmla="*/ 0 h 43"/>
                  <a:gd name="T26" fmla="*/ 2060 w 53"/>
                  <a:gd name="T27" fmla="*/ 1 h 43"/>
                  <a:gd name="T28" fmla="*/ 1931 w 53"/>
                  <a:gd name="T29" fmla="*/ 1 h 43"/>
                  <a:gd name="T30" fmla="*/ 1564 w 53"/>
                  <a:gd name="T31" fmla="*/ 4 h 43"/>
                  <a:gd name="T32" fmla="*/ 1326 w 53"/>
                  <a:gd name="T33" fmla="*/ 1072 h 43"/>
                  <a:gd name="T34" fmla="*/ 944 w 53"/>
                  <a:gd name="T35" fmla="*/ 1503 h 43"/>
                  <a:gd name="T36" fmla="*/ 608 w 53"/>
                  <a:gd name="T37" fmla="*/ 2409 h 43"/>
                  <a:gd name="T38" fmla="*/ 7 w 53"/>
                  <a:gd name="T39" fmla="*/ 3155 h 43"/>
                  <a:gd name="T40" fmla="*/ 0 w 53"/>
                  <a:gd name="T41" fmla="*/ 4147 h 43"/>
                  <a:gd name="T42" fmla="*/ 8 w 53"/>
                  <a:gd name="T43" fmla="*/ 4745 h 43"/>
                  <a:gd name="T44" fmla="*/ 0 w 53"/>
                  <a:gd name="T45" fmla="*/ 0 h 43"/>
                  <a:gd name="T46" fmla="*/ 53 w 53"/>
                  <a:gd name="T4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3">
                    <a:moveTo>
                      <a:pt x="8" y="43"/>
                    </a:moveTo>
                    <a:lnTo>
                      <a:pt x="13" y="35"/>
                    </a:lnTo>
                    <a:lnTo>
                      <a:pt x="20" y="27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1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4"/>
                    </a:lnTo>
                    <a:lnTo>
                      <a:pt x="13" y="21"/>
                    </a:lnTo>
                    <a:lnTo>
                      <a:pt x="7" y="28"/>
                    </a:lnTo>
                    <a:lnTo>
                      <a:pt x="0" y="37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56" name="Freeform 884"/>
              <p:cNvSpPr>
                <a:spLocks noChangeArrowheads="1"/>
              </p:cNvSpPr>
              <p:nvPr/>
            </p:nvSpPr>
            <p:spPr bwMode="auto">
              <a:xfrm>
                <a:off x="5544" y="3844"/>
                <a:ext cx="23" cy="55"/>
              </a:xfrm>
              <a:custGeom>
                <a:avLst/>
                <a:gdLst>
                  <a:gd name="G0" fmla="*/ 1 31911 57600"/>
                  <a:gd name="G1" fmla="*/ 1 63095 51712"/>
                  <a:gd name="G2" fmla="*/ G1 1 180"/>
                  <a:gd name="G3" fmla="*/ G0 1 G2"/>
                  <a:gd name="G4" fmla="+- 11 0 0"/>
                  <a:gd name="G5" fmla="cos 46 G4"/>
                  <a:gd name="G6" fmla="*/ 1 55001 22848"/>
                  <a:gd name="G7" fmla="*/ 1 19389 49664"/>
                  <a:gd name="G8" fmla="+- 1 0 0"/>
                  <a:gd name="G9" fmla="*/ 1 54891 51712"/>
                  <a:gd name="G10" fmla="+- 4 0 0"/>
                  <a:gd name="G11" fmla="+- 20 0 0"/>
                  <a:gd name="G12" fmla="*/ 1 0 51712"/>
                  <a:gd name="G13" fmla="*/ 1 48751 25856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1799 0 0"/>
                  <a:gd name="G28" fmla="+- 62681 0 0"/>
                  <a:gd name="T0" fmla="*/ 2295 w 24"/>
                  <a:gd name="T1" fmla="*/ 6630 h 55"/>
                  <a:gd name="T2" fmla="*/ 2486 w 24"/>
                  <a:gd name="T3" fmla="*/ 6223 h 55"/>
                  <a:gd name="T4" fmla="*/ 2693 w 24"/>
                  <a:gd name="T5" fmla="*/ 5548 h 55"/>
                  <a:gd name="T6" fmla="*/ 2917 w 24"/>
                  <a:gd name="T7" fmla="*/ 4897 h 55"/>
                  <a:gd name="T8" fmla="*/ 3160 w 24"/>
                  <a:gd name="T9" fmla="*/ 3960 h 55"/>
                  <a:gd name="T10" fmla="*/ 3708 w 24"/>
                  <a:gd name="T11" fmla="*/ 3208 h 55"/>
                  <a:gd name="T12" fmla="*/ 4352 w 24"/>
                  <a:gd name="T13" fmla="*/ 2264 h 55"/>
                  <a:gd name="T14" fmla="*/ 5534 w 24"/>
                  <a:gd name="T15" fmla="*/ 1381 h 55"/>
                  <a:gd name="T16" fmla="*/ 6495 w 24"/>
                  <a:gd name="T17" fmla="*/ 41 h 55"/>
                  <a:gd name="T18" fmla="*/ 4352 w 24"/>
                  <a:gd name="T19" fmla="*/ 0 h 55"/>
                  <a:gd name="T20" fmla="*/ 3160 w 24"/>
                  <a:gd name="T21" fmla="*/ 1051 h 55"/>
                  <a:gd name="T22" fmla="*/ 2295 w 24"/>
                  <a:gd name="T23" fmla="*/ 1832 h 55"/>
                  <a:gd name="T24" fmla="*/ 1955 w 24"/>
                  <a:gd name="T25" fmla="*/ 2787 h 55"/>
                  <a:gd name="T26" fmla="*/ 4 w 24"/>
                  <a:gd name="T27" fmla="*/ 3701 h 55"/>
                  <a:gd name="T28" fmla="*/ 2 w 24"/>
                  <a:gd name="T29" fmla="*/ 4669 h 55"/>
                  <a:gd name="T30" fmla="*/ 1 w 24"/>
                  <a:gd name="T31" fmla="*/ 5368 h 55"/>
                  <a:gd name="T32" fmla="*/ 1 w 24"/>
                  <a:gd name="T33" fmla="*/ 6176 h 55"/>
                  <a:gd name="T34" fmla="*/ 0 w 24"/>
                  <a:gd name="T35" fmla="*/ 6476 h 55"/>
                  <a:gd name="T36" fmla="*/ 2295 w 24"/>
                  <a:gd name="T37" fmla="*/ 6630 h 55"/>
                  <a:gd name="T38" fmla="*/ 0 w 24"/>
                  <a:gd name="T39" fmla="*/ 0 h 55"/>
                  <a:gd name="T40" fmla="*/ 24 w 24"/>
                  <a:gd name="T4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55">
                    <a:moveTo>
                      <a:pt x="8" y="55"/>
                    </a:moveTo>
                    <a:lnTo>
                      <a:pt x="9" y="52"/>
                    </a:lnTo>
                    <a:lnTo>
                      <a:pt x="10" y="46"/>
                    </a:lnTo>
                    <a:lnTo>
                      <a:pt x="11" y="41"/>
                    </a:lnTo>
                    <a:lnTo>
                      <a:pt x="12" y="33"/>
                    </a:lnTo>
                    <a:lnTo>
                      <a:pt x="14" y="27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6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3"/>
                    </a:lnTo>
                    <a:lnTo>
                      <a:pt x="4" y="31"/>
                    </a:lnTo>
                    <a:lnTo>
                      <a:pt x="2" y="39"/>
                    </a:lnTo>
                    <a:lnTo>
                      <a:pt x="1" y="45"/>
                    </a:lnTo>
                    <a:lnTo>
                      <a:pt x="1" y="51"/>
                    </a:lnTo>
                    <a:lnTo>
                      <a:pt x="0" y="54"/>
                    </a:lnTo>
                    <a:lnTo>
                      <a:pt x="8" y="5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57" name="Freeform 885"/>
              <p:cNvSpPr>
                <a:spLocks noChangeArrowheads="1"/>
              </p:cNvSpPr>
              <p:nvPr/>
            </p:nvSpPr>
            <p:spPr bwMode="auto">
              <a:xfrm>
                <a:off x="145" y="1861"/>
                <a:ext cx="66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4 0 0"/>
                  <a:gd name="G9" fmla="+- 2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1695 0 0"/>
                  <a:gd name="G32" fmla="+- 23035 0 0"/>
                  <a:gd name="G33" fmla="+- 23428 0 0"/>
                  <a:gd name="G34" fmla="+- 23840 0 0"/>
                  <a:gd name="G35" fmla="+- 24266 0 0"/>
                  <a:gd name="G36" fmla="+- 25137 0 0"/>
                  <a:gd name="G37" fmla="+- 25598 0 0"/>
                  <a:gd name="T0" fmla="*/ 4230 w 65"/>
                  <a:gd name="T1" fmla="*/ 25925 h 106"/>
                  <a:gd name="T2" fmla="*/ 4230 w 65"/>
                  <a:gd name="T3" fmla="*/ 27252 h 106"/>
                  <a:gd name="T4" fmla="*/ 4217 w 65"/>
                  <a:gd name="T5" fmla="*/ 27645 h 106"/>
                  <a:gd name="T6" fmla="*/ 4217 w 65"/>
                  <a:gd name="T7" fmla="*/ 27894 h 106"/>
                  <a:gd name="T8" fmla="*/ 4054 w 65"/>
                  <a:gd name="T9" fmla="*/ 28170 h 106"/>
                  <a:gd name="T10" fmla="*/ 3904 w 65"/>
                  <a:gd name="T11" fmla="*/ 28673 h 106"/>
                  <a:gd name="T12" fmla="*/ 3536 w 65"/>
                  <a:gd name="T13" fmla="*/ 28673 h 106"/>
                  <a:gd name="T14" fmla="*/ 3075 w 65"/>
                  <a:gd name="T15" fmla="*/ 27894 h 106"/>
                  <a:gd name="T16" fmla="*/ 2729 w 65"/>
                  <a:gd name="T17" fmla="*/ 27252 h 106"/>
                  <a:gd name="T18" fmla="*/ 2282 w 65"/>
                  <a:gd name="T19" fmla="*/ 25515 h 106"/>
                  <a:gd name="T20" fmla="*/ 1797 w 65"/>
                  <a:gd name="T21" fmla="*/ 23889 h 106"/>
                  <a:gd name="T22" fmla="*/ 1257 w 65"/>
                  <a:gd name="T23" fmla="*/ 21430 h 106"/>
                  <a:gd name="T24" fmla="*/ 878 w 65"/>
                  <a:gd name="T25" fmla="*/ 19208 h 106"/>
                  <a:gd name="T26" fmla="*/ 8 w 65"/>
                  <a:gd name="T27" fmla="*/ 16590 h 106"/>
                  <a:gd name="T28" fmla="*/ 4 w 65"/>
                  <a:gd name="T29" fmla="*/ 13456 h 106"/>
                  <a:gd name="T30" fmla="*/ 1 w 65"/>
                  <a:gd name="T31" fmla="*/ 10684 h 106"/>
                  <a:gd name="T32" fmla="*/ 0 w 65"/>
                  <a:gd name="T33" fmla="*/ 7075 h 106"/>
                  <a:gd name="T34" fmla="*/ 1 w 65"/>
                  <a:gd name="T35" fmla="*/ 360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989 w 65"/>
                  <a:gd name="T47" fmla="*/ 3 h 106"/>
                  <a:gd name="T48" fmla="*/ 1503 w 65"/>
                  <a:gd name="T49" fmla="*/ 2324 h 106"/>
                  <a:gd name="T50" fmla="*/ 1908 w 65"/>
                  <a:gd name="T51" fmla="*/ 3600 h 106"/>
                  <a:gd name="T52" fmla="*/ 2422 w 65"/>
                  <a:gd name="T53" fmla="*/ 5993 h 106"/>
                  <a:gd name="T54" fmla="*/ 2834 w 65"/>
                  <a:gd name="T55" fmla="*/ 7617 h 106"/>
                  <a:gd name="T56" fmla="*/ 3138 w 65"/>
                  <a:gd name="T57" fmla="*/ 10173 h 106"/>
                  <a:gd name="T58" fmla="*/ 3465 w 65"/>
                  <a:gd name="T59" fmla="*/ 12410 h 106"/>
                  <a:gd name="T60" fmla="*/ 3754 w 65"/>
                  <a:gd name="T61" fmla="*/ 14638 h 106"/>
                  <a:gd name="T62" fmla="*/ 3904 w 65"/>
                  <a:gd name="T63" fmla="*/ 16921 h 106"/>
                  <a:gd name="T64" fmla="*/ 3985 w 65"/>
                  <a:gd name="T65" fmla="*/ 19208 h 106"/>
                  <a:gd name="T66" fmla="*/ 4054 w 65"/>
                  <a:gd name="T67" fmla="*/ 21050 h 106"/>
                  <a:gd name="T68" fmla="*/ 4144 w 65"/>
                  <a:gd name="T69" fmla="*/ 23044 h 106"/>
                  <a:gd name="T70" fmla="*/ 4217 w 65"/>
                  <a:gd name="T71" fmla="*/ 24784 h 106"/>
                  <a:gd name="T72" fmla="*/ 423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58" name="Freeform 886"/>
              <p:cNvSpPr>
                <a:spLocks noChangeArrowheads="1"/>
              </p:cNvSpPr>
              <p:nvPr/>
            </p:nvSpPr>
            <p:spPr bwMode="auto">
              <a:xfrm>
                <a:off x="140" y="1861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14553 61568"/>
                  <a:gd name="G16" fmla="+- 8 0 0"/>
                  <a:gd name="G17" fmla="sin 38 G16"/>
                  <a:gd name="G18" fmla="+- 12 0 0"/>
                  <a:gd name="G19" fmla="sin 15 G18"/>
                  <a:gd name="G20" fmla="*/ 1 0 51712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65535 0 0"/>
                  <a:gd name="G33" fmla="+- 4993 0 0"/>
                  <a:gd name="G34" fmla="+- 10103 0 0"/>
                  <a:gd name="G35" fmla="+- 14905 0 0"/>
                  <a:gd name="G36" fmla="+- 19909 0 0"/>
                  <a:gd name="G37" fmla="+- 23251 0 0"/>
                  <a:gd name="G38" fmla="+- 26681 0 0"/>
                  <a:gd name="T0" fmla="*/ 4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3791 h 111"/>
                  <a:gd name="T12" fmla="*/ 540 w 74"/>
                  <a:gd name="T13" fmla="*/ 2746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0 w 74"/>
                  <a:gd name="T19" fmla="*/ 37516 h 111"/>
                  <a:gd name="T20" fmla="*/ 1715 w 74"/>
                  <a:gd name="T21" fmla="*/ 39297 h 111"/>
                  <a:gd name="T22" fmla="*/ 2009 w 74"/>
                  <a:gd name="T23" fmla="*/ 40881 h 111"/>
                  <a:gd name="T24" fmla="*/ 2235 w 74"/>
                  <a:gd name="T25" fmla="*/ 42011 h 111"/>
                  <a:gd name="T26" fmla="*/ 2483 w 74"/>
                  <a:gd name="T27" fmla="*/ 42011 h 111"/>
                  <a:gd name="T28" fmla="*/ 2735 w 74"/>
                  <a:gd name="T29" fmla="*/ 41429 h 111"/>
                  <a:gd name="T30" fmla="*/ 2832 w 74"/>
                  <a:gd name="T31" fmla="*/ 40394 h 111"/>
                  <a:gd name="T32" fmla="*/ 2904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4 w 74"/>
                  <a:gd name="T39" fmla="*/ 36374 h 111"/>
                  <a:gd name="T40" fmla="*/ 2614 w 74"/>
                  <a:gd name="T41" fmla="*/ 37516 h 111"/>
                  <a:gd name="T42" fmla="*/ 2549 w 74"/>
                  <a:gd name="T43" fmla="*/ 38022 h 111"/>
                  <a:gd name="T44" fmla="*/ 2480 w 74"/>
                  <a:gd name="T45" fmla="*/ 38316 h 111"/>
                  <a:gd name="T46" fmla="*/ 2353 w 74"/>
                  <a:gd name="T47" fmla="*/ 38316 h 111"/>
                  <a:gd name="T48" fmla="*/ 2118 w 74"/>
                  <a:gd name="T49" fmla="*/ 37808 h 111"/>
                  <a:gd name="T50" fmla="*/ 1906 w 74"/>
                  <a:gd name="T51" fmla="*/ 36374 h 111"/>
                  <a:gd name="T52" fmla="*/ 1627 w 74"/>
                  <a:gd name="T53" fmla="*/ 34571 h 111"/>
                  <a:gd name="T54" fmla="*/ 1320 w 74"/>
                  <a:gd name="T55" fmla="*/ 31984 h 111"/>
                  <a:gd name="T56" fmla="*/ 1127 w 74"/>
                  <a:gd name="T57" fmla="*/ 29569 h 111"/>
                  <a:gd name="T58" fmla="*/ 822 w 74"/>
                  <a:gd name="T59" fmla="*/ 26303 h 111"/>
                  <a:gd name="T60" fmla="*/ 600 w 74"/>
                  <a:gd name="T61" fmla="*/ 22504 h 111"/>
                  <a:gd name="T62" fmla="*/ 486 w 74"/>
                  <a:gd name="T63" fmla="*/ 18521 h 111"/>
                  <a:gd name="T64" fmla="*/ 9 w 74"/>
                  <a:gd name="T65" fmla="*/ 14600 h 111"/>
                  <a:gd name="T66" fmla="*/ 8 w 74"/>
                  <a:gd name="T67" fmla="*/ 10104 h 111"/>
                  <a:gd name="T68" fmla="*/ 9 w 74"/>
                  <a:gd name="T69" fmla="*/ 5417 h 111"/>
                  <a:gd name="T70" fmla="*/ 486 w 74"/>
                  <a:gd name="T71" fmla="*/ 3 h 111"/>
                  <a:gd name="T72" fmla="*/ 4 w 74"/>
                  <a:gd name="T73" fmla="*/ 0 h 111"/>
                  <a:gd name="T74" fmla="*/ 0 w 74"/>
                  <a:gd name="T75" fmla="*/ 0 h 111"/>
                  <a:gd name="T76" fmla="*/ 74 w 74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10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59" name="Freeform 887"/>
              <p:cNvSpPr>
                <a:spLocks noChangeArrowheads="1"/>
              </p:cNvSpPr>
              <p:nvPr/>
            </p:nvSpPr>
            <p:spPr bwMode="auto">
              <a:xfrm>
                <a:off x="145" y="1857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4 0 0"/>
                  <a:gd name="G11" fmla="sin 10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138682 h 45"/>
                  <a:gd name="T2" fmla="*/ 2177 w 53"/>
                  <a:gd name="T3" fmla="*/ 107429 h 45"/>
                  <a:gd name="T4" fmla="*/ 1846 w 53"/>
                  <a:gd name="T5" fmla="*/ 76262 h 45"/>
                  <a:gd name="T6" fmla="*/ 1549 w 53"/>
                  <a:gd name="T7" fmla="*/ 54302 h 45"/>
                  <a:gd name="T8" fmla="*/ 1176 w 53"/>
                  <a:gd name="T9" fmla="*/ 29815 h 45"/>
                  <a:gd name="T10" fmla="*/ 845 w 53"/>
                  <a:gd name="T11" fmla="*/ 566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66 h 45"/>
                  <a:gd name="T22" fmla="*/ 8 w 53"/>
                  <a:gd name="T23" fmla="*/ 27365 h 45"/>
                  <a:gd name="T24" fmla="*/ 8 w 53"/>
                  <a:gd name="T25" fmla="*/ 29815 h 45"/>
                  <a:gd name="T26" fmla="*/ 7 w 53"/>
                  <a:gd name="T27" fmla="*/ 29815 h 45"/>
                  <a:gd name="T28" fmla="*/ 487 w 53"/>
                  <a:gd name="T29" fmla="*/ 32453 h 45"/>
                  <a:gd name="T30" fmla="*/ 642 w 53"/>
                  <a:gd name="T31" fmla="*/ 38685 h 45"/>
                  <a:gd name="T32" fmla="*/ 893 w 53"/>
                  <a:gd name="T33" fmla="*/ 59124 h 45"/>
                  <a:gd name="T34" fmla="*/ 1243 w 53"/>
                  <a:gd name="T35" fmla="*/ 70921 h 45"/>
                  <a:gd name="T36" fmla="*/ 1564 w 53"/>
                  <a:gd name="T37" fmla="*/ 99745 h 45"/>
                  <a:gd name="T38" fmla="*/ 1846 w 53"/>
                  <a:gd name="T39" fmla="*/ 127318 h 45"/>
                  <a:gd name="T40" fmla="*/ 2155 w 53"/>
                  <a:gd name="T41" fmla="*/ 150866 h 45"/>
                  <a:gd name="T42" fmla="*/ 2467 w 53"/>
                  <a:gd name="T43" fmla="*/ 138682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60" name="Freeform 888"/>
              <p:cNvSpPr>
                <a:spLocks noChangeArrowheads="1"/>
              </p:cNvSpPr>
              <p:nvPr/>
            </p:nvSpPr>
            <p:spPr bwMode="auto">
              <a:xfrm>
                <a:off x="192" y="1901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975 0 0"/>
                  <a:gd name="G25" fmla="+- 1409 0 0"/>
                  <a:gd name="T0" fmla="*/ 5350 w 25"/>
                  <a:gd name="T1" fmla="*/ 4522 h 60"/>
                  <a:gd name="T2" fmla="*/ 5192 w 25"/>
                  <a:gd name="T3" fmla="*/ 4217 h 60"/>
                  <a:gd name="T4" fmla="*/ 5192 w 25"/>
                  <a:gd name="T5" fmla="*/ 3783 h 60"/>
                  <a:gd name="T6" fmla="*/ 4587 w 25"/>
                  <a:gd name="T7" fmla="*/ 3318 h 60"/>
                  <a:gd name="T8" fmla="*/ 4451 w 25"/>
                  <a:gd name="T9" fmla="*/ 2610 h 60"/>
                  <a:gd name="T10" fmla="*/ 3932 w 25"/>
                  <a:gd name="T11" fmla="*/ 2031 h 60"/>
                  <a:gd name="T12" fmla="*/ 3121 w 25"/>
                  <a:gd name="T13" fmla="*/ 1360 h 60"/>
                  <a:gd name="T14" fmla="*/ 2478 w 25"/>
                  <a:gd name="T15" fmla="*/ 713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910 h 60"/>
                  <a:gd name="T22" fmla="*/ 1821 w 25"/>
                  <a:gd name="T23" fmla="*/ 1613 h 60"/>
                  <a:gd name="T24" fmla="*/ 2124 w 25"/>
                  <a:gd name="T25" fmla="*/ 2198 h 60"/>
                  <a:gd name="T26" fmla="*/ 2478 w 25"/>
                  <a:gd name="T27" fmla="*/ 2794 h 60"/>
                  <a:gd name="T28" fmla="*/ 2676 w 25"/>
                  <a:gd name="T29" fmla="*/ 3481 h 60"/>
                  <a:gd name="T30" fmla="*/ 2890 w 25"/>
                  <a:gd name="T31" fmla="*/ 3851 h 60"/>
                  <a:gd name="T32" fmla="*/ 3121 w 25"/>
                  <a:gd name="T33" fmla="*/ 4428 h 60"/>
                  <a:gd name="T34" fmla="*/ 3371 w 25"/>
                  <a:gd name="T35" fmla="*/ 4571 h 60"/>
                  <a:gd name="T36" fmla="*/ 5350 w 25"/>
                  <a:gd name="T37" fmla="*/ 4522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61" name="Freeform 889"/>
              <p:cNvSpPr>
                <a:spLocks noChangeArrowheads="1"/>
              </p:cNvSpPr>
              <p:nvPr/>
            </p:nvSpPr>
            <p:spPr bwMode="auto">
              <a:xfrm>
                <a:off x="5546" y="2002"/>
                <a:ext cx="66" cy="115"/>
              </a:xfrm>
              <a:custGeom>
                <a:avLst/>
                <a:gdLst>
                  <a:gd name="G0" fmla="+- 65533 0 0"/>
                  <a:gd name="G1" fmla="*/ 1 31995 57600"/>
                  <a:gd name="G2" fmla="+- 105 0 0"/>
                  <a:gd name="G3" fmla="*/ 1 37245 45696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4 0 0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8131 0 0"/>
                  <a:gd name="G34" fmla="+- 49502 0 0"/>
                  <a:gd name="G35" fmla="+- 50423 0 0"/>
                  <a:gd name="G36" fmla="+- 51177 0 0"/>
                  <a:gd name="G37" fmla="+- 52202 0 0"/>
                  <a:gd name="G38" fmla="+- 52030 0 0"/>
                  <a:gd name="G39" fmla="+- 51649 0 0"/>
                  <a:gd name="T0" fmla="*/ 0 w 65"/>
                  <a:gd name="T1" fmla="*/ 48131 h 106"/>
                  <a:gd name="T2" fmla="*/ 0 w 65"/>
                  <a:gd name="T3" fmla="*/ 49503 h 106"/>
                  <a:gd name="T4" fmla="*/ 1 w 65"/>
                  <a:gd name="T5" fmla="*/ 50424 h 106"/>
                  <a:gd name="T6" fmla="*/ 1 w 65"/>
                  <a:gd name="T7" fmla="*/ 51180 h 106"/>
                  <a:gd name="T8" fmla="*/ 3 w 65"/>
                  <a:gd name="T9" fmla="*/ 52208 h 106"/>
                  <a:gd name="T10" fmla="*/ 6 w 65"/>
                  <a:gd name="T11" fmla="*/ 52764 h 106"/>
                  <a:gd name="T12" fmla="*/ 734 w 65"/>
                  <a:gd name="T13" fmla="*/ 52764 h 106"/>
                  <a:gd name="T14" fmla="*/ 1115 w 65"/>
                  <a:gd name="T15" fmla="*/ 51180 h 106"/>
                  <a:gd name="T16" fmla="*/ 1595 w 65"/>
                  <a:gd name="T17" fmla="*/ 49958 h 106"/>
                  <a:gd name="T18" fmla="*/ 1947 w 65"/>
                  <a:gd name="T19" fmla="*/ 47160 h 106"/>
                  <a:gd name="T20" fmla="*/ 2472 w 65"/>
                  <a:gd name="T21" fmla="*/ 44368 h 106"/>
                  <a:gd name="T22" fmla="*/ 2956 w 65"/>
                  <a:gd name="T23" fmla="*/ 39798 h 106"/>
                  <a:gd name="T24" fmla="*/ 3331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5817 h 106"/>
                  <a:gd name="T30" fmla="*/ 4217 w 65"/>
                  <a:gd name="T31" fmla="*/ 20126 h 106"/>
                  <a:gd name="T32" fmla="*/ 4230 w 65"/>
                  <a:gd name="T33" fmla="*/ 13417 h 106"/>
                  <a:gd name="T34" fmla="*/ 4217 w 65"/>
                  <a:gd name="T35" fmla="*/ 7193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93 w 65"/>
                  <a:gd name="T47" fmla="*/ 4 h 106"/>
                  <a:gd name="T48" fmla="*/ 2785 w 65"/>
                  <a:gd name="T49" fmla="*/ 4422 h 106"/>
                  <a:gd name="T50" fmla="*/ 2329 w 65"/>
                  <a:gd name="T51" fmla="*/ 6611 h 106"/>
                  <a:gd name="T52" fmla="*/ 1834 w 65"/>
                  <a:gd name="T53" fmla="*/ 10810 h 106"/>
                  <a:gd name="T54" fmla="*/ 1416 w 65"/>
                  <a:gd name="T55" fmla="*/ 15772 h 106"/>
                  <a:gd name="T56" fmla="*/ 1050 w 65"/>
                  <a:gd name="T57" fmla="*/ 18632 h 106"/>
                  <a:gd name="T58" fmla="*/ 779 w 65"/>
                  <a:gd name="T59" fmla="*/ 23696 h 106"/>
                  <a:gd name="T60" fmla="*/ 8 w 65"/>
                  <a:gd name="T61" fmla="*/ 27896 h 106"/>
                  <a:gd name="T62" fmla="*/ 6 w 65"/>
                  <a:gd name="T63" fmla="*/ 31185 h 106"/>
                  <a:gd name="T64" fmla="*/ 4 w 65"/>
                  <a:gd name="T65" fmla="*/ 35770 h 106"/>
                  <a:gd name="T66" fmla="*/ 3 w 65"/>
                  <a:gd name="T67" fmla="*/ 39489 h 106"/>
                  <a:gd name="T68" fmla="*/ 2 w 65"/>
                  <a:gd name="T69" fmla="*/ 42848 h 106"/>
                  <a:gd name="T70" fmla="*/ 1 w 65"/>
                  <a:gd name="T71" fmla="*/ 45648 h 106"/>
                  <a:gd name="T72" fmla="*/ 0 w 65"/>
                  <a:gd name="T73" fmla="*/ 48131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8" y="104"/>
                    </a:lnTo>
                    <a:lnTo>
                      <a:pt x="24" y="101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1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7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62" name="Freeform 890"/>
              <p:cNvSpPr>
                <a:spLocks noChangeArrowheads="1"/>
              </p:cNvSpPr>
              <p:nvPr/>
            </p:nvSpPr>
            <p:spPr bwMode="auto">
              <a:xfrm>
                <a:off x="5541" y="2002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1 G7"/>
                  <a:gd name="G9" fmla="+- 9 0 0"/>
                  <a:gd name="G10" fmla="sin 99 G9"/>
                  <a:gd name="G11" fmla="+- 65533 0 0"/>
                  <a:gd name="G12" fmla="*/ 1 16119 57600"/>
                  <a:gd name="G13" fmla="+- 1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+- 1307 0 0"/>
                  <a:gd name="G34" fmla="*/ 1 0 51712"/>
                  <a:gd name="G35" fmla="cos 54736 G34"/>
                  <a:gd name="G36" fmla="*/ 1 0 51712"/>
                  <a:gd name="G37" fmla="sin 57353 G36"/>
                  <a:gd name="G38" fmla="+- G35 G37 0"/>
                  <a:gd name="G39" fmla="+- G38 10800 0"/>
                  <a:gd name="G40" fmla="*/ 1 0 51712"/>
                  <a:gd name="G41" fmla="cos 54736 G40"/>
                  <a:gd name="G42" fmla="*/ 1 0 51712"/>
                  <a:gd name="G43" fmla="sin 57350 G42"/>
                  <a:gd name="G44" fmla="+- G41 G43 0"/>
                  <a:gd name="G45" fmla="+- G44 10800 0"/>
                  <a:gd name="G46" fmla="+- 1 0 0"/>
                  <a:gd name="G47" fmla="+- 1 0 0"/>
                  <a:gd name="G48" fmla="+- 1 0 0"/>
                  <a:gd name="G49" fmla="+- 1 0 0"/>
                  <a:gd name="T0" fmla="*/ 2480 w 74"/>
                  <a:gd name="T1" fmla="*/ 2 h 111"/>
                  <a:gd name="T2" fmla="*/ 2614 w 74"/>
                  <a:gd name="T3" fmla="*/ 4993 h 111"/>
                  <a:gd name="T4" fmla="*/ 2617 w 74"/>
                  <a:gd name="T5" fmla="*/ 9857 h 111"/>
                  <a:gd name="T6" fmla="*/ 2614 w 74"/>
                  <a:gd name="T7" fmla="*/ 13811 h 111"/>
                  <a:gd name="T8" fmla="*/ 2480 w 74"/>
                  <a:gd name="T9" fmla="*/ 18448 h 111"/>
                  <a:gd name="T10" fmla="*/ 2294 w 74"/>
                  <a:gd name="T11" fmla="*/ 22504 h 111"/>
                  <a:gd name="T12" fmla="*/ 2064 w 74"/>
                  <a:gd name="T13" fmla="*/ 25746 h 111"/>
                  <a:gd name="T14" fmla="*/ 1810 w 74"/>
                  <a:gd name="T15" fmla="*/ 29424 h 111"/>
                  <a:gd name="T16" fmla="*/ 1545 w 74"/>
                  <a:gd name="T17" fmla="*/ 32091 h 111"/>
                  <a:gd name="T18" fmla="*/ 1319 w 74"/>
                  <a:gd name="T19" fmla="*/ 34571 h 111"/>
                  <a:gd name="T20" fmla="*/ 1069 w 74"/>
                  <a:gd name="T21" fmla="*/ 36374 h 111"/>
                  <a:gd name="T22" fmla="*/ 780 w 74"/>
                  <a:gd name="T23" fmla="*/ 37516 h 111"/>
                  <a:gd name="T24" fmla="*/ 569 w 74"/>
                  <a:gd name="T25" fmla="*/ 38022 h 111"/>
                  <a:gd name="T26" fmla="*/ 486 w 74"/>
                  <a:gd name="T27" fmla="*/ 38022 h 111"/>
                  <a:gd name="T28" fmla="*/ 437 w 74"/>
                  <a:gd name="T29" fmla="*/ 38022 h 111"/>
                  <a:gd name="T30" fmla="*/ 437 w 74"/>
                  <a:gd name="T31" fmla="*/ 37808 h 111"/>
                  <a:gd name="T32" fmla="*/ 9 w 74"/>
                  <a:gd name="T33" fmla="*/ 37516 h 111"/>
                  <a:gd name="T34" fmla="*/ 9 w 74"/>
                  <a:gd name="T35" fmla="*/ 37156 h 111"/>
                  <a:gd name="T36" fmla="*/ 0 w 74"/>
                  <a:gd name="T37" fmla="*/ 36374 h 111"/>
                  <a:gd name="T38" fmla="*/ 0 w 74"/>
                  <a:gd name="T39" fmla="*/ 37516 h 111"/>
                  <a:gd name="T40" fmla="*/ 1 w 74"/>
                  <a:gd name="T41" fmla="*/ 38316 h 111"/>
                  <a:gd name="T42" fmla="*/ 3 w 74"/>
                  <a:gd name="T43" fmla="*/ 40182 h 111"/>
                  <a:gd name="T44" fmla="*/ 6 w 74"/>
                  <a:gd name="T45" fmla="*/ 41125 h 111"/>
                  <a:gd name="T46" fmla="*/ 461 w 74"/>
                  <a:gd name="T47" fmla="*/ 42011 h 111"/>
                  <a:gd name="T48" fmla="*/ 632 w 74"/>
                  <a:gd name="T49" fmla="*/ 41429 h 111"/>
                  <a:gd name="T50" fmla="*/ 913 w 74"/>
                  <a:gd name="T51" fmla="*/ 40881 h 111"/>
                  <a:gd name="T52" fmla="*/ 1251 w 74"/>
                  <a:gd name="T53" fmla="*/ 38854 h 111"/>
                  <a:gd name="T54" fmla="*/ 1544 w 74"/>
                  <a:gd name="T55" fmla="*/ 37357 h 111"/>
                  <a:gd name="T56" fmla="*/ 1810 w 74"/>
                  <a:gd name="T57" fmla="*/ 34571 h 111"/>
                  <a:gd name="T58" fmla="*/ 2118 w 74"/>
                  <a:gd name="T59" fmla="*/ 31101 h 111"/>
                  <a:gd name="T60" fmla="*/ 2356 w 74"/>
                  <a:gd name="T61" fmla="*/ 27841 h 111"/>
                  <a:gd name="T62" fmla="*/ 2614 w 74"/>
                  <a:gd name="T63" fmla="*/ 23791 h 111"/>
                  <a:gd name="T64" fmla="*/ 2758 w 74"/>
                  <a:gd name="T65" fmla="*/ 19918 h 111"/>
                  <a:gd name="T66" fmla="*/ 2904 w 74"/>
                  <a:gd name="T67" fmla="*/ 14909 h 111"/>
                  <a:gd name="T68" fmla="*/ 2907 w 74"/>
                  <a:gd name="T69" fmla="*/ 9857 h 111"/>
                  <a:gd name="T70" fmla="*/ 2904 w 74"/>
                  <a:gd name="T71" fmla="*/ 4627 h 111"/>
                  <a:gd name="T72" fmla="*/ 2758 w 74"/>
                  <a:gd name="T73" fmla="*/ 0 h 111"/>
                  <a:gd name="T74" fmla="*/ 2480 w 74"/>
                  <a:gd name="T75" fmla="*/ 2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5" y="37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7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63" name="Freeform 891"/>
              <p:cNvSpPr>
                <a:spLocks noChangeArrowheads="1"/>
              </p:cNvSpPr>
              <p:nvPr/>
            </p:nvSpPr>
            <p:spPr bwMode="auto">
              <a:xfrm>
                <a:off x="5559" y="1984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22569 45696"/>
                  <a:gd name="G14" fmla="*/ 1 36007 49664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021 0 0"/>
                  <a:gd name="G30" fmla="+- 45295 0 0"/>
                  <a:gd name="G31" fmla="+- 51245 0 0"/>
                  <a:gd name="T0" fmla="*/ 8 w 53"/>
                  <a:gd name="T1" fmla="*/ 33290 h 46"/>
                  <a:gd name="T2" fmla="*/ 608 w 53"/>
                  <a:gd name="T3" fmla="*/ 27123 h 46"/>
                  <a:gd name="T4" fmla="*/ 845 w 53"/>
                  <a:gd name="T5" fmla="*/ 21086 h 46"/>
                  <a:gd name="T6" fmla="*/ 1313 w 53"/>
                  <a:gd name="T7" fmla="*/ 15604 h 46"/>
                  <a:gd name="T8" fmla="*/ 1549 w 53"/>
                  <a:gd name="T9" fmla="*/ 10616 h 46"/>
                  <a:gd name="T10" fmla="*/ 1828 w 53"/>
                  <a:gd name="T11" fmla="*/ 8210 h 46"/>
                  <a:gd name="T12" fmla="*/ 2060 w 53"/>
                  <a:gd name="T13" fmla="*/ 7280 h 46"/>
                  <a:gd name="T14" fmla="*/ 2177 w 53"/>
                  <a:gd name="T15" fmla="*/ 7280 h 46"/>
                  <a:gd name="T16" fmla="*/ 2177 w 53"/>
                  <a:gd name="T17" fmla="*/ 6342 h 46"/>
                  <a:gd name="T18" fmla="*/ 2155 w 53"/>
                  <a:gd name="T19" fmla="*/ 6342 h 46"/>
                  <a:gd name="T20" fmla="*/ 2155 w 53"/>
                  <a:gd name="T21" fmla="*/ 394 h 46"/>
                  <a:gd name="T22" fmla="*/ 2467 w 53"/>
                  <a:gd name="T23" fmla="*/ 62 h 46"/>
                  <a:gd name="T24" fmla="*/ 2406 w 53"/>
                  <a:gd name="T25" fmla="*/ 2 h 46"/>
                  <a:gd name="T26" fmla="*/ 2210 w 53"/>
                  <a:gd name="T27" fmla="*/ 0 h 46"/>
                  <a:gd name="T28" fmla="*/ 2060 w 53"/>
                  <a:gd name="T29" fmla="*/ 0 h 46"/>
                  <a:gd name="T30" fmla="*/ 1931 w 53"/>
                  <a:gd name="T31" fmla="*/ 1 h 46"/>
                  <a:gd name="T32" fmla="*/ 1564 w 53"/>
                  <a:gd name="T33" fmla="*/ 50 h 46"/>
                  <a:gd name="T34" fmla="*/ 1326 w 53"/>
                  <a:gd name="T35" fmla="*/ 7280 h 46"/>
                  <a:gd name="T36" fmla="*/ 893 w 53"/>
                  <a:gd name="T37" fmla="*/ 9929 h 46"/>
                  <a:gd name="T38" fmla="*/ 608 w 53"/>
                  <a:gd name="T39" fmla="*/ 16669 h 46"/>
                  <a:gd name="T40" fmla="*/ 7 w 53"/>
                  <a:gd name="T41" fmla="*/ 22416 h 46"/>
                  <a:gd name="T42" fmla="*/ 0 w 53"/>
                  <a:gd name="T43" fmla="*/ 29397 h 46"/>
                  <a:gd name="T44" fmla="*/ 8 w 53"/>
                  <a:gd name="T45" fmla="*/ 33290 h 46"/>
                  <a:gd name="T46" fmla="*/ 0 w 53"/>
                  <a:gd name="T47" fmla="*/ 0 h 46"/>
                  <a:gd name="T48" fmla="*/ 53 w 53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64" name="Freeform 892"/>
              <p:cNvSpPr>
                <a:spLocks noChangeArrowheads="1"/>
              </p:cNvSpPr>
              <p:nvPr/>
            </p:nvSpPr>
            <p:spPr bwMode="auto">
              <a:xfrm>
                <a:off x="5541" y="2041"/>
                <a:ext cx="24" cy="54"/>
              </a:xfrm>
              <a:custGeom>
                <a:avLst/>
                <a:gdLst>
                  <a:gd name="G0" fmla="+- 10 0 0"/>
                  <a:gd name="G1" fmla="sin 62 G0"/>
                  <a:gd name="G2" fmla="*/ 1 53723 45696"/>
                  <a:gd name="G3" fmla="*/ 1 21693 51712"/>
                  <a:gd name="G4" fmla="+- 1 0 0"/>
                  <a:gd name="G5" fmla="+- 1 0 0"/>
                  <a:gd name="G6" fmla="+- 3 0 0"/>
                  <a:gd name="G7" fmla="*/ 1 4909 51712"/>
                  <a:gd name="G8" fmla="+- 1 0 0"/>
                  <a:gd name="G9" fmla="*/ 1 0 51712"/>
                  <a:gd name="G10" fmla="+- 21 0 0"/>
                  <a:gd name="G11" fmla="sin 62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618 0 0"/>
                  <a:gd name="G23" fmla="+- 65049 0 0"/>
                  <a:gd name="T0" fmla="*/ 1967 w 25"/>
                  <a:gd name="T1" fmla="*/ 3290 h 62"/>
                  <a:gd name="T2" fmla="*/ 2124 w 25"/>
                  <a:gd name="T3" fmla="*/ 3042 h 62"/>
                  <a:gd name="T4" fmla="*/ 2294 w 25"/>
                  <a:gd name="T5" fmla="*/ 2781 h 62"/>
                  <a:gd name="T6" fmla="*/ 2478 w 25"/>
                  <a:gd name="T7" fmla="*/ 2377 h 62"/>
                  <a:gd name="T8" fmla="*/ 2676 w 25"/>
                  <a:gd name="T9" fmla="*/ 2038 h 62"/>
                  <a:gd name="T10" fmla="*/ 3121 w 25"/>
                  <a:gd name="T11" fmla="*/ 1518 h 62"/>
                  <a:gd name="T12" fmla="*/ 3641 w 25"/>
                  <a:gd name="T13" fmla="*/ 1112 h 62"/>
                  <a:gd name="T14" fmla="*/ 4587 w 25"/>
                  <a:gd name="T15" fmla="*/ 642 h 62"/>
                  <a:gd name="T16" fmla="*/ 5350 w 25"/>
                  <a:gd name="T17" fmla="*/ 15 h 62"/>
                  <a:gd name="T18" fmla="*/ 3641 w 25"/>
                  <a:gd name="T19" fmla="*/ 0 h 62"/>
                  <a:gd name="T20" fmla="*/ 2676 w 25"/>
                  <a:gd name="T21" fmla="*/ 474 h 62"/>
                  <a:gd name="T22" fmla="*/ 2124 w 25"/>
                  <a:gd name="T23" fmla="*/ 952 h 62"/>
                  <a:gd name="T24" fmla="*/ 1686 w 25"/>
                  <a:gd name="T25" fmla="*/ 1404 h 62"/>
                  <a:gd name="T26" fmla="*/ 5 w 25"/>
                  <a:gd name="T27" fmla="*/ 1884 h 62"/>
                  <a:gd name="T28" fmla="*/ 4 w 25"/>
                  <a:gd name="T29" fmla="*/ 2238 h 62"/>
                  <a:gd name="T30" fmla="*/ 1 w 25"/>
                  <a:gd name="T31" fmla="*/ 2607 h 62"/>
                  <a:gd name="T32" fmla="*/ 1 w 25"/>
                  <a:gd name="T33" fmla="*/ 3003 h 62"/>
                  <a:gd name="T34" fmla="*/ 0 w 25"/>
                  <a:gd name="T35" fmla="*/ 3243 h 62"/>
                  <a:gd name="T36" fmla="*/ 1967 w 25"/>
                  <a:gd name="T37" fmla="*/ 3290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4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4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65" name="Freeform 893"/>
              <p:cNvSpPr>
                <a:spLocks noChangeArrowheads="1"/>
              </p:cNvSpPr>
              <p:nvPr/>
            </p:nvSpPr>
            <p:spPr bwMode="auto">
              <a:xfrm>
                <a:off x="145" y="3065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1 0 0"/>
                  <a:gd name="G10" fmla="*/ 1 0 51712"/>
                  <a:gd name="G11" fmla="*/ 1 0 51712"/>
                  <a:gd name="G12" fmla="+- 16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492 0 0"/>
                  <a:gd name="G33" fmla="+- 21017 0 0"/>
                  <a:gd name="G34" fmla="+- 22065 0 0"/>
                  <a:gd name="G35" fmla="+- 22592 0 0"/>
                  <a:gd name="G36" fmla="+- 22940 0 0"/>
                  <a:gd name="G37" fmla="+- 23859 0 0"/>
                  <a:gd name="G38" fmla="+- 23996 0 0"/>
                  <a:gd name="T0" fmla="*/ 4230 w 65"/>
                  <a:gd name="T1" fmla="*/ 24722 h 107"/>
                  <a:gd name="T2" fmla="*/ 4230 w 65"/>
                  <a:gd name="T3" fmla="*/ 25234 h 107"/>
                  <a:gd name="T4" fmla="*/ 4217 w 65"/>
                  <a:gd name="T5" fmla="*/ 26282 h 107"/>
                  <a:gd name="T6" fmla="*/ 4217 w 65"/>
                  <a:gd name="T7" fmla="*/ 26646 h 107"/>
                  <a:gd name="T8" fmla="*/ 405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134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257 w 65"/>
                  <a:gd name="T23" fmla="*/ 20326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1 w 65"/>
                  <a:gd name="T31" fmla="*/ 9880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989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445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465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091 h 107"/>
                  <a:gd name="T64" fmla="*/ 3985 w 65"/>
                  <a:gd name="T65" fmla="*/ 18532 h 107"/>
                  <a:gd name="T66" fmla="*/ 4054 w 65"/>
                  <a:gd name="T67" fmla="*/ 20112 h 107"/>
                  <a:gd name="T68" fmla="*/ 4144 w 65"/>
                  <a:gd name="T69" fmla="*/ 21854 h 107"/>
                  <a:gd name="T70" fmla="*/ 4217 w 65"/>
                  <a:gd name="T71" fmla="*/ 23249 h 107"/>
                  <a:gd name="T72" fmla="*/ 423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4" y="101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66" name="Freeform 894"/>
              <p:cNvSpPr>
                <a:spLocks noChangeArrowheads="1"/>
              </p:cNvSpPr>
              <p:nvPr/>
            </p:nvSpPr>
            <p:spPr bwMode="auto">
              <a:xfrm>
                <a:off x="140" y="3065"/>
                <a:ext cx="75" cy="120"/>
              </a:xfrm>
              <a:custGeom>
                <a:avLst/>
                <a:gdLst>
                  <a:gd name="G0" fmla="*/ 1 0 51712"/>
                  <a:gd name="G1" fmla="+- 65525 0 0"/>
                  <a:gd name="G2" fmla="+- 9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6625 30784"/>
                  <a:gd name="G17" fmla="*/ 1 43851 49664"/>
                  <a:gd name="G18" fmla="*/ 1 63095 51712"/>
                  <a:gd name="G19" fmla="*/ G18 1 180"/>
                  <a:gd name="G20" fmla="*/ G17 1 G19"/>
                  <a:gd name="G21" fmla="*/ 1 0 5171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4 w 74"/>
                  <a:gd name="T1" fmla="*/ 0 h 111"/>
                  <a:gd name="T2" fmla="*/ 1 w 74"/>
                  <a:gd name="T3" fmla="*/ 4627 h 111"/>
                  <a:gd name="T4" fmla="*/ 0 w 74"/>
                  <a:gd name="T5" fmla="*/ 10703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4346 h 111"/>
                  <a:gd name="T12" fmla="*/ 540 w 74"/>
                  <a:gd name="T13" fmla="*/ 2784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0 w 74"/>
                  <a:gd name="T19" fmla="*/ 37357 h 111"/>
                  <a:gd name="T20" fmla="*/ 1715 w 74"/>
                  <a:gd name="T21" fmla="*/ 39297 h 111"/>
                  <a:gd name="T22" fmla="*/ 2009 w 74"/>
                  <a:gd name="T23" fmla="*/ 40881 h 111"/>
                  <a:gd name="T24" fmla="*/ 2235 w 74"/>
                  <a:gd name="T25" fmla="*/ 41429 h 111"/>
                  <a:gd name="T26" fmla="*/ 2483 w 74"/>
                  <a:gd name="T27" fmla="*/ 42011 h 111"/>
                  <a:gd name="T28" fmla="*/ 2735 w 74"/>
                  <a:gd name="T29" fmla="*/ 41125 h 111"/>
                  <a:gd name="T30" fmla="*/ 2832 w 74"/>
                  <a:gd name="T31" fmla="*/ 40527 h 111"/>
                  <a:gd name="T32" fmla="*/ 2904 w 74"/>
                  <a:gd name="T33" fmla="*/ 39297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4 w 74"/>
                  <a:gd name="T39" fmla="*/ 37156 h 111"/>
                  <a:gd name="T40" fmla="*/ 2614 w 74"/>
                  <a:gd name="T41" fmla="*/ 37516 h 111"/>
                  <a:gd name="T42" fmla="*/ 2549 w 74"/>
                  <a:gd name="T43" fmla="*/ 37808 h 111"/>
                  <a:gd name="T44" fmla="*/ 2549 w 74"/>
                  <a:gd name="T45" fmla="*/ 38022 h 111"/>
                  <a:gd name="T46" fmla="*/ 2480 w 74"/>
                  <a:gd name="T47" fmla="*/ 38316 h 111"/>
                  <a:gd name="T48" fmla="*/ 2353 w 74"/>
                  <a:gd name="T49" fmla="*/ 38022 h 111"/>
                  <a:gd name="T50" fmla="*/ 2118 w 74"/>
                  <a:gd name="T51" fmla="*/ 37808 h 111"/>
                  <a:gd name="T52" fmla="*/ 1906 w 74"/>
                  <a:gd name="T53" fmla="*/ 36374 h 111"/>
                  <a:gd name="T54" fmla="*/ 1627 w 74"/>
                  <a:gd name="T55" fmla="*/ 34571 h 111"/>
                  <a:gd name="T56" fmla="*/ 1320 w 74"/>
                  <a:gd name="T57" fmla="*/ 32091 h 111"/>
                  <a:gd name="T58" fmla="*/ 1127 w 74"/>
                  <a:gd name="T59" fmla="*/ 29424 h 111"/>
                  <a:gd name="T60" fmla="*/ 822 w 74"/>
                  <a:gd name="T61" fmla="*/ 25746 h 111"/>
                  <a:gd name="T62" fmla="*/ 600 w 74"/>
                  <a:gd name="T63" fmla="*/ 22774 h 111"/>
                  <a:gd name="T64" fmla="*/ 486 w 74"/>
                  <a:gd name="T65" fmla="*/ 18834 h 111"/>
                  <a:gd name="T66" fmla="*/ 437 w 74"/>
                  <a:gd name="T67" fmla="*/ 14648 h 111"/>
                  <a:gd name="T68" fmla="*/ 8 w 74"/>
                  <a:gd name="T69" fmla="*/ 10104 h 111"/>
                  <a:gd name="T70" fmla="*/ 9 w 74"/>
                  <a:gd name="T71" fmla="*/ 5844 h 111"/>
                  <a:gd name="T72" fmla="*/ 486 w 74"/>
                  <a:gd name="T73" fmla="*/ 4 h 111"/>
                  <a:gd name="T74" fmla="*/ 4 w 74"/>
                  <a:gd name="T75" fmla="*/ 0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4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7"/>
                    </a:lnTo>
                    <a:lnTo>
                      <a:pt x="73" y="104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1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8" y="27"/>
                    </a:lnTo>
                    <a:lnTo>
                      <a:pt x="9" y="16"/>
                    </a:lnTo>
                    <a:lnTo>
                      <a:pt x="12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67" name="Freeform 895"/>
              <p:cNvSpPr>
                <a:spLocks noChangeArrowheads="1"/>
              </p:cNvSpPr>
              <p:nvPr/>
            </p:nvSpPr>
            <p:spPr bwMode="auto">
              <a:xfrm>
                <a:off x="145" y="3061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4 0 0"/>
                  <a:gd name="G6" fmla="*/ 1 45147 45696"/>
                  <a:gd name="G7" fmla="+- 16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26609 0 0"/>
                  <a:gd name="G19" fmla="+- 20266 0 0"/>
                  <a:gd name="G20" fmla="+- 14278 0 0"/>
                  <a:gd name="T0" fmla="*/ 2467 w 53"/>
                  <a:gd name="T1" fmla="*/ 28786 h 45"/>
                  <a:gd name="T2" fmla="*/ 2177 w 53"/>
                  <a:gd name="T3" fmla="*/ 22112 h 45"/>
                  <a:gd name="T4" fmla="*/ 1846 w 53"/>
                  <a:gd name="T5" fmla="*/ 15827 h 45"/>
                  <a:gd name="T6" fmla="*/ 1549 w 53"/>
                  <a:gd name="T7" fmla="*/ 10353 h 45"/>
                  <a:gd name="T8" fmla="*/ 1176 w 53"/>
                  <a:gd name="T9" fmla="*/ 6188 h 45"/>
                  <a:gd name="T10" fmla="*/ 845 w 53"/>
                  <a:gd name="T11" fmla="*/ 3 h 45"/>
                  <a:gd name="T12" fmla="*/ 575 w 53"/>
                  <a:gd name="T13" fmla="*/ 0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4 h 45"/>
                  <a:gd name="T22" fmla="*/ 8 w 53"/>
                  <a:gd name="T23" fmla="*/ 5679 h 45"/>
                  <a:gd name="T24" fmla="*/ 7 w 53"/>
                  <a:gd name="T25" fmla="*/ 6188 h 45"/>
                  <a:gd name="T26" fmla="*/ 487 w 53"/>
                  <a:gd name="T27" fmla="*/ 6188 h 45"/>
                  <a:gd name="T28" fmla="*/ 642 w 53"/>
                  <a:gd name="T29" fmla="*/ 7334 h 45"/>
                  <a:gd name="T30" fmla="*/ 893 w 53"/>
                  <a:gd name="T31" fmla="*/ 10353 h 45"/>
                  <a:gd name="T32" fmla="*/ 1243 w 53"/>
                  <a:gd name="T33" fmla="*/ 14719 h 45"/>
                  <a:gd name="T34" fmla="*/ 1564 w 53"/>
                  <a:gd name="T35" fmla="*/ 18987 h 45"/>
                  <a:gd name="T36" fmla="*/ 1846 w 53"/>
                  <a:gd name="T37" fmla="*/ 24569 h 45"/>
                  <a:gd name="T38" fmla="*/ 2155 w 53"/>
                  <a:gd name="T39" fmla="*/ 31316 h 45"/>
                  <a:gd name="T40" fmla="*/ 2467 w 53"/>
                  <a:gd name="T41" fmla="*/ 28786 h 45"/>
                  <a:gd name="T42" fmla="*/ 0 w 53"/>
                  <a:gd name="T43" fmla="*/ 0 h 45"/>
                  <a:gd name="T44" fmla="*/ 53 w 53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5">
                    <a:moveTo>
                      <a:pt x="53" y="41"/>
                    </a:moveTo>
                    <a:lnTo>
                      <a:pt x="46" y="31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1"/>
                    </a:lnTo>
                    <a:lnTo>
                      <a:pt x="20" y="15"/>
                    </a:lnTo>
                    <a:lnTo>
                      <a:pt x="26" y="22"/>
                    </a:lnTo>
                    <a:lnTo>
                      <a:pt x="34" y="28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68" name="Freeform 896"/>
              <p:cNvSpPr>
                <a:spLocks noChangeArrowheads="1"/>
              </p:cNvSpPr>
              <p:nvPr/>
            </p:nvSpPr>
            <p:spPr bwMode="auto">
              <a:xfrm>
                <a:off x="192" y="3106"/>
                <a:ext cx="24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60319 2585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699 0 0"/>
                  <a:gd name="G25" fmla="+- 49876 0 0"/>
                  <a:gd name="T0" fmla="*/ 5350 w 25"/>
                  <a:gd name="T1" fmla="*/ 24929 h 60"/>
                  <a:gd name="T2" fmla="*/ 5192 w 25"/>
                  <a:gd name="T3" fmla="*/ 23029 h 60"/>
                  <a:gd name="T4" fmla="*/ 5192 w 25"/>
                  <a:gd name="T5" fmla="*/ 20852 h 60"/>
                  <a:gd name="T6" fmla="*/ 4587 w 25"/>
                  <a:gd name="T7" fmla="*/ 17739 h 60"/>
                  <a:gd name="T8" fmla="*/ 4451 w 25"/>
                  <a:gd name="T9" fmla="*/ 14398 h 60"/>
                  <a:gd name="T10" fmla="*/ 3932 w 25"/>
                  <a:gd name="T11" fmla="*/ 10447 h 60"/>
                  <a:gd name="T12" fmla="*/ 3121 w 25"/>
                  <a:gd name="T13" fmla="*/ 6931 h 60"/>
                  <a:gd name="T14" fmla="*/ 2478 w 25"/>
                  <a:gd name="T15" fmla="*/ 3352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5020 h 60"/>
                  <a:gd name="T22" fmla="*/ 1821 w 25"/>
                  <a:gd name="T23" fmla="*/ 8217 h 60"/>
                  <a:gd name="T24" fmla="*/ 2124 w 25"/>
                  <a:gd name="T25" fmla="*/ 12117 h 60"/>
                  <a:gd name="T26" fmla="*/ 2478 w 25"/>
                  <a:gd name="T27" fmla="*/ 15412 h 60"/>
                  <a:gd name="T28" fmla="*/ 2676 w 25"/>
                  <a:gd name="T29" fmla="*/ 18297 h 60"/>
                  <a:gd name="T30" fmla="*/ 2890 w 25"/>
                  <a:gd name="T31" fmla="*/ 21239 h 60"/>
                  <a:gd name="T32" fmla="*/ 3121 w 25"/>
                  <a:gd name="T33" fmla="*/ 24410 h 60"/>
                  <a:gd name="T34" fmla="*/ 3371 w 25"/>
                  <a:gd name="T35" fmla="*/ 25205 h 60"/>
                  <a:gd name="T36" fmla="*/ 5350 w 25"/>
                  <a:gd name="T37" fmla="*/ 24929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4" y="54"/>
                    </a:lnTo>
                    <a:lnTo>
                      <a:pt x="24" y="49"/>
                    </a:lnTo>
                    <a:lnTo>
                      <a:pt x="21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5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3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69" name="Freeform 897"/>
              <p:cNvSpPr>
                <a:spLocks noChangeArrowheads="1"/>
              </p:cNvSpPr>
              <p:nvPr/>
            </p:nvSpPr>
            <p:spPr bwMode="auto">
              <a:xfrm>
                <a:off x="5546" y="3205"/>
                <a:ext cx="66" cy="114"/>
              </a:xfrm>
              <a:custGeom>
                <a:avLst/>
                <a:gdLst>
                  <a:gd name="G0" fmla="+- 65533 0 0"/>
                  <a:gd name="G1" fmla="*/ 1 31995 57600"/>
                  <a:gd name="G2" fmla="+- 105 0 0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3 0 0"/>
                  <a:gd name="G20" fmla="*/ 1 87 2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667 0 0"/>
                  <a:gd name="G35" fmla="+- 27644 0 0"/>
                  <a:gd name="G36" fmla="+- 27891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6668 h 106"/>
                  <a:gd name="T4" fmla="*/ 1 w 65"/>
                  <a:gd name="T5" fmla="*/ 27645 h 106"/>
                  <a:gd name="T6" fmla="*/ 1 w 65"/>
                  <a:gd name="T7" fmla="*/ 27894 h 106"/>
                  <a:gd name="T8" fmla="*/ 3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6668 h 106"/>
                  <a:gd name="T18" fmla="*/ 1947 w 65"/>
                  <a:gd name="T19" fmla="*/ 25515 h 106"/>
                  <a:gd name="T20" fmla="*/ 2472 w 65"/>
                  <a:gd name="T21" fmla="*/ 23714 h 106"/>
                  <a:gd name="T22" fmla="*/ 2956 w 65"/>
                  <a:gd name="T23" fmla="*/ 21430 h 106"/>
                  <a:gd name="T24" fmla="*/ 3331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217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600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93 w 65"/>
                  <a:gd name="T47" fmla="*/ 3 h 106"/>
                  <a:gd name="T48" fmla="*/ 2785 w 65"/>
                  <a:gd name="T49" fmla="*/ 2164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79 w 65"/>
                  <a:gd name="T59" fmla="*/ 12410 h 106"/>
                  <a:gd name="T60" fmla="*/ 8 w 65"/>
                  <a:gd name="T61" fmla="*/ 14479 h 106"/>
                  <a:gd name="T62" fmla="*/ 6 w 65"/>
                  <a:gd name="T63" fmla="*/ 16921 h 106"/>
                  <a:gd name="T64" fmla="*/ 4 w 65"/>
                  <a:gd name="T65" fmla="*/ 19208 h 106"/>
                  <a:gd name="T66" fmla="*/ 3 w 65"/>
                  <a:gd name="T67" fmla="*/ 21050 h 106"/>
                  <a:gd name="T68" fmla="*/ 2 w 65"/>
                  <a:gd name="T69" fmla="*/ 23044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70" name="Freeform 898"/>
              <p:cNvSpPr>
                <a:spLocks noChangeArrowheads="1"/>
              </p:cNvSpPr>
              <p:nvPr/>
            </p:nvSpPr>
            <p:spPr bwMode="auto">
              <a:xfrm>
                <a:off x="5541" y="3205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9 0 0"/>
                  <a:gd name="G8" fmla="cos 101 G7"/>
                  <a:gd name="G9" fmla="*/ 1 0 51712"/>
                  <a:gd name="G10" fmla="sin 96 G9"/>
                  <a:gd name="G11" fmla="+- 65533 0 0"/>
                  <a:gd name="G12" fmla="+- 106 0 0"/>
                  <a:gd name="G13" fmla="*/ 1 64399 517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62925 0 0"/>
                  <a:gd name="G33" fmla="+- 3254 0 0"/>
                  <a:gd name="G34" fmla="+- 8352 0 0"/>
                  <a:gd name="G35" fmla="+- 12701 0 0"/>
                  <a:gd name="G36" fmla="+- 17013 0 0"/>
                  <a:gd name="G37" fmla="+- 21849 0 0"/>
                  <a:gd name="G38" fmla="+- 26156 0 0"/>
                  <a:gd name="T0" fmla="*/ 2480 w 74"/>
                  <a:gd name="T1" fmla="*/ 3 h 110"/>
                  <a:gd name="T2" fmla="*/ 2614 w 74"/>
                  <a:gd name="T3" fmla="*/ 5871 h 110"/>
                  <a:gd name="T4" fmla="*/ 2617 w 74"/>
                  <a:gd name="T5" fmla="*/ 10901 h 110"/>
                  <a:gd name="T6" fmla="*/ 2549 w 74"/>
                  <a:gd name="T7" fmla="*/ 15181 h 110"/>
                  <a:gd name="T8" fmla="*/ 2480 w 74"/>
                  <a:gd name="T9" fmla="*/ 19307 h 110"/>
                  <a:gd name="T10" fmla="*/ 2294 w 74"/>
                  <a:gd name="T11" fmla="*/ 23913 h 110"/>
                  <a:gd name="T12" fmla="*/ 2064 w 74"/>
                  <a:gd name="T13" fmla="*/ 27966 h 110"/>
                  <a:gd name="T14" fmla="*/ 1810 w 74"/>
                  <a:gd name="T15" fmla="*/ 30907 h 110"/>
                  <a:gd name="T16" fmla="*/ 1545 w 74"/>
                  <a:gd name="T17" fmla="*/ 33452 h 110"/>
                  <a:gd name="T18" fmla="*/ 1319 w 74"/>
                  <a:gd name="T19" fmla="*/ 36157 h 110"/>
                  <a:gd name="T20" fmla="*/ 1014 w 74"/>
                  <a:gd name="T21" fmla="*/ 38589 h 110"/>
                  <a:gd name="T22" fmla="*/ 780 w 74"/>
                  <a:gd name="T23" fmla="*/ 39219 h 110"/>
                  <a:gd name="T24" fmla="*/ 569 w 74"/>
                  <a:gd name="T25" fmla="*/ 40427 h 110"/>
                  <a:gd name="T26" fmla="*/ 486 w 74"/>
                  <a:gd name="T27" fmla="*/ 40427 h 110"/>
                  <a:gd name="T28" fmla="*/ 437 w 74"/>
                  <a:gd name="T29" fmla="*/ 40022 h 110"/>
                  <a:gd name="T30" fmla="*/ 9 w 74"/>
                  <a:gd name="T31" fmla="*/ 39096 h 110"/>
                  <a:gd name="T32" fmla="*/ 9 w 74"/>
                  <a:gd name="T33" fmla="*/ 38589 h 110"/>
                  <a:gd name="T34" fmla="*/ 0 w 74"/>
                  <a:gd name="T35" fmla="*/ 38327 h 110"/>
                  <a:gd name="T36" fmla="*/ 0 w 74"/>
                  <a:gd name="T37" fmla="*/ 39219 h 110"/>
                  <a:gd name="T38" fmla="*/ 1 w 74"/>
                  <a:gd name="T39" fmla="*/ 41437 h 110"/>
                  <a:gd name="T40" fmla="*/ 3 w 74"/>
                  <a:gd name="T41" fmla="*/ 42314 h 110"/>
                  <a:gd name="T42" fmla="*/ 6 w 74"/>
                  <a:gd name="T43" fmla="*/ 43054 h 110"/>
                  <a:gd name="T44" fmla="*/ 461 w 74"/>
                  <a:gd name="T45" fmla="*/ 43750 h 110"/>
                  <a:gd name="T46" fmla="*/ 632 w 74"/>
                  <a:gd name="T47" fmla="*/ 43750 h 110"/>
                  <a:gd name="T48" fmla="*/ 913 w 74"/>
                  <a:gd name="T49" fmla="*/ 42424 h 110"/>
                  <a:gd name="T50" fmla="*/ 1251 w 74"/>
                  <a:gd name="T51" fmla="*/ 41732 h 110"/>
                  <a:gd name="T52" fmla="*/ 1544 w 74"/>
                  <a:gd name="T53" fmla="*/ 39096 h 110"/>
                  <a:gd name="T54" fmla="*/ 1810 w 74"/>
                  <a:gd name="T55" fmla="*/ 36157 h 110"/>
                  <a:gd name="T56" fmla="*/ 2118 w 74"/>
                  <a:gd name="T57" fmla="*/ 33351 h 110"/>
                  <a:gd name="T58" fmla="*/ 2356 w 74"/>
                  <a:gd name="T59" fmla="*/ 29068 h 110"/>
                  <a:gd name="T60" fmla="*/ 2614 w 74"/>
                  <a:gd name="T61" fmla="*/ 25231 h 110"/>
                  <a:gd name="T62" fmla="*/ 2758 w 74"/>
                  <a:gd name="T63" fmla="*/ 20804 h 110"/>
                  <a:gd name="T64" fmla="*/ 2904 w 74"/>
                  <a:gd name="T65" fmla="*/ 15245 h 110"/>
                  <a:gd name="T66" fmla="*/ 2907 w 74"/>
                  <a:gd name="T67" fmla="*/ 10901 h 110"/>
                  <a:gd name="T68" fmla="*/ 2904 w 74"/>
                  <a:gd name="T69" fmla="*/ 5399 h 110"/>
                  <a:gd name="T70" fmla="*/ 2758 w 74"/>
                  <a:gd name="T71" fmla="*/ 0 h 110"/>
                  <a:gd name="T72" fmla="*/ 2480 w 74"/>
                  <a:gd name="T73" fmla="*/ 3 h 110"/>
                  <a:gd name="T74" fmla="*/ 0 w 74"/>
                  <a:gd name="T75" fmla="*/ 0 h 110"/>
                  <a:gd name="T76" fmla="*/ 74 w 74"/>
                  <a:gd name="T7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2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4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71" name="Freeform 899"/>
              <p:cNvSpPr>
                <a:spLocks noChangeArrowheads="1"/>
              </p:cNvSpPr>
              <p:nvPr/>
            </p:nvSpPr>
            <p:spPr bwMode="auto">
              <a:xfrm>
                <a:off x="5559" y="3200"/>
                <a:ext cx="53" cy="54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4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50866 h 45"/>
                  <a:gd name="T2" fmla="*/ 608 w 53"/>
                  <a:gd name="T3" fmla="*/ 127318 h 45"/>
                  <a:gd name="T4" fmla="*/ 845 w 53"/>
                  <a:gd name="T5" fmla="*/ 99745 h 45"/>
                  <a:gd name="T6" fmla="*/ 1313 w 53"/>
                  <a:gd name="T7" fmla="*/ 70921 h 45"/>
                  <a:gd name="T8" fmla="*/ 1549 w 53"/>
                  <a:gd name="T9" fmla="*/ 59124 h 45"/>
                  <a:gd name="T10" fmla="*/ 1828 w 53"/>
                  <a:gd name="T11" fmla="*/ 38685 h 45"/>
                  <a:gd name="T12" fmla="*/ 2060 w 53"/>
                  <a:gd name="T13" fmla="*/ 29815 h 45"/>
                  <a:gd name="T14" fmla="*/ 2177 w 53"/>
                  <a:gd name="T15" fmla="*/ 29815 h 45"/>
                  <a:gd name="T16" fmla="*/ 2155 w 53"/>
                  <a:gd name="T17" fmla="*/ 29815 h 45"/>
                  <a:gd name="T18" fmla="*/ 2155 w 53"/>
                  <a:gd name="T19" fmla="*/ 27365 h 45"/>
                  <a:gd name="T20" fmla="*/ 2467 w 53"/>
                  <a:gd name="T21" fmla="*/ 566 h 45"/>
                  <a:gd name="T22" fmla="*/ 2406 w 53"/>
                  <a:gd name="T23" fmla="*/ 1 h 45"/>
                  <a:gd name="T24" fmla="*/ 2210 w 53"/>
                  <a:gd name="T25" fmla="*/ 0 h 45"/>
                  <a:gd name="T26" fmla="*/ 2060 w 53"/>
                  <a:gd name="T27" fmla="*/ 0 h 45"/>
                  <a:gd name="T28" fmla="*/ 1931 w 53"/>
                  <a:gd name="T29" fmla="*/ 1 h 45"/>
                  <a:gd name="T30" fmla="*/ 1564 w 53"/>
                  <a:gd name="T31" fmla="*/ 566 h 45"/>
                  <a:gd name="T32" fmla="*/ 1326 w 53"/>
                  <a:gd name="T33" fmla="*/ 29815 h 45"/>
                  <a:gd name="T34" fmla="*/ 893 w 53"/>
                  <a:gd name="T35" fmla="*/ 54302 h 45"/>
                  <a:gd name="T36" fmla="*/ 608 w 53"/>
                  <a:gd name="T37" fmla="*/ 76262 h 45"/>
                  <a:gd name="T38" fmla="*/ 7 w 53"/>
                  <a:gd name="T39" fmla="*/ 107429 h 45"/>
                  <a:gd name="T40" fmla="*/ 0 w 53"/>
                  <a:gd name="T41" fmla="*/ 138682 h 45"/>
                  <a:gd name="T42" fmla="*/ 8 w 53"/>
                  <a:gd name="T43" fmla="*/ 15086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0" y="16"/>
                    </a:lnTo>
                    <a:lnTo>
                      <a:pt x="13" y="23"/>
                    </a:lnTo>
                    <a:lnTo>
                      <a:pt x="7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72" name="Freeform 900"/>
              <p:cNvSpPr>
                <a:spLocks noChangeArrowheads="1"/>
              </p:cNvSpPr>
              <p:nvPr/>
            </p:nvSpPr>
            <p:spPr bwMode="auto">
              <a:xfrm>
                <a:off x="5541" y="3246"/>
                <a:ext cx="24" cy="55"/>
              </a:xfrm>
              <a:custGeom>
                <a:avLst/>
                <a:gdLst>
                  <a:gd name="G0" fmla="+- 10 0 0"/>
                  <a:gd name="G1" fmla="sin 60 G0"/>
                  <a:gd name="G2" fmla="*/ 1 22365 57600"/>
                  <a:gd name="G3" fmla="+- 6 0 0"/>
                  <a:gd name="G4" fmla="+- 1 0 0"/>
                  <a:gd name="G5" fmla="+- 1 0 0"/>
                  <a:gd name="G6" fmla="+- 3 0 0"/>
                  <a:gd name="G7" fmla="*/ 1 44631 57600"/>
                  <a:gd name="G8" fmla="+- 42 0 0"/>
                  <a:gd name="G9" fmla="*/ 1 0 5171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3232 0 0"/>
                  <a:gd name="G23" fmla="+- 63979 0 0"/>
                  <a:gd name="T0" fmla="*/ 1967 w 25"/>
                  <a:gd name="T1" fmla="*/ 4571 h 60"/>
                  <a:gd name="T2" fmla="*/ 2124 w 25"/>
                  <a:gd name="T3" fmla="*/ 4428 h 60"/>
                  <a:gd name="T4" fmla="*/ 2294 w 25"/>
                  <a:gd name="T5" fmla="*/ 3851 h 60"/>
                  <a:gd name="T6" fmla="*/ 2478 w 25"/>
                  <a:gd name="T7" fmla="*/ 3481 h 60"/>
                  <a:gd name="T8" fmla="*/ 2676 w 25"/>
                  <a:gd name="T9" fmla="*/ 2794 h 60"/>
                  <a:gd name="T10" fmla="*/ 3121 w 25"/>
                  <a:gd name="T11" fmla="*/ 2198 h 60"/>
                  <a:gd name="T12" fmla="*/ 3641 w 25"/>
                  <a:gd name="T13" fmla="*/ 1598 h 60"/>
                  <a:gd name="T14" fmla="*/ 4587 w 25"/>
                  <a:gd name="T15" fmla="*/ 91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713 h 60"/>
                  <a:gd name="T22" fmla="*/ 2124 w 25"/>
                  <a:gd name="T23" fmla="*/ 1360 h 60"/>
                  <a:gd name="T24" fmla="*/ 1686 w 25"/>
                  <a:gd name="T25" fmla="*/ 2031 h 60"/>
                  <a:gd name="T26" fmla="*/ 5 w 25"/>
                  <a:gd name="T27" fmla="*/ 2610 h 60"/>
                  <a:gd name="T28" fmla="*/ 3 w 25"/>
                  <a:gd name="T29" fmla="*/ 3284 h 60"/>
                  <a:gd name="T30" fmla="*/ 1 w 25"/>
                  <a:gd name="T31" fmla="*/ 3783 h 60"/>
                  <a:gd name="T32" fmla="*/ 1 w 25"/>
                  <a:gd name="T33" fmla="*/ 4217 h 60"/>
                  <a:gd name="T34" fmla="*/ 0 w 25"/>
                  <a:gd name="T35" fmla="*/ 4522 h 60"/>
                  <a:gd name="T36" fmla="*/ 1967 w 25"/>
                  <a:gd name="T37" fmla="*/ 4571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73" name="Freeform 901"/>
              <p:cNvSpPr>
                <a:spLocks noChangeArrowheads="1"/>
              </p:cNvSpPr>
              <p:nvPr/>
            </p:nvSpPr>
            <p:spPr bwMode="auto">
              <a:xfrm>
                <a:off x="141" y="1166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50843 51712"/>
                  <a:gd name="G7" fmla="+- 51 0 0"/>
                  <a:gd name="G8" fmla="+- 12 0 0"/>
                  <a:gd name="G9" fmla="+- 3 0 0"/>
                  <a:gd name="G10" fmla="*/ 1 0 51712"/>
                  <a:gd name="G11" fmla="+- 15 0 0"/>
                  <a:gd name="G12" fmla="sin 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417 0 0"/>
                  <a:gd name="G32" fmla="+- 21102 0 0"/>
                  <a:gd name="G33" fmla="+- 22205 0 0"/>
                  <a:gd name="G34" fmla="+- 22476 0 0"/>
                  <a:gd name="G35" fmla="+- 23023 0 0"/>
                  <a:gd name="G36" fmla="+- 23754 0 0"/>
                  <a:gd name="G37" fmla="+- 24168 0 0"/>
                  <a:gd name="T0" fmla="*/ 4376 w 64"/>
                  <a:gd name="T1" fmla="*/ 24793 h 107"/>
                  <a:gd name="T2" fmla="*/ 4376 w 64"/>
                  <a:gd name="T3" fmla="*/ 25478 h 107"/>
                  <a:gd name="T4" fmla="*/ 4376 w 64"/>
                  <a:gd name="T5" fmla="*/ 26574 h 107"/>
                  <a:gd name="T6" fmla="*/ 4369 w 64"/>
                  <a:gd name="T7" fmla="*/ 26844 h 107"/>
                  <a:gd name="T8" fmla="*/ 4368 w 64"/>
                  <a:gd name="T9" fmla="*/ 27134 h 107"/>
                  <a:gd name="T10" fmla="*/ 4111 w 64"/>
                  <a:gd name="T11" fmla="*/ 27395 h 107"/>
                  <a:gd name="T12" fmla="*/ 3641 w 64"/>
                  <a:gd name="T13" fmla="*/ 27395 h 107"/>
                  <a:gd name="T14" fmla="*/ 3227 w 64"/>
                  <a:gd name="T15" fmla="*/ 26844 h 107"/>
                  <a:gd name="T16" fmla="*/ 2756 w 64"/>
                  <a:gd name="T17" fmla="*/ 25478 h 107"/>
                  <a:gd name="T18" fmla="*/ 2245 w 64"/>
                  <a:gd name="T19" fmla="*/ 24722 h 107"/>
                  <a:gd name="T20" fmla="*/ 1807 w 64"/>
                  <a:gd name="T21" fmla="*/ 23003 h 107"/>
                  <a:gd name="T22" fmla="*/ 1302 w 64"/>
                  <a:gd name="T23" fmla="*/ 21162 h 107"/>
                  <a:gd name="T24" fmla="*/ 851 w 64"/>
                  <a:gd name="T25" fmla="*/ 18532 h 107"/>
                  <a:gd name="T26" fmla="*/ 7 w 64"/>
                  <a:gd name="T27" fmla="*/ 16027 h 107"/>
                  <a:gd name="T28" fmla="*/ 3 w 64"/>
                  <a:gd name="T29" fmla="*/ 12967 h 107"/>
                  <a:gd name="T30" fmla="*/ 1 w 64"/>
                  <a:gd name="T31" fmla="*/ 10292 h 107"/>
                  <a:gd name="T32" fmla="*/ 0 w 64"/>
                  <a:gd name="T33" fmla="*/ 7180 h 107"/>
                  <a:gd name="T34" fmla="*/ 0 w 64"/>
                  <a:gd name="T35" fmla="*/ 3809 h 107"/>
                  <a:gd name="T36" fmla="*/ 3 w 64"/>
                  <a:gd name="T37" fmla="*/ 3 h 107"/>
                  <a:gd name="T38" fmla="*/ 4 w 64"/>
                  <a:gd name="T39" fmla="*/ 2 h 107"/>
                  <a:gd name="T40" fmla="*/ 6 w 64"/>
                  <a:gd name="T41" fmla="*/ 0 h 107"/>
                  <a:gd name="T42" fmla="*/ 7 w 64"/>
                  <a:gd name="T43" fmla="*/ 0 h 107"/>
                  <a:gd name="T44" fmla="*/ 668 w 64"/>
                  <a:gd name="T45" fmla="*/ 2 h 107"/>
                  <a:gd name="T46" fmla="*/ 960 w 64"/>
                  <a:gd name="T47" fmla="*/ 4 h 107"/>
                  <a:gd name="T48" fmla="*/ 1469 w 64"/>
                  <a:gd name="T49" fmla="*/ 2292 h 107"/>
                  <a:gd name="T50" fmla="*/ 1916 w 64"/>
                  <a:gd name="T51" fmla="*/ 3525 h 107"/>
                  <a:gd name="T52" fmla="*/ 2441 w 64"/>
                  <a:gd name="T53" fmla="*/ 5796 h 107"/>
                  <a:gd name="T54" fmla="*/ 2928 w 64"/>
                  <a:gd name="T55" fmla="*/ 7714 h 107"/>
                  <a:gd name="T56" fmla="*/ 3305 w 64"/>
                  <a:gd name="T57" fmla="*/ 9880 h 107"/>
                  <a:gd name="T58" fmla="*/ 3641 w 64"/>
                  <a:gd name="T59" fmla="*/ 12272 h 107"/>
                  <a:gd name="T60" fmla="*/ 3870 w 64"/>
                  <a:gd name="T61" fmla="*/ 13950 h 107"/>
                  <a:gd name="T62" fmla="*/ 4111 w 64"/>
                  <a:gd name="T63" fmla="*/ 16363 h 107"/>
                  <a:gd name="T64" fmla="*/ 4119 w 64"/>
                  <a:gd name="T65" fmla="*/ 18532 h 107"/>
                  <a:gd name="T66" fmla="*/ 4368 w 64"/>
                  <a:gd name="T67" fmla="*/ 20326 h 107"/>
                  <a:gd name="T68" fmla="*/ 4369 w 64"/>
                  <a:gd name="T69" fmla="*/ 22758 h 107"/>
                  <a:gd name="T70" fmla="*/ 4369 w 64"/>
                  <a:gd name="T71" fmla="*/ 23714 h 107"/>
                  <a:gd name="T72" fmla="*/ 4376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3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2" y="107"/>
                    </a:lnTo>
                    <a:lnTo>
                      <a:pt x="47" y="105"/>
                    </a:lnTo>
                    <a:lnTo>
                      <a:pt x="40" y="100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2"/>
                    </a:lnTo>
                    <a:lnTo>
                      <a:pt x="7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5" y="4"/>
                    </a:lnTo>
                    <a:lnTo>
                      <a:pt x="22" y="9"/>
                    </a:lnTo>
                    <a:lnTo>
                      <a:pt x="28" y="15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8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74" name="Freeform 902"/>
              <p:cNvSpPr>
                <a:spLocks noChangeArrowheads="1"/>
              </p:cNvSpPr>
              <p:nvPr/>
            </p:nvSpPr>
            <p:spPr bwMode="auto">
              <a:xfrm>
                <a:off x="135" y="1166"/>
                <a:ext cx="75" cy="120"/>
              </a:xfrm>
              <a:custGeom>
                <a:avLst/>
                <a:gdLst>
                  <a:gd name="G0" fmla="+- 15 0 0"/>
                  <a:gd name="G1" fmla="+- 65525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120 0 0"/>
                  <a:gd name="G37" fmla="+- 54833 0 0"/>
                  <a:gd name="G38" fmla="+- 49757 0 0"/>
                  <a:gd name="G39" fmla="+- 45509 0 0"/>
                  <a:gd name="G40" fmla="+- 41627 0 0"/>
                  <a:gd name="G41" fmla="+- 38264 0 0"/>
                  <a:gd name="G42" fmla="+- 34332 0 0"/>
                  <a:gd name="T0" fmla="*/ 6 w 74"/>
                  <a:gd name="T1" fmla="*/ 0 h 111"/>
                  <a:gd name="T2" fmla="*/ 1 w 74"/>
                  <a:gd name="T3" fmla="*/ 5417 h 111"/>
                  <a:gd name="T4" fmla="*/ 0 w 74"/>
                  <a:gd name="T5" fmla="*/ 10703 h 111"/>
                  <a:gd name="T6" fmla="*/ 2 w 74"/>
                  <a:gd name="T7" fmla="*/ 15781 h 111"/>
                  <a:gd name="T8" fmla="*/ 5 w 74"/>
                  <a:gd name="T9" fmla="*/ 20032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780 w 74"/>
                  <a:gd name="T15" fmla="*/ 31984 h 111"/>
                  <a:gd name="T16" fmla="*/ 1187 w 74"/>
                  <a:gd name="T17" fmla="*/ 34689 h 111"/>
                  <a:gd name="T18" fmla="*/ 1391 w 74"/>
                  <a:gd name="T19" fmla="*/ 37516 h 111"/>
                  <a:gd name="T20" fmla="*/ 1717 w 74"/>
                  <a:gd name="T21" fmla="*/ 40182 h 111"/>
                  <a:gd name="T22" fmla="*/ 2011 w 74"/>
                  <a:gd name="T23" fmla="*/ 41125 h 111"/>
                  <a:gd name="T24" fmla="*/ 2235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429 h 111"/>
                  <a:gd name="T30" fmla="*/ 2883 w 74"/>
                  <a:gd name="T31" fmla="*/ 40527 h 111"/>
                  <a:gd name="T32" fmla="*/ 2907 w 74"/>
                  <a:gd name="T33" fmla="*/ 39297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808 h 111"/>
                  <a:gd name="T42" fmla="*/ 2617 w 74"/>
                  <a:gd name="T43" fmla="*/ 38316 h 111"/>
                  <a:gd name="T44" fmla="*/ 2614 w 74"/>
                  <a:gd name="T45" fmla="*/ 38316 h 111"/>
                  <a:gd name="T46" fmla="*/ 2617 w 74"/>
                  <a:gd name="T47" fmla="*/ 38316 h 111"/>
                  <a:gd name="T48" fmla="*/ 2549 w 74"/>
                  <a:gd name="T49" fmla="*/ 38854 h 111"/>
                  <a:gd name="T50" fmla="*/ 2356 w 74"/>
                  <a:gd name="T51" fmla="*/ 38854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689 h 111"/>
                  <a:gd name="T58" fmla="*/ 1390 w 74"/>
                  <a:gd name="T59" fmla="*/ 32548 h 111"/>
                  <a:gd name="T60" fmla="*/ 1187 w 74"/>
                  <a:gd name="T61" fmla="*/ 29569 h 111"/>
                  <a:gd name="T62" fmla="*/ 866 w 74"/>
                  <a:gd name="T63" fmla="*/ 26606 h 111"/>
                  <a:gd name="T64" fmla="*/ 632 w 74"/>
                  <a:gd name="T65" fmla="*/ 22774 h 111"/>
                  <a:gd name="T66" fmla="*/ 512 w 74"/>
                  <a:gd name="T67" fmla="*/ 18834 h 111"/>
                  <a:gd name="T68" fmla="*/ 461 w 74"/>
                  <a:gd name="T69" fmla="*/ 14648 h 111"/>
                  <a:gd name="T70" fmla="*/ 437 w 74"/>
                  <a:gd name="T71" fmla="*/ 10703 h 111"/>
                  <a:gd name="T72" fmla="*/ 437 w 74"/>
                  <a:gd name="T73" fmla="*/ 5844 h 111"/>
                  <a:gd name="T74" fmla="*/ 512 w 74"/>
                  <a:gd name="T75" fmla="*/ 4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2" y="41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1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9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6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75" name="Freeform 903"/>
              <p:cNvSpPr>
                <a:spLocks noChangeArrowheads="1"/>
              </p:cNvSpPr>
              <p:nvPr/>
            </p:nvSpPr>
            <p:spPr bwMode="auto">
              <a:xfrm>
                <a:off x="141" y="1162"/>
                <a:ext cx="51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*/ 1 65495 256"/>
                  <a:gd name="G7" fmla="*/ 1 30529 5171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267 0 0"/>
                  <a:gd name="G24" fmla="*/ 1 0 51712"/>
                  <a:gd name="G25" fmla="*/ 1 0 51712"/>
                  <a:gd name="T0" fmla="*/ 2770 w 51"/>
                  <a:gd name="T1" fmla="*/ 138682 h 45"/>
                  <a:gd name="T2" fmla="*/ 2534 w 51"/>
                  <a:gd name="T3" fmla="*/ 107429 h 45"/>
                  <a:gd name="T4" fmla="*/ 2134 w 51"/>
                  <a:gd name="T5" fmla="*/ 76262 h 45"/>
                  <a:gd name="T6" fmla="*/ 1697 w 51"/>
                  <a:gd name="T7" fmla="*/ 49886 h 45"/>
                  <a:gd name="T8" fmla="*/ 1277 w 51"/>
                  <a:gd name="T9" fmla="*/ 29815 h 45"/>
                  <a:gd name="T10" fmla="*/ 907 w 51"/>
                  <a:gd name="T11" fmla="*/ 66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66 h 45"/>
                  <a:gd name="T22" fmla="*/ 7 w 51"/>
                  <a:gd name="T23" fmla="*/ 27365 h 45"/>
                  <a:gd name="T24" fmla="*/ 7 w 51"/>
                  <a:gd name="T25" fmla="*/ 29815 h 45"/>
                  <a:gd name="T26" fmla="*/ 6 w 51"/>
                  <a:gd name="T27" fmla="*/ 29815 h 45"/>
                  <a:gd name="T28" fmla="*/ 7 w 51"/>
                  <a:gd name="T29" fmla="*/ 29815 h 45"/>
                  <a:gd name="T30" fmla="*/ 8 w 51"/>
                  <a:gd name="T31" fmla="*/ 32453 h 45"/>
                  <a:gd name="T32" fmla="*/ 682 w 51"/>
                  <a:gd name="T33" fmla="*/ 38685 h 45"/>
                  <a:gd name="T34" fmla="*/ 960 w 51"/>
                  <a:gd name="T35" fmla="*/ 59124 h 45"/>
                  <a:gd name="T36" fmla="*/ 1432 w 51"/>
                  <a:gd name="T37" fmla="*/ 70921 h 45"/>
                  <a:gd name="T38" fmla="*/ 1699 w 51"/>
                  <a:gd name="T39" fmla="*/ 99745 h 45"/>
                  <a:gd name="T40" fmla="*/ 2134 w 51"/>
                  <a:gd name="T41" fmla="*/ 126106 h 45"/>
                  <a:gd name="T42" fmla="*/ 2395 w 51"/>
                  <a:gd name="T43" fmla="*/ 150866 h 45"/>
                  <a:gd name="T44" fmla="*/ 2770 w 51"/>
                  <a:gd name="T45" fmla="*/ 138682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76" name="Freeform 904"/>
              <p:cNvSpPr>
                <a:spLocks noChangeArrowheads="1"/>
              </p:cNvSpPr>
              <p:nvPr/>
            </p:nvSpPr>
            <p:spPr bwMode="auto">
              <a:xfrm>
                <a:off x="188" y="1193"/>
                <a:ext cx="22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4 0 0"/>
                  <a:gd name="G5" fmla="+- 7 0 0"/>
                  <a:gd name="G6" fmla="+- 12 0 0"/>
                  <a:gd name="G7" fmla="cos 28 G6"/>
                  <a:gd name="G8" fmla="+- 9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2672 0 0"/>
                  <a:gd name="G22" fmla="+- 45059 0 0"/>
                  <a:gd name="T0" fmla="*/ 391 w 24"/>
                  <a:gd name="T1" fmla="*/ 24929 h 60"/>
                  <a:gd name="T2" fmla="*/ 391 w 24"/>
                  <a:gd name="T3" fmla="*/ 23255 h 60"/>
                  <a:gd name="T4" fmla="*/ 375 w 24"/>
                  <a:gd name="T5" fmla="*/ 20852 h 60"/>
                  <a:gd name="T6" fmla="*/ 360 w 24"/>
                  <a:gd name="T7" fmla="*/ 18297 h 60"/>
                  <a:gd name="T8" fmla="*/ 333 w 24"/>
                  <a:gd name="T9" fmla="*/ 14398 h 60"/>
                  <a:gd name="T10" fmla="*/ 307 w 24"/>
                  <a:gd name="T11" fmla="*/ 11194 h 60"/>
                  <a:gd name="T12" fmla="*/ 283 w 24"/>
                  <a:gd name="T13" fmla="*/ 7494 h 60"/>
                  <a:gd name="T14" fmla="*/ 241 w 24"/>
                  <a:gd name="T15" fmla="*/ 3940 h 60"/>
                  <a:gd name="T16" fmla="*/ 7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7 w 24"/>
                  <a:gd name="T23" fmla="*/ 8888 h 60"/>
                  <a:gd name="T24" fmla="*/ 10 w 24"/>
                  <a:gd name="T25" fmla="*/ 12117 h 60"/>
                  <a:gd name="T26" fmla="*/ 241 w 24"/>
                  <a:gd name="T27" fmla="*/ 15412 h 60"/>
                  <a:gd name="T28" fmla="*/ 261 w 24"/>
                  <a:gd name="T29" fmla="*/ 19191 h 60"/>
                  <a:gd name="T30" fmla="*/ 272 w 24"/>
                  <a:gd name="T31" fmla="*/ 21239 h 60"/>
                  <a:gd name="T32" fmla="*/ 272 w 24"/>
                  <a:gd name="T33" fmla="*/ 24479 h 60"/>
                  <a:gd name="T34" fmla="*/ 283 w 24"/>
                  <a:gd name="T35" fmla="*/ 25205 h 60"/>
                  <a:gd name="T36" fmla="*/ 391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77" name="Freeform 905"/>
              <p:cNvSpPr>
                <a:spLocks noChangeArrowheads="1"/>
              </p:cNvSpPr>
              <p:nvPr/>
            </p:nvSpPr>
            <p:spPr bwMode="auto">
              <a:xfrm>
                <a:off x="5551" y="1293"/>
                <a:ext cx="65" cy="115"/>
              </a:xfrm>
              <a:custGeom>
                <a:avLst/>
                <a:gdLst>
                  <a:gd name="G0" fmla="+- 65532 0 0"/>
                  <a:gd name="G1" fmla="+- 65535 0 0"/>
                  <a:gd name="G2" fmla="*/ 1 111 2"/>
                  <a:gd name="G3" fmla="*/ 1 13187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22089 22848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478 0 0"/>
                  <a:gd name="G35" fmla="+- 26325 0 0"/>
                  <a:gd name="G36" fmla="+- 26644 0 0"/>
                  <a:gd name="G37" fmla="+- 26838 0 0"/>
                  <a:gd name="G38" fmla="+- 26594 0 0"/>
                  <a:gd name="G39" fmla="+- 26049 0 0"/>
                  <a:gd name="T0" fmla="*/ 0 w 64"/>
                  <a:gd name="T1" fmla="*/ 24722 h 107"/>
                  <a:gd name="T2" fmla="*/ 0 w 64"/>
                  <a:gd name="T3" fmla="*/ 25478 h 107"/>
                  <a:gd name="T4" fmla="*/ 0 w 64"/>
                  <a:gd name="T5" fmla="*/ 26326 h 107"/>
                  <a:gd name="T6" fmla="*/ 1 w 64"/>
                  <a:gd name="T7" fmla="*/ 26646 h 107"/>
                  <a:gd name="T8" fmla="*/ 2 w 64"/>
                  <a:gd name="T9" fmla="*/ 26844 h 107"/>
                  <a:gd name="T10" fmla="*/ 6 w 64"/>
                  <a:gd name="T11" fmla="*/ 27395 h 107"/>
                  <a:gd name="T12" fmla="*/ 801 w 64"/>
                  <a:gd name="T13" fmla="*/ 27134 h 107"/>
                  <a:gd name="T14" fmla="*/ 1085 w 64"/>
                  <a:gd name="T15" fmla="*/ 26646 h 107"/>
                  <a:gd name="T16" fmla="*/ 1659 w 64"/>
                  <a:gd name="T17" fmla="*/ 26282 h 107"/>
                  <a:gd name="T18" fmla="*/ 2113 w 64"/>
                  <a:gd name="T19" fmla="*/ 24490 h 107"/>
                  <a:gd name="T20" fmla="*/ 2594 w 64"/>
                  <a:gd name="T21" fmla="*/ 23003 h 107"/>
                  <a:gd name="T22" fmla="*/ 3037 w 64"/>
                  <a:gd name="T23" fmla="*/ 21162 h 107"/>
                  <a:gd name="T24" fmla="*/ 3512 w 64"/>
                  <a:gd name="T25" fmla="*/ 18532 h 107"/>
                  <a:gd name="T26" fmla="*/ 3965 w 64"/>
                  <a:gd name="T27" fmla="*/ 15879 h 107"/>
                  <a:gd name="T28" fmla="*/ 4213 w 64"/>
                  <a:gd name="T29" fmla="*/ 12967 h 107"/>
                  <a:gd name="T30" fmla="*/ 4369 w 64"/>
                  <a:gd name="T31" fmla="*/ 9880 h 107"/>
                  <a:gd name="T32" fmla="*/ 4376 w 64"/>
                  <a:gd name="T33" fmla="*/ 6775 h 107"/>
                  <a:gd name="T34" fmla="*/ 4376 w 64"/>
                  <a:gd name="T35" fmla="*/ 3525 h 107"/>
                  <a:gd name="T36" fmla="*/ 4213 w 64"/>
                  <a:gd name="T37" fmla="*/ 2 h 107"/>
                  <a:gd name="T38" fmla="*/ 4119 w 64"/>
                  <a:gd name="T39" fmla="*/ 1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1 h 107"/>
                  <a:gd name="T46" fmla="*/ 3427 w 64"/>
                  <a:gd name="T47" fmla="*/ 4 h 107"/>
                  <a:gd name="T48" fmla="*/ 2928 w 64"/>
                  <a:gd name="T49" fmla="*/ 2292 h 107"/>
                  <a:gd name="T50" fmla="*/ 2441 w 64"/>
                  <a:gd name="T51" fmla="*/ 3525 h 107"/>
                  <a:gd name="T52" fmla="*/ 1916 w 64"/>
                  <a:gd name="T53" fmla="*/ 5796 h 107"/>
                  <a:gd name="T54" fmla="*/ 1469 w 64"/>
                  <a:gd name="T55" fmla="*/ 7838 h 107"/>
                  <a:gd name="T56" fmla="*/ 1021 w 64"/>
                  <a:gd name="T57" fmla="*/ 9880 h 107"/>
                  <a:gd name="T58" fmla="*/ 801 w 64"/>
                  <a:gd name="T59" fmla="*/ 12037 h 107"/>
                  <a:gd name="T60" fmla="*/ 629 w 64"/>
                  <a:gd name="T61" fmla="*/ 14187 h 107"/>
                  <a:gd name="T62" fmla="*/ 6 w 64"/>
                  <a:gd name="T63" fmla="*/ 16091 h 107"/>
                  <a:gd name="T64" fmla="*/ 4 w 64"/>
                  <a:gd name="T65" fmla="*/ 18532 h 107"/>
                  <a:gd name="T66" fmla="*/ 2 w 64"/>
                  <a:gd name="T67" fmla="*/ 20326 h 107"/>
                  <a:gd name="T68" fmla="*/ 1 w 64"/>
                  <a:gd name="T69" fmla="*/ 22758 h 107"/>
                  <a:gd name="T70" fmla="*/ 1 w 64"/>
                  <a:gd name="T71" fmla="*/ 23472 h 107"/>
                  <a:gd name="T72" fmla="*/ 0 w 64"/>
                  <a:gd name="T73" fmla="*/ 24722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2" y="106"/>
                    </a:lnTo>
                    <a:lnTo>
                      <a:pt x="17" y="104"/>
                    </a:lnTo>
                    <a:lnTo>
                      <a:pt x="24" y="101"/>
                    </a:lnTo>
                    <a:lnTo>
                      <a:pt x="31" y="95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1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4"/>
                    </a:lnTo>
                    <a:lnTo>
                      <a:pt x="42" y="9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9"/>
                    </a:lnTo>
                    <a:lnTo>
                      <a:pt x="12" y="47"/>
                    </a:lnTo>
                    <a:lnTo>
                      <a:pt x="8" y="56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78" name="Freeform 906"/>
              <p:cNvSpPr>
                <a:spLocks noChangeArrowheads="1"/>
              </p:cNvSpPr>
              <p:nvPr/>
            </p:nvSpPr>
            <p:spPr bwMode="auto">
              <a:xfrm>
                <a:off x="5546" y="1295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09 2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68 0 0"/>
                  <a:gd name="G46" fmla="+- 58228 0 0"/>
                  <a:gd name="G47" fmla="+- 53419 0 0"/>
                  <a:gd name="G48" fmla="+- 49506 0 0"/>
                  <a:gd name="G49" fmla="+- 45267 0 0"/>
                  <a:gd name="G50" fmla="+- 41801 0 0"/>
                  <a:gd name="G51" fmla="+- 37920 0 0"/>
                  <a:gd name="T0" fmla="*/ 2418 w 74"/>
                  <a:gd name="T1" fmla="*/ 3 h 111"/>
                  <a:gd name="T2" fmla="*/ 2549 w 74"/>
                  <a:gd name="T3" fmla="*/ 5417 h 111"/>
                  <a:gd name="T4" fmla="*/ 2549 w 74"/>
                  <a:gd name="T5" fmla="*/ 9857 h 111"/>
                  <a:gd name="T6" fmla="*/ 2483 w 74"/>
                  <a:gd name="T7" fmla="*/ 14600 h 111"/>
                  <a:gd name="T8" fmla="*/ 2418 w 74"/>
                  <a:gd name="T9" fmla="*/ 18448 h 111"/>
                  <a:gd name="T10" fmla="*/ 2235 w 74"/>
                  <a:gd name="T11" fmla="*/ 2250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1984 h 111"/>
                  <a:gd name="T18" fmla="*/ 1252 w 74"/>
                  <a:gd name="T19" fmla="*/ 34571 h 111"/>
                  <a:gd name="T20" fmla="*/ 962 w 74"/>
                  <a:gd name="T21" fmla="*/ 35949 h 111"/>
                  <a:gd name="T22" fmla="*/ 740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5949 h 111"/>
                  <a:gd name="T40" fmla="*/ 0 w 74"/>
                  <a:gd name="T41" fmla="*/ 37516 h 111"/>
                  <a:gd name="T42" fmla="*/ 0 w 74"/>
                  <a:gd name="T43" fmla="*/ 38316 h 111"/>
                  <a:gd name="T44" fmla="*/ 2 w 74"/>
                  <a:gd name="T45" fmla="*/ 40182 h 111"/>
                  <a:gd name="T46" fmla="*/ 4 w 74"/>
                  <a:gd name="T47" fmla="*/ 41125 h 111"/>
                  <a:gd name="T48" fmla="*/ 9 w 74"/>
                  <a:gd name="T49" fmla="*/ 42011 h 111"/>
                  <a:gd name="T50" fmla="*/ 632 w 74"/>
                  <a:gd name="T51" fmla="*/ 41429 h 111"/>
                  <a:gd name="T52" fmla="*/ 866 w 74"/>
                  <a:gd name="T53" fmla="*/ 40527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118 w 74"/>
                  <a:gd name="T61" fmla="*/ 31101 h 111"/>
                  <a:gd name="T62" fmla="*/ 2353 w 74"/>
                  <a:gd name="T63" fmla="*/ 27461 h 111"/>
                  <a:gd name="T64" fmla="*/ 2549 w 74"/>
                  <a:gd name="T65" fmla="*/ 23417 h 111"/>
                  <a:gd name="T66" fmla="*/ 2755 w 74"/>
                  <a:gd name="T67" fmla="*/ 19256 h 111"/>
                  <a:gd name="T68" fmla="*/ 2883 w 74"/>
                  <a:gd name="T69" fmla="*/ 14648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3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3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79" name="Freeform 907"/>
              <p:cNvSpPr>
                <a:spLocks noChangeArrowheads="1"/>
              </p:cNvSpPr>
              <p:nvPr/>
            </p:nvSpPr>
            <p:spPr bwMode="auto">
              <a:xfrm>
                <a:off x="5564" y="1290"/>
                <a:ext cx="51" cy="54"/>
              </a:xfrm>
              <a:custGeom>
                <a:avLst/>
                <a:gdLst>
                  <a:gd name="G0" fmla="*/ 1 175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0963 51712"/>
                  <a:gd name="G10" fmla="+- 2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7 w 51"/>
                  <a:gd name="T1" fmla="*/ 106703 h 46"/>
                  <a:gd name="T2" fmla="*/ 644 w 51"/>
                  <a:gd name="T3" fmla="*/ 88889 h 46"/>
                  <a:gd name="T4" fmla="*/ 960 w 51"/>
                  <a:gd name="T5" fmla="*/ 70303 h 46"/>
                  <a:gd name="T6" fmla="*/ 1352 w 51"/>
                  <a:gd name="T7" fmla="*/ 53916 h 46"/>
                  <a:gd name="T8" fmla="*/ 1699 w 51"/>
                  <a:gd name="T9" fmla="*/ 39163 h 46"/>
                  <a:gd name="T10" fmla="*/ 2017 w 51"/>
                  <a:gd name="T11" fmla="*/ 25913 h 46"/>
                  <a:gd name="T12" fmla="*/ 2393 w 51"/>
                  <a:gd name="T13" fmla="*/ 22026 h 46"/>
                  <a:gd name="T14" fmla="*/ 2395 w 51"/>
                  <a:gd name="T15" fmla="*/ 22026 h 46"/>
                  <a:gd name="T16" fmla="*/ 2471 w 51"/>
                  <a:gd name="T17" fmla="*/ 22026 h 46"/>
                  <a:gd name="T18" fmla="*/ 2395 w 51"/>
                  <a:gd name="T19" fmla="*/ 20271 h 46"/>
                  <a:gd name="T20" fmla="*/ 2770 w 51"/>
                  <a:gd name="T21" fmla="*/ 15801 h 46"/>
                  <a:gd name="T22" fmla="*/ 2683 w 51"/>
                  <a:gd name="T23" fmla="*/ 40 h 46"/>
                  <a:gd name="T24" fmla="*/ 2534 w 51"/>
                  <a:gd name="T25" fmla="*/ 0 h 46"/>
                  <a:gd name="T26" fmla="*/ 2393 w 51"/>
                  <a:gd name="T27" fmla="*/ 0 h 46"/>
                  <a:gd name="T28" fmla="*/ 2136 w 51"/>
                  <a:gd name="T29" fmla="*/ 1 h 46"/>
                  <a:gd name="T30" fmla="*/ 1797 w 51"/>
                  <a:gd name="T31" fmla="*/ 436 h 46"/>
                  <a:gd name="T32" fmla="*/ 1514 w 51"/>
                  <a:gd name="T33" fmla="*/ 22026 h 46"/>
                  <a:gd name="T34" fmla="*/ 1016 w 51"/>
                  <a:gd name="T35" fmla="*/ 36123 h 46"/>
                  <a:gd name="T36" fmla="*/ 644 w 51"/>
                  <a:gd name="T37" fmla="*/ 53916 h 46"/>
                  <a:gd name="T38" fmla="*/ 5 w 51"/>
                  <a:gd name="T39" fmla="*/ 75234 h 46"/>
                  <a:gd name="T40" fmla="*/ 0 w 51"/>
                  <a:gd name="T41" fmla="*/ 96525 h 46"/>
                  <a:gd name="T42" fmla="*/ 7 w 51"/>
                  <a:gd name="T43" fmla="*/ 106703 h 46"/>
                  <a:gd name="T44" fmla="*/ 0 w 51"/>
                  <a:gd name="T45" fmla="*/ 0 h 46"/>
                  <a:gd name="T46" fmla="*/ 51 w 51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6">
                    <a:moveTo>
                      <a:pt x="7" y="46"/>
                    </a:moveTo>
                    <a:lnTo>
                      <a:pt x="12" y="38"/>
                    </a:lnTo>
                    <a:lnTo>
                      <a:pt x="19" y="30"/>
                    </a:lnTo>
                    <a:lnTo>
                      <a:pt x="25" y="23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10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80" name="Freeform 908"/>
              <p:cNvSpPr>
                <a:spLocks noChangeArrowheads="1"/>
              </p:cNvSpPr>
              <p:nvPr/>
            </p:nvSpPr>
            <p:spPr bwMode="auto">
              <a:xfrm>
                <a:off x="5546" y="1347"/>
                <a:ext cx="23" cy="54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0 0 0"/>
                  <a:gd name="G5" fmla="sin 52 G4"/>
                  <a:gd name="G6" fmla="*/ 1 46169 51712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2 0 0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980 0 0"/>
                  <a:gd name="G28" fmla="+- 65241 0 0"/>
                  <a:gd name="T0" fmla="*/ 2295 w 24"/>
                  <a:gd name="T1" fmla="*/ 3290 h 62"/>
                  <a:gd name="T2" fmla="*/ 2486 w 24"/>
                  <a:gd name="T3" fmla="*/ 3042 h 62"/>
                  <a:gd name="T4" fmla="*/ 2486 w 24"/>
                  <a:gd name="T5" fmla="*/ 2781 h 62"/>
                  <a:gd name="T6" fmla="*/ 2693 w 24"/>
                  <a:gd name="T7" fmla="*/ 2410 h 62"/>
                  <a:gd name="T8" fmla="*/ 3160 w 24"/>
                  <a:gd name="T9" fmla="*/ 1913 h 62"/>
                  <a:gd name="T10" fmla="*/ 3708 w 24"/>
                  <a:gd name="T11" fmla="*/ 1518 h 62"/>
                  <a:gd name="T12" fmla="*/ 4715 w 24"/>
                  <a:gd name="T13" fmla="*/ 1112 h 62"/>
                  <a:gd name="T14" fmla="*/ 5534 w 24"/>
                  <a:gd name="T15" fmla="*/ 642 h 62"/>
                  <a:gd name="T16" fmla="*/ 6495 w 24"/>
                  <a:gd name="T17" fmla="*/ 5 h 62"/>
                  <a:gd name="T18" fmla="*/ 4715 w 24"/>
                  <a:gd name="T19" fmla="*/ 0 h 62"/>
                  <a:gd name="T20" fmla="*/ 3160 w 24"/>
                  <a:gd name="T21" fmla="*/ 474 h 62"/>
                  <a:gd name="T22" fmla="*/ 2295 w 24"/>
                  <a:gd name="T23" fmla="*/ 952 h 62"/>
                  <a:gd name="T24" fmla="*/ 1955 w 24"/>
                  <a:gd name="T25" fmla="*/ 1384 h 62"/>
                  <a:gd name="T26" fmla="*/ 4 w 24"/>
                  <a:gd name="T27" fmla="*/ 1884 h 62"/>
                  <a:gd name="T28" fmla="*/ 2 w 24"/>
                  <a:gd name="T29" fmla="*/ 2238 h 62"/>
                  <a:gd name="T30" fmla="*/ 1 w 24"/>
                  <a:gd name="T31" fmla="*/ 2605 h 62"/>
                  <a:gd name="T32" fmla="*/ 0 w 24"/>
                  <a:gd name="T33" fmla="*/ 3003 h 62"/>
                  <a:gd name="T34" fmla="*/ 0 w 24"/>
                  <a:gd name="T35" fmla="*/ 3175 h 62"/>
                  <a:gd name="T36" fmla="*/ 2295 w 24"/>
                  <a:gd name="T37" fmla="*/ 3290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81" name="Freeform 909"/>
              <p:cNvSpPr>
                <a:spLocks noChangeArrowheads="1"/>
              </p:cNvSpPr>
              <p:nvPr/>
            </p:nvSpPr>
            <p:spPr bwMode="auto">
              <a:xfrm>
                <a:off x="142" y="2205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2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42616 0 0"/>
                  <a:gd name="G33" fmla="+- 44412 0 0"/>
                  <a:gd name="G34" fmla="+- 45741 0 0"/>
                  <a:gd name="G35" fmla="+- 46677 0 0"/>
                  <a:gd name="G36" fmla="+- 47276 0 0"/>
                  <a:gd name="G37" fmla="+- 49228 0 0"/>
                  <a:gd name="G38" fmla="+- 49070 0 0"/>
                  <a:gd name="T0" fmla="*/ 4230 w 65"/>
                  <a:gd name="T1" fmla="*/ 46846 h 106"/>
                  <a:gd name="T2" fmla="*/ 4230 w 65"/>
                  <a:gd name="T3" fmla="*/ 48642 h 106"/>
                  <a:gd name="T4" fmla="*/ 4230 w 65"/>
                  <a:gd name="T5" fmla="*/ 49958 h 106"/>
                  <a:gd name="T6" fmla="*/ 4217 w 65"/>
                  <a:gd name="T7" fmla="*/ 50821 h 106"/>
                  <a:gd name="T8" fmla="*/ 4144 w 65"/>
                  <a:gd name="T9" fmla="*/ 51180 h 106"/>
                  <a:gd name="T10" fmla="*/ 3904 w 65"/>
                  <a:gd name="T11" fmla="*/ 52764 h 106"/>
                  <a:gd name="T12" fmla="*/ 3536 w 65"/>
                  <a:gd name="T13" fmla="*/ 52208 h 106"/>
                  <a:gd name="T14" fmla="*/ 3138 w 65"/>
                  <a:gd name="T15" fmla="*/ 50821 h 106"/>
                  <a:gd name="T16" fmla="*/ 2729 w 65"/>
                  <a:gd name="T17" fmla="*/ 49359 h 106"/>
                  <a:gd name="T18" fmla="*/ 2282 w 65"/>
                  <a:gd name="T19" fmla="*/ 46458 h 106"/>
                  <a:gd name="T20" fmla="*/ 1797 w 65"/>
                  <a:gd name="T21" fmla="*/ 42848 h 106"/>
                  <a:gd name="T22" fmla="*/ 1334 w 65"/>
                  <a:gd name="T23" fmla="*/ 39489 h 106"/>
                  <a:gd name="T24" fmla="*/ 878 w 65"/>
                  <a:gd name="T25" fmla="*/ 35633 h 106"/>
                  <a:gd name="T26" fmla="*/ 8 w 65"/>
                  <a:gd name="T27" fmla="*/ 30374 h 106"/>
                  <a:gd name="T28" fmla="*/ 4 w 65"/>
                  <a:gd name="T29" fmla="*/ 24443 h 106"/>
                  <a:gd name="T30" fmla="*/ 2 w 65"/>
                  <a:gd name="T31" fmla="*/ 18632 h 106"/>
                  <a:gd name="T32" fmla="*/ 0 w 65"/>
                  <a:gd name="T33" fmla="*/ 12702 h 106"/>
                  <a:gd name="T34" fmla="*/ 1 w 65"/>
                  <a:gd name="T35" fmla="*/ 6611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0 h 106"/>
                  <a:gd name="T46" fmla="*/ 1050 w 65"/>
                  <a:gd name="T47" fmla="*/ 3 h 106"/>
                  <a:gd name="T48" fmla="*/ 1503 w 65"/>
                  <a:gd name="T49" fmla="*/ 3734 h 106"/>
                  <a:gd name="T50" fmla="*/ 1908 w 65"/>
                  <a:gd name="T51" fmla="*/ 6611 h 106"/>
                  <a:gd name="T52" fmla="*/ 2422 w 65"/>
                  <a:gd name="T53" fmla="*/ 9956 h 106"/>
                  <a:gd name="T54" fmla="*/ 2834 w 65"/>
                  <a:gd name="T55" fmla="*/ 14547 h 106"/>
                  <a:gd name="T56" fmla="*/ 3193 w 65"/>
                  <a:gd name="T57" fmla="*/ 18632 h 106"/>
                  <a:gd name="T58" fmla="*/ 3465 w 65"/>
                  <a:gd name="T59" fmla="*/ 22499 h 106"/>
                  <a:gd name="T60" fmla="*/ 3754 w 65"/>
                  <a:gd name="T61" fmla="*/ 26491 h 106"/>
                  <a:gd name="T62" fmla="*/ 3904 w 65"/>
                  <a:gd name="T63" fmla="*/ 30622 h 106"/>
                  <a:gd name="T64" fmla="*/ 3985 w 65"/>
                  <a:gd name="T65" fmla="*/ 35633 h 106"/>
                  <a:gd name="T66" fmla="*/ 4144 w 65"/>
                  <a:gd name="T67" fmla="*/ 39132 h 106"/>
                  <a:gd name="T68" fmla="*/ 4217 w 65"/>
                  <a:gd name="T69" fmla="*/ 42078 h 106"/>
                  <a:gd name="T70" fmla="*/ 4217 w 65"/>
                  <a:gd name="T71" fmla="*/ 45500 h 106"/>
                  <a:gd name="T72" fmla="*/ 4230 w 65"/>
                  <a:gd name="T73" fmla="*/ 46846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5"/>
                    </a:moveTo>
                    <a:lnTo>
                      <a:pt x="65" y="98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99"/>
                    </a:lnTo>
                    <a:lnTo>
                      <a:pt x="35" y="94"/>
                    </a:lnTo>
                    <a:lnTo>
                      <a:pt x="27" y="87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0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4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5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82" name="Freeform 910"/>
              <p:cNvSpPr>
                <a:spLocks noChangeArrowheads="1"/>
              </p:cNvSpPr>
              <p:nvPr/>
            </p:nvSpPr>
            <p:spPr bwMode="auto">
              <a:xfrm>
                <a:off x="137" y="2205"/>
                <a:ext cx="75" cy="119"/>
              </a:xfrm>
              <a:custGeom>
                <a:avLst/>
                <a:gdLst>
                  <a:gd name="G0" fmla="+- 1 0 0"/>
                  <a:gd name="G1" fmla="+- 65524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76 0 0"/>
                  <a:gd name="G37" fmla="+- 55273 0 0"/>
                  <a:gd name="G38" fmla="+- 50292 0 0"/>
                  <a:gd name="G39" fmla="+- 45101 0 0"/>
                  <a:gd name="G40" fmla="+- 40742 0 0"/>
                  <a:gd name="G41" fmla="+- 37037 0 0"/>
                  <a:gd name="G42" fmla="+- 33387 0 0"/>
                  <a:gd name="T0" fmla="*/ 5 w 74"/>
                  <a:gd name="T1" fmla="*/ 0 h 110"/>
                  <a:gd name="T2" fmla="*/ 1 w 74"/>
                  <a:gd name="T3" fmla="*/ 4961 h 110"/>
                  <a:gd name="T4" fmla="*/ 0 w 74"/>
                  <a:gd name="T5" fmla="*/ 10263 h 110"/>
                  <a:gd name="T6" fmla="*/ 1 w 74"/>
                  <a:gd name="T7" fmla="*/ 15245 h 110"/>
                  <a:gd name="T8" fmla="*/ 5 w 74"/>
                  <a:gd name="T9" fmla="*/ 20440 h 110"/>
                  <a:gd name="T10" fmla="*/ 437 w 74"/>
                  <a:gd name="T11" fmla="*/ 25231 h 110"/>
                  <a:gd name="T12" fmla="*/ 569 w 74"/>
                  <a:gd name="T13" fmla="*/ 29068 h 110"/>
                  <a:gd name="T14" fmla="*/ 822 w 74"/>
                  <a:gd name="T15" fmla="*/ 32971 h 110"/>
                  <a:gd name="T16" fmla="*/ 1187 w 74"/>
                  <a:gd name="T17" fmla="*/ 36157 h 110"/>
                  <a:gd name="T18" fmla="*/ 1391 w 74"/>
                  <a:gd name="T19" fmla="*/ 39038 h 110"/>
                  <a:gd name="T20" fmla="*/ 1717 w 74"/>
                  <a:gd name="T21" fmla="*/ 41437 h 110"/>
                  <a:gd name="T22" fmla="*/ 2011 w 74"/>
                  <a:gd name="T23" fmla="*/ 42424 h 110"/>
                  <a:gd name="T24" fmla="*/ 2294 w 74"/>
                  <a:gd name="T25" fmla="*/ 43281 h 110"/>
                  <a:gd name="T26" fmla="*/ 2549 w 74"/>
                  <a:gd name="T27" fmla="*/ 43750 h 110"/>
                  <a:gd name="T28" fmla="*/ 2755 w 74"/>
                  <a:gd name="T29" fmla="*/ 43054 h 110"/>
                  <a:gd name="T30" fmla="*/ 2883 w 74"/>
                  <a:gd name="T31" fmla="*/ 42232 h 110"/>
                  <a:gd name="T32" fmla="*/ 2907 w 74"/>
                  <a:gd name="T33" fmla="*/ 41437 h 110"/>
                  <a:gd name="T34" fmla="*/ 2907 w 74"/>
                  <a:gd name="T35" fmla="*/ 39096 h 110"/>
                  <a:gd name="T36" fmla="*/ 2907 w 74"/>
                  <a:gd name="T37" fmla="*/ 38327 h 110"/>
                  <a:gd name="T38" fmla="*/ 2617 w 74"/>
                  <a:gd name="T39" fmla="*/ 38589 h 110"/>
                  <a:gd name="T40" fmla="*/ 2617 w 74"/>
                  <a:gd name="T41" fmla="*/ 39096 h 110"/>
                  <a:gd name="T42" fmla="*/ 2617 w 74"/>
                  <a:gd name="T43" fmla="*/ 39219 h 110"/>
                  <a:gd name="T44" fmla="*/ 2614 w 74"/>
                  <a:gd name="T45" fmla="*/ 40022 h 110"/>
                  <a:gd name="T46" fmla="*/ 2617 w 74"/>
                  <a:gd name="T47" fmla="*/ 40022 h 110"/>
                  <a:gd name="T48" fmla="*/ 2549 w 74"/>
                  <a:gd name="T49" fmla="*/ 40427 h 110"/>
                  <a:gd name="T50" fmla="*/ 2356 w 74"/>
                  <a:gd name="T51" fmla="*/ 40022 h 110"/>
                  <a:gd name="T52" fmla="*/ 2120 w 74"/>
                  <a:gd name="T53" fmla="*/ 39219 h 110"/>
                  <a:gd name="T54" fmla="*/ 1958 w 74"/>
                  <a:gd name="T55" fmla="*/ 38327 h 110"/>
                  <a:gd name="T56" fmla="*/ 1629 w 74"/>
                  <a:gd name="T57" fmla="*/ 36157 h 110"/>
                  <a:gd name="T58" fmla="*/ 1390 w 74"/>
                  <a:gd name="T59" fmla="*/ 33452 h 110"/>
                  <a:gd name="T60" fmla="*/ 1187 w 74"/>
                  <a:gd name="T61" fmla="*/ 30466 h 110"/>
                  <a:gd name="T62" fmla="*/ 866 w 74"/>
                  <a:gd name="T63" fmla="*/ 27288 h 110"/>
                  <a:gd name="T64" fmla="*/ 632 w 74"/>
                  <a:gd name="T65" fmla="*/ 23913 h 110"/>
                  <a:gd name="T66" fmla="*/ 512 w 74"/>
                  <a:gd name="T67" fmla="*/ 19307 h 110"/>
                  <a:gd name="T68" fmla="*/ 461 w 74"/>
                  <a:gd name="T69" fmla="*/ 15181 h 110"/>
                  <a:gd name="T70" fmla="*/ 437 w 74"/>
                  <a:gd name="T71" fmla="*/ 10263 h 110"/>
                  <a:gd name="T72" fmla="*/ 437 w 74"/>
                  <a:gd name="T73" fmla="*/ 5871 h 110"/>
                  <a:gd name="T74" fmla="*/ 512 w 74"/>
                  <a:gd name="T75" fmla="*/ 3 h 110"/>
                  <a:gd name="T76" fmla="*/ 5 w 74"/>
                  <a:gd name="T77" fmla="*/ 0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09"/>
                    </a:lnTo>
                    <a:lnTo>
                      <a:pt x="64" y="110"/>
                    </a:lnTo>
                    <a:lnTo>
                      <a:pt x="69" y="108"/>
                    </a:lnTo>
                    <a:lnTo>
                      <a:pt x="72" y="105"/>
                    </a:lnTo>
                    <a:lnTo>
                      <a:pt x="74" y="103"/>
                    </a:lnTo>
                    <a:lnTo>
                      <a:pt x="74" y="98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8"/>
                    </a:lnTo>
                    <a:lnTo>
                      <a:pt x="66" y="99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6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83" name="Freeform 911"/>
              <p:cNvSpPr>
                <a:spLocks noChangeArrowheads="1"/>
              </p:cNvSpPr>
              <p:nvPr/>
            </p:nvSpPr>
            <p:spPr bwMode="auto">
              <a:xfrm>
                <a:off x="142" y="2198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38625 9632"/>
                  <a:gd name="G7" fmla="+- 13 0 0"/>
                  <a:gd name="G8" fmla="sin 9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138682 h 45"/>
                  <a:gd name="T2" fmla="*/ 2210 w 53"/>
                  <a:gd name="T3" fmla="*/ 106513 h 45"/>
                  <a:gd name="T4" fmla="*/ 1846 w 53"/>
                  <a:gd name="T5" fmla="*/ 76262 h 45"/>
                  <a:gd name="T6" fmla="*/ 1480 w 53"/>
                  <a:gd name="T7" fmla="*/ 54302 h 45"/>
                  <a:gd name="T8" fmla="*/ 1176 w 53"/>
                  <a:gd name="T9" fmla="*/ 29815 h 45"/>
                  <a:gd name="T10" fmla="*/ 845 w 53"/>
                  <a:gd name="T11" fmla="*/ 52 h 45"/>
                  <a:gd name="T12" fmla="*/ 575 w 53"/>
                  <a:gd name="T13" fmla="*/ 0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566 h 45"/>
                  <a:gd name="T22" fmla="*/ 8 w 53"/>
                  <a:gd name="T23" fmla="*/ 27365 h 45"/>
                  <a:gd name="T24" fmla="*/ 7 w 53"/>
                  <a:gd name="T25" fmla="*/ 29815 h 45"/>
                  <a:gd name="T26" fmla="*/ 8 w 53"/>
                  <a:gd name="T27" fmla="*/ 29815 h 45"/>
                  <a:gd name="T28" fmla="*/ 487 w 53"/>
                  <a:gd name="T29" fmla="*/ 29815 h 45"/>
                  <a:gd name="T30" fmla="*/ 608 w 53"/>
                  <a:gd name="T31" fmla="*/ 35316 h 45"/>
                  <a:gd name="T32" fmla="*/ 893 w 53"/>
                  <a:gd name="T33" fmla="*/ 54302 h 45"/>
                  <a:gd name="T34" fmla="*/ 1243 w 53"/>
                  <a:gd name="T35" fmla="*/ 70921 h 45"/>
                  <a:gd name="T36" fmla="*/ 1549 w 53"/>
                  <a:gd name="T37" fmla="*/ 98525 h 45"/>
                  <a:gd name="T38" fmla="*/ 1846 w 53"/>
                  <a:gd name="T39" fmla="*/ 118342 h 45"/>
                  <a:gd name="T40" fmla="*/ 2155 w 53"/>
                  <a:gd name="T41" fmla="*/ 150866 h 45"/>
                  <a:gd name="T42" fmla="*/ 2467 w 53"/>
                  <a:gd name="T43" fmla="*/ 138682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6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84" name="Freeform 912"/>
              <p:cNvSpPr>
                <a:spLocks noChangeArrowheads="1"/>
              </p:cNvSpPr>
              <p:nvPr/>
            </p:nvSpPr>
            <p:spPr bwMode="auto">
              <a:xfrm>
                <a:off x="190" y="2245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567 1280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970 0 0"/>
                  <a:gd name="G25" fmla="+- 2404 0 0"/>
                  <a:gd name="T0" fmla="*/ 6495 w 24"/>
                  <a:gd name="T1" fmla="*/ 4522 h 60"/>
                  <a:gd name="T2" fmla="*/ 6187 w 24"/>
                  <a:gd name="T3" fmla="*/ 4217 h 60"/>
                  <a:gd name="T4" fmla="*/ 6187 w 24"/>
                  <a:gd name="T5" fmla="*/ 3783 h 60"/>
                  <a:gd name="T6" fmla="*/ 5995 w 24"/>
                  <a:gd name="T7" fmla="*/ 3284 h 60"/>
                  <a:gd name="T8" fmla="*/ 5534 w 24"/>
                  <a:gd name="T9" fmla="*/ 2610 h 60"/>
                  <a:gd name="T10" fmla="*/ 5108 w 24"/>
                  <a:gd name="T11" fmla="*/ 1895 h 60"/>
                  <a:gd name="T12" fmla="*/ 4352 w 24"/>
                  <a:gd name="T13" fmla="*/ 1258 h 60"/>
                  <a:gd name="T14" fmla="*/ 3160 w 24"/>
                  <a:gd name="T15" fmla="*/ 609 h 60"/>
                  <a:gd name="T16" fmla="*/ 2295 w 24"/>
                  <a:gd name="T17" fmla="*/ 0 h 60"/>
                  <a:gd name="T18" fmla="*/ 0 w 24"/>
                  <a:gd name="T19" fmla="*/ 4 h 60"/>
                  <a:gd name="T20" fmla="*/ 4 w 24"/>
                  <a:gd name="T21" fmla="*/ 910 h 60"/>
                  <a:gd name="T22" fmla="*/ 2295 w 24"/>
                  <a:gd name="T23" fmla="*/ 1598 h 60"/>
                  <a:gd name="T24" fmla="*/ 2693 w 24"/>
                  <a:gd name="T25" fmla="*/ 2198 h 60"/>
                  <a:gd name="T26" fmla="*/ 3160 w 24"/>
                  <a:gd name="T27" fmla="*/ 2794 h 60"/>
                  <a:gd name="T28" fmla="*/ 3423 w 24"/>
                  <a:gd name="T29" fmla="*/ 3481 h 60"/>
                  <a:gd name="T30" fmla="*/ 3708 w 24"/>
                  <a:gd name="T31" fmla="*/ 3851 h 60"/>
                  <a:gd name="T32" fmla="*/ 4017 w 24"/>
                  <a:gd name="T33" fmla="*/ 4428 h 60"/>
                  <a:gd name="T34" fmla="*/ 4352 w 24"/>
                  <a:gd name="T35" fmla="*/ 4571 h 60"/>
                  <a:gd name="T36" fmla="*/ 6495 w 24"/>
                  <a:gd name="T37" fmla="*/ 4522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85" name="Freeform 913"/>
              <p:cNvSpPr>
                <a:spLocks noChangeArrowheads="1"/>
              </p:cNvSpPr>
              <p:nvPr/>
            </p:nvSpPr>
            <p:spPr bwMode="auto">
              <a:xfrm>
                <a:off x="5548" y="2343"/>
                <a:ext cx="66" cy="114"/>
              </a:xfrm>
              <a:custGeom>
                <a:avLst/>
                <a:gdLst>
                  <a:gd name="G0" fmla="+- 65533 0 0"/>
                  <a:gd name="G1" fmla="*/ 1 0 51712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668 0 0"/>
                  <a:gd name="G35" fmla="+- 27644 0 0"/>
                  <a:gd name="G36" fmla="+- 27877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6668 h 106"/>
                  <a:gd name="T4" fmla="*/ 0 w 65"/>
                  <a:gd name="T5" fmla="*/ 27645 h 106"/>
                  <a:gd name="T6" fmla="*/ 1 w 65"/>
                  <a:gd name="T7" fmla="*/ 27879 h 106"/>
                  <a:gd name="T8" fmla="*/ 2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7252 h 106"/>
                  <a:gd name="T18" fmla="*/ 1947 w 65"/>
                  <a:gd name="T19" fmla="*/ 25515 h 106"/>
                  <a:gd name="T20" fmla="*/ 2472 w 65"/>
                  <a:gd name="T21" fmla="*/ 23889 h 106"/>
                  <a:gd name="T22" fmla="*/ 2897 w 65"/>
                  <a:gd name="T23" fmla="*/ 21430 h 106"/>
                  <a:gd name="T24" fmla="*/ 3331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144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600 h 106"/>
                  <a:gd name="T36" fmla="*/ 3985 w 65"/>
                  <a:gd name="T37" fmla="*/ 2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38 w 65"/>
                  <a:gd name="T47" fmla="*/ 3 h 106"/>
                  <a:gd name="T48" fmla="*/ 2785 w 65"/>
                  <a:gd name="T49" fmla="*/ 2324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79 w 65"/>
                  <a:gd name="T59" fmla="*/ 12410 h 106"/>
                  <a:gd name="T60" fmla="*/ 8 w 65"/>
                  <a:gd name="T61" fmla="*/ 14638 h 106"/>
                  <a:gd name="T62" fmla="*/ 6 w 65"/>
                  <a:gd name="T63" fmla="*/ 17252 h 106"/>
                  <a:gd name="T64" fmla="*/ 4 w 65"/>
                  <a:gd name="T65" fmla="*/ 19208 h 106"/>
                  <a:gd name="T66" fmla="*/ 2 w 65"/>
                  <a:gd name="T67" fmla="*/ 21050 h 106"/>
                  <a:gd name="T68" fmla="*/ 1 w 65"/>
                  <a:gd name="T69" fmla="*/ 23714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86" name="Freeform 914"/>
              <p:cNvSpPr>
                <a:spLocks noChangeArrowheads="1"/>
              </p:cNvSpPr>
              <p:nvPr/>
            </p:nvSpPr>
            <p:spPr bwMode="auto">
              <a:xfrm>
                <a:off x="5544" y="2343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11 2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68 0 0"/>
                  <a:gd name="G46" fmla="+- 57981 0 0"/>
                  <a:gd name="G47" fmla="+- 53419 0 0"/>
                  <a:gd name="G48" fmla="+- 49433 0 0"/>
                  <a:gd name="G49" fmla="+- 45267 0 0"/>
                  <a:gd name="G50" fmla="+- 41244 0 0"/>
                  <a:gd name="G51" fmla="+- 37775 0 0"/>
                  <a:gd name="T0" fmla="*/ 2418 w 74"/>
                  <a:gd name="T1" fmla="*/ 3 h 111"/>
                  <a:gd name="T2" fmla="*/ 2549 w 74"/>
                  <a:gd name="T3" fmla="*/ 5417 h 111"/>
                  <a:gd name="T4" fmla="*/ 2549 w 74"/>
                  <a:gd name="T5" fmla="*/ 10104 h 111"/>
                  <a:gd name="T6" fmla="*/ 2483 w 74"/>
                  <a:gd name="T7" fmla="*/ 14600 h 111"/>
                  <a:gd name="T8" fmla="*/ 2418 w 74"/>
                  <a:gd name="T9" fmla="*/ 18521 h 111"/>
                  <a:gd name="T10" fmla="*/ 2235 w 74"/>
                  <a:gd name="T11" fmla="*/ 22504 h 111"/>
                  <a:gd name="T12" fmla="*/ 2011 w 74"/>
                  <a:gd name="T13" fmla="*/ 26303 h 111"/>
                  <a:gd name="T14" fmla="*/ 1808 w 74"/>
                  <a:gd name="T15" fmla="*/ 29569 h 111"/>
                  <a:gd name="T16" fmla="*/ 1544 w 74"/>
                  <a:gd name="T17" fmla="*/ 31984 h 111"/>
                  <a:gd name="T18" fmla="*/ 1252 w 74"/>
                  <a:gd name="T19" fmla="*/ 34571 h 111"/>
                  <a:gd name="T20" fmla="*/ 962 w 74"/>
                  <a:gd name="T21" fmla="*/ 36374 h 111"/>
                  <a:gd name="T22" fmla="*/ 740 w 74"/>
                  <a:gd name="T23" fmla="*/ 37808 h 111"/>
                  <a:gd name="T24" fmla="*/ 540 w 74"/>
                  <a:gd name="T25" fmla="*/ 38316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8022 h 111"/>
                  <a:gd name="T34" fmla="*/ 8 w 74"/>
                  <a:gd name="T35" fmla="*/ 37516 h 111"/>
                  <a:gd name="T36" fmla="*/ 8 w 74"/>
                  <a:gd name="T37" fmla="*/ 36374 h 111"/>
                  <a:gd name="T38" fmla="*/ 0 w 74"/>
                  <a:gd name="T39" fmla="*/ 35949 h 111"/>
                  <a:gd name="T40" fmla="*/ 0 w 74"/>
                  <a:gd name="T41" fmla="*/ 37808 h 111"/>
                  <a:gd name="T42" fmla="*/ 0 w 74"/>
                  <a:gd name="T43" fmla="*/ 38854 h 111"/>
                  <a:gd name="T44" fmla="*/ 2 w 74"/>
                  <a:gd name="T45" fmla="*/ 40394 h 111"/>
                  <a:gd name="T46" fmla="*/ 5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2011 h 111"/>
                  <a:gd name="T52" fmla="*/ 866 w 74"/>
                  <a:gd name="T53" fmla="*/ 40527 h 111"/>
                  <a:gd name="T54" fmla="*/ 1188 w 74"/>
                  <a:gd name="T55" fmla="*/ 39297 h 111"/>
                  <a:gd name="T56" fmla="*/ 1466 w 74"/>
                  <a:gd name="T57" fmla="*/ 37516 h 111"/>
                  <a:gd name="T58" fmla="*/ 1808 w 74"/>
                  <a:gd name="T59" fmla="*/ 34571 h 111"/>
                  <a:gd name="T60" fmla="*/ 2064 w 74"/>
                  <a:gd name="T61" fmla="*/ 31796 h 111"/>
                  <a:gd name="T62" fmla="*/ 2353 w 74"/>
                  <a:gd name="T63" fmla="*/ 27461 h 111"/>
                  <a:gd name="T64" fmla="*/ 2549 w 74"/>
                  <a:gd name="T65" fmla="*/ 24346 h 111"/>
                  <a:gd name="T66" fmla="*/ 2755 w 74"/>
                  <a:gd name="T67" fmla="*/ 20032 h 111"/>
                  <a:gd name="T68" fmla="*/ 2904 w 74"/>
                  <a:gd name="T69" fmla="*/ 14648 h 111"/>
                  <a:gd name="T70" fmla="*/ 2907 w 74"/>
                  <a:gd name="T71" fmla="*/ 10104 h 111"/>
                  <a:gd name="T72" fmla="*/ 2904 w 74"/>
                  <a:gd name="T73" fmla="*/ 4993 h 111"/>
                  <a:gd name="T74" fmla="*/ 275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8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1"/>
                    </a:lnTo>
                    <a:lnTo>
                      <a:pt x="23" y="107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4"/>
                    </a:lnTo>
                    <a:lnTo>
                      <a:pt x="69" y="53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87" name="Freeform 915"/>
              <p:cNvSpPr>
                <a:spLocks noChangeArrowheads="1"/>
              </p:cNvSpPr>
              <p:nvPr/>
            </p:nvSpPr>
            <p:spPr bwMode="auto">
              <a:xfrm>
                <a:off x="5561" y="2338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720 0 0"/>
                  <a:gd name="G30" fmla="+- 45977 0 0"/>
                  <a:gd name="G31" fmla="+- 52130 0 0"/>
                  <a:gd name="T0" fmla="*/ 8 w 53"/>
                  <a:gd name="T1" fmla="*/ 31316 h 45"/>
                  <a:gd name="T2" fmla="*/ 608 w 53"/>
                  <a:gd name="T3" fmla="*/ 26424 h 45"/>
                  <a:gd name="T4" fmla="*/ 893 w 53"/>
                  <a:gd name="T5" fmla="*/ 20452 h 45"/>
                  <a:gd name="T6" fmla="*/ 1313 w 53"/>
                  <a:gd name="T7" fmla="*/ 14719 h 45"/>
                  <a:gd name="T8" fmla="*/ 1549 w 53"/>
                  <a:gd name="T9" fmla="*/ 12271 h 45"/>
                  <a:gd name="T10" fmla="*/ 1846 w 53"/>
                  <a:gd name="T11" fmla="*/ 8738 h 45"/>
                  <a:gd name="T12" fmla="*/ 2060 w 53"/>
                  <a:gd name="T13" fmla="*/ 6188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6188 h 45"/>
                  <a:gd name="T20" fmla="*/ 2155 w 53"/>
                  <a:gd name="T21" fmla="*/ 5679 h 45"/>
                  <a:gd name="T22" fmla="*/ 2467 w 53"/>
                  <a:gd name="T23" fmla="*/ 120 h 45"/>
                  <a:gd name="T24" fmla="*/ 2406 w 53"/>
                  <a:gd name="T25" fmla="*/ 2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2 h 45"/>
                  <a:gd name="T32" fmla="*/ 1564 w 53"/>
                  <a:gd name="T33" fmla="*/ 120 h 45"/>
                  <a:gd name="T34" fmla="*/ 1326 w 53"/>
                  <a:gd name="T35" fmla="*/ 6188 h 45"/>
                  <a:gd name="T36" fmla="*/ 944 w 53"/>
                  <a:gd name="T37" fmla="*/ 11274 h 45"/>
                  <a:gd name="T38" fmla="*/ 608 w 53"/>
                  <a:gd name="T39" fmla="*/ 15827 h 45"/>
                  <a:gd name="T40" fmla="*/ 6 w 53"/>
                  <a:gd name="T41" fmla="*/ 22301 h 45"/>
                  <a:gd name="T42" fmla="*/ 0 w 53"/>
                  <a:gd name="T43" fmla="*/ 28786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29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3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2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88" name="Freeform 916"/>
              <p:cNvSpPr>
                <a:spLocks noChangeArrowheads="1"/>
              </p:cNvSpPr>
              <p:nvPr/>
            </p:nvSpPr>
            <p:spPr bwMode="auto">
              <a:xfrm>
                <a:off x="5544" y="2383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1 0 0"/>
                  <a:gd name="G5" fmla="cos 51 G4"/>
                  <a:gd name="G6" fmla="*/ 1 56205 11520"/>
                  <a:gd name="G7" fmla="*/ 1 9083 51712"/>
                  <a:gd name="G8" fmla="+- 1 0 0"/>
                  <a:gd name="G9" fmla="*/ 1 63627 51712"/>
                  <a:gd name="G10" fmla="+- 4 0 0"/>
                  <a:gd name="G11" fmla="*/ 1 43 2"/>
                  <a:gd name="G12" fmla="*/ 1 0 51712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762 0 0"/>
                  <a:gd name="T0" fmla="*/ 2295 w 24"/>
                  <a:gd name="T1" fmla="*/ 25205 h 60"/>
                  <a:gd name="T2" fmla="*/ 2486 w 24"/>
                  <a:gd name="T3" fmla="*/ 24410 h 60"/>
                  <a:gd name="T4" fmla="*/ 2693 w 24"/>
                  <a:gd name="T5" fmla="*/ 21467 h 60"/>
                  <a:gd name="T6" fmla="*/ 2917 w 24"/>
                  <a:gd name="T7" fmla="*/ 19191 h 60"/>
                  <a:gd name="T8" fmla="*/ 3160 w 24"/>
                  <a:gd name="T9" fmla="*/ 15412 h 60"/>
                  <a:gd name="T10" fmla="*/ 3708 w 24"/>
                  <a:gd name="T11" fmla="*/ 12236 h 60"/>
                  <a:gd name="T12" fmla="*/ 4352 w 24"/>
                  <a:gd name="T13" fmla="*/ 8809 h 60"/>
                  <a:gd name="T14" fmla="*/ 5534 w 24"/>
                  <a:gd name="T15" fmla="*/ 5020 h 60"/>
                  <a:gd name="T16" fmla="*/ 6495 w 24"/>
                  <a:gd name="T17" fmla="*/ 4 h 60"/>
                  <a:gd name="T18" fmla="*/ 4352 w 24"/>
                  <a:gd name="T19" fmla="*/ 0 h 60"/>
                  <a:gd name="T20" fmla="*/ 3160 w 24"/>
                  <a:gd name="T21" fmla="*/ 3940 h 60"/>
                  <a:gd name="T22" fmla="*/ 2295 w 24"/>
                  <a:gd name="T23" fmla="*/ 8127 h 60"/>
                  <a:gd name="T24" fmla="*/ 1955 w 24"/>
                  <a:gd name="T25" fmla="*/ 11194 h 60"/>
                  <a:gd name="T26" fmla="*/ 4 w 24"/>
                  <a:gd name="T27" fmla="*/ 14398 h 60"/>
                  <a:gd name="T28" fmla="*/ 2 w 24"/>
                  <a:gd name="T29" fmla="*/ 18105 h 60"/>
                  <a:gd name="T30" fmla="*/ 1 w 24"/>
                  <a:gd name="T31" fmla="*/ 20852 h 60"/>
                  <a:gd name="T32" fmla="*/ 1 w 24"/>
                  <a:gd name="T33" fmla="*/ 23255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89" name="Freeform 917"/>
              <p:cNvSpPr>
                <a:spLocks noChangeArrowheads="1"/>
              </p:cNvSpPr>
              <p:nvPr/>
            </p:nvSpPr>
            <p:spPr bwMode="auto">
              <a:xfrm>
                <a:off x="142" y="340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7 0 0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48 0 0"/>
                  <a:gd name="G33" fmla="+- 22109 0 0"/>
                  <a:gd name="G34" fmla="+- 22502 0 0"/>
                  <a:gd name="G35" fmla="+- 2294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646 h 107"/>
                  <a:gd name="T8" fmla="*/ 4144 w 65"/>
                  <a:gd name="T9" fmla="*/ 2684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334 w 65"/>
                  <a:gd name="T23" fmla="*/ 20326 h 107"/>
                  <a:gd name="T24" fmla="*/ 878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6775 h 107"/>
                  <a:gd name="T34" fmla="*/ 1 w 65"/>
                  <a:gd name="T35" fmla="*/ 3525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3 h 107"/>
                  <a:gd name="T48" fmla="*/ 1503 w 65"/>
                  <a:gd name="T49" fmla="*/ 2292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536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2758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4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0" name="Freeform 918"/>
              <p:cNvSpPr>
                <a:spLocks noChangeArrowheads="1"/>
              </p:cNvSpPr>
              <p:nvPr/>
            </p:nvSpPr>
            <p:spPr bwMode="auto">
              <a:xfrm>
                <a:off x="137" y="3411"/>
                <a:ext cx="75" cy="119"/>
              </a:xfrm>
              <a:custGeom>
                <a:avLst/>
                <a:gdLst>
                  <a:gd name="G0" fmla="+- 1 0 0"/>
                  <a:gd name="G1" fmla="+- 65523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757 51712"/>
                  <a:gd name="G18" fmla="+- 13 0 0"/>
                  <a:gd name="G19" fmla="cos 14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76 0 0"/>
                  <a:gd name="G37" fmla="+- 55273 0 0"/>
                  <a:gd name="G38" fmla="+- 49310 0 0"/>
                  <a:gd name="G39" fmla="+- 44737 0 0"/>
                  <a:gd name="G40" fmla="+- 40742 0 0"/>
                  <a:gd name="G41" fmla="+- 36569 0 0"/>
                  <a:gd name="G42" fmla="+- 33387 0 0"/>
                  <a:gd name="T0" fmla="*/ 5 w 74"/>
                  <a:gd name="T1" fmla="*/ 0 h 110"/>
                  <a:gd name="T2" fmla="*/ 1 w 74"/>
                  <a:gd name="T3" fmla="*/ 4961 h 110"/>
                  <a:gd name="T4" fmla="*/ 0 w 74"/>
                  <a:gd name="T5" fmla="*/ 10263 h 110"/>
                  <a:gd name="T6" fmla="*/ 1 w 74"/>
                  <a:gd name="T7" fmla="*/ 16227 h 110"/>
                  <a:gd name="T8" fmla="*/ 5 w 74"/>
                  <a:gd name="T9" fmla="*/ 20804 h 110"/>
                  <a:gd name="T10" fmla="*/ 437 w 74"/>
                  <a:gd name="T11" fmla="*/ 25231 h 110"/>
                  <a:gd name="T12" fmla="*/ 569 w 74"/>
                  <a:gd name="T13" fmla="*/ 29536 h 110"/>
                  <a:gd name="T14" fmla="*/ 822 w 74"/>
                  <a:gd name="T15" fmla="*/ 32971 h 110"/>
                  <a:gd name="T16" fmla="*/ 1187 w 74"/>
                  <a:gd name="T17" fmla="*/ 36157 h 110"/>
                  <a:gd name="T18" fmla="*/ 1391 w 74"/>
                  <a:gd name="T19" fmla="*/ 39096 h 110"/>
                  <a:gd name="T20" fmla="*/ 1717 w 74"/>
                  <a:gd name="T21" fmla="*/ 41437 h 110"/>
                  <a:gd name="T22" fmla="*/ 2011 w 74"/>
                  <a:gd name="T23" fmla="*/ 43054 h 110"/>
                  <a:gd name="T24" fmla="*/ 2294 w 74"/>
                  <a:gd name="T25" fmla="*/ 43750 h 110"/>
                  <a:gd name="T26" fmla="*/ 2549 w 74"/>
                  <a:gd name="T27" fmla="*/ 43750 h 110"/>
                  <a:gd name="T28" fmla="*/ 2758 w 74"/>
                  <a:gd name="T29" fmla="*/ 43281 h 110"/>
                  <a:gd name="T30" fmla="*/ 2883 w 74"/>
                  <a:gd name="T31" fmla="*/ 42314 h 110"/>
                  <a:gd name="T32" fmla="*/ 2907 w 74"/>
                  <a:gd name="T33" fmla="*/ 40427 h 110"/>
                  <a:gd name="T34" fmla="*/ 2907 w 74"/>
                  <a:gd name="T35" fmla="*/ 39219 h 110"/>
                  <a:gd name="T36" fmla="*/ 2907 w 74"/>
                  <a:gd name="T37" fmla="*/ 38589 h 110"/>
                  <a:gd name="T38" fmla="*/ 2617 w 74"/>
                  <a:gd name="T39" fmla="*/ 39038 h 110"/>
                  <a:gd name="T40" fmla="*/ 2617 w 74"/>
                  <a:gd name="T41" fmla="*/ 39219 h 110"/>
                  <a:gd name="T42" fmla="*/ 2617 w 74"/>
                  <a:gd name="T43" fmla="*/ 39808 h 110"/>
                  <a:gd name="T44" fmla="*/ 2614 w 74"/>
                  <a:gd name="T45" fmla="*/ 39808 h 110"/>
                  <a:gd name="T46" fmla="*/ 2617 w 74"/>
                  <a:gd name="T47" fmla="*/ 39808 h 110"/>
                  <a:gd name="T48" fmla="*/ 2549 w 74"/>
                  <a:gd name="T49" fmla="*/ 40022 h 110"/>
                  <a:gd name="T50" fmla="*/ 2356 w 74"/>
                  <a:gd name="T51" fmla="*/ 40022 h 110"/>
                  <a:gd name="T52" fmla="*/ 2120 w 74"/>
                  <a:gd name="T53" fmla="*/ 39219 h 110"/>
                  <a:gd name="T54" fmla="*/ 1958 w 74"/>
                  <a:gd name="T55" fmla="*/ 38589 h 110"/>
                  <a:gd name="T56" fmla="*/ 1629 w 74"/>
                  <a:gd name="T57" fmla="*/ 36072 h 110"/>
                  <a:gd name="T58" fmla="*/ 1390 w 74"/>
                  <a:gd name="T59" fmla="*/ 34011 h 110"/>
                  <a:gd name="T60" fmla="*/ 1187 w 74"/>
                  <a:gd name="T61" fmla="*/ 30831 h 110"/>
                  <a:gd name="T62" fmla="*/ 866 w 74"/>
                  <a:gd name="T63" fmla="*/ 27288 h 110"/>
                  <a:gd name="T64" fmla="*/ 632 w 74"/>
                  <a:gd name="T65" fmla="*/ 23341 h 110"/>
                  <a:gd name="T66" fmla="*/ 512 w 74"/>
                  <a:gd name="T67" fmla="*/ 19219 h 110"/>
                  <a:gd name="T68" fmla="*/ 461 w 74"/>
                  <a:gd name="T69" fmla="*/ 14942 h 110"/>
                  <a:gd name="T70" fmla="*/ 437 w 74"/>
                  <a:gd name="T71" fmla="*/ 10263 h 110"/>
                  <a:gd name="T72" fmla="*/ 437 w 74"/>
                  <a:gd name="T73" fmla="*/ 5399 h 110"/>
                  <a:gd name="T74" fmla="*/ 512 w 74"/>
                  <a:gd name="T75" fmla="*/ 2 h 110"/>
                  <a:gd name="T76" fmla="*/ 5 w 74"/>
                  <a:gd name="T77" fmla="*/ 0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1" name="Freeform 919"/>
              <p:cNvSpPr>
                <a:spLocks noChangeArrowheads="1"/>
              </p:cNvSpPr>
              <p:nvPr/>
            </p:nvSpPr>
            <p:spPr bwMode="auto">
              <a:xfrm>
                <a:off x="142" y="3405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6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37531 45696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5634 0 0"/>
                  <a:gd name="G30" fmla="+- 51555 0 0"/>
                  <a:gd name="G31" fmla="+- 56663 0 0"/>
                  <a:gd name="T0" fmla="*/ 2467 w 53"/>
                  <a:gd name="T1" fmla="*/ 28514 h 45"/>
                  <a:gd name="T2" fmla="*/ 2210 w 53"/>
                  <a:gd name="T3" fmla="*/ 22112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5679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2 h 45"/>
                  <a:gd name="T20" fmla="*/ 0 w 53"/>
                  <a:gd name="T21" fmla="*/ 120 h 45"/>
                  <a:gd name="T22" fmla="*/ 8 w 53"/>
                  <a:gd name="T23" fmla="*/ 5199 h 45"/>
                  <a:gd name="T24" fmla="*/ 8 w 53"/>
                  <a:gd name="T25" fmla="*/ 5679 h 45"/>
                  <a:gd name="T26" fmla="*/ 7 w 53"/>
                  <a:gd name="T27" fmla="*/ 5679 h 45"/>
                  <a:gd name="T28" fmla="*/ 8 w 53"/>
                  <a:gd name="T29" fmla="*/ 5679 h 45"/>
                  <a:gd name="T30" fmla="*/ 487 w 53"/>
                  <a:gd name="T31" fmla="*/ 6737 h 45"/>
                  <a:gd name="T32" fmla="*/ 608 w 53"/>
                  <a:gd name="T33" fmla="*/ 8029 h 45"/>
                  <a:gd name="T34" fmla="*/ 893 w 53"/>
                  <a:gd name="T35" fmla="*/ 11274 h 45"/>
                  <a:gd name="T36" fmla="*/ 1243 w 53"/>
                  <a:gd name="T37" fmla="*/ 14719 h 45"/>
                  <a:gd name="T38" fmla="*/ 1549 w 53"/>
                  <a:gd name="T39" fmla="*/ 20452 h 45"/>
                  <a:gd name="T40" fmla="*/ 1846 w 53"/>
                  <a:gd name="T41" fmla="*/ 26176 h 45"/>
                  <a:gd name="T42" fmla="*/ 2155 w 53"/>
                  <a:gd name="T43" fmla="*/ 31316 h 45"/>
                  <a:gd name="T44" fmla="*/ 2467 w 53"/>
                  <a:gd name="T45" fmla="*/ 28514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8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2" name="Freeform 920"/>
              <p:cNvSpPr>
                <a:spLocks noChangeArrowheads="1"/>
              </p:cNvSpPr>
              <p:nvPr/>
            </p:nvSpPr>
            <p:spPr bwMode="auto">
              <a:xfrm>
                <a:off x="190" y="3448"/>
                <a:ext cx="2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1765 0 0"/>
                  <a:gd name="G25" fmla="+- 54391 0 0"/>
                  <a:gd name="T0" fmla="*/ 6495 w 24"/>
                  <a:gd name="T1" fmla="*/ 21555 h 62"/>
                  <a:gd name="T2" fmla="*/ 6187 w 24"/>
                  <a:gd name="T3" fmla="*/ 19958 h 62"/>
                  <a:gd name="T4" fmla="*/ 6187 w 24"/>
                  <a:gd name="T5" fmla="*/ 17332 h 62"/>
                  <a:gd name="T6" fmla="*/ 5995 w 24"/>
                  <a:gd name="T7" fmla="*/ 14862 h 62"/>
                  <a:gd name="T8" fmla="*/ 5534 w 24"/>
                  <a:gd name="T9" fmla="*/ 12526 h 62"/>
                  <a:gd name="T10" fmla="*/ 5108 w 24"/>
                  <a:gd name="T11" fmla="*/ 9331 h 62"/>
                  <a:gd name="T12" fmla="*/ 4352 w 24"/>
                  <a:gd name="T13" fmla="*/ 6326 h 62"/>
                  <a:gd name="T14" fmla="*/ 3160 w 24"/>
                  <a:gd name="T15" fmla="*/ 3150 h 62"/>
                  <a:gd name="T16" fmla="*/ 2295 w 24"/>
                  <a:gd name="T17" fmla="*/ 0 h 62"/>
                  <a:gd name="T18" fmla="*/ 0 w 24"/>
                  <a:gd name="T19" fmla="*/ 5 h 62"/>
                  <a:gd name="T20" fmla="*/ 4 w 24"/>
                  <a:gd name="T21" fmla="*/ 3958 h 62"/>
                  <a:gd name="T22" fmla="*/ 2295 w 24"/>
                  <a:gd name="T23" fmla="*/ 7394 h 62"/>
                  <a:gd name="T24" fmla="*/ 2693 w 24"/>
                  <a:gd name="T25" fmla="*/ 10084 h 62"/>
                  <a:gd name="T26" fmla="*/ 3160 w 24"/>
                  <a:gd name="T27" fmla="*/ 12716 h 62"/>
                  <a:gd name="T28" fmla="*/ 3423 w 24"/>
                  <a:gd name="T29" fmla="*/ 15803 h 62"/>
                  <a:gd name="T30" fmla="*/ 3708 w 24"/>
                  <a:gd name="T31" fmla="*/ 17759 h 62"/>
                  <a:gd name="T32" fmla="*/ 4017 w 24"/>
                  <a:gd name="T33" fmla="*/ 20216 h 62"/>
                  <a:gd name="T34" fmla="*/ 4352 w 24"/>
                  <a:gd name="T35" fmla="*/ 21872 h 62"/>
                  <a:gd name="T36" fmla="*/ 6495 w 24"/>
                  <a:gd name="T37" fmla="*/ 21555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3" name="Freeform 921"/>
              <p:cNvSpPr>
                <a:spLocks noChangeArrowheads="1"/>
              </p:cNvSpPr>
              <p:nvPr/>
            </p:nvSpPr>
            <p:spPr bwMode="auto">
              <a:xfrm>
                <a:off x="5548" y="3549"/>
                <a:ext cx="66" cy="115"/>
              </a:xfrm>
              <a:custGeom>
                <a:avLst/>
                <a:gdLst>
                  <a:gd name="G0" fmla="+- 65533 0 0"/>
                  <a:gd name="G1" fmla="+- 65534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644 0 0"/>
                  <a:gd name="G37" fmla="+- 26838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646 h 107"/>
                  <a:gd name="T8" fmla="*/ 2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1162 h 107"/>
                  <a:gd name="T24" fmla="*/ 3331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2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34 w 65"/>
                  <a:gd name="T59" fmla="*/ 1203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472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4" name="Freeform 922"/>
              <p:cNvSpPr>
                <a:spLocks noChangeArrowheads="1"/>
              </p:cNvSpPr>
              <p:nvPr/>
            </p:nvSpPr>
            <p:spPr bwMode="auto">
              <a:xfrm>
                <a:off x="5544" y="3549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+- 55 0 0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241 0 0"/>
                  <a:gd name="G46" fmla="+- 57981 0 0"/>
                  <a:gd name="G47" fmla="+- 53371 0 0"/>
                  <a:gd name="G48" fmla="+- 49433 0 0"/>
                  <a:gd name="G49" fmla="+- 44997 0 0"/>
                  <a:gd name="G50" fmla="+- 41244 0 0"/>
                  <a:gd name="G51" fmla="+- 37920 0 0"/>
                  <a:gd name="T0" fmla="*/ 2418 w 74"/>
                  <a:gd name="T1" fmla="*/ 4 h 111"/>
                  <a:gd name="T2" fmla="*/ 2549 w 74"/>
                  <a:gd name="T3" fmla="*/ 5844 h 111"/>
                  <a:gd name="T4" fmla="*/ 2549 w 74"/>
                  <a:gd name="T5" fmla="*/ 10104 h 111"/>
                  <a:gd name="T6" fmla="*/ 2483 w 74"/>
                  <a:gd name="T7" fmla="*/ 14648 h 111"/>
                  <a:gd name="T8" fmla="*/ 2418 w 74"/>
                  <a:gd name="T9" fmla="*/ 18521 h 111"/>
                  <a:gd name="T10" fmla="*/ 2235 w 74"/>
                  <a:gd name="T11" fmla="*/ 22774 h 111"/>
                  <a:gd name="T12" fmla="*/ 2011 w 74"/>
                  <a:gd name="T13" fmla="*/ 26303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689 h 111"/>
                  <a:gd name="T20" fmla="*/ 962 w 74"/>
                  <a:gd name="T21" fmla="*/ 36374 h 111"/>
                  <a:gd name="T22" fmla="*/ 740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8854 h 111"/>
                  <a:gd name="T44" fmla="*/ 2 w 74"/>
                  <a:gd name="T45" fmla="*/ 40394 h 111"/>
                  <a:gd name="T46" fmla="*/ 4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9297 h 111"/>
                  <a:gd name="T56" fmla="*/ 1466 w 74"/>
                  <a:gd name="T57" fmla="*/ 37357 h 111"/>
                  <a:gd name="T58" fmla="*/ 1808 w 74"/>
                  <a:gd name="T59" fmla="*/ 34689 h 111"/>
                  <a:gd name="T60" fmla="*/ 2064 w 74"/>
                  <a:gd name="T61" fmla="*/ 31796 h 111"/>
                  <a:gd name="T62" fmla="*/ 2353 w 74"/>
                  <a:gd name="T63" fmla="*/ 27841 h 111"/>
                  <a:gd name="T64" fmla="*/ 2549 w 74"/>
                  <a:gd name="T65" fmla="*/ 23791 h 111"/>
                  <a:gd name="T66" fmla="*/ 2755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10104 h 111"/>
                  <a:gd name="T72" fmla="*/ 2904 w 74"/>
                  <a:gd name="T73" fmla="*/ 4993 h 111"/>
                  <a:gd name="T74" fmla="*/ 2755 w 74"/>
                  <a:gd name="T75" fmla="*/ 0 h 111"/>
                  <a:gd name="T76" fmla="*/ 2418 w 74"/>
                  <a:gd name="T77" fmla="*/ 4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49"/>
                    </a:lnTo>
                    <a:lnTo>
                      <a:pt x="57" y="60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2"/>
                    </a:lnTo>
                    <a:lnTo>
                      <a:pt x="25" y="96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2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5" name="Freeform 923"/>
              <p:cNvSpPr>
                <a:spLocks noChangeArrowheads="1"/>
              </p:cNvSpPr>
              <p:nvPr/>
            </p:nvSpPr>
            <p:spPr bwMode="auto">
              <a:xfrm>
                <a:off x="5561" y="3544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06703 h 46"/>
                  <a:gd name="T2" fmla="*/ 608 w 53"/>
                  <a:gd name="T3" fmla="*/ 83406 h 46"/>
                  <a:gd name="T4" fmla="*/ 893 w 53"/>
                  <a:gd name="T5" fmla="*/ 70303 h 46"/>
                  <a:gd name="T6" fmla="*/ 1243 w 53"/>
                  <a:gd name="T7" fmla="*/ 53916 h 46"/>
                  <a:gd name="T8" fmla="*/ 1549 w 53"/>
                  <a:gd name="T9" fmla="*/ 36123 h 46"/>
                  <a:gd name="T10" fmla="*/ 1846 w 53"/>
                  <a:gd name="T11" fmla="*/ 25913 h 46"/>
                  <a:gd name="T12" fmla="*/ 2060 w 53"/>
                  <a:gd name="T13" fmla="*/ 22026 h 46"/>
                  <a:gd name="T14" fmla="*/ 2155 w 53"/>
                  <a:gd name="T15" fmla="*/ 22026 h 46"/>
                  <a:gd name="T16" fmla="*/ 2177 w 53"/>
                  <a:gd name="T17" fmla="*/ 22026 h 46"/>
                  <a:gd name="T18" fmla="*/ 2155 w 53"/>
                  <a:gd name="T19" fmla="*/ 20271 h 46"/>
                  <a:gd name="T20" fmla="*/ 2467 w 53"/>
                  <a:gd name="T21" fmla="*/ 436 h 46"/>
                  <a:gd name="T22" fmla="*/ 2335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50 h 46"/>
                  <a:gd name="T32" fmla="*/ 1326 w 53"/>
                  <a:gd name="T33" fmla="*/ 22026 h 46"/>
                  <a:gd name="T34" fmla="*/ 944 w 53"/>
                  <a:gd name="T35" fmla="*/ 36123 h 46"/>
                  <a:gd name="T36" fmla="*/ 608 w 53"/>
                  <a:gd name="T37" fmla="*/ 53916 h 46"/>
                  <a:gd name="T38" fmla="*/ 6 w 53"/>
                  <a:gd name="T39" fmla="*/ 75234 h 46"/>
                  <a:gd name="T40" fmla="*/ 0 w 53"/>
                  <a:gd name="T41" fmla="*/ 96525 h 46"/>
                  <a:gd name="T42" fmla="*/ 8 w 53"/>
                  <a:gd name="T43" fmla="*/ 106703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20" y="30"/>
                    </a:lnTo>
                    <a:lnTo>
                      <a:pt x="26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6" name="Freeform 924"/>
              <p:cNvSpPr>
                <a:spLocks noChangeArrowheads="1"/>
              </p:cNvSpPr>
              <p:nvPr/>
            </p:nvSpPr>
            <p:spPr bwMode="auto">
              <a:xfrm>
                <a:off x="5544" y="3589"/>
                <a:ext cx="23" cy="54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1 0 0"/>
                  <a:gd name="G5" fmla="cos 51 G4"/>
                  <a:gd name="G6" fmla="*/ 1 48065 51712"/>
                  <a:gd name="G7" fmla="*/ 1 9083 51712"/>
                  <a:gd name="G8" fmla="+- 1 0 0"/>
                  <a:gd name="G9" fmla="*/ 1 26055 25856"/>
                  <a:gd name="G10" fmla="+- 4 0 0"/>
                  <a:gd name="G11" fmla="*/ 1 43 2"/>
                  <a:gd name="G12" fmla="*/ 1 0 51712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573 0 0"/>
                  <a:gd name="G28" fmla="+- 65087 0 0"/>
                  <a:gd name="T0" fmla="*/ 2295 w 24"/>
                  <a:gd name="T1" fmla="*/ 3726 h 61"/>
                  <a:gd name="T2" fmla="*/ 2486 w 24"/>
                  <a:gd name="T3" fmla="*/ 3449 h 61"/>
                  <a:gd name="T4" fmla="*/ 2693 w 24"/>
                  <a:gd name="T5" fmla="*/ 3142 h 61"/>
                  <a:gd name="T6" fmla="*/ 2917 w 24"/>
                  <a:gd name="T7" fmla="*/ 2720 h 61"/>
                  <a:gd name="T8" fmla="*/ 3160 w 24"/>
                  <a:gd name="T9" fmla="*/ 2290 h 61"/>
                  <a:gd name="T10" fmla="*/ 3708 w 24"/>
                  <a:gd name="T11" fmla="*/ 1694 h 61"/>
                  <a:gd name="T12" fmla="*/ 4352 w 24"/>
                  <a:gd name="T13" fmla="*/ 1234 h 61"/>
                  <a:gd name="T14" fmla="*/ 5534 w 24"/>
                  <a:gd name="T15" fmla="*/ 762 h 61"/>
                  <a:gd name="T16" fmla="*/ 6495 w 24"/>
                  <a:gd name="T17" fmla="*/ 5 h 61"/>
                  <a:gd name="T18" fmla="*/ 4352 w 24"/>
                  <a:gd name="T19" fmla="*/ 0 h 61"/>
                  <a:gd name="T20" fmla="*/ 3160 w 24"/>
                  <a:gd name="T21" fmla="*/ 516 h 61"/>
                  <a:gd name="T22" fmla="*/ 2295 w 24"/>
                  <a:gd name="T23" fmla="*/ 1047 h 61"/>
                  <a:gd name="T24" fmla="*/ 1955 w 24"/>
                  <a:gd name="T25" fmla="*/ 1569 h 61"/>
                  <a:gd name="T26" fmla="*/ 4 w 24"/>
                  <a:gd name="T27" fmla="*/ 2145 h 61"/>
                  <a:gd name="T28" fmla="*/ 2 w 24"/>
                  <a:gd name="T29" fmla="*/ 2515 h 61"/>
                  <a:gd name="T30" fmla="*/ 1 w 24"/>
                  <a:gd name="T31" fmla="*/ 2946 h 61"/>
                  <a:gd name="T32" fmla="*/ 1 w 24"/>
                  <a:gd name="T33" fmla="*/ 3447 h 61"/>
                  <a:gd name="T34" fmla="*/ 0 w 24"/>
                  <a:gd name="T35" fmla="*/ 3677 h 61"/>
                  <a:gd name="T36" fmla="*/ 2295 w 24"/>
                  <a:gd name="T37" fmla="*/ 3726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5"/>
                    </a:lnTo>
                    <a:lnTo>
                      <a:pt x="12" y="37"/>
                    </a:lnTo>
                    <a:lnTo>
                      <a:pt x="14" y="28"/>
                    </a:lnTo>
                    <a:lnTo>
                      <a:pt x="16" y="20"/>
                    </a:lnTo>
                    <a:lnTo>
                      <a:pt x="20" y="13"/>
                    </a:lnTo>
                    <a:lnTo>
                      <a:pt x="24" y="5"/>
                    </a:lnTo>
                    <a:lnTo>
                      <a:pt x="16" y="0"/>
                    </a:lnTo>
                    <a:lnTo>
                      <a:pt x="12" y="8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7" name="Freeform 925"/>
              <p:cNvSpPr>
                <a:spLocks noChangeArrowheads="1"/>
              </p:cNvSpPr>
              <p:nvPr/>
            </p:nvSpPr>
            <p:spPr bwMode="auto">
              <a:xfrm>
                <a:off x="142" y="992"/>
                <a:ext cx="65" cy="1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61235 57600"/>
                  <a:gd name="G7" fmla="+- 52 0 0"/>
                  <a:gd name="G8" fmla="+- 12 0 0"/>
                  <a:gd name="G9" fmla="+- 3 0 0"/>
                  <a:gd name="G10" fmla="*/ 1 0 51712"/>
                  <a:gd name="G11" fmla="+- 16 0 0"/>
                  <a:gd name="G12" fmla="sin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19372 0 0"/>
                  <a:gd name="G32" fmla="+- 20018 0 0"/>
                  <a:gd name="G33" fmla="+- 20616 0 0"/>
                  <a:gd name="G34" fmla="+- 21199 0 0"/>
                  <a:gd name="G35" fmla="+- 21667 0 0"/>
                  <a:gd name="G36" fmla="+- 22573 0 0"/>
                  <a:gd name="G37" fmla="+- 22972 0 0"/>
                  <a:gd name="T0" fmla="*/ 4376 w 64"/>
                  <a:gd name="T1" fmla="*/ 23748 h 108"/>
                  <a:gd name="T2" fmla="*/ 4376 w 64"/>
                  <a:gd name="T3" fmla="*/ 24394 h 108"/>
                  <a:gd name="T4" fmla="*/ 4376 w 64"/>
                  <a:gd name="T5" fmla="*/ 24985 h 108"/>
                  <a:gd name="T6" fmla="*/ 4369 w 64"/>
                  <a:gd name="T7" fmla="*/ 25567 h 108"/>
                  <a:gd name="T8" fmla="*/ 4368 w 64"/>
                  <a:gd name="T9" fmla="*/ 25778 h 108"/>
                  <a:gd name="T10" fmla="*/ 4111 w 64"/>
                  <a:gd name="T11" fmla="*/ 26215 h 108"/>
                  <a:gd name="T12" fmla="*/ 3642 w 64"/>
                  <a:gd name="T13" fmla="*/ 26199 h 108"/>
                  <a:gd name="T14" fmla="*/ 3227 w 64"/>
                  <a:gd name="T15" fmla="*/ 25567 h 108"/>
                  <a:gd name="T16" fmla="*/ 2756 w 64"/>
                  <a:gd name="T17" fmla="*/ 24403 h 108"/>
                  <a:gd name="T18" fmla="*/ 2245 w 64"/>
                  <a:gd name="T19" fmla="*/ 23593 h 108"/>
                  <a:gd name="T20" fmla="*/ 1807 w 64"/>
                  <a:gd name="T21" fmla="*/ 21960 h 108"/>
                  <a:gd name="T22" fmla="*/ 1302 w 64"/>
                  <a:gd name="T23" fmla="*/ 20161 h 108"/>
                  <a:gd name="T24" fmla="*/ 851 w 64"/>
                  <a:gd name="T25" fmla="*/ 17825 h 108"/>
                  <a:gd name="T26" fmla="*/ 629 w 64"/>
                  <a:gd name="T27" fmla="*/ 15354 h 108"/>
                  <a:gd name="T28" fmla="*/ 3 w 64"/>
                  <a:gd name="T29" fmla="*/ 12507 h 108"/>
                  <a:gd name="T30" fmla="*/ 1 w 64"/>
                  <a:gd name="T31" fmla="*/ 9872 h 108"/>
                  <a:gd name="T32" fmla="*/ 0 w 64"/>
                  <a:gd name="T33" fmla="*/ 6915 h 108"/>
                  <a:gd name="T34" fmla="*/ 0 w 64"/>
                  <a:gd name="T35" fmla="*/ 3685 h 108"/>
                  <a:gd name="T36" fmla="*/ 3 w 64"/>
                  <a:gd name="T37" fmla="*/ 3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0 h 108"/>
                  <a:gd name="T44" fmla="*/ 668 w 64"/>
                  <a:gd name="T45" fmla="*/ 1 h 108"/>
                  <a:gd name="T46" fmla="*/ 1021 w 64"/>
                  <a:gd name="T47" fmla="*/ 5 h 108"/>
                  <a:gd name="T48" fmla="*/ 1469 w 64"/>
                  <a:gd name="T49" fmla="*/ 2226 h 108"/>
                  <a:gd name="T50" fmla="*/ 1916 w 64"/>
                  <a:gd name="T51" fmla="*/ 3685 h 108"/>
                  <a:gd name="T52" fmla="*/ 2441 w 64"/>
                  <a:gd name="T53" fmla="*/ 5573 h 108"/>
                  <a:gd name="T54" fmla="*/ 2928 w 64"/>
                  <a:gd name="T55" fmla="*/ 7506 h 108"/>
                  <a:gd name="T56" fmla="*/ 3305 w 64"/>
                  <a:gd name="T57" fmla="*/ 9872 h 108"/>
                  <a:gd name="T58" fmla="*/ 3642 w 64"/>
                  <a:gd name="T59" fmla="*/ 11663 h 108"/>
                  <a:gd name="T60" fmla="*/ 3870 w 64"/>
                  <a:gd name="T61" fmla="*/ 13420 h 108"/>
                  <a:gd name="T62" fmla="*/ 4111 w 64"/>
                  <a:gd name="T63" fmla="*/ 15477 h 108"/>
                  <a:gd name="T64" fmla="*/ 4119 w 64"/>
                  <a:gd name="T65" fmla="*/ 17825 h 108"/>
                  <a:gd name="T66" fmla="*/ 4368 w 64"/>
                  <a:gd name="T67" fmla="*/ 19691 h 108"/>
                  <a:gd name="T68" fmla="*/ 4369 w 64"/>
                  <a:gd name="T69" fmla="*/ 21143 h 108"/>
                  <a:gd name="T70" fmla="*/ 4369 w 64"/>
                  <a:gd name="T71" fmla="*/ 22702 h 108"/>
                  <a:gd name="T72" fmla="*/ 4376 w 64"/>
                  <a:gd name="T73" fmla="*/ 23748 h 108"/>
                  <a:gd name="T74" fmla="*/ 0 w 64"/>
                  <a:gd name="T75" fmla="*/ 0 h 108"/>
                  <a:gd name="T76" fmla="*/ 64 w 64"/>
                  <a:gd name="T7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2"/>
                    </a:lnTo>
                    <a:lnTo>
                      <a:pt x="13" y="73"/>
                    </a:lnTo>
                    <a:lnTo>
                      <a:pt x="8" y="62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3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8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1"/>
                    </a:lnTo>
                    <a:lnTo>
                      <a:pt x="63" y="87"/>
                    </a:lnTo>
                    <a:lnTo>
                      <a:pt x="63" y="93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8" name="Freeform 926"/>
              <p:cNvSpPr>
                <a:spLocks noChangeArrowheads="1"/>
              </p:cNvSpPr>
              <p:nvPr/>
            </p:nvSpPr>
            <p:spPr bwMode="auto">
              <a:xfrm>
                <a:off x="136" y="993"/>
                <a:ext cx="75" cy="120"/>
              </a:xfrm>
              <a:custGeom>
                <a:avLst/>
                <a:gdLst>
                  <a:gd name="G0" fmla="+- 14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32717 30784"/>
                  <a:gd name="G18" fmla="+- 13 0 0"/>
                  <a:gd name="G19" fmla="cos 16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629 0 0"/>
                  <a:gd name="G39" fmla="+- 45623 0 0"/>
                  <a:gd name="G40" fmla="+- 42182 0 0"/>
                  <a:gd name="G41" fmla="+- 38264 0 0"/>
                  <a:gd name="G42" fmla="+- 34562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2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689 h 111"/>
                  <a:gd name="T18" fmla="*/ 1391 w 74"/>
                  <a:gd name="T19" fmla="*/ 37357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35 w 74"/>
                  <a:gd name="T25" fmla="*/ 41429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689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774 h 111"/>
                  <a:gd name="T66" fmla="*/ 512 w 74"/>
                  <a:gd name="T67" fmla="*/ 18521 h 111"/>
                  <a:gd name="T68" fmla="*/ 461 w 74"/>
                  <a:gd name="T69" fmla="*/ 14648 h 111"/>
                  <a:gd name="T70" fmla="*/ 437 w 74"/>
                  <a:gd name="T71" fmla="*/ 10104 h 111"/>
                  <a:gd name="T72" fmla="*/ 437 w 74"/>
                  <a:gd name="T73" fmla="*/ 5844 h 111"/>
                  <a:gd name="T74" fmla="*/ 512 w 74"/>
                  <a:gd name="T75" fmla="*/ 4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3999" name="Freeform 927"/>
              <p:cNvSpPr>
                <a:spLocks noChangeArrowheads="1"/>
              </p:cNvSpPr>
              <p:nvPr/>
            </p:nvSpPr>
            <p:spPr bwMode="auto">
              <a:xfrm>
                <a:off x="142" y="988"/>
                <a:ext cx="51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+- 7 0 0"/>
                  <a:gd name="G7" fmla="*/ 1 23235 22848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2770 w 51"/>
                  <a:gd name="T1" fmla="*/ 25410 h 46"/>
                  <a:gd name="T2" fmla="*/ 2534 w 51"/>
                  <a:gd name="T3" fmla="*/ 19802 h 46"/>
                  <a:gd name="T4" fmla="*/ 2134 w 51"/>
                  <a:gd name="T5" fmla="*/ 14192 h 46"/>
                  <a:gd name="T6" fmla="*/ 1697 w 51"/>
                  <a:gd name="T7" fmla="*/ 8763 h 46"/>
                  <a:gd name="T8" fmla="*/ 1277 w 51"/>
                  <a:gd name="T9" fmla="*/ 5800 h 46"/>
                  <a:gd name="T10" fmla="*/ 907 w 51"/>
                  <a:gd name="T11" fmla="*/ 4 h 46"/>
                  <a:gd name="T12" fmla="*/ 608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113 h 46"/>
                  <a:gd name="T22" fmla="*/ 7 w 51"/>
                  <a:gd name="T23" fmla="*/ 5336 h 46"/>
                  <a:gd name="T24" fmla="*/ 6 w 51"/>
                  <a:gd name="T25" fmla="*/ 5800 h 46"/>
                  <a:gd name="T26" fmla="*/ 7 w 51"/>
                  <a:gd name="T27" fmla="*/ 5800 h 46"/>
                  <a:gd name="T28" fmla="*/ 8 w 51"/>
                  <a:gd name="T29" fmla="*/ 5800 h 46"/>
                  <a:gd name="T30" fmla="*/ 682 w 51"/>
                  <a:gd name="T31" fmla="*/ 6821 h 46"/>
                  <a:gd name="T32" fmla="*/ 960 w 51"/>
                  <a:gd name="T33" fmla="*/ 9509 h 46"/>
                  <a:gd name="T34" fmla="*/ 1432 w 51"/>
                  <a:gd name="T35" fmla="*/ 14192 h 46"/>
                  <a:gd name="T36" fmla="*/ 1699 w 51"/>
                  <a:gd name="T37" fmla="*/ 18504 h 46"/>
                  <a:gd name="T38" fmla="*/ 2134 w 51"/>
                  <a:gd name="T39" fmla="*/ 21954 h 46"/>
                  <a:gd name="T40" fmla="*/ 2395 w 51"/>
                  <a:gd name="T41" fmla="*/ 28084 h 46"/>
                  <a:gd name="T42" fmla="*/ 2770 w 51"/>
                  <a:gd name="T43" fmla="*/ 25410 h 46"/>
                  <a:gd name="T44" fmla="*/ 0 w 51"/>
                  <a:gd name="T45" fmla="*/ 0 h 46"/>
                  <a:gd name="T46" fmla="*/ 51 w 51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6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00" name="Freeform 928"/>
              <p:cNvSpPr>
                <a:spLocks noChangeArrowheads="1"/>
              </p:cNvSpPr>
              <p:nvPr/>
            </p:nvSpPr>
            <p:spPr bwMode="auto">
              <a:xfrm>
                <a:off x="189" y="1032"/>
                <a:ext cx="23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5 0 0"/>
                  <a:gd name="G5" fmla="+- 7 0 0"/>
                  <a:gd name="G6" fmla="+- 12 0 0"/>
                  <a:gd name="G7" fmla="cos 28 G6"/>
                  <a:gd name="G8" fmla="+- 9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410 0 0"/>
                  <a:gd name="G22" fmla="+- 53251 0 0"/>
                  <a:gd name="T0" fmla="*/ 6495 w 24"/>
                  <a:gd name="T1" fmla="*/ 23062 h 61"/>
                  <a:gd name="T2" fmla="*/ 6495 w 24"/>
                  <a:gd name="T3" fmla="*/ 21621 h 61"/>
                  <a:gd name="T4" fmla="*/ 6187 w 24"/>
                  <a:gd name="T5" fmla="*/ 18472 h 61"/>
                  <a:gd name="T6" fmla="*/ 5995 w 24"/>
                  <a:gd name="T7" fmla="*/ 15774 h 61"/>
                  <a:gd name="T8" fmla="*/ 5534 w 24"/>
                  <a:gd name="T9" fmla="*/ 13446 h 61"/>
                  <a:gd name="T10" fmla="*/ 5108 w 24"/>
                  <a:gd name="T11" fmla="*/ 9838 h 61"/>
                  <a:gd name="T12" fmla="*/ 4352 w 24"/>
                  <a:gd name="T13" fmla="*/ 6569 h 61"/>
                  <a:gd name="T14" fmla="*/ 3160 w 24"/>
                  <a:gd name="T15" fmla="*/ 3228 h 61"/>
                  <a:gd name="T16" fmla="*/ 2118 w 24"/>
                  <a:gd name="T17" fmla="*/ 0 h 61"/>
                  <a:gd name="T18" fmla="*/ 0 w 24"/>
                  <a:gd name="T19" fmla="*/ 5 h 61"/>
                  <a:gd name="T20" fmla="*/ 4 w 24"/>
                  <a:gd name="T21" fmla="*/ 4779 h 61"/>
                  <a:gd name="T22" fmla="*/ 2118 w 24"/>
                  <a:gd name="T23" fmla="*/ 7742 h 61"/>
                  <a:gd name="T24" fmla="*/ 2693 w 24"/>
                  <a:gd name="T25" fmla="*/ 10626 h 61"/>
                  <a:gd name="T26" fmla="*/ 3160 w 24"/>
                  <a:gd name="T27" fmla="*/ 14364 h 61"/>
                  <a:gd name="T28" fmla="*/ 3708 w 24"/>
                  <a:gd name="T29" fmla="*/ 17070 h 61"/>
                  <a:gd name="T30" fmla="*/ 4017 w 24"/>
                  <a:gd name="T31" fmla="*/ 19710 h 61"/>
                  <a:gd name="T32" fmla="*/ 4017 w 24"/>
                  <a:gd name="T33" fmla="*/ 21637 h 61"/>
                  <a:gd name="T34" fmla="*/ 4352 w 24"/>
                  <a:gd name="T35" fmla="*/ 23384 h 61"/>
                  <a:gd name="T36" fmla="*/ 6495 w 24"/>
                  <a:gd name="T37" fmla="*/ 23062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8"/>
                    </a:lnTo>
                    <a:lnTo>
                      <a:pt x="12" y="37"/>
                    </a:lnTo>
                    <a:lnTo>
                      <a:pt x="14" y="45"/>
                    </a:lnTo>
                    <a:lnTo>
                      <a:pt x="15" y="51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01" name="Freeform 929"/>
              <p:cNvSpPr>
                <a:spLocks noChangeArrowheads="1"/>
              </p:cNvSpPr>
              <p:nvPr/>
            </p:nvSpPr>
            <p:spPr bwMode="auto">
              <a:xfrm>
                <a:off x="5550" y="1133"/>
                <a:ext cx="65" cy="115"/>
              </a:xfrm>
              <a:custGeom>
                <a:avLst/>
                <a:gdLst>
                  <a:gd name="G0" fmla="+- 65533 0 0"/>
                  <a:gd name="G1" fmla="*/ 1 0 51712"/>
                  <a:gd name="G2" fmla="*/ 1 111 2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269 6156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7160 0 0"/>
                  <a:gd name="G34" fmla="+- 49359 0 0"/>
                  <a:gd name="G35" fmla="+- 50423 0 0"/>
                  <a:gd name="G36" fmla="+- 50819 0 0"/>
                  <a:gd name="G37" fmla="+- 52202 0 0"/>
                  <a:gd name="G38" fmla="+- 52010 0 0"/>
                  <a:gd name="G39" fmla="+- 51123 0 0"/>
                  <a:gd name="T0" fmla="*/ 0 w 64"/>
                  <a:gd name="T1" fmla="*/ 47160 h 106"/>
                  <a:gd name="T2" fmla="*/ 0 w 64"/>
                  <a:gd name="T3" fmla="*/ 49359 h 106"/>
                  <a:gd name="T4" fmla="*/ 0 w 64"/>
                  <a:gd name="T5" fmla="*/ 50424 h 106"/>
                  <a:gd name="T6" fmla="*/ 1 w 64"/>
                  <a:gd name="T7" fmla="*/ 50821 h 106"/>
                  <a:gd name="T8" fmla="*/ 2 w 64"/>
                  <a:gd name="T9" fmla="*/ 52208 h 106"/>
                  <a:gd name="T10" fmla="*/ 6 w 64"/>
                  <a:gd name="T11" fmla="*/ 52764 h 106"/>
                  <a:gd name="T12" fmla="*/ 754 w 64"/>
                  <a:gd name="T13" fmla="*/ 52208 h 106"/>
                  <a:gd name="T14" fmla="*/ 1085 w 64"/>
                  <a:gd name="T15" fmla="*/ 50821 h 106"/>
                  <a:gd name="T16" fmla="*/ 1659 w 64"/>
                  <a:gd name="T17" fmla="*/ 49503 h 106"/>
                  <a:gd name="T18" fmla="*/ 2113 w 64"/>
                  <a:gd name="T19" fmla="*/ 46458 h 106"/>
                  <a:gd name="T20" fmla="*/ 2594 w 64"/>
                  <a:gd name="T21" fmla="*/ 43198 h 106"/>
                  <a:gd name="T22" fmla="*/ 3037 w 64"/>
                  <a:gd name="T23" fmla="*/ 39489 h 106"/>
                  <a:gd name="T24" fmla="*/ 3512 w 64"/>
                  <a:gd name="T25" fmla="*/ 35633 h 106"/>
                  <a:gd name="T26" fmla="*/ 3870 w 64"/>
                  <a:gd name="T27" fmla="*/ 30374 h 106"/>
                  <a:gd name="T28" fmla="*/ 4213 w 64"/>
                  <a:gd name="T29" fmla="*/ 24443 h 106"/>
                  <a:gd name="T30" fmla="*/ 4369 w 64"/>
                  <a:gd name="T31" fmla="*/ 19103 h 106"/>
                  <a:gd name="T32" fmla="*/ 4376 w 64"/>
                  <a:gd name="T33" fmla="*/ 13417 h 106"/>
                  <a:gd name="T34" fmla="*/ 4376 w 64"/>
                  <a:gd name="T35" fmla="*/ 6611 h 106"/>
                  <a:gd name="T36" fmla="*/ 4213 w 64"/>
                  <a:gd name="T37" fmla="*/ 1 h 106"/>
                  <a:gd name="T38" fmla="*/ 4119 w 64"/>
                  <a:gd name="T39" fmla="*/ 0 h 106"/>
                  <a:gd name="T40" fmla="*/ 4111 w 64"/>
                  <a:gd name="T41" fmla="*/ 0 h 106"/>
                  <a:gd name="T42" fmla="*/ 3965 w 64"/>
                  <a:gd name="T43" fmla="*/ 0 h 106"/>
                  <a:gd name="T44" fmla="*/ 3869 w 64"/>
                  <a:gd name="T45" fmla="*/ 0 h 106"/>
                  <a:gd name="T46" fmla="*/ 3305 w 64"/>
                  <a:gd name="T47" fmla="*/ 3 h 106"/>
                  <a:gd name="T48" fmla="*/ 2928 w 64"/>
                  <a:gd name="T49" fmla="*/ 3734 h 106"/>
                  <a:gd name="T50" fmla="*/ 2441 w 64"/>
                  <a:gd name="T51" fmla="*/ 6611 h 106"/>
                  <a:gd name="T52" fmla="*/ 1916 w 64"/>
                  <a:gd name="T53" fmla="*/ 10810 h 106"/>
                  <a:gd name="T54" fmla="*/ 1469 w 64"/>
                  <a:gd name="T55" fmla="*/ 14547 h 106"/>
                  <a:gd name="T56" fmla="*/ 1021 w 64"/>
                  <a:gd name="T57" fmla="*/ 18632 h 106"/>
                  <a:gd name="T58" fmla="*/ 754 w 64"/>
                  <a:gd name="T59" fmla="*/ 22499 h 106"/>
                  <a:gd name="T60" fmla="*/ 629 w 64"/>
                  <a:gd name="T61" fmla="*/ 27896 h 106"/>
                  <a:gd name="T62" fmla="*/ 6 w 64"/>
                  <a:gd name="T63" fmla="*/ 30909 h 106"/>
                  <a:gd name="T64" fmla="*/ 4 w 64"/>
                  <a:gd name="T65" fmla="*/ 35633 h 106"/>
                  <a:gd name="T66" fmla="*/ 2 w 64"/>
                  <a:gd name="T67" fmla="*/ 39132 h 106"/>
                  <a:gd name="T68" fmla="*/ 1 w 64"/>
                  <a:gd name="T69" fmla="*/ 42078 h 106"/>
                  <a:gd name="T70" fmla="*/ 1 w 64"/>
                  <a:gd name="T71" fmla="*/ 45648 h 106"/>
                  <a:gd name="T72" fmla="*/ 0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02" name="Freeform 930"/>
              <p:cNvSpPr>
                <a:spLocks noChangeArrowheads="1"/>
              </p:cNvSpPr>
              <p:nvPr/>
            </p:nvSpPr>
            <p:spPr bwMode="auto">
              <a:xfrm>
                <a:off x="5545" y="1133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+- 55 0 0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68 0 0"/>
                  <a:gd name="G46" fmla="+- 57981 0 0"/>
                  <a:gd name="G47" fmla="+- 53419 0 0"/>
                  <a:gd name="G48" fmla="+- 49433 0 0"/>
                  <a:gd name="G49" fmla="+- 45267 0 0"/>
                  <a:gd name="G50" fmla="+- 41244 0 0"/>
                  <a:gd name="G51" fmla="+- 37920 0 0"/>
                  <a:gd name="T0" fmla="*/ 2418 w 74"/>
                  <a:gd name="T1" fmla="*/ 3 h 111"/>
                  <a:gd name="T2" fmla="*/ 2549 w 74"/>
                  <a:gd name="T3" fmla="*/ 5417 h 111"/>
                  <a:gd name="T4" fmla="*/ 2549 w 74"/>
                  <a:gd name="T5" fmla="*/ 10104 h 111"/>
                  <a:gd name="T6" fmla="*/ 2483 w 74"/>
                  <a:gd name="T7" fmla="*/ 14600 h 111"/>
                  <a:gd name="T8" fmla="*/ 2418 w 74"/>
                  <a:gd name="T9" fmla="*/ 18521 h 111"/>
                  <a:gd name="T10" fmla="*/ 2235 w 74"/>
                  <a:gd name="T11" fmla="*/ 22504 h 111"/>
                  <a:gd name="T12" fmla="*/ 2011 w 74"/>
                  <a:gd name="T13" fmla="*/ 26303 h 111"/>
                  <a:gd name="T14" fmla="*/ 1808 w 74"/>
                  <a:gd name="T15" fmla="*/ 29424 h 111"/>
                  <a:gd name="T16" fmla="*/ 1544 w 74"/>
                  <a:gd name="T17" fmla="*/ 31984 h 111"/>
                  <a:gd name="T18" fmla="*/ 1252 w 74"/>
                  <a:gd name="T19" fmla="*/ 34571 h 111"/>
                  <a:gd name="T20" fmla="*/ 962 w 74"/>
                  <a:gd name="T21" fmla="*/ 35949 h 111"/>
                  <a:gd name="T22" fmla="*/ 740 w 74"/>
                  <a:gd name="T23" fmla="*/ 37808 h 111"/>
                  <a:gd name="T24" fmla="*/ 540 w 74"/>
                  <a:gd name="T25" fmla="*/ 38022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6374 h 111"/>
                  <a:gd name="T38" fmla="*/ 0 w 74"/>
                  <a:gd name="T39" fmla="*/ 35949 h 111"/>
                  <a:gd name="T40" fmla="*/ 0 w 74"/>
                  <a:gd name="T41" fmla="*/ 37808 h 111"/>
                  <a:gd name="T42" fmla="*/ 0 w 74"/>
                  <a:gd name="T43" fmla="*/ 38854 h 111"/>
                  <a:gd name="T44" fmla="*/ 2 w 74"/>
                  <a:gd name="T45" fmla="*/ 40394 h 111"/>
                  <a:gd name="T46" fmla="*/ 4 w 74"/>
                  <a:gd name="T47" fmla="*/ 40881 h 111"/>
                  <a:gd name="T48" fmla="*/ 9 w 74"/>
                  <a:gd name="T49" fmla="*/ 42011 h 111"/>
                  <a:gd name="T50" fmla="*/ 632 w 74"/>
                  <a:gd name="T51" fmla="*/ 41429 h 111"/>
                  <a:gd name="T52" fmla="*/ 866 w 74"/>
                  <a:gd name="T53" fmla="*/ 40527 h 111"/>
                  <a:gd name="T54" fmla="*/ 1188 w 74"/>
                  <a:gd name="T55" fmla="*/ 38854 h 111"/>
                  <a:gd name="T56" fmla="*/ 1466 w 74"/>
                  <a:gd name="T57" fmla="*/ 37156 h 111"/>
                  <a:gd name="T58" fmla="*/ 1808 w 74"/>
                  <a:gd name="T59" fmla="*/ 34571 h 111"/>
                  <a:gd name="T60" fmla="*/ 2064 w 74"/>
                  <a:gd name="T61" fmla="*/ 31796 h 111"/>
                  <a:gd name="T62" fmla="*/ 2353 w 74"/>
                  <a:gd name="T63" fmla="*/ 27461 h 111"/>
                  <a:gd name="T64" fmla="*/ 2549 w 74"/>
                  <a:gd name="T65" fmla="*/ 23791 h 111"/>
                  <a:gd name="T66" fmla="*/ 2755 w 74"/>
                  <a:gd name="T67" fmla="*/ 19256 h 111"/>
                  <a:gd name="T68" fmla="*/ 2883 w 74"/>
                  <a:gd name="T69" fmla="*/ 14648 h 111"/>
                  <a:gd name="T70" fmla="*/ 2907 w 74"/>
                  <a:gd name="T71" fmla="*/ 10104 h 111"/>
                  <a:gd name="T72" fmla="*/ 2904 w 74"/>
                  <a:gd name="T73" fmla="*/ 4627 h 111"/>
                  <a:gd name="T74" fmla="*/ 273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4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03" name="Freeform 931"/>
              <p:cNvSpPr>
                <a:spLocks noChangeArrowheads="1"/>
              </p:cNvSpPr>
              <p:nvPr/>
            </p:nvSpPr>
            <p:spPr bwMode="auto">
              <a:xfrm>
                <a:off x="5563" y="1128"/>
                <a:ext cx="51" cy="47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1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6044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20452 h 45"/>
                  <a:gd name="T6" fmla="*/ 1352 w 51"/>
                  <a:gd name="T7" fmla="*/ 14719 h 45"/>
                  <a:gd name="T8" fmla="*/ 1699 w 51"/>
                  <a:gd name="T9" fmla="*/ 11274 h 45"/>
                  <a:gd name="T10" fmla="*/ 2017 w 51"/>
                  <a:gd name="T11" fmla="*/ 8029 h 45"/>
                  <a:gd name="T12" fmla="*/ 2393 w 51"/>
                  <a:gd name="T13" fmla="*/ 6188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679 h 45"/>
                  <a:gd name="T22" fmla="*/ 2770 w 51"/>
                  <a:gd name="T23" fmla="*/ 120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4 h 45"/>
                  <a:gd name="T34" fmla="*/ 1514 w 51"/>
                  <a:gd name="T35" fmla="*/ 6188 h 45"/>
                  <a:gd name="T36" fmla="*/ 1016 w 51"/>
                  <a:gd name="T37" fmla="*/ 11274 h 45"/>
                  <a:gd name="T38" fmla="*/ 644 w 51"/>
                  <a:gd name="T39" fmla="*/ 15827 h 45"/>
                  <a:gd name="T40" fmla="*/ 5 w 51"/>
                  <a:gd name="T41" fmla="*/ 22112 h 45"/>
                  <a:gd name="T42" fmla="*/ 0 w 51"/>
                  <a:gd name="T43" fmla="*/ 28786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04" name="Freeform 932"/>
              <p:cNvSpPr>
                <a:spLocks noChangeArrowheads="1"/>
              </p:cNvSpPr>
              <p:nvPr/>
            </p:nvSpPr>
            <p:spPr bwMode="auto">
              <a:xfrm>
                <a:off x="5545" y="1173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0 0 0"/>
                  <a:gd name="G5" fmla="sin 50 G4"/>
                  <a:gd name="G6" fmla="*/ 1 56205 11520"/>
                  <a:gd name="G7" fmla="+- 1 0 0"/>
                  <a:gd name="G8" fmla="+- 1 0 0"/>
                  <a:gd name="G9" fmla="*/ 1 54891 51712"/>
                  <a:gd name="G10" fmla="+- 4 0 0"/>
                  <a:gd name="G11" fmla="*/ 1 43 2"/>
                  <a:gd name="G12" fmla="+- 65532 0 0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783 0 0"/>
                  <a:gd name="T0" fmla="*/ 2295 w 24"/>
                  <a:gd name="T1" fmla="*/ 25205 h 60"/>
                  <a:gd name="T2" fmla="*/ 2486 w 24"/>
                  <a:gd name="T3" fmla="*/ 24410 h 60"/>
                  <a:gd name="T4" fmla="*/ 2486 w 24"/>
                  <a:gd name="T5" fmla="*/ 21239 h 60"/>
                  <a:gd name="T6" fmla="*/ 2693 w 24"/>
                  <a:gd name="T7" fmla="*/ 19191 h 60"/>
                  <a:gd name="T8" fmla="*/ 3160 w 24"/>
                  <a:gd name="T9" fmla="*/ 15412 h 60"/>
                  <a:gd name="T10" fmla="*/ 3708 w 24"/>
                  <a:gd name="T11" fmla="*/ 12236 h 60"/>
                  <a:gd name="T12" fmla="*/ 4715 w 24"/>
                  <a:gd name="T13" fmla="*/ 8809 h 60"/>
                  <a:gd name="T14" fmla="*/ 5534 w 24"/>
                  <a:gd name="T15" fmla="*/ 5020 h 60"/>
                  <a:gd name="T16" fmla="*/ 6495 w 24"/>
                  <a:gd name="T17" fmla="*/ 4 h 60"/>
                  <a:gd name="T18" fmla="*/ 4715 w 24"/>
                  <a:gd name="T19" fmla="*/ 0 h 60"/>
                  <a:gd name="T20" fmla="*/ 3160 w 24"/>
                  <a:gd name="T21" fmla="*/ 3659 h 60"/>
                  <a:gd name="T22" fmla="*/ 2295 w 24"/>
                  <a:gd name="T23" fmla="*/ 6931 h 60"/>
                  <a:gd name="T24" fmla="*/ 1955 w 24"/>
                  <a:gd name="T25" fmla="*/ 10447 h 60"/>
                  <a:gd name="T26" fmla="*/ 4 w 24"/>
                  <a:gd name="T27" fmla="*/ 14398 h 60"/>
                  <a:gd name="T28" fmla="*/ 2 w 24"/>
                  <a:gd name="T29" fmla="*/ 18105 h 60"/>
                  <a:gd name="T30" fmla="*/ 1 w 24"/>
                  <a:gd name="T31" fmla="*/ 20852 h 60"/>
                  <a:gd name="T32" fmla="*/ 0 w 24"/>
                  <a:gd name="T33" fmla="*/ 23255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8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05" name="Freeform 933"/>
              <p:cNvSpPr>
                <a:spLocks noChangeArrowheads="1"/>
              </p:cNvSpPr>
              <p:nvPr/>
            </p:nvSpPr>
            <p:spPr bwMode="auto">
              <a:xfrm>
                <a:off x="142" y="3840"/>
                <a:ext cx="65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3 0 0"/>
                  <a:gd name="G9" fmla="+- 1 0 0"/>
                  <a:gd name="G10" fmla="*/ 1 0 51712"/>
                  <a:gd name="G11" fmla="*/ 1 0 51712"/>
                  <a:gd name="G12" fmla="+- 16 0 0"/>
                  <a:gd name="G13" fmla="sin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1549 0 0"/>
                  <a:gd name="G33" fmla="+- 22292 0 0"/>
                  <a:gd name="G34" fmla="+- 23276 0 0"/>
                  <a:gd name="G35" fmla="+- 23511 0 0"/>
                  <a:gd name="G36" fmla="+- 24059 0 0"/>
                  <a:gd name="G37" fmla="+- 25031 0 0"/>
                  <a:gd name="G38" fmla="+- 24943 0 0"/>
                  <a:gd name="T0" fmla="*/ 4376 w 64"/>
                  <a:gd name="T1" fmla="*/ 25925 h 106"/>
                  <a:gd name="T2" fmla="*/ 4376 w 64"/>
                  <a:gd name="T3" fmla="*/ 26668 h 106"/>
                  <a:gd name="T4" fmla="*/ 4376 w 64"/>
                  <a:gd name="T5" fmla="*/ 27645 h 106"/>
                  <a:gd name="T6" fmla="*/ 4369 w 64"/>
                  <a:gd name="T7" fmla="*/ 27879 h 106"/>
                  <a:gd name="T8" fmla="*/ 4368 w 64"/>
                  <a:gd name="T9" fmla="*/ 28170 h 106"/>
                  <a:gd name="T10" fmla="*/ 4111 w 64"/>
                  <a:gd name="T11" fmla="*/ 28673 h 106"/>
                  <a:gd name="T12" fmla="*/ 3642 w 64"/>
                  <a:gd name="T13" fmla="*/ 28170 h 106"/>
                  <a:gd name="T14" fmla="*/ 3227 w 64"/>
                  <a:gd name="T15" fmla="*/ 27879 h 106"/>
                  <a:gd name="T16" fmla="*/ 2858 w 64"/>
                  <a:gd name="T17" fmla="*/ 27252 h 106"/>
                  <a:gd name="T18" fmla="*/ 2245 w 64"/>
                  <a:gd name="T19" fmla="*/ 25515 h 106"/>
                  <a:gd name="T20" fmla="*/ 1807 w 64"/>
                  <a:gd name="T21" fmla="*/ 23889 h 106"/>
                  <a:gd name="T22" fmla="*/ 1302 w 64"/>
                  <a:gd name="T23" fmla="*/ 21430 h 106"/>
                  <a:gd name="T24" fmla="*/ 851 w 64"/>
                  <a:gd name="T25" fmla="*/ 19208 h 106"/>
                  <a:gd name="T26" fmla="*/ 629 w 64"/>
                  <a:gd name="T27" fmla="*/ 16590 h 106"/>
                  <a:gd name="T28" fmla="*/ 3 w 64"/>
                  <a:gd name="T29" fmla="*/ 13456 h 106"/>
                  <a:gd name="T30" fmla="*/ 1 w 64"/>
                  <a:gd name="T31" fmla="*/ 10684 h 106"/>
                  <a:gd name="T32" fmla="*/ 0 w 64"/>
                  <a:gd name="T33" fmla="*/ 7075 h 106"/>
                  <a:gd name="T34" fmla="*/ 0 w 64"/>
                  <a:gd name="T35" fmla="*/ 3600 h 106"/>
                  <a:gd name="T36" fmla="*/ 3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0 h 106"/>
                  <a:gd name="T46" fmla="*/ 1021 w 64"/>
                  <a:gd name="T47" fmla="*/ 3 h 106"/>
                  <a:gd name="T48" fmla="*/ 1469 w 64"/>
                  <a:gd name="T49" fmla="*/ 2164 h 106"/>
                  <a:gd name="T50" fmla="*/ 1916 w 64"/>
                  <a:gd name="T51" fmla="*/ 3600 h 106"/>
                  <a:gd name="T52" fmla="*/ 2441 w 64"/>
                  <a:gd name="T53" fmla="*/ 5993 h 106"/>
                  <a:gd name="T54" fmla="*/ 2928 w 64"/>
                  <a:gd name="T55" fmla="*/ 7617 h 106"/>
                  <a:gd name="T56" fmla="*/ 3305 w 64"/>
                  <a:gd name="T57" fmla="*/ 10173 h 106"/>
                  <a:gd name="T58" fmla="*/ 3642 w 64"/>
                  <a:gd name="T59" fmla="*/ 12410 h 106"/>
                  <a:gd name="T60" fmla="*/ 3870 w 64"/>
                  <a:gd name="T61" fmla="*/ 14638 h 106"/>
                  <a:gd name="T62" fmla="*/ 4111 w 64"/>
                  <a:gd name="T63" fmla="*/ 16921 h 106"/>
                  <a:gd name="T64" fmla="*/ 4119 w 64"/>
                  <a:gd name="T65" fmla="*/ 19208 h 106"/>
                  <a:gd name="T66" fmla="*/ 4368 w 64"/>
                  <a:gd name="T67" fmla="*/ 21050 h 106"/>
                  <a:gd name="T68" fmla="*/ 4369 w 64"/>
                  <a:gd name="T69" fmla="*/ 22631 h 106"/>
                  <a:gd name="T70" fmla="*/ 4369 w 64"/>
                  <a:gd name="T71" fmla="*/ 24784 h 106"/>
                  <a:gd name="T72" fmla="*/ 4376 w 64"/>
                  <a:gd name="T73" fmla="*/ 2592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6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3"/>
                    </a:lnTo>
                    <a:lnTo>
                      <a:pt x="22" y="7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06" name="Freeform 934"/>
              <p:cNvSpPr>
                <a:spLocks noChangeArrowheads="1"/>
              </p:cNvSpPr>
              <p:nvPr/>
            </p:nvSpPr>
            <p:spPr bwMode="auto">
              <a:xfrm>
                <a:off x="136" y="3840"/>
                <a:ext cx="75" cy="120"/>
              </a:xfrm>
              <a:custGeom>
                <a:avLst/>
                <a:gdLst>
                  <a:gd name="G0" fmla="+- 13 0 0"/>
                  <a:gd name="G1" fmla="+- 65526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*/ 1 16493 51712"/>
                  <a:gd name="G19" fmla="+- 44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0910 0 0"/>
                  <a:gd name="G36" fmla="+- 55432 0 0"/>
                  <a:gd name="G37" fmla="+- 50890 0 0"/>
                  <a:gd name="G38" fmla="+- 46285 0 0"/>
                  <a:gd name="G39" fmla="+- 42182 0 0"/>
                  <a:gd name="G40" fmla="+- 38644 0 0"/>
                  <a:gd name="G41" fmla="+- 34562 0 0"/>
                  <a:gd name="T0" fmla="*/ 6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2 w 74"/>
                  <a:gd name="T7" fmla="*/ 14648 h 111"/>
                  <a:gd name="T8" fmla="*/ 5 w 74"/>
                  <a:gd name="T9" fmla="*/ 19256 h 111"/>
                  <a:gd name="T10" fmla="*/ 437 w 74"/>
                  <a:gd name="T11" fmla="*/ 23791 h 111"/>
                  <a:gd name="T12" fmla="*/ 569 w 74"/>
                  <a:gd name="T13" fmla="*/ 2746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156 h 111"/>
                  <a:gd name="T20" fmla="*/ 1717 w 74"/>
                  <a:gd name="T21" fmla="*/ 38854 h 111"/>
                  <a:gd name="T22" fmla="*/ 2011 w 74"/>
                  <a:gd name="T23" fmla="*/ 40527 h 111"/>
                  <a:gd name="T24" fmla="*/ 2235 w 74"/>
                  <a:gd name="T25" fmla="*/ 41429 h 111"/>
                  <a:gd name="T26" fmla="*/ 2614 w 74"/>
                  <a:gd name="T27" fmla="*/ 42011 h 111"/>
                  <a:gd name="T28" fmla="*/ 2758 w 74"/>
                  <a:gd name="T29" fmla="*/ 40881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7 w 74"/>
                  <a:gd name="T39" fmla="*/ 36374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76 w 74"/>
                  <a:gd name="T53" fmla="*/ 37808 h 111"/>
                  <a:gd name="T54" fmla="*/ 1958 w 74"/>
                  <a:gd name="T55" fmla="*/ 35949 h 111"/>
                  <a:gd name="T56" fmla="*/ 1715 w 74"/>
                  <a:gd name="T57" fmla="*/ 34571 h 111"/>
                  <a:gd name="T58" fmla="*/ 1390 w 74"/>
                  <a:gd name="T59" fmla="*/ 31984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61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7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5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07" name="Freeform 935"/>
              <p:cNvSpPr>
                <a:spLocks noChangeArrowheads="1"/>
              </p:cNvSpPr>
              <p:nvPr/>
            </p:nvSpPr>
            <p:spPr bwMode="auto">
              <a:xfrm>
                <a:off x="142" y="3833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495 256"/>
                  <a:gd name="G7" fmla="*/ 1 38625 963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958 0 0"/>
                  <a:gd name="G24" fmla="+- 51843 0 0"/>
                  <a:gd name="G25" fmla="+- 55959 0 0"/>
                  <a:gd name="T0" fmla="*/ 2770 w 51"/>
                  <a:gd name="T1" fmla="*/ 28786 h 45"/>
                  <a:gd name="T2" fmla="*/ 2534 w 51"/>
                  <a:gd name="T3" fmla="*/ 22112 h 45"/>
                  <a:gd name="T4" fmla="*/ 2134 w 51"/>
                  <a:gd name="T5" fmla="*/ 15827 h 45"/>
                  <a:gd name="T6" fmla="*/ 1697 w 51"/>
                  <a:gd name="T7" fmla="*/ 11274 h 45"/>
                  <a:gd name="T8" fmla="*/ 1277 w 51"/>
                  <a:gd name="T9" fmla="*/ 6188 h 45"/>
                  <a:gd name="T10" fmla="*/ 907 w 51"/>
                  <a:gd name="T11" fmla="*/ 4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120 h 45"/>
                  <a:gd name="T22" fmla="*/ 7 w 51"/>
                  <a:gd name="T23" fmla="*/ 5679 h 45"/>
                  <a:gd name="T24" fmla="*/ 7 w 51"/>
                  <a:gd name="T25" fmla="*/ 6188 h 45"/>
                  <a:gd name="T26" fmla="*/ 6 w 51"/>
                  <a:gd name="T27" fmla="*/ 6188 h 45"/>
                  <a:gd name="T28" fmla="*/ 7 w 51"/>
                  <a:gd name="T29" fmla="*/ 6188 h 45"/>
                  <a:gd name="T30" fmla="*/ 8 w 51"/>
                  <a:gd name="T31" fmla="*/ 6188 h 45"/>
                  <a:gd name="T32" fmla="*/ 682 w 51"/>
                  <a:gd name="T33" fmla="*/ 8029 h 45"/>
                  <a:gd name="T34" fmla="*/ 960 w 51"/>
                  <a:gd name="T35" fmla="*/ 11274 h 45"/>
                  <a:gd name="T36" fmla="*/ 1432 w 51"/>
                  <a:gd name="T37" fmla="*/ 14719 h 45"/>
                  <a:gd name="T38" fmla="*/ 1699 w 51"/>
                  <a:gd name="T39" fmla="*/ 20452 h 45"/>
                  <a:gd name="T40" fmla="*/ 2134 w 51"/>
                  <a:gd name="T41" fmla="*/ 26176 h 45"/>
                  <a:gd name="T42" fmla="*/ 2395 w 51"/>
                  <a:gd name="T43" fmla="*/ 31316 h 45"/>
                  <a:gd name="T44" fmla="*/ 2770 w 51"/>
                  <a:gd name="T45" fmla="*/ 2878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08" name="Freeform 936"/>
              <p:cNvSpPr>
                <a:spLocks noChangeArrowheads="1"/>
              </p:cNvSpPr>
              <p:nvPr/>
            </p:nvSpPr>
            <p:spPr bwMode="auto">
              <a:xfrm>
                <a:off x="189" y="3879"/>
                <a:ext cx="23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567 1280"/>
                  <a:gd name="G4" fmla="+- 4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8776 0 0"/>
                  <a:gd name="G22" fmla="+- 50871 0 0"/>
                  <a:gd name="T0" fmla="*/ 6495 w 24"/>
                  <a:gd name="T1" fmla="*/ 24929 h 60"/>
                  <a:gd name="T2" fmla="*/ 6495 w 24"/>
                  <a:gd name="T3" fmla="*/ 23255 h 60"/>
                  <a:gd name="T4" fmla="*/ 6187 w 24"/>
                  <a:gd name="T5" fmla="*/ 20852 h 60"/>
                  <a:gd name="T6" fmla="*/ 5995 w 24"/>
                  <a:gd name="T7" fmla="*/ 18105 h 60"/>
                  <a:gd name="T8" fmla="*/ 5534 w 24"/>
                  <a:gd name="T9" fmla="*/ 14398 h 60"/>
                  <a:gd name="T10" fmla="*/ 5108 w 24"/>
                  <a:gd name="T11" fmla="*/ 10447 h 60"/>
                  <a:gd name="T12" fmla="*/ 4352 w 24"/>
                  <a:gd name="T13" fmla="*/ 6931 h 60"/>
                  <a:gd name="T14" fmla="*/ 3160 w 24"/>
                  <a:gd name="T15" fmla="*/ 3659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2118 w 24"/>
                  <a:gd name="T23" fmla="*/ 8809 h 60"/>
                  <a:gd name="T24" fmla="*/ 2693 w 24"/>
                  <a:gd name="T25" fmla="*/ 12236 h 60"/>
                  <a:gd name="T26" fmla="*/ 3160 w 24"/>
                  <a:gd name="T27" fmla="*/ 15412 h 60"/>
                  <a:gd name="T28" fmla="*/ 3708 w 24"/>
                  <a:gd name="T29" fmla="*/ 19191 h 60"/>
                  <a:gd name="T30" fmla="*/ 4017 w 24"/>
                  <a:gd name="T31" fmla="*/ 21467 h 60"/>
                  <a:gd name="T32" fmla="*/ 4017 w 24"/>
                  <a:gd name="T33" fmla="*/ 24410 h 60"/>
                  <a:gd name="T34" fmla="*/ 4352 w 24"/>
                  <a:gd name="T35" fmla="*/ 25205 h 60"/>
                  <a:gd name="T36" fmla="*/ 6495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09" name="Freeform 937"/>
              <p:cNvSpPr>
                <a:spLocks noChangeArrowheads="1"/>
              </p:cNvSpPr>
              <p:nvPr/>
            </p:nvSpPr>
            <p:spPr bwMode="auto">
              <a:xfrm>
                <a:off x="5548" y="3959"/>
                <a:ext cx="66" cy="112"/>
              </a:xfrm>
              <a:custGeom>
                <a:avLst/>
                <a:gdLst>
                  <a:gd name="G0" fmla="+- 65534 0 0"/>
                  <a:gd name="G1" fmla="*/ 1 0 51712"/>
                  <a:gd name="G2" fmla="+- 55 0 0"/>
                  <a:gd name="G3" fmla="*/ 1 27057 2284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4 0 0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9379 0 0"/>
                  <a:gd name="G34" fmla="+- 29763 0 0"/>
                  <a:gd name="G35" fmla="+- 30416 0 0"/>
                  <a:gd name="G36" fmla="+- 30806 0 0"/>
                  <a:gd name="G37" fmla="+- 31644 0 0"/>
                  <a:gd name="G38" fmla="+- 30916 0 0"/>
                  <a:gd name="G39" fmla="+- 29758 0 0"/>
                  <a:gd name="T0" fmla="*/ 0 w 65"/>
                  <a:gd name="T1" fmla="*/ 29379 h 104"/>
                  <a:gd name="T2" fmla="*/ 0 w 65"/>
                  <a:gd name="T3" fmla="*/ 29763 h 104"/>
                  <a:gd name="T4" fmla="*/ 0 w 65"/>
                  <a:gd name="T5" fmla="*/ 30417 h 104"/>
                  <a:gd name="T6" fmla="*/ 1 w 65"/>
                  <a:gd name="T7" fmla="*/ 30808 h 104"/>
                  <a:gd name="T8" fmla="*/ 2 w 65"/>
                  <a:gd name="T9" fmla="*/ 31650 h 104"/>
                  <a:gd name="T10" fmla="*/ 6 w 65"/>
                  <a:gd name="T11" fmla="*/ 31650 h 104"/>
                  <a:gd name="T12" fmla="*/ 734 w 65"/>
                  <a:gd name="T13" fmla="*/ 30808 h 104"/>
                  <a:gd name="T14" fmla="*/ 1050 w 65"/>
                  <a:gd name="T15" fmla="*/ 29804 h 104"/>
                  <a:gd name="T16" fmla="*/ 1595 w 65"/>
                  <a:gd name="T17" fmla="*/ 28611 h 104"/>
                  <a:gd name="T18" fmla="*/ 1947 w 65"/>
                  <a:gd name="T19" fmla="*/ 27307 h 104"/>
                  <a:gd name="T20" fmla="*/ 2472 w 65"/>
                  <a:gd name="T21" fmla="*/ 25331 h 104"/>
                  <a:gd name="T22" fmla="*/ 2897 w 65"/>
                  <a:gd name="T23" fmla="*/ 22603 h 104"/>
                  <a:gd name="T24" fmla="*/ 3264 w 65"/>
                  <a:gd name="T25" fmla="*/ 20294 h 104"/>
                  <a:gd name="T26" fmla="*/ 3754 w 65"/>
                  <a:gd name="T27" fmla="*/ 17497 h 104"/>
                  <a:gd name="T28" fmla="*/ 3985 w 65"/>
                  <a:gd name="T29" fmla="*/ 14231 h 104"/>
                  <a:gd name="T30" fmla="*/ 4144 w 65"/>
                  <a:gd name="T31" fmla="*/ 11207 h 104"/>
                  <a:gd name="T32" fmla="*/ 4230 w 65"/>
                  <a:gd name="T33" fmla="*/ 7738 h 104"/>
                  <a:gd name="T34" fmla="*/ 4217 w 65"/>
                  <a:gd name="T35" fmla="*/ 3949 h 104"/>
                  <a:gd name="T36" fmla="*/ 3985 w 65"/>
                  <a:gd name="T37" fmla="*/ 3 h 104"/>
                  <a:gd name="T38" fmla="*/ 3973 w 65"/>
                  <a:gd name="T39" fmla="*/ 2 h 104"/>
                  <a:gd name="T40" fmla="*/ 3819 w 65"/>
                  <a:gd name="T41" fmla="*/ 0 h 104"/>
                  <a:gd name="T42" fmla="*/ 3754 w 65"/>
                  <a:gd name="T43" fmla="*/ 0 h 104"/>
                  <a:gd name="T44" fmla="*/ 3598 w 65"/>
                  <a:gd name="T45" fmla="*/ 2 h 104"/>
                  <a:gd name="T46" fmla="*/ 3138 w 65"/>
                  <a:gd name="T47" fmla="*/ 4 h 104"/>
                  <a:gd name="T48" fmla="*/ 2785 w 65"/>
                  <a:gd name="T49" fmla="*/ 2516 h 104"/>
                  <a:gd name="T50" fmla="*/ 2329 w 65"/>
                  <a:gd name="T51" fmla="*/ 4252 h 104"/>
                  <a:gd name="T52" fmla="*/ 1834 w 65"/>
                  <a:gd name="T53" fmla="*/ 6676 h 104"/>
                  <a:gd name="T54" fmla="*/ 1416 w 65"/>
                  <a:gd name="T55" fmla="*/ 8959 h 104"/>
                  <a:gd name="T56" fmla="*/ 989 w 65"/>
                  <a:gd name="T57" fmla="*/ 11387 h 104"/>
                  <a:gd name="T58" fmla="*/ 734 w 65"/>
                  <a:gd name="T59" fmla="*/ 14228 h 104"/>
                  <a:gd name="T60" fmla="*/ 8 w 65"/>
                  <a:gd name="T61" fmla="*/ 16493 h 104"/>
                  <a:gd name="T62" fmla="*/ 6 w 65"/>
                  <a:gd name="T63" fmla="*/ 19103 h 104"/>
                  <a:gd name="T64" fmla="*/ 4 w 65"/>
                  <a:gd name="T65" fmla="*/ 21853 h 104"/>
                  <a:gd name="T66" fmla="*/ 3 w 65"/>
                  <a:gd name="T67" fmla="*/ 23852 h 104"/>
                  <a:gd name="T68" fmla="*/ 2 w 65"/>
                  <a:gd name="T69" fmla="*/ 25752 h 104"/>
                  <a:gd name="T70" fmla="*/ 1 w 65"/>
                  <a:gd name="T71" fmla="*/ 27684 h 104"/>
                  <a:gd name="T72" fmla="*/ 0 w 65"/>
                  <a:gd name="T73" fmla="*/ 29379 h 104"/>
                  <a:gd name="T74" fmla="*/ 0 w 65"/>
                  <a:gd name="T75" fmla="*/ 0 h 104"/>
                  <a:gd name="T76" fmla="*/ 65 w 65"/>
                  <a:gd name="T7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4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4"/>
                    </a:lnTo>
                    <a:lnTo>
                      <a:pt x="11" y="103"/>
                    </a:lnTo>
                    <a:lnTo>
                      <a:pt x="17" y="100"/>
                    </a:lnTo>
                    <a:lnTo>
                      <a:pt x="24" y="96"/>
                    </a:lnTo>
                    <a:lnTo>
                      <a:pt x="30" y="91"/>
                    </a:lnTo>
                    <a:lnTo>
                      <a:pt x="38" y="84"/>
                    </a:lnTo>
                    <a:lnTo>
                      <a:pt x="44" y="76"/>
                    </a:lnTo>
                    <a:lnTo>
                      <a:pt x="50" y="67"/>
                    </a:lnTo>
                    <a:lnTo>
                      <a:pt x="57" y="58"/>
                    </a:lnTo>
                    <a:lnTo>
                      <a:pt x="61" y="48"/>
                    </a:lnTo>
                    <a:lnTo>
                      <a:pt x="63" y="37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3"/>
                    </a:lnTo>
                    <a:lnTo>
                      <a:pt x="60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10" name="Freeform 938"/>
              <p:cNvSpPr>
                <a:spLocks noChangeArrowheads="1"/>
              </p:cNvSpPr>
              <p:nvPr/>
            </p:nvSpPr>
            <p:spPr bwMode="auto">
              <a:xfrm>
                <a:off x="5542" y="3959"/>
                <a:ext cx="76" cy="1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+- 9 0 0"/>
                  <a:gd name="G8" fmla="sin 99 G7"/>
                  <a:gd name="G9" fmla="+- 65533 0 0"/>
                  <a:gd name="G10" fmla="+- 53 0 0"/>
                  <a:gd name="G11" fmla="+- 1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1773 45696"/>
                  <a:gd name="G29" fmla="+- 1 0 0"/>
                  <a:gd name="G30" fmla="+- 2 0 0"/>
                  <a:gd name="G31" fmla="+- 1 0 0"/>
                  <a:gd name="G32" fmla="+- 1 0 0"/>
                  <a:gd name="G33" fmla="+- 1 0 0"/>
                  <a:gd name="G34" fmla="+- 5422 0 0"/>
                  <a:gd name="G35" fmla="+- 1 0 0"/>
                  <a:gd name="G36" fmla="+- 1 0 0"/>
                  <a:gd name="T0" fmla="*/ 2306 w 75"/>
                  <a:gd name="T1" fmla="*/ 4 h 108"/>
                  <a:gd name="T2" fmla="*/ 2429 w 75"/>
                  <a:gd name="T3" fmla="*/ 3426 h 108"/>
                  <a:gd name="T4" fmla="*/ 2429 w 75"/>
                  <a:gd name="T5" fmla="*/ 6443 h 108"/>
                  <a:gd name="T6" fmla="*/ 2417 w 75"/>
                  <a:gd name="T7" fmla="*/ 8764 h 108"/>
                  <a:gd name="T8" fmla="*/ 2306 w 75"/>
                  <a:gd name="T9" fmla="*/ 10844 h 108"/>
                  <a:gd name="T10" fmla="*/ 2179 w 75"/>
                  <a:gd name="T11" fmla="*/ 13406 h 108"/>
                  <a:gd name="T12" fmla="*/ 1964 w 75"/>
                  <a:gd name="T13" fmla="*/ 15477 h 108"/>
                  <a:gd name="T14" fmla="*/ 1770 w 75"/>
                  <a:gd name="T15" fmla="*/ 17825 h 108"/>
                  <a:gd name="T16" fmla="*/ 1514 w 75"/>
                  <a:gd name="T17" fmla="*/ 19691 h 108"/>
                  <a:gd name="T18" fmla="*/ 1237 w 75"/>
                  <a:gd name="T19" fmla="*/ 20794 h 108"/>
                  <a:gd name="T20" fmla="*/ 954 w 75"/>
                  <a:gd name="T21" fmla="*/ 22342 h 108"/>
                  <a:gd name="T22" fmla="*/ 699 w 75"/>
                  <a:gd name="T23" fmla="*/ 23593 h 108"/>
                  <a:gd name="T24" fmla="*/ 512 w 75"/>
                  <a:gd name="T25" fmla="*/ 23804 h 108"/>
                  <a:gd name="T26" fmla="*/ 438 w 75"/>
                  <a:gd name="T27" fmla="*/ 23993 h 108"/>
                  <a:gd name="T28" fmla="*/ 9 w 75"/>
                  <a:gd name="T29" fmla="*/ 23993 h 108"/>
                  <a:gd name="T30" fmla="*/ 9 w 75"/>
                  <a:gd name="T31" fmla="*/ 23748 h 108"/>
                  <a:gd name="T32" fmla="*/ 0 w 75"/>
                  <a:gd name="T33" fmla="*/ 23593 h 108"/>
                  <a:gd name="T34" fmla="*/ 0 w 75"/>
                  <a:gd name="T35" fmla="*/ 23993 h 108"/>
                  <a:gd name="T36" fmla="*/ 2 w 75"/>
                  <a:gd name="T37" fmla="*/ 25336 h 108"/>
                  <a:gd name="T38" fmla="*/ 3 w 75"/>
                  <a:gd name="T39" fmla="*/ 25778 h 108"/>
                  <a:gd name="T40" fmla="*/ 6 w 75"/>
                  <a:gd name="T41" fmla="*/ 26215 h 108"/>
                  <a:gd name="T42" fmla="*/ 438 w 75"/>
                  <a:gd name="T43" fmla="*/ 26215 h 108"/>
                  <a:gd name="T44" fmla="*/ 598 w 75"/>
                  <a:gd name="T45" fmla="*/ 26199 h 108"/>
                  <a:gd name="T46" fmla="*/ 860 w 75"/>
                  <a:gd name="T47" fmla="*/ 25512 h 108"/>
                  <a:gd name="T48" fmla="*/ 1174 w 75"/>
                  <a:gd name="T49" fmla="*/ 23993 h 108"/>
                  <a:gd name="T50" fmla="*/ 1445 w 75"/>
                  <a:gd name="T51" fmla="*/ 22716 h 108"/>
                  <a:gd name="T52" fmla="*/ 1770 w 75"/>
                  <a:gd name="T53" fmla="*/ 21143 h 108"/>
                  <a:gd name="T54" fmla="*/ 1973 w 75"/>
                  <a:gd name="T55" fmla="*/ 19156 h 108"/>
                  <a:gd name="T56" fmla="*/ 2294 w 75"/>
                  <a:gd name="T57" fmla="*/ 17067 h 108"/>
                  <a:gd name="T58" fmla="*/ 2429 w 75"/>
                  <a:gd name="T59" fmla="*/ 14416 h 108"/>
                  <a:gd name="T60" fmla="*/ 2681 w 75"/>
                  <a:gd name="T61" fmla="*/ 12232 h 108"/>
                  <a:gd name="T62" fmla="*/ 2806 w 75"/>
                  <a:gd name="T63" fmla="*/ 9299 h 108"/>
                  <a:gd name="T64" fmla="*/ 2825 w 75"/>
                  <a:gd name="T65" fmla="*/ 6443 h 108"/>
                  <a:gd name="T66" fmla="*/ 2806 w 75"/>
                  <a:gd name="T67" fmla="*/ 3197 h 108"/>
                  <a:gd name="T68" fmla="*/ 2681 w 75"/>
                  <a:gd name="T69" fmla="*/ 0 h 108"/>
                  <a:gd name="T70" fmla="*/ 2306 w 75"/>
                  <a:gd name="T71" fmla="*/ 4 h 108"/>
                  <a:gd name="T72" fmla="*/ 0 w 75"/>
                  <a:gd name="T73" fmla="*/ 0 h 108"/>
                  <a:gd name="T74" fmla="*/ 75 w 75"/>
                  <a:gd name="T7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T72" t="T73" r="T74" b="T75"/>
                <a:pathLst>
                  <a:path w="75" h="108">
                    <a:moveTo>
                      <a:pt x="62" y="4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6"/>
                    </a:lnTo>
                    <a:lnTo>
                      <a:pt x="62" y="45"/>
                    </a:lnTo>
                    <a:lnTo>
                      <a:pt x="58" y="55"/>
                    </a:lnTo>
                    <a:lnTo>
                      <a:pt x="52" y="64"/>
                    </a:lnTo>
                    <a:lnTo>
                      <a:pt x="46" y="73"/>
                    </a:lnTo>
                    <a:lnTo>
                      <a:pt x="40" y="81"/>
                    </a:lnTo>
                    <a:lnTo>
                      <a:pt x="33" y="86"/>
                    </a:lnTo>
                    <a:lnTo>
                      <a:pt x="26" y="92"/>
                    </a:lnTo>
                    <a:lnTo>
                      <a:pt x="20" y="96"/>
                    </a:lnTo>
                    <a:lnTo>
                      <a:pt x="14" y="98"/>
                    </a:lnTo>
                    <a:lnTo>
                      <a:pt x="11" y="99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2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08"/>
                    </a:lnTo>
                    <a:lnTo>
                      <a:pt x="17" y="107"/>
                    </a:lnTo>
                    <a:lnTo>
                      <a:pt x="24" y="104"/>
                    </a:lnTo>
                    <a:lnTo>
                      <a:pt x="31" y="99"/>
                    </a:lnTo>
                    <a:lnTo>
                      <a:pt x="39" y="94"/>
                    </a:lnTo>
                    <a:lnTo>
                      <a:pt x="46" y="87"/>
                    </a:lnTo>
                    <a:lnTo>
                      <a:pt x="53" y="78"/>
                    </a:lnTo>
                    <a:lnTo>
                      <a:pt x="60" y="70"/>
                    </a:lnTo>
                    <a:lnTo>
                      <a:pt x="65" y="60"/>
                    </a:lnTo>
                    <a:lnTo>
                      <a:pt x="70" y="49"/>
                    </a:lnTo>
                    <a:lnTo>
                      <a:pt x="73" y="38"/>
                    </a:lnTo>
                    <a:lnTo>
                      <a:pt x="75" y="26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11" name="Freeform 939"/>
              <p:cNvSpPr>
                <a:spLocks noChangeArrowheads="1"/>
              </p:cNvSpPr>
              <p:nvPr/>
            </p:nvSpPr>
            <p:spPr bwMode="auto">
              <a:xfrm>
                <a:off x="5560" y="3954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968 0 0"/>
                  <a:gd name="G30" fmla="+- 45680 0 0"/>
                  <a:gd name="G31" fmla="+- 52060 0 0"/>
                  <a:gd name="T0" fmla="*/ 8 w 53"/>
                  <a:gd name="T1" fmla="*/ 31316 h 45"/>
                  <a:gd name="T2" fmla="*/ 608 w 53"/>
                  <a:gd name="T3" fmla="*/ 26176 h 45"/>
                  <a:gd name="T4" fmla="*/ 845 w 53"/>
                  <a:gd name="T5" fmla="*/ 20701 h 45"/>
                  <a:gd name="T6" fmla="*/ 1243 w 53"/>
                  <a:gd name="T7" fmla="*/ 14719 h 45"/>
                  <a:gd name="T8" fmla="*/ 1549 w 53"/>
                  <a:gd name="T9" fmla="*/ 12271 h 45"/>
                  <a:gd name="T10" fmla="*/ 1747 w 53"/>
                  <a:gd name="T11" fmla="*/ 8029 h 45"/>
                  <a:gd name="T12" fmla="*/ 2060 w 53"/>
                  <a:gd name="T13" fmla="*/ 6188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6188 h 45"/>
                  <a:gd name="T20" fmla="*/ 2155 w 53"/>
                  <a:gd name="T21" fmla="*/ 5679 h 45"/>
                  <a:gd name="T22" fmla="*/ 2467 w 53"/>
                  <a:gd name="T23" fmla="*/ 4 h 45"/>
                  <a:gd name="T24" fmla="*/ 2335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4 h 45"/>
                  <a:gd name="T34" fmla="*/ 1326 w 53"/>
                  <a:gd name="T35" fmla="*/ 6188 h 45"/>
                  <a:gd name="T36" fmla="*/ 944 w 53"/>
                  <a:gd name="T37" fmla="*/ 10353 h 45"/>
                  <a:gd name="T38" fmla="*/ 608 w 53"/>
                  <a:gd name="T39" fmla="*/ 15827 h 45"/>
                  <a:gd name="T40" fmla="*/ 6 w 53"/>
                  <a:gd name="T41" fmla="*/ 22301 h 45"/>
                  <a:gd name="T42" fmla="*/ 0 w 53"/>
                  <a:gd name="T43" fmla="*/ 28786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38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12" name="Freeform 940"/>
              <p:cNvSpPr>
                <a:spLocks noChangeArrowheads="1"/>
              </p:cNvSpPr>
              <p:nvPr/>
            </p:nvSpPr>
            <p:spPr bwMode="auto">
              <a:xfrm>
                <a:off x="5542" y="4000"/>
                <a:ext cx="24" cy="63"/>
              </a:xfrm>
              <a:custGeom>
                <a:avLst/>
                <a:gdLst>
                  <a:gd name="G0" fmla="+- 10 0 0"/>
                  <a:gd name="G1" fmla="sin 60 G0"/>
                  <a:gd name="G2" fmla="*/ 1 22365 57600"/>
                  <a:gd name="G3" fmla="+- 6 0 0"/>
                  <a:gd name="G4" fmla="+- 1 0 0"/>
                  <a:gd name="G5" fmla="+- 1 0 0"/>
                  <a:gd name="G6" fmla="*/ 1 59343 38528"/>
                  <a:gd name="G7" fmla="*/ 1 44631 57600"/>
                  <a:gd name="G8" fmla="+- 43 0 0"/>
                  <a:gd name="G9" fmla="*/ 1 55 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3250 0 0"/>
                  <a:gd name="G23" fmla="+- 46591 0 0"/>
                  <a:gd name="T0" fmla="*/ 1967 w 25"/>
                  <a:gd name="T1" fmla="*/ 25205 h 60"/>
                  <a:gd name="T2" fmla="*/ 2124 w 25"/>
                  <a:gd name="T3" fmla="*/ 24410 h 60"/>
                  <a:gd name="T4" fmla="*/ 2294 w 25"/>
                  <a:gd name="T5" fmla="*/ 21239 h 60"/>
                  <a:gd name="T6" fmla="*/ 2478 w 25"/>
                  <a:gd name="T7" fmla="*/ 19191 h 60"/>
                  <a:gd name="T8" fmla="*/ 2676 w 25"/>
                  <a:gd name="T9" fmla="*/ 15412 h 60"/>
                  <a:gd name="T10" fmla="*/ 3121 w 25"/>
                  <a:gd name="T11" fmla="*/ 12117 h 60"/>
                  <a:gd name="T12" fmla="*/ 3641 w 25"/>
                  <a:gd name="T13" fmla="*/ 8217 h 60"/>
                  <a:gd name="T14" fmla="*/ 4587 w 25"/>
                  <a:gd name="T15" fmla="*/ 502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3659 h 60"/>
                  <a:gd name="T22" fmla="*/ 1967 w 25"/>
                  <a:gd name="T23" fmla="*/ 7494 h 60"/>
                  <a:gd name="T24" fmla="*/ 1686 w 25"/>
                  <a:gd name="T25" fmla="*/ 11194 h 60"/>
                  <a:gd name="T26" fmla="*/ 5 w 25"/>
                  <a:gd name="T27" fmla="*/ 14398 h 60"/>
                  <a:gd name="T28" fmla="*/ 3 w 25"/>
                  <a:gd name="T29" fmla="*/ 18297 h 60"/>
                  <a:gd name="T30" fmla="*/ 2 w 25"/>
                  <a:gd name="T31" fmla="*/ 20852 h 60"/>
                  <a:gd name="T32" fmla="*/ 2 w 25"/>
                  <a:gd name="T33" fmla="*/ 23255 h 60"/>
                  <a:gd name="T34" fmla="*/ 0 w 25"/>
                  <a:gd name="T35" fmla="*/ 24929 h 60"/>
                  <a:gd name="T36" fmla="*/ 1967 w 25"/>
                  <a:gd name="T37" fmla="*/ 25205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8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13" name="Freeform 941"/>
              <p:cNvSpPr>
                <a:spLocks noChangeArrowheads="1"/>
              </p:cNvSpPr>
              <p:nvPr/>
            </p:nvSpPr>
            <p:spPr bwMode="auto">
              <a:xfrm>
                <a:off x="143" y="2031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4 0 0"/>
                  <a:gd name="G9" fmla="+- 3 0 0"/>
                  <a:gd name="G10" fmla="*/ 1 0 51712"/>
                  <a:gd name="G11" fmla="+- 17 0 0"/>
                  <a:gd name="G12" fmla="cos 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004 0 0"/>
                  <a:gd name="G33" fmla="+- 22357 0 0"/>
                  <a:gd name="G34" fmla="+- 22502 0 0"/>
                  <a:gd name="G35" fmla="+- 2323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574 h 107"/>
                  <a:gd name="T6" fmla="*/ 4217 w 65"/>
                  <a:gd name="T7" fmla="*/ 26646 h 107"/>
                  <a:gd name="T8" fmla="*/ 414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844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334 w 65"/>
                  <a:gd name="T23" fmla="*/ 21162 h 107"/>
                  <a:gd name="T24" fmla="*/ 932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7180 h 107"/>
                  <a:gd name="T34" fmla="*/ 1 w 65"/>
                  <a:gd name="T35" fmla="*/ 3525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2 h 107"/>
                  <a:gd name="T46" fmla="*/ 1050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536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32 h 107"/>
                  <a:gd name="T66" fmla="*/ 414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14" name="Freeform 942"/>
              <p:cNvSpPr>
                <a:spLocks noChangeArrowheads="1"/>
              </p:cNvSpPr>
              <p:nvPr/>
            </p:nvSpPr>
            <p:spPr bwMode="auto">
              <a:xfrm>
                <a:off x="138" y="2031"/>
                <a:ext cx="76" cy="120"/>
              </a:xfrm>
              <a:custGeom>
                <a:avLst/>
                <a:gdLst>
                  <a:gd name="G0" fmla="+- 2 0 0"/>
                  <a:gd name="G1" fmla="+- 65526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121 0 0"/>
                  <a:gd name="G37" fmla="+- 54833 0 0"/>
                  <a:gd name="G38" fmla="+- 50629 0 0"/>
                  <a:gd name="G39" fmla="+- 45509 0 0"/>
                  <a:gd name="G40" fmla="+- 41606 0 0"/>
                  <a:gd name="G41" fmla="+- 38234 0 0"/>
                  <a:gd name="G42" fmla="+- 34327 0 0"/>
                  <a:gd name="T0" fmla="*/ 5 w 75"/>
                  <a:gd name="T1" fmla="*/ 0 h 111"/>
                  <a:gd name="T2" fmla="*/ 2 w 75"/>
                  <a:gd name="T3" fmla="*/ 5417 h 111"/>
                  <a:gd name="T4" fmla="*/ 0 w 75"/>
                  <a:gd name="T5" fmla="*/ 10703 h 111"/>
                  <a:gd name="T6" fmla="*/ 2 w 75"/>
                  <a:gd name="T7" fmla="*/ 14909 h 111"/>
                  <a:gd name="T8" fmla="*/ 5 w 75"/>
                  <a:gd name="T9" fmla="*/ 20032 h 111"/>
                  <a:gd name="T10" fmla="*/ 416 w 75"/>
                  <a:gd name="T11" fmla="*/ 24346 h 111"/>
                  <a:gd name="T12" fmla="*/ 539 w 75"/>
                  <a:gd name="T13" fmla="*/ 27841 h 111"/>
                  <a:gd name="T14" fmla="*/ 775 w 75"/>
                  <a:gd name="T15" fmla="*/ 31984 h 111"/>
                  <a:gd name="T16" fmla="*/ 1115 w 75"/>
                  <a:gd name="T17" fmla="*/ 34689 h 111"/>
                  <a:gd name="T18" fmla="*/ 1364 w 75"/>
                  <a:gd name="T19" fmla="*/ 37516 h 111"/>
                  <a:gd name="T20" fmla="*/ 1680 w 75"/>
                  <a:gd name="T21" fmla="*/ 40182 h 111"/>
                  <a:gd name="T22" fmla="*/ 1963 w 75"/>
                  <a:gd name="T23" fmla="*/ 40881 h 111"/>
                  <a:gd name="T24" fmla="*/ 2179 w 75"/>
                  <a:gd name="T25" fmla="*/ 42011 h 111"/>
                  <a:gd name="T26" fmla="*/ 2417 w 75"/>
                  <a:gd name="T27" fmla="*/ 42011 h 111"/>
                  <a:gd name="T28" fmla="*/ 2664 w 75"/>
                  <a:gd name="T29" fmla="*/ 41125 h 111"/>
                  <a:gd name="T30" fmla="*/ 2695 w 75"/>
                  <a:gd name="T31" fmla="*/ 40527 h 111"/>
                  <a:gd name="T32" fmla="*/ 2825 w 75"/>
                  <a:gd name="T33" fmla="*/ 39297 h 111"/>
                  <a:gd name="T34" fmla="*/ 2825 w 75"/>
                  <a:gd name="T35" fmla="*/ 37808 h 111"/>
                  <a:gd name="T36" fmla="*/ 2825 w 75"/>
                  <a:gd name="T37" fmla="*/ 36374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8022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854 h 111"/>
                  <a:gd name="T50" fmla="*/ 2294 w 75"/>
                  <a:gd name="T51" fmla="*/ 38854 h 111"/>
                  <a:gd name="T52" fmla="*/ 2068 w 75"/>
                  <a:gd name="T53" fmla="*/ 37808 h 111"/>
                  <a:gd name="T54" fmla="*/ 1865 w 75"/>
                  <a:gd name="T55" fmla="*/ 37156 h 111"/>
                  <a:gd name="T56" fmla="*/ 1595 w 75"/>
                  <a:gd name="T57" fmla="*/ 34689 h 111"/>
                  <a:gd name="T58" fmla="*/ 1303 w 75"/>
                  <a:gd name="T59" fmla="*/ 32091 h 111"/>
                  <a:gd name="T60" fmla="*/ 1115 w 75"/>
                  <a:gd name="T61" fmla="*/ 29569 h 111"/>
                  <a:gd name="T62" fmla="*/ 816 w 75"/>
                  <a:gd name="T63" fmla="*/ 26606 h 111"/>
                  <a:gd name="T64" fmla="*/ 598 w 75"/>
                  <a:gd name="T65" fmla="*/ 22774 h 111"/>
                  <a:gd name="T66" fmla="*/ 486 w 75"/>
                  <a:gd name="T67" fmla="*/ 18834 h 111"/>
                  <a:gd name="T68" fmla="*/ 438 w 75"/>
                  <a:gd name="T69" fmla="*/ 14648 h 111"/>
                  <a:gd name="T70" fmla="*/ 416 w 75"/>
                  <a:gd name="T71" fmla="*/ 10703 h 111"/>
                  <a:gd name="T72" fmla="*/ 416 w 75"/>
                  <a:gd name="T73" fmla="*/ 5844 h 111"/>
                  <a:gd name="T74" fmla="*/ 486 w 75"/>
                  <a:gd name="T75" fmla="*/ 4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15" name="Freeform 943"/>
              <p:cNvSpPr>
                <a:spLocks noChangeArrowheads="1"/>
              </p:cNvSpPr>
              <p:nvPr/>
            </p:nvSpPr>
            <p:spPr bwMode="auto">
              <a:xfrm>
                <a:off x="143" y="2026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4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5445 0 0"/>
                  <a:gd name="G30" fmla="+- 51555 0 0"/>
                  <a:gd name="G31" fmla="+- 56663 0 0"/>
                  <a:gd name="T0" fmla="*/ 2467 w 53"/>
                  <a:gd name="T1" fmla="*/ 28786 h 45"/>
                  <a:gd name="T2" fmla="*/ 2210 w 53"/>
                  <a:gd name="T3" fmla="*/ 22301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6188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8 w 53"/>
                  <a:gd name="T29" fmla="*/ 6188 h 45"/>
                  <a:gd name="T30" fmla="*/ 487 w 53"/>
                  <a:gd name="T31" fmla="*/ 6188 h 45"/>
                  <a:gd name="T32" fmla="*/ 608 w 53"/>
                  <a:gd name="T33" fmla="*/ 8029 h 45"/>
                  <a:gd name="T34" fmla="*/ 893 w 53"/>
                  <a:gd name="T35" fmla="*/ 12271 h 45"/>
                  <a:gd name="T36" fmla="*/ 1243 w 53"/>
                  <a:gd name="T37" fmla="*/ 14719 h 45"/>
                  <a:gd name="T38" fmla="*/ 1564 w 53"/>
                  <a:gd name="T39" fmla="*/ 20452 h 45"/>
                  <a:gd name="T40" fmla="*/ 1846 w 53"/>
                  <a:gd name="T41" fmla="*/ 26176 h 45"/>
                  <a:gd name="T42" fmla="*/ 2155 w 53"/>
                  <a:gd name="T43" fmla="*/ 31316 h 45"/>
                  <a:gd name="T44" fmla="*/ 2467 w 53"/>
                  <a:gd name="T45" fmla="*/ 2878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16" name="Freeform 944"/>
              <p:cNvSpPr>
                <a:spLocks noChangeArrowheads="1"/>
              </p:cNvSpPr>
              <p:nvPr/>
            </p:nvSpPr>
            <p:spPr bwMode="auto">
              <a:xfrm>
                <a:off x="191" y="2073"/>
                <a:ext cx="24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235 0 0"/>
                  <a:gd name="G25" fmla="+- 49638 0 0"/>
                  <a:gd name="T0" fmla="*/ 5350 w 25"/>
                  <a:gd name="T1" fmla="*/ 24929 h 60"/>
                  <a:gd name="T2" fmla="*/ 4954 w 25"/>
                  <a:gd name="T3" fmla="*/ 23255 h 60"/>
                  <a:gd name="T4" fmla="*/ 4954 w 25"/>
                  <a:gd name="T5" fmla="*/ 20852 h 60"/>
                  <a:gd name="T6" fmla="*/ 4807 w 25"/>
                  <a:gd name="T7" fmla="*/ 17739 h 60"/>
                  <a:gd name="T8" fmla="*/ 4451 w 25"/>
                  <a:gd name="T9" fmla="*/ 14398 h 60"/>
                  <a:gd name="T10" fmla="*/ 3932 w 25"/>
                  <a:gd name="T11" fmla="*/ 11194 h 60"/>
                  <a:gd name="T12" fmla="*/ 3371 w 25"/>
                  <a:gd name="T13" fmla="*/ 7494 h 60"/>
                  <a:gd name="T14" fmla="*/ 2478 w 25"/>
                  <a:gd name="T15" fmla="*/ 3659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5020 h 60"/>
                  <a:gd name="T22" fmla="*/ 1821 w 25"/>
                  <a:gd name="T23" fmla="*/ 8217 h 60"/>
                  <a:gd name="T24" fmla="*/ 2124 w 25"/>
                  <a:gd name="T25" fmla="*/ 12117 h 60"/>
                  <a:gd name="T26" fmla="*/ 2478 w 25"/>
                  <a:gd name="T27" fmla="*/ 15412 h 60"/>
                  <a:gd name="T28" fmla="*/ 2676 w 25"/>
                  <a:gd name="T29" fmla="*/ 19191 h 60"/>
                  <a:gd name="T30" fmla="*/ 2890 w 25"/>
                  <a:gd name="T31" fmla="*/ 21239 h 60"/>
                  <a:gd name="T32" fmla="*/ 3121 w 25"/>
                  <a:gd name="T33" fmla="*/ 24410 h 60"/>
                  <a:gd name="T34" fmla="*/ 3371 w 25"/>
                  <a:gd name="T35" fmla="*/ 25205 h 60"/>
                  <a:gd name="T36" fmla="*/ 5350 w 25"/>
                  <a:gd name="T37" fmla="*/ 24929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17" name="Freeform 945"/>
              <p:cNvSpPr>
                <a:spLocks noChangeArrowheads="1"/>
              </p:cNvSpPr>
              <p:nvPr/>
            </p:nvSpPr>
            <p:spPr bwMode="auto">
              <a:xfrm>
                <a:off x="5548" y="2167"/>
                <a:ext cx="66" cy="115"/>
              </a:xfrm>
              <a:custGeom>
                <a:avLst/>
                <a:gdLst>
                  <a:gd name="G0" fmla="+- 65532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7160 0 0"/>
                  <a:gd name="G34" fmla="+- 49503 0 0"/>
                  <a:gd name="G35" fmla="+- 50423 0 0"/>
                  <a:gd name="G36" fmla="+- 51178 0 0"/>
                  <a:gd name="G37" fmla="+- 52202 0 0"/>
                  <a:gd name="G38" fmla="+- 52030 0 0"/>
                  <a:gd name="G39" fmla="+- 51714 0 0"/>
                  <a:gd name="T0" fmla="*/ 0 w 65"/>
                  <a:gd name="T1" fmla="*/ 47160 h 106"/>
                  <a:gd name="T2" fmla="*/ 0 w 65"/>
                  <a:gd name="T3" fmla="*/ 49503 h 106"/>
                  <a:gd name="T4" fmla="*/ 0 w 65"/>
                  <a:gd name="T5" fmla="*/ 50424 h 106"/>
                  <a:gd name="T6" fmla="*/ 1 w 65"/>
                  <a:gd name="T7" fmla="*/ 51180 h 106"/>
                  <a:gd name="T8" fmla="*/ 2 w 65"/>
                  <a:gd name="T9" fmla="*/ 52208 h 106"/>
                  <a:gd name="T10" fmla="*/ 6 w 65"/>
                  <a:gd name="T11" fmla="*/ 52764 h 106"/>
                  <a:gd name="T12" fmla="*/ 734 w 65"/>
                  <a:gd name="T13" fmla="*/ 52764 h 106"/>
                  <a:gd name="T14" fmla="*/ 1050 w 65"/>
                  <a:gd name="T15" fmla="*/ 51180 h 106"/>
                  <a:gd name="T16" fmla="*/ 1595 w 65"/>
                  <a:gd name="T17" fmla="*/ 49503 h 106"/>
                  <a:gd name="T18" fmla="*/ 1947 w 65"/>
                  <a:gd name="T19" fmla="*/ 46846 h 106"/>
                  <a:gd name="T20" fmla="*/ 2472 w 65"/>
                  <a:gd name="T21" fmla="*/ 44368 h 106"/>
                  <a:gd name="T22" fmla="*/ 2897 w 65"/>
                  <a:gd name="T23" fmla="*/ 39489 h 106"/>
                  <a:gd name="T24" fmla="*/ 3264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4443 h 106"/>
                  <a:gd name="T30" fmla="*/ 4144 w 65"/>
                  <a:gd name="T31" fmla="*/ 19103 h 106"/>
                  <a:gd name="T32" fmla="*/ 4230 w 65"/>
                  <a:gd name="T33" fmla="*/ 13417 h 106"/>
                  <a:gd name="T34" fmla="*/ 4217 w 65"/>
                  <a:gd name="T35" fmla="*/ 7193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38 w 65"/>
                  <a:gd name="T47" fmla="*/ 3 h 106"/>
                  <a:gd name="T48" fmla="*/ 2785 w 65"/>
                  <a:gd name="T49" fmla="*/ 4057 h 106"/>
                  <a:gd name="T50" fmla="*/ 2329 w 65"/>
                  <a:gd name="T51" fmla="*/ 6611 h 106"/>
                  <a:gd name="T52" fmla="*/ 1834 w 65"/>
                  <a:gd name="T53" fmla="*/ 10810 h 106"/>
                  <a:gd name="T54" fmla="*/ 1416 w 65"/>
                  <a:gd name="T55" fmla="*/ 14547 h 106"/>
                  <a:gd name="T56" fmla="*/ 989 w 65"/>
                  <a:gd name="T57" fmla="*/ 18632 h 106"/>
                  <a:gd name="T58" fmla="*/ 734 w 65"/>
                  <a:gd name="T59" fmla="*/ 23696 h 106"/>
                  <a:gd name="T60" fmla="*/ 8 w 65"/>
                  <a:gd name="T61" fmla="*/ 27896 h 106"/>
                  <a:gd name="T62" fmla="*/ 6 w 65"/>
                  <a:gd name="T63" fmla="*/ 30909 h 106"/>
                  <a:gd name="T64" fmla="*/ 4 w 65"/>
                  <a:gd name="T65" fmla="*/ 35770 h 106"/>
                  <a:gd name="T66" fmla="*/ 2 w 65"/>
                  <a:gd name="T67" fmla="*/ 39489 h 106"/>
                  <a:gd name="T68" fmla="*/ 1 w 65"/>
                  <a:gd name="T69" fmla="*/ 42427 h 106"/>
                  <a:gd name="T70" fmla="*/ 1 w 65"/>
                  <a:gd name="T71" fmla="*/ 45648 h 106"/>
                  <a:gd name="T72" fmla="*/ 0 w 65"/>
                  <a:gd name="T73" fmla="*/ 47160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18" name="Freeform 946"/>
              <p:cNvSpPr>
                <a:spLocks noChangeArrowheads="1"/>
              </p:cNvSpPr>
              <p:nvPr/>
            </p:nvSpPr>
            <p:spPr bwMode="auto">
              <a:xfrm>
                <a:off x="5542" y="2170"/>
                <a:ext cx="76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0 G7"/>
                  <a:gd name="G9" fmla="+- 9 0 0"/>
                  <a:gd name="G10" fmla="sin 100 G9"/>
                  <a:gd name="G11" fmla="*/ 1 0 51712"/>
                  <a:gd name="G12" fmla="sin 96 G11"/>
                  <a:gd name="G13" fmla="+- 65533 0 0"/>
                  <a:gd name="G14" fmla="+- 105 0 0"/>
                  <a:gd name="G15" fmla="*/ 1 64399 5171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566 0 0"/>
                  <a:gd name="G39" fmla="+- 57702 0 0"/>
                  <a:gd name="G40" fmla="+- 53011 0 0"/>
                  <a:gd name="G41" fmla="+- 48623 0 0"/>
                  <a:gd name="G42" fmla="+- 44374 0 0"/>
                  <a:gd name="G43" fmla="+- 40212 0 0"/>
                  <a:gd name="G44" fmla="+- 36475 0 0"/>
                  <a:gd name="T0" fmla="*/ 2306 w 75"/>
                  <a:gd name="T1" fmla="*/ 2 h 110"/>
                  <a:gd name="T2" fmla="*/ 2429 w 75"/>
                  <a:gd name="T3" fmla="*/ 5399 h 110"/>
                  <a:gd name="T4" fmla="*/ 2429 w 75"/>
                  <a:gd name="T5" fmla="*/ 10263 h 110"/>
                  <a:gd name="T6" fmla="*/ 2417 w 75"/>
                  <a:gd name="T7" fmla="*/ 14942 h 110"/>
                  <a:gd name="T8" fmla="*/ 2306 w 75"/>
                  <a:gd name="T9" fmla="*/ 19219 h 110"/>
                  <a:gd name="T10" fmla="*/ 2179 w 75"/>
                  <a:gd name="T11" fmla="*/ 23341 h 110"/>
                  <a:gd name="T12" fmla="*/ 1964 w 75"/>
                  <a:gd name="T13" fmla="*/ 27288 h 110"/>
                  <a:gd name="T14" fmla="*/ 1770 w 75"/>
                  <a:gd name="T15" fmla="*/ 30831 h 110"/>
                  <a:gd name="T16" fmla="*/ 1514 w 75"/>
                  <a:gd name="T17" fmla="*/ 33452 h 110"/>
                  <a:gd name="T18" fmla="*/ 1237 w 75"/>
                  <a:gd name="T19" fmla="*/ 36072 h 110"/>
                  <a:gd name="T20" fmla="*/ 954 w 75"/>
                  <a:gd name="T21" fmla="*/ 38327 h 110"/>
                  <a:gd name="T22" fmla="*/ 736 w 75"/>
                  <a:gd name="T23" fmla="*/ 39219 h 110"/>
                  <a:gd name="T24" fmla="*/ 539 w 75"/>
                  <a:gd name="T25" fmla="*/ 40022 h 110"/>
                  <a:gd name="T26" fmla="*/ 438 w 75"/>
                  <a:gd name="T27" fmla="*/ 40022 h 110"/>
                  <a:gd name="T28" fmla="*/ 9 w 75"/>
                  <a:gd name="T29" fmla="*/ 39808 h 110"/>
                  <a:gd name="T30" fmla="*/ 416 w 75"/>
                  <a:gd name="T31" fmla="*/ 39808 h 110"/>
                  <a:gd name="T32" fmla="*/ 9 w 75"/>
                  <a:gd name="T33" fmla="*/ 39808 h 110"/>
                  <a:gd name="T34" fmla="*/ 9 w 75"/>
                  <a:gd name="T35" fmla="*/ 39219 h 110"/>
                  <a:gd name="T36" fmla="*/ 9 w 75"/>
                  <a:gd name="T37" fmla="*/ 38589 h 110"/>
                  <a:gd name="T38" fmla="*/ 0 w 75"/>
                  <a:gd name="T39" fmla="*/ 38327 h 110"/>
                  <a:gd name="T40" fmla="*/ 0 w 75"/>
                  <a:gd name="T41" fmla="*/ 39219 h 110"/>
                  <a:gd name="T42" fmla="*/ 0 w 75"/>
                  <a:gd name="T43" fmla="*/ 40427 h 110"/>
                  <a:gd name="T44" fmla="*/ 3 w 75"/>
                  <a:gd name="T45" fmla="*/ 42232 h 110"/>
                  <a:gd name="T46" fmla="*/ 6 w 75"/>
                  <a:gd name="T47" fmla="*/ 43281 h 110"/>
                  <a:gd name="T48" fmla="*/ 438 w 75"/>
                  <a:gd name="T49" fmla="*/ 43750 h 110"/>
                  <a:gd name="T50" fmla="*/ 598 w 75"/>
                  <a:gd name="T51" fmla="*/ 43750 h 110"/>
                  <a:gd name="T52" fmla="*/ 860 w 75"/>
                  <a:gd name="T53" fmla="*/ 42424 h 110"/>
                  <a:gd name="T54" fmla="*/ 1174 w 75"/>
                  <a:gd name="T55" fmla="*/ 41437 h 110"/>
                  <a:gd name="T56" fmla="*/ 1445 w 75"/>
                  <a:gd name="T57" fmla="*/ 39096 h 110"/>
                  <a:gd name="T58" fmla="*/ 1770 w 75"/>
                  <a:gd name="T59" fmla="*/ 36157 h 110"/>
                  <a:gd name="T60" fmla="*/ 1973 w 75"/>
                  <a:gd name="T61" fmla="*/ 32971 h 110"/>
                  <a:gd name="T62" fmla="*/ 2294 w 75"/>
                  <a:gd name="T63" fmla="*/ 29068 h 110"/>
                  <a:gd name="T64" fmla="*/ 2429 w 75"/>
                  <a:gd name="T65" fmla="*/ 24412 h 110"/>
                  <a:gd name="T66" fmla="*/ 2681 w 75"/>
                  <a:gd name="T67" fmla="*/ 20440 h 110"/>
                  <a:gd name="T68" fmla="*/ 2806 w 75"/>
                  <a:gd name="T69" fmla="*/ 15245 h 110"/>
                  <a:gd name="T70" fmla="*/ 2825 w 75"/>
                  <a:gd name="T71" fmla="*/ 10263 h 110"/>
                  <a:gd name="T72" fmla="*/ 2806 w 75"/>
                  <a:gd name="T73" fmla="*/ 4961 h 110"/>
                  <a:gd name="T74" fmla="*/ 2681 w 75"/>
                  <a:gd name="T75" fmla="*/ 0 h 110"/>
                  <a:gd name="T76" fmla="*/ 2306 w 75"/>
                  <a:gd name="T77" fmla="*/ 2 h 110"/>
                  <a:gd name="T78" fmla="*/ 0 w 75"/>
                  <a:gd name="T79" fmla="*/ 0 h 110"/>
                  <a:gd name="T80" fmla="*/ 75 w 75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0">
                    <a:moveTo>
                      <a:pt x="62" y="2"/>
                    </a:moveTo>
                    <a:lnTo>
                      <a:pt x="65" y="14"/>
                    </a:lnTo>
                    <a:lnTo>
                      <a:pt x="65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0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1"/>
                    </a:lnTo>
                    <a:lnTo>
                      <a:pt x="9" y="100"/>
                    </a:lnTo>
                    <a:lnTo>
                      <a:pt x="10" y="100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6" y="109"/>
                    </a:lnTo>
                    <a:lnTo>
                      <a:pt x="11" y="110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19" name="Freeform 947"/>
              <p:cNvSpPr>
                <a:spLocks noChangeArrowheads="1"/>
              </p:cNvSpPr>
              <p:nvPr/>
            </p:nvSpPr>
            <p:spPr bwMode="auto">
              <a:xfrm>
                <a:off x="5560" y="2162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720 0 0"/>
                  <a:gd name="G30" fmla="+- 45680 0 0"/>
                  <a:gd name="G31" fmla="+- 52130 0 0"/>
                  <a:gd name="T0" fmla="*/ 8 w 53"/>
                  <a:gd name="T1" fmla="*/ 31316 h 45"/>
                  <a:gd name="T2" fmla="*/ 608 w 53"/>
                  <a:gd name="T3" fmla="*/ 26424 h 45"/>
                  <a:gd name="T4" fmla="*/ 845 w 53"/>
                  <a:gd name="T5" fmla="*/ 20701 h 45"/>
                  <a:gd name="T6" fmla="*/ 1313 w 53"/>
                  <a:gd name="T7" fmla="*/ 14719 h 45"/>
                  <a:gd name="T8" fmla="*/ 1549 w 53"/>
                  <a:gd name="T9" fmla="*/ 12271 h 45"/>
                  <a:gd name="T10" fmla="*/ 1846 w 53"/>
                  <a:gd name="T11" fmla="*/ 8029 h 45"/>
                  <a:gd name="T12" fmla="*/ 2060 w 53"/>
                  <a:gd name="T13" fmla="*/ 6737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6188 h 45"/>
                  <a:gd name="T20" fmla="*/ 2155 w 53"/>
                  <a:gd name="T21" fmla="*/ 5679 h 45"/>
                  <a:gd name="T22" fmla="*/ 2467 w 53"/>
                  <a:gd name="T23" fmla="*/ 4790 h 45"/>
                  <a:gd name="T24" fmla="*/ 2335 w 53"/>
                  <a:gd name="T25" fmla="*/ 3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120 h 45"/>
                  <a:gd name="T34" fmla="*/ 1326 w 53"/>
                  <a:gd name="T35" fmla="*/ 6188 h 45"/>
                  <a:gd name="T36" fmla="*/ 944 w 53"/>
                  <a:gd name="T37" fmla="*/ 11274 h 45"/>
                  <a:gd name="T38" fmla="*/ 608 w 53"/>
                  <a:gd name="T39" fmla="*/ 15827 h 45"/>
                  <a:gd name="T40" fmla="*/ 6 w 53"/>
                  <a:gd name="T41" fmla="*/ 22301 h 45"/>
                  <a:gd name="T42" fmla="*/ 0 w 53"/>
                  <a:gd name="T43" fmla="*/ 28786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7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20" name="Freeform 948"/>
              <p:cNvSpPr>
                <a:spLocks noChangeArrowheads="1"/>
              </p:cNvSpPr>
              <p:nvPr/>
            </p:nvSpPr>
            <p:spPr bwMode="auto">
              <a:xfrm>
                <a:off x="5542" y="2205"/>
                <a:ext cx="24" cy="65"/>
              </a:xfrm>
              <a:custGeom>
                <a:avLst/>
                <a:gdLst>
                  <a:gd name="G0" fmla="+- 10 0 0"/>
                  <a:gd name="G1" fmla="sin 61 G0"/>
                  <a:gd name="G2" fmla="*/ 1 22365 57600"/>
                  <a:gd name="G3" fmla="+- 6 0 0"/>
                  <a:gd name="G4" fmla="+- 1 0 0"/>
                  <a:gd name="G5" fmla="+- 1 0 0"/>
                  <a:gd name="G6" fmla="+- 3 0 0"/>
                  <a:gd name="G7" fmla="*/ 1 48111 22848"/>
                  <a:gd name="G8" fmla="+- 43 0 0"/>
                  <a:gd name="G9" fmla="+- 28 0 0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23 0 0"/>
                  <a:gd name="G23" fmla="+- 48725 0 0"/>
                  <a:gd name="T0" fmla="*/ 1967 w 25"/>
                  <a:gd name="T1" fmla="*/ 23384 h 61"/>
                  <a:gd name="T2" fmla="*/ 2124 w 25"/>
                  <a:gd name="T3" fmla="*/ 21637 h 61"/>
                  <a:gd name="T4" fmla="*/ 2294 w 25"/>
                  <a:gd name="T5" fmla="*/ 19105 h 61"/>
                  <a:gd name="T6" fmla="*/ 2478 w 25"/>
                  <a:gd name="T7" fmla="*/ 17045 h 61"/>
                  <a:gd name="T8" fmla="*/ 2676 w 25"/>
                  <a:gd name="T9" fmla="*/ 13467 h 61"/>
                  <a:gd name="T10" fmla="*/ 3121 w 25"/>
                  <a:gd name="T11" fmla="*/ 10626 h 61"/>
                  <a:gd name="T12" fmla="*/ 3641 w 25"/>
                  <a:gd name="T13" fmla="*/ 8304 h 61"/>
                  <a:gd name="T14" fmla="*/ 4587 w 25"/>
                  <a:gd name="T15" fmla="*/ 4424 h 61"/>
                  <a:gd name="T16" fmla="*/ 5350 w 25"/>
                  <a:gd name="T17" fmla="*/ 4 h 61"/>
                  <a:gd name="T18" fmla="*/ 3641 w 25"/>
                  <a:gd name="T19" fmla="*/ 0 h 61"/>
                  <a:gd name="T20" fmla="*/ 2676 w 25"/>
                  <a:gd name="T21" fmla="*/ 3506 h 61"/>
                  <a:gd name="T22" fmla="*/ 1967 w 25"/>
                  <a:gd name="T23" fmla="*/ 7099 h 61"/>
                  <a:gd name="T24" fmla="*/ 1686 w 25"/>
                  <a:gd name="T25" fmla="*/ 9838 h 61"/>
                  <a:gd name="T26" fmla="*/ 5 w 25"/>
                  <a:gd name="T27" fmla="*/ 13446 h 61"/>
                  <a:gd name="T28" fmla="*/ 3 w 25"/>
                  <a:gd name="T29" fmla="*/ 16855 h 61"/>
                  <a:gd name="T30" fmla="*/ 2 w 25"/>
                  <a:gd name="T31" fmla="*/ 18472 h 61"/>
                  <a:gd name="T32" fmla="*/ 2 w 25"/>
                  <a:gd name="T33" fmla="*/ 21621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21" name="Freeform 949"/>
              <p:cNvSpPr>
                <a:spLocks noChangeArrowheads="1"/>
              </p:cNvSpPr>
              <p:nvPr/>
            </p:nvSpPr>
            <p:spPr bwMode="auto">
              <a:xfrm>
                <a:off x="143" y="3235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492 0 0"/>
                  <a:gd name="G33" fmla="+- 21004 0 0"/>
                  <a:gd name="G34" fmla="+- 22065 0 0"/>
                  <a:gd name="G35" fmla="+- 22430 0 0"/>
                  <a:gd name="G36" fmla="+- 22742 0 0"/>
                  <a:gd name="G37" fmla="+- 23859 0 0"/>
                  <a:gd name="G38" fmla="+- 23706 0 0"/>
                  <a:gd name="T0" fmla="*/ 4230 w 65"/>
                  <a:gd name="T1" fmla="*/ 24722 h 107"/>
                  <a:gd name="T2" fmla="*/ 4230 w 65"/>
                  <a:gd name="T3" fmla="*/ 25234 h 107"/>
                  <a:gd name="T4" fmla="*/ 4230 w 65"/>
                  <a:gd name="T5" fmla="*/ 26282 h 107"/>
                  <a:gd name="T6" fmla="*/ 4217 w 65"/>
                  <a:gd name="T7" fmla="*/ 26574 h 107"/>
                  <a:gd name="T8" fmla="*/ 4144 w 65"/>
                  <a:gd name="T9" fmla="*/ 26646 h 107"/>
                  <a:gd name="T10" fmla="*/ 3904 w 65"/>
                  <a:gd name="T11" fmla="*/ 27395 h 107"/>
                  <a:gd name="T12" fmla="*/ 3536 w 65"/>
                  <a:gd name="T13" fmla="*/ 26844 h 107"/>
                  <a:gd name="T14" fmla="*/ 3138 w 65"/>
                  <a:gd name="T15" fmla="*/ 26574 h 107"/>
                  <a:gd name="T16" fmla="*/ 2729 w 65"/>
                  <a:gd name="T17" fmla="*/ 25478 h 107"/>
                  <a:gd name="T18" fmla="*/ 2282 w 65"/>
                  <a:gd name="T19" fmla="*/ 24470 h 107"/>
                  <a:gd name="T20" fmla="*/ 1797 w 65"/>
                  <a:gd name="T21" fmla="*/ 22803 h 107"/>
                  <a:gd name="T22" fmla="*/ 1334 w 65"/>
                  <a:gd name="T23" fmla="*/ 20326 h 107"/>
                  <a:gd name="T24" fmla="*/ 932 w 65"/>
                  <a:gd name="T25" fmla="*/ 18359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9704 h 107"/>
                  <a:gd name="T32" fmla="*/ 0 w 65"/>
                  <a:gd name="T33" fmla="*/ 6689 h 107"/>
                  <a:gd name="T34" fmla="*/ 1 w 65"/>
                  <a:gd name="T35" fmla="*/ 3279 h 107"/>
                  <a:gd name="T36" fmla="*/ 4 w 65"/>
                  <a:gd name="T37" fmla="*/ 1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1050 w 65"/>
                  <a:gd name="T47" fmla="*/ 3 h 107"/>
                  <a:gd name="T48" fmla="*/ 1503 w 65"/>
                  <a:gd name="T49" fmla="*/ 2139 h 107"/>
                  <a:gd name="T50" fmla="*/ 1908 w 65"/>
                  <a:gd name="T51" fmla="*/ 3279 h 107"/>
                  <a:gd name="T52" fmla="*/ 2422 w 65"/>
                  <a:gd name="T53" fmla="*/ 5445 h 107"/>
                  <a:gd name="T54" fmla="*/ 2834 w 65"/>
                  <a:gd name="T55" fmla="*/ 7714 h 107"/>
                  <a:gd name="T56" fmla="*/ 3193 w 65"/>
                  <a:gd name="T57" fmla="*/ 9704 h 107"/>
                  <a:gd name="T58" fmla="*/ 3536 w 65"/>
                  <a:gd name="T59" fmla="*/ 11887 h 107"/>
                  <a:gd name="T60" fmla="*/ 3754 w 65"/>
                  <a:gd name="T61" fmla="*/ 13950 h 107"/>
                  <a:gd name="T62" fmla="*/ 3904 w 65"/>
                  <a:gd name="T63" fmla="*/ 16091 h 107"/>
                  <a:gd name="T64" fmla="*/ 3985 w 65"/>
                  <a:gd name="T65" fmla="*/ 18359 h 107"/>
                  <a:gd name="T66" fmla="*/ 4144 w 65"/>
                  <a:gd name="T67" fmla="*/ 20112 h 107"/>
                  <a:gd name="T68" fmla="*/ 4217 w 65"/>
                  <a:gd name="T69" fmla="*/ 21854 h 107"/>
                  <a:gd name="T70" fmla="*/ 4217 w 65"/>
                  <a:gd name="T71" fmla="*/ 23249 h 107"/>
                  <a:gd name="T72" fmla="*/ 423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6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7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22" name="Freeform 950"/>
              <p:cNvSpPr>
                <a:spLocks noChangeArrowheads="1"/>
              </p:cNvSpPr>
              <p:nvPr/>
            </p:nvSpPr>
            <p:spPr bwMode="auto">
              <a:xfrm>
                <a:off x="138" y="3235"/>
                <a:ext cx="76" cy="120"/>
              </a:xfrm>
              <a:custGeom>
                <a:avLst/>
                <a:gdLst>
                  <a:gd name="G0" fmla="+- 2 0 0"/>
                  <a:gd name="G1" fmla="+- 65524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1 0 0"/>
                  <a:gd name="G37" fmla="+- 55679 0 0"/>
                  <a:gd name="G38" fmla="+- 50629 0 0"/>
                  <a:gd name="G39" fmla="+- 45623 0 0"/>
                  <a:gd name="G40" fmla="+- 42161 0 0"/>
                  <a:gd name="G41" fmla="+- 38234 0 0"/>
                  <a:gd name="G42" fmla="+- 35210 0 0"/>
                  <a:gd name="T0" fmla="*/ 5 w 75"/>
                  <a:gd name="T1" fmla="*/ 0 h 111"/>
                  <a:gd name="T2" fmla="*/ 2 w 75"/>
                  <a:gd name="T3" fmla="*/ 4627 h 111"/>
                  <a:gd name="T4" fmla="*/ 0 w 75"/>
                  <a:gd name="T5" fmla="*/ 9857 h 111"/>
                  <a:gd name="T6" fmla="*/ 2 w 75"/>
                  <a:gd name="T7" fmla="*/ 14909 h 111"/>
                  <a:gd name="T8" fmla="*/ 5 w 75"/>
                  <a:gd name="T9" fmla="*/ 19918 h 111"/>
                  <a:gd name="T10" fmla="*/ 416 w 75"/>
                  <a:gd name="T11" fmla="*/ 23791 h 111"/>
                  <a:gd name="T12" fmla="*/ 539 w 75"/>
                  <a:gd name="T13" fmla="*/ 27841 h 111"/>
                  <a:gd name="T14" fmla="*/ 775 w 75"/>
                  <a:gd name="T15" fmla="*/ 31101 h 111"/>
                  <a:gd name="T16" fmla="*/ 1115 w 75"/>
                  <a:gd name="T17" fmla="*/ 34571 h 111"/>
                  <a:gd name="T18" fmla="*/ 1364 w 75"/>
                  <a:gd name="T19" fmla="*/ 37357 h 111"/>
                  <a:gd name="T20" fmla="*/ 1680 w 75"/>
                  <a:gd name="T21" fmla="*/ 38854 h 111"/>
                  <a:gd name="T22" fmla="*/ 1963 w 75"/>
                  <a:gd name="T23" fmla="*/ 40881 h 111"/>
                  <a:gd name="T24" fmla="*/ 2179 w 75"/>
                  <a:gd name="T25" fmla="*/ 41429 h 111"/>
                  <a:gd name="T26" fmla="*/ 2417 w 75"/>
                  <a:gd name="T27" fmla="*/ 42011 h 111"/>
                  <a:gd name="T28" fmla="*/ 2681 w 75"/>
                  <a:gd name="T29" fmla="*/ 41125 h 111"/>
                  <a:gd name="T30" fmla="*/ 2695 w 75"/>
                  <a:gd name="T31" fmla="*/ 40182 h 111"/>
                  <a:gd name="T32" fmla="*/ 2825 w 75"/>
                  <a:gd name="T33" fmla="*/ 38316 h 111"/>
                  <a:gd name="T34" fmla="*/ 2825 w 75"/>
                  <a:gd name="T35" fmla="*/ 37516 h 111"/>
                  <a:gd name="T36" fmla="*/ 2825 w 75"/>
                  <a:gd name="T37" fmla="*/ 36374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7808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022 h 111"/>
                  <a:gd name="T50" fmla="*/ 2294 w 75"/>
                  <a:gd name="T51" fmla="*/ 38022 h 111"/>
                  <a:gd name="T52" fmla="*/ 2068 w 75"/>
                  <a:gd name="T53" fmla="*/ 37516 h 111"/>
                  <a:gd name="T54" fmla="*/ 1865 w 75"/>
                  <a:gd name="T55" fmla="*/ 36374 h 111"/>
                  <a:gd name="T56" fmla="*/ 1595 w 75"/>
                  <a:gd name="T57" fmla="*/ 34571 h 111"/>
                  <a:gd name="T58" fmla="*/ 1303 w 75"/>
                  <a:gd name="T59" fmla="*/ 32091 h 111"/>
                  <a:gd name="T60" fmla="*/ 1115 w 75"/>
                  <a:gd name="T61" fmla="*/ 29424 h 111"/>
                  <a:gd name="T62" fmla="*/ 816 w 75"/>
                  <a:gd name="T63" fmla="*/ 25746 h 111"/>
                  <a:gd name="T64" fmla="*/ 598 w 75"/>
                  <a:gd name="T65" fmla="*/ 22504 h 111"/>
                  <a:gd name="T66" fmla="*/ 486 w 75"/>
                  <a:gd name="T67" fmla="*/ 18448 h 111"/>
                  <a:gd name="T68" fmla="*/ 438 w 75"/>
                  <a:gd name="T69" fmla="*/ 14600 h 111"/>
                  <a:gd name="T70" fmla="*/ 416 w 75"/>
                  <a:gd name="T71" fmla="*/ 9857 h 111"/>
                  <a:gd name="T72" fmla="*/ 416 w 75"/>
                  <a:gd name="T73" fmla="*/ 5417 h 111"/>
                  <a:gd name="T74" fmla="*/ 486 w 75"/>
                  <a:gd name="T75" fmla="*/ 3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23" name="Freeform 951"/>
              <p:cNvSpPr>
                <a:spLocks noChangeArrowheads="1"/>
              </p:cNvSpPr>
              <p:nvPr/>
            </p:nvSpPr>
            <p:spPr bwMode="auto">
              <a:xfrm>
                <a:off x="143" y="3230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38625 9632"/>
                  <a:gd name="G7" fmla="+- 13 0 0"/>
                  <a:gd name="G8" fmla="sin 9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+- 1 0 0"/>
                  <a:gd name="G22" fmla="+- 1 0 0"/>
                  <a:gd name="T0" fmla="*/ 2467 w 53"/>
                  <a:gd name="T1" fmla="*/ 90650 h 46"/>
                  <a:gd name="T2" fmla="*/ 2210 w 53"/>
                  <a:gd name="T3" fmla="*/ 70515 h 46"/>
                  <a:gd name="T4" fmla="*/ 1846 w 53"/>
                  <a:gd name="T5" fmla="*/ 53916 h 46"/>
                  <a:gd name="T6" fmla="*/ 1480 w 53"/>
                  <a:gd name="T7" fmla="*/ 36123 h 46"/>
                  <a:gd name="T8" fmla="*/ 1176 w 53"/>
                  <a:gd name="T9" fmla="*/ 20271 h 46"/>
                  <a:gd name="T10" fmla="*/ 845 w 53"/>
                  <a:gd name="T11" fmla="*/ 50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436 h 46"/>
                  <a:gd name="T22" fmla="*/ 8 w 53"/>
                  <a:gd name="T23" fmla="*/ 18666 h 46"/>
                  <a:gd name="T24" fmla="*/ 7 w 53"/>
                  <a:gd name="T25" fmla="*/ 20271 h 46"/>
                  <a:gd name="T26" fmla="*/ 8 w 53"/>
                  <a:gd name="T27" fmla="*/ 20271 h 46"/>
                  <a:gd name="T28" fmla="*/ 487 w 53"/>
                  <a:gd name="T29" fmla="*/ 20271 h 46"/>
                  <a:gd name="T30" fmla="*/ 608 w 53"/>
                  <a:gd name="T31" fmla="*/ 25913 h 46"/>
                  <a:gd name="T32" fmla="*/ 893 w 53"/>
                  <a:gd name="T33" fmla="*/ 36123 h 46"/>
                  <a:gd name="T34" fmla="*/ 1313 w 53"/>
                  <a:gd name="T35" fmla="*/ 53916 h 46"/>
                  <a:gd name="T36" fmla="*/ 1564 w 53"/>
                  <a:gd name="T37" fmla="*/ 69104 h 46"/>
                  <a:gd name="T38" fmla="*/ 1846 w 53"/>
                  <a:gd name="T39" fmla="*/ 83406 h 46"/>
                  <a:gd name="T40" fmla="*/ 2155 w 53"/>
                  <a:gd name="T41" fmla="*/ 106703 h 46"/>
                  <a:gd name="T42" fmla="*/ 2467 w 53"/>
                  <a:gd name="T43" fmla="*/ 9065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24" name="Freeform 952"/>
              <p:cNvSpPr>
                <a:spLocks noChangeArrowheads="1"/>
              </p:cNvSpPr>
              <p:nvPr/>
            </p:nvSpPr>
            <p:spPr bwMode="auto">
              <a:xfrm>
                <a:off x="191" y="3275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38869 45696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951 0 0"/>
                  <a:gd name="G25" fmla="+- 2347 0 0"/>
                  <a:gd name="T0" fmla="*/ 5350 w 25"/>
                  <a:gd name="T1" fmla="*/ 3243 h 62"/>
                  <a:gd name="T2" fmla="*/ 4954 w 25"/>
                  <a:gd name="T3" fmla="*/ 3003 h 62"/>
                  <a:gd name="T4" fmla="*/ 4954 w 25"/>
                  <a:gd name="T5" fmla="*/ 2607 h 62"/>
                  <a:gd name="T6" fmla="*/ 4807 w 25"/>
                  <a:gd name="T7" fmla="*/ 2238 h 62"/>
                  <a:gd name="T8" fmla="*/ 4451 w 25"/>
                  <a:gd name="T9" fmla="*/ 1884 h 62"/>
                  <a:gd name="T10" fmla="*/ 3932 w 25"/>
                  <a:gd name="T11" fmla="*/ 1404 h 62"/>
                  <a:gd name="T12" fmla="*/ 3371 w 25"/>
                  <a:gd name="T13" fmla="*/ 952 h 62"/>
                  <a:gd name="T14" fmla="*/ 2478 w 25"/>
                  <a:gd name="T15" fmla="*/ 474 h 62"/>
                  <a:gd name="T16" fmla="*/ 1821 w 25"/>
                  <a:gd name="T17" fmla="*/ 0 h 62"/>
                  <a:gd name="T18" fmla="*/ 0 w 25"/>
                  <a:gd name="T19" fmla="*/ 15 h 62"/>
                  <a:gd name="T20" fmla="*/ 4 w 25"/>
                  <a:gd name="T21" fmla="*/ 642 h 62"/>
                  <a:gd name="T22" fmla="*/ 1821 w 25"/>
                  <a:gd name="T23" fmla="*/ 1112 h 62"/>
                  <a:gd name="T24" fmla="*/ 2124 w 25"/>
                  <a:gd name="T25" fmla="*/ 1518 h 62"/>
                  <a:gd name="T26" fmla="*/ 2478 w 25"/>
                  <a:gd name="T27" fmla="*/ 1913 h 62"/>
                  <a:gd name="T28" fmla="*/ 2676 w 25"/>
                  <a:gd name="T29" fmla="*/ 2410 h 62"/>
                  <a:gd name="T30" fmla="*/ 2890 w 25"/>
                  <a:gd name="T31" fmla="*/ 2781 h 62"/>
                  <a:gd name="T32" fmla="*/ 3121 w 25"/>
                  <a:gd name="T33" fmla="*/ 3042 h 62"/>
                  <a:gd name="T34" fmla="*/ 3371 w 25"/>
                  <a:gd name="T35" fmla="*/ 3290 h 62"/>
                  <a:gd name="T36" fmla="*/ 5350 w 25"/>
                  <a:gd name="T37" fmla="*/ 3243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25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5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25" name="Freeform 953"/>
              <p:cNvSpPr>
                <a:spLocks noChangeArrowheads="1"/>
              </p:cNvSpPr>
              <p:nvPr/>
            </p:nvSpPr>
            <p:spPr bwMode="auto">
              <a:xfrm>
                <a:off x="5548" y="3375"/>
                <a:ext cx="66" cy="115"/>
              </a:xfrm>
              <a:custGeom>
                <a:avLst/>
                <a:gdLst>
                  <a:gd name="G0" fmla="+- 65534 0 0"/>
                  <a:gd name="G1" fmla="+- 65535 0 0"/>
                  <a:gd name="G2" fmla="+- 56 0 0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0303 61568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234 0 0"/>
                  <a:gd name="G35" fmla="+- 26325 0 0"/>
                  <a:gd name="G36" fmla="+- 26644 0 0"/>
                  <a:gd name="G37" fmla="+- 27128 0 0"/>
                  <a:gd name="G38" fmla="+- 26661 0 0"/>
                  <a:gd name="G39" fmla="+- 26084 0 0"/>
                  <a:gd name="T0" fmla="*/ 0 w 65"/>
                  <a:gd name="T1" fmla="*/ 24793 h 107"/>
                  <a:gd name="T2" fmla="*/ 0 w 65"/>
                  <a:gd name="T3" fmla="*/ 25234 h 107"/>
                  <a:gd name="T4" fmla="*/ 0 w 65"/>
                  <a:gd name="T5" fmla="*/ 26326 h 107"/>
                  <a:gd name="T6" fmla="*/ 1 w 65"/>
                  <a:gd name="T7" fmla="*/ 26646 h 107"/>
                  <a:gd name="T8" fmla="*/ 2 w 65"/>
                  <a:gd name="T9" fmla="*/ 2713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264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10292 h 107"/>
                  <a:gd name="T32" fmla="*/ 4230 w 65"/>
                  <a:gd name="T33" fmla="*/ 7180 h 107"/>
                  <a:gd name="T34" fmla="*/ 4217 w 65"/>
                  <a:gd name="T35" fmla="*/ 3525 h 107"/>
                  <a:gd name="T36" fmla="*/ 3985 w 65"/>
                  <a:gd name="T37" fmla="*/ 2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34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714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3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26" name="Freeform 954"/>
              <p:cNvSpPr>
                <a:spLocks noChangeArrowheads="1"/>
              </p:cNvSpPr>
              <p:nvPr/>
            </p:nvSpPr>
            <p:spPr bwMode="auto">
              <a:xfrm>
                <a:off x="5542" y="3375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7 G11"/>
                  <a:gd name="G13" fmla="+- 65532 0 0"/>
                  <a:gd name="G14" fmla="+- 107 0 0"/>
                  <a:gd name="G15" fmla="*/ 1 55357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121 0 0"/>
                  <a:gd name="G39" fmla="+- 57262 0 0"/>
                  <a:gd name="G40" fmla="+- 53305 0 0"/>
                  <a:gd name="G41" fmla="+- 49008 0 0"/>
                  <a:gd name="G42" fmla="+- 44941 0 0"/>
                  <a:gd name="G43" fmla="+- 41197 0 0"/>
                  <a:gd name="G44" fmla="+- 37882 0 0"/>
                  <a:gd name="T0" fmla="*/ 2306 w 75"/>
                  <a:gd name="T1" fmla="*/ 4 h 111"/>
                  <a:gd name="T2" fmla="*/ 2429 w 75"/>
                  <a:gd name="T3" fmla="*/ 5844 h 111"/>
                  <a:gd name="T4" fmla="*/ 2429 w 75"/>
                  <a:gd name="T5" fmla="*/ 10703 h 111"/>
                  <a:gd name="T6" fmla="*/ 2417 w 75"/>
                  <a:gd name="T7" fmla="*/ 14648 h 111"/>
                  <a:gd name="T8" fmla="*/ 2306 w 75"/>
                  <a:gd name="T9" fmla="*/ 18834 h 111"/>
                  <a:gd name="T10" fmla="*/ 2179 w 75"/>
                  <a:gd name="T11" fmla="*/ 22774 h 111"/>
                  <a:gd name="T12" fmla="*/ 1964 w 75"/>
                  <a:gd name="T13" fmla="*/ 26303 h 111"/>
                  <a:gd name="T14" fmla="*/ 1770 w 75"/>
                  <a:gd name="T15" fmla="*/ 29424 h 111"/>
                  <a:gd name="T16" fmla="*/ 1514 w 75"/>
                  <a:gd name="T17" fmla="*/ 32091 h 111"/>
                  <a:gd name="T18" fmla="*/ 1237 w 75"/>
                  <a:gd name="T19" fmla="*/ 34571 h 111"/>
                  <a:gd name="T20" fmla="*/ 954 w 75"/>
                  <a:gd name="T21" fmla="*/ 37156 h 111"/>
                  <a:gd name="T22" fmla="*/ 736 w 75"/>
                  <a:gd name="T23" fmla="*/ 37808 h 111"/>
                  <a:gd name="T24" fmla="*/ 539 w 75"/>
                  <a:gd name="T25" fmla="*/ 38022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808 h 111"/>
                  <a:gd name="T42" fmla="*/ 0 w 75"/>
                  <a:gd name="T43" fmla="*/ 39297 h 111"/>
                  <a:gd name="T44" fmla="*/ 3 w 75"/>
                  <a:gd name="T45" fmla="*/ 40527 h 111"/>
                  <a:gd name="T46" fmla="*/ 5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2011 h 111"/>
                  <a:gd name="T52" fmla="*/ 860 w 75"/>
                  <a:gd name="T53" fmla="*/ 40881 h 111"/>
                  <a:gd name="T54" fmla="*/ 1174 w 75"/>
                  <a:gd name="T55" fmla="*/ 40182 h 111"/>
                  <a:gd name="T56" fmla="*/ 1445 w 75"/>
                  <a:gd name="T57" fmla="*/ 37357 h 111"/>
                  <a:gd name="T58" fmla="*/ 1770 w 75"/>
                  <a:gd name="T59" fmla="*/ 34571 h 111"/>
                  <a:gd name="T60" fmla="*/ 1973 w 75"/>
                  <a:gd name="T61" fmla="*/ 31984 h 111"/>
                  <a:gd name="T62" fmla="*/ 2294 w 75"/>
                  <a:gd name="T63" fmla="*/ 27841 h 111"/>
                  <a:gd name="T64" fmla="*/ 2429 w 75"/>
                  <a:gd name="T65" fmla="*/ 24346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703 h 111"/>
                  <a:gd name="T72" fmla="*/ 2806 w 75"/>
                  <a:gd name="T73" fmla="*/ 5417 h 111"/>
                  <a:gd name="T74" fmla="*/ 2681 w 75"/>
                  <a:gd name="T75" fmla="*/ 0 h 111"/>
                  <a:gd name="T76" fmla="*/ 2306 w 75"/>
                  <a:gd name="T77" fmla="*/ 4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60"/>
                    </a:lnTo>
                    <a:lnTo>
                      <a:pt x="52" y="69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3" y="107"/>
                    </a:lnTo>
                    <a:lnTo>
                      <a:pt x="5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5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5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27" name="Freeform 955"/>
              <p:cNvSpPr>
                <a:spLocks noChangeArrowheads="1"/>
              </p:cNvSpPr>
              <p:nvPr/>
            </p:nvSpPr>
            <p:spPr bwMode="auto">
              <a:xfrm>
                <a:off x="5560" y="3371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968 0 0"/>
                  <a:gd name="G30" fmla="+- 47394 0 0"/>
                  <a:gd name="G31" fmla="+- 52060 0 0"/>
                  <a:gd name="T0" fmla="*/ 8 w 53"/>
                  <a:gd name="T1" fmla="*/ 31316 h 45"/>
                  <a:gd name="T2" fmla="*/ 608 w 53"/>
                  <a:gd name="T3" fmla="*/ 26176 h 45"/>
                  <a:gd name="T4" fmla="*/ 845 w 53"/>
                  <a:gd name="T5" fmla="*/ 18987 h 45"/>
                  <a:gd name="T6" fmla="*/ 1243 w 53"/>
                  <a:gd name="T7" fmla="*/ 14719 h 45"/>
                  <a:gd name="T8" fmla="*/ 1549 w 53"/>
                  <a:gd name="T9" fmla="*/ 11274 h 45"/>
                  <a:gd name="T10" fmla="*/ 1846 w 53"/>
                  <a:gd name="T11" fmla="*/ 8029 h 45"/>
                  <a:gd name="T12" fmla="*/ 2060 w 53"/>
                  <a:gd name="T13" fmla="*/ 6188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6188 h 45"/>
                  <a:gd name="T20" fmla="*/ 2155 w 53"/>
                  <a:gd name="T21" fmla="*/ 5679 h 45"/>
                  <a:gd name="T22" fmla="*/ 2467 w 53"/>
                  <a:gd name="T23" fmla="*/ 4 h 45"/>
                  <a:gd name="T24" fmla="*/ 2335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3 h 45"/>
                  <a:gd name="T34" fmla="*/ 1326 w 53"/>
                  <a:gd name="T35" fmla="*/ 6188 h 45"/>
                  <a:gd name="T36" fmla="*/ 944 w 53"/>
                  <a:gd name="T37" fmla="*/ 10353 h 45"/>
                  <a:gd name="T38" fmla="*/ 608 w 53"/>
                  <a:gd name="T39" fmla="*/ 15827 h 45"/>
                  <a:gd name="T40" fmla="*/ 6 w 53"/>
                  <a:gd name="T41" fmla="*/ 22301 h 45"/>
                  <a:gd name="T42" fmla="*/ 0 w 53"/>
                  <a:gd name="T43" fmla="*/ 28786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8"/>
                    </a:lnTo>
                    <a:lnTo>
                      <a:pt x="26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28" name="Freeform 956"/>
              <p:cNvSpPr>
                <a:spLocks noChangeArrowheads="1"/>
              </p:cNvSpPr>
              <p:nvPr/>
            </p:nvSpPr>
            <p:spPr bwMode="auto">
              <a:xfrm>
                <a:off x="5542" y="3416"/>
                <a:ext cx="24" cy="64"/>
              </a:xfrm>
              <a:custGeom>
                <a:avLst/>
                <a:gdLst>
                  <a:gd name="G0" fmla="+- 10 0 0"/>
                  <a:gd name="G1" fmla="sin 60 G0"/>
                  <a:gd name="G2" fmla="*/ 1 36363 45696"/>
                  <a:gd name="G3" fmla="+- 6 0 0"/>
                  <a:gd name="G4" fmla="+- 1 0 0"/>
                  <a:gd name="G5" fmla="+- 1 0 0"/>
                  <a:gd name="G6" fmla="*/ 1 23829 45696"/>
                  <a:gd name="G7" fmla="*/ 1 54179 51712"/>
                  <a:gd name="G8" fmla="+- 41 0 0"/>
                  <a:gd name="G9" fmla="+- 27 0 0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3250 0 0"/>
                  <a:gd name="G23" fmla="+- 46591 0 0"/>
                  <a:gd name="T0" fmla="*/ 1967 w 25"/>
                  <a:gd name="T1" fmla="*/ 25205 h 60"/>
                  <a:gd name="T2" fmla="*/ 2124 w 25"/>
                  <a:gd name="T3" fmla="*/ 24410 h 60"/>
                  <a:gd name="T4" fmla="*/ 2294 w 25"/>
                  <a:gd name="T5" fmla="*/ 21239 h 60"/>
                  <a:gd name="T6" fmla="*/ 2478 w 25"/>
                  <a:gd name="T7" fmla="*/ 18297 h 60"/>
                  <a:gd name="T8" fmla="*/ 2676 w 25"/>
                  <a:gd name="T9" fmla="*/ 15412 h 60"/>
                  <a:gd name="T10" fmla="*/ 3121 w 25"/>
                  <a:gd name="T11" fmla="*/ 12117 h 60"/>
                  <a:gd name="T12" fmla="*/ 3641 w 25"/>
                  <a:gd name="T13" fmla="*/ 8217 h 60"/>
                  <a:gd name="T14" fmla="*/ 4587 w 25"/>
                  <a:gd name="T15" fmla="*/ 502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3352 h 60"/>
                  <a:gd name="T22" fmla="*/ 1967 w 25"/>
                  <a:gd name="T23" fmla="*/ 6931 h 60"/>
                  <a:gd name="T24" fmla="*/ 1686 w 25"/>
                  <a:gd name="T25" fmla="*/ 10447 h 60"/>
                  <a:gd name="T26" fmla="*/ 5 w 25"/>
                  <a:gd name="T27" fmla="*/ 14398 h 60"/>
                  <a:gd name="T28" fmla="*/ 3 w 25"/>
                  <a:gd name="T29" fmla="*/ 17739 h 60"/>
                  <a:gd name="T30" fmla="*/ 2 w 25"/>
                  <a:gd name="T31" fmla="*/ 20852 h 60"/>
                  <a:gd name="T32" fmla="*/ 2 w 25"/>
                  <a:gd name="T33" fmla="*/ 23029 h 60"/>
                  <a:gd name="T34" fmla="*/ 0 w 25"/>
                  <a:gd name="T35" fmla="*/ 24929 h 60"/>
                  <a:gd name="T36" fmla="*/ 1967 w 25"/>
                  <a:gd name="T37" fmla="*/ 25205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3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19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9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3" y="41"/>
                    </a:lnTo>
                    <a:lnTo>
                      <a:pt x="2" y="49"/>
                    </a:lnTo>
                    <a:lnTo>
                      <a:pt x="2" y="54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29" name="Freeform 957"/>
              <p:cNvSpPr>
                <a:spLocks noChangeArrowheads="1"/>
              </p:cNvSpPr>
              <p:nvPr/>
            </p:nvSpPr>
            <p:spPr bwMode="auto">
              <a:xfrm>
                <a:off x="140" y="1337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50843 51712"/>
                  <a:gd name="G7" fmla="+- 1 0 0"/>
                  <a:gd name="G8" fmla="+- 15 0 0"/>
                  <a:gd name="G9" fmla="+- 2 0 0"/>
                  <a:gd name="G10" fmla="*/ 1 0 51712"/>
                  <a:gd name="G11" fmla="+- 15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417 0 0"/>
                  <a:gd name="G32" fmla="+- 21102 0 0"/>
                  <a:gd name="G33" fmla="+- 21957 0 0"/>
                  <a:gd name="G34" fmla="+- 22476 0 0"/>
                  <a:gd name="G35" fmla="+- 23023 0 0"/>
                  <a:gd name="G36" fmla="+- 23753 0 0"/>
                  <a:gd name="G37" fmla="+- 24168 0 0"/>
                  <a:gd name="T0" fmla="*/ 4376 w 64"/>
                  <a:gd name="T1" fmla="*/ 24793 h 107"/>
                  <a:gd name="T2" fmla="*/ 4376 w 64"/>
                  <a:gd name="T3" fmla="*/ 25478 h 107"/>
                  <a:gd name="T4" fmla="*/ 4376 w 64"/>
                  <a:gd name="T5" fmla="*/ 26326 h 107"/>
                  <a:gd name="T6" fmla="*/ 4369 w 64"/>
                  <a:gd name="T7" fmla="*/ 26844 h 107"/>
                  <a:gd name="T8" fmla="*/ 4368 w 64"/>
                  <a:gd name="T9" fmla="*/ 27134 h 107"/>
                  <a:gd name="T10" fmla="*/ 4111 w 64"/>
                  <a:gd name="T11" fmla="*/ 27395 h 107"/>
                  <a:gd name="T12" fmla="*/ 3642 w 64"/>
                  <a:gd name="T13" fmla="*/ 27395 h 107"/>
                  <a:gd name="T14" fmla="*/ 3227 w 64"/>
                  <a:gd name="T15" fmla="*/ 26844 h 107"/>
                  <a:gd name="T16" fmla="*/ 2858 w 64"/>
                  <a:gd name="T17" fmla="*/ 25478 h 107"/>
                  <a:gd name="T18" fmla="*/ 2245 w 64"/>
                  <a:gd name="T19" fmla="*/ 24490 h 107"/>
                  <a:gd name="T20" fmla="*/ 1807 w 64"/>
                  <a:gd name="T21" fmla="*/ 22803 h 107"/>
                  <a:gd name="T22" fmla="*/ 1302 w 64"/>
                  <a:gd name="T23" fmla="*/ 20326 h 107"/>
                  <a:gd name="T24" fmla="*/ 851 w 64"/>
                  <a:gd name="T25" fmla="*/ 18532 h 107"/>
                  <a:gd name="T26" fmla="*/ 629 w 64"/>
                  <a:gd name="T27" fmla="*/ 16027 h 107"/>
                  <a:gd name="T28" fmla="*/ 4 w 64"/>
                  <a:gd name="T29" fmla="*/ 12967 h 107"/>
                  <a:gd name="T30" fmla="*/ 1 w 64"/>
                  <a:gd name="T31" fmla="*/ 10292 h 107"/>
                  <a:gd name="T32" fmla="*/ 0 w 64"/>
                  <a:gd name="T33" fmla="*/ 7180 h 107"/>
                  <a:gd name="T34" fmla="*/ 1 w 64"/>
                  <a:gd name="T35" fmla="*/ 3279 h 107"/>
                  <a:gd name="T36" fmla="*/ 4 w 64"/>
                  <a:gd name="T37" fmla="*/ 2 h 107"/>
                  <a:gd name="T38" fmla="*/ 4 w 64"/>
                  <a:gd name="T39" fmla="*/ 1 h 107"/>
                  <a:gd name="T40" fmla="*/ 6 w 64"/>
                  <a:gd name="T41" fmla="*/ 0 h 107"/>
                  <a:gd name="T42" fmla="*/ 7 w 64"/>
                  <a:gd name="T43" fmla="*/ 0 h 107"/>
                  <a:gd name="T44" fmla="*/ 710 w 64"/>
                  <a:gd name="T45" fmla="*/ 1 h 107"/>
                  <a:gd name="T46" fmla="*/ 960 w 64"/>
                  <a:gd name="T47" fmla="*/ 4 h 107"/>
                  <a:gd name="T48" fmla="*/ 1469 w 64"/>
                  <a:gd name="T49" fmla="*/ 2139 h 107"/>
                  <a:gd name="T50" fmla="*/ 1989 w 64"/>
                  <a:gd name="T51" fmla="*/ 3279 h 107"/>
                  <a:gd name="T52" fmla="*/ 2385 w 64"/>
                  <a:gd name="T53" fmla="*/ 5796 h 107"/>
                  <a:gd name="T54" fmla="*/ 2928 w 64"/>
                  <a:gd name="T55" fmla="*/ 7714 h 107"/>
                  <a:gd name="T56" fmla="*/ 3305 w 64"/>
                  <a:gd name="T57" fmla="*/ 9880 h 107"/>
                  <a:gd name="T58" fmla="*/ 3641 w 64"/>
                  <a:gd name="T59" fmla="*/ 11887 h 107"/>
                  <a:gd name="T60" fmla="*/ 3870 w 64"/>
                  <a:gd name="T61" fmla="*/ 13950 h 107"/>
                  <a:gd name="T62" fmla="*/ 4111 w 64"/>
                  <a:gd name="T63" fmla="*/ 16363 h 107"/>
                  <a:gd name="T64" fmla="*/ 4119 w 64"/>
                  <a:gd name="T65" fmla="*/ 18532 h 107"/>
                  <a:gd name="T66" fmla="*/ 4368 w 64"/>
                  <a:gd name="T67" fmla="*/ 20112 h 107"/>
                  <a:gd name="T68" fmla="*/ 4369 w 64"/>
                  <a:gd name="T69" fmla="*/ 22758 h 107"/>
                  <a:gd name="T70" fmla="*/ 4376 w 64"/>
                  <a:gd name="T71" fmla="*/ 23472 h 107"/>
                  <a:gd name="T72" fmla="*/ 4376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1"/>
                    </a:lnTo>
                    <a:lnTo>
                      <a:pt x="15" y="4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30" name="Freeform 958"/>
              <p:cNvSpPr>
                <a:spLocks noChangeArrowheads="1"/>
              </p:cNvSpPr>
              <p:nvPr/>
            </p:nvSpPr>
            <p:spPr bwMode="auto">
              <a:xfrm>
                <a:off x="135" y="1337"/>
                <a:ext cx="74" cy="120"/>
              </a:xfrm>
              <a:custGeom>
                <a:avLst/>
                <a:gdLst>
                  <a:gd name="G0" fmla="*/ 1 0 51712"/>
                  <a:gd name="G1" fmla="+- 65524 0 0"/>
                  <a:gd name="G2" fmla="+- 53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64817 44192"/>
                  <a:gd name="G16" fmla="+- 9 0 0"/>
                  <a:gd name="G17" fmla="cos 39 G16"/>
                  <a:gd name="G18" fmla="+- 12 0 0"/>
                  <a:gd name="G19" fmla="cos 16 G18"/>
                  <a:gd name="G20" fmla="+- 39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1 0 0"/>
                  <a:gd name="G33" fmla="+- 4993 0 0"/>
                  <a:gd name="G34" fmla="+- 10702 0 0"/>
                  <a:gd name="G35" fmla="+- 15776 0 0"/>
                  <a:gd name="G36" fmla="+- 20023 0 0"/>
                  <a:gd name="G37" fmla="+- 23774 0 0"/>
                  <a:gd name="G38" fmla="+- 27010 0 0"/>
                  <a:gd name="T0" fmla="*/ 5 w 73"/>
                  <a:gd name="T1" fmla="*/ 0 h 111"/>
                  <a:gd name="T2" fmla="*/ 0 w 73"/>
                  <a:gd name="T3" fmla="*/ 4993 h 111"/>
                  <a:gd name="T4" fmla="*/ 0 w 73"/>
                  <a:gd name="T5" fmla="*/ 10703 h 111"/>
                  <a:gd name="T6" fmla="*/ 1 w 73"/>
                  <a:gd name="T7" fmla="*/ 15781 h 111"/>
                  <a:gd name="T8" fmla="*/ 5 w 73"/>
                  <a:gd name="T9" fmla="*/ 20032 h 111"/>
                  <a:gd name="T10" fmla="*/ 9 w 73"/>
                  <a:gd name="T11" fmla="*/ 24346 h 111"/>
                  <a:gd name="T12" fmla="*/ 572 w 73"/>
                  <a:gd name="T13" fmla="*/ 27841 h 111"/>
                  <a:gd name="T14" fmla="*/ 831 w 73"/>
                  <a:gd name="T15" fmla="*/ 31984 h 111"/>
                  <a:gd name="T16" fmla="*/ 1207 w 73"/>
                  <a:gd name="T17" fmla="*/ 34571 h 111"/>
                  <a:gd name="T18" fmla="*/ 1443 w 73"/>
                  <a:gd name="T19" fmla="*/ 37516 h 111"/>
                  <a:gd name="T20" fmla="*/ 1786 w 73"/>
                  <a:gd name="T21" fmla="*/ 40182 h 111"/>
                  <a:gd name="T22" fmla="*/ 2096 w 73"/>
                  <a:gd name="T23" fmla="*/ 40881 h 111"/>
                  <a:gd name="T24" fmla="*/ 2365 w 73"/>
                  <a:gd name="T25" fmla="*/ 42011 h 111"/>
                  <a:gd name="T26" fmla="*/ 2687 w 73"/>
                  <a:gd name="T27" fmla="*/ 42011 h 111"/>
                  <a:gd name="T28" fmla="*/ 2887 w 73"/>
                  <a:gd name="T29" fmla="*/ 41429 h 111"/>
                  <a:gd name="T30" fmla="*/ 2973 w 73"/>
                  <a:gd name="T31" fmla="*/ 40527 h 111"/>
                  <a:gd name="T32" fmla="*/ 3045 w 73"/>
                  <a:gd name="T33" fmla="*/ 38854 h 111"/>
                  <a:gd name="T34" fmla="*/ 3045 w 73"/>
                  <a:gd name="T35" fmla="*/ 37808 h 111"/>
                  <a:gd name="T36" fmla="*/ 3045 w 73"/>
                  <a:gd name="T37" fmla="*/ 36374 h 111"/>
                  <a:gd name="T38" fmla="*/ 2737 w 73"/>
                  <a:gd name="T39" fmla="*/ 37156 h 111"/>
                  <a:gd name="T40" fmla="*/ 2737 w 73"/>
                  <a:gd name="T41" fmla="*/ 37516 h 111"/>
                  <a:gd name="T42" fmla="*/ 2737 w 73"/>
                  <a:gd name="T43" fmla="*/ 38022 h 111"/>
                  <a:gd name="T44" fmla="*/ 2632 w 73"/>
                  <a:gd name="T45" fmla="*/ 38316 h 111"/>
                  <a:gd name="T46" fmla="*/ 2415 w 73"/>
                  <a:gd name="T47" fmla="*/ 38316 h 111"/>
                  <a:gd name="T48" fmla="*/ 2242 w 73"/>
                  <a:gd name="T49" fmla="*/ 37808 h 111"/>
                  <a:gd name="T50" fmla="*/ 2016 w 73"/>
                  <a:gd name="T51" fmla="*/ 37156 h 111"/>
                  <a:gd name="T52" fmla="*/ 1754 w 73"/>
                  <a:gd name="T53" fmla="*/ 34571 h 111"/>
                  <a:gd name="T54" fmla="*/ 1417 w 73"/>
                  <a:gd name="T55" fmla="*/ 32091 h 111"/>
                  <a:gd name="T56" fmla="*/ 1207 w 73"/>
                  <a:gd name="T57" fmla="*/ 29569 h 111"/>
                  <a:gd name="T58" fmla="*/ 831 w 73"/>
                  <a:gd name="T59" fmla="*/ 26303 h 111"/>
                  <a:gd name="T60" fmla="*/ 636 w 73"/>
                  <a:gd name="T61" fmla="*/ 22774 h 111"/>
                  <a:gd name="T62" fmla="*/ 514 w 73"/>
                  <a:gd name="T63" fmla="*/ 18834 h 111"/>
                  <a:gd name="T64" fmla="*/ 462 w 73"/>
                  <a:gd name="T65" fmla="*/ 14648 h 111"/>
                  <a:gd name="T66" fmla="*/ 9 w 73"/>
                  <a:gd name="T67" fmla="*/ 10703 h 111"/>
                  <a:gd name="T68" fmla="*/ 462 w 73"/>
                  <a:gd name="T69" fmla="*/ 5844 h 111"/>
                  <a:gd name="T70" fmla="*/ 514 w 73"/>
                  <a:gd name="T71" fmla="*/ 4 h 111"/>
                  <a:gd name="T72" fmla="*/ 5 w 73"/>
                  <a:gd name="T73" fmla="*/ 0 h 111"/>
                  <a:gd name="T74" fmla="*/ 0 w 73"/>
                  <a:gd name="T75" fmla="*/ 0 h 111"/>
                  <a:gd name="T76" fmla="*/ 73 w 73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3" h="111">
                    <a:moveTo>
                      <a:pt x="5" y="0"/>
                    </a:moveTo>
                    <a:lnTo>
                      <a:pt x="0" y="14"/>
                    </a:lnTo>
                    <a:lnTo>
                      <a:pt x="0" y="28"/>
                    </a:lnTo>
                    <a:lnTo>
                      <a:pt x="1" y="41"/>
                    </a:lnTo>
                    <a:lnTo>
                      <a:pt x="5" y="53"/>
                    </a:lnTo>
                    <a:lnTo>
                      <a:pt x="9" y="64"/>
                    </a:lnTo>
                    <a:lnTo>
                      <a:pt x="14" y="74"/>
                    </a:lnTo>
                    <a:lnTo>
                      <a:pt x="21" y="84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5"/>
                    </a:lnTo>
                    <a:lnTo>
                      <a:pt x="50" y="108"/>
                    </a:lnTo>
                    <a:lnTo>
                      <a:pt x="57" y="111"/>
                    </a:lnTo>
                    <a:lnTo>
                      <a:pt x="64" y="111"/>
                    </a:lnTo>
                    <a:lnTo>
                      <a:pt x="69" y="110"/>
                    </a:lnTo>
                    <a:lnTo>
                      <a:pt x="71" y="107"/>
                    </a:lnTo>
                    <a:lnTo>
                      <a:pt x="73" y="103"/>
                    </a:lnTo>
                    <a:lnTo>
                      <a:pt x="73" y="100"/>
                    </a:lnTo>
                    <a:lnTo>
                      <a:pt x="73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58" y="102"/>
                    </a:lnTo>
                    <a:lnTo>
                      <a:pt x="54" y="100"/>
                    </a:lnTo>
                    <a:lnTo>
                      <a:pt x="48" y="97"/>
                    </a:lnTo>
                    <a:lnTo>
                      <a:pt x="42" y="91"/>
                    </a:lnTo>
                    <a:lnTo>
                      <a:pt x="34" y="85"/>
                    </a:lnTo>
                    <a:lnTo>
                      <a:pt x="28" y="78"/>
                    </a:lnTo>
                    <a:lnTo>
                      <a:pt x="21" y="69"/>
                    </a:lnTo>
                    <a:lnTo>
                      <a:pt x="16" y="60"/>
                    </a:lnTo>
                    <a:lnTo>
                      <a:pt x="12" y="50"/>
                    </a:lnTo>
                    <a:lnTo>
                      <a:pt x="10" y="39"/>
                    </a:lnTo>
                    <a:lnTo>
                      <a:pt x="9" y="28"/>
                    </a:lnTo>
                    <a:lnTo>
                      <a:pt x="10" y="16"/>
                    </a:lnTo>
                    <a:lnTo>
                      <a:pt x="1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31" name="Freeform 959"/>
              <p:cNvSpPr>
                <a:spLocks noChangeArrowheads="1"/>
              </p:cNvSpPr>
              <p:nvPr/>
            </p:nvSpPr>
            <p:spPr bwMode="auto">
              <a:xfrm>
                <a:off x="140" y="1332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*/ 1 65495 256"/>
                  <a:gd name="G7" fmla="*/ 1 38625 963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769 0 0"/>
                  <a:gd name="G24" fmla="+- 51843 0 0"/>
                  <a:gd name="G25" fmla="+- 56880 0 0"/>
                  <a:gd name="T0" fmla="*/ 2770 w 51"/>
                  <a:gd name="T1" fmla="*/ 28514 h 45"/>
                  <a:gd name="T2" fmla="*/ 2534 w 51"/>
                  <a:gd name="T3" fmla="*/ 22301 h 45"/>
                  <a:gd name="T4" fmla="*/ 2134 w 51"/>
                  <a:gd name="T5" fmla="*/ 15827 h 45"/>
                  <a:gd name="T6" fmla="*/ 1697 w 51"/>
                  <a:gd name="T7" fmla="*/ 10353 h 45"/>
                  <a:gd name="T8" fmla="*/ 1277 w 51"/>
                  <a:gd name="T9" fmla="*/ 6188 h 45"/>
                  <a:gd name="T10" fmla="*/ 907 w 51"/>
                  <a:gd name="T11" fmla="*/ 4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4 h 45"/>
                  <a:gd name="T22" fmla="*/ 7 w 51"/>
                  <a:gd name="T23" fmla="*/ 5679 h 45"/>
                  <a:gd name="T24" fmla="*/ 7 w 51"/>
                  <a:gd name="T25" fmla="*/ 6188 h 45"/>
                  <a:gd name="T26" fmla="*/ 6 w 51"/>
                  <a:gd name="T27" fmla="*/ 6188 h 45"/>
                  <a:gd name="T28" fmla="*/ 7 w 51"/>
                  <a:gd name="T29" fmla="*/ 6188 h 45"/>
                  <a:gd name="T30" fmla="*/ 8 w 51"/>
                  <a:gd name="T31" fmla="*/ 6188 h 45"/>
                  <a:gd name="T32" fmla="*/ 682 w 51"/>
                  <a:gd name="T33" fmla="*/ 8029 h 45"/>
                  <a:gd name="T34" fmla="*/ 960 w 51"/>
                  <a:gd name="T35" fmla="*/ 11274 h 45"/>
                  <a:gd name="T36" fmla="*/ 1432 w 51"/>
                  <a:gd name="T37" fmla="*/ 14719 h 45"/>
                  <a:gd name="T38" fmla="*/ 1699 w 51"/>
                  <a:gd name="T39" fmla="*/ 20452 h 45"/>
                  <a:gd name="T40" fmla="*/ 2134 w 51"/>
                  <a:gd name="T41" fmla="*/ 26176 h 45"/>
                  <a:gd name="T42" fmla="*/ 2395 w 51"/>
                  <a:gd name="T43" fmla="*/ 31316 h 45"/>
                  <a:gd name="T44" fmla="*/ 2770 w 51"/>
                  <a:gd name="T45" fmla="*/ 28514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32" name="Freeform 960"/>
              <p:cNvSpPr>
                <a:spLocks noChangeArrowheads="1"/>
              </p:cNvSpPr>
              <p:nvPr/>
            </p:nvSpPr>
            <p:spPr bwMode="auto">
              <a:xfrm>
                <a:off x="187" y="1376"/>
                <a:ext cx="23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4787 51712"/>
                  <a:gd name="G4" fmla="+- 5 0 0"/>
                  <a:gd name="G5" fmla="+- 7 0 0"/>
                  <a:gd name="G6" fmla="+- 12 0 0"/>
                  <a:gd name="G7" fmla="sin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693 0 0"/>
                  <a:gd name="G22" fmla="+- 52618 0 0"/>
                  <a:gd name="T0" fmla="*/ 6495 w 24"/>
                  <a:gd name="T1" fmla="*/ 23062 h 61"/>
                  <a:gd name="T2" fmla="*/ 6495 w 24"/>
                  <a:gd name="T3" fmla="*/ 21338 h 61"/>
                  <a:gd name="T4" fmla="*/ 6187 w 24"/>
                  <a:gd name="T5" fmla="*/ 19105 h 61"/>
                  <a:gd name="T6" fmla="*/ 5995 w 24"/>
                  <a:gd name="T7" fmla="*/ 16855 h 61"/>
                  <a:gd name="T8" fmla="*/ 5534 w 24"/>
                  <a:gd name="T9" fmla="*/ 13446 h 61"/>
                  <a:gd name="T10" fmla="*/ 5108 w 24"/>
                  <a:gd name="T11" fmla="*/ 10503 h 61"/>
                  <a:gd name="T12" fmla="*/ 4352 w 24"/>
                  <a:gd name="T13" fmla="*/ 7099 h 61"/>
                  <a:gd name="T14" fmla="*/ 3423 w 24"/>
                  <a:gd name="T15" fmla="*/ 3506 h 61"/>
                  <a:gd name="T16" fmla="*/ 2118 w 24"/>
                  <a:gd name="T17" fmla="*/ 0 h 61"/>
                  <a:gd name="T18" fmla="*/ 0 w 24"/>
                  <a:gd name="T19" fmla="*/ 5 h 61"/>
                  <a:gd name="T20" fmla="*/ 4 w 24"/>
                  <a:gd name="T21" fmla="*/ 4779 h 61"/>
                  <a:gd name="T22" fmla="*/ 2118 w 24"/>
                  <a:gd name="T23" fmla="*/ 8304 h 61"/>
                  <a:gd name="T24" fmla="*/ 2486 w 24"/>
                  <a:gd name="T25" fmla="*/ 11374 h 61"/>
                  <a:gd name="T26" fmla="*/ 3160 w 24"/>
                  <a:gd name="T27" fmla="*/ 14364 h 61"/>
                  <a:gd name="T28" fmla="*/ 3708 w 24"/>
                  <a:gd name="T29" fmla="*/ 17045 h 61"/>
                  <a:gd name="T30" fmla="*/ 4017 w 24"/>
                  <a:gd name="T31" fmla="*/ 19710 h 61"/>
                  <a:gd name="T32" fmla="*/ 4017 w 24"/>
                  <a:gd name="T33" fmla="*/ 21621 h 61"/>
                  <a:gd name="T34" fmla="*/ 4352 w 24"/>
                  <a:gd name="T35" fmla="*/ 23384 h 61"/>
                  <a:gd name="T36" fmla="*/ 6495 w 24"/>
                  <a:gd name="T37" fmla="*/ 23062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3" y="9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1"/>
                    </a:lnTo>
                    <a:lnTo>
                      <a:pt x="9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33" name="Freeform 961"/>
              <p:cNvSpPr>
                <a:spLocks noChangeArrowheads="1"/>
              </p:cNvSpPr>
              <p:nvPr/>
            </p:nvSpPr>
            <p:spPr bwMode="auto">
              <a:xfrm>
                <a:off x="5552" y="1477"/>
                <a:ext cx="65" cy="114"/>
              </a:xfrm>
              <a:custGeom>
                <a:avLst/>
                <a:gdLst>
                  <a:gd name="G0" fmla="+- 65533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2 0 0"/>
                  <a:gd name="G20" fmla="*/ 1 0 51712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668 0 0"/>
                  <a:gd name="G35" fmla="+- 27644 0 0"/>
                  <a:gd name="G36" fmla="+- 27892 0 0"/>
                  <a:gd name="G37" fmla="+- 28164 0 0"/>
                  <a:gd name="G38" fmla="+- 27919 0 0"/>
                  <a:gd name="G39" fmla="+- 27588 0 0"/>
                  <a:gd name="T0" fmla="*/ 0 w 64"/>
                  <a:gd name="T1" fmla="*/ 25925 h 106"/>
                  <a:gd name="T2" fmla="*/ 0 w 64"/>
                  <a:gd name="T3" fmla="*/ 26668 h 106"/>
                  <a:gd name="T4" fmla="*/ 0 w 64"/>
                  <a:gd name="T5" fmla="*/ 27645 h 106"/>
                  <a:gd name="T6" fmla="*/ 1 w 64"/>
                  <a:gd name="T7" fmla="*/ 27894 h 106"/>
                  <a:gd name="T8" fmla="*/ 2 w 64"/>
                  <a:gd name="T9" fmla="*/ 28170 h 106"/>
                  <a:gd name="T10" fmla="*/ 6 w 64"/>
                  <a:gd name="T11" fmla="*/ 28673 h 106"/>
                  <a:gd name="T12" fmla="*/ 754 w 64"/>
                  <a:gd name="T13" fmla="*/ 28673 h 106"/>
                  <a:gd name="T14" fmla="*/ 1085 w 64"/>
                  <a:gd name="T15" fmla="*/ 27894 h 106"/>
                  <a:gd name="T16" fmla="*/ 1561 w 64"/>
                  <a:gd name="T17" fmla="*/ 27422 h 106"/>
                  <a:gd name="T18" fmla="*/ 2113 w 64"/>
                  <a:gd name="T19" fmla="*/ 25668 h 106"/>
                  <a:gd name="T20" fmla="*/ 2594 w 64"/>
                  <a:gd name="T21" fmla="*/ 23889 h 106"/>
                  <a:gd name="T22" fmla="*/ 3037 w 64"/>
                  <a:gd name="T23" fmla="*/ 22047 h 106"/>
                  <a:gd name="T24" fmla="*/ 3512 w 64"/>
                  <a:gd name="T25" fmla="*/ 19208 h 106"/>
                  <a:gd name="T26" fmla="*/ 3870 w 64"/>
                  <a:gd name="T27" fmla="*/ 16590 h 106"/>
                  <a:gd name="T28" fmla="*/ 4119 w 64"/>
                  <a:gd name="T29" fmla="*/ 13625 h 106"/>
                  <a:gd name="T30" fmla="*/ 4369 w 64"/>
                  <a:gd name="T31" fmla="*/ 10684 h 106"/>
                  <a:gd name="T32" fmla="*/ 4376 w 64"/>
                  <a:gd name="T33" fmla="*/ 7075 h 106"/>
                  <a:gd name="T34" fmla="*/ 4369 w 64"/>
                  <a:gd name="T35" fmla="*/ 3863 h 106"/>
                  <a:gd name="T36" fmla="*/ 4119 w 64"/>
                  <a:gd name="T37" fmla="*/ 2 h 106"/>
                  <a:gd name="T38" fmla="*/ 4119 w 64"/>
                  <a:gd name="T39" fmla="*/ 1 h 106"/>
                  <a:gd name="T40" fmla="*/ 4111 w 64"/>
                  <a:gd name="T41" fmla="*/ 0 h 106"/>
                  <a:gd name="T42" fmla="*/ 3965 w 64"/>
                  <a:gd name="T43" fmla="*/ 0 h 106"/>
                  <a:gd name="T44" fmla="*/ 3731 w 64"/>
                  <a:gd name="T45" fmla="*/ 1 h 106"/>
                  <a:gd name="T46" fmla="*/ 3427 w 64"/>
                  <a:gd name="T47" fmla="*/ 4 h 106"/>
                  <a:gd name="T48" fmla="*/ 2928 w 64"/>
                  <a:gd name="T49" fmla="*/ 2324 h 106"/>
                  <a:gd name="T50" fmla="*/ 2385 w 64"/>
                  <a:gd name="T51" fmla="*/ 3600 h 106"/>
                  <a:gd name="T52" fmla="*/ 1989 w 64"/>
                  <a:gd name="T53" fmla="*/ 5697 h 106"/>
                  <a:gd name="T54" fmla="*/ 1469 w 64"/>
                  <a:gd name="T55" fmla="*/ 8014 h 106"/>
                  <a:gd name="T56" fmla="*/ 1021 w 64"/>
                  <a:gd name="T57" fmla="*/ 10173 h 106"/>
                  <a:gd name="T58" fmla="*/ 801 w 64"/>
                  <a:gd name="T59" fmla="*/ 12655 h 106"/>
                  <a:gd name="T60" fmla="*/ 629 w 64"/>
                  <a:gd name="T61" fmla="*/ 14479 h 106"/>
                  <a:gd name="T62" fmla="*/ 6 w 64"/>
                  <a:gd name="T63" fmla="*/ 16921 h 106"/>
                  <a:gd name="T64" fmla="*/ 4 w 64"/>
                  <a:gd name="T65" fmla="*/ 19382 h 106"/>
                  <a:gd name="T66" fmla="*/ 2 w 64"/>
                  <a:gd name="T67" fmla="*/ 21430 h 106"/>
                  <a:gd name="T68" fmla="*/ 1 w 64"/>
                  <a:gd name="T69" fmla="*/ 23044 h 106"/>
                  <a:gd name="T70" fmla="*/ 0 w 64"/>
                  <a:gd name="T71" fmla="*/ 24784 h 106"/>
                  <a:gd name="T72" fmla="*/ 0 w 64"/>
                  <a:gd name="T73" fmla="*/ 2592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0" y="51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3" y="15"/>
                    </a:lnTo>
                    <a:lnTo>
                      <a:pt x="60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1"/>
                    </a:lnTo>
                    <a:lnTo>
                      <a:pt x="49" y="4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34" name="Freeform 962"/>
              <p:cNvSpPr>
                <a:spLocks noChangeArrowheads="1"/>
              </p:cNvSpPr>
              <p:nvPr/>
            </p:nvSpPr>
            <p:spPr bwMode="auto">
              <a:xfrm>
                <a:off x="5548" y="1477"/>
                <a:ext cx="74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*/ 1 16469 5171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*/ 1 109 2"/>
                  <a:gd name="G21" fmla="+- 16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3175 0 0"/>
                  <a:gd name="G46" fmla="+- 58366 0 0"/>
                  <a:gd name="G47" fmla="+- 54357 0 0"/>
                  <a:gd name="G48" fmla="+- 49635 0 0"/>
                  <a:gd name="G49" fmla="+- 45397 0 0"/>
                  <a:gd name="G50" fmla="+- 41961 0 0"/>
                  <a:gd name="G51" fmla="+- 38673 0 0"/>
                  <a:gd name="T0" fmla="*/ 2547 w 73"/>
                  <a:gd name="T1" fmla="*/ 2 h 111"/>
                  <a:gd name="T2" fmla="*/ 2632 w 73"/>
                  <a:gd name="T3" fmla="*/ 4993 h 111"/>
                  <a:gd name="T4" fmla="*/ 2687 w 73"/>
                  <a:gd name="T5" fmla="*/ 9857 h 111"/>
                  <a:gd name="T6" fmla="*/ 2632 w 73"/>
                  <a:gd name="T7" fmla="*/ 13811 h 111"/>
                  <a:gd name="T8" fmla="*/ 2547 w 73"/>
                  <a:gd name="T9" fmla="*/ 18448 h 111"/>
                  <a:gd name="T10" fmla="*/ 2365 w 73"/>
                  <a:gd name="T11" fmla="*/ 22504 h 111"/>
                  <a:gd name="T12" fmla="*/ 2171 w 73"/>
                  <a:gd name="T13" fmla="*/ 25746 h 111"/>
                  <a:gd name="T14" fmla="*/ 1884 w 73"/>
                  <a:gd name="T15" fmla="*/ 28747 h 111"/>
                  <a:gd name="T16" fmla="*/ 1605 w 73"/>
                  <a:gd name="T17" fmla="*/ 31984 h 111"/>
                  <a:gd name="T18" fmla="*/ 1297 w 73"/>
                  <a:gd name="T19" fmla="*/ 34389 h 111"/>
                  <a:gd name="T20" fmla="*/ 1029 w 73"/>
                  <a:gd name="T21" fmla="*/ 35949 h 111"/>
                  <a:gd name="T22" fmla="*/ 747 w 73"/>
                  <a:gd name="T23" fmla="*/ 37357 h 111"/>
                  <a:gd name="T24" fmla="*/ 603 w 73"/>
                  <a:gd name="T25" fmla="*/ 38022 h 111"/>
                  <a:gd name="T26" fmla="*/ 462 w 73"/>
                  <a:gd name="T27" fmla="*/ 38022 h 111"/>
                  <a:gd name="T28" fmla="*/ 8 w 73"/>
                  <a:gd name="T29" fmla="*/ 37808 h 111"/>
                  <a:gd name="T30" fmla="*/ 8 w 73"/>
                  <a:gd name="T31" fmla="*/ 38022 h 111"/>
                  <a:gd name="T32" fmla="*/ 8 w 73"/>
                  <a:gd name="T33" fmla="*/ 37808 h 111"/>
                  <a:gd name="T34" fmla="*/ 8 w 73"/>
                  <a:gd name="T35" fmla="*/ 37357 h 111"/>
                  <a:gd name="T36" fmla="*/ 8 w 73"/>
                  <a:gd name="T37" fmla="*/ 36374 h 111"/>
                  <a:gd name="T38" fmla="*/ 0 w 73"/>
                  <a:gd name="T39" fmla="*/ 35949 h 111"/>
                  <a:gd name="T40" fmla="*/ 0 w 73"/>
                  <a:gd name="T41" fmla="*/ 37357 h 111"/>
                  <a:gd name="T42" fmla="*/ 0 w 73"/>
                  <a:gd name="T43" fmla="*/ 38316 h 111"/>
                  <a:gd name="T44" fmla="*/ 2 w 73"/>
                  <a:gd name="T45" fmla="*/ 40182 h 111"/>
                  <a:gd name="T46" fmla="*/ 4 w 73"/>
                  <a:gd name="T47" fmla="*/ 40881 h 111"/>
                  <a:gd name="T48" fmla="*/ 9 w 73"/>
                  <a:gd name="T49" fmla="*/ 42011 h 111"/>
                  <a:gd name="T50" fmla="*/ 636 w 73"/>
                  <a:gd name="T51" fmla="*/ 41125 h 111"/>
                  <a:gd name="T52" fmla="*/ 925 w 73"/>
                  <a:gd name="T53" fmla="*/ 40527 h 111"/>
                  <a:gd name="T54" fmla="*/ 1273 w 73"/>
                  <a:gd name="T55" fmla="*/ 38854 h 111"/>
                  <a:gd name="T56" fmla="*/ 1577 w 73"/>
                  <a:gd name="T57" fmla="*/ 37156 h 111"/>
                  <a:gd name="T58" fmla="*/ 1884 w 73"/>
                  <a:gd name="T59" fmla="*/ 34571 h 111"/>
                  <a:gd name="T60" fmla="*/ 2171 w 73"/>
                  <a:gd name="T61" fmla="*/ 31101 h 111"/>
                  <a:gd name="T62" fmla="*/ 2460 w 73"/>
                  <a:gd name="T63" fmla="*/ 27461 h 111"/>
                  <a:gd name="T64" fmla="*/ 2687 w 73"/>
                  <a:gd name="T65" fmla="*/ 23417 h 111"/>
                  <a:gd name="T66" fmla="*/ 2834 w 73"/>
                  <a:gd name="T67" fmla="*/ 19256 h 111"/>
                  <a:gd name="T68" fmla="*/ 2989 w 73"/>
                  <a:gd name="T69" fmla="*/ 14648 h 111"/>
                  <a:gd name="T70" fmla="*/ 3045 w 73"/>
                  <a:gd name="T71" fmla="*/ 9857 h 111"/>
                  <a:gd name="T72" fmla="*/ 3045 w 73"/>
                  <a:gd name="T73" fmla="*/ 4627 h 111"/>
                  <a:gd name="T74" fmla="*/ 2834 w 73"/>
                  <a:gd name="T75" fmla="*/ 0 h 111"/>
                  <a:gd name="T76" fmla="*/ 2547 w 73"/>
                  <a:gd name="T77" fmla="*/ 2 h 111"/>
                  <a:gd name="T78" fmla="*/ 0 w 73"/>
                  <a:gd name="T79" fmla="*/ 0 h 111"/>
                  <a:gd name="T80" fmla="*/ 73 w 73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3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2" y="68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1" y="90"/>
                    </a:lnTo>
                    <a:lnTo>
                      <a:pt x="25" y="95"/>
                    </a:lnTo>
                    <a:lnTo>
                      <a:pt x="19" y="98"/>
                    </a:lnTo>
                    <a:lnTo>
                      <a:pt x="15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8" y="101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8"/>
                    </a:lnTo>
                    <a:lnTo>
                      <a:pt x="9" y="111"/>
                    </a:lnTo>
                    <a:lnTo>
                      <a:pt x="16" y="109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8" y="51"/>
                    </a:lnTo>
                    <a:lnTo>
                      <a:pt x="72" y="39"/>
                    </a:lnTo>
                    <a:lnTo>
                      <a:pt x="73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35" name="Freeform 963"/>
              <p:cNvSpPr>
                <a:spLocks noChangeArrowheads="1"/>
              </p:cNvSpPr>
              <p:nvPr/>
            </p:nvSpPr>
            <p:spPr bwMode="auto">
              <a:xfrm>
                <a:off x="5565" y="1472"/>
                <a:ext cx="51" cy="47"/>
              </a:xfrm>
              <a:custGeom>
                <a:avLst/>
                <a:gdLst>
                  <a:gd name="G0" fmla="*/ 1 34071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48425 49664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60550 0 0"/>
                  <a:gd name="G24" fmla="+- 62054 0 0"/>
                  <a:gd name="G25" fmla="+- 63647 0 0"/>
                  <a:gd name="T0" fmla="*/ 7 w 51"/>
                  <a:gd name="T1" fmla="*/ 6908 h 46"/>
                  <a:gd name="T2" fmla="*/ 644 w 51"/>
                  <a:gd name="T3" fmla="*/ 5630 h 46"/>
                  <a:gd name="T4" fmla="*/ 960 w 51"/>
                  <a:gd name="T5" fmla="*/ 4442 h 46"/>
                  <a:gd name="T6" fmla="*/ 1352 w 51"/>
                  <a:gd name="T7" fmla="*/ 3241 h 46"/>
                  <a:gd name="T8" fmla="*/ 1699 w 51"/>
                  <a:gd name="T9" fmla="*/ 2333 h 46"/>
                  <a:gd name="T10" fmla="*/ 2017 w 51"/>
                  <a:gd name="T11" fmla="*/ 1702 h 46"/>
                  <a:gd name="T12" fmla="*/ 2393 w 51"/>
                  <a:gd name="T13" fmla="*/ 1587 h 46"/>
                  <a:gd name="T14" fmla="*/ 2395 w 51"/>
                  <a:gd name="T15" fmla="*/ 1507 h 46"/>
                  <a:gd name="T16" fmla="*/ 2471 w 51"/>
                  <a:gd name="T17" fmla="*/ 1507 h 46"/>
                  <a:gd name="T18" fmla="*/ 2395 w 51"/>
                  <a:gd name="T19" fmla="*/ 1507 h 46"/>
                  <a:gd name="T20" fmla="*/ 2395 w 51"/>
                  <a:gd name="T21" fmla="*/ 1316 h 46"/>
                  <a:gd name="T22" fmla="*/ 2770 w 51"/>
                  <a:gd name="T23" fmla="*/ 76 h 46"/>
                  <a:gd name="T24" fmla="*/ 2683 w 51"/>
                  <a:gd name="T25" fmla="*/ 2 h 46"/>
                  <a:gd name="T26" fmla="*/ 2534 w 51"/>
                  <a:gd name="T27" fmla="*/ 0 h 46"/>
                  <a:gd name="T28" fmla="*/ 2393 w 51"/>
                  <a:gd name="T29" fmla="*/ 0 h 46"/>
                  <a:gd name="T30" fmla="*/ 2136 w 51"/>
                  <a:gd name="T31" fmla="*/ 1 h 46"/>
                  <a:gd name="T32" fmla="*/ 1797 w 51"/>
                  <a:gd name="T33" fmla="*/ 5 h 46"/>
                  <a:gd name="T34" fmla="*/ 1514 w 51"/>
                  <a:gd name="T35" fmla="*/ 1507 h 46"/>
                  <a:gd name="T36" fmla="*/ 1016 w 51"/>
                  <a:gd name="T37" fmla="*/ 2064 h 46"/>
                  <a:gd name="T38" fmla="*/ 644 w 51"/>
                  <a:gd name="T39" fmla="*/ 3459 h 46"/>
                  <a:gd name="T40" fmla="*/ 5 w 51"/>
                  <a:gd name="T41" fmla="*/ 4746 h 46"/>
                  <a:gd name="T42" fmla="*/ 0 w 51"/>
                  <a:gd name="T43" fmla="*/ 6105 h 46"/>
                  <a:gd name="T44" fmla="*/ 7 w 51"/>
                  <a:gd name="T45" fmla="*/ 6908 h 46"/>
                  <a:gd name="T46" fmla="*/ 0 w 51"/>
                  <a:gd name="T47" fmla="*/ 0 h 46"/>
                  <a:gd name="T48" fmla="*/ 51 w 51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6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36" name="Freeform 964"/>
              <p:cNvSpPr>
                <a:spLocks noChangeArrowheads="1"/>
              </p:cNvSpPr>
              <p:nvPr/>
            </p:nvSpPr>
            <p:spPr bwMode="auto">
              <a:xfrm>
                <a:off x="5548" y="1517"/>
                <a:ext cx="23" cy="64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1 G4"/>
                  <a:gd name="G6" fmla="*/ 1 2399 51712"/>
                  <a:gd name="G7" fmla="+- 1 0 0"/>
                  <a:gd name="G8" fmla="+- 1 0 0"/>
                  <a:gd name="G9" fmla="*/ 1 55861 45696"/>
                  <a:gd name="G10" fmla="+- 4 0 0"/>
                  <a:gd name="G11" fmla="+- 22 0 0"/>
                  <a:gd name="G12" fmla="+- 65532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6385 0 0"/>
                  <a:gd name="G28" fmla="+- 48312 0 0"/>
                  <a:gd name="T0" fmla="*/ 2295 w 24"/>
                  <a:gd name="T1" fmla="*/ 23384 h 61"/>
                  <a:gd name="T2" fmla="*/ 2486 w 24"/>
                  <a:gd name="T3" fmla="*/ 21637 h 61"/>
                  <a:gd name="T4" fmla="*/ 2486 w 24"/>
                  <a:gd name="T5" fmla="*/ 19710 h 61"/>
                  <a:gd name="T6" fmla="*/ 2693 w 24"/>
                  <a:gd name="T7" fmla="*/ 17045 h 61"/>
                  <a:gd name="T8" fmla="*/ 3160 w 24"/>
                  <a:gd name="T9" fmla="*/ 14364 h 61"/>
                  <a:gd name="T10" fmla="*/ 4017 w 24"/>
                  <a:gd name="T11" fmla="*/ 10626 h 61"/>
                  <a:gd name="T12" fmla="*/ 4715 w 24"/>
                  <a:gd name="T13" fmla="*/ 8304 h 61"/>
                  <a:gd name="T14" fmla="*/ 5534 w 24"/>
                  <a:gd name="T15" fmla="*/ 4424 h 61"/>
                  <a:gd name="T16" fmla="*/ 6495 w 24"/>
                  <a:gd name="T17" fmla="*/ 5 h 61"/>
                  <a:gd name="T18" fmla="*/ 4715 w 24"/>
                  <a:gd name="T19" fmla="*/ 0 h 61"/>
                  <a:gd name="T20" fmla="*/ 2917 w 24"/>
                  <a:gd name="T21" fmla="*/ 3506 h 61"/>
                  <a:gd name="T22" fmla="*/ 2295 w 24"/>
                  <a:gd name="T23" fmla="*/ 6569 h 61"/>
                  <a:gd name="T24" fmla="*/ 1955 w 24"/>
                  <a:gd name="T25" fmla="*/ 9838 h 61"/>
                  <a:gd name="T26" fmla="*/ 4 w 24"/>
                  <a:gd name="T27" fmla="*/ 13446 h 61"/>
                  <a:gd name="T28" fmla="*/ 2 w 24"/>
                  <a:gd name="T29" fmla="*/ 16855 h 61"/>
                  <a:gd name="T30" fmla="*/ 1 w 24"/>
                  <a:gd name="T31" fmla="*/ 18472 h 61"/>
                  <a:gd name="T32" fmla="*/ 0 w 24"/>
                  <a:gd name="T33" fmla="*/ 21621 h 61"/>
                  <a:gd name="T34" fmla="*/ 0 w 24"/>
                  <a:gd name="T35" fmla="*/ 23062 h 61"/>
                  <a:gd name="T36" fmla="*/ 2295 w 24"/>
                  <a:gd name="T37" fmla="*/ 23384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7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6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37" name="Freeform 965"/>
              <p:cNvSpPr>
                <a:spLocks noChangeArrowheads="1"/>
              </p:cNvSpPr>
              <p:nvPr/>
            </p:nvSpPr>
            <p:spPr bwMode="auto">
              <a:xfrm>
                <a:off x="140" y="2539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1 0 0"/>
                  <a:gd name="G8" fmla="+- 13 0 0"/>
                  <a:gd name="G9" fmla="+- 1 0 0"/>
                  <a:gd name="G10" fmla="*/ 1 0 51712"/>
                  <a:gd name="G11" fmla="*/ 1 0 51712"/>
                  <a:gd name="G12" fmla="+- 15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42470 0 0"/>
                  <a:gd name="G33" fmla="+- 44983 0 0"/>
                  <a:gd name="G34" fmla="+- 45589 0 0"/>
                  <a:gd name="G35" fmla="+- 46453 0 0"/>
                  <a:gd name="G36" fmla="+- 47069 0 0"/>
                  <a:gd name="G37" fmla="+- 49122 0 0"/>
                  <a:gd name="G38" fmla="+- 48981 0 0"/>
                  <a:gd name="T0" fmla="*/ 4376 w 64"/>
                  <a:gd name="T1" fmla="*/ 46846 h 106"/>
                  <a:gd name="T2" fmla="*/ 4376 w 64"/>
                  <a:gd name="T3" fmla="*/ 49359 h 106"/>
                  <a:gd name="T4" fmla="*/ 4376 w 64"/>
                  <a:gd name="T5" fmla="*/ 49958 h 106"/>
                  <a:gd name="T6" fmla="*/ 4369 w 64"/>
                  <a:gd name="T7" fmla="*/ 50821 h 106"/>
                  <a:gd name="T8" fmla="*/ 4368 w 64"/>
                  <a:gd name="T9" fmla="*/ 51180 h 106"/>
                  <a:gd name="T10" fmla="*/ 4111 w 64"/>
                  <a:gd name="T11" fmla="*/ 52764 h 106"/>
                  <a:gd name="T12" fmla="*/ 3642 w 64"/>
                  <a:gd name="T13" fmla="*/ 52208 h 106"/>
                  <a:gd name="T14" fmla="*/ 3227 w 64"/>
                  <a:gd name="T15" fmla="*/ 50821 h 106"/>
                  <a:gd name="T16" fmla="*/ 2858 w 64"/>
                  <a:gd name="T17" fmla="*/ 49503 h 106"/>
                  <a:gd name="T18" fmla="*/ 2245 w 64"/>
                  <a:gd name="T19" fmla="*/ 46458 h 106"/>
                  <a:gd name="T20" fmla="*/ 1807 w 64"/>
                  <a:gd name="T21" fmla="*/ 43198 h 106"/>
                  <a:gd name="T22" fmla="*/ 1302 w 64"/>
                  <a:gd name="T23" fmla="*/ 39489 h 106"/>
                  <a:gd name="T24" fmla="*/ 851 w 64"/>
                  <a:gd name="T25" fmla="*/ 35633 h 106"/>
                  <a:gd name="T26" fmla="*/ 629 w 64"/>
                  <a:gd name="T27" fmla="*/ 30374 h 106"/>
                  <a:gd name="T28" fmla="*/ 4 w 64"/>
                  <a:gd name="T29" fmla="*/ 24443 h 106"/>
                  <a:gd name="T30" fmla="*/ 1 w 64"/>
                  <a:gd name="T31" fmla="*/ 18632 h 106"/>
                  <a:gd name="T32" fmla="*/ 0 w 64"/>
                  <a:gd name="T33" fmla="*/ 12702 h 106"/>
                  <a:gd name="T34" fmla="*/ 1 w 64"/>
                  <a:gd name="T35" fmla="*/ 6611 h 106"/>
                  <a:gd name="T36" fmla="*/ 4 w 64"/>
                  <a:gd name="T37" fmla="*/ 1 h 106"/>
                  <a:gd name="T38" fmla="*/ 4 w 64"/>
                  <a:gd name="T39" fmla="*/ 0 h 106"/>
                  <a:gd name="T40" fmla="*/ 6 w 64"/>
                  <a:gd name="T41" fmla="*/ 0 h 106"/>
                  <a:gd name="T42" fmla="*/ 7 w 64"/>
                  <a:gd name="T43" fmla="*/ 0 h 106"/>
                  <a:gd name="T44" fmla="*/ 710 w 64"/>
                  <a:gd name="T45" fmla="*/ 0 h 106"/>
                  <a:gd name="T46" fmla="*/ 960 w 64"/>
                  <a:gd name="T47" fmla="*/ 3 h 106"/>
                  <a:gd name="T48" fmla="*/ 1469 w 64"/>
                  <a:gd name="T49" fmla="*/ 4057 h 106"/>
                  <a:gd name="T50" fmla="*/ 1989 w 64"/>
                  <a:gd name="T51" fmla="*/ 6611 h 106"/>
                  <a:gd name="T52" fmla="*/ 2385 w 64"/>
                  <a:gd name="T53" fmla="*/ 10496 h 106"/>
                  <a:gd name="T54" fmla="*/ 3034 w 64"/>
                  <a:gd name="T55" fmla="*/ 14547 h 106"/>
                  <a:gd name="T56" fmla="*/ 3305 w 64"/>
                  <a:gd name="T57" fmla="*/ 18632 h 106"/>
                  <a:gd name="T58" fmla="*/ 3641 w 64"/>
                  <a:gd name="T59" fmla="*/ 22499 h 106"/>
                  <a:gd name="T60" fmla="*/ 3870 w 64"/>
                  <a:gd name="T61" fmla="*/ 27896 h 106"/>
                  <a:gd name="T62" fmla="*/ 4111 w 64"/>
                  <a:gd name="T63" fmla="*/ 30622 h 106"/>
                  <a:gd name="T64" fmla="*/ 4119 w 64"/>
                  <a:gd name="T65" fmla="*/ 35633 h 106"/>
                  <a:gd name="T66" fmla="*/ 4368 w 64"/>
                  <a:gd name="T67" fmla="*/ 39132 h 106"/>
                  <a:gd name="T68" fmla="*/ 4369 w 64"/>
                  <a:gd name="T69" fmla="*/ 42078 h 106"/>
                  <a:gd name="T70" fmla="*/ 4376 w 64"/>
                  <a:gd name="T71" fmla="*/ 45500 h 106"/>
                  <a:gd name="T72" fmla="*/ 4376 w 64"/>
                  <a:gd name="T73" fmla="*/ 46846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5"/>
                    </a:moveTo>
                    <a:lnTo>
                      <a:pt x="64" y="99"/>
                    </a:lnTo>
                    <a:lnTo>
                      <a:pt x="64" y="101"/>
                    </a:lnTo>
                    <a:lnTo>
                      <a:pt x="63" y="103"/>
                    </a:lnTo>
                    <a:lnTo>
                      <a:pt x="62" y="104"/>
                    </a:lnTo>
                    <a:lnTo>
                      <a:pt x="58" y="106"/>
                    </a:lnTo>
                    <a:lnTo>
                      <a:pt x="53" y="105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3"/>
                    </a:lnTo>
                    <a:lnTo>
                      <a:pt x="22" y="8"/>
                    </a:lnTo>
                    <a:lnTo>
                      <a:pt x="29" y="14"/>
                    </a:lnTo>
                    <a:lnTo>
                      <a:pt x="35" y="21"/>
                    </a:lnTo>
                    <a:lnTo>
                      <a:pt x="43" y="29"/>
                    </a:lnTo>
                    <a:lnTo>
                      <a:pt x="48" y="38"/>
                    </a:lnTo>
                    <a:lnTo>
                      <a:pt x="52" y="46"/>
                    </a:lnTo>
                    <a:lnTo>
                      <a:pt x="56" y="55"/>
                    </a:lnTo>
                    <a:lnTo>
                      <a:pt x="58" y="62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5"/>
                    </a:lnTo>
                    <a:lnTo>
                      <a:pt x="64" y="91"/>
                    </a:lnTo>
                    <a:lnTo>
                      <a:pt x="64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38" name="Freeform 966"/>
              <p:cNvSpPr>
                <a:spLocks noChangeArrowheads="1"/>
              </p:cNvSpPr>
              <p:nvPr/>
            </p:nvSpPr>
            <p:spPr bwMode="auto">
              <a:xfrm>
                <a:off x="135" y="2539"/>
                <a:ext cx="74" cy="120"/>
              </a:xfrm>
              <a:custGeom>
                <a:avLst/>
                <a:gdLst>
                  <a:gd name="G0" fmla="*/ 1 0 51712"/>
                  <a:gd name="G1" fmla="+- 65524 0 0"/>
                  <a:gd name="G2" fmla="+- 51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6989 22848"/>
                  <a:gd name="G17" fmla="+- 10 0 0"/>
                  <a:gd name="G18" fmla="sin 26 G17"/>
                  <a:gd name="G19" fmla="*/ 1 21231 49664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4829 4"/>
                  <a:gd name="G31" fmla="+- 1 0 0"/>
                  <a:gd name="G32" fmla="+- 1 0 0"/>
                  <a:gd name="G33" fmla="+- 1 0 0"/>
                  <a:gd name="G34" fmla="*/ 1 0 51712"/>
                  <a:gd name="G35" fmla="cos 54736 G34"/>
                  <a:gd name="G36" fmla="*/ 1 0 51712"/>
                  <a:gd name="G37" fmla="sin 54737 G36"/>
                  <a:gd name="G38" fmla="+- G35 G37 0"/>
                  <a:gd name="G39" fmla="+- G38 10800 0"/>
                  <a:gd name="G40" fmla="+- 1 0 0"/>
                  <a:gd name="G41" fmla="+- 1 0 0"/>
                  <a:gd name="G42" fmla="+- 1 0 0"/>
                  <a:gd name="G43" fmla="+- 1 0 0"/>
                  <a:gd name="T0" fmla="*/ 5 w 73"/>
                  <a:gd name="T1" fmla="*/ 0 h 111"/>
                  <a:gd name="T2" fmla="*/ 0 w 73"/>
                  <a:gd name="T3" fmla="*/ 4627 h 111"/>
                  <a:gd name="T4" fmla="*/ 0 w 73"/>
                  <a:gd name="T5" fmla="*/ 9857 h 111"/>
                  <a:gd name="T6" fmla="*/ 1 w 73"/>
                  <a:gd name="T7" fmla="*/ 14648 h 111"/>
                  <a:gd name="T8" fmla="*/ 5 w 73"/>
                  <a:gd name="T9" fmla="*/ 19256 h 111"/>
                  <a:gd name="T10" fmla="*/ 9 w 73"/>
                  <a:gd name="T11" fmla="*/ 23417 h 111"/>
                  <a:gd name="T12" fmla="*/ 572 w 73"/>
                  <a:gd name="T13" fmla="*/ 27461 h 111"/>
                  <a:gd name="T14" fmla="*/ 831 w 73"/>
                  <a:gd name="T15" fmla="*/ 31101 h 111"/>
                  <a:gd name="T16" fmla="*/ 1207 w 73"/>
                  <a:gd name="T17" fmla="*/ 34571 h 111"/>
                  <a:gd name="T18" fmla="*/ 1443 w 73"/>
                  <a:gd name="T19" fmla="*/ 37357 h 111"/>
                  <a:gd name="T20" fmla="*/ 1786 w 73"/>
                  <a:gd name="T21" fmla="*/ 38854 h 111"/>
                  <a:gd name="T22" fmla="*/ 2096 w 73"/>
                  <a:gd name="T23" fmla="*/ 40527 h 111"/>
                  <a:gd name="T24" fmla="*/ 2365 w 73"/>
                  <a:gd name="T25" fmla="*/ 41429 h 111"/>
                  <a:gd name="T26" fmla="*/ 2687 w 73"/>
                  <a:gd name="T27" fmla="*/ 42011 h 111"/>
                  <a:gd name="T28" fmla="*/ 2887 w 73"/>
                  <a:gd name="T29" fmla="*/ 41125 h 111"/>
                  <a:gd name="T30" fmla="*/ 2973 w 73"/>
                  <a:gd name="T31" fmla="*/ 40182 h 111"/>
                  <a:gd name="T32" fmla="*/ 3045 w 73"/>
                  <a:gd name="T33" fmla="*/ 38854 h 111"/>
                  <a:gd name="T34" fmla="*/ 3045 w 73"/>
                  <a:gd name="T35" fmla="*/ 37516 h 111"/>
                  <a:gd name="T36" fmla="*/ 3045 w 73"/>
                  <a:gd name="T37" fmla="*/ 35949 h 111"/>
                  <a:gd name="T38" fmla="*/ 2737 w 73"/>
                  <a:gd name="T39" fmla="*/ 36374 h 111"/>
                  <a:gd name="T40" fmla="*/ 2737 w 73"/>
                  <a:gd name="T41" fmla="*/ 37516 h 111"/>
                  <a:gd name="T42" fmla="*/ 2737 w 73"/>
                  <a:gd name="T43" fmla="*/ 37808 h 111"/>
                  <a:gd name="T44" fmla="*/ 2737 w 73"/>
                  <a:gd name="T45" fmla="*/ 38022 h 111"/>
                  <a:gd name="T46" fmla="*/ 2632 w 73"/>
                  <a:gd name="T47" fmla="*/ 38316 h 111"/>
                  <a:gd name="T48" fmla="*/ 2495 w 73"/>
                  <a:gd name="T49" fmla="*/ 38022 h 111"/>
                  <a:gd name="T50" fmla="*/ 2242 w 73"/>
                  <a:gd name="T51" fmla="*/ 37516 h 111"/>
                  <a:gd name="T52" fmla="*/ 2016 w 73"/>
                  <a:gd name="T53" fmla="*/ 35949 h 111"/>
                  <a:gd name="T54" fmla="*/ 1754 w 73"/>
                  <a:gd name="T55" fmla="*/ 34571 h 111"/>
                  <a:gd name="T56" fmla="*/ 1417 w 73"/>
                  <a:gd name="T57" fmla="*/ 31984 h 111"/>
                  <a:gd name="T58" fmla="*/ 1207 w 73"/>
                  <a:gd name="T59" fmla="*/ 29424 h 111"/>
                  <a:gd name="T60" fmla="*/ 831 w 73"/>
                  <a:gd name="T61" fmla="*/ 25746 h 111"/>
                  <a:gd name="T62" fmla="*/ 636 w 73"/>
                  <a:gd name="T63" fmla="*/ 22504 h 111"/>
                  <a:gd name="T64" fmla="*/ 542 w 73"/>
                  <a:gd name="T65" fmla="*/ 18448 h 111"/>
                  <a:gd name="T66" fmla="*/ 462 w 73"/>
                  <a:gd name="T67" fmla="*/ 14600 h 111"/>
                  <a:gd name="T68" fmla="*/ 9 w 73"/>
                  <a:gd name="T69" fmla="*/ 9857 h 111"/>
                  <a:gd name="T70" fmla="*/ 462 w 73"/>
                  <a:gd name="T71" fmla="*/ 5417 h 111"/>
                  <a:gd name="T72" fmla="*/ 542 w 73"/>
                  <a:gd name="T73" fmla="*/ 3 h 111"/>
                  <a:gd name="T74" fmla="*/ 5 w 73"/>
                  <a:gd name="T75" fmla="*/ 0 h 111"/>
                  <a:gd name="T76" fmla="*/ 0 w 73"/>
                  <a:gd name="T77" fmla="*/ 0 h 111"/>
                  <a:gd name="T78" fmla="*/ 73 w 73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3" h="111">
                    <a:moveTo>
                      <a:pt x="5" y="0"/>
                    </a:moveTo>
                    <a:lnTo>
                      <a:pt x="0" y="13"/>
                    </a:lnTo>
                    <a:lnTo>
                      <a:pt x="0" y="26"/>
                    </a:lnTo>
                    <a:lnTo>
                      <a:pt x="1" y="39"/>
                    </a:lnTo>
                    <a:lnTo>
                      <a:pt x="5" y="51"/>
                    </a:lnTo>
                    <a:lnTo>
                      <a:pt x="9" y="62"/>
                    </a:lnTo>
                    <a:lnTo>
                      <a:pt x="14" y="73"/>
                    </a:lnTo>
                    <a:lnTo>
                      <a:pt x="21" y="82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7"/>
                    </a:lnTo>
                    <a:lnTo>
                      <a:pt x="57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1" y="105"/>
                    </a:lnTo>
                    <a:lnTo>
                      <a:pt x="73" y="103"/>
                    </a:lnTo>
                    <a:lnTo>
                      <a:pt x="73" y="99"/>
                    </a:lnTo>
                    <a:lnTo>
                      <a:pt x="73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5" y="100"/>
                    </a:lnTo>
                    <a:lnTo>
                      <a:pt x="65" y="101"/>
                    </a:lnTo>
                    <a:lnTo>
                      <a:pt x="63" y="102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8" y="95"/>
                    </a:lnTo>
                    <a:lnTo>
                      <a:pt x="42" y="91"/>
                    </a:lnTo>
                    <a:lnTo>
                      <a:pt x="34" y="84"/>
                    </a:lnTo>
                    <a:lnTo>
                      <a:pt x="28" y="77"/>
                    </a:lnTo>
                    <a:lnTo>
                      <a:pt x="21" y="68"/>
                    </a:lnTo>
                    <a:lnTo>
                      <a:pt x="16" y="59"/>
                    </a:lnTo>
                    <a:lnTo>
                      <a:pt x="13" y="48"/>
                    </a:lnTo>
                    <a:lnTo>
                      <a:pt x="10" y="38"/>
                    </a:lnTo>
                    <a:lnTo>
                      <a:pt x="9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39" name="Freeform 967"/>
              <p:cNvSpPr>
                <a:spLocks noChangeArrowheads="1"/>
              </p:cNvSpPr>
              <p:nvPr/>
            </p:nvSpPr>
            <p:spPr bwMode="auto">
              <a:xfrm>
                <a:off x="140" y="2533"/>
                <a:ext cx="51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38117 51712"/>
                  <a:gd name="G4" fmla="+- 2 0 0"/>
                  <a:gd name="G5" fmla="+- 5 0 0"/>
                  <a:gd name="G6" fmla="*/ 1 26209 51712"/>
                  <a:gd name="G7" fmla="*/ 1 28513 57600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*/ 1 0 51712"/>
                  <a:gd name="G24" fmla="*/ 1 0 51712"/>
                  <a:gd name="G25" fmla="+- 28070 0 0"/>
                  <a:gd name="T0" fmla="*/ 2770 w 51"/>
                  <a:gd name="T1" fmla="*/ 98137 h 46"/>
                  <a:gd name="T2" fmla="*/ 2534 w 51"/>
                  <a:gd name="T3" fmla="*/ 75234 h 46"/>
                  <a:gd name="T4" fmla="*/ 2134 w 51"/>
                  <a:gd name="T5" fmla="*/ 54812 h 46"/>
                  <a:gd name="T6" fmla="*/ 1697 w 51"/>
                  <a:gd name="T7" fmla="*/ 39163 h 46"/>
                  <a:gd name="T8" fmla="*/ 1352 w 51"/>
                  <a:gd name="T9" fmla="*/ 22026 h 46"/>
                  <a:gd name="T10" fmla="*/ 907 w 51"/>
                  <a:gd name="T11" fmla="*/ 436 h 46"/>
                  <a:gd name="T12" fmla="*/ 608 w 51"/>
                  <a:gd name="T13" fmla="*/ 1 h 46"/>
                  <a:gd name="T14" fmla="*/ 8 w 51"/>
                  <a:gd name="T15" fmla="*/ 1 h 46"/>
                  <a:gd name="T16" fmla="*/ 5 w 51"/>
                  <a:gd name="T17" fmla="*/ 0 h 46"/>
                  <a:gd name="T18" fmla="*/ 2 w 51"/>
                  <a:gd name="T19" fmla="*/ 40 h 46"/>
                  <a:gd name="T20" fmla="*/ 0 w 51"/>
                  <a:gd name="T21" fmla="*/ 15801 h 46"/>
                  <a:gd name="T22" fmla="*/ 8 w 51"/>
                  <a:gd name="T23" fmla="*/ 20271 h 46"/>
                  <a:gd name="T24" fmla="*/ 7 w 51"/>
                  <a:gd name="T25" fmla="*/ 20271 h 46"/>
                  <a:gd name="T26" fmla="*/ 6 w 51"/>
                  <a:gd name="T27" fmla="*/ 22026 h 46"/>
                  <a:gd name="T28" fmla="*/ 7 w 51"/>
                  <a:gd name="T29" fmla="*/ 22026 h 46"/>
                  <a:gd name="T30" fmla="*/ 8 w 51"/>
                  <a:gd name="T31" fmla="*/ 22026 h 46"/>
                  <a:gd name="T32" fmla="*/ 682 w 51"/>
                  <a:gd name="T33" fmla="*/ 25913 h 46"/>
                  <a:gd name="T34" fmla="*/ 960 w 51"/>
                  <a:gd name="T35" fmla="*/ 39163 h 46"/>
                  <a:gd name="T36" fmla="*/ 1432 w 51"/>
                  <a:gd name="T37" fmla="*/ 53916 h 46"/>
                  <a:gd name="T38" fmla="*/ 1699 w 51"/>
                  <a:gd name="T39" fmla="*/ 70303 h 46"/>
                  <a:gd name="T40" fmla="*/ 2134 w 51"/>
                  <a:gd name="T41" fmla="*/ 88889 h 46"/>
                  <a:gd name="T42" fmla="*/ 2395 w 51"/>
                  <a:gd name="T43" fmla="*/ 106703 h 46"/>
                  <a:gd name="T44" fmla="*/ 2770 w 51"/>
                  <a:gd name="T45" fmla="*/ 98137 h 46"/>
                  <a:gd name="T46" fmla="*/ 0 w 51"/>
                  <a:gd name="T47" fmla="*/ 0 h 46"/>
                  <a:gd name="T48" fmla="*/ 51 w 51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6">
                    <a:moveTo>
                      <a:pt x="51" y="42"/>
                    </a:moveTo>
                    <a:lnTo>
                      <a:pt x="46" y="32"/>
                    </a:lnTo>
                    <a:lnTo>
                      <a:pt x="39" y="24"/>
                    </a:lnTo>
                    <a:lnTo>
                      <a:pt x="31" y="17"/>
                    </a:lnTo>
                    <a:lnTo>
                      <a:pt x="25" y="10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1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3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6"/>
                    </a:lnTo>
                    <a:lnTo>
                      <a:pt x="51" y="4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40" name="Freeform 968"/>
              <p:cNvSpPr>
                <a:spLocks noChangeArrowheads="1"/>
              </p:cNvSpPr>
              <p:nvPr/>
            </p:nvSpPr>
            <p:spPr bwMode="auto">
              <a:xfrm>
                <a:off x="187" y="2580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7725 61568"/>
                  <a:gd name="G4" fmla="+- 4 0 0"/>
                  <a:gd name="G5" fmla="+- 7 0 0"/>
                  <a:gd name="G6" fmla="+- 12 0 0"/>
                  <a:gd name="G7" fmla="sin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2278 0 0"/>
                  <a:gd name="G22" fmla="+- 2404 0 0"/>
                  <a:gd name="T0" fmla="*/ 6495 w 24"/>
                  <a:gd name="T1" fmla="*/ 4522 h 60"/>
                  <a:gd name="T2" fmla="*/ 6495 w 24"/>
                  <a:gd name="T3" fmla="*/ 4217 h 60"/>
                  <a:gd name="T4" fmla="*/ 6187 w 24"/>
                  <a:gd name="T5" fmla="*/ 3783 h 60"/>
                  <a:gd name="T6" fmla="*/ 5995 w 24"/>
                  <a:gd name="T7" fmla="*/ 3284 h 60"/>
                  <a:gd name="T8" fmla="*/ 5534 w 24"/>
                  <a:gd name="T9" fmla="*/ 2610 h 60"/>
                  <a:gd name="T10" fmla="*/ 5108 w 24"/>
                  <a:gd name="T11" fmla="*/ 1895 h 60"/>
                  <a:gd name="T12" fmla="*/ 4352 w 24"/>
                  <a:gd name="T13" fmla="*/ 1360 h 60"/>
                  <a:gd name="T14" fmla="*/ 3423 w 24"/>
                  <a:gd name="T15" fmla="*/ 662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910 h 60"/>
                  <a:gd name="T22" fmla="*/ 2118 w 24"/>
                  <a:gd name="T23" fmla="*/ 1598 h 60"/>
                  <a:gd name="T24" fmla="*/ 2486 w 24"/>
                  <a:gd name="T25" fmla="*/ 2220 h 60"/>
                  <a:gd name="T26" fmla="*/ 3160 w 24"/>
                  <a:gd name="T27" fmla="*/ 2794 h 60"/>
                  <a:gd name="T28" fmla="*/ 3708 w 24"/>
                  <a:gd name="T29" fmla="*/ 3481 h 60"/>
                  <a:gd name="T30" fmla="*/ 4017 w 24"/>
                  <a:gd name="T31" fmla="*/ 3894 h 60"/>
                  <a:gd name="T32" fmla="*/ 4017 w 24"/>
                  <a:gd name="T33" fmla="*/ 4428 h 60"/>
                  <a:gd name="T34" fmla="*/ 4352 w 24"/>
                  <a:gd name="T35" fmla="*/ 4571 h 60"/>
                  <a:gd name="T36" fmla="*/ 6495 w 24"/>
                  <a:gd name="T37" fmla="*/ 4522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0"/>
                    </a:lnTo>
                    <a:lnTo>
                      <a:pt x="9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41" name="Freeform 969"/>
              <p:cNvSpPr>
                <a:spLocks noChangeArrowheads="1"/>
              </p:cNvSpPr>
              <p:nvPr/>
            </p:nvSpPr>
            <p:spPr bwMode="auto">
              <a:xfrm>
                <a:off x="5552" y="2680"/>
                <a:ext cx="65" cy="115"/>
              </a:xfrm>
              <a:custGeom>
                <a:avLst/>
                <a:gdLst>
                  <a:gd name="G0" fmla="+- 65534 0 0"/>
                  <a:gd name="G1" fmla="*/ 1 0 51712"/>
                  <a:gd name="G2" fmla="+- 56 0 0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0 51712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234 0 0"/>
                  <a:gd name="G35" fmla="+- 26325 0 0"/>
                  <a:gd name="G36" fmla="+- 26572 0 0"/>
                  <a:gd name="G37" fmla="+- 27128 0 0"/>
                  <a:gd name="G38" fmla="+- 26641 0 0"/>
                  <a:gd name="G39" fmla="+- 26310 0 0"/>
                  <a:gd name="T0" fmla="*/ 0 w 64"/>
                  <a:gd name="T1" fmla="*/ 24793 h 107"/>
                  <a:gd name="T2" fmla="*/ 0 w 64"/>
                  <a:gd name="T3" fmla="*/ 25234 h 107"/>
                  <a:gd name="T4" fmla="*/ 0 w 64"/>
                  <a:gd name="T5" fmla="*/ 26326 h 107"/>
                  <a:gd name="T6" fmla="*/ 1 w 64"/>
                  <a:gd name="T7" fmla="*/ 26574 h 107"/>
                  <a:gd name="T8" fmla="*/ 2 w 64"/>
                  <a:gd name="T9" fmla="*/ 27134 h 107"/>
                  <a:gd name="T10" fmla="*/ 6 w 64"/>
                  <a:gd name="T11" fmla="*/ 27395 h 107"/>
                  <a:gd name="T12" fmla="*/ 754 w 64"/>
                  <a:gd name="T13" fmla="*/ 27395 h 107"/>
                  <a:gd name="T14" fmla="*/ 1085 w 64"/>
                  <a:gd name="T15" fmla="*/ 26646 h 107"/>
                  <a:gd name="T16" fmla="*/ 1561 w 64"/>
                  <a:gd name="T17" fmla="*/ 25478 h 107"/>
                  <a:gd name="T18" fmla="*/ 2113 w 64"/>
                  <a:gd name="T19" fmla="*/ 24490 h 107"/>
                  <a:gd name="T20" fmla="*/ 2594 w 64"/>
                  <a:gd name="T21" fmla="*/ 22803 h 107"/>
                  <a:gd name="T22" fmla="*/ 3037 w 64"/>
                  <a:gd name="T23" fmla="*/ 20326 h 107"/>
                  <a:gd name="T24" fmla="*/ 3512 w 64"/>
                  <a:gd name="T25" fmla="*/ 18359 h 107"/>
                  <a:gd name="T26" fmla="*/ 3870 w 64"/>
                  <a:gd name="T27" fmla="*/ 16027 h 107"/>
                  <a:gd name="T28" fmla="*/ 4119 w 64"/>
                  <a:gd name="T29" fmla="*/ 12967 h 107"/>
                  <a:gd name="T30" fmla="*/ 4369 w 64"/>
                  <a:gd name="T31" fmla="*/ 10292 h 107"/>
                  <a:gd name="T32" fmla="*/ 4376 w 64"/>
                  <a:gd name="T33" fmla="*/ 7180 h 107"/>
                  <a:gd name="T34" fmla="*/ 4369 w 64"/>
                  <a:gd name="T35" fmla="*/ 3279 h 107"/>
                  <a:gd name="T36" fmla="*/ 4119 w 64"/>
                  <a:gd name="T37" fmla="*/ 2 h 107"/>
                  <a:gd name="T38" fmla="*/ 4119 w 64"/>
                  <a:gd name="T39" fmla="*/ 0 h 107"/>
                  <a:gd name="T40" fmla="*/ 4111 w 64"/>
                  <a:gd name="T41" fmla="*/ 0 h 107"/>
                  <a:gd name="T42" fmla="*/ 3965 w 64"/>
                  <a:gd name="T43" fmla="*/ 0 h 107"/>
                  <a:gd name="T44" fmla="*/ 3731 w 64"/>
                  <a:gd name="T45" fmla="*/ 0 h 107"/>
                  <a:gd name="T46" fmla="*/ 3427 w 64"/>
                  <a:gd name="T47" fmla="*/ 3 h 107"/>
                  <a:gd name="T48" fmla="*/ 2928 w 64"/>
                  <a:gd name="T49" fmla="*/ 2139 h 107"/>
                  <a:gd name="T50" fmla="*/ 2385 w 64"/>
                  <a:gd name="T51" fmla="*/ 3279 h 107"/>
                  <a:gd name="T52" fmla="*/ 1989 w 64"/>
                  <a:gd name="T53" fmla="*/ 5796 h 107"/>
                  <a:gd name="T54" fmla="*/ 1383 w 64"/>
                  <a:gd name="T55" fmla="*/ 7714 h 107"/>
                  <a:gd name="T56" fmla="*/ 1021 w 64"/>
                  <a:gd name="T57" fmla="*/ 9880 h 107"/>
                  <a:gd name="T58" fmla="*/ 801 w 64"/>
                  <a:gd name="T59" fmla="*/ 11887 h 107"/>
                  <a:gd name="T60" fmla="*/ 629 w 64"/>
                  <a:gd name="T61" fmla="*/ 13950 h 107"/>
                  <a:gd name="T62" fmla="*/ 6 w 64"/>
                  <a:gd name="T63" fmla="*/ 16363 h 107"/>
                  <a:gd name="T64" fmla="*/ 4 w 64"/>
                  <a:gd name="T65" fmla="*/ 18359 h 107"/>
                  <a:gd name="T66" fmla="*/ 2 w 64"/>
                  <a:gd name="T67" fmla="*/ 20112 h 107"/>
                  <a:gd name="T68" fmla="*/ 1 w 64"/>
                  <a:gd name="T69" fmla="*/ 21854 h 107"/>
                  <a:gd name="T70" fmla="*/ 0 w 64"/>
                  <a:gd name="T71" fmla="*/ 23472 h 107"/>
                  <a:gd name="T72" fmla="*/ 0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7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0"/>
                    </a:lnTo>
                    <a:lnTo>
                      <a:pt x="31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0" y="51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3" y="14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4" y="0"/>
                    </a:lnTo>
                    <a:lnTo>
                      <a:pt x="49" y="3"/>
                    </a:lnTo>
                    <a:lnTo>
                      <a:pt x="42" y="8"/>
                    </a:lnTo>
                    <a:lnTo>
                      <a:pt x="35" y="14"/>
                    </a:lnTo>
                    <a:lnTo>
                      <a:pt x="29" y="22"/>
                    </a:lnTo>
                    <a:lnTo>
                      <a:pt x="21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0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42" name="Freeform 970"/>
              <p:cNvSpPr>
                <a:spLocks noChangeArrowheads="1"/>
              </p:cNvSpPr>
              <p:nvPr/>
            </p:nvSpPr>
            <p:spPr bwMode="auto">
              <a:xfrm>
                <a:off x="5548" y="2680"/>
                <a:ext cx="74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23937 30784"/>
                  <a:gd name="G7" fmla="*/ 1 18519 51712"/>
                  <a:gd name="G8" fmla="*/ 1 63095 51712"/>
                  <a:gd name="G9" fmla="*/ G8 1 180"/>
                  <a:gd name="G10" fmla="*/ G7 1 G9"/>
                  <a:gd name="G11" fmla="*/ 1 0 51712"/>
                  <a:gd name="G12" fmla="*/ 1 63095 51712"/>
                  <a:gd name="G13" fmla="*/ G12 1 180"/>
                  <a:gd name="G14" fmla="*/ G11 1 G13"/>
                  <a:gd name="G15" fmla="+- 65533 0 0"/>
                  <a:gd name="G16" fmla="*/ 1 65381 256"/>
                  <a:gd name="G17" fmla="+- 16 0 0"/>
                  <a:gd name="G18" fmla="sin 111 G17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16385 2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50009 48160"/>
                  <a:gd name="G36" fmla="+- 1 0 0"/>
                  <a:gd name="G37" fmla="+- 62907 0 0"/>
                  <a:gd name="G38" fmla="+- 2730 0 0"/>
                  <a:gd name="G39" fmla="+- 8071 0 0"/>
                  <a:gd name="G40" fmla="+- 12153 0 0"/>
                  <a:gd name="G41" fmla="+- 16469 0 0"/>
                  <a:gd name="G42" fmla="+- 20333 0 0"/>
                  <a:gd name="G43" fmla="+- 24419 0 0"/>
                  <a:gd name="T0" fmla="*/ 2495 w 73"/>
                  <a:gd name="T1" fmla="*/ 3 h 111"/>
                  <a:gd name="T2" fmla="*/ 2632 w 73"/>
                  <a:gd name="T3" fmla="*/ 5417 h 111"/>
                  <a:gd name="T4" fmla="*/ 2687 w 73"/>
                  <a:gd name="T5" fmla="*/ 10703 h 111"/>
                  <a:gd name="T6" fmla="*/ 2632 w 73"/>
                  <a:gd name="T7" fmla="*/ 14648 h 111"/>
                  <a:gd name="T8" fmla="*/ 2495 w 73"/>
                  <a:gd name="T9" fmla="*/ 18834 h 111"/>
                  <a:gd name="T10" fmla="*/ 2365 w 73"/>
                  <a:gd name="T11" fmla="*/ 22504 h 111"/>
                  <a:gd name="T12" fmla="*/ 2171 w 73"/>
                  <a:gd name="T13" fmla="*/ 26303 h 111"/>
                  <a:gd name="T14" fmla="*/ 1884 w 73"/>
                  <a:gd name="T15" fmla="*/ 29424 h 111"/>
                  <a:gd name="T16" fmla="*/ 1605 w 73"/>
                  <a:gd name="T17" fmla="*/ 32091 h 111"/>
                  <a:gd name="T18" fmla="*/ 1297 w 73"/>
                  <a:gd name="T19" fmla="*/ 34571 h 111"/>
                  <a:gd name="T20" fmla="*/ 1029 w 73"/>
                  <a:gd name="T21" fmla="*/ 37156 h 111"/>
                  <a:gd name="T22" fmla="*/ 747 w 73"/>
                  <a:gd name="T23" fmla="*/ 37808 h 111"/>
                  <a:gd name="T24" fmla="*/ 542 w 73"/>
                  <a:gd name="T25" fmla="*/ 38316 h 111"/>
                  <a:gd name="T26" fmla="*/ 462 w 73"/>
                  <a:gd name="T27" fmla="*/ 38316 h 111"/>
                  <a:gd name="T28" fmla="*/ 8 w 73"/>
                  <a:gd name="T29" fmla="*/ 38022 h 111"/>
                  <a:gd name="T30" fmla="*/ 8 w 73"/>
                  <a:gd name="T31" fmla="*/ 37516 h 111"/>
                  <a:gd name="T32" fmla="*/ 8 w 73"/>
                  <a:gd name="T33" fmla="*/ 37156 h 111"/>
                  <a:gd name="T34" fmla="*/ 0 w 73"/>
                  <a:gd name="T35" fmla="*/ 36374 h 111"/>
                  <a:gd name="T36" fmla="*/ 0 w 73"/>
                  <a:gd name="T37" fmla="*/ 37808 h 111"/>
                  <a:gd name="T38" fmla="*/ 0 w 73"/>
                  <a:gd name="T39" fmla="*/ 38854 h 111"/>
                  <a:gd name="T40" fmla="*/ 1 w 73"/>
                  <a:gd name="T41" fmla="*/ 40527 h 111"/>
                  <a:gd name="T42" fmla="*/ 4 w 73"/>
                  <a:gd name="T43" fmla="*/ 41125 h 111"/>
                  <a:gd name="T44" fmla="*/ 9 w 73"/>
                  <a:gd name="T45" fmla="*/ 42011 h 111"/>
                  <a:gd name="T46" fmla="*/ 636 w 73"/>
                  <a:gd name="T47" fmla="*/ 42011 h 111"/>
                  <a:gd name="T48" fmla="*/ 925 w 73"/>
                  <a:gd name="T49" fmla="*/ 40881 h 111"/>
                  <a:gd name="T50" fmla="*/ 1273 w 73"/>
                  <a:gd name="T51" fmla="*/ 39297 h 111"/>
                  <a:gd name="T52" fmla="*/ 1577 w 73"/>
                  <a:gd name="T53" fmla="*/ 37516 h 111"/>
                  <a:gd name="T54" fmla="*/ 1884 w 73"/>
                  <a:gd name="T55" fmla="*/ 34571 h 111"/>
                  <a:gd name="T56" fmla="*/ 2171 w 73"/>
                  <a:gd name="T57" fmla="*/ 31984 h 111"/>
                  <a:gd name="T58" fmla="*/ 2460 w 73"/>
                  <a:gd name="T59" fmla="*/ 27841 h 111"/>
                  <a:gd name="T60" fmla="*/ 2687 w 73"/>
                  <a:gd name="T61" fmla="*/ 24346 h 111"/>
                  <a:gd name="T62" fmla="*/ 2834 w 73"/>
                  <a:gd name="T63" fmla="*/ 19918 h 111"/>
                  <a:gd name="T64" fmla="*/ 2989 w 73"/>
                  <a:gd name="T65" fmla="*/ 14909 h 111"/>
                  <a:gd name="T66" fmla="*/ 3045 w 73"/>
                  <a:gd name="T67" fmla="*/ 10703 h 111"/>
                  <a:gd name="T68" fmla="*/ 3045 w 73"/>
                  <a:gd name="T69" fmla="*/ 4993 h 111"/>
                  <a:gd name="T70" fmla="*/ 2834 w 73"/>
                  <a:gd name="T71" fmla="*/ 0 h 111"/>
                  <a:gd name="T72" fmla="*/ 2495 w 73"/>
                  <a:gd name="T73" fmla="*/ 3 h 111"/>
                  <a:gd name="T74" fmla="*/ 0 w 73"/>
                  <a:gd name="T75" fmla="*/ 0 h 111"/>
                  <a:gd name="T76" fmla="*/ 73 w 73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3" h="111">
                    <a:moveTo>
                      <a:pt x="60" y="3"/>
                    </a:moveTo>
                    <a:lnTo>
                      <a:pt x="63" y="15"/>
                    </a:lnTo>
                    <a:lnTo>
                      <a:pt x="64" y="28"/>
                    </a:lnTo>
                    <a:lnTo>
                      <a:pt x="63" y="39"/>
                    </a:lnTo>
                    <a:lnTo>
                      <a:pt x="60" y="50"/>
                    </a:lnTo>
                    <a:lnTo>
                      <a:pt x="57" y="59"/>
                    </a:lnTo>
                    <a:lnTo>
                      <a:pt x="52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7"/>
                    </a:lnTo>
                    <a:lnTo>
                      <a:pt x="19" y="100"/>
                    </a:lnTo>
                    <a:lnTo>
                      <a:pt x="13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1" y="107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6" y="111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9"/>
                    </a:lnTo>
                    <a:lnTo>
                      <a:pt x="45" y="91"/>
                    </a:lnTo>
                    <a:lnTo>
                      <a:pt x="52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3" y="28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0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43" name="Freeform 971"/>
              <p:cNvSpPr>
                <a:spLocks noChangeArrowheads="1"/>
              </p:cNvSpPr>
              <p:nvPr/>
            </p:nvSpPr>
            <p:spPr bwMode="auto">
              <a:xfrm>
                <a:off x="5565" y="2676"/>
                <a:ext cx="51" cy="47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7509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18987 h 45"/>
                  <a:gd name="T6" fmla="*/ 1352 w 51"/>
                  <a:gd name="T7" fmla="*/ 14719 h 45"/>
                  <a:gd name="T8" fmla="*/ 1699 w 51"/>
                  <a:gd name="T9" fmla="*/ 11274 h 45"/>
                  <a:gd name="T10" fmla="*/ 2017 w 51"/>
                  <a:gd name="T11" fmla="*/ 8029 h 45"/>
                  <a:gd name="T12" fmla="*/ 2393 w 51"/>
                  <a:gd name="T13" fmla="*/ 5679 h 45"/>
                  <a:gd name="T14" fmla="*/ 2395 w 51"/>
                  <a:gd name="T15" fmla="*/ 5679 h 45"/>
                  <a:gd name="T16" fmla="*/ 2471 w 51"/>
                  <a:gd name="T17" fmla="*/ 5679 h 45"/>
                  <a:gd name="T18" fmla="*/ 2395 w 51"/>
                  <a:gd name="T19" fmla="*/ 5679 h 45"/>
                  <a:gd name="T20" fmla="*/ 2393 w 51"/>
                  <a:gd name="T21" fmla="*/ 5199 h 45"/>
                  <a:gd name="T22" fmla="*/ 2770 w 51"/>
                  <a:gd name="T23" fmla="*/ 4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4 h 45"/>
                  <a:gd name="T34" fmla="*/ 1432 w 51"/>
                  <a:gd name="T35" fmla="*/ 5679 h 45"/>
                  <a:gd name="T36" fmla="*/ 1016 w 51"/>
                  <a:gd name="T37" fmla="*/ 10353 h 45"/>
                  <a:gd name="T38" fmla="*/ 644 w 51"/>
                  <a:gd name="T39" fmla="*/ 15827 h 45"/>
                  <a:gd name="T40" fmla="*/ 5 w 51"/>
                  <a:gd name="T41" fmla="*/ 22301 h 45"/>
                  <a:gd name="T42" fmla="*/ 0 w 51"/>
                  <a:gd name="T43" fmla="*/ 28514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28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8"/>
                    </a:lnTo>
                    <a:lnTo>
                      <a:pt x="44" y="8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3" y="7"/>
                    </a:lnTo>
                    <a:lnTo>
                      <a:pt x="51" y="4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6" y="8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44" name="Freeform 972"/>
              <p:cNvSpPr>
                <a:spLocks noChangeArrowheads="1"/>
              </p:cNvSpPr>
              <p:nvPr/>
            </p:nvSpPr>
            <p:spPr bwMode="auto">
              <a:xfrm>
                <a:off x="5548" y="2719"/>
                <a:ext cx="23" cy="65"/>
              </a:xfrm>
              <a:custGeom>
                <a:avLst/>
                <a:gdLst>
                  <a:gd name="G0" fmla="*/ 1 27417 51712"/>
                  <a:gd name="G1" fmla="*/ 1 63095 51712"/>
                  <a:gd name="G2" fmla="*/ G1 1 180"/>
                  <a:gd name="G3" fmla="*/ G0 1 G2"/>
                  <a:gd name="G4" fmla="+- 10 0 0"/>
                  <a:gd name="G5" fmla="sin 51 G4"/>
                  <a:gd name="G6" fmla="*/ 1 49823 51712"/>
                  <a:gd name="G7" fmla="+- 1 0 0"/>
                  <a:gd name="G8" fmla="+- 1 0 0"/>
                  <a:gd name="G9" fmla="*/ 1 15429 23040"/>
                  <a:gd name="G10" fmla="+- 4 0 0"/>
                  <a:gd name="G11" fmla="*/ 1 43 2"/>
                  <a:gd name="G12" fmla="+- 65531 0 0"/>
                  <a:gd name="G13" fmla="*/ 1 3031 49664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6401 0 0"/>
                  <a:gd name="G28" fmla="+- 48312 0 0"/>
                  <a:gd name="T0" fmla="*/ 2295 w 24"/>
                  <a:gd name="T1" fmla="*/ 23384 h 61"/>
                  <a:gd name="T2" fmla="*/ 2486 w 24"/>
                  <a:gd name="T3" fmla="*/ 21621 h 61"/>
                  <a:gd name="T4" fmla="*/ 2486 w 24"/>
                  <a:gd name="T5" fmla="*/ 19710 h 61"/>
                  <a:gd name="T6" fmla="*/ 2693 w 24"/>
                  <a:gd name="T7" fmla="*/ 17045 h 61"/>
                  <a:gd name="T8" fmla="*/ 3160 w 24"/>
                  <a:gd name="T9" fmla="*/ 14364 h 61"/>
                  <a:gd name="T10" fmla="*/ 4017 w 24"/>
                  <a:gd name="T11" fmla="*/ 11374 h 61"/>
                  <a:gd name="T12" fmla="*/ 4715 w 24"/>
                  <a:gd name="T13" fmla="*/ 7742 h 61"/>
                  <a:gd name="T14" fmla="*/ 5534 w 24"/>
                  <a:gd name="T15" fmla="*/ 4424 h 61"/>
                  <a:gd name="T16" fmla="*/ 6495 w 24"/>
                  <a:gd name="T17" fmla="*/ 5 h 61"/>
                  <a:gd name="T18" fmla="*/ 4715 w 24"/>
                  <a:gd name="T19" fmla="*/ 0 h 61"/>
                  <a:gd name="T20" fmla="*/ 2917 w 24"/>
                  <a:gd name="T21" fmla="*/ 3506 h 61"/>
                  <a:gd name="T22" fmla="*/ 2295 w 24"/>
                  <a:gd name="T23" fmla="*/ 7099 h 61"/>
                  <a:gd name="T24" fmla="*/ 1955 w 24"/>
                  <a:gd name="T25" fmla="*/ 10503 h 61"/>
                  <a:gd name="T26" fmla="*/ 4 w 24"/>
                  <a:gd name="T27" fmla="*/ 13293 h 61"/>
                  <a:gd name="T28" fmla="*/ 2 w 24"/>
                  <a:gd name="T29" fmla="*/ 15774 h 61"/>
                  <a:gd name="T30" fmla="*/ 1 w 24"/>
                  <a:gd name="T31" fmla="*/ 19105 h 61"/>
                  <a:gd name="T32" fmla="*/ 0 w 24"/>
                  <a:gd name="T33" fmla="*/ 21338 h 61"/>
                  <a:gd name="T34" fmla="*/ 0 w 24"/>
                  <a:gd name="T35" fmla="*/ 23062 h 61"/>
                  <a:gd name="T36" fmla="*/ 2295 w 24"/>
                  <a:gd name="T37" fmla="*/ 23384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8" y="61"/>
                    </a:moveTo>
                    <a:lnTo>
                      <a:pt x="9" y="56"/>
                    </a:lnTo>
                    <a:lnTo>
                      <a:pt x="9" y="51"/>
                    </a:lnTo>
                    <a:lnTo>
                      <a:pt x="10" y="44"/>
                    </a:lnTo>
                    <a:lnTo>
                      <a:pt x="12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5"/>
                    </a:lnTo>
                    <a:lnTo>
                      <a:pt x="17" y="0"/>
                    </a:lnTo>
                    <a:lnTo>
                      <a:pt x="11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50"/>
                    </a:lnTo>
                    <a:lnTo>
                      <a:pt x="0" y="55"/>
                    </a:lnTo>
                    <a:lnTo>
                      <a:pt x="0" y="60"/>
                    </a:lnTo>
                    <a:lnTo>
                      <a:pt x="8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45" name="Freeform 973"/>
              <p:cNvSpPr>
                <a:spLocks noChangeArrowheads="1"/>
              </p:cNvSpPr>
              <p:nvPr/>
            </p:nvSpPr>
            <p:spPr bwMode="auto">
              <a:xfrm>
                <a:off x="142" y="2372"/>
                <a:ext cx="65" cy="11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61235 57600"/>
                  <a:gd name="G7" fmla="+- 52 0 0"/>
                  <a:gd name="G8" fmla="+- 12 0 0"/>
                  <a:gd name="G9" fmla="+- 2 0 0"/>
                  <a:gd name="G10" fmla="+- 1 0 0"/>
                  <a:gd name="G11" fmla="+- 16 0 0"/>
                  <a:gd name="G12" fmla="sin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19372 0 0"/>
                  <a:gd name="G32" fmla="+- 20018 0 0"/>
                  <a:gd name="G33" fmla="+- 20616 0 0"/>
                  <a:gd name="G34" fmla="+- 21199 0 0"/>
                  <a:gd name="G35" fmla="+- 21667 0 0"/>
                  <a:gd name="G36" fmla="+- 22573 0 0"/>
                  <a:gd name="G37" fmla="+- 22972 0 0"/>
                  <a:gd name="T0" fmla="*/ 4376 w 64"/>
                  <a:gd name="T1" fmla="*/ 23748 h 108"/>
                  <a:gd name="T2" fmla="*/ 4376 w 64"/>
                  <a:gd name="T3" fmla="*/ 24394 h 108"/>
                  <a:gd name="T4" fmla="*/ 4376 w 64"/>
                  <a:gd name="T5" fmla="*/ 24985 h 108"/>
                  <a:gd name="T6" fmla="*/ 4369 w 64"/>
                  <a:gd name="T7" fmla="*/ 25567 h 108"/>
                  <a:gd name="T8" fmla="*/ 4368 w 64"/>
                  <a:gd name="T9" fmla="*/ 25778 h 108"/>
                  <a:gd name="T10" fmla="*/ 4111 w 64"/>
                  <a:gd name="T11" fmla="*/ 26215 h 108"/>
                  <a:gd name="T12" fmla="*/ 3642 w 64"/>
                  <a:gd name="T13" fmla="*/ 26199 h 108"/>
                  <a:gd name="T14" fmla="*/ 3227 w 64"/>
                  <a:gd name="T15" fmla="*/ 25567 h 108"/>
                  <a:gd name="T16" fmla="*/ 2756 w 64"/>
                  <a:gd name="T17" fmla="*/ 24403 h 108"/>
                  <a:gd name="T18" fmla="*/ 2245 w 64"/>
                  <a:gd name="T19" fmla="*/ 23593 h 108"/>
                  <a:gd name="T20" fmla="*/ 1807 w 64"/>
                  <a:gd name="T21" fmla="*/ 21960 h 108"/>
                  <a:gd name="T22" fmla="*/ 1302 w 64"/>
                  <a:gd name="T23" fmla="*/ 19691 h 108"/>
                  <a:gd name="T24" fmla="*/ 851 w 64"/>
                  <a:gd name="T25" fmla="*/ 17825 h 108"/>
                  <a:gd name="T26" fmla="*/ 629 w 64"/>
                  <a:gd name="T27" fmla="*/ 15466 h 108"/>
                  <a:gd name="T28" fmla="*/ 3 w 64"/>
                  <a:gd name="T29" fmla="*/ 12507 h 108"/>
                  <a:gd name="T30" fmla="*/ 1 w 64"/>
                  <a:gd name="T31" fmla="*/ 9872 h 108"/>
                  <a:gd name="T32" fmla="*/ 0 w 64"/>
                  <a:gd name="T33" fmla="*/ 6915 h 108"/>
                  <a:gd name="T34" fmla="*/ 0 w 64"/>
                  <a:gd name="T35" fmla="*/ 3685 h 108"/>
                  <a:gd name="T36" fmla="*/ 3 w 64"/>
                  <a:gd name="T37" fmla="*/ 2 h 108"/>
                  <a:gd name="T38" fmla="*/ 4 w 64"/>
                  <a:gd name="T39" fmla="*/ 1 h 108"/>
                  <a:gd name="T40" fmla="*/ 6 w 64"/>
                  <a:gd name="T41" fmla="*/ 0 h 108"/>
                  <a:gd name="T42" fmla="*/ 7 w 64"/>
                  <a:gd name="T43" fmla="*/ 1 h 108"/>
                  <a:gd name="T44" fmla="*/ 668 w 64"/>
                  <a:gd name="T45" fmla="*/ 1 h 108"/>
                  <a:gd name="T46" fmla="*/ 1021 w 64"/>
                  <a:gd name="T47" fmla="*/ 5 h 108"/>
                  <a:gd name="T48" fmla="*/ 1469 w 64"/>
                  <a:gd name="T49" fmla="*/ 2226 h 108"/>
                  <a:gd name="T50" fmla="*/ 1916 w 64"/>
                  <a:gd name="T51" fmla="*/ 3685 h 108"/>
                  <a:gd name="T52" fmla="*/ 2441 w 64"/>
                  <a:gd name="T53" fmla="*/ 5573 h 108"/>
                  <a:gd name="T54" fmla="*/ 2928 w 64"/>
                  <a:gd name="T55" fmla="*/ 7506 h 108"/>
                  <a:gd name="T56" fmla="*/ 3305 w 64"/>
                  <a:gd name="T57" fmla="*/ 9872 h 108"/>
                  <a:gd name="T58" fmla="*/ 3642 w 64"/>
                  <a:gd name="T59" fmla="*/ 11564 h 108"/>
                  <a:gd name="T60" fmla="*/ 3870 w 64"/>
                  <a:gd name="T61" fmla="*/ 13420 h 108"/>
                  <a:gd name="T62" fmla="*/ 4111 w 64"/>
                  <a:gd name="T63" fmla="*/ 15477 h 108"/>
                  <a:gd name="T64" fmla="*/ 4119 w 64"/>
                  <a:gd name="T65" fmla="*/ 17825 h 108"/>
                  <a:gd name="T66" fmla="*/ 4368 w 64"/>
                  <a:gd name="T67" fmla="*/ 19366 h 108"/>
                  <a:gd name="T68" fmla="*/ 4369 w 64"/>
                  <a:gd name="T69" fmla="*/ 21143 h 108"/>
                  <a:gd name="T70" fmla="*/ 4369 w 64"/>
                  <a:gd name="T71" fmla="*/ 22342 h 108"/>
                  <a:gd name="T72" fmla="*/ 4376 w 64"/>
                  <a:gd name="T73" fmla="*/ 23748 h 108"/>
                  <a:gd name="T74" fmla="*/ 0 w 64"/>
                  <a:gd name="T75" fmla="*/ 0 h 108"/>
                  <a:gd name="T76" fmla="*/ 64 w 64"/>
                  <a:gd name="T7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8">
                    <a:moveTo>
                      <a:pt x="64" y="97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5"/>
                    </a:lnTo>
                    <a:lnTo>
                      <a:pt x="62" y="106"/>
                    </a:lnTo>
                    <a:lnTo>
                      <a:pt x="58" y="108"/>
                    </a:lnTo>
                    <a:lnTo>
                      <a:pt x="53" y="107"/>
                    </a:lnTo>
                    <a:lnTo>
                      <a:pt x="47" y="105"/>
                    </a:lnTo>
                    <a:lnTo>
                      <a:pt x="40" y="101"/>
                    </a:lnTo>
                    <a:lnTo>
                      <a:pt x="33" y="96"/>
                    </a:lnTo>
                    <a:lnTo>
                      <a:pt x="26" y="89"/>
                    </a:lnTo>
                    <a:lnTo>
                      <a:pt x="20" y="81"/>
                    </a:lnTo>
                    <a:lnTo>
                      <a:pt x="13" y="73"/>
                    </a:lnTo>
                    <a:lnTo>
                      <a:pt x="8" y="63"/>
                    </a:lnTo>
                    <a:lnTo>
                      <a:pt x="3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9" y="1"/>
                    </a:lnTo>
                    <a:lnTo>
                      <a:pt x="16" y="5"/>
                    </a:lnTo>
                    <a:lnTo>
                      <a:pt x="22" y="9"/>
                    </a:lnTo>
                    <a:lnTo>
                      <a:pt x="28" y="16"/>
                    </a:lnTo>
                    <a:lnTo>
                      <a:pt x="36" y="22"/>
                    </a:lnTo>
                    <a:lnTo>
                      <a:pt x="42" y="31"/>
                    </a:lnTo>
                    <a:lnTo>
                      <a:pt x="48" y="40"/>
                    </a:lnTo>
                    <a:lnTo>
                      <a:pt x="53" y="47"/>
                    </a:lnTo>
                    <a:lnTo>
                      <a:pt x="56" y="56"/>
                    </a:lnTo>
                    <a:lnTo>
                      <a:pt x="58" y="64"/>
                    </a:lnTo>
                    <a:lnTo>
                      <a:pt x="60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46" name="Freeform 974"/>
              <p:cNvSpPr>
                <a:spLocks noChangeArrowheads="1"/>
              </p:cNvSpPr>
              <p:nvPr/>
            </p:nvSpPr>
            <p:spPr bwMode="auto">
              <a:xfrm>
                <a:off x="136" y="2372"/>
                <a:ext cx="75" cy="120"/>
              </a:xfrm>
              <a:custGeom>
                <a:avLst/>
                <a:gdLst>
                  <a:gd name="G0" fmla="+- 13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32717 30784"/>
                  <a:gd name="G18" fmla="+- 13 0 0"/>
                  <a:gd name="G19" fmla="cos 16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432 0 0"/>
                  <a:gd name="G38" fmla="+- 50629 0 0"/>
                  <a:gd name="G39" fmla="+- 45623 0 0"/>
                  <a:gd name="G40" fmla="+- 42182 0 0"/>
                  <a:gd name="G41" fmla="+- 38264 0 0"/>
                  <a:gd name="G42" fmla="+- 34562 0 0"/>
                  <a:gd name="T0" fmla="*/ 6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2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35 w 74"/>
                  <a:gd name="T25" fmla="*/ 41429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76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774 h 111"/>
                  <a:gd name="T66" fmla="*/ 512 w 74"/>
                  <a:gd name="T67" fmla="*/ 18521 h 111"/>
                  <a:gd name="T68" fmla="*/ 461 w 74"/>
                  <a:gd name="T69" fmla="*/ 14648 h 111"/>
                  <a:gd name="T70" fmla="*/ 437 w 74"/>
                  <a:gd name="T71" fmla="*/ 10104 h 111"/>
                  <a:gd name="T72" fmla="*/ 437 w 74"/>
                  <a:gd name="T73" fmla="*/ 5844 h 111"/>
                  <a:gd name="T74" fmla="*/ 512 w 74"/>
                  <a:gd name="T75" fmla="*/ 4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0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5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60"/>
                    </a:lnTo>
                    <a:lnTo>
                      <a:pt x="13" y="49"/>
                    </a:lnTo>
                    <a:lnTo>
                      <a:pt x="11" y="39"/>
                    </a:lnTo>
                    <a:lnTo>
                      <a:pt x="10" y="27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47" name="Freeform 975"/>
              <p:cNvSpPr>
                <a:spLocks noChangeArrowheads="1"/>
              </p:cNvSpPr>
              <p:nvPr/>
            </p:nvSpPr>
            <p:spPr bwMode="auto">
              <a:xfrm>
                <a:off x="142" y="2368"/>
                <a:ext cx="51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+- 7 0 0"/>
                  <a:gd name="G7" fmla="*/ 1 23235 22848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2770 w 51"/>
                  <a:gd name="T1" fmla="*/ 23864 h 46"/>
                  <a:gd name="T2" fmla="*/ 2534 w 51"/>
                  <a:gd name="T3" fmla="*/ 19802 h 46"/>
                  <a:gd name="T4" fmla="*/ 2134 w 51"/>
                  <a:gd name="T5" fmla="*/ 14192 h 46"/>
                  <a:gd name="T6" fmla="*/ 1697 w 51"/>
                  <a:gd name="T7" fmla="*/ 9509 h 46"/>
                  <a:gd name="T8" fmla="*/ 1277 w 51"/>
                  <a:gd name="T9" fmla="*/ 5800 h 46"/>
                  <a:gd name="T10" fmla="*/ 907 w 51"/>
                  <a:gd name="T11" fmla="*/ 4 h 46"/>
                  <a:gd name="T12" fmla="*/ 608 w 51"/>
                  <a:gd name="T13" fmla="*/ 1 h 46"/>
                  <a:gd name="T14" fmla="*/ 8 w 51"/>
                  <a:gd name="T15" fmla="*/ 0 h 46"/>
                  <a:gd name="T16" fmla="*/ 5 w 51"/>
                  <a:gd name="T17" fmla="*/ 0 h 46"/>
                  <a:gd name="T18" fmla="*/ 2 w 51"/>
                  <a:gd name="T19" fmla="*/ 2 h 46"/>
                  <a:gd name="T20" fmla="*/ 0 w 51"/>
                  <a:gd name="T21" fmla="*/ 113 h 46"/>
                  <a:gd name="T22" fmla="*/ 7 w 51"/>
                  <a:gd name="T23" fmla="*/ 5336 h 46"/>
                  <a:gd name="T24" fmla="*/ 6 w 51"/>
                  <a:gd name="T25" fmla="*/ 5800 h 46"/>
                  <a:gd name="T26" fmla="*/ 7 w 51"/>
                  <a:gd name="T27" fmla="*/ 5800 h 46"/>
                  <a:gd name="T28" fmla="*/ 8 w 51"/>
                  <a:gd name="T29" fmla="*/ 5800 h 46"/>
                  <a:gd name="T30" fmla="*/ 682 w 51"/>
                  <a:gd name="T31" fmla="*/ 6821 h 46"/>
                  <a:gd name="T32" fmla="*/ 960 w 51"/>
                  <a:gd name="T33" fmla="*/ 9509 h 46"/>
                  <a:gd name="T34" fmla="*/ 1432 w 51"/>
                  <a:gd name="T35" fmla="*/ 14192 h 46"/>
                  <a:gd name="T36" fmla="*/ 1699 w 51"/>
                  <a:gd name="T37" fmla="*/ 18193 h 46"/>
                  <a:gd name="T38" fmla="*/ 2134 w 51"/>
                  <a:gd name="T39" fmla="*/ 21954 h 46"/>
                  <a:gd name="T40" fmla="*/ 2395 w 51"/>
                  <a:gd name="T41" fmla="*/ 28084 h 46"/>
                  <a:gd name="T42" fmla="*/ 2770 w 51"/>
                  <a:gd name="T43" fmla="*/ 23864 h 46"/>
                  <a:gd name="T44" fmla="*/ 0 w 51"/>
                  <a:gd name="T45" fmla="*/ 0 h 46"/>
                  <a:gd name="T46" fmla="*/ 51 w 51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6">
                    <a:moveTo>
                      <a:pt x="51" y="40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10"/>
                    </a:lnTo>
                    <a:lnTo>
                      <a:pt x="18" y="4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3"/>
                    </a:lnTo>
                    <a:lnTo>
                      <a:pt x="32" y="29"/>
                    </a:lnTo>
                    <a:lnTo>
                      <a:pt x="39" y="37"/>
                    </a:lnTo>
                    <a:lnTo>
                      <a:pt x="44" y="46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48" name="Freeform 976"/>
              <p:cNvSpPr>
                <a:spLocks noChangeArrowheads="1"/>
              </p:cNvSpPr>
              <p:nvPr/>
            </p:nvSpPr>
            <p:spPr bwMode="auto">
              <a:xfrm>
                <a:off x="189" y="2411"/>
                <a:ext cx="23" cy="6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+- 6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2073 0 0"/>
                  <a:gd name="G22" fmla="+- 54391 0 0"/>
                  <a:gd name="T0" fmla="*/ 6495 w 24"/>
                  <a:gd name="T1" fmla="*/ 21555 h 62"/>
                  <a:gd name="T2" fmla="*/ 6495 w 24"/>
                  <a:gd name="T3" fmla="*/ 19958 h 62"/>
                  <a:gd name="T4" fmla="*/ 6187 w 24"/>
                  <a:gd name="T5" fmla="*/ 17332 h 62"/>
                  <a:gd name="T6" fmla="*/ 5995 w 24"/>
                  <a:gd name="T7" fmla="*/ 14862 h 62"/>
                  <a:gd name="T8" fmla="*/ 5534 w 24"/>
                  <a:gd name="T9" fmla="*/ 12712 h 62"/>
                  <a:gd name="T10" fmla="*/ 5108 w 24"/>
                  <a:gd name="T11" fmla="*/ 9331 h 62"/>
                  <a:gd name="T12" fmla="*/ 4352 w 24"/>
                  <a:gd name="T13" fmla="*/ 6326 h 62"/>
                  <a:gd name="T14" fmla="*/ 3160 w 24"/>
                  <a:gd name="T15" fmla="*/ 3150 h 62"/>
                  <a:gd name="T16" fmla="*/ 2118 w 24"/>
                  <a:gd name="T17" fmla="*/ 0 h 62"/>
                  <a:gd name="T18" fmla="*/ 0 w 24"/>
                  <a:gd name="T19" fmla="*/ 95 h 62"/>
                  <a:gd name="T20" fmla="*/ 4 w 24"/>
                  <a:gd name="T21" fmla="*/ 4657 h 62"/>
                  <a:gd name="T22" fmla="*/ 2118 w 24"/>
                  <a:gd name="T23" fmla="*/ 7394 h 62"/>
                  <a:gd name="T24" fmla="*/ 2693 w 24"/>
                  <a:gd name="T25" fmla="*/ 10084 h 62"/>
                  <a:gd name="T26" fmla="*/ 3160 w 24"/>
                  <a:gd name="T27" fmla="*/ 13551 h 62"/>
                  <a:gd name="T28" fmla="*/ 3708 w 24"/>
                  <a:gd name="T29" fmla="*/ 16015 h 62"/>
                  <a:gd name="T30" fmla="*/ 4017 w 24"/>
                  <a:gd name="T31" fmla="*/ 18481 h 62"/>
                  <a:gd name="T32" fmla="*/ 4017 w 24"/>
                  <a:gd name="T33" fmla="*/ 20266 h 62"/>
                  <a:gd name="T34" fmla="*/ 4352 w 24"/>
                  <a:gd name="T35" fmla="*/ 21872 h 62"/>
                  <a:gd name="T36" fmla="*/ 6495 w 24"/>
                  <a:gd name="T37" fmla="*/ 21555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4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4" y="45"/>
                    </a:lnTo>
                    <a:lnTo>
                      <a:pt x="15" y="52"/>
                    </a:lnTo>
                    <a:lnTo>
                      <a:pt x="15" y="58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49" name="Freeform 977"/>
              <p:cNvSpPr>
                <a:spLocks noChangeArrowheads="1"/>
              </p:cNvSpPr>
              <p:nvPr/>
            </p:nvSpPr>
            <p:spPr bwMode="auto">
              <a:xfrm>
                <a:off x="5550" y="2512"/>
                <a:ext cx="65" cy="115"/>
              </a:xfrm>
              <a:custGeom>
                <a:avLst/>
                <a:gdLst>
                  <a:gd name="G0" fmla="+- 65534 0 0"/>
                  <a:gd name="G1" fmla="*/ 1 0 51712"/>
                  <a:gd name="G2" fmla="*/ 1 111 2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2 0 0"/>
                  <a:gd name="G20" fmla="*/ 1 5269 6156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7160 0 0"/>
                  <a:gd name="G34" fmla="+- 48642 0 0"/>
                  <a:gd name="G35" fmla="+- 50423 0 0"/>
                  <a:gd name="G36" fmla="+- 50819 0 0"/>
                  <a:gd name="G37" fmla="+- 52202 0 0"/>
                  <a:gd name="G38" fmla="+- 52010 0 0"/>
                  <a:gd name="G39" fmla="+- 51123 0 0"/>
                  <a:gd name="T0" fmla="*/ 0 w 64"/>
                  <a:gd name="T1" fmla="*/ 47160 h 106"/>
                  <a:gd name="T2" fmla="*/ 0 w 64"/>
                  <a:gd name="T3" fmla="*/ 48642 h 106"/>
                  <a:gd name="T4" fmla="*/ 0 w 64"/>
                  <a:gd name="T5" fmla="*/ 50424 h 106"/>
                  <a:gd name="T6" fmla="*/ 1 w 64"/>
                  <a:gd name="T7" fmla="*/ 50821 h 106"/>
                  <a:gd name="T8" fmla="*/ 2 w 64"/>
                  <a:gd name="T9" fmla="*/ 52208 h 106"/>
                  <a:gd name="T10" fmla="*/ 6 w 64"/>
                  <a:gd name="T11" fmla="*/ 52764 h 106"/>
                  <a:gd name="T12" fmla="*/ 754 w 64"/>
                  <a:gd name="T13" fmla="*/ 52208 h 106"/>
                  <a:gd name="T14" fmla="*/ 1085 w 64"/>
                  <a:gd name="T15" fmla="*/ 50821 h 106"/>
                  <a:gd name="T16" fmla="*/ 1659 w 64"/>
                  <a:gd name="T17" fmla="*/ 49359 h 106"/>
                  <a:gd name="T18" fmla="*/ 2113 w 64"/>
                  <a:gd name="T19" fmla="*/ 46458 h 106"/>
                  <a:gd name="T20" fmla="*/ 2594 w 64"/>
                  <a:gd name="T21" fmla="*/ 42848 h 106"/>
                  <a:gd name="T22" fmla="*/ 3037 w 64"/>
                  <a:gd name="T23" fmla="*/ 39489 h 106"/>
                  <a:gd name="T24" fmla="*/ 3512 w 64"/>
                  <a:gd name="T25" fmla="*/ 35633 h 106"/>
                  <a:gd name="T26" fmla="*/ 3870 w 64"/>
                  <a:gd name="T27" fmla="*/ 30374 h 106"/>
                  <a:gd name="T28" fmla="*/ 4213 w 64"/>
                  <a:gd name="T29" fmla="*/ 24443 h 106"/>
                  <a:gd name="T30" fmla="*/ 4369 w 64"/>
                  <a:gd name="T31" fmla="*/ 19103 h 106"/>
                  <a:gd name="T32" fmla="*/ 4376 w 64"/>
                  <a:gd name="T33" fmla="*/ 13417 h 106"/>
                  <a:gd name="T34" fmla="*/ 4376 w 64"/>
                  <a:gd name="T35" fmla="*/ 6611 h 106"/>
                  <a:gd name="T36" fmla="*/ 4213 w 64"/>
                  <a:gd name="T37" fmla="*/ 1 h 106"/>
                  <a:gd name="T38" fmla="*/ 4119 w 64"/>
                  <a:gd name="T39" fmla="*/ 0 h 106"/>
                  <a:gd name="T40" fmla="*/ 4111 w 64"/>
                  <a:gd name="T41" fmla="*/ 0 h 106"/>
                  <a:gd name="T42" fmla="*/ 3965 w 64"/>
                  <a:gd name="T43" fmla="*/ 0 h 106"/>
                  <a:gd name="T44" fmla="*/ 3869 w 64"/>
                  <a:gd name="T45" fmla="*/ 0 h 106"/>
                  <a:gd name="T46" fmla="*/ 3305 w 64"/>
                  <a:gd name="T47" fmla="*/ 3 h 106"/>
                  <a:gd name="T48" fmla="*/ 2928 w 64"/>
                  <a:gd name="T49" fmla="*/ 3734 h 106"/>
                  <a:gd name="T50" fmla="*/ 2441 w 64"/>
                  <a:gd name="T51" fmla="*/ 6611 h 106"/>
                  <a:gd name="T52" fmla="*/ 1916 w 64"/>
                  <a:gd name="T53" fmla="*/ 10810 h 106"/>
                  <a:gd name="T54" fmla="*/ 1469 w 64"/>
                  <a:gd name="T55" fmla="*/ 14547 h 106"/>
                  <a:gd name="T56" fmla="*/ 1021 w 64"/>
                  <a:gd name="T57" fmla="*/ 18632 h 106"/>
                  <a:gd name="T58" fmla="*/ 754 w 64"/>
                  <a:gd name="T59" fmla="*/ 22499 h 106"/>
                  <a:gd name="T60" fmla="*/ 629 w 64"/>
                  <a:gd name="T61" fmla="*/ 26491 h 106"/>
                  <a:gd name="T62" fmla="*/ 6 w 64"/>
                  <a:gd name="T63" fmla="*/ 30909 h 106"/>
                  <a:gd name="T64" fmla="*/ 4 w 64"/>
                  <a:gd name="T65" fmla="*/ 35633 h 106"/>
                  <a:gd name="T66" fmla="*/ 2 w 64"/>
                  <a:gd name="T67" fmla="*/ 39132 h 106"/>
                  <a:gd name="T68" fmla="*/ 1 w 64"/>
                  <a:gd name="T69" fmla="*/ 42078 h 106"/>
                  <a:gd name="T70" fmla="*/ 1 w 64"/>
                  <a:gd name="T71" fmla="*/ 45648 h 106"/>
                  <a:gd name="T72" fmla="*/ 0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6"/>
                    </a:moveTo>
                    <a:lnTo>
                      <a:pt x="0" y="98"/>
                    </a:lnTo>
                    <a:lnTo>
                      <a:pt x="0" y="102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50" name="Freeform 978"/>
              <p:cNvSpPr>
                <a:spLocks noChangeArrowheads="1"/>
              </p:cNvSpPr>
              <p:nvPr/>
            </p:nvSpPr>
            <p:spPr bwMode="auto">
              <a:xfrm>
                <a:off x="5545" y="2512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52577 61568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+- 55 0 0"/>
                  <a:gd name="G21" fmla="+- 17 0 0"/>
                  <a:gd name="G22" fmla="sin 110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148 0 0"/>
                  <a:gd name="G46" fmla="+- 57184 0 0"/>
                  <a:gd name="G47" fmla="+- 52838 0 0"/>
                  <a:gd name="G48" fmla="+- 48647 0 0"/>
                  <a:gd name="G49" fmla="+- 43858 0 0"/>
                  <a:gd name="G50" fmla="+- 39581 0 0"/>
                  <a:gd name="G51" fmla="+- 36878 0 0"/>
                  <a:gd name="T0" fmla="*/ 2418 w 74"/>
                  <a:gd name="T1" fmla="*/ 3 h 110"/>
                  <a:gd name="T2" fmla="*/ 2483 w 74"/>
                  <a:gd name="T3" fmla="*/ 5871 h 110"/>
                  <a:gd name="T4" fmla="*/ 2549 w 74"/>
                  <a:gd name="T5" fmla="*/ 10901 h 110"/>
                  <a:gd name="T6" fmla="*/ 2483 w 74"/>
                  <a:gd name="T7" fmla="*/ 15181 h 110"/>
                  <a:gd name="T8" fmla="*/ 2418 w 74"/>
                  <a:gd name="T9" fmla="*/ 19307 h 110"/>
                  <a:gd name="T10" fmla="*/ 2235 w 74"/>
                  <a:gd name="T11" fmla="*/ 23913 h 110"/>
                  <a:gd name="T12" fmla="*/ 2011 w 74"/>
                  <a:gd name="T13" fmla="*/ 27966 h 110"/>
                  <a:gd name="T14" fmla="*/ 1808 w 74"/>
                  <a:gd name="T15" fmla="*/ 30466 h 110"/>
                  <a:gd name="T16" fmla="*/ 1544 w 74"/>
                  <a:gd name="T17" fmla="*/ 33452 h 110"/>
                  <a:gd name="T18" fmla="*/ 1252 w 74"/>
                  <a:gd name="T19" fmla="*/ 36157 h 110"/>
                  <a:gd name="T20" fmla="*/ 962 w 74"/>
                  <a:gd name="T21" fmla="*/ 38327 h 110"/>
                  <a:gd name="T22" fmla="*/ 702 w 74"/>
                  <a:gd name="T23" fmla="*/ 39219 h 110"/>
                  <a:gd name="T24" fmla="*/ 540 w 74"/>
                  <a:gd name="T25" fmla="*/ 40022 h 110"/>
                  <a:gd name="T26" fmla="*/ 437 w 74"/>
                  <a:gd name="T27" fmla="*/ 40427 h 110"/>
                  <a:gd name="T28" fmla="*/ 8 w 74"/>
                  <a:gd name="T29" fmla="*/ 40022 h 110"/>
                  <a:gd name="T30" fmla="*/ 9 w 74"/>
                  <a:gd name="T31" fmla="*/ 40022 h 110"/>
                  <a:gd name="T32" fmla="*/ 8 w 74"/>
                  <a:gd name="T33" fmla="*/ 39219 h 110"/>
                  <a:gd name="T34" fmla="*/ 8 w 74"/>
                  <a:gd name="T35" fmla="*/ 39096 h 110"/>
                  <a:gd name="T36" fmla="*/ 8 w 74"/>
                  <a:gd name="T37" fmla="*/ 38589 h 110"/>
                  <a:gd name="T38" fmla="*/ 0 w 74"/>
                  <a:gd name="T39" fmla="*/ 38327 h 110"/>
                  <a:gd name="T40" fmla="*/ 0 w 74"/>
                  <a:gd name="T41" fmla="*/ 39219 h 110"/>
                  <a:gd name="T42" fmla="*/ 0 w 74"/>
                  <a:gd name="T43" fmla="*/ 41437 h 110"/>
                  <a:gd name="T44" fmla="*/ 2 w 74"/>
                  <a:gd name="T45" fmla="*/ 42314 h 110"/>
                  <a:gd name="T46" fmla="*/ 4 w 74"/>
                  <a:gd name="T47" fmla="*/ 43054 h 110"/>
                  <a:gd name="T48" fmla="*/ 9 w 74"/>
                  <a:gd name="T49" fmla="*/ 43750 h 110"/>
                  <a:gd name="T50" fmla="*/ 632 w 74"/>
                  <a:gd name="T51" fmla="*/ 43750 h 110"/>
                  <a:gd name="T52" fmla="*/ 866 w 74"/>
                  <a:gd name="T53" fmla="*/ 42424 h 110"/>
                  <a:gd name="T54" fmla="*/ 1188 w 74"/>
                  <a:gd name="T55" fmla="*/ 41437 h 110"/>
                  <a:gd name="T56" fmla="*/ 1466 w 74"/>
                  <a:gd name="T57" fmla="*/ 39038 h 110"/>
                  <a:gd name="T58" fmla="*/ 1808 w 74"/>
                  <a:gd name="T59" fmla="*/ 36157 h 110"/>
                  <a:gd name="T60" fmla="*/ 2064 w 74"/>
                  <a:gd name="T61" fmla="*/ 33351 h 110"/>
                  <a:gd name="T62" fmla="*/ 2353 w 74"/>
                  <a:gd name="T63" fmla="*/ 29068 h 110"/>
                  <a:gd name="T64" fmla="*/ 2549 w 74"/>
                  <a:gd name="T65" fmla="*/ 25231 h 110"/>
                  <a:gd name="T66" fmla="*/ 2755 w 74"/>
                  <a:gd name="T67" fmla="*/ 20440 h 110"/>
                  <a:gd name="T68" fmla="*/ 2883 w 74"/>
                  <a:gd name="T69" fmla="*/ 15245 h 110"/>
                  <a:gd name="T70" fmla="*/ 2907 w 74"/>
                  <a:gd name="T71" fmla="*/ 10901 h 110"/>
                  <a:gd name="T72" fmla="*/ 2904 w 74"/>
                  <a:gd name="T73" fmla="*/ 5399 h 110"/>
                  <a:gd name="T74" fmla="*/ 2735 w 74"/>
                  <a:gd name="T75" fmla="*/ 0 h 110"/>
                  <a:gd name="T76" fmla="*/ 2418 w 74"/>
                  <a:gd name="T77" fmla="*/ 3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6"/>
                    </a:lnTo>
                    <a:lnTo>
                      <a:pt x="39" y="84"/>
                    </a:lnTo>
                    <a:lnTo>
                      <a:pt x="32" y="91"/>
                    </a:lnTo>
                    <a:lnTo>
                      <a:pt x="25" y="95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99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8"/>
                    </a:lnTo>
                    <a:lnTo>
                      <a:pt x="9" y="110"/>
                    </a:lnTo>
                    <a:lnTo>
                      <a:pt x="17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7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9" y="51"/>
                    </a:lnTo>
                    <a:lnTo>
                      <a:pt x="72" y="39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51" name="Freeform 979"/>
              <p:cNvSpPr>
                <a:spLocks noChangeArrowheads="1"/>
              </p:cNvSpPr>
              <p:nvPr/>
            </p:nvSpPr>
            <p:spPr bwMode="auto">
              <a:xfrm>
                <a:off x="5563" y="2507"/>
                <a:ext cx="51" cy="47"/>
              </a:xfrm>
              <a:custGeom>
                <a:avLst/>
                <a:gdLst>
                  <a:gd name="G0" fmla="*/ 1 20299 4569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1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1611 0 0"/>
                  <a:gd name="G24" fmla="+- 46044 0 0"/>
                  <a:gd name="G25" fmla="+- 52169 0 0"/>
                  <a:gd name="T0" fmla="*/ 7 w 51"/>
                  <a:gd name="T1" fmla="*/ 31316 h 45"/>
                  <a:gd name="T2" fmla="*/ 644 w 51"/>
                  <a:gd name="T3" fmla="*/ 24569 h 45"/>
                  <a:gd name="T4" fmla="*/ 960 w 51"/>
                  <a:gd name="T5" fmla="*/ 20452 h 45"/>
                  <a:gd name="T6" fmla="*/ 1352 w 51"/>
                  <a:gd name="T7" fmla="*/ 14719 h 45"/>
                  <a:gd name="T8" fmla="*/ 1699 w 51"/>
                  <a:gd name="T9" fmla="*/ 12271 h 45"/>
                  <a:gd name="T10" fmla="*/ 2017 w 51"/>
                  <a:gd name="T11" fmla="*/ 8029 h 45"/>
                  <a:gd name="T12" fmla="*/ 2393 w 51"/>
                  <a:gd name="T13" fmla="*/ 6188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679 h 45"/>
                  <a:gd name="T22" fmla="*/ 2770 w 51"/>
                  <a:gd name="T23" fmla="*/ 120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3 h 45"/>
                  <a:gd name="T34" fmla="*/ 1514 w 51"/>
                  <a:gd name="T35" fmla="*/ 6188 h 45"/>
                  <a:gd name="T36" fmla="*/ 1016 w 51"/>
                  <a:gd name="T37" fmla="*/ 11274 h 45"/>
                  <a:gd name="T38" fmla="*/ 644 w 51"/>
                  <a:gd name="T39" fmla="*/ 15827 h 45"/>
                  <a:gd name="T40" fmla="*/ 5 w 51"/>
                  <a:gd name="T41" fmla="*/ 22112 h 45"/>
                  <a:gd name="T42" fmla="*/ 0 w 51"/>
                  <a:gd name="T43" fmla="*/ 28786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6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3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52" name="Freeform 980"/>
              <p:cNvSpPr>
                <a:spLocks noChangeArrowheads="1"/>
              </p:cNvSpPr>
              <p:nvPr/>
            </p:nvSpPr>
            <p:spPr bwMode="auto">
              <a:xfrm>
                <a:off x="5545" y="2547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0 0 0"/>
                  <a:gd name="G5" fmla="sin 50 G4"/>
                  <a:gd name="G6" fmla="*/ 1 37191 51712"/>
                  <a:gd name="G7" fmla="+- 1 0 0"/>
                  <a:gd name="G8" fmla="+- 1 0 0"/>
                  <a:gd name="G9" fmla="*/ 1 10693 24080"/>
                  <a:gd name="G10" fmla="+- 4 0 0"/>
                  <a:gd name="G11" fmla="*/ 1 43 2"/>
                  <a:gd name="G12" fmla="+- 65532 0 0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783 0 0"/>
                  <a:gd name="T0" fmla="*/ 2295 w 24"/>
                  <a:gd name="T1" fmla="*/ 25205 h 60"/>
                  <a:gd name="T2" fmla="*/ 2486 w 24"/>
                  <a:gd name="T3" fmla="*/ 24410 h 60"/>
                  <a:gd name="T4" fmla="*/ 2486 w 24"/>
                  <a:gd name="T5" fmla="*/ 21239 h 60"/>
                  <a:gd name="T6" fmla="*/ 2693 w 24"/>
                  <a:gd name="T7" fmla="*/ 19191 h 60"/>
                  <a:gd name="T8" fmla="*/ 3160 w 24"/>
                  <a:gd name="T9" fmla="*/ 15412 h 60"/>
                  <a:gd name="T10" fmla="*/ 3708 w 24"/>
                  <a:gd name="T11" fmla="*/ 12117 h 60"/>
                  <a:gd name="T12" fmla="*/ 4715 w 24"/>
                  <a:gd name="T13" fmla="*/ 8809 h 60"/>
                  <a:gd name="T14" fmla="*/ 5534 w 24"/>
                  <a:gd name="T15" fmla="*/ 5020 h 60"/>
                  <a:gd name="T16" fmla="*/ 6495 w 24"/>
                  <a:gd name="T17" fmla="*/ 4 h 60"/>
                  <a:gd name="T18" fmla="*/ 4715 w 24"/>
                  <a:gd name="T19" fmla="*/ 0 h 60"/>
                  <a:gd name="T20" fmla="*/ 3160 w 24"/>
                  <a:gd name="T21" fmla="*/ 3352 h 60"/>
                  <a:gd name="T22" fmla="*/ 2295 w 24"/>
                  <a:gd name="T23" fmla="*/ 6931 h 60"/>
                  <a:gd name="T24" fmla="*/ 1955 w 24"/>
                  <a:gd name="T25" fmla="*/ 10447 h 60"/>
                  <a:gd name="T26" fmla="*/ 4 w 24"/>
                  <a:gd name="T27" fmla="*/ 14398 h 60"/>
                  <a:gd name="T28" fmla="*/ 2 w 24"/>
                  <a:gd name="T29" fmla="*/ 18105 h 60"/>
                  <a:gd name="T30" fmla="*/ 1 w 24"/>
                  <a:gd name="T31" fmla="*/ 20852 h 60"/>
                  <a:gd name="T32" fmla="*/ 0 w 24"/>
                  <a:gd name="T33" fmla="*/ 23255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0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2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53" name="Freeform 981"/>
              <p:cNvSpPr>
                <a:spLocks noChangeArrowheads="1"/>
              </p:cNvSpPr>
              <p:nvPr/>
            </p:nvSpPr>
            <p:spPr bwMode="auto">
              <a:xfrm>
                <a:off x="142" y="3580"/>
                <a:ext cx="65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3 0 0"/>
                  <a:gd name="G9" fmla="+- 2 0 0"/>
                  <a:gd name="G10" fmla="*/ 1 0 51712"/>
                  <a:gd name="G11" fmla="+- 16 0 0"/>
                  <a:gd name="G12" fmla="sin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1549 0 0"/>
                  <a:gd name="G32" fmla="+- 22876 0 0"/>
                  <a:gd name="G33" fmla="+- 23276 0 0"/>
                  <a:gd name="G34" fmla="+- 23526 0 0"/>
                  <a:gd name="G35" fmla="+- 24059 0 0"/>
                  <a:gd name="G36" fmla="+- 25031 0 0"/>
                  <a:gd name="G37" fmla="+- 25446 0 0"/>
                  <a:gd name="T0" fmla="*/ 4376 w 64"/>
                  <a:gd name="T1" fmla="*/ 25925 h 106"/>
                  <a:gd name="T2" fmla="*/ 4376 w 64"/>
                  <a:gd name="T3" fmla="*/ 27252 h 106"/>
                  <a:gd name="T4" fmla="*/ 4376 w 64"/>
                  <a:gd name="T5" fmla="*/ 27645 h 106"/>
                  <a:gd name="T6" fmla="*/ 4369 w 64"/>
                  <a:gd name="T7" fmla="*/ 27894 h 106"/>
                  <a:gd name="T8" fmla="*/ 4368 w 64"/>
                  <a:gd name="T9" fmla="*/ 28170 h 106"/>
                  <a:gd name="T10" fmla="*/ 4111 w 64"/>
                  <a:gd name="T11" fmla="*/ 28673 h 106"/>
                  <a:gd name="T12" fmla="*/ 3642 w 64"/>
                  <a:gd name="T13" fmla="*/ 28673 h 106"/>
                  <a:gd name="T14" fmla="*/ 3227 w 64"/>
                  <a:gd name="T15" fmla="*/ 27894 h 106"/>
                  <a:gd name="T16" fmla="*/ 2858 w 64"/>
                  <a:gd name="T17" fmla="*/ 27252 h 106"/>
                  <a:gd name="T18" fmla="*/ 2245 w 64"/>
                  <a:gd name="T19" fmla="*/ 25515 h 106"/>
                  <a:gd name="T20" fmla="*/ 1807 w 64"/>
                  <a:gd name="T21" fmla="*/ 23889 h 106"/>
                  <a:gd name="T22" fmla="*/ 1302 w 64"/>
                  <a:gd name="T23" fmla="*/ 21430 h 106"/>
                  <a:gd name="T24" fmla="*/ 851 w 64"/>
                  <a:gd name="T25" fmla="*/ 19208 h 106"/>
                  <a:gd name="T26" fmla="*/ 629 w 64"/>
                  <a:gd name="T27" fmla="*/ 16590 h 106"/>
                  <a:gd name="T28" fmla="*/ 3 w 64"/>
                  <a:gd name="T29" fmla="*/ 13456 h 106"/>
                  <a:gd name="T30" fmla="*/ 1 w 64"/>
                  <a:gd name="T31" fmla="*/ 10684 h 106"/>
                  <a:gd name="T32" fmla="*/ 0 w 64"/>
                  <a:gd name="T33" fmla="*/ 7075 h 106"/>
                  <a:gd name="T34" fmla="*/ 0 w 64"/>
                  <a:gd name="T35" fmla="*/ 3600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1 h 106"/>
                  <a:gd name="T46" fmla="*/ 1021 w 64"/>
                  <a:gd name="T47" fmla="*/ 3 h 106"/>
                  <a:gd name="T48" fmla="*/ 1469 w 64"/>
                  <a:gd name="T49" fmla="*/ 2510 h 106"/>
                  <a:gd name="T50" fmla="*/ 1916 w 64"/>
                  <a:gd name="T51" fmla="*/ 3600 h 106"/>
                  <a:gd name="T52" fmla="*/ 2441 w 64"/>
                  <a:gd name="T53" fmla="*/ 5993 h 106"/>
                  <a:gd name="T54" fmla="*/ 2928 w 64"/>
                  <a:gd name="T55" fmla="*/ 7617 h 106"/>
                  <a:gd name="T56" fmla="*/ 3305 w 64"/>
                  <a:gd name="T57" fmla="*/ 10173 h 106"/>
                  <a:gd name="T58" fmla="*/ 3642 w 64"/>
                  <a:gd name="T59" fmla="*/ 12410 h 106"/>
                  <a:gd name="T60" fmla="*/ 3870 w 64"/>
                  <a:gd name="T61" fmla="*/ 14638 h 106"/>
                  <a:gd name="T62" fmla="*/ 4111 w 64"/>
                  <a:gd name="T63" fmla="*/ 16921 h 106"/>
                  <a:gd name="T64" fmla="*/ 4119 w 64"/>
                  <a:gd name="T65" fmla="*/ 19208 h 106"/>
                  <a:gd name="T66" fmla="*/ 4368 w 64"/>
                  <a:gd name="T67" fmla="*/ 21050 h 106"/>
                  <a:gd name="T68" fmla="*/ 4369 w 64"/>
                  <a:gd name="T69" fmla="*/ 23714 h 106"/>
                  <a:gd name="T70" fmla="*/ 4369 w 64"/>
                  <a:gd name="T71" fmla="*/ 24784 h 106"/>
                  <a:gd name="T72" fmla="*/ 4376 w 64"/>
                  <a:gd name="T73" fmla="*/ 2592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1" y="100"/>
                    </a:lnTo>
                    <a:lnTo>
                      <a:pt x="33" y="94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4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9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79"/>
                    </a:lnTo>
                    <a:lnTo>
                      <a:pt x="63" y="87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54" name="Freeform 982"/>
              <p:cNvSpPr>
                <a:spLocks noChangeArrowheads="1"/>
              </p:cNvSpPr>
              <p:nvPr/>
            </p:nvSpPr>
            <p:spPr bwMode="auto">
              <a:xfrm>
                <a:off x="136" y="3580"/>
                <a:ext cx="75" cy="120"/>
              </a:xfrm>
              <a:custGeom>
                <a:avLst/>
                <a:gdLst>
                  <a:gd name="G0" fmla="+- 14 0 0"/>
                  <a:gd name="G1" fmla="+- 65525 0 0"/>
                  <a:gd name="G2" fmla="+- 10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*/ 1 16493 51712"/>
                  <a:gd name="G19" fmla="+- 44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0544 0 0"/>
                  <a:gd name="G36" fmla="+- 55432 0 0"/>
                  <a:gd name="G37" fmla="+- 50629 0 0"/>
                  <a:gd name="G38" fmla="+- 45624 0 0"/>
                  <a:gd name="G39" fmla="+- 42182 0 0"/>
                  <a:gd name="G40" fmla="+- 38644 0 0"/>
                  <a:gd name="G41" fmla="+- 34562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2 w 74"/>
                  <a:gd name="T7" fmla="*/ 14909 h 111"/>
                  <a:gd name="T8" fmla="*/ 6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461 h 111"/>
                  <a:gd name="T14" fmla="*/ 822 w 74"/>
                  <a:gd name="T15" fmla="*/ 31796 h 111"/>
                  <a:gd name="T16" fmla="*/ 1187 w 74"/>
                  <a:gd name="T17" fmla="*/ 34571 h 111"/>
                  <a:gd name="T18" fmla="*/ 1391 w 74"/>
                  <a:gd name="T19" fmla="*/ 37516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353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429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7 w 74"/>
                  <a:gd name="T39" fmla="*/ 36374 h 111"/>
                  <a:gd name="T40" fmla="*/ 2617 w 74"/>
                  <a:gd name="T41" fmla="*/ 37516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76 w 74"/>
                  <a:gd name="T53" fmla="*/ 37808 h 111"/>
                  <a:gd name="T54" fmla="*/ 1958 w 74"/>
                  <a:gd name="T55" fmla="*/ 36374 h 111"/>
                  <a:gd name="T56" fmla="*/ 1715 w 74"/>
                  <a:gd name="T57" fmla="*/ 34571 h 111"/>
                  <a:gd name="T58" fmla="*/ 1390 w 74"/>
                  <a:gd name="T59" fmla="*/ 31984 h 111"/>
                  <a:gd name="T60" fmla="*/ 1187 w 74"/>
                  <a:gd name="T61" fmla="*/ 29569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61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3"/>
                    </a:lnTo>
                    <a:lnTo>
                      <a:pt x="15" y="73"/>
                    </a:lnTo>
                    <a:lnTo>
                      <a:pt x="22" y="83"/>
                    </a:lnTo>
                    <a:lnTo>
                      <a:pt x="29" y="91"/>
                    </a:lnTo>
                    <a:lnTo>
                      <a:pt x="36" y="99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10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6" y="96"/>
                    </a:lnTo>
                    <a:lnTo>
                      <a:pt x="66" y="99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4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1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55" name="Freeform 983"/>
              <p:cNvSpPr>
                <a:spLocks noChangeArrowheads="1"/>
              </p:cNvSpPr>
              <p:nvPr/>
            </p:nvSpPr>
            <p:spPr bwMode="auto">
              <a:xfrm>
                <a:off x="142" y="3575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495 256"/>
                  <a:gd name="G7" fmla="*/ 1 38625 963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769 0 0"/>
                  <a:gd name="G24" fmla="+- 51843 0 0"/>
                  <a:gd name="G25" fmla="+- 55959 0 0"/>
                  <a:gd name="T0" fmla="*/ 2770 w 51"/>
                  <a:gd name="T1" fmla="*/ 28786 h 45"/>
                  <a:gd name="T2" fmla="*/ 2534 w 51"/>
                  <a:gd name="T3" fmla="*/ 22301 h 45"/>
                  <a:gd name="T4" fmla="*/ 2134 w 51"/>
                  <a:gd name="T5" fmla="*/ 15827 h 45"/>
                  <a:gd name="T6" fmla="*/ 1697 w 51"/>
                  <a:gd name="T7" fmla="*/ 11274 h 45"/>
                  <a:gd name="T8" fmla="*/ 1277 w 51"/>
                  <a:gd name="T9" fmla="*/ 6188 h 45"/>
                  <a:gd name="T10" fmla="*/ 907 w 51"/>
                  <a:gd name="T11" fmla="*/ 120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120 h 45"/>
                  <a:gd name="T22" fmla="*/ 7 w 51"/>
                  <a:gd name="T23" fmla="*/ 5679 h 45"/>
                  <a:gd name="T24" fmla="*/ 7 w 51"/>
                  <a:gd name="T25" fmla="*/ 6188 h 45"/>
                  <a:gd name="T26" fmla="*/ 6 w 51"/>
                  <a:gd name="T27" fmla="*/ 6188 h 45"/>
                  <a:gd name="T28" fmla="*/ 7 w 51"/>
                  <a:gd name="T29" fmla="*/ 6188 h 45"/>
                  <a:gd name="T30" fmla="*/ 8 w 51"/>
                  <a:gd name="T31" fmla="*/ 6188 h 45"/>
                  <a:gd name="T32" fmla="*/ 682 w 51"/>
                  <a:gd name="T33" fmla="*/ 8029 h 45"/>
                  <a:gd name="T34" fmla="*/ 960 w 51"/>
                  <a:gd name="T35" fmla="*/ 12271 h 45"/>
                  <a:gd name="T36" fmla="*/ 1432 w 51"/>
                  <a:gd name="T37" fmla="*/ 14719 h 45"/>
                  <a:gd name="T38" fmla="*/ 1699 w 51"/>
                  <a:gd name="T39" fmla="*/ 20701 h 45"/>
                  <a:gd name="T40" fmla="*/ 2134 w 51"/>
                  <a:gd name="T41" fmla="*/ 26424 h 45"/>
                  <a:gd name="T42" fmla="*/ 2395 w 51"/>
                  <a:gd name="T43" fmla="*/ 31316 h 45"/>
                  <a:gd name="T44" fmla="*/ 2770 w 51"/>
                  <a:gd name="T45" fmla="*/ 2878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56" name="Freeform 984"/>
              <p:cNvSpPr>
                <a:spLocks noChangeArrowheads="1"/>
              </p:cNvSpPr>
              <p:nvPr/>
            </p:nvSpPr>
            <p:spPr bwMode="auto">
              <a:xfrm>
                <a:off x="189" y="3619"/>
                <a:ext cx="23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+- 4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8776 0 0"/>
                  <a:gd name="G22" fmla="+- 50871 0 0"/>
                  <a:gd name="T0" fmla="*/ 6495 w 24"/>
                  <a:gd name="T1" fmla="*/ 24929 h 60"/>
                  <a:gd name="T2" fmla="*/ 6495 w 24"/>
                  <a:gd name="T3" fmla="*/ 23255 h 60"/>
                  <a:gd name="T4" fmla="*/ 6187 w 24"/>
                  <a:gd name="T5" fmla="*/ 20852 h 60"/>
                  <a:gd name="T6" fmla="*/ 5995 w 24"/>
                  <a:gd name="T7" fmla="*/ 18297 h 60"/>
                  <a:gd name="T8" fmla="*/ 5534 w 24"/>
                  <a:gd name="T9" fmla="*/ 14398 h 60"/>
                  <a:gd name="T10" fmla="*/ 5108 w 24"/>
                  <a:gd name="T11" fmla="*/ 11194 h 60"/>
                  <a:gd name="T12" fmla="*/ 4352 w 24"/>
                  <a:gd name="T13" fmla="*/ 8127 h 60"/>
                  <a:gd name="T14" fmla="*/ 3160 w 24"/>
                  <a:gd name="T15" fmla="*/ 3940 h 60"/>
                  <a:gd name="T16" fmla="*/ 2118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2118 w 24"/>
                  <a:gd name="T23" fmla="*/ 8888 h 60"/>
                  <a:gd name="T24" fmla="*/ 2693 w 24"/>
                  <a:gd name="T25" fmla="*/ 12236 h 60"/>
                  <a:gd name="T26" fmla="*/ 3160 w 24"/>
                  <a:gd name="T27" fmla="*/ 15412 h 60"/>
                  <a:gd name="T28" fmla="*/ 3708 w 24"/>
                  <a:gd name="T29" fmla="*/ 19191 h 60"/>
                  <a:gd name="T30" fmla="*/ 4017 w 24"/>
                  <a:gd name="T31" fmla="*/ 21467 h 60"/>
                  <a:gd name="T32" fmla="*/ 4017 w 24"/>
                  <a:gd name="T33" fmla="*/ 24410 h 60"/>
                  <a:gd name="T34" fmla="*/ 4352 w 24"/>
                  <a:gd name="T35" fmla="*/ 25205 h 60"/>
                  <a:gd name="T36" fmla="*/ 6495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4" y="55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57" name="Freeform 985"/>
              <p:cNvSpPr>
                <a:spLocks noChangeArrowheads="1"/>
              </p:cNvSpPr>
              <p:nvPr/>
            </p:nvSpPr>
            <p:spPr bwMode="auto">
              <a:xfrm>
                <a:off x="5550" y="3718"/>
                <a:ext cx="65" cy="115"/>
              </a:xfrm>
              <a:custGeom>
                <a:avLst/>
                <a:gdLst>
                  <a:gd name="G0" fmla="+- 65533 0 0"/>
                  <a:gd name="G1" fmla="+- 65535 0 0"/>
                  <a:gd name="G2" fmla="*/ 1 111 2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8 0 0"/>
                  <a:gd name="G35" fmla="+- 26325 0 0"/>
                  <a:gd name="G36" fmla="+- 26644 0 0"/>
                  <a:gd name="G37" fmla="+- 26838 0 0"/>
                  <a:gd name="G38" fmla="+- 26641 0 0"/>
                  <a:gd name="G39" fmla="+- 26310 0 0"/>
                  <a:gd name="T0" fmla="*/ 0 w 64"/>
                  <a:gd name="T1" fmla="*/ 24793 h 107"/>
                  <a:gd name="T2" fmla="*/ 0 w 64"/>
                  <a:gd name="T3" fmla="*/ 25478 h 107"/>
                  <a:gd name="T4" fmla="*/ 0 w 64"/>
                  <a:gd name="T5" fmla="*/ 26326 h 107"/>
                  <a:gd name="T6" fmla="*/ 1 w 64"/>
                  <a:gd name="T7" fmla="*/ 26646 h 107"/>
                  <a:gd name="T8" fmla="*/ 2 w 64"/>
                  <a:gd name="T9" fmla="*/ 26844 h 107"/>
                  <a:gd name="T10" fmla="*/ 6 w 64"/>
                  <a:gd name="T11" fmla="*/ 27395 h 107"/>
                  <a:gd name="T12" fmla="*/ 754 w 64"/>
                  <a:gd name="T13" fmla="*/ 27395 h 107"/>
                  <a:gd name="T14" fmla="*/ 1085 w 64"/>
                  <a:gd name="T15" fmla="*/ 26646 h 107"/>
                  <a:gd name="T16" fmla="*/ 1561 w 64"/>
                  <a:gd name="T17" fmla="*/ 26282 h 107"/>
                  <a:gd name="T18" fmla="*/ 2113 w 64"/>
                  <a:gd name="T19" fmla="*/ 24722 h 107"/>
                  <a:gd name="T20" fmla="*/ 2594 w 64"/>
                  <a:gd name="T21" fmla="*/ 23003 h 107"/>
                  <a:gd name="T22" fmla="*/ 3037 w 64"/>
                  <a:gd name="T23" fmla="*/ 21162 h 107"/>
                  <a:gd name="T24" fmla="*/ 3512 w 64"/>
                  <a:gd name="T25" fmla="*/ 18359 h 107"/>
                  <a:gd name="T26" fmla="*/ 3870 w 64"/>
                  <a:gd name="T27" fmla="*/ 16027 h 107"/>
                  <a:gd name="T28" fmla="*/ 4213 w 64"/>
                  <a:gd name="T29" fmla="*/ 13190 h 107"/>
                  <a:gd name="T30" fmla="*/ 4369 w 64"/>
                  <a:gd name="T31" fmla="*/ 10292 h 107"/>
                  <a:gd name="T32" fmla="*/ 4376 w 64"/>
                  <a:gd name="T33" fmla="*/ 7180 h 107"/>
                  <a:gd name="T34" fmla="*/ 4376 w 64"/>
                  <a:gd name="T35" fmla="*/ 3525 h 107"/>
                  <a:gd name="T36" fmla="*/ 4213 w 64"/>
                  <a:gd name="T37" fmla="*/ 2 h 107"/>
                  <a:gd name="T38" fmla="*/ 4119 w 64"/>
                  <a:gd name="T39" fmla="*/ 1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1 h 107"/>
                  <a:gd name="T46" fmla="*/ 3305 w 64"/>
                  <a:gd name="T47" fmla="*/ 4 h 107"/>
                  <a:gd name="T48" fmla="*/ 2928 w 64"/>
                  <a:gd name="T49" fmla="*/ 2292 h 107"/>
                  <a:gd name="T50" fmla="*/ 2441 w 64"/>
                  <a:gd name="T51" fmla="*/ 3279 h 107"/>
                  <a:gd name="T52" fmla="*/ 1916 w 64"/>
                  <a:gd name="T53" fmla="*/ 5796 h 107"/>
                  <a:gd name="T54" fmla="*/ 1469 w 64"/>
                  <a:gd name="T55" fmla="*/ 7838 h 107"/>
                  <a:gd name="T56" fmla="*/ 1021 w 64"/>
                  <a:gd name="T57" fmla="*/ 9704 h 107"/>
                  <a:gd name="T58" fmla="*/ 754 w 64"/>
                  <a:gd name="T59" fmla="*/ 12037 h 107"/>
                  <a:gd name="T60" fmla="*/ 629 w 64"/>
                  <a:gd name="T61" fmla="*/ 13950 h 107"/>
                  <a:gd name="T62" fmla="*/ 6 w 64"/>
                  <a:gd name="T63" fmla="*/ 16363 h 107"/>
                  <a:gd name="T64" fmla="*/ 4 w 64"/>
                  <a:gd name="T65" fmla="*/ 18581 h 107"/>
                  <a:gd name="T66" fmla="*/ 2 w 64"/>
                  <a:gd name="T67" fmla="*/ 20326 h 107"/>
                  <a:gd name="T68" fmla="*/ 1 w 64"/>
                  <a:gd name="T69" fmla="*/ 22758 h 107"/>
                  <a:gd name="T70" fmla="*/ 1 w 64"/>
                  <a:gd name="T71" fmla="*/ 23472 h 107"/>
                  <a:gd name="T72" fmla="*/ 0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3" y="101"/>
                    </a:lnTo>
                    <a:lnTo>
                      <a:pt x="31" y="96"/>
                    </a:lnTo>
                    <a:lnTo>
                      <a:pt x="38" y="89"/>
                    </a:lnTo>
                    <a:lnTo>
                      <a:pt x="44" y="81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2"/>
                    </a:lnTo>
                    <a:lnTo>
                      <a:pt x="63" y="40"/>
                    </a:lnTo>
                    <a:lnTo>
                      <a:pt x="64" y="28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4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1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3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58" name="Freeform 986"/>
              <p:cNvSpPr>
                <a:spLocks noChangeArrowheads="1"/>
              </p:cNvSpPr>
              <p:nvPr/>
            </p:nvSpPr>
            <p:spPr bwMode="auto">
              <a:xfrm>
                <a:off x="5545" y="3720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+- 55 0 0"/>
                  <a:gd name="G21" fmla="+- 15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3026 0 0"/>
                  <a:gd name="G46" fmla="+- 57981 0 0"/>
                  <a:gd name="G47" fmla="+- 54208 0 0"/>
                  <a:gd name="G48" fmla="+- 49506 0 0"/>
                  <a:gd name="G49" fmla="+- 45267 0 0"/>
                  <a:gd name="G50" fmla="+- 41801 0 0"/>
                  <a:gd name="G51" fmla="+- 37920 0 0"/>
                  <a:gd name="T0" fmla="*/ 2418 w 74"/>
                  <a:gd name="T1" fmla="*/ 2 h 111"/>
                  <a:gd name="T2" fmla="*/ 2483 w 74"/>
                  <a:gd name="T3" fmla="*/ 4993 h 111"/>
                  <a:gd name="T4" fmla="*/ 2549 w 74"/>
                  <a:gd name="T5" fmla="*/ 10104 h 111"/>
                  <a:gd name="T6" fmla="*/ 2483 w 74"/>
                  <a:gd name="T7" fmla="*/ 13811 h 111"/>
                  <a:gd name="T8" fmla="*/ 2418 w 74"/>
                  <a:gd name="T9" fmla="*/ 18448 h 111"/>
                  <a:gd name="T10" fmla="*/ 2235 w 74"/>
                  <a:gd name="T11" fmla="*/ 2250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1 w 74"/>
                  <a:gd name="T19" fmla="*/ 34571 h 111"/>
                  <a:gd name="T20" fmla="*/ 962 w 74"/>
                  <a:gd name="T21" fmla="*/ 36374 h 111"/>
                  <a:gd name="T22" fmla="*/ 702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8316 h 111"/>
                  <a:gd name="T44" fmla="*/ 2 w 74"/>
                  <a:gd name="T45" fmla="*/ 40394 h 111"/>
                  <a:gd name="T46" fmla="*/ 4 w 74"/>
                  <a:gd name="T47" fmla="*/ 41125 h 111"/>
                  <a:gd name="T48" fmla="*/ 9 w 74"/>
                  <a:gd name="T49" fmla="*/ 42011 h 111"/>
                  <a:gd name="T50" fmla="*/ 569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064 w 74"/>
                  <a:gd name="T61" fmla="*/ 31796 h 111"/>
                  <a:gd name="T62" fmla="*/ 2353 w 74"/>
                  <a:gd name="T63" fmla="*/ 27841 h 111"/>
                  <a:gd name="T64" fmla="*/ 2549 w 74"/>
                  <a:gd name="T65" fmla="*/ 23791 h 111"/>
                  <a:gd name="T66" fmla="*/ 2735 w 74"/>
                  <a:gd name="T67" fmla="*/ 19918 h 111"/>
                  <a:gd name="T68" fmla="*/ 2883 w 74"/>
                  <a:gd name="T69" fmla="*/ 14909 h 111"/>
                  <a:gd name="T70" fmla="*/ 2907 w 74"/>
                  <a:gd name="T71" fmla="*/ 10104 h 111"/>
                  <a:gd name="T72" fmla="*/ 2904 w 74"/>
                  <a:gd name="T73" fmla="*/ 4627 h 111"/>
                  <a:gd name="T74" fmla="*/ 2735 w 74"/>
                  <a:gd name="T75" fmla="*/ 0 h 111"/>
                  <a:gd name="T76" fmla="*/ 2418 w 74"/>
                  <a:gd name="T77" fmla="*/ 2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2"/>
                    </a:moveTo>
                    <a:lnTo>
                      <a:pt x="63" y="14"/>
                    </a:lnTo>
                    <a:lnTo>
                      <a:pt x="64" y="27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59" name="Freeform 987"/>
              <p:cNvSpPr>
                <a:spLocks noChangeArrowheads="1"/>
              </p:cNvSpPr>
              <p:nvPr/>
            </p:nvSpPr>
            <p:spPr bwMode="auto">
              <a:xfrm>
                <a:off x="5563" y="3715"/>
                <a:ext cx="51" cy="47"/>
              </a:xfrm>
              <a:custGeom>
                <a:avLst/>
                <a:gdLst>
                  <a:gd name="G0" fmla="*/ 1 34071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48425 49664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60550 0 0"/>
                  <a:gd name="G24" fmla="+- 62120 0 0"/>
                  <a:gd name="G25" fmla="+- 63647 0 0"/>
                  <a:gd name="T0" fmla="*/ 7 w 51"/>
                  <a:gd name="T1" fmla="*/ 6908 h 46"/>
                  <a:gd name="T2" fmla="*/ 644 w 51"/>
                  <a:gd name="T3" fmla="*/ 5630 h 46"/>
                  <a:gd name="T4" fmla="*/ 960 w 51"/>
                  <a:gd name="T5" fmla="*/ 4376 h 46"/>
                  <a:gd name="T6" fmla="*/ 1352 w 51"/>
                  <a:gd name="T7" fmla="*/ 3241 h 46"/>
                  <a:gd name="T8" fmla="*/ 1699 w 51"/>
                  <a:gd name="T9" fmla="*/ 2201 h 46"/>
                  <a:gd name="T10" fmla="*/ 2017 w 51"/>
                  <a:gd name="T11" fmla="*/ 1702 h 46"/>
                  <a:gd name="T12" fmla="*/ 2393 w 51"/>
                  <a:gd name="T13" fmla="*/ 1587 h 46"/>
                  <a:gd name="T14" fmla="*/ 2395 w 51"/>
                  <a:gd name="T15" fmla="*/ 1587 h 46"/>
                  <a:gd name="T16" fmla="*/ 2471 w 51"/>
                  <a:gd name="T17" fmla="*/ 1316 h 46"/>
                  <a:gd name="T18" fmla="*/ 2395 w 51"/>
                  <a:gd name="T19" fmla="*/ 1316 h 46"/>
                  <a:gd name="T20" fmla="*/ 2395 w 51"/>
                  <a:gd name="T21" fmla="*/ 83 h 46"/>
                  <a:gd name="T22" fmla="*/ 2770 w 51"/>
                  <a:gd name="T23" fmla="*/ 5 h 46"/>
                  <a:gd name="T24" fmla="*/ 2683 w 51"/>
                  <a:gd name="T25" fmla="*/ 2 h 46"/>
                  <a:gd name="T26" fmla="*/ 2534 w 51"/>
                  <a:gd name="T27" fmla="*/ 0 h 46"/>
                  <a:gd name="T28" fmla="*/ 2393 w 51"/>
                  <a:gd name="T29" fmla="*/ 0 h 46"/>
                  <a:gd name="T30" fmla="*/ 2136 w 51"/>
                  <a:gd name="T31" fmla="*/ 1 h 46"/>
                  <a:gd name="T32" fmla="*/ 1797 w 51"/>
                  <a:gd name="T33" fmla="*/ 4 h 46"/>
                  <a:gd name="T34" fmla="*/ 1514 w 51"/>
                  <a:gd name="T35" fmla="*/ 1587 h 46"/>
                  <a:gd name="T36" fmla="*/ 1016 w 51"/>
                  <a:gd name="T37" fmla="*/ 2064 h 46"/>
                  <a:gd name="T38" fmla="*/ 644 w 51"/>
                  <a:gd name="T39" fmla="*/ 3459 h 46"/>
                  <a:gd name="T40" fmla="*/ 5 w 51"/>
                  <a:gd name="T41" fmla="*/ 4746 h 46"/>
                  <a:gd name="T42" fmla="*/ 0 w 51"/>
                  <a:gd name="T43" fmla="*/ 6100 h 46"/>
                  <a:gd name="T44" fmla="*/ 7 w 51"/>
                  <a:gd name="T45" fmla="*/ 6908 h 46"/>
                  <a:gd name="T46" fmla="*/ 0 w 51"/>
                  <a:gd name="T47" fmla="*/ 0 h 46"/>
                  <a:gd name="T48" fmla="*/ 51 w 51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2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10"/>
                    </a:lnTo>
                    <a:lnTo>
                      <a:pt x="45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10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60" name="Freeform 988"/>
              <p:cNvSpPr>
                <a:spLocks noChangeArrowheads="1"/>
              </p:cNvSpPr>
              <p:nvPr/>
            </p:nvSpPr>
            <p:spPr bwMode="auto">
              <a:xfrm>
                <a:off x="5545" y="3759"/>
                <a:ext cx="23" cy="65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0 0 0"/>
                  <a:gd name="G5" fmla="sin 52 G4"/>
                  <a:gd name="G6" fmla="*/ 1 9995 49664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1 0 0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7806 0 0"/>
                  <a:gd name="G28" fmla="+- 49541 0 0"/>
                  <a:gd name="T0" fmla="*/ 2295 w 24"/>
                  <a:gd name="T1" fmla="*/ 21872 h 62"/>
                  <a:gd name="T2" fmla="*/ 2486 w 24"/>
                  <a:gd name="T3" fmla="*/ 20216 h 62"/>
                  <a:gd name="T4" fmla="*/ 2486 w 24"/>
                  <a:gd name="T5" fmla="*/ 18481 h 62"/>
                  <a:gd name="T6" fmla="*/ 2693 w 24"/>
                  <a:gd name="T7" fmla="*/ 15803 h 62"/>
                  <a:gd name="T8" fmla="*/ 3160 w 24"/>
                  <a:gd name="T9" fmla="*/ 13551 h 62"/>
                  <a:gd name="T10" fmla="*/ 3708 w 24"/>
                  <a:gd name="T11" fmla="*/ 10084 h 62"/>
                  <a:gd name="T12" fmla="*/ 4715 w 24"/>
                  <a:gd name="T13" fmla="*/ 7394 h 62"/>
                  <a:gd name="T14" fmla="*/ 5534 w 24"/>
                  <a:gd name="T15" fmla="*/ 4262 h 62"/>
                  <a:gd name="T16" fmla="*/ 6495 w 24"/>
                  <a:gd name="T17" fmla="*/ 95 h 62"/>
                  <a:gd name="T18" fmla="*/ 4715 w 24"/>
                  <a:gd name="T19" fmla="*/ 0 h 62"/>
                  <a:gd name="T20" fmla="*/ 3160 w 24"/>
                  <a:gd name="T21" fmla="*/ 3150 h 62"/>
                  <a:gd name="T22" fmla="*/ 2295 w 24"/>
                  <a:gd name="T23" fmla="*/ 6326 h 62"/>
                  <a:gd name="T24" fmla="*/ 1955 w 24"/>
                  <a:gd name="T25" fmla="*/ 9331 h 62"/>
                  <a:gd name="T26" fmla="*/ 4 w 24"/>
                  <a:gd name="T27" fmla="*/ 12526 h 62"/>
                  <a:gd name="T28" fmla="*/ 2 w 24"/>
                  <a:gd name="T29" fmla="*/ 14862 h 62"/>
                  <a:gd name="T30" fmla="*/ 1 w 24"/>
                  <a:gd name="T31" fmla="*/ 17332 h 62"/>
                  <a:gd name="T32" fmla="*/ 0 w 24"/>
                  <a:gd name="T33" fmla="*/ 19958 h 62"/>
                  <a:gd name="T34" fmla="*/ 0 w 24"/>
                  <a:gd name="T35" fmla="*/ 21555 h 62"/>
                  <a:gd name="T36" fmla="*/ 2295 w 24"/>
                  <a:gd name="T37" fmla="*/ 21872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4"/>
                    </a:lnTo>
                    <a:lnTo>
                      <a:pt x="12" y="38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61" name="Freeform 989"/>
              <p:cNvSpPr>
                <a:spLocks noChangeArrowheads="1"/>
              </p:cNvSpPr>
              <p:nvPr/>
            </p:nvSpPr>
            <p:spPr bwMode="auto">
              <a:xfrm>
                <a:off x="145" y="151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3 0 0"/>
                  <a:gd name="G9" fmla="+- 2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61 0 0"/>
                  <a:gd name="G33" fmla="+- 22109 0 0"/>
                  <a:gd name="G34" fmla="+- 22592 0 0"/>
                  <a:gd name="G35" fmla="+- 23230 0 0"/>
                  <a:gd name="G36" fmla="+- 23859 0 0"/>
                  <a:gd name="G37" fmla="+- 24320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17 w 65"/>
                  <a:gd name="T5" fmla="*/ 26326 h 107"/>
                  <a:gd name="T6" fmla="*/ 4217 w 65"/>
                  <a:gd name="T7" fmla="*/ 26646 h 107"/>
                  <a:gd name="T8" fmla="*/ 405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075 w 65"/>
                  <a:gd name="T15" fmla="*/ 26646 h 107"/>
                  <a:gd name="T16" fmla="*/ 2729 w 65"/>
                  <a:gd name="T17" fmla="*/ 26282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257 w 65"/>
                  <a:gd name="T23" fmla="*/ 21162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3190 h 107"/>
                  <a:gd name="T30" fmla="*/ 1 w 65"/>
                  <a:gd name="T31" fmla="*/ 10292 h 107"/>
                  <a:gd name="T32" fmla="*/ 0 w 65"/>
                  <a:gd name="T33" fmla="*/ 7180 h 107"/>
                  <a:gd name="T34" fmla="*/ 1 w 65"/>
                  <a:gd name="T35" fmla="*/ 3809 h 107"/>
                  <a:gd name="T36" fmla="*/ 4 w 65"/>
                  <a:gd name="T37" fmla="*/ 2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989 w 65"/>
                  <a:gd name="T47" fmla="*/ 5 h 107"/>
                  <a:gd name="T48" fmla="*/ 1503 w 65"/>
                  <a:gd name="T49" fmla="*/ 2292 h 107"/>
                  <a:gd name="T50" fmla="*/ 1908 w 65"/>
                  <a:gd name="T51" fmla="*/ 3279 h 107"/>
                  <a:gd name="T52" fmla="*/ 2422 w 65"/>
                  <a:gd name="T53" fmla="*/ 5796 h 107"/>
                  <a:gd name="T54" fmla="*/ 2834 w 65"/>
                  <a:gd name="T55" fmla="*/ 7838 h 107"/>
                  <a:gd name="T56" fmla="*/ 3138 w 65"/>
                  <a:gd name="T57" fmla="*/ 9880 h 107"/>
                  <a:gd name="T58" fmla="*/ 3465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81 h 107"/>
                  <a:gd name="T66" fmla="*/ 4054 w 65"/>
                  <a:gd name="T67" fmla="*/ 20326 h 107"/>
                  <a:gd name="T68" fmla="*/ 4144 w 65"/>
                  <a:gd name="T69" fmla="*/ 22758 h 107"/>
                  <a:gd name="T70" fmla="*/ 4217 w 65"/>
                  <a:gd name="T71" fmla="*/ 23472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7" y="104"/>
                    </a:lnTo>
                    <a:lnTo>
                      <a:pt x="41" y="101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0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2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5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8" y="39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2" y="80"/>
                    </a:lnTo>
                    <a:lnTo>
                      <a:pt x="63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62" name="Freeform 990"/>
              <p:cNvSpPr>
                <a:spLocks noChangeArrowheads="1"/>
              </p:cNvSpPr>
              <p:nvPr/>
            </p:nvSpPr>
            <p:spPr bwMode="auto">
              <a:xfrm>
                <a:off x="140" y="1519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2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1009 51712"/>
                  <a:gd name="G17" fmla="*/ 1 43851 49664"/>
                  <a:gd name="G18" fmla="*/ 1 63095 51712"/>
                  <a:gd name="G19" fmla="*/ G18 1 180"/>
                  <a:gd name="G20" fmla="*/ G17 1 G19"/>
                  <a:gd name="G21" fmla="*/ 1 0 5171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4829 4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T0" fmla="*/ 4 w 74"/>
                  <a:gd name="T1" fmla="*/ 0 h 111"/>
                  <a:gd name="T2" fmla="*/ 1 w 74"/>
                  <a:gd name="T3" fmla="*/ 4627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3791 h 111"/>
                  <a:gd name="T12" fmla="*/ 540 w 74"/>
                  <a:gd name="T13" fmla="*/ 2784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0 w 74"/>
                  <a:gd name="T19" fmla="*/ 37357 h 111"/>
                  <a:gd name="T20" fmla="*/ 1715 w 74"/>
                  <a:gd name="T21" fmla="*/ 38854 h 111"/>
                  <a:gd name="T22" fmla="*/ 2009 w 74"/>
                  <a:gd name="T23" fmla="*/ 40881 h 111"/>
                  <a:gd name="T24" fmla="*/ 2235 w 74"/>
                  <a:gd name="T25" fmla="*/ 41429 h 111"/>
                  <a:gd name="T26" fmla="*/ 2483 w 74"/>
                  <a:gd name="T27" fmla="*/ 42011 h 111"/>
                  <a:gd name="T28" fmla="*/ 2735 w 74"/>
                  <a:gd name="T29" fmla="*/ 41125 h 111"/>
                  <a:gd name="T30" fmla="*/ 2832 w 74"/>
                  <a:gd name="T31" fmla="*/ 40394 h 111"/>
                  <a:gd name="T32" fmla="*/ 2904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4 w 74"/>
                  <a:gd name="T39" fmla="*/ 37156 h 111"/>
                  <a:gd name="T40" fmla="*/ 2614 w 74"/>
                  <a:gd name="T41" fmla="*/ 37516 h 111"/>
                  <a:gd name="T42" fmla="*/ 2549 w 74"/>
                  <a:gd name="T43" fmla="*/ 37808 h 111"/>
                  <a:gd name="T44" fmla="*/ 2549 w 74"/>
                  <a:gd name="T45" fmla="*/ 38022 h 111"/>
                  <a:gd name="T46" fmla="*/ 2480 w 74"/>
                  <a:gd name="T47" fmla="*/ 38022 h 111"/>
                  <a:gd name="T48" fmla="*/ 2353 w 74"/>
                  <a:gd name="T49" fmla="*/ 38022 h 111"/>
                  <a:gd name="T50" fmla="*/ 2118 w 74"/>
                  <a:gd name="T51" fmla="*/ 37516 h 111"/>
                  <a:gd name="T52" fmla="*/ 1906 w 74"/>
                  <a:gd name="T53" fmla="*/ 36374 h 111"/>
                  <a:gd name="T54" fmla="*/ 1627 w 74"/>
                  <a:gd name="T55" fmla="*/ 34571 h 111"/>
                  <a:gd name="T56" fmla="*/ 1320 w 74"/>
                  <a:gd name="T57" fmla="*/ 32091 h 111"/>
                  <a:gd name="T58" fmla="*/ 1127 w 74"/>
                  <a:gd name="T59" fmla="*/ 29424 h 111"/>
                  <a:gd name="T60" fmla="*/ 822 w 74"/>
                  <a:gd name="T61" fmla="*/ 25746 h 111"/>
                  <a:gd name="T62" fmla="*/ 600 w 74"/>
                  <a:gd name="T63" fmla="*/ 22774 h 111"/>
                  <a:gd name="T64" fmla="*/ 486 w 74"/>
                  <a:gd name="T65" fmla="*/ 18521 h 111"/>
                  <a:gd name="T66" fmla="*/ 9 w 74"/>
                  <a:gd name="T67" fmla="*/ 14600 h 111"/>
                  <a:gd name="T68" fmla="*/ 8 w 74"/>
                  <a:gd name="T69" fmla="*/ 10104 h 111"/>
                  <a:gd name="T70" fmla="*/ 9 w 74"/>
                  <a:gd name="T71" fmla="*/ 5417 h 111"/>
                  <a:gd name="T72" fmla="*/ 486 w 74"/>
                  <a:gd name="T73" fmla="*/ 2 h 111"/>
                  <a:gd name="T74" fmla="*/ 4 w 74"/>
                  <a:gd name="T75" fmla="*/ 0 h 111"/>
                  <a:gd name="T76" fmla="*/ 0 w 74"/>
                  <a:gd name="T77" fmla="*/ 0 h 111"/>
                  <a:gd name="T78" fmla="*/ 74 w 74"/>
                  <a:gd name="T79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1">
                    <a:moveTo>
                      <a:pt x="4" y="0"/>
                    </a:moveTo>
                    <a:lnTo>
                      <a:pt x="1" y="13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4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8"/>
                    </a:lnTo>
                    <a:lnTo>
                      <a:pt x="43" y="103"/>
                    </a:lnTo>
                    <a:lnTo>
                      <a:pt x="50" y="108"/>
                    </a:lnTo>
                    <a:lnTo>
                      <a:pt x="57" y="110"/>
                    </a:lnTo>
                    <a:lnTo>
                      <a:pt x="63" y="111"/>
                    </a:lnTo>
                    <a:lnTo>
                      <a:pt x="68" y="109"/>
                    </a:lnTo>
                    <a:lnTo>
                      <a:pt x="71" y="106"/>
                    </a:lnTo>
                    <a:lnTo>
                      <a:pt x="73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4" y="100"/>
                    </a:lnTo>
                    <a:lnTo>
                      <a:pt x="64" y="101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3" y="99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5"/>
                    </a:lnTo>
                    <a:lnTo>
                      <a:pt x="28" y="77"/>
                    </a:lnTo>
                    <a:lnTo>
                      <a:pt x="22" y="68"/>
                    </a:lnTo>
                    <a:lnTo>
                      <a:pt x="16" y="60"/>
                    </a:lnTo>
                    <a:lnTo>
                      <a:pt x="12" y="49"/>
                    </a:lnTo>
                    <a:lnTo>
                      <a:pt x="9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63" name="Freeform 991"/>
              <p:cNvSpPr>
                <a:spLocks noChangeArrowheads="1"/>
              </p:cNvSpPr>
              <p:nvPr/>
            </p:nvSpPr>
            <p:spPr bwMode="auto">
              <a:xfrm>
                <a:off x="145" y="1517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6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4 0 0"/>
                  <a:gd name="G11" fmla="sin 10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90650 h 46"/>
                  <a:gd name="T2" fmla="*/ 2177 w 53"/>
                  <a:gd name="T3" fmla="*/ 75234 h 46"/>
                  <a:gd name="T4" fmla="*/ 1846 w 53"/>
                  <a:gd name="T5" fmla="*/ 53916 h 46"/>
                  <a:gd name="T6" fmla="*/ 1549 w 53"/>
                  <a:gd name="T7" fmla="*/ 33303 h 46"/>
                  <a:gd name="T8" fmla="*/ 1176 w 53"/>
                  <a:gd name="T9" fmla="*/ 22026 h 46"/>
                  <a:gd name="T10" fmla="*/ 845 w 53"/>
                  <a:gd name="T11" fmla="*/ 50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436 h 46"/>
                  <a:gd name="T22" fmla="*/ 8 w 53"/>
                  <a:gd name="T23" fmla="*/ 17105 h 46"/>
                  <a:gd name="T24" fmla="*/ 8 w 53"/>
                  <a:gd name="T25" fmla="*/ 20271 h 46"/>
                  <a:gd name="T26" fmla="*/ 7 w 53"/>
                  <a:gd name="T27" fmla="*/ 22026 h 46"/>
                  <a:gd name="T28" fmla="*/ 487 w 53"/>
                  <a:gd name="T29" fmla="*/ 22026 h 46"/>
                  <a:gd name="T30" fmla="*/ 642 w 53"/>
                  <a:gd name="T31" fmla="*/ 25913 h 46"/>
                  <a:gd name="T32" fmla="*/ 893 w 53"/>
                  <a:gd name="T33" fmla="*/ 36123 h 46"/>
                  <a:gd name="T34" fmla="*/ 1243 w 53"/>
                  <a:gd name="T35" fmla="*/ 53916 h 46"/>
                  <a:gd name="T36" fmla="*/ 1564 w 53"/>
                  <a:gd name="T37" fmla="*/ 69104 h 46"/>
                  <a:gd name="T38" fmla="*/ 1846 w 53"/>
                  <a:gd name="T39" fmla="*/ 83406 h 46"/>
                  <a:gd name="T40" fmla="*/ 2155 w 53"/>
                  <a:gd name="T41" fmla="*/ 106703 h 46"/>
                  <a:gd name="T42" fmla="*/ 2467 w 53"/>
                  <a:gd name="T43" fmla="*/ 9065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0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5"/>
                    </a:lnTo>
                    <a:lnTo>
                      <a:pt x="25" y="10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4" y="12"/>
                    </a:lnTo>
                    <a:lnTo>
                      <a:pt x="20" y="16"/>
                    </a:lnTo>
                    <a:lnTo>
                      <a:pt x="26" y="23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64" name="Freeform 992"/>
              <p:cNvSpPr>
                <a:spLocks noChangeArrowheads="1"/>
              </p:cNvSpPr>
              <p:nvPr/>
            </p:nvSpPr>
            <p:spPr bwMode="auto">
              <a:xfrm>
                <a:off x="192" y="1560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2189 0 0"/>
                  <a:gd name="G25" fmla="+- 2585 0 0"/>
                  <a:gd name="T0" fmla="*/ 5350 w 25"/>
                  <a:gd name="T1" fmla="*/ 3243 h 62"/>
                  <a:gd name="T2" fmla="*/ 5192 w 25"/>
                  <a:gd name="T3" fmla="*/ 3003 h 62"/>
                  <a:gd name="T4" fmla="*/ 5192 w 25"/>
                  <a:gd name="T5" fmla="*/ 2607 h 62"/>
                  <a:gd name="T6" fmla="*/ 4587 w 25"/>
                  <a:gd name="T7" fmla="*/ 2238 h 62"/>
                  <a:gd name="T8" fmla="*/ 4451 w 25"/>
                  <a:gd name="T9" fmla="*/ 1913 h 62"/>
                  <a:gd name="T10" fmla="*/ 3932 w 25"/>
                  <a:gd name="T11" fmla="*/ 1404 h 62"/>
                  <a:gd name="T12" fmla="*/ 3121 w 25"/>
                  <a:gd name="T13" fmla="*/ 952 h 62"/>
                  <a:gd name="T14" fmla="*/ 2478 w 25"/>
                  <a:gd name="T15" fmla="*/ 474 h 62"/>
                  <a:gd name="T16" fmla="*/ 1821 w 25"/>
                  <a:gd name="T17" fmla="*/ 0 h 62"/>
                  <a:gd name="T18" fmla="*/ 0 w 25"/>
                  <a:gd name="T19" fmla="*/ 15 h 62"/>
                  <a:gd name="T20" fmla="*/ 4 w 25"/>
                  <a:gd name="T21" fmla="*/ 700 h 62"/>
                  <a:gd name="T22" fmla="*/ 1821 w 25"/>
                  <a:gd name="T23" fmla="*/ 1112 h 62"/>
                  <a:gd name="T24" fmla="*/ 2124 w 25"/>
                  <a:gd name="T25" fmla="*/ 1518 h 62"/>
                  <a:gd name="T26" fmla="*/ 2478 w 25"/>
                  <a:gd name="T27" fmla="*/ 2038 h 62"/>
                  <a:gd name="T28" fmla="*/ 2676 w 25"/>
                  <a:gd name="T29" fmla="*/ 2377 h 62"/>
                  <a:gd name="T30" fmla="*/ 2890 w 25"/>
                  <a:gd name="T31" fmla="*/ 2781 h 62"/>
                  <a:gd name="T32" fmla="*/ 3121 w 25"/>
                  <a:gd name="T33" fmla="*/ 3042 h 62"/>
                  <a:gd name="T34" fmla="*/ 3371 w 25"/>
                  <a:gd name="T35" fmla="*/ 3290 h 62"/>
                  <a:gd name="T36" fmla="*/ 5350 w 25"/>
                  <a:gd name="T37" fmla="*/ 3243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25" y="61"/>
                    </a:moveTo>
                    <a:lnTo>
                      <a:pt x="24" y="56"/>
                    </a:lnTo>
                    <a:lnTo>
                      <a:pt x="24" y="50"/>
                    </a:lnTo>
                    <a:lnTo>
                      <a:pt x="21" y="43"/>
                    </a:lnTo>
                    <a:lnTo>
                      <a:pt x="20" y="36"/>
                    </a:lnTo>
                    <a:lnTo>
                      <a:pt x="18" y="27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4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8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65" name="Freeform 993"/>
              <p:cNvSpPr>
                <a:spLocks noChangeArrowheads="1"/>
              </p:cNvSpPr>
              <p:nvPr/>
            </p:nvSpPr>
            <p:spPr bwMode="auto">
              <a:xfrm>
                <a:off x="5546" y="1662"/>
                <a:ext cx="66" cy="115"/>
              </a:xfrm>
              <a:custGeom>
                <a:avLst/>
                <a:gdLst>
                  <a:gd name="G0" fmla="+- 65534 0 0"/>
                  <a:gd name="G1" fmla="*/ 1 9755 51712"/>
                  <a:gd name="G2" fmla="+- 105 0 0"/>
                  <a:gd name="G3" fmla="*/ 1 1659 128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3 0 0"/>
                  <a:gd name="G20" fmla="+- 43 0 0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7160 0 0"/>
                  <a:gd name="G34" fmla="+- 48641 0 0"/>
                  <a:gd name="G35" fmla="+- 49957 0 0"/>
                  <a:gd name="G36" fmla="+- 50818 0 0"/>
                  <a:gd name="G37" fmla="+- 52202 0 0"/>
                  <a:gd name="G38" fmla="+- 52030 0 0"/>
                  <a:gd name="G39" fmla="+- 51093 0 0"/>
                  <a:gd name="T0" fmla="*/ 0 w 65"/>
                  <a:gd name="T1" fmla="*/ 47160 h 106"/>
                  <a:gd name="T2" fmla="*/ 0 w 65"/>
                  <a:gd name="T3" fmla="*/ 48642 h 106"/>
                  <a:gd name="T4" fmla="*/ 1 w 65"/>
                  <a:gd name="T5" fmla="*/ 49958 h 106"/>
                  <a:gd name="T6" fmla="*/ 1 w 65"/>
                  <a:gd name="T7" fmla="*/ 50821 h 106"/>
                  <a:gd name="T8" fmla="*/ 3 w 65"/>
                  <a:gd name="T9" fmla="*/ 52208 h 106"/>
                  <a:gd name="T10" fmla="*/ 6 w 65"/>
                  <a:gd name="T11" fmla="*/ 52764 h 106"/>
                  <a:gd name="T12" fmla="*/ 734 w 65"/>
                  <a:gd name="T13" fmla="*/ 52208 h 106"/>
                  <a:gd name="T14" fmla="*/ 1115 w 65"/>
                  <a:gd name="T15" fmla="*/ 50821 h 106"/>
                  <a:gd name="T16" fmla="*/ 1595 w 65"/>
                  <a:gd name="T17" fmla="*/ 49359 h 106"/>
                  <a:gd name="T18" fmla="*/ 1947 w 65"/>
                  <a:gd name="T19" fmla="*/ 46458 h 106"/>
                  <a:gd name="T20" fmla="*/ 2472 w 65"/>
                  <a:gd name="T21" fmla="*/ 42848 h 106"/>
                  <a:gd name="T22" fmla="*/ 2956 w 65"/>
                  <a:gd name="T23" fmla="*/ 39489 h 106"/>
                  <a:gd name="T24" fmla="*/ 3331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4443 h 106"/>
                  <a:gd name="T30" fmla="*/ 4217 w 65"/>
                  <a:gd name="T31" fmla="*/ 19103 h 106"/>
                  <a:gd name="T32" fmla="*/ 4230 w 65"/>
                  <a:gd name="T33" fmla="*/ 13417 h 106"/>
                  <a:gd name="T34" fmla="*/ 4217 w 65"/>
                  <a:gd name="T35" fmla="*/ 6611 h 106"/>
                  <a:gd name="T36" fmla="*/ 3985 w 65"/>
                  <a:gd name="T37" fmla="*/ 1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93 w 65"/>
                  <a:gd name="T47" fmla="*/ 3 h 106"/>
                  <a:gd name="T48" fmla="*/ 2785 w 65"/>
                  <a:gd name="T49" fmla="*/ 3734 h 106"/>
                  <a:gd name="T50" fmla="*/ 2329 w 65"/>
                  <a:gd name="T51" fmla="*/ 6611 h 106"/>
                  <a:gd name="T52" fmla="*/ 1834 w 65"/>
                  <a:gd name="T53" fmla="*/ 9956 h 106"/>
                  <a:gd name="T54" fmla="*/ 1416 w 65"/>
                  <a:gd name="T55" fmla="*/ 14547 h 106"/>
                  <a:gd name="T56" fmla="*/ 1050 w 65"/>
                  <a:gd name="T57" fmla="*/ 18632 h 106"/>
                  <a:gd name="T58" fmla="*/ 779 w 65"/>
                  <a:gd name="T59" fmla="*/ 22499 h 106"/>
                  <a:gd name="T60" fmla="*/ 8 w 65"/>
                  <a:gd name="T61" fmla="*/ 26491 h 106"/>
                  <a:gd name="T62" fmla="*/ 6 w 65"/>
                  <a:gd name="T63" fmla="*/ 30622 h 106"/>
                  <a:gd name="T64" fmla="*/ 4 w 65"/>
                  <a:gd name="T65" fmla="*/ 35633 h 106"/>
                  <a:gd name="T66" fmla="*/ 3 w 65"/>
                  <a:gd name="T67" fmla="*/ 39132 h 106"/>
                  <a:gd name="T68" fmla="*/ 2 w 65"/>
                  <a:gd name="T69" fmla="*/ 42078 h 106"/>
                  <a:gd name="T70" fmla="*/ 1 w 65"/>
                  <a:gd name="T71" fmla="*/ 45648 h 106"/>
                  <a:gd name="T72" fmla="*/ 0 w 65"/>
                  <a:gd name="T73" fmla="*/ 47160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98"/>
                    </a:lnTo>
                    <a:lnTo>
                      <a:pt x="1" y="101"/>
                    </a:lnTo>
                    <a:lnTo>
                      <a:pt x="1" y="103"/>
                    </a:lnTo>
                    <a:lnTo>
                      <a:pt x="3" y="105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8" y="103"/>
                    </a:lnTo>
                    <a:lnTo>
                      <a:pt x="24" y="99"/>
                    </a:lnTo>
                    <a:lnTo>
                      <a:pt x="30" y="94"/>
                    </a:lnTo>
                    <a:lnTo>
                      <a:pt x="38" y="87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4" y="39"/>
                    </a:lnTo>
                    <a:lnTo>
                      <a:pt x="65" y="27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9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0"/>
                    </a:lnTo>
                    <a:lnTo>
                      <a:pt x="22" y="29"/>
                    </a:lnTo>
                    <a:lnTo>
                      <a:pt x="17" y="38"/>
                    </a:lnTo>
                    <a:lnTo>
                      <a:pt x="12" y="46"/>
                    </a:lnTo>
                    <a:lnTo>
                      <a:pt x="8" y="54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3" y="79"/>
                    </a:lnTo>
                    <a:lnTo>
                      <a:pt x="2" y="85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66" name="Freeform 994"/>
              <p:cNvSpPr>
                <a:spLocks noChangeArrowheads="1"/>
              </p:cNvSpPr>
              <p:nvPr/>
            </p:nvSpPr>
            <p:spPr bwMode="auto">
              <a:xfrm>
                <a:off x="5541" y="1662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1 G7"/>
                  <a:gd name="G9" fmla="+- 9 0 0"/>
                  <a:gd name="G10" fmla="sin 98 G9"/>
                  <a:gd name="G11" fmla="+- 65533 0 0"/>
                  <a:gd name="G12" fmla="*/ 1 59331 51712"/>
                  <a:gd name="G13" fmla="+- 1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4829 4"/>
                  <a:gd name="G32" fmla="+- 1 0 0"/>
                  <a:gd name="G33" fmla="*/ 1 0 51712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T0" fmla="*/ 2480 w 74"/>
                  <a:gd name="T1" fmla="*/ 3 h 110"/>
                  <a:gd name="T2" fmla="*/ 2614 w 74"/>
                  <a:gd name="T3" fmla="*/ 5871 h 110"/>
                  <a:gd name="T4" fmla="*/ 2617 w 74"/>
                  <a:gd name="T5" fmla="*/ 10263 h 110"/>
                  <a:gd name="T6" fmla="*/ 2614 w 74"/>
                  <a:gd name="T7" fmla="*/ 15181 h 110"/>
                  <a:gd name="T8" fmla="*/ 2480 w 74"/>
                  <a:gd name="T9" fmla="*/ 19307 h 110"/>
                  <a:gd name="T10" fmla="*/ 2294 w 74"/>
                  <a:gd name="T11" fmla="*/ 23913 h 110"/>
                  <a:gd name="T12" fmla="*/ 2064 w 74"/>
                  <a:gd name="T13" fmla="*/ 27966 h 110"/>
                  <a:gd name="T14" fmla="*/ 1810 w 74"/>
                  <a:gd name="T15" fmla="*/ 30466 h 110"/>
                  <a:gd name="T16" fmla="*/ 1545 w 74"/>
                  <a:gd name="T17" fmla="*/ 33452 h 110"/>
                  <a:gd name="T18" fmla="*/ 1319 w 74"/>
                  <a:gd name="T19" fmla="*/ 36157 h 110"/>
                  <a:gd name="T20" fmla="*/ 1069 w 74"/>
                  <a:gd name="T21" fmla="*/ 38327 h 110"/>
                  <a:gd name="T22" fmla="*/ 780 w 74"/>
                  <a:gd name="T23" fmla="*/ 39219 h 110"/>
                  <a:gd name="T24" fmla="*/ 569 w 74"/>
                  <a:gd name="T25" fmla="*/ 40022 h 110"/>
                  <a:gd name="T26" fmla="*/ 486 w 74"/>
                  <a:gd name="T27" fmla="*/ 40427 h 110"/>
                  <a:gd name="T28" fmla="*/ 437 w 74"/>
                  <a:gd name="T29" fmla="*/ 40022 h 110"/>
                  <a:gd name="T30" fmla="*/ 437 w 74"/>
                  <a:gd name="T31" fmla="*/ 39219 h 110"/>
                  <a:gd name="T32" fmla="*/ 9 w 74"/>
                  <a:gd name="T33" fmla="*/ 39096 h 110"/>
                  <a:gd name="T34" fmla="*/ 9 w 74"/>
                  <a:gd name="T35" fmla="*/ 38589 h 110"/>
                  <a:gd name="T36" fmla="*/ 0 w 74"/>
                  <a:gd name="T37" fmla="*/ 38327 h 110"/>
                  <a:gd name="T38" fmla="*/ 0 w 74"/>
                  <a:gd name="T39" fmla="*/ 39096 h 110"/>
                  <a:gd name="T40" fmla="*/ 1 w 74"/>
                  <a:gd name="T41" fmla="*/ 41437 h 110"/>
                  <a:gd name="T42" fmla="*/ 3 w 74"/>
                  <a:gd name="T43" fmla="*/ 42314 h 110"/>
                  <a:gd name="T44" fmla="*/ 6 w 74"/>
                  <a:gd name="T45" fmla="*/ 43054 h 110"/>
                  <a:gd name="T46" fmla="*/ 461 w 74"/>
                  <a:gd name="T47" fmla="*/ 43750 h 110"/>
                  <a:gd name="T48" fmla="*/ 632 w 74"/>
                  <a:gd name="T49" fmla="*/ 43281 h 110"/>
                  <a:gd name="T50" fmla="*/ 913 w 74"/>
                  <a:gd name="T51" fmla="*/ 42424 h 110"/>
                  <a:gd name="T52" fmla="*/ 1251 w 74"/>
                  <a:gd name="T53" fmla="*/ 41437 h 110"/>
                  <a:gd name="T54" fmla="*/ 1544 w 74"/>
                  <a:gd name="T55" fmla="*/ 39038 h 110"/>
                  <a:gd name="T56" fmla="*/ 1810 w 74"/>
                  <a:gd name="T57" fmla="*/ 36157 h 110"/>
                  <a:gd name="T58" fmla="*/ 2118 w 74"/>
                  <a:gd name="T59" fmla="*/ 33351 h 110"/>
                  <a:gd name="T60" fmla="*/ 2356 w 74"/>
                  <a:gd name="T61" fmla="*/ 29068 h 110"/>
                  <a:gd name="T62" fmla="*/ 2614 w 74"/>
                  <a:gd name="T63" fmla="*/ 25231 h 110"/>
                  <a:gd name="T64" fmla="*/ 2758 w 74"/>
                  <a:gd name="T65" fmla="*/ 20440 h 110"/>
                  <a:gd name="T66" fmla="*/ 2904 w 74"/>
                  <a:gd name="T67" fmla="*/ 15245 h 110"/>
                  <a:gd name="T68" fmla="*/ 2907 w 74"/>
                  <a:gd name="T69" fmla="*/ 10901 h 110"/>
                  <a:gd name="T70" fmla="*/ 2904 w 74"/>
                  <a:gd name="T71" fmla="*/ 4961 h 110"/>
                  <a:gd name="T72" fmla="*/ 2758 w 74"/>
                  <a:gd name="T73" fmla="*/ 0 h 110"/>
                  <a:gd name="T74" fmla="*/ 2480 w 74"/>
                  <a:gd name="T75" fmla="*/ 3 h 110"/>
                  <a:gd name="T76" fmla="*/ 0 w 74"/>
                  <a:gd name="T77" fmla="*/ 0 h 110"/>
                  <a:gd name="T78" fmla="*/ 74 w 74"/>
                  <a:gd name="T7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T76" t="T77" r="T78" b="T79"/>
                <a:pathLst>
                  <a:path w="74" h="110">
                    <a:moveTo>
                      <a:pt x="62" y="3"/>
                    </a:moveTo>
                    <a:lnTo>
                      <a:pt x="65" y="15"/>
                    </a:lnTo>
                    <a:lnTo>
                      <a:pt x="66" y="26"/>
                    </a:lnTo>
                    <a:lnTo>
                      <a:pt x="65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6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7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2"/>
                    </a:lnTo>
                    <a:lnTo>
                      <a:pt x="10" y="101"/>
                    </a:lnTo>
                    <a:lnTo>
                      <a:pt x="10" y="99"/>
                    </a:lnTo>
                    <a:lnTo>
                      <a:pt x="9" y="98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8"/>
                    </a:lnTo>
                    <a:lnTo>
                      <a:pt x="1" y="103"/>
                    </a:lnTo>
                    <a:lnTo>
                      <a:pt x="3" y="106"/>
                    </a:lnTo>
                    <a:lnTo>
                      <a:pt x="6" y="108"/>
                    </a:lnTo>
                    <a:lnTo>
                      <a:pt x="11" y="110"/>
                    </a:lnTo>
                    <a:lnTo>
                      <a:pt x="17" y="109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4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67" name="Freeform 995"/>
              <p:cNvSpPr>
                <a:spLocks noChangeArrowheads="1"/>
              </p:cNvSpPr>
              <p:nvPr/>
            </p:nvSpPr>
            <p:spPr bwMode="auto">
              <a:xfrm>
                <a:off x="5559" y="1644"/>
                <a:ext cx="53" cy="54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9101 51712"/>
                  <a:gd name="G13" fmla="*/ 1 22263 25856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*/ 1 50009 48160"/>
                  <a:gd name="G23" fmla="+- 1 0 0"/>
                  <a:gd name="G24" fmla="+- 19188 0 0"/>
                  <a:gd name="G25" fmla="+- 51962 0 0"/>
                  <a:gd name="G26" fmla="+- 31677 0 0"/>
                  <a:gd name="T0" fmla="*/ 8 w 53"/>
                  <a:gd name="T1" fmla="*/ 150866 h 45"/>
                  <a:gd name="T2" fmla="*/ 608 w 53"/>
                  <a:gd name="T3" fmla="*/ 118342 h 45"/>
                  <a:gd name="T4" fmla="*/ 845 w 53"/>
                  <a:gd name="T5" fmla="*/ 98525 h 45"/>
                  <a:gd name="T6" fmla="*/ 1313 w 53"/>
                  <a:gd name="T7" fmla="*/ 70921 h 45"/>
                  <a:gd name="T8" fmla="*/ 1549 w 53"/>
                  <a:gd name="T9" fmla="*/ 49886 h 45"/>
                  <a:gd name="T10" fmla="*/ 1828 w 53"/>
                  <a:gd name="T11" fmla="*/ 35316 h 45"/>
                  <a:gd name="T12" fmla="*/ 2060 w 53"/>
                  <a:gd name="T13" fmla="*/ 29815 h 45"/>
                  <a:gd name="T14" fmla="*/ 2177 w 53"/>
                  <a:gd name="T15" fmla="*/ 29815 h 45"/>
                  <a:gd name="T16" fmla="*/ 2155 w 53"/>
                  <a:gd name="T17" fmla="*/ 27365 h 45"/>
                  <a:gd name="T18" fmla="*/ 2467 w 53"/>
                  <a:gd name="T19" fmla="*/ 566 h 45"/>
                  <a:gd name="T20" fmla="*/ 2406 w 53"/>
                  <a:gd name="T21" fmla="*/ 1 h 45"/>
                  <a:gd name="T22" fmla="*/ 2210 w 53"/>
                  <a:gd name="T23" fmla="*/ 0 h 45"/>
                  <a:gd name="T24" fmla="*/ 2060 w 53"/>
                  <a:gd name="T25" fmla="*/ 0 h 45"/>
                  <a:gd name="T26" fmla="*/ 1931 w 53"/>
                  <a:gd name="T27" fmla="*/ 0 h 45"/>
                  <a:gd name="T28" fmla="*/ 1564 w 53"/>
                  <a:gd name="T29" fmla="*/ 52 h 45"/>
                  <a:gd name="T30" fmla="*/ 1326 w 53"/>
                  <a:gd name="T31" fmla="*/ 29815 h 45"/>
                  <a:gd name="T32" fmla="*/ 893 w 53"/>
                  <a:gd name="T33" fmla="*/ 49886 h 45"/>
                  <a:gd name="T34" fmla="*/ 608 w 53"/>
                  <a:gd name="T35" fmla="*/ 76262 h 45"/>
                  <a:gd name="T36" fmla="*/ 7 w 53"/>
                  <a:gd name="T37" fmla="*/ 106513 h 45"/>
                  <a:gd name="T38" fmla="*/ 0 w 53"/>
                  <a:gd name="T39" fmla="*/ 138682 h 45"/>
                  <a:gd name="T40" fmla="*/ 8 w 53"/>
                  <a:gd name="T41" fmla="*/ 150866 h 45"/>
                  <a:gd name="T42" fmla="*/ 0 w 53"/>
                  <a:gd name="T43" fmla="*/ 0 h 45"/>
                  <a:gd name="T44" fmla="*/ 53 w 53"/>
                  <a:gd name="T45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39" y="11"/>
                    </a:lnTo>
                    <a:lnTo>
                      <a:pt x="44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68" name="Freeform 996"/>
              <p:cNvSpPr>
                <a:spLocks noChangeArrowheads="1"/>
              </p:cNvSpPr>
              <p:nvPr/>
            </p:nvSpPr>
            <p:spPr bwMode="auto">
              <a:xfrm>
                <a:off x="5541" y="1701"/>
                <a:ext cx="24" cy="54"/>
              </a:xfrm>
              <a:custGeom>
                <a:avLst/>
                <a:gdLst>
                  <a:gd name="G0" fmla="+- 10 0 0"/>
                  <a:gd name="G1" fmla="sin 60 G0"/>
                  <a:gd name="G2" fmla="*/ 1 22365 57600"/>
                  <a:gd name="G3" fmla="+- 6 0 0"/>
                  <a:gd name="G4" fmla="+- 1 0 0"/>
                  <a:gd name="G5" fmla="+- 1 0 0"/>
                  <a:gd name="G6" fmla="*/ 1 23829 45696"/>
                  <a:gd name="G7" fmla="*/ 1 54179 51712"/>
                  <a:gd name="G8" fmla="+- 1 0 0"/>
                  <a:gd name="G9" fmla="*/ 1 0 5171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3232 0 0"/>
                  <a:gd name="G23" fmla="+- 63979 0 0"/>
                  <a:gd name="T0" fmla="*/ 1967 w 25"/>
                  <a:gd name="T1" fmla="*/ 4571 h 60"/>
                  <a:gd name="T2" fmla="*/ 2124 w 25"/>
                  <a:gd name="T3" fmla="*/ 4428 h 60"/>
                  <a:gd name="T4" fmla="*/ 2294 w 25"/>
                  <a:gd name="T5" fmla="*/ 3851 h 60"/>
                  <a:gd name="T6" fmla="*/ 2478 w 25"/>
                  <a:gd name="T7" fmla="*/ 3481 h 60"/>
                  <a:gd name="T8" fmla="*/ 2676 w 25"/>
                  <a:gd name="T9" fmla="*/ 2794 h 60"/>
                  <a:gd name="T10" fmla="*/ 3121 w 25"/>
                  <a:gd name="T11" fmla="*/ 2198 h 60"/>
                  <a:gd name="T12" fmla="*/ 3641 w 25"/>
                  <a:gd name="T13" fmla="*/ 1598 h 60"/>
                  <a:gd name="T14" fmla="*/ 4587 w 25"/>
                  <a:gd name="T15" fmla="*/ 91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609 h 60"/>
                  <a:gd name="T22" fmla="*/ 2124 w 25"/>
                  <a:gd name="T23" fmla="*/ 1258 h 60"/>
                  <a:gd name="T24" fmla="*/ 1686 w 25"/>
                  <a:gd name="T25" fmla="*/ 1895 h 60"/>
                  <a:gd name="T26" fmla="*/ 5 w 25"/>
                  <a:gd name="T27" fmla="*/ 2610 h 60"/>
                  <a:gd name="T28" fmla="*/ 4 w 25"/>
                  <a:gd name="T29" fmla="*/ 3218 h 60"/>
                  <a:gd name="T30" fmla="*/ 1 w 25"/>
                  <a:gd name="T31" fmla="*/ 3783 h 60"/>
                  <a:gd name="T32" fmla="*/ 1 w 25"/>
                  <a:gd name="T33" fmla="*/ 4217 h 60"/>
                  <a:gd name="T34" fmla="*/ 0 w 25"/>
                  <a:gd name="T35" fmla="*/ 4522 h 60"/>
                  <a:gd name="T36" fmla="*/ 1967 w 25"/>
                  <a:gd name="T37" fmla="*/ 4571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6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8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7"/>
                    </a:lnTo>
                    <a:lnTo>
                      <a:pt x="10" y="16"/>
                    </a:lnTo>
                    <a:lnTo>
                      <a:pt x="7" y="25"/>
                    </a:lnTo>
                    <a:lnTo>
                      <a:pt x="5" y="34"/>
                    </a:lnTo>
                    <a:lnTo>
                      <a:pt x="4" y="41"/>
                    </a:lnTo>
                    <a:lnTo>
                      <a:pt x="1" y="49"/>
                    </a:lnTo>
                    <a:lnTo>
                      <a:pt x="1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69" name="Freeform 997"/>
              <p:cNvSpPr>
                <a:spLocks noChangeArrowheads="1"/>
              </p:cNvSpPr>
              <p:nvPr/>
            </p:nvSpPr>
            <p:spPr bwMode="auto">
              <a:xfrm>
                <a:off x="145" y="2724"/>
                <a:ext cx="66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1 0 0"/>
                  <a:gd name="G8" fmla="+- 14 0 0"/>
                  <a:gd name="G9" fmla="+- 2 0 0"/>
                  <a:gd name="G10" fmla="*/ 1 0 51712"/>
                  <a:gd name="G11" fmla="+- 16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1695 0 0"/>
                  <a:gd name="G32" fmla="+- 23035 0 0"/>
                  <a:gd name="G33" fmla="+- 23428 0 0"/>
                  <a:gd name="G34" fmla="+- 23840 0 0"/>
                  <a:gd name="G35" fmla="+- 24266 0 0"/>
                  <a:gd name="G36" fmla="+- 25137 0 0"/>
                  <a:gd name="G37" fmla="+- 25535 0 0"/>
                  <a:gd name="T0" fmla="*/ 4230 w 65"/>
                  <a:gd name="T1" fmla="*/ 25925 h 106"/>
                  <a:gd name="T2" fmla="*/ 4230 w 65"/>
                  <a:gd name="T3" fmla="*/ 27252 h 106"/>
                  <a:gd name="T4" fmla="*/ 4217 w 65"/>
                  <a:gd name="T5" fmla="*/ 27645 h 106"/>
                  <a:gd name="T6" fmla="*/ 4217 w 65"/>
                  <a:gd name="T7" fmla="*/ 27894 h 106"/>
                  <a:gd name="T8" fmla="*/ 4054 w 65"/>
                  <a:gd name="T9" fmla="*/ 28170 h 106"/>
                  <a:gd name="T10" fmla="*/ 3904 w 65"/>
                  <a:gd name="T11" fmla="*/ 28673 h 106"/>
                  <a:gd name="T12" fmla="*/ 3536 w 65"/>
                  <a:gd name="T13" fmla="*/ 28673 h 106"/>
                  <a:gd name="T14" fmla="*/ 3138 w 65"/>
                  <a:gd name="T15" fmla="*/ 27894 h 106"/>
                  <a:gd name="T16" fmla="*/ 2729 w 65"/>
                  <a:gd name="T17" fmla="*/ 27252 h 106"/>
                  <a:gd name="T18" fmla="*/ 2282 w 65"/>
                  <a:gd name="T19" fmla="*/ 25515 h 106"/>
                  <a:gd name="T20" fmla="*/ 1797 w 65"/>
                  <a:gd name="T21" fmla="*/ 23889 h 106"/>
                  <a:gd name="T22" fmla="*/ 1257 w 65"/>
                  <a:gd name="T23" fmla="*/ 21430 h 106"/>
                  <a:gd name="T24" fmla="*/ 878 w 65"/>
                  <a:gd name="T25" fmla="*/ 19208 h 106"/>
                  <a:gd name="T26" fmla="*/ 8 w 65"/>
                  <a:gd name="T27" fmla="*/ 16590 h 106"/>
                  <a:gd name="T28" fmla="*/ 4 w 65"/>
                  <a:gd name="T29" fmla="*/ 13456 h 106"/>
                  <a:gd name="T30" fmla="*/ 1 w 65"/>
                  <a:gd name="T31" fmla="*/ 10684 h 106"/>
                  <a:gd name="T32" fmla="*/ 0 w 65"/>
                  <a:gd name="T33" fmla="*/ 7075 h 106"/>
                  <a:gd name="T34" fmla="*/ 1 w 65"/>
                  <a:gd name="T35" fmla="*/ 3600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989 w 65"/>
                  <a:gd name="T47" fmla="*/ 3 h 106"/>
                  <a:gd name="T48" fmla="*/ 1503 w 65"/>
                  <a:gd name="T49" fmla="*/ 2164 h 106"/>
                  <a:gd name="T50" fmla="*/ 1908 w 65"/>
                  <a:gd name="T51" fmla="*/ 3600 h 106"/>
                  <a:gd name="T52" fmla="*/ 2422 w 65"/>
                  <a:gd name="T53" fmla="*/ 5993 h 106"/>
                  <a:gd name="T54" fmla="*/ 2834 w 65"/>
                  <a:gd name="T55" fmla="*/ 7617 h 106"/>
                  <a:gd name="T56" fmla="*/ 3193 w 65"/>
                  <a:gd name="T57" fmla="*/ 10173 h 106"/>
                  <a:gd name="T58" fmla="*/ 3465 w 65"/>
                  <a:gd name="T59" fmla="*/ 12410 h 106"/>
                  <a:gd name="T60" fmla="*/ 3754 w 65"/>
                  <a:gd name="T61" fmla="*/ 14638 h 106"/>
                  <a:gd name="T62" fmla="*/ 3904 w 65"/>
                  <a:gd name="T63" fmla="*/ 16921 h 106"/>
                  <a:gd name="T64" fmla="*/ 3985 w 65"/>
                  <a:gd name="T65" fmla="*/ 19208 h 106"/>
                  <a:gd name="T66" fmla="*/ 4054 w 65"/>
                  <a:gd name="T67" fmla="*/ 21050 h 106"/>
                  <a:gd name="T68" fmla="*/ 4144 w 65"/>
                  <a:gd name="T69" fmla="*/ 23044 h 106"/>
                  <a:gd name="T70" fmla="*/ 4217 w 65"/>
                  <a:gd name="T71" fmla="*/ 24784 h 106"/>
                  <a:gd name="T72" fmla="*/ 423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2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0" y="80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1" y="14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6" y="3"/>
                    </a:lnTo>
                    <a:lnTo>
                      <a:pt x="23" y="7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29"/>
                    </a:lnTo>
                    <a:lnTo>
                      <a:pt x="49" y="38"/>
                    </a:lnTo>
                    <a:lnTo>
                      <a:pt x="53" y="46"/>
                    </a:lnTo>
                    <a:lnTo>
                      <a:pt x="57" y="55"/>
                    </a:lnTo>
                    <a:lnTo>
                      <a:pt x="59" y="63"/>
                    </a:lnTo>
                    <a:lnTo>
                      <a:pt x="61" y="71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70" name="Freeform 998"/>
              <p:cNvSpPr>
                <a:spLocks noChangeArrowheads="1"/>
              </p:cNvSpPr>
              <p:nvPr/>
            </p:nvSpPr>
            <p:spPr bwMode="auto">
              <a:xfrm>
                <a:off x="140" y="2724"/>
                <a:ext cx="75" cy="120"/>
              </a:xfrm>
              <a:custGeom>
                <a:avLst/>
                <a:gdLst>
                  <a:gd name="G0" fmla="*/ 1 0 51712"/>
                  <a:gd name="G1" fmla="+- 65524 0 0"/>
                  <a:gd name="G2" fmla="+- 9 0 0"/>
                  <a:gd name="G3" fmla="+- 1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14553 61568"/>
                  <a:gd name="G16" fmla="+- 8 0 0"/>
                  <a:gd name="G17" fmla="cos 38 G16"/>
                  <a:gd name="G18" fmla="+- 12 0 0"/>
                  <a:gd name="G19" fmla="sin 15 G18"/>
                  <a:gd name="G20" fmla="*/ 1 0 51712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65535 0 0"/>
                  <a:gd name="G33" fmla="+- 4993 0 0"/>
                  <a:gd name="G34" fmla="+- 10103 0 0"/>
                  <a:gd name="G35" fmla="+- 14905 0 0"/>
                  <a:gd name="G36" fmla="+- 19909 0 0"/>
                  <a:gd name="G37" fmla="+- 23251 0 0"/>
                  <a:gd name="G38" fmla="+- 26681 0 0"/>
                  <a:gd name="T0" fmla="*/ 4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1 w 74"/>
                  <a:gd name="T7" fmla="*/ 14909 h 111"/>
                  <a:gd name="T8" fmla="*/ 4 w 74"/>
                  <a:gd name="T9" fmla="*/ 19918 h 111"/>
                  <a:gd name="T10" fmla="*/ 9 w 74"/>
                  <a:gd name="T11" fmla="*/ 23791 h 111"/>
                  <a:gd name="T12" fmla="*/ 540 w 74"/>
                  <a:gd name="T13" fmla="*/ 27461 h 111"/>
                  <a:gd name="T14" fmla="*/ 780 w 74"/>
                  <a:gd name="T15" fmla="*/ 31796 h 111"/>
                  <a:gd name="T16" fmla="*/ 1127 w 74"/>
                  <a:gd name="T17" fmla="*/ 34571 h 111"/>
                  <a:gd name="T18" fmla="*/ 1390 w 74"/>
                  <a:gd name="T19" fmla="*/ 37516 h 111"/>
                  <a:gd name="T20" fmla="*/ 1715 w 74"/>
                  <a:gd name="T21" fmla="*/ 39297 h 111"/>
                  <a:gd name="T22" fmla="*/ 2009 w 74"/>
                  <a:gd name="T23" fmla="*/ 40527 h 111"/>
                  <a:gd name="T24" fmla="*/ 2235 w 74"/>
                  <a:gd name="T25" fmla="*/ 42011 h 111"/>
                  <a:gd name="T26" fmla="*/ 2483 w 74"/>
                  <a:gd name="T27" fmla="*/ 42011 h 111"/>
                  <a:gd name="T28" fmla="*/ 2735 w 74"/>
                  <a:gd name="T29" fmla="*/ 40881 h 111"/>
                  <a:gd name="T30" fmla="*/ 2832 w 74"/>
                  <a:gd name="T31" fmla="*/ 40394 h 111"/>
                  <a:gd name="T32" fmla="*/ 2904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5949 h 111"/>
                  <a:gd name="T38" fmla="*/ 2614 w 74"/>
                  <a:gd name="T39" fmla="*/ 36374 h 111"/>
                  <a:gd name="T40" fmla="*/ 2614 w 74"/>
                  <a:gd name="T41" fmla="*/ 37516 h 111"/>
                  <a:gd name="T42" fmla="*/ 2549 w 74"/>
                  <a:gd name="T43" fmla="*/ 38022 h 111"/>
                  <a:gd name="T44" fmla="*/ 2480 w 74"/>
                  <a:gd name="T45" fmla="*/ 38316 h 111"/>
                  <a:gd name="T46" fmla="*/ 2353 w 74"/>
                  <a:gd name="T47" fmla="*/ 38316 h 111"/>
                  <a:gd name="T48" fmla="*/ 2118 w 74"/>
                  <a:gd name="T49" fmla="*/ 37808 h 111"/>
                  <a:gd name="T50" fmla="*/ 1906 w 74"/>
                  <a:gd name="T51" fmla="*/ 36374 h 111"/>
                  <a:gd name="T52" fmla="*/ 1627 w 74"/>
                  <a:gd name="T53" fmla="*/ 34571 h 111"/>
                  <a:gd name="T54" fmla="*/ 1320 w 74"/>
                  <a:gd name="T55" fmla="*/ 31984 h 111"/>
                  <a:gd name="T56" fmla="*/ 1127 w 74"/>
                  <a:gd name="T57" fmla="*/ 29569 h 111"/>
                  <a:gd name="T58" fmla="*/ 822 w 74"/>
                  <a:gd name="T59" fmla="*/ 26303 h 111"/>
                  <a:gd name="T60" fmla="*/ 600 w 74"/>
                  <a:gd name="T61" fmla="*/ 22504 h 111"/>
                  <a:gd name="T62" fmla="*/ 486 w 74"/>
                  <a:gd name="T63" fmla="*/ 18521 h 111"/>
                  <a:gd name="T64" fmla="*/ 437 w 74"/>
                  <a:gd name="T65" fmla="*/ 14600 h 111"/>
                  <a:gd name="T66" fmla="*/ 8 w 74"/>
                  <a:gd name="T67" fmla="*/ 10104 h 111"/>
                  <a:gd name="T68" fmla="*/ 9 w 74"/>
                  <a:gd name="T69" fmla="*/ 5417 h 111"/>
                  <a:gd name="T70" fmla="*/ 486 w 74"/>
                  <a:gd name="T71" fmla="*/ 3 h 111"/>
                  <a:gd name="T72" fmla="*/ 4 w 74"/>
                  <a:gd name="T73" fmla="*/ 0 h 111"/>
                  <a:gd name="T74" fmla="*/ 0 w 74"/>
                  <a:gd name="T75" fmla="*/ 0 h 111"/>
                  <a:gd name="T76" fmla="*/ 74 w 74"/>
                  <a:gd name="T7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74" h="111">
                    <a:moveTo>
                      <a:pt x="4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1" y="40"/>
                    </a:lnTo>
                    <a:lnTo>
                      <a:pt x="4" y="52"/>
                    </a:lnTo>
                    <a:lnTo>
                      <a:pt x="9" y="63"/>
                    </a:lnTo>
                    <a:lnTo>
                      <a:pt x="14" y="73"/>
                    </a:lnTo>
                    <a:lnTo>
                      <a:pt x="21" y="83"/>
                    </a:lnTo>
                    <a:lnTo>
                      <a:pt x="28" y="91"/>
                    </a:lnTo>
                    <a:lnTo>
                      <a:pt x="35" y="99"/>
                    </a:lnTo>
                    <a:lnTo>
                      <a:pt x="43" y="104"/>
                    </a:lnTo>
                    <a:lnTo>
                      <a:pt x="50" y="107"/>
                    </a:lnTo>
                    <a:lnTo>
                      <a:pt x="57" y="111"/>
                    </a:lnTo>
                    <a:lnTo>
                      <a:pt x="63" y="111"/>
                    </a:lnTo>
                    <a:lnTo>
                      <a:pt x="68" y="108"/>
                    </a:lnTo>
                    <a:lnTo>
                      <a:pt x="71" y="106"/>
                    </a:lnTo>
                    <a:lnTo>
                      <a:pt x="73" y="103"/>
                    </a:lnTo>
                    <a:lnTo>
                      <a:pt x="74" y="100"/>
                    </a:lnTo>
                    <a:lnTo>
                      <a:pt x="74" y="95"/>
                    </a:lnTo>
                    <a:lnTo>
                      <a:pt x="65" y="96"/>
                    </a:lnTo>
                    <a:lnTo>
                      <a:pt x="65" y="99"/>
                    </a:lnTo>
                    <a:lnTo>
                      <a:pt x="64" y="101"/>
                    </a:lnTo>
                    <a:lnTo>
                      <a:pt x="62" y="102"/>
                    </a:lnTo>
                    <a:lnTo>
                      <a:pt x="59" y="102"/>
                    </a:lnTo>
                    <a:lnTo>
                      <a:pt x="53" y="100"/>
                    </a:lnTo>
                    <a:lnTo>
                      <a:pt x="47" y="96"/>
                    </a:lnTo>
                    <a:lnTo>
                      <a:pt x="41" y="91"/>
                    </a:lnTo>
                    <a:lnTo>
                      <a:pt x="34" y="84"/>
                    </a:lnTo>
                    <a:lnTo>
                      <a:pt x="28" y="78"/>
                    </a:lnTo>
                    <a:lnTo>
                      <a:pt x="22" y="69"/>
                    </a:lnTo>
                    <a:lnTo>
                      <a:pt x="16" y="59"/>
                    </a:lnTo>
                    <a:lnTo>
                      <a:pt x="12" y="49"/>
                    </a:lnTo>
                    <a:lnTo>
                      <a:pt x="10" y="38"/>
                    </a:lnTo>
                    <a:lnTo>
                      <a:pt x="8" y="27"/>
                    </a:lnTo>
                    <a:lnTo>
                      <a:pt x="9" y="15"/>
                    </a:lnTo>
                    <a:lnTo>
                      <a:pt x="12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71" name="Freeform 999"/>
              <p:cNvSpPr>
                <a:spLocks noChangeArrowheads="1"/>
              </p:cNvSpPr>
              <p:nvPr/>
            </p:nvSpPr>
            <p:spPr bwMode="auto">
              <a:xfrm>
                <a:off x="145" y="2719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+- 14 0 0"/>
                  <a:gd name="G11" fmla="sin 9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20853 10"/>
                  <a:gd name="G22" fmla="+- 1 0 0"/>
                  <a:gd name="G23" fmla="+- 1 0 0"/>
                  <a:gd name="G24" fmla="+- 1 0 0"/>
                  <a:gd name="G25" fmla="+- 1 0 0"/>
                  <a:gd name="T0" fmla="*/ 2467 w 53"/>
                  <a:gd name="T1" fmla="*/ 28786 h 45"/>
                  <a:gd name="T2" fmla="*/ 2177 w 53"/>
                  <a:gd name="T3" fmla="*/ 22301 h 45"/>
                  <a:gd name="T4" fmla="*/ 1846 w 53"/>
                  <a:gd name="T5" fmla="*/ 15827 h 45"/>
                  <a:gd name="T6" fmla="*/ 1549 w 53"/>
                  <a:gd name="T7" fmla="*/ 11274 h 45"/>
                  <a:gd name="T8" fmla="*/ 1176 w 53"/>
                  <a:gd name="T9" fmla="*/ 6188 h 45"/>
                  <a:gd name="T10" fmla="*/ 845 w 53"/>
                  <a:gd name="T11" fmla="*/ 120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2 w 53"/>
                  <a:gd name="T19" fmla="*/ 1 h 45"/>
                  <a:gd name="T20" fmla="*/ 0 w 53"/>
                  <a:gd name="T21" fmla="*/ 120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487 w 53"/>
                  <a:gd name="T29" fmla="*/ 6188 h 45"/>
                  <a:gd name="T30" fmla="*/ 642 w 53"/>
                  <a:gd name="T31" fmla="*/ 8029 h 45"/>
                  <a:gd name="T32" fmla="*/ 893 w 53"/>
                  <a:gd name="T33" fmla="*/ 12271 h 45"/>
                  <a:gd name="T34" fmla="*/ 1243 w 53"/>
                  <a:gd name="T35" fmla="*/ 14719 h 45"/>
                  <a:gd name="T36" fmla="*/ 1564 w 53"/>
                  <a:gd name="T37" fmla="*/ 20701 h 45"/>
                  <a:gd name="T38" fmla="*/ 1846 w 53"/>
                  <a:gd name="T39" fmla="*/ 26424 h 45"/>
                  <a:gd name="T40" fmla="*/ 2155 w 53"/>
                  <a:gd name="T41" fmla="*/ 31316 h 45"/>
                  <a:gd name="T42" fmla="*/ 2467 w 53"/>
                  <a:gd name="T43" fmla="*/ 2878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53" y="41"/>
                    </a:moveTo>
                    <a:lnTo>
                      <a:pt x="46" y="32"/>
                    </a:lnTo>
                    <a:lnTo>
                      <a:pt x="40" y="23"/>
                    </a:lnTo>
                    <a:lnTo>
                      <a:pt x="33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4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72" name="Freeform 1000"/>
              <p:cNvSpPr>
                <a:spLocks noChangeArrowheads="1"/>
              </p:cNvSpPr>
              <p:nvPr/>
            </p:nvSpPr>
            <p:spPr bwMode="auto">
              <a:xfrm>
                <a:off x="192" y="2765"/>
                <a:ext cx="24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473 0 0"/>
                  <a:gd name="G25" fmla="+- 49876 0 0"/>
                  <a:gd name="T0" fmla="*/ 5350 w 25"/>
                  <a:gd name="T1" fmla="*/ 24929 h 60"/>
                  <a:gd name="T2" fmla="*/ 5192 w 25"/>
                  <a:gd name="T3" fmla="*/ 23255 h 60"/>
                  <a:gd name="T4" fmla="*/ 5192 w 25"/>
                  <a:gd name="T5" fmla="*/ 20852 h 60"/>
                  <a:gd name="T6" fmla="*/ 4587 w 25"/>
                  <a:gd name="T7" fmla="*/ 18105 h 60"/>
                  <a:gd name="T8" fmla="*/ 4451 w 25"/>
                  <a:gd name="T9" fmla="*/ 14398 h 60"/>
                  <a:gd name="T10" fmla="*/ 3932 w 25"/>
                  <a:gd name="T11" fmla="*/ 11194 h 60"/>
                  <a:gd name="T12" fmla="*/ 3121 w 25"/>
                  <a:gd name="T13" fmla="*/ 8127 h 60"/>
                  <a:gd name="T14" fmla="*/ 2478 w 25"/>
                  <a:gd name="T15" fmla="*/ 3940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5020 h 60"/>
                  <a:gd name="T22" fmla="*/ 1821 w 25"/>
                  <a:gd name="T23" fmla="*/ 8809 h 60"/>
                  <a:gd name="T24" fmla="*/ 2124 w 25"/>
                  <a:gd name="T25" fmla="*/ 12236 h 60"/>
                  <a:gd name="T26" fmla="*/ 2478 w 25"/>
                  <a:gd name="T27" fmla="*/ 15412 h 60"/>
                  <a:gd name="T28" fmla="*/ 2676 w 25"/>
                  <a:gd name="T29" fmla="*/ 19191 h 60"/>
                  <a:gd name="T30" fmla="*/ 2890 w 25"/>
                  <a:gd name="T31" fmla="*/ 21239 h 60"/>
                  <a:gd name="T32" fmla="*/ 3121 w 25"/>
                  <a:gd name="T33" fmla="*/ 24410 h 60"/>
                  <a:gd name="T34" fmla="*/ 3371 w 25"/>
                  <a:gd name="T35" fmla="*/ 25205 h 60"/>
                  <a:gd name="T36" fmla="*/ 5350 w 25"/>
                  <a:gd name="T37" fmla="*/ 24929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4" y="55"/>
                    </a:lnTo>
                    <a:lnTo>
                      <a:pt x="24" y="49"/>
                    </a:lnTo>
                    <a:lnTo>
                      <a:pt x="21" y="42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5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73" name="Freeform 1001"/>
              <p:cNvSpPr>
                <a:spLocks noChangeArrowheads="1"/>
              </p:cNvSpPr>
              <p:nvPr/>
            </p:nvSpPr>
            <p:spPr bwMode="auto">
              <a:xfrm>
                <a:off x="5546" y="2864"/>
                <a:ext cx="66" cy="115"/>
              </a:xfrm>
              <a:custGeom>
                <a:avLst/>
                <a:gdLst>
                  <a:gd name="G0" fmla="+- 65533 0 0"/>
                  <a:gd name="G1" fmla="*/ 1 31995 57600"/>
                  <a:gd name="G2" fmla="+- 105 0 0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3321 548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3 0 0"/>
                  <a:gd name="G20" fmla="+- 44 0 0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7 0 0"/>
                  <a:gd name="G35" fmla="+- 26325 0 0"/>
                  <a:gd name="G36" fmla="+- 26643 0 0"/>
                  <a:gd name="G37" fmla="+- 26838 0 0"/>
                  <a:gd name="G38" fmla="+- 26661 0 0"/>
                  <a:gd name="G39" fmla="+- 26345 0 0"/>
                  <a:gd name="T0" fmla="*/ 0 w 65"/>
                  <a:gd name="T1" fmla="*/ 24793 h 107"/>
                  <a:gd name="T2" fmla="*/ 0 w 65"/>
                  <a:gd name="T3" fmla="*/ 25478 h 107"/>
                  <a:gd name="T4" fmla="*/ 1 w 65"/>
                  <a:gd name="T5" fmla="*/ 26326 h 107"/>
                  <a:gd name="T6" fmla="*/ 1 w 65"/>
                  <a:gd name="T7" fmla="*/ 26646 h 107"/>
                  <a:gd name="T8" fmla="*/ 3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395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722 h 107"/>
                  <a:gd name="T20" fmla="*/ 2472 w 65"/>
                  <a:gd name="T21" fmla="*/ 23003 h 107"/>
                  <a:gd name="T22" fmla="*/ 2956 w 65"/>
                  <a:gd name="T23" fmla="*/ 20326 h 107"/>
                  <a:gd name="T24" fmla="*/ 3331 w 65"/>
                  <a:gd name="T25" fmla="*/ 18359 h 107"/>
                  <a:gd name="T26" fmla="*/ 3754 w 65"/>
                  <a:gd name="T27" fmla="*/ 15879 h 107"/>
                  <a:gd name="T28" fmla="*/ 3985 w 65"/>
                  <a:gd name="T29" fmla="*/ 13190 h 107"/>
                  <a:gd name="T30" fmla="*/ 4217 w 65"/>
                  <a:gd name="T31" fmla="*/ 10292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2 h 107"/>
                  <a:gd name="T38" fmla="*/ 3973 w 65"/>
                  <a:gd name="T39" fmla="*/ 1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1 h 107"/>
                  <a:gd name="T46" fmla="*/ 3193 w 65"/>
                  <a:gd name="T47" fmla="*/ 3 h 107"/>
                  <a:gd name="T48" fmla="*/ 2785 w 65"/>
                  <a:gd name="T49" fmla="*/ 2292 h 107"/>
                  <a:gd name="T50" fmla="*/ 2329 w 65"/>
                  <a:gd name="T51" fmla="*/ 3279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989 w 65"/>
                  <a:gd name="T57" fmla="*/ 9704 h 107"/>
                  <a:gd name="T58" fmla="*/ 779 w 65"/>
                  <a:gd name="T59" fmla="*/ 12037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532 h 107"/>
                  <a:gd name="T66" fmla="*/ 3 w 65"/>
                  <a:gd name="T67" fmla="*/ 20326 h 107"/>
                  <a:gd name="T68" fmla="*/ 2 w 65"/>
                  <a:gd name="T69" fmla="*/ 22758 h 107"/>
                  <a:gd name="T70" fmla="*/ 1 w 65"/>
                  <a:gd name="T71" fmla="*/ 23472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1" y="102"/>
                    </a:lnTo>
                    <a:lnTo>
                      <a:pt x="1" y="104"/>
                    </a:lnTo>
                    <a:lnTo>
                      <a:pt x="3" y="105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6"/>
                    </a:lnTo>
                    <a:lnTo>
                      <a:pt x="38" y="89"/>
                    </a:lnTo>
                    <a:lnTo>
                      <a:pt x="45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2"/>
                    </a:lnTo>
                    <a:lnTo>
                      <a:pt x="64" y="40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2" y="47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3" y="80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74" name="Freeform 1002"/>
              <p:cNvSpPr>
                <a:spLocks noChangeArrowheads="1"/>
              </p:cNvSpPr>
              <p:nvPr/>
            </p:nvSpPr>
            <p:spPr bwMode="auto">
              <a:xfrm>
                <a:off x="5541" y="2865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cos 100 G7"/>
                  <a:gd name="G9" fmla="+- 9 0 0"/>
                  <a:gd name="G10" fmla="cos 100 G9"/>
                  <a:gd name="G11" fmla="*/ 1 0 51712"/>
                  <a:gd name="G12" fmla="sin 97 G11"/>
                  <a:gd name="G13" fmla="+- 65534 0 0"/>
                  <a:gd name="G14" fmla="+- 106 0 0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3157 0 0"/>
                  <a:gd name="G39" fmla="+- 58296 0 0"/>
                  <a:gd name="G40" fmla="+- 54274 0 0"/>
                  <a:gd name="G41" fmla="+- 49568 0 0"/>
                  <a:gd name="G42" fmla="+- 45806 0 0"/>
                  <a:gd name="G43" fmla="+- 41854 0 0"/>
                  <a:gd name="G44" fmla="+- 37922 0 0"/>
                  <a:gd name="T0" fmla="*/ 2480 w 74"/>
                  <a:gd name="T1" fmla="*/ 2 h 111"/>
                  <a:gd name="T2" fmla="*/ 2614 w 74"/>
                  <a:gd name="T3" fmla="*/ 4993 h 111"/>
                  <a:gd name="T4" fmla="*/ 2617 w 74"/>
                  <a:gd name="T5" fmla="*/ 9857 h 111"/>
                  <a:gd name="T6" fmla="*/ 2549 w 74"/>
                  <a:gd name="T7" fmla="*/ 13811 h 111"/>
                  <a:gd name="T8" fmla="*/ 2480 w 74"/>
                  <a:gd name="T9" fmla="*/ 18448 h 111"/>
                  <a:gd name="T10" fmla="*/ 2294 w 74"/>
                  <a:gd name="T11" fmla="*/ 22024 h 111"/>
                  <a:gd name="T12" fmla="*/ 2064 w 74"/>
                  <a:gd name="T13" fmla="*/ 25746 h 111"/>
                  <a:gd name="T14" fmla="*/ 1810 w 74"/>
                  <a:gd name="T15" fmla="*/ 29424 h 111"/>
                  <a:gd name="T16" fmla="*/ 1545 w 74"/>
                  <a:gd name="T17" fmla="*/ 32091 h 111"/>
                  <a:gd name="T18" fmla="*/ 1319 w 74"/>
                  <a:gd name="T19" fmla="*/ 34389 h 111"/>
                  <a:gd name="T20" fmla="*/ 1014 w 74"/>
                  <a:gd name="T21" fmla="*/ 36374 h 111"/>
                  <a:gd name="T22" fmla="*/ 780 w 74"/>
                  <a:gd name="T23" fmla="*/ 37516 h 111"/>
                  <a:gd name="T24" fmla="*/ 569 w 74"/>
                  <a:gd name="T25" fmla="*/ 38022 h 111"/>
                  <a:gd name="T26" fmla="*/ 486 w 74"/>
                  <a:gd name="T27" fmla="*/ 38022 h 111"/>
                  <a:gd name="T28" fmla="*/ 437 w 74"/>
                  <a:gd name="T29" fmla="*/ 37808 h 111"/>
                  <a:gd name="T30" fmla="*/ 437 w 74"/>
                  <a:gd name="T31" fmla="*/ 38022 h 111"/>
                  <a:gd name="T32" fmla="*/ 437 w 74"/>
                  <a:gd name="T33" fmla="*/ 37808 h 111"/>
                  <a:gd name="T34" fmla="*/ 9 w 74"/>
                  <a:gd name="T35" fmla="*/ 37516 h 111"/>
                  <a:gd name="T36" fmla="*/ 9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1 w 74"/>
                  <a:gd name="T43" fmla="*/ 38316 h 111"/>
                  <a:gd name="T44" fmla="*/ 3 w 74"/>
                  <a:gd name="T45" fmla="*/ 40394 h 111"/>
                  <a:gd name="T46" fmla="*/ 6 w 74"/>
                  <a:gd name="T47" fmla="*/ 41125 h 111"/>
                  <a:gd name="T48" fmla="*/ 461 w 74"/>
                  <a:gd name="T49" fmla="*/ 42011 h 111"/>
                  <a:gd name="T50" fmla="*/ 632 w 74"/>
                  <a:gd name="T51" fmla="*/ 41429 h 111"/>
                  <a:gd name="T52" fmla="*/ 913 w 74"/>
                  <a:gd name="T53" fmla="*/ 40881 h 111"/>
                  <a:gd name="T54" fmla="*/ 1251 w 74"/>
                  <a:gd name="T55" fmla="*/ 38854 h 111"/>
                  <a:gd name="T56" fmla="*/ 1544 w 74"/>
                  <a:gd name="T57" fmla="*/ 37357 h 111"/>
                  <a:gd name="T58" fmla="*/ 1810 w 74"/>
                  <a:gd name="T59" fmla="*/ 34571 h 111"/>
                  <a:gd name="T60" fmla="*/ 2118 w 74"/>
                  <a:gd name="T61" fmla="*/ 31101 h 111"/>
                  <a:gd name="T62" fmla="*/ 2356 w 74"/>
                  <a:gd name="T63" fmla="*/ 27841 h 111"/>
                  <a:gd name="T64" fmla="*/ 2614 w 74"/>
                  <a:gd name="T65" fmla="*/ 23791 h 111"/>
                  <a:gd name="T66" fmla="*/ 2758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58 w 74"/>
                  <a:gd name="T75" fmla="*/ 0 h 111"/>
                  <a:gd name="T76" fmla="*/ 2480 w 74"/>
                  <a:gd name="T77" fmla="*/ 2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2" y="2"/>
                    </a:moveTo>
                    <a:lnTo>
                      <a:pt x="65" y="14"/>
                    </a:lnTo>
                    <a:lnTo>
                      <a:pt x="66" y="26"/>
                    </a:lnTo>
                    <a:lnTo>
                      <a:pt x="64" y="37"/>
                    </a:lnTo>
                    <a:lnTo>
                      <a:pt x="62" y="48"/>
                    </a:lnTo>
                    <a:lnTo>
                      <a:pt x="58" y="58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0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2" y="101"/>
                    </a:lnTo>
                    <a:lnTo>
                      <a:pt x="10" y="100"/>
                    </a:lnTo>
                    <a:lnTo>
                      <a:pt x="10" y="101"/>
                    </a:lnTo>
                    <a:lnTo>
                      <a:pt x="10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1" y="102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75" name="Freeform 1003"/>
              <p:cNvSpPr>
                <a:spLocks noChangeArrowheads="1"/>
              </p:cNvSpPr>
              <p:nvPr/>
            </p:nvSpPr>
            <p:spPr bwMode="auto">
              <a:xfrm>
                <a:off x="5559" y="2860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2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06703 h 46"/>
                  <a:gd name="T2" fmla="*/ 608 w 53"/>
                  <a:gd name="T3" fmla="*/ 83406 h 46"/>
                  <a:gd name="T4" fmla="*/ 845 w 53"/>
                  <a:gd name="T5" fmla="*/ 69104 h 46"/>
                  <a:gd name="T6" fmla="*/ 1313 w 53"/>
                  <a:gd name="T7" fmla="*/ 50338 h 46"/>
                  <a:gd name="T8" fmla="*/ 1549 w 53"/>
                  <a:gd name="T9" fmla="*/ 36123 h 46"/>
                  <a:gd name="T10" fmla="*/ 1828 w 53"/>
                  <a:gd name="T11" fmla="*/ 25913 h 46"/>
                  <a:gd name="T12" fmla="*/ 2060 w 53"/>
                  <a:gd name="T13" fmla="*/ 20271 h 46"/>
                  <a:gd name="T14" fmla="*/ 2177 w 53"/>
                  <a:gd name="T15" fmla="*/ 18666 h 46"/>
                  <a:gd name="T16" fmla="*/ 2155 w 53"/>
                  <a:gd name="T17" fmla="*/ 18666 h 46"/>
                  <a:gd name="T18" fmla="*/ 2155 w 53"/>
                  <a:gd name="T19" fmla="*/ 17105 h 46"/>
                  <a:gd name="T20" fmla="*/ 2467 w 53"/>
                  <a:gd name="T21" fmla="*/ 436 h 46"/>
                  <a:gd name="T22" fmla="*/ 2406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50 h 46"/>
                  <a:gd name="T32" fmla="*/ 1326 w 53"/>
                  <a:gd name="T33" fmla="*/ 18666 h 46"/>
                  <a:gd name="T34" fmla="*/ 893 w 53"/>
                  <a:gd name="T35" fmla="*/ 33303 h 46"/>
                  <a:gd name="T36" fmla="*/ 608 w 53"/>
                  <a:gd name="T37" fmla="*/ 53916 h 46"/>
                  <a:gd name="T38" fmla="*/ 7 w 53"/>
                  <a:gd name="T39" fmla="*/ 70515 h 46"/>
                  <a:gd name="T40" fmla="*/ 0 w 53"/>
                  <a:gd name="T41" fmla="*/ 90650 h 46"/>
                  <a:gd name="T42" fmla="*/ 8 w 53"/>
                  <a:gd name="T43" fmla="*/ 106703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39" y="12"/>
                    </a:lnTo>
                    <a:lnTo>
                      <a:pt x="44" y="9"/>
                    </a:lnTo>
                    <a:lnTo>
                      <a:pt x="46" y="8"/>
                    </a:lnTo>
                    <a:lnTo>
                      <a:pt x="45" y="8"/>
                    </a:lnTo>
                    <a:lnTo>
                      <a:pt x="45" y="7"/>
                    </a:lnTo>
                    <a:lnTo>
                      <a:pt x="53" y="5"/>
                    </a:lnTo>
                    <a:lnTo>
                      <a:pt x="51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8"/>
                    </a:lnTo>
                    <a:lnTo>
                      <a:pt x="20" y="15"/>
                    </a:lnTo>
                    <a:lnTo>
                      <a:pt x="13" y="23"/>
                    </a:lnTo>
                    <a:lnTo>
                      <a:pt x="7" y="31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76" name="Freeform 1004"/>
              <p:cNvSpPr>
                <a:spLocks noChangeArrowheads="1"/>
              </p:cNvSpPr>
              <p:nvPr/>
            </p:nvSpPr>
            <p:spPr bwMode="auto">
              <a:xfrm>
                <a:off x="5541" y="2905"/>
                <a:ext cx="24" cy="54"/>
              </a:xfrm>
              <a:custGeom>
                <a:avLst/>
                <a:gdLst>
                  <a:gd name="G0" fmla="+- 10 0 0"/>
                  <a:gd name="G1" fmla="sin 62 G0"/>
                  <a:gd name="G2" fmla="*/ 1 5447 49664"/>
                  <a:gd name="G3" fmla="+- 6 0 0"/>
                  <a:gd name="G4" fmla="+- 1 0 0"/>
                  <a:gd name="G5" fmla="+- 1 0 0"/>
                  <a:gd name="G6" fmla="+- 3 0 0"/>
                  <a:gd name="G7" fmla="*/ 1 4909 51712"/>
                  <a:gd name="G8" fmla="+- 43 0 0"/>
                  <a:gd name="G9" fmla="*/ 1 0 51712"/>
                  <a:gd name="G10" fmla="+- 21 0 0"/>
                  <a:gd name="G11" fmla="sin 62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618 0 0"/>
                  <a:gd name="G23" fmla="+- 65158 0 0"/>
                  <a:gd name="T0" fmla="*/ 1967 w 25"/>
                  <a:gd name="T1" fmla="*/ 3290 h 62"/>
                  <a:gd name="T2" fmla="*/ 2124 w 25"/>
                  <a:gd name="T3" fmla="*/ 3042 h 62"/>
                  <a:gd name="T4" fmla="*/ 2294 w 25"/>
                  <a:gd name="T5" fmla="*/ 2672 h 62"/>
                  <a:gd name="T6" fmla="*/ 2478 w 25"/>
                  <a:gd name="T7" fmla="*/ 2377 h 62"/>
                  <a:gd name="T8" fmla="*/ 2676 w 25"/>
                  <a:gd name="T9" fmla="*/ 1913 h 62"/>
                  <a:gd name="T10" fmla="*/ 3121 w 25"/>
                  <a:gd name="T11" fmla="*/ 1518 h 62"/>
                  <a:gd name="T12" fmla="*/ 3641 w 25"/>
                  <a:gd name="T13" fmla="*/ 1112 h 62"/>
                  <a:gd name="T14" fmla="*/ 4587 w 25"/>
                  <a:gd name="T15" fmla="*/ 596 h 62"/>
                  <a:gd name="T16" fmla="*/ 5350 w 25"/>
                  <a:gd name="T17" fmla="*/ 15 h 62"/>
                  <a:gd name="T18" fmla="*/ 3641 w 25"/>
                  <a:gd name="T19" fmla="*/ 0 h 62"/>
                  <a:gd name="T20" fmla="*/ 2676 w 25"/>
                  <a:gd name="T21" fmla="*/ 474 h 62"/>
                  <a:gd name="T22" fmla="*/ 2124 w 25"/>
                  <a:gd name="T23" fmla="*/ 952 h 62"/>
                  <a:gd name="T24" fmla="*/ 1686 w 25"/>
                  <a:gd name="T25" fmla="*/ 1404 h 62"/>
                  <a:gd name="T26" fmla="*/ 5 w 25"/>
                  <a:gd name="T27" fmla="*/ 1884 h 62"/>
                  <a:gd name="T28" fmla="*/ 3 w 25"/>
                  <a:gd name="T29" fmla="*/ 2238 h 62"/>
                  <a:gd name="T30" fmla="*/ 1 w 25"/>
                  <a:gd name="T31" fmla="*/ 2607 h 62"/>
                  <a:gd name="T32" fmla="*/ 1 w 25"/>
                  <a:gd name="T33" fmla="*/ 3003 h 62"/>
                  <a:gd name="T34" fmla="*/ 0 w 25"/>
                  <a:gd name="T35" fmla="*/ 3243 h 62"/>
                  <a:gd name="T36" fmla="*/ 1967 w 25"/>
                  <a:gd name="T37" fmla="*/ 3290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10" y="18"/>
                    </a:lnTo>
                    <a:lnTo>
                      <a:pt x="7" y="27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1" y="50"/>
                    </a:lnTo>
                    <a:lnTo>
                      <a:pt x="1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77" name="Freeform 1005"/>
              <p:cNvSpPr>
                <a:spLocks noChangeArrowheads="1"/>
              </p:cNvSpPr>
              <p:nvPr/>
            </p:nvSpPr>
            <p:spPr bwMode="auto">
              <a:xfrm>
                <a:off x="143" y="168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42930 0 0"/>
                  <a:gd name="G32" fmla="+- 45273 0 0"/>
                  <a:gd name="G33" fmla="+- 46207 0 0"/>
                  <a:gd name="G34" fmla="+- 47036 0 0"/>
                  <a:gd name="G35" fmla="+- 48304 0 0"/>
                  <a:gd name="G36" fmla="+- 49228 0 0"/>
                  <a:gd name="G37" fmla="+- 49626 0 0"/>
                  <a:gd name="T0" fmla="*/ 4230 w 65"/>
                  <a:gd name="T1" fmla="*/ 47160 h 106"/>
                  <a:gd name="T2" fmla="*/ 4230 w 65"/>
                  <a:gd name="T3" fmla="*/ 49503 h 106"/>
                  <a:gd name="T4" fmla="*/ 4230 w 65"/>
                  <a:gd name="T5" fmla="*/ 50424 h 106"/>
                  <a:gd name="T6" fmla="*/ 4217 w 65"/>
                  <a:gd name="T7" fmla="*/ 51180 h 106"/>
                  <a:gd name="T8" fmla="*/ 4144 w 65"/>
                  <a:gd name="T9" fmla="*/ 52208 h 106"/>
                  <a:gd name="T10" fmla="*/ 3904 w 65"/>
                  <a:gd name="T11" fmla="*/ 52764 h 106"/>
                  <a:gd name="T12" fmla="*/ 3536 w 65"/>
                  <a:gd name="T13" fmla="*/ 52764 h 106"/>
                  <a:gd name="T14" fmla="*/ 3138 w 65"/>
                  <a:gd name="T15" fmla="*/ 51180 h 106"/>
                  <a:gd name="T16" fmla="*/ 2729 w 65"/>
                  <a:gd name="T17" fmla="*/ 49503 h 106"/>
                  <a:gd name="T18" fmla="*/ 2282 w 65"/>
                  <a:gd name="T19" fmla="*/ 46846 h 106"/>
                  <a:gd name="T20" fmla="*/ 1797 w 65"/>
                  <a:gd name="T21" fmla="*/ 44368 h 106"/>
                  <a:gd name="T22" fmla="*/ 1334 w 65"/>
                  <a:gd name="T23" fmla="*/ 39489 h 106"/>
                  <a:gd name="T24" fmla="*/ 932 w 65"/>
                  <a:gd name="T25" fmla="*/ 35633 h 106"/>
                  <a:gd name="T26" fmla="*/ 8 w 65"/>
                  <a:gd name="T27" fmla="*/ 30374 h 106"/>
                  <a:gd name="T28" fmla="*/ 4 w 65"/>
                  <a:gd name="T29" fmla="*/ 24443 h 106"/>
                  <a:gd name="T30" fmla="*/ 2 w 65"/>
                  <a:gd name="T31" fmla="*/ 19103 h 106"/>
                  <a:gd name="T32" fmla="*/ 0 w 65"/>
                  <a:gd name="T33" fmla="*/ 13417 h 106"/>
                  <a:gd name="T34" fmla="*/ 1 w 65"/>
                  <a:gd name="T35" fmla="*/ 719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1050 w 65"/>
                  <a:gd name="T47" fmla="*/ 3 h 106"/>
                  <a:gd name="T48" fmla="*/ 1503 w 65"/>
                  <a:gd name="T49" fmla="*/ 4422 h 106"/>
                  <a:gd name="T50" fmla="*/ 1908 w 65"/>
                  <a:gd name="T51" fmla="*/ 6611 h 106"/>
                  <a:gd name="T52" fmla="*/ 2422 w 65"/>
                  <a:gd name="T53" fmla="*/ 10810 h 106"/>
                  <a:gd name="T54" fmla="*/ 2834 w 65"/>
                  <a:gd name="T55" fmla="*/ 14967 h 106"/>
                  <a:gd name="T56" fmla="*/ 3193 w 65"/>
                  <a:gd name="T57" fmla="*/ 18632 h 106"/>
                  <a:gd name="T58" fmla="*/ 3536 w 65"/>
                  <a:gd name="T59" fmla="*/ 23696 h 106"/>
                  <a:gd name="T60" fmla="*/ 3754 w 65"/>
                  <a:gd name="T61" fmla="*/ 27896 h 106"/>
                  <a:gd name="T62" fmla="*/ 3904 w 65"/>
                  <a:gd name="T63" fmla="*/ 31185 h 106"/>
                  <a:gd name="T64" fmla="*/ 3985 w 65"/>
                  <a:gd name="T65" fmla="*/ 35770 h 106"/>
                  <a:gd name="T66" fmla="*/ 4144 w 65"/>
                  <a:gd name="T67" fmla="*/ 39489 h 106"/>
                  <a:gd name="T68" fmla="*/ 4217 w 65"/>
                  <a:gd name="T69" fmla="*/ 42848 h 106"/>
                  <a:gd name="T70" fmla="*/ 4217 w 65"/>
                  <a:gd name="T71" fmla="*/ 45648 h 106"/>
                  <a:gd name="T72" fmla="*/ 4230 w 65"/>
                  <a:gd name="T73" fmla="*/ 47160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6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3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078" name="Group 1006"/>
            <p:cNvGrpSpPr>
              <a:grpSpLocks/>
            </p:cNvGrpSpPr>
            <p:nvPr/>
          </p:nvGrpSpPr>
          <p:grpSpPr bwMode="auto">
            <a:xfrm>
              <a:off x="136" y="1426"/>
              <a:ext cx="5484" cy="2890"/>
              <a:chOff x="136" y="1426"/>
              <a:chExt cx="5484" cy="2890"/>
            </a:xfrm>
          </p:grpSpPr>
          <p:sp>
            <p:nvSpPr>
              <p:cNvPr id="4079" name="Freeform 1007"/>
              <p:cNvSpPr>
                <a:spLocks noChangeArrowheads="1"/>
              </p:cNvSpPr>
              <p:nvPr/>
            </p:nvSpPr>
            <p:spPr bwMode="auto">
              <a:xfrm>
                <a:off x="137" y="1691"/>
                <a:ext cx="76" cy="119"/>
              </a:xfrm>
              <a:custGeom>
                <a:avLst/>
                <a:gdLst>
                  <a:gd name="G0" fmla="+- 2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757 51712"/>
                  <a:gd name="G18" fmla="+- 13 0 0"/>
                  <a:gd name="G19" fmla="cos 14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77 0 0"/>
                  <a:gd name="G37" fmla="+- 55273 0 0"/>
                  <a:gd name="G38" fmla="+- 50293 0 0"/>
                  <a:gd name="G39" fmla="+- 44737 0 0"/>
                  <a:gd name="G40" fmla="+- 40721 0 0"/>
                  <a:gd name="G41" fmla="+- 36539 0 0"/>
                  <a:gd name="G42" fmla="+- 33340 0 0"/>
                  <a:gd name="T0" fmla="*/ 5 w 75"/>
                  <a:gd name="T1" fmla="*/ 0 h 110"/>
                  <a:gd name="T2" fmla="*/ 2 w 75"/>
                  <a:gd name="T3" fmla="*/ 4961 h 110"/>
                  <a:gd name="T4" fmla="*/ 0 w 75"/>
                  <a:gd name="T5" fmla="*/ 10263 h 110"/>
                  <a:gd name="T6" fmla="*/ 2 w 75"/>
                  <a:gd name="T7" fmla="*/ 15245 h 110"/>
                  <a:gd name="T8" fmla="*/ 5 w 75"/>
                  <a:gd name="T9" fmla="*/ 20804 h 110"/>
                  <a:gd name="T10" fmla="*/ 416 w 75"/>
                  <a:gd name="T11" fmla="*/ 25231 h 110"/>
                  <a:gd name="T12" fmla="*/ 539 w 75"/>
                  <a:gd name="T13" fmla="*/ 29536 h 110"/>
                  <a:gd name="T14" fmla="*/ 775 w 75"/>
                  <a:gd name="T15" fmla="*/ 32971 h 110"/>
                  <a:gd name="T16" fmla="*/ 1115 w 75"/>
                  <a:gd name="T17" fmla="*/ 36157 h 110"/>
                  <a:gd name="T18" fmla="*/ 1364 w 75"/>
                  <a:gd name="T19" fmla="*/ 39096 h 110"/>
                  <a:gd name="T20" fmla="*/ 1680 w 75"/>
                  <a:gd name="T21" fmla="*/ 41437 h 110"/>
                  <a:gd name="T22" fmla="*/ 1963 w 75"/>
                  <a:gd name="T23" fmla="*/ 43054 h 110"/>
                  <a:gd name="T24" fmla="*/ 2179 w 75"/>
                  <a:gd name="T25" fmla="*/ 43750 h 110"/>
                  <a:gd name="T26" fmla="*/ 2417 w 75"/>
                  <a:gd name="T27" fmla="*/ 43750 h 110"/>
                  <a:gd name="T28" fmla="*/ 2664 w 75"/>
                  <a:gd name="T29" fmla="*/ 43281 h 110"/>
                  <a:gd name="T30" fmla="*/ 2695 w 75"/>
                  <a:gd name="T31" fmla="*/ 42232 h 110"/>
                  <a:gd name="T32" fmla="*/ 2825 w 75"/>
                  <a:gd name="T33" fmla="*/ 40427 h 110"/>
                  <a:gd name="T34" fmla="*/ 2825 w 75"/>
                  <a:gd name="T35" fmla="*/ 39219 h 110"/>
                  <a:gd name="T36" fmla="*/ 2825 w 75"/>
                  <a:gd name="T37" fmla="*/ 38327 h 110"/>
                  <a:gd name="T38" fmla="*/ 2545 w 75"/>
                  <a:gd name="T39" fmla="*/ 39038 h 110"/>
                  <a:gd name="T40" fmla="*/ 2545 w 75"/>
                  <a:gd name="T41" fmla="*/ 39219 h 110"/>
                  <a:gd name="T42" fmla="*/ 2545 w 75"/>
                  <a:gd name="T43" fmla="*/ 39808 h 110"/>
                  <a:gd name="T44" fmla="*/ 2429 w 75"/>
                  <a:gd name="T45" fmla="*/ 40022 h 110"/>
                  <a:gd name="T46" fmla="*/ 2545 w 75"/>
                  <a:gd name="T47" fmla="*/ 39808 h 110"/>
                  <a:gd name="T48" fmla="*/ 2417 w 75"/>
                  <a:gd name="T49" fmla="*/ 40022 h 110"/>
                  <a:gd name="T50" fmla="*/ 2294 w 75"/>
                  <a:gd name="T51" fmla="*/ 40022 h 110"/>
                  <a:gd name="T52" fmla="*/ 2068 w 75"/>
                  <a:gd name="T53" fmla="*/ 39219 h 110"/>
                  <a:gd name="T54" fmla="*/ 1865 w 75"/>
                  <a:gd name="T55" fmla="*/ 38327 h 110"/>
                  <a:gd name="T56" fmla="*/ 1595 w 75"/>
                  <a:gd name="T57" fmla="*/ 36072 h 110"/>
                  <a:gd name="T58" fmla="*/ 1303 w 75"/>
                  <a:gd name="T59" fmla="*/ 34011 h 110"/>
                  <a:gd name="T60" fmla="*/ 1115 w 75"/>
                  <a:gd name="T61" fmla="*/ 30831 h 110"/>
                  <a:gd name="T62" fmla="*/ 816 w 75"/>
                  <a:gd name="T63" fmla="*/ 27288 h 110"/>
                  <a:gd name="T64" fmla="*/ 598 w 75"/>
                  <a:gd name="T65" fmla="*/ 23341 h 110"/>
                  <a:gd name="T66" fmla="*/ 486 w 75"/>
                  <a:gd name="T67" fmla="*/ 19219 h 110"/>
                  <a:gd name="T68" fmla="*/ 438 w 75"/>
                  <a:gd name="T69" fmla="*/ 14942 h 110"/>
                  <a:gd name="T70" fmla="*/ 416 w 75"/>
                  <a:gd name="T71" fmla="*/ 10263 h 110"/>
                  <a:gd name="T72" fmla="*/ 416 w 75"/>
                  <a:gd name="T73" fmla="*/ 5399 h 110"/>
                  <a:gd name="T74" fmla="*/ 486 w 75"/>
                  <a:gd name="T75" fmla="*/ 2 h 110"/>
                  <a:gd name="T76" fmla="*/ 5 w 75"/>
                  <a:gd name="T77" fmla="*/ 0 h 110"/>
                  <a:gd name="T78" fmla="*/ 0 w 75"/>
                  <a:gd name="T79" fmla="*/ 0 h 110"/>
                  <a:gd name="T80" fmla="*/ 75 w 75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0">
                    <a:moveTo>
                      <a:pt x="5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2" y="39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5" y="102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5"/>
                    </a:lnTo>
                    <a:lnTo>
                      <a:pt x="42" y="90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8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80" name="Freeform 1008"/>
              <p:cNvSpPr>
                <a:spLocks noChangeArrowheads="1"/>
              </p:cNvSpPr>
              <p:nvPr/>
            </p:nvSpPr>
            <p:spPr bwMode="auto">
              <a:xfrm>
                <a:off x="142" y="1685"/>
                <a:ext cx="53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3 0 0"/>
                  <a:gd name="G5" fmla="+- 6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53977 2304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1105 0 0"/>
                  <a:gd name="G30" fmla="*/ 1 0 51712"/>
                  <a:gd name="G31" fmla="*/ 1 0 51712"/>
                  <a:gd name="T0" fmla="*/ 2467 w 53"/>
                  <a:gd name="T1" fmla="*/ 138682 h 45"/>
                  <a:gd name="T2" fmla="*/ 2210 w 53"/>
                  <a:gd name="T3" fmla="*/ 107429 h 45"/>
                  <a:gd name="T4" fmla="*/ 1846 w 53"/>
                  <a:gd name="T5" fmla="*/ 77265 h 45"/>
                  <a:gd name="T6" fmla="*/ 1480 w 53"/>
                  <a:gd name="T7" fmla="*/ 54302 h 45"/>
                  <a:gd name="T8" fmla="*/ 1176 w 53"/>
                  <a:gd name="T9" fmla="*/ 29815 h 45"/>
                  <a:gd name="T10" fmla="*/ 845 w 53"/>
                  <a:gd name="T11" fmla="*/ 566 h 45"/>
                  <a:gd name="T12" fmla="*/ 575 w 53"/>
                  <a:gd name="T13" fmla="*/ 4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52 h 45"/>
                  <a:gd name="T20" fmla="*/ 0 w 53"/>
                  <a:gd name="T21" fmla="*/ 23084 h 45"/>
                  <a:gd name="T22" fmla="*/ 8 w 53"/>
                  <a:gd name="T23" fmla="*/ 27365 h 45"/>
                  <a:gd name="T24" fmla="*/ 8 w 53"/>
                  <a:gd name="T25" fmla="*/ 29815 h 45"/>
                  <a:gd name="T26" fmla="*/ 7 w 53"/>
                  <a:gd name="T27" fmla="*/ 29815 h 45"/>
                  <a:gd name="T28" fmla="*/ 8 w 53"/>
                  <a:gd name="T29" fmla="*/ 29815 h 45"/>
                  <a:gd name="T30" fmla="*/ 487 w 53"/>
                  <a:gd name="T31" fmla="*/ 32453 h 45"/>
                  <a:gd name="T32" fmla="*/ 608 w 53"/>
                  <a:gd name="T33" fmla="*/ 42100 h 45"/>
                  <a:gd name="T34" fmla="*/ 893 w 53"/>
                  <a:gd name="T35" fmla="*/ 59124 h 45"/>
                  <a:gd name="T36" fmla="*/ 1243 w 53"/>
                  <a:gd name="T37" fmla="*/ 70921 h 45"/>
                  <a:gd name="T38" fmla="*/ 1564 w 53"/>
                  <a:gd name="T39" fmla="*/ 99745 h 45"/>
                  <a:gd name="T40" fmla="*/ 1846 w 53"/>
                  <a:gd name="T41" fmla="*/ 127318 h 45"/>
                  <a:gd name="T42" fmla="*/ 2155 w 53"/>
                  <a:gd name="T43" fmla="*/ 150866 h 45"/>
                  <a:gd name="T44" fmla="*/ 2467 w 53"/>
                  <a:gd name="T45" fmla="*/ 138682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3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4" y="30"/>
                    </a:lnTo>
                    <a:lnTo>
                      <a:pt x="40" y="38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81" name="Freeform 1009"/>
              <p:cNvSpPr>
                <a:spLocks noChangeArrowheads="1"/>
              </p:cNvSpPr>
              <p:nvPr/>
            </p:nvSpPr>
            <p:spPr bwMode="auto">
              <a:xfrm>
                <a:off x="190" y="1744"/>
                <a:ext cx="24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951 0 0"/>
                  <a:gd name="G25" fmla="+- 2347 0 0"/>
                  <a:gd name="T0" fmla="*/ 5350 w 25"/>
                  <a:gd name="T1" fmla="*/ 3175 h 62"/>
                  <a:gd name="T2" fmla="*/ 4954 w 25"/>
                  <a:gd name="T3" fmla="*/ 3003 h 62"/>
                  <a:gd name="T4" fmla="*/ 4954 w 25"/>
                  <a:gd name="T5" fmla="*/ 2607 h 62"/>
                  <a:gd name="T6" fmla="*/ 4807 w 25"/>
                  <a:gd name="T7" fmla="*/ 2238 h 62"/>
                  <a:gd name="T8" fmla="*/ 4451 w 25"/>
                  <a:gd name="T9" fmla="*/ 1884 h 62"/>
                  <a:gd name="T10" fmla="*/ 3932 w 25"/>
                  <a:gd name="T11" fmla="*/ 1384 h 62"/>
                  <a:gd name="T12" fmla="*/ 3371 w 25"/>
                  <a:gd name="T13" fmla="*/ 952 h 62"/>
                  <a:gd name="T14" fmla="*/ 2478 w 25"/>
                  <a:gd name="T15" fmla="*/ 474 h 62"/>
                  <a:gd name="T16" fmla="*/ 1821 w 25"/>
                  <a:gd name="T17" fmla="*/ 0 h 62"/>
                  <a:gd name="T18" fmla="*/ 0 w 25"/>
                  <a:gd name="T19" fmla="*/ 4 h 62"/>
                  <a:gd name="T20" fmla="*/ 4 w 25"/>
                  <a:gd name="T21" fmla="*/ 596 h 62"/>
                  <a:gd name="T22" fmla="*/ 1821 w 25"/>
                  <a:gd name="T23" fmla="*/ 1112 h 62"/>
                  <a:gd name="T24" fmla="*/ 2124 w 25"/>
                  <a:gd name="T25" fmla="*/ 1518 h 62"/>
                  <a:gd name="T26" fmla="*/ 2478 w 25"/>
                  <a:gd name="T27" fmla="*/ 1913 h 62"/>
                  <a:gd name="T28" fmla="*/ 2676 w 25"/>
                  <a:gd name="T29" fmla="*/ 2377 h 62"/>
                  <a:gd name="T30" fmla="*/ 2890 w 25"/>
                  <a:gd name="T31" fmla="*/ 2672 h 62"/>
                  <a:gd name="T32" fmla="*/ 3121 w 25"/>
                  <a:gd name="T33" fmla="*/ 3042 h 62"/>
                  <a:gd name="T34" fmla="*/ 3371 w 25"/>
                  <a:gd name="T35" fmla="*/ 3290 h 62"/>
                  <a:gd name="T36" fmla="*/ 5350 w 25"/>
                  <a:gd name="T37" fmla="*/ 3175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82" name="Freeform 1010"/>
              <p:cNvSpPr>
                <a:spLocks noChangeArrowheads="1"/>
              </p:cNvSpPr>
              <p:nvPr/>
            </p:nvSpPr>
            <p:spPr bwMode="auto">
              <a:xfrm>
                <a:off x="5548" y="1845"/>
                <a:ext cx="66" cy="115"/>
              </a:xfrm>
              <a:custGeom>
                <a:avLst/>
                <a:gdLst>
                  <a:gd name="G0" fmla="+- 65533 0 0"/>
                  <a:gd name="G1" fmla="+- 65535 0 0"/>
                  <a:gd name="G2" fmla="*/ 1 111 2"/>
                  <a:gd name="G3" fmla="*/ 1 27781 2284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64359 2284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572 0 0"/>
                  <a:gd name="G37" fmla="+- 26838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574 h 107"/>
                  <a:gd name="T8" fmla="*/ 2 w 65"/>
                  <a:gd name="T9" fmla="*/ 2684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574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264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1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34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249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5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83" name="Freeform 1011"/>
              <p:cNvSpPr>
                <a:spLocks noChangeArrowheads="1"/>
              </p:cNvSpPr>
              <p:nvPr/>
            </p:nvSpPr>
            <p:spPr bwMode="auto">
              <a:xfrm>
                <a:off x="5542" y="1845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7 G11"/>
                  <a:gd name="G13" fmla="+- 65532 0 0"/>
                  <a:gd name="G14" fmla="+- 106 0 0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121 0 0"/>
                  <a:gd name="G39" fmla="+- 57861 0 0"/>
                  <a:gd name="G40" fmla="+- 53305 0 0"/>
                  <a:gd name="G41" fmla="+- 49321 0 0"/>
                  <a:gd name="G42" fmla="+- 44941 0 0"/>
                  <a:gd name="G43" fmla="+- 41754 0 0"/>
                  <a:gd name="G44" fmla="+- 37882 0 0"/>
                  <a:gd name="T0" fmla="*/ 2306 w 75"/>
                  <a:gd name="T1" fmla="*/ 4 h 111"/>
                  <a:gd name="T2" fmla="*/ 2429 w 75"/>
                  <a:gd name="T3" fmla="*/ 5844 h 111"/>
                  <a:gd name="T4" fmla="*/ 2429 w 75"/>
                  <a:gd name="T5" fmla="*/ 10104 h 111"/>
                  <a:gd name="T6" fmla="*/ 2417 w 75"/>
                  <a:gd name="T7" fmla="*/ 14648 h 111"/>
                  <a:gd name="T8" fmla="*/ 2306 w 75"/>
                  <a:gd name="T9" fmla="*/ 18521 h 111"/>
                  <a:gd name="T10" fmla="*/ 2179 w 75"/>
                  <a:gd name="T11" fmla="*/ 22774 h 111"/>
                  <a:gd name="T12" fmla="*/ 1964 w 75"/>
                  <a:gd name="T13" fmla="*/ 25746 h 111"/>
                  <a:gd name="T14" fmla="*/ 1770 w 75"/>
                  <a:gd name="T15" fmla="*/ 29424 h 111"/>
                  <a:gd name="T16" fmla="*/ 1514 w 75"/>
                  <a:gd name="T17" fmla="*/ 32091 h 111"/>
                  <a:gd name="T18" fmla="*/ 1237 w 75"/>
                  <a:gd name="T19" fmla="*/ 34571 h 111"/>
                  <a:gd name="T20" fmla="*/ 954 w 75"/>
                  <a:gd name="T21" fmla="*/ 36374 h 111"/>
                  <a:gd name="T22" fmla="*/ 736 w 75"/>
                  <a:gd name="T23" fmla="*/ 37516 h 111"/>
                  <a:gd name="T24" fmla="*/ 539 w 75"/>
                  <a:gd name="T25" fmla="*/ 38022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516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6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1429 h 111"/>
                  <a:gd name="T52" fmla="*/ 860 w 75"/>
                  <a:gd name="T53" fmla="*/ 40881 h 111"/>
                  <a:gd name="T54" fmla="*/ 1174 w 75"/>
                  <a:gd name="T55" fmla="*/ 38854 h 111"/>
                  <a:gd name="T56" fmla="*/ 1445 w 75"/>
                  <a:gd name="T57" fmla="*/ 37357 h 111"/>
                  <a:gd name="T58" fmla="*/ 1770 w 75"/>
                  <a:gd name="T59" fmla="*/ 34571 h 111"/>
                  <a:gd name="T60" fmla="*/ 1973 w 75"/>
                  <a:gd name="T61" fmla="*/ 31796 h 111"/>
                  <a:gd name="T62" fmla="*/ 2294 w 75"/>
                  <a:gd name="T63" fmla="*/ 27841 h 111"/>
                  <a:gd name="T64" fmla="*/ 2429 w 75"/>
                  <a:gd name="T65" fmla="*/ 23791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104 h 111"/>
                  <a:gd name="T72" fmla="*/ 2806 w 75"/>
                  <a:gd name="T73" fmla="*/ 4627 h 111"/>
                  <a:gd name="T74" fmla="*/ 2681 w 75"/>
                  <a:gd name="T75" fmla="*/ 0 h 111"/>
                  <a:gd name="T76" fmla="*/ 2306 w 75"/>
                  <a:gd name="T77" fmla="*/ 4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4"/>
                    </a:moveTo>
                    <a:lnTo>
                      <a:pt x="65" y="16"/>
                    </a:lnTo>
                    <a:lnTo>
                      <a:pt x="65" y="27"/>
                    </a:lnTo>
                    <a:lnTo>
                      <a:pt x="64" y="39"/>
                    </a:lnTo>
                    <a:lnTo>
                      <a:pt x="62" y="49"/>
                    </a:lnTo>
                    <a:lnTo>
                      <a:pt x="58" y="60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8"/>
                    </a:lnTo>
                    <a:lnTo>
                      <a:pt x="31" y="103"/>
                    </a:lnTo>
                    <a:lnTo>
                      <a:pt x="39" y="98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4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84" name="Freeform 1012"/>
              <p:cNvSpPr>
                <a:spLocks noChangeArrowheads="1"/>
              </p:cNvSpPr>
              <p:nvPr/>
            </p:nvSpPr>
            <p:spPr bwMode="auto">
              <a:xfrm>
                <a:off x="5560" y="1826"/>
                <a:ext cx="53" cy="54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19369 51712"/>
                  <a:gd name="G13" fmla="+- 2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106703 h 46"/>
                  <a:gd name="T2" fmla="*/ 608 w 53"/>
                  <a:gd name="T3" fmla="*/ 83406 h 46"/>
                  <a:gd name="T4" fmla="*/ 845 w 53"/>
                  <a:gd name="T5" fmla="*/ 69104 h 46"/>
                  <a:gd name="T6" fmla="*/ 1313 w 53"/>
                  <a:gd name="T7" fmla="*/ 53916 h 46"/>
                  <a:gd name="T8" fmla="*/ 1549 w 53"/>
                  <a:gd name="T9" fmla="*/ 36123 h 46"/>
                  <a:gd name="T10" fmla="*/ 1846 w 53"/>
                  <a:gd name="T11" fmla="*/ 25913 h 46"/>
                  <a:gd name="T12" fmla="*/ 2060 w 53"/>
                  <a:gd name="T13" fmla="*/ 22026 h 46"/>
                  <a:gd name="T14" fmla="*/ 2155 w 53"/>
                  <a:gd name="T15" fmla="*/ 22026 h 46"/>
                  <a:gd name="T16" fmla="*/ 2177 w 53"/>
                  <a:gd name="T17" fmla="*/ 22026 h 46"/>
                  <a:gd name="T18" fmla="*/ 2155 w 53"/>
                  <a:gd name="T19" fmla="*/ 20271 h 46"/>
                  <a:gd name="T20" fmla="*/ 2467 w 53"/>
                  <a:gd name="T21" fmla="*/ 436 h 46"/>
                  <a:gd name="T22" fmla="*/ 2335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50 h 46"/>
                  <a:gd name="T32" fmla="*/ 1326 w 53"/>
                  <a:gd name="T33" fmla="*/ 22026 h 46"/>
                  <a:gd name="T34" fmla="*/ 944 w 53"/>
                  <a:gd name="T35" fmla="*/ 36123 h 46"/>
                  <a:gd name="T36" fmla="*/ 608 w 53"/>
                  <a:gd name="T37" fmla="*/ 54812 h 46"/>
                  <a:gd name="T38" fmla="*/ 6 w 53"/>
                  <a:gd name="T39" fmla="*/ 75234 h 46"/>
                  <a:gd name="T40" fmla="*/ 0 w 53"/>
                  <a:gd name="T41" fmla="*/ 90650 h 46"/>
                  <a:gd name="T42" fmla="*/ 8 w 53"/>
                  <a:gd name="T43" fmla="*/ 106703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3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5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10"/>
                    </a:lnTo>
                    <a:lnTo>
                      <a:pt x="21" y="16"/>
                    </a:lnTo>
                    <a:lnTo>
                      <a:pt x="13" y="24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85" name="Freeform 1013"/>
              <p:cNvSpPr>
                <a:spLocks noChangeArrowheads="1"/>
              </p:cNvSpPr>
              <p:nvPr/>
            </p:nvSpPr>
            <p:spPr bwMode="auto">
              <a:xfrm>
                <a:off x="5542" y="1870"/>
                <a:ext cx="24" cy="55"/>
              </a:xfrm>
              <a:custGeom>
                <a:avLst/>
                <a:gdLst>
                  <a:gd name="G0" fmla="+- 10 0 0"/>
                  <a:gd name="G1" fmla="sin 62 G0"/>
                  <a:gd name="G2" fmla="*/ 1 36357 51712"/>
                  <a:gd name="G3" fmla="*/ 1 21693 51712"/>
                  <a:gd name="G4" fmla="+- 1 0 0"/>
                  <a:gd name="G5" fmla="+- 1 0 0"/>
                  <a:gd name="G6" fmla="+- 3 0 0"/>
                  <a:gd name="G7" fmla="*/ 1 18485 51712"/>
                  <a:gd name="G8" fmla="+- 43 0 0"/>
                  <a:gd name="G9" fmla="+- 28 0 0"/>
                  <a:gd name="G10" fmla="+- 21 0 0"/>
                  <a:gd name="G11" fmla="sin 62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618 0 0"/>
                  <a:gd name="G23" fmla="+- 65049 0 0"/>
                  <a:gd name="T0" fmla="*/ 1967 w 25"/>
                  <a:gd name="T1" fmla="*/ 3290 h 62"/>
                  <a:gd name="T2" fmla="*/ 2124 w 25"/>
                  <a:gd name="T3" fmla="*/ 3042 h 62"/>
                  <a:gd name="T4" fmla="*/ 2294 w 25"/>
                  <a:gd name="T5" fmla="*/ 2781 h 62"/>
                  <a:gd name="T6" fmla="*/ 2478 w 25"/>
                  <a:gd name="T7" fmla="*/ 2410 h 62"/>
                  <a:gd name="T8" fmla="*/ 2676 w 25"/>
                  <a:gd name="T9" fmla="*/ 2038 h 62"/>
                  <a:gd name="T10" fmla="*/ 3121 w 25"/>
                  <a:gd name="T11" fmla="*/ 1518 h 62"/>
                  <a:gd name="T12" fmla="*/ 3641 w 25"/>
                  <a:gd name="T13" fmla="*/ 1112 h 62"/>
                  <a:gd name="T14" fmla="*/ 4587 w 25"/>
                  <a:gd name="T15" fmla="*/ 700 h 62"/>
                  <a:gd name="T16" fmla="*/ 5350 w 25"/>
                  <a:gd name="T17" fmla="*/ 15 h 62"/>
                  <a:gd name="T18" fmla="*/ 3641 w 25"/>
                  <a:gd name="T19" fmla="*/ 0 h 62"/>
                  <a:gd name="T20" fmla="*/ 2676 w 25"/>
                  <a:gd name="T21" fmla="*/ 474 h 62"/>
                  <a:gd name="T22" fmla="*/ 1967 w 25"/>
                  <a:gd name="T23" fmla="*/ 952 h 62"/>
                  <a:gd name="T24" fmla="*/ 1686 w 25"/>
                  <a:gd name="T25" fmla="*/ 1404 h 62"/>
                  <a:gd name="T26" fmla="*/ 5 w 25"/>
                  <a:gd name="T27" fmla="*/ 1913 h 62"/>
                  <a:gd name="T28" fmla="*/ 3 w 25"/>
                  <a:gd name="T29" fmla="*/ 2238 h 62"/>
                  <a:gd name="T30" fmla="*/ 2 w 25"/>
                  <a:gd name="T31" fmla="*/ 2672 h 62"/>
                  <a:gd name="T32" fmla="*/ 2 w 25"/>
                  <a:gd name="T33" fmla="*/ 3003 h 62"/>
                  <a:gd name="T34" fmla="*/ 0 w 25"/>
                  <a:gd name="T35" fmla="*/ 3243 h 62"/>
                  <a:gd name="T36" fmla="*/ 1967 w 25"/>
                  <a:gd name="T37" fmla="*/ 3290 h 62"/>
                  <a:gd name="T38" fmla="*/ 0 w 25"/>
                  <a:gd name="T39" fmla="*/ 0 h 62"/>
                  <a:gd name="T40" fmla="*/ 25 w 25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2">
                    <a:moveTo>
                      <a:pt x="9" y="62"/>
                    </a:moveTo>
                    <a:lnTo>
                      <a:pt x="10" y="57"/>
                    </a:lnTo>
                    <a:lnTo>
                      <a:pt x="11" y="52"/>
                    </a:lnTo>
                    <a:lnTo>
                      <a:pt x="12" y="45"/>
                    </a:lnTo>
                    <a:lnTo>
                      <a:pt x="13" y="38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4"/>
                    </a:lnTo>
                    <a:lnTo>
                      <a:pt x="25" y="6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6"/>
                    </a:lnTo>
                    <a:lnTo>
                      <a:pt x="3" y="43"/>
                    </a:lnTo>
                    <a:lnTo>
                      <a:pt x="2" y="51"/>
                    </a:lnTo>
                    <a:lnTo>
                      <a:pt x="2" y="56"/>
                    </a:lnTo>
                    <a:lnTo>
                      <a:pt x="0" y="61"/>
                    </a:lnTo>
                    <a:lnTo>
                      <a:pt x="9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86" name="Freeform 1014"/>
              <p:cNvSpPr>
                <a:spLocks noChangeArrowheads="1"/>
              </p:cNvSpPr>
              <p:nvPr/>
            </p:nvSpPr>
            <p:spPr bwMode="auto">
              <a:xfrm>
                <a:off x="142" y="2893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4 0 0"/>
                  <a:gd name="G9" fmla="+- 3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563 0 0"/>
                  <a:gd name="G33" fmla="+- 21004 0 0"/>
                  <a:gd name="G34" fmla="+- 22357 0 0"/>
                  <a:gd name="G35" fmla="+- 22502 0 0"/>
                  <a:gd name="G36" fmla="+- 23230 0 0"/>
                  <a:gd name="G37" fmla="+- 23859 0 0"/>
                  <a:gd name="G38" fmla="+- 23996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574 h 107"/>
                  <a:gd name="T6" fmla="*/ 4217 w 65"/>
                  <a:gd name="T7" fmla="*/ 26646 h 107"/>
                  <a:gd name="T8" fmla="*/ 414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134 h 107"/>
                  <a:gd name="T14" fmla="*/ 3138 w 65"/>
                  <a:gd name="T15" fmla="*/ 26646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334 w 65"/>
                  <a:gd name="T23" fmla="*/ 21162 h 107"/>
                  <a:gd name="T24" fmla="*/ 932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7180 h 107"/>
                  <a:gd name="T34" fmla="*/ 1 w 65"/>
                  <a:gd name="T35" fmla="*/ 3525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0 h 107"/>
                  <a:gd name="T46" fmla="*/ 1050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536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32 h 107"/>
                  <a:gd name="T66" fmla="*/ 4144 w 65"/>
                  <a:gd name="T67" fmla="*/ 20326 h 107"/>
                  <a:gd name="T68" fmla="*/ 4217 w 65"/>
                  <a:gd name="T69" fmla="*/ 21854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87" name="Freeform 1015"/>
              <p:cNvSpPr>
                <a:spLocks noChangeArrowheads="1"/>
              </p:cNvSpPr>
              <p:nvPr/>
            </p:nvSpPr>
            <p:spPr bwMode="auto">
              <a:xfrm>
                <a:off x="137" y="2893"/>
                <a:ext cx="76" cy="120"/>
              </a:xfrm>
              <a:custGeom>
                <a:avLst/>
                <a:gdLst>
                  <a:gd name="G0" fmla="+- 2 0 0"/>
                  <a:gd name="G1" fmla="+- 65526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121 0 0"/>
                  <a:gd name="G37" fmla="+- 54833 0 0"/>
                  <a:gd name="G38" fmla="+- 50629 0 0"/>
                  <a:gd name="G39" fmla="+- 45623 0 0"/>
                  <a:gd name="G40" fmla="+- 41606 0 0"/>
                  <a:gd name="G41" fmla="+- 38234 0 0"/>
                  <a:gd name="G42" fmla="+- 34327 0 0"/>
                  <a:gd name="T0" fmla="*/ 5 w 75"/>
                  <a:gd name="T1" fmla="*/ 0 h 111"/>
                  <a:gd name="T2" fmla="*/ 2 w 75"/>
                  <a:gd name="T3" fmla="*/ 5417 h 111"/>
                  <a:gd name="T4" fmla="*/ 0 w 75"/>
                  <a:gd name="T5" fmla="*/ 10703 h 111"/>
                  <a:gd name="T6" fmla="*/ 2 w 75"/>
                  <a:gd name="T7" fmla="*/ 14909 h 111"/>
                  <a:gd name="T8" fmla="*/ 5 w 75"/>
                  <a:gd name="T9" fmla="*/ 19918 h 111"/>
                  <a:gd name="T10" fmla="*/ 416 w 75"/>
                  <a:gd name="T11" fmla="*/ 24346 h 111"/>
                  <a:gd name="T12" fmla="*/ 539 w 75"/>
                  <a:gd name="T13" fmla="*/ 27841 h 111"/>
                  <a:gd name="T14" fmla="*/ 775 w 75"/>
                  <a:gd name="T15" fmla="*/ 31984 h 111"/>
                  <a:gd name="T16" fmla="*/ 1115 w 75"/>
                  <a:gd name="T17" fmla="*/ 34689 h 111"/>
                  <a:gd name="T18" fmla="*/ 1364 w 75"/>
                  <a:gd name="T19" fmla="*/ 37357 h 111"/>
                  <a:gd name="T20" fmla="*/ 1680 w 75"/>
                  <a:gd name="T21" fmla="*/ 40182 h 111"/>
                  <a:gd name="T22" fmla="*/ 1963 w 75"/>
                  <a:gd name="T23" fmla="*/ 40881 h 111"/>
                  <a:gd name="T24" fmla="*/ 2179 w 75"/>
                  <a:gd name="T25" fmla="*/ 42011 h 111"/>
                  <a:gd name="T26" fmla="*/ 2417 w 75"/>
                  <a:gd name="T27" fmla="*/ 42011 h 111"/>
                  <a:gd name="T28" fmla="*/ 2681 w 75"/>
                  <a:gd name="T29" fmla="*/ 41125 h 111"/>
                  <a:gd name="T30" fmla="*/ 2695 w 75"/>
                  <a:gd name="T31" fmla="*/ 40527 h 111"/>
                  <a:gd name="T32" fmla="*/ 2825 w 75"/>
                  <a:gd name="T33" fmla="*/ 39297 h 111"/>
                  <a:gd name="T34" fmla="*/ 2825 w 75"/>
                  <a:gd name="T35" fmla="*/ 37808 h 111"/>
                  <a:gd name="T36" fmla="*/ 2825 w 75"/>
                  <a:gd name="T37" fmla="*/ 36374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7808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854 h 111"/>
                  <a:gd name="T50" fmla="*/ 2294 w 75"/>
                  <a:gd name="T51" fmla="*/ 38022 h 111"/>
                  <a:gd name="T52" fmla="*/ 2068 w 75"/>
                  <a:gd name="T53" fmla="*/ 37808 h 111"/>
                  <a:gd name="T54" fmla="*/ 1865 w 75"/>
                  <a:gd name="T55" fmla="*/ 37156 h 111"/>
                  <a:gd name="T56" fmla="*/ 1595 w 75"/>
                  <a:gd name="T57" fmla="*/ 34689 h 111"/>
                  <a:gd name="T58" fmla="*/ 1303 w 75"/>
                  <a:gd name="T59" fmla="*/ 32091 h 111"/>
                  <a:gd name="T60" fmla="*/ 1115 w 75"/>
                  <a:gd name="T61" fmla="*/ 29424 h 111"/>
                  <a:gd name="T62" fmla="*/ 816 w 75"/>
                  <a:gd name="T63" fmla="*/ 26606 h 111"/>
                  <a:gd name="T64" fmla="*/ 598 w 75"/>
                  <a:gd name="T65" fmla="*/ 22774 h 111"/>
                  <a:gd name="T66" fmla="*/ 486 w 75"/>
                  <a:gd name="T67" fmla="*/ 18834 h 111"/>
                  <a:gd name="T68" fmla="*/ 438 w 75"/>
                  <a:gd name="T69" fmla="*/ 14648 h 111"/>
                  <a:gd name="T70" fmla="*/ 416 w 75"/>
                  <a:gd name="T71" fmla="*/ 10703 h 111"/>
                  <a:gd name="T72" fmla="*/ 416 w 75"/>
                  <a:gd name="T73" fmla="*/ 5844 h 111"/>
                  <a:gd name="T74" fmla="*/ 486 w 75"/>
                  <a:gd name="T75" fmla="*/ 4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5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5" y="104"/>
                    </a:lnTo>
                    <a:lnTo>
                      <a:pt x="75" y="100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3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88" name="Freeform 1016"/>
              <p:cNvSpPr>
                <a:spLocks noChangeArrowheads="1"/>
              </p:cNvSpPr>
              <p:nvPr/>
            </p:nvSpPr>
            <p:spPr bwMode="auto">
              <a:xfrm>
                <a:off x="142" y="2890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4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5445 0 0"/>
                  <a:gd name="G30" fmla="+- 51555 0 0"/>
                  <a:gd name="G31" fmla="+- 56663 0 0"/>
                  <a:gd name="T0" fmla="*/ 2467 w 53"/>
                  <a:gd name="T1" fmla="*/ 28786 h 45"/>
                  <a:gd name="T2" fmla="*/ 2210 w 53"/>
                  <a:gd name="T3" fmla="*/ 22301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6188 h 45"/>
                  <a:gd name="T10" fmla="*/ 845 w 53"/>
                  <a:gd name="T11" fmla="*/ 3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8 w 53"/>
                  <a:gd name="T29" fmla="*/ 6188 h 45"/>
                  <a:gd name="T30" fmla="*/ 487 w 53"/>
                  <a:gd name="T31" fmla="*/ 6188 h 45"/>
                  <a:gd name="T32" fmla="*/ 608 w 53"/>
                  <a:gd name="T33" fmla="*/ 8029 h 45"/>
                  <a:gd name="T34" fmla="*/ 893 w 53"/>
                  <a:gd name="T35" fmla="*/ 12271 h 45"/>
                  <a:gd name="T36" fmla="*/ 1313 w 53"/>
                  <a:gd name="T37" fmla="*/ 14719 h 45"/>
                  <a:gd name="T38" fmla="*/ 1564 w 53"/>
                  <a:gd name="T39" fmla="*/ 20452 h 45"/>
                  <a:gd name="T40" fmla="*/ 1846 w 53"/>
                  <a:gd name="T41" fmla="*/ 26176 h 45"/>
                  <a:gd name="T42" fmla="*/ 2155 w 53"/>
                  <a:gd name="T43" fmla="*/ 31316 h 45"/>
                  <a:gd name="T44" fmla="*/ 2467 w 53"/>
                  <a:gd name="T45" fmla="*/ 2878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7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89" name="Freeform 1017"/>
              <p:cNvSpPr>
                <a:spLocks noChangeArrowheads="1"/>
              </p:cNvSpPr>
              <p:nvPr/>
            </p:nvSpPr>
            <p:spPr bwMode="auto">
              <a:xfrm>
                <a:off x="190" y="2935"/>
                <a:ext cx="24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567 1280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7235 0 0"/>
                  <a:gd name="G25" fmla="+- 49638 0 0"/>
                  <a:gd name="T0" fmla="*/ 5350 w 25"/>
                  <a:gd name="T1" fmla="*/ 24929 h 60"/>
                  <a:gd name="T2" fmla="*/ 4954 w 25"/>
                  <a:gd name="T3" fmla="*/ 23255 h 60"/>
                  <a:gd name="T4" fmla="*/ 4954 w 25"/>
                  <a:gd name="T5" fmla="*/ 20852 h 60"/>
                  <a:gd name="T6" fmla="*/ 4807 w 25"/>
                  <a:gd name="T7" fmla="*/ 17739 h 60"/>
                  <a:gd name="T8" fmla="*/ 4451 w 25"/>
                  <a:gd name="T9" fmla="*/ 14398 h 60"/>
                  <a:gd name="T10" fmla="*/ 3932 w 25"/>
                  <a:gd name="T11" fmla="*/ 10447 h 60"/>
                  <a:gd name="T12" fmla="*/ 3371 w 25"/>
                  <a:gd name="T13" fmla="*/ 6931 h 60"/>
                  <a:gd name="T14" fmla="*/ 2478 w 25"/>
                  <a:gd name="T15" fmla="*/ 3352 h 60"/>
                  <a:gd name="T16" fmla="*/ 1821 w 25"/>
                  <a:gd name="T17" fmla="*/ 0 h 60"/>
                  <a:gd name="T18" fmla="*/ 0 w 25"/>
                  <a:gd name="T19" fmla="*/ 4 h 60"/>
                  <a:gd name="T20" fmla="*/ 4 w 25"/>
                  <a:gd name="T21" fmla="*/ 5020 h 60"/>
                  <a:gd name="T22" fmla="*/ 1821 w 25"/>
                  <a:gd name="T23" fmla="*/ 8217 h 60"/>
                  <a:gd name="T24" fmla="*/ 2124 w 25"/>
                  <a:gd name="T25" fmla="*/ 12117 h 60"/>
                  <a:gd name="T26" fmla="*/ 2478 w 25"/>
                  <a:gd name="T27" fmla="*/ 15412 h 60"/>
                  <a:gd name="T28" fmla="*/ 2676 w 25"/>
                  <a:gd name="T29" fmla="*/ 19191 h 60"/>
                  <a:gd name="T30" fmla="*/ 2890 w 25"/>
                  <a:gd name="T31" fmla="*/ 21239 h 60"/>
                  <a:gd name="T32" fmla="*/ 3121 w 25"/>
                  <a:gd name="T33" fmla="*/ 24410 h 60"/>
                  <a:gd name="T34" fmla="*/ 3371 w 25"/>
                  <a:gd name="T35" fmla="*/ 25205 h 60"/>
                  <a:gd name="T36" fmla="*/ 5350 w 25"/>
                  <a:gd name="T37" fmla="*/ 24929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6"/>
                    </a:lnTo>
                    <a:lnTo>
                      <a:pt x="12" y="7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90" name="Freeform 1018"/>
              <p:cNvSpPr>
                <a:spLocks noChangeArrowheads="1"/>
              </p:cNvSpPr>
              <p:nvPr/>
            </p:nvSpPr>
            <p:spPr bwMode="auto">
              <a:xfrm>
                <a:off x="5548" y="3035"/>
                <a:ext cx="66" cy="114"/>
              </a:xfrm>
              <a:custGeom>
                <a:avLst/>
                <a:gdLst>
                  <a:gd name="G0" fmla="+- 65532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7252 0 0"/>
                  <a:gd name="G35" fmla="+- 27644 0 0"/>
                  <a:gd name="G36" fmla="+- 27892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7252 h 106"/>
                  <a:gd name="T4" fmla="*/ 0 w 65"/>
                  <a:gd name="T5" fmla="*/ 27645 h 106"/>
                  <a:gd name="T6" fmla="*/ 1 w 65"/>
                  <a:gd name="T7" fmla="*/ 27894 h 106"/>
                  <a:gd name="T8" fmla="*/ 2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7252 h 106"/>
                  <a:gd name="T18" fmla="*/ 1947 w 65"/>
                  <a:gd name="T19" fmla="*/ 25668 h 106"/>
                  <a:gd name="T20" fmla="*/ 2472 w 65"/>
                  <a:gd name="T21" fmla="*/ 23889 h 106"/>
                  <a:gd name="T22" fmla="*/ 2897 w 65"/>
                  <a:gd name="T23" fmla="*/ 21430 h 106"/>
                  <a:gd name="T24" fmla="*/ 3264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144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863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38 w 65"/>
                  <a:gd name="T47" fmla="*/ 3 h 106"/>
                  <a:gd name="T48" fmla="*/ 2785 w 65"/>
                  <a:gd name="T49" fmla="*/ 2510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34 w 65"/>
                  <a:gd name="T59" fmla="*/ 12655 h 106"/>
                  <a:gd name="T60" fmla="*/ 8 w 65"/>
                  <a:gd name="T61" fmla="*/ 14638 h 106"/>
                  <a:gd name="T62" fmla="*/ 6 w 65"/>
                  <a:gd name="T63" fmla="*/ 16921 h 106"/>
                  <a:gd name="T64" fmla="*/ 4 w 65"/>
                  <a:gd name="T65" fmla="*/ 19208 h 106"/>
                  <a:gd name="T66" fmla="*/ 2 w 65"/>
                  <a:gd name="T67" fmla="*/ 21050 h 106"/>
                  <a:gd name="T68" fmla="*/ 1 w 65"/>
                  <a:gd name="T69" fmla="*/ 23044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91" name="Freeform 1019"/>
              <p:cNvSpPr>
                <a:spLocks noChangeArrowheads="1"/>
              </p:cNvSpPr>
              <p:nvPr/>
            </p:nvSpPr>
            <p:spPr bwMode="auto">
              <a:xfrm>
                <a:off x="5542" y="3035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1 G9"/>
                  <a:gd name="G11" fmla="*/ 1 0 51712"/>
                  <a:gd name="G12" fmla="sin 96 G11"/>
                  <a:gd name="G13" fmla="+- 65533 0 0"/>
                  <a:gd name="G14" fmla="+- 106 0 0"/>
                  <a:gd name="G15" fmla="*/ 1 55357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548 0 0"/>
                  <a:gd name="G39" fmla="+- 57861 0 0"/>
                  <a:gd name="G40" fmla="+- 53353 0 0"/>
                  <a:gd name="G41" fmla="+- 49321 0 0"/>
                  <a:gd name="G42" fmla="+- 45211 0 0"/>
                  <a:gd name="G43" fmla="+- 41197 0 0"/>
                  <a:gd name="G44" fmla="+- 37737 0 0"/>
                  <a:gd name="T0" fmla="*/ 2306 w 75"/>
                  <a:gd name="T1" fmla="*/ 3 h 111"/>
                  <a:gd name="T2" fmla="*/ 2429 w 75"/>
                  <a:gd name="T3" fmla="*/ 5417 h 111"/>
                  <a:gd name="T4" fmla="*/ 2429 w 75"/>
                  <a:gd name="T5" fmla="*/ 10104 h 111"/>
                  <a:gd name="T6" fmla="*/ 2417 w 75"/>
                  <a:gd name="T7" fmla="*/ 14600 h 111"/>
                  <a:gd name="T8" fmla="*/ 2306 w 75"/>
                  <a:gd name="T9" fmla="*/ 18521 h 111"/>
                  <a:gd name="T10" fmla="*/ 2179 w 75"/>
                  <a:gd name="T11" fmla="*/ 22504 h 111"/>
                  <a:gd name="T12" fmla="*/ 1964 w 75"/>
                  <a:gd name="T13" fmla="*/ 26303 h 111"/>
                  <a:gd name="T14" fmla="*/ 1770 w 75"/>
                  <a:gd name="T15" fmla="*/ 29569 h 111"/>
                  <a:gd name="T16" fmla="*/ 1514 w 75"/>
                  <a:gd name="T17" fmla="*/ 32091 h 111"/>
                  <a:gd name="T18" fmla="*/ 1237 w 75"/>
                  <a:gd name="T19" fmla="*/ 34571 h 111"/>
                  <a:gd name="T20" fmla="*/ 954 w 75"/>
                  <a:gd name="T21" fmla="*/ 36374 h 111"/>
                  <a:gd name="T22" fmla="*/ 736 w 75"/>
                  <a:gd name="T23" fmla="*/ 37808 h 111"/>
                  <a:gd name="T24" fmla="*/ 539 w 75"/>
                  <a:gd name="T25" fmla="*/ 38316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8022 h 111"/>
                  <a:gd name="T34" fmla="*/ 9 w 75"/>
                  <a:gd name="T35" fmla="*/ 37516 h 111"/>
                  <a:gd name="T36" fmla="*/ 9 w 75"/>
                  <a:gd name="T37" fmla="*/ 36374 h 111"/>
                  <a:gd name="T38" fmla="*/ 0 w 75"/>
                  <a:gd name="T39" fmla="*/ 35949 h 111"/>
                  <a:gd name="T40" fmla="*/ 0 w 75"/>
                  <a:gd name="T41" fmla="*/ 37808 h 111"/>
                  <a:gd name="T42" fmla="*/ 0 w 75"/>
                  <a:gd name="T43" fmla="*/ 38854 h 111"/>
                  <a:gd name="T44" fmla="*/ 3 w 75"/>
                  <a:gd name="T45" fmla="*/ 40394 h 111"/>
                  <a:gd name="T46" fmla="*/ 5 w 75"/>
                  <a:gd name="T47" fmla="*/ 41429 h 111"/>
                  <a:gd name="T48" fmla="*/ 438 w 75"/>
                  <a:gd name="T49" fmla="*/ 42011 h 111"/>
                  <a:gd name="T50" fmla="*/ 598 w 75"/>
                  <a:gd name="T51" fmla="*/ 42011 h 111"/>
                  <a:gd name="T52" fmla="*/ 860 w 75"/>
                  <a:gd name="T53" fmla="*/ 40881 h 111"/>
                  <a:gd name="T54" fmla="*/ 1174 w 75"/>
                  <a:gd name="T55" fmla="*/ 39297 h 111"/>
                  <a:gd name="T56" fmla="*/ 1445 w 75"/>
                  <a:gd name="T57" fmla="*/ 37516 h 111"/>
                  <a:gd name="T58" fmla="*/ 1770 w 75"/>
                  <a:gd name="T59" fmla="*/ 34571 h 111"/>
                  <a:gd name="T60" fmla="*/ 1973 w 75"/>
                  <a:gd name="T61" fmla="*/ 31796 h 111"/>
                  <a:gd name="T62" fmla="*/ 2294 w 75"/>
                  <a:gd name="T63" fmla="*/ 27461 h 111"/>
                  <a:gd name="T64" fmla="*/ 2429 w 75"/>
                  <a:gd name="T65" fmla="*/ 23791 h 111"/>
                  <a:gd name="T66" fmla="*/ 2681 w 75"/>
                  <a:gd name="T67" fmla="*/ 19918 h 111"/>
                  <a:gd name="T68" fmla="*/ 2806 w 75"/>
                  <a:gd name="T69" fmla="*/ 14909 h 111"/>
                  <a:gd name="T70" fmla="*/ 2825 w 75"/>
                  <a:gd name="T71" fmla="*/ 10104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3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7"/>
                    </a:lnTo>
                    <a:lnTo>
                      <a:pt x="64" y="38"/>
                    </a:lnTo>
                    <a:lnTo>
                      <a:pt x="62" y="49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6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6"/>
                    </a:lnTo>
                    <a:lnTo>
                      <a:pt x="5" y="110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3"/>
                    </a:lnTo>
                    <a:lnTo>
                      <a:pt x="60" y="73"/>
                    </a:lnTo>
                    <a:lnTo>
                      <a:pt x="65" y="63"/>
                    </a:lnTo>
                    <a:lnTo>
                      <a:pt x="70" y="52"/>
                    </a:lnTo>
                    <a:lnTo>
                      <a:pt x="73" y="40"/>
                    </a:lnTo>
                    <a:lnTo>
                      <a:pt x="75" y="27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92" name="Freeform 1020"/>
              <p:cNvSpPr>
                <a:spLocks noChangeArrowheads="1"/>
              </p:cNvSpPr>
              <p:nvPr/>
            </p:nvSpPr>
            <p:spPr bwMode="auto">
              <a:xfrm>
                <a:off x="5560" y="3029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9720 0 0"/>
                  <a:gd name="G30" fmla="+- 45680 0 0"/>
                  <a:gd name="G31" fmla="+- 52060 0 0"/>
                  <a:gd name="T0" fmla="*/ 8 w 53"/>
                  <a:gd name="T1" fmla="*/ 31316 h 45"/>
                  <a:gd name="T2" fmla="*/ 608 w 53"/>
                  <a:gd name="T3" fmla="*/ 26424 h 45"/>
                  <a:gd name="T4" fmla="*/ 845 w 53"/>
                  <a:gd name="T5" fmla="*/ 20701 h 45"/>
                  <a:gd name="T6" fmla="*/ 1243 w 53"/>
                  <a:gd name="T7" fmla="*/ 14719 h 45"/>
                  <a:gd name="T8" fmla="*/ 1549 w 53"/>
                  <a:gd name="T9" fmla="*/ 12271 h 45"/>
                  <a:gd name="T10" fmla="*/ 1846 w 53"/>
                  <a:gd name="T11" fmla="*/ 8029 h 45"/>
                  <a:gd name="T12" fmla="*/ 2060 w 53"/>
                  <a:gd name="T13" fmla="*/ 6737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6188 h 45"/>
                  <a:gd name="T20" fmla="*/ 2155 w 53"/>
                  <a:gd name="T21" fmla="*/ 5679 h 45"/>
                  <a:gd name="T22" fmla="*/ 2467 w 53"/>
                  <a:gd name="T23" fmla="*/ 120 h 45"/>
                  <a:gd name="T24" fmla="*/ 2335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120 h 45"/>
                  <a:gd name="T34" fmla="*/ 1326 w 53"/>
                  <a:gd name="T35" fmla="*/ 6188 h 45"/>
                  <a:gd name="T36" fmla="*/ 944 w 53"/>
                  <a:gd name="T37" fmla="*/ 11274 h 45"/>
                  <a:gd name="T38" fmla="*/ 608 w 53"/>
                  <a:gd name="T39" fmla="*/ 15827 h 45"/>
                  <a:gd name="T40" fmla="*/ 6 w 53"/>
                  <a:gd name="T41" fmla="*/ 22301 h 45"/>
                  <a:gd name="T42" fmla="*/ 0 w 53"/>
                  <a:gd name="T43" fmla="*/ 28786 h 45"/>
                  <a:gd name="T44" fmla="*/ 8 w 53"/>
                  <a:gd name="T45" fmla="*/ 3131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5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93" name="Freeform 1021"/>
              <p:cNvSpPr>
                <a:spLocks noChangeArrowheads="1"/>
              </p:cNvSpPr>
              <p:nvPr/>
            </p:nvSpPr>
            <p:spPr bwMode="auto">
              <a:xfrm>
                <a:off x="5542" y="3074"/>
                <a:ext cx="24" cy="63"/>
              </a:xfrm>
              <a:custGeom>
                <a:avLst/>
                <a:gdLst>
                  <a:gd name="G0" fmla="+- 10 0 0"/>
                  <a:gd name="G1" fmla="sin 60 G0"/>
                  <a:gd name="G2" fmla="*/ 1 22365 57600"/>
                  <a:gd name="G3" fmla="+- 6 0 0"/>
                  <a:gd name="G4" fmla="+- 1 0 0"/>
                  <a:gd name="G5" fmla="+- 1 0 0"/>
                  <a:gd name="G6" fmla="+- 3 0 0"/>
                  <a:gd name="G7" fmla="*/ 1 44631 57600"/>
                  <a:gd name="G8" fmla="+- 43 0 0"/>
                  <a:gd name="G9" fmla="*/ 1 55 2"/>
                  <a:gd name="G10" fmla="+- 21 0 0"/>
                  <a:gd name="G11" fmla="sin 60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3181 0 0"/>
                  <a:gd name="G23" fmla="+- 46591 0 0"/>
                  <a:gd name="T0" fmla="*/ 1967 w 25"/>
                  <a:gd name="T1" fmla="*/ 25205 h 60"/>
                  <a:gd name="T2" fmla="*/ 2124 w 25"/>
                  <a:gd name="T3" fmla="*/ 24479 h 60"/>
                  <a:gd name="T4" fmla="*/ 2294 w 25"/>
                  <a:gd name="T5" fmla="*/ 21239 h 60"/>
                  <a:gd name="T6" fmla="*/ 2478 w 25"/>
                  <a:gd name="T7" fmla="*/ 19191 h 60"/>
                  <a:gd name="T8" fmla="*/ 2676 w 25"/>
                  <a:gd name="T9" fmla="*/ 15412 h 60"/>
                  <a:gd name="T10" fmla="*/ 3121 w 25"/>
                  <a:gd name="T11" fmla="*/ 12236 h 60"/>
                  <a:gd name="T12" fmla="*/ 3641 w 25"/>
                  <a:gd name="T13" fmla="*/ 8888 h 60"/>
                  <a:gd name="T14" fmla="*/ 4587 w 25"/>
                  <a:gd name="T15" fmla="*/ 5020 h 60"/>
                  <a:gd name="T16" fmla="*/ 5350 w 25"/>
                  <a:gd name="T17" fmla="*/ 4 h 60"/>
                  <a:gd name="T18" fmla="*/ 3641 w 25"/>
                  <a:gd name="T19" fmla="*/ 0 h 60"/>
                  <a:gd name="T20" fmla="*/ 2676 w 25"/>
                  <a:gd name="T21" fmla="*/ 3940 h 60"/>
                  <a:gd name="T22" fmla="*/ 1967 w 25"/>
                  <a:gd name="T23" fmla="*/ 8127 h 60"/>
                  <a:gd name="T24" fmla="*/ 1686 w 25"/>
                  <a:gd name="T25" fmla="*/ 11194 h 60"/>
                  <a:gd name="T26" fmla="*/ 5 w 25"/>
                  <a:gd name="T27" fmla="*/ 14398 h 60"/>
                  <a:gd name="T28" fmla="*/ 3 w 25"/>
                  <a:gd name="T29" fmla="*/ 18297 h 60"/>
                  <a:gd name="T30" fmla="*/ 2 w 25"/>
                  <a:gd name="T31" fmla="*/ 20852 h 60"/>
                  <a:gd name="T32" fmla="*/ 2 w 25"/>
                  <a:gd name="T33" fmla="*/ 23255 h 60"/>
                  <a:gd name="T34" fmla="*/ 0 w 25"/>
                  <a:gd name="T35" fmla="*/ 24929 h 60"/>
                  <a:gd name="T36" fmla="*/ 1967 w 25"/>
                  <a:gd name="T37" fmla="*/ 25205 h 60"/>
                  <a:gd name="T38" fmla="*/ 0 w 25"/>
                  <a:gd name="T39" fmla="*/ 0 h 60"/>
                  <a:gd name="T40" fmla="*/ 25 w 25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0">
                    <a:moveTo>
                      <a:pt x="9" y="60"/>
                    </a:moveTo>
                    <a:lnTo>
                      <a:pt x="10" y="57"/>
                    </a:lnTo>
                    <a:lnTo>
                      <a:pt x="11" y="50"/>
                    </a:lnTo>
                    <a:lnTo>
                      <a:pt x="12" y="44"/>
                    </a:lnTo>
                    <a:lnTo>
                      <a:pt x="13" y="36"/>
                    </a:lnTo>
                    <a:lnTo>
                      <a:pt x="15" y="29"/>
                    </a:lnTo>
                    <a:lnTo>
                      <a:pt x="17" y="21"/>
                    </a:lnTo>
                    <a:lnTo>
                      <a:pt x="21" y="12"/>
                    </a:lnTo>
                    <a:lnTo>
                      <a:pt x="25" y="4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6"/>
                    </a:lnTo>
                    <a:lnTo>
                      <a:pt x="5" y="34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5"/>
                    </a:lnTo>
                    <a:lnTo>
                      <a:pt x="0" y="59"/>
                    </a:ln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94" name="Freeform 1022"/>
              <p:cNvSpPr>
                <a:spLocks noChangeArrowheads="1"/>
              </p:cNvSpPr>
              <p:nvPr/>
            </p:nvSpPr>
            <p:spPr bwMode="auto">
              <a:xfrm>
                <a:off x="142" y="1618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2 0 0"/>
                  <a:gd name="G8" fmla="+- 13 0 0"/>
                  <a:gd name="G9" fmla="+- 2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43901 0 0"/>
                  <a:gd name="G32" fmla="+- 45273 0 0"/>
                  <a:gd name="G33" fmla="+- 46207 0 0"/>
                  <a:gd name="G34" fmla="+- 47036 0 0"/>
                  <a:gd name="G35" fmla="+- 48304 0 0"/>
                  <a:gd name="G36" fmla="+- 49228 0 0"/>
                  <a:gd name="G37" fmla="+- 49626 0 0"/>
                  <a:gd name="T0" fmla="*/ 4230 w 65"/>
                  <a:gd name="T1" fmla="*/ 48131 h 106"/>
                  <a:gd name="T2" fmla="*/ 4230 w 65"/>
                  <a:gd name="T3" fmla="*/ 49503 h 106"/>
                  <a:gd name="T4" fmla="*/ 4230 w 65"/>
                  <a:gd name="T5" fmla="*/ 50424 h 106"/>
                  <a:gd name="T6" fmla="*/ 4217 w 65"/>
                  <a:gd name="T7" fmla="*/ 51180 h 106"/>
                  <a:gd name="T8" fmla="*/ 4144 w 65"/>
                  <a:gd name="T9" fmla="*/ 52208 h 106"/>
                  <a:gd name="T10" fmla="*/ 3904 w 65"/>
                  <a:gd name="T11" fmla="*/ 52764 h 106"/>
                  <a:gd name="T12" fmla="*/ 3536 w 65"/>
                  <a:gd name="T13" fmla="*/ 52764 h 106"/>
                  <a:gd name="T14" fmla="*/ 3138 w 65"/>
                  <a:gd name="T15" fmla="*/ 51180 h 106"/>
                  <a:gd name="T16" fmla="*/ 2729 w 65"/>
                  <a:gd name="T17" fmla="*/ 49958 h 106"/>
                  <a:gd name="T18" fmla="*/ 2282 w 65"/>
                  <a:gd name="T19" fmla="*/ 46846 h 106"/>
                  <a:gd name="T20" fmla="*/ 1797 w 65"/>
                  <a:gd name="T21" fmla="*/ 44368 h 106"/>
                  <a:gd name="T22" fmla="*/ 1334 w 65"/>
                  <a:gd name="T23" fmla="*/ 39798 h 106"/>
                  <a:gd name="T24" fmla="*/ 878 w 65"/>
                  <a:gd name="T25" fmla="*/ 35633 h 106"/>
                  <a:gd name="T26" fmla="*/ 8 w 65"/>
                  <a:gd name="T27" fmla="*/ 30374 h 106"/>
                  <a:gd name="T28" fmla="*/ 4 w 65"/>
                  <a:gd name="T29" fmla="*/ 25817 h 106"/>
                  <a:gd name="T30" fmla="*/ 2 w 65"/>
                  <a:gd name="T31" fmla="*/ 19103 h 106"/>
                  <a:gd name="T32" fmla="*/ 0 w 65"/>
                  <a:gd name="T33" fmla="*/ 13417 h 106"/>
                  <a:gd name="T34" fmla="*/ 1 w 65"/>
                  <a:gd name="T35" fmla="*/ 7193 h 106"/>
                  <a:gd name="T36" fmla="*/ 4 w 65"/>
                  <a:gd name="T37" fmla="*/ 2 h 106"/>
                  <a:gd name="T38" fmla="*/ 5 w 65"/>
                  <a:gd name="T39" fmla="*/ 1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1 h 106"/>
                  <a:gd name="T46" fmla="*/ 1050 w 65"/>
                  <a:gd name="T47" fmla="*/ 4 h 106"/>
                  <a:gd name="T48" fmla="*/ 1503 w 65"/>
                  <a:gd name="T49" fmla="*/ 4422 h 106"/>
                  <a:gd name="T50" fmla="*/ 1908 w 65"/>
                  <a:gd name="T51" fmla="*/ 6611 h 106"/>
                  <a:gd name="T52" fmla="*/ 2422 w 65"/>
                  <a:gd name="T53" fmla="*/ 10810 h 106"/>
                  <a:gd name="T54" fmla="*/ 2834 w 65"/>
                  <a:gd name="T55" fmla="*/ 15772 h 106"/>
                  <a:gd name="T56" fmla="*/ 3193 w 65"/>
                  <a:gd name="T57" fmla="*/ 18632 h 106"/>
                  <a:gd name="T58" fmla="*/ 3465 w 65"/>
                  <a:gd name="T59" fmla="*/ 23696 h 106"/>
                  <a:gd name="T60" fmla="*/ 3754 w 65"/>
                  <a:gd name="T61" fmla="*/ 27896 h 106"/>
                  <a:gd name="T62" fmla="*/ 3904 w 65"/>
                  <a:gd name="T63" fmla="*/ 31185 h 106"/>
                  <a:gd name="T64" fmla="*/ 3985 w 65"/>
                  <a:gd name="T65" fmla="*/ 35770 h 106"/>
                  <a:gd name="T66" fmla="*/ 4144 w 65"/>
                  <a:gd name="T67" fmla="*/ 39489 h 106"/>
                  <a:gd name="T68" fmla="*/ 4217 w 65"/>
                  <a:gd name="T69" fmla="*/ 42848 h 106"/>
                  <a:gd name="T70" fmla="*/ 4217 w 65"/>
                  <a:gd name="T71" fmla="*/ 45648 h 106"/>
                  <a:gd name="T72" fmla="*/ 4230 w 65"/>
                  <a:gd name="T73" fmla="*/ 48131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4"/>
                    </a:lnTo>
                    <a:lnTo>
                      <a:pt x="63" y="105"/>
                    </a:lnTo>
                    <a:lnTo>
                      <a:pt x="59" y="106"/>
                    </a:lnTo>
                    <a:lnTo>
                      <a:pt x="54" y="106"/>
                    </a:lnTo>
                    <a:lnTo>
                      <a:pt x="48" y="104"/>
                    </a:lnTo>
                    <a:lnTo>
                      <a:pt x="41" y="101"/>
                    </a:lnTo>
                    <a:lnTo>
                      <a:pt x="35" y="95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4" y="71"/>
                    </a:lnTo>
                    <a:lnTo>
                      <a:pt x="8" y="61"/>
                    </a:lnTo>
                    <a:lnTo>
                      <a:pt x="4" y="52"/>
                    </a:lnTo>
                    <a:lnTo>
                      <a:pt x="2" y="39"/>
                    </a:lnTo>
                    <a:lnTo>
                      <a:pt x="0" y="27"/>
                    </a:lnTo>
                    <a:lnTo>
                      <a:pt x="1" y="15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4"/>
                    </a:lnTo>
                    <a:lnTo>
                      <a:pt x="37" y="22"/>
                    </a:lnTo>
                    <a:lnTo>
                      <a:pt x="43" y="31"/>
                    </a:lnTo>
                    <a:lnTo>
                      <a:pt x="49" y="38"/>
                    </a:lnTo>
                    <a:lnTo>
                      <a:pt x="53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7"/>
                    </a:lnTo>
                    <a:lnTo>
                      <a:pt x="64" y="92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95" name="Freeform 1023"/>
              <p:cNvSpPr>
                <a:spLocks noChangeArrowheads="1"/>
              </p:cNvSpPr>
              <p:nvPr/>
            </p:nvSpPr>
            <p:spPr bwMode="auto">
              <a:xfrm>
                <a:off x="137" y="1620"/>
                <a:ext cx="75" cy="120"/>
              </a:xfrm>
              <a:custGeom>
                <a:avLst/>
                <a:gdLst>
                  <a:gd name="G0" fmla="+- 1 0 0"/>
                  <a:gd name="G1" fmla="+- 65523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757 51712"/>
                  <a:gd name="G18" fmla="+- 13 0 0"/>
                  <a:gd name="G19" fmla="cos 14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0 0 0"/>
                  <a:gd name="G37" fmla="+- 55679 0 0"/>
                  <a:gd name="G38" fmla="+- 50628 0 0"/>
                  <a:gd name="G39" fmla="+- 45623 0 0"/>
                  <a:gd name="G40" fmla="+- 42182 0 0"/>
                  <a:gd name="G41" fmla="+- 38264 0 0"/>
                  <a:gd name="G42" fmla="+- 35257 0 0"/>
                  <a:gd name="T0" fmla="*/ 5 w 74"/>
                  <a:gd name="T1" fmla="*/ 0 h 111"/>
                  <a:gd name="T2" fmla="*/ 1 w 74"/>
                  <a:gd name="T3" fmla="*/ 4627 h 111"/>
                  <a:gd name="T4" fmla="*/ 0 w 74"/>
                  <a:gd name="T5" fmla="*/ 9857 h 111"/>
                  <a:gd name="T6" fmla="*/ 1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101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294 w 74"/>
                  <a:gd name="T25" fmla="*/ 41429 h 111"/>
                  <a:gd name="T26" fmla="*/ 2549 w 74"/>
                  <a:gd name="T27" fmla="*/ 42011 h 111"/>
                  <a:gd name="T28" fmla="*/ 2755 w 74"/>
                  <a:gd name="T29" fmla="*/ 41125 h 111"/>
                  <a:gd name="T30" fmla="*/ 2883 w 74"/>
                  <a:gd name="T31" fmla="*/ 40182 h 111"/>
                  <a:gd name="T32" fmla="*/ 2907 w 74"/>
                  <a:gd name="T33" fmla="*/ 38316 h 111"/>
                  <a:gd name="T34" fmla="*/ 2907 w 74"/>
                  <a:gd name="T35" fmla="*/ 37516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022 h 111"/>
                  <a:gd name="T50" fmla="*/ 2356 w 74"/>
                  <a:gd name="T51" fmla="*/ 38022 h 111"/>
                  <a:gd name="T52" fmla="*/ 2120 w 74"/>
                  <a:gd name="T53" fmla="*/ 37516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5746 h 111"/>
                  <a:gd name="T64" fmla="*/ 632 w 74"/>
                  <a:gd name="T65" fmla="*/ 22504 h 111"/>
                  <a:gd name="T66" fmla="*/ 512 w 74"/>
                  <a:gd name="T67" fmla="*/ 18448 h 111"/>
                  <a:gd name="T68" fmla="*/ 461 w 74"/>
                  <a:gd name="T69" fmla="*/ 13811 h 111"/>
                  <a:gd name="T70" fmla="*/ 437 w 74"/>
                  <a:gd name="T71" fmla="*/ 9857 h 111"/>
                  <a:gd name="T72" fmla="*/ 437 w 74"/>
                  <a:gd name="T73" fmla="*/ 4993 h 111"/>
                  <a:gd name="T74" fmla="*/ 512 w 74"/>
                  <a:gd name="T75" fmla="*/ 2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3"/>
                    </a:lnTo>
                    <a:lnTo>
                      <a:pt x="0" y="26"/>
                    </a:lnTo>
                    <a:lnTo>
                      <a:pt x="1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5"/>
                    </a:lnTo>
                    <a:lnTo>
                      <a:pt x="74" y="102"/>
                    </a:lnTo>
                    <a:lnTo>
                      <a:pt x="74" y="99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8"/>
                    </a:lnTo>
                    <a:lnTo>
                      <a:pt x="11" y="37"/>
                    </a:lnTo>
                    <a:lnTo>
                      <a:pt x="10" y="26"/>
                    </a:lnTo>
                    <a:lnTo>
                      <a:pt x="10" y="14"/>
                    </a:lnTo>
                    <a:lnTo>
                      <a:pt x="13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96" name="Freeform 1024"/>
              <p:cNvSpPr>
                <a:spLocks noChangeArrowheads="1"/>
              </p:cNvSpPr>
              <p:nvPr/>
            </p:nvSpPr>
            <p:spPr bwMode="auto">
              <a:xfrm>
                <a:off x="142" y="1613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6 0 0"/>
                  <a:gd name="G6" fmla="*/ 1 9887 51712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9186 0 0"/>
                  <a:gd name="G30" fmla="+- 53190 0 0"/>
                  <a:gd name="G31" fmla="+- 58253 0 0"/>
                  <a:gd name="T0" fmla="*/ 2467 w 53"/>
                  <a:gd name="T1" fmla="*/ 23864 h 46"/>
                  <a:gd name="T2" fmla="*/ 2210 w 53"/>
                  <a:gd name="T3" fmla="*/ 18560 h 46"/>
                  <a:gd name="T4" fmla="*/ 1846 w 53"/>
                  <a:gd name="T5" fmla="*/ 14192 h 46"/>
                  <a:gd name="T6" fmla="*/ 1480 w 53"/>
                  <a:gd name="T7" fmla="*/ 8763 h 46"/>
                  <a:gd name="T8" fmla="*/ 1176 w 53"/>
                  <a:gd name="T9" fmla="*/ 4916 h 46"/>
                  <a:gd name="T10" fmla="*/ 845 w 53"/>
                  <a:gd name="T11" fmla="*/ 4 h 46"/>
                  <a:gd name="T12" fmla="*/ 575 w 53"/>
                  <a:gd name="T13" fmla="*/ 1 h 46"/>
                  <a:gd name="T14" fmla="*/ 487 w 53"/>
                  <a:gd name="T15" fmla="*/ 0 h 46"/>
                  <a:gd name="T16" fmla="*/ 6 w 53"/>
                  <a:gd name="T17" fmla="*/ 0 h 46"/>
                  <a:gd name="T18" fmla="*/ 2 w 53"/>
                  <a:gd name="T19" fmla="*/ 2 h 46"/>
                  <a:gd name="T20" fmla="*/ 0 w 53"/>
                  <a:gd name="T21" fmla="*/ 113 h 46"/>
                  <a:gd name="T22" fmla="*/ 8 w 53"/>
                  <a:gd name="T23" fmla="*/ 4500 h 46"/>
                  <a:gd name="T24" fmla="*/ 8 w 53"/>
                  <a:gd name="T25" fmla="*/ 4916 h 46"/>
                  <a:gd name="T26" fmla="*/ 7 w 53"/>
                  <a:gd name="T27" fmla="*/ 4916 h 46"/>
                  <a:gd name="T28" fmla="*/ 8 w 53"/>
                  <a:gd name="T29" fmla="*/ 5336 h 46"/>
                  <a:gd name="T30" fmla="*/ 487 w 53"/>
                  <a:gd name="T31" fmla="*/ 5336 h 46"/>
                  <a:gd name="T32" fmla="*/ 608 w 53"/>
                  <a:gd name="T33" fmla="*/ 6821 h 46"/>
                  <a:gd name="T34" fmla="*/ 893 w 53"/>
                  <a:gd name="T35" fmla="*/ 9509 h 46"/>
                  <a:gd name="T36" fmla="*/ 1243 w 53"/>
                  <a:gd name="T37" fmla="*/ 13032 h 46"/>
                  <a:gd name="T38" fmla="*/ 1549 w 53"/>
                  <a:gd name="T39" fmla="*/ 18193 h 46"/>
                  <a:gd name="T40" fmla="*/ 1846 w 53"/>
                  <a:gd name="T41" fmla="*/ 21954 h 46"/>
                  <a:gd name="T42" fmla="*/ 2155 w 53"/>
                  <a:gd name="T43" fmla="*/ 28084 h 46"/>
                  <a:gd name="T44" fmla="*/ 2467 w 53"/>
                  <a:gd name="T45" fmla="*/ 23864 h 46"/>
                  <a:gd name="T46" fmla="*/ 0 w 53"/>
                  <a:gd name="T47" fmla="*/ 0 h 46"/>
                  <a:gd name="T48" fmla="*/ 53 w 53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6">
                    <a:moveTo>
                      <a:pt x="53" y="40"/>
                    </a:moveTo>
                    <a:lnTo>
                      <a:pt x="47" y="31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8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8" y="7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6" y="21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97" name="Freeform 1025"/>
              <p:cNvSpPr>
                <a:spLocks noChangeArrowheads="1"/>
              </p:cNvSpPr>
              <p:nvPr/>
            </p:nvSpPr>
            <p:spPr bwMode="auto">
              <a:xfrm>
                <a:off x="189" y="1644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9285 49664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3184 0 0"/>
                  <a:gd name="G25" fmla="+- 3580 0 0"/>
                  <a:gd name="T0" fmla="*/ 6495 w 24"/>
                  <a:gd name="T1" fmla="*/ 3243 h 62"/>
                  <a:gd name="T2" fmla="*/ 6187 w 24"/>
                  <a:gd name="T3" fmla="*/ 3003 h 62"/>
                  <a:gd name="T4" fmla="*/ 6187 w 24"/>
                  <a:gd name="T5" fmla="*/ 2607 h 62"/>
                  <a:gd name="T6" fmla="*/ 5995 w 24"/>
                  <a:gd name="T7" fmla="*/ 2238 h 62"/>
                  <a:gd name="T8" fmla="*/ 5534 w 24"/>
                  <a:gd name="T9" fmla="*/ 1884 h 62"/>
                  <a:gd name="T10" fmla="*/ 5108 w 24"/>
                  <a:gd name="T11" fmla="*/ 1384 h 62"/>
                  <a:gd name="T12" fmla="*/ 4352 w 24"/>
                  <a:gd name="T13" fmla="*/ 952 h 62"/>
                  <a:gd name="T14" fmla="*/ 3160 w 24"/>
                  <a:gd name="T15" fmla="*/ 474 h 62"/>
                  <a:gd name="T16" fmla="*/ 2295 w 24"/>
                  <a:gd name="T17" fmla="*/ 0 h 62"/>
                  <a:gd name="T18" fmla="*/ 0 w 24"/>
                  <a:gd name="T19" fmla="*/ 15 h 62"/>
                  <a:gd name="T20" fmla="*/ 4 w 24"/>
                  <a:gd name="T21" fmla="*/ 642 h 62"/>
                  <a:gd name="T22" fmla="*/ 2295 w 24"/>
                  <a:gd name="T23" fmla="*/ 1112 h 62"/>
                  <a:gd name="T24" fmla="*/ 2693 w 24"/>
                  <a:gd name="T25" fmla="*/ 1518 h 62"/>
                  <a:gd name="T26" fmla="*/ 3160 w 24"/>
                  <a:gd name="T27" fmla="*/ 1913 h 62"/>
                  <a:gd name="T28" fmla="*/ 3423 w 24"/>
                  <a:gd name="T29" fmla="*/ 2377 h 62"/>
                  <a:gd name="T30" fmla="*/ 3708 w 24"/>
                  <a:gd name="T31" fmla="*/ 2781 h 62"/>
                  <a:gd name="T32" fmla="*/ 4017 w 24"/>
                  <a:gd name="T33" fmla="*/ 3042 h 62"/>
                  <a:gd name="T34" fmla="*/ 4352 w 24"/>
                  <a:gd name="T35" fmla="*/ 3290 h 62"/>
                  <a:gd name="T36" fmla="*/ 6495 w 24"/>
                  <a:gd name="T37" fmla="*/ 3243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24" y="61"/>
                    </a:moveTo>
                    <a:lnTo>
                      <a:pt x="23" y="56"/>
                    </a:lnTo>
                    <a:lnTo>
                      <a:pt x="23" y="50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8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21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3" y="44"/>
                    </a:lnTo>
                    <a:lnTo>
                      <a:pt x="14" y="52"/>
                    </a:lnTo>
                    <a:lnTo>
                      <a:pt x="15" y="57"/>
                    </a:lnTo>
                    <a:lnTo>
                      <a:pt x="16" y="62"/>
                    </a:lnTo>
                    <a:lnTo>
                      <a:pt x="24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98" name="Freeform 1026"/>
              <p:cNvSpPr>
                <a:spLocks noChangeArrowheads="1"/>
              </p:cNvSpPr>
              <p:nvPr/>
            </p:nvSpPr>
            <p:spPr bwMode="auto">
              <a:xfrm>
                <a:off x="5549" y="1747"/>
                <a:ext cx="66" cy="115"/>
              </a:xfrm>
              <a:custGeom>
                <a:avLst/>
                <a:gdLst>
                  <a:gd name="G0" fmla="+- 65533 0 0"/>
                  <a:gd name="G1" fmla="+- 65535 0 0"/>
                  <a:gd name="G2" fmla="+- 56 0 0"/>
                  <a:gd name="G3" fmla="*/ 1 27781 2284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32499 49664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64359 2284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572 0 0"/>
                  <a:gd name="G37" fmla="+- 27128 0 0"/>
                  <a:gd name="G38" fmla="+- 26661 0 0"/>
                  <a:gd name="G39" fmla="+- 26084 0 0"/>
                  <a:gd name="T0" fmla="*/ 0 w 65"/>
                  <a:gd name="T1" fmla="*/ 24722 h 107"/>
                  <a:gd name="T2" fmla="*/ 0 w 65"/>
                  <a:gd name="T3" fmla="*/ 25234 h 107"/>
                  <a:gd name="T4" fmla="*/ 0 w 65"/>
                  <a:gd name="T5" fmla="*/ 26282 h 107"/>
                  <a:gd name="T6" fmla="*/ 1 w 65"/>
                  <a:gd name="T7" fmla="*/ 26574 h 107"/>
                  <a:gd name="T8" fmla="*/ 2 w 65"/>
                  <a:gd name="T9" fmla="*/ 27134 h 107"/>
                  <a:gd name="T10" fmla="*/ 6 w 65"/>
                  <a:gd name="T11" fmla="*/ 27395 h 107"/>
                  <a:gd name="T12" fmla="*/ 734 w 65"/>
                  <a:gd name="T13" fmla="*/ 27134 h 107"/>
                  <a:gd name="T14" fmla="*/ 1050 w 65"/>
                  <a:gd name="T15" fmla="*/ 26574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331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9880 h 107"/>
                  <a:gd name="T32" fmla="*/ 4230 w 65"/>
                  <a:gd name="T33" fmla="*/ 6775 h 107"/>
                  <a:gd name="T34" fmla="*/ 4217 w 65"/>
                  <a:gd name="T35" fmla="*/ 3525 h 107"/>
                  <a:gd name="T36" fmla="*/ 3985 w 65"/>
                  <a:gd name="T37" fmla="*/ 1 h 107"/>
                  <a:gd name="T38" fmla="*/ 3973 w 65"/>
                  <a:gd name="T39" fmla="*/ 0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0 h 107"/>
                  <a:gd name="T46" fmla="*/ 3138 w 65"/>
                  <a:gd name="T47" fmla="*/ 4 h 107"/>
                  <a:gd name="T48" fmla="*/ 2785 w 65"/>
                  <a:gd name="T49" fmla="*/ 2139 h 107"/>
                  <a:gd name="T50" fmla="*/ 2329 w 65"/>
                  <a:gd name="T51" fmla="*/ 3525 h 107"/>
                  <a:gd name="T52" fmla="*/ 1834 w 65"/>
                  <a:gd name="T53" fmla="*/ 5445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79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091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1854 h 107"/>
                  <a:gd name="T70" fmla="*/ 1 w 65"/>
                  <a:gd name="T71" fmla="*/ 23249 h 107"/>
                  <a:gd name="T72" fmla="*/ 0 w 65"/>
                  <a:gd name="T73" fmla="*/ 24722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6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4"/>
                    </a:lnTo>
                    <a:lnTo>
                      <a:pt x="42" y="8"/>
                    </a:lnTo>
                    <a:lnTo>
                      <a:pt x="36" y="15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2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099" name="Freeform 1027"/>
              <p:cNvSpPr>
                <a:spLocks noChangeArrowheads="1"/>
              </p:cNvSpPr>
              <p:nvPr/>
            </p:nvSpPr>
            <p:spPr bwMode="auto">
              <a:xfrm>
                <a:off x="5544" y="1747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9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+- 56 0 0"/>
                  <a:gd name="G21" fmla="+- 16 0 0"/>
                  <a:gd name="G22" fmla="cos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241 0 0"/>
                  <a:gd name="G46" fmla="+- 57981 0 0"/>
                  <a:gd name="G47" fmla="+- 53371 0 0"/>
                  <a:gd name="G48" fmla="+- 49120 0 0"/>
                  <a:gd name="G49" fmla="+- 44997 0 0"/>
                  <a:gd name="G50" fmla="+- 41801 0 0"/>
                  <a:gd name="G51" fmla="+- 37920 0 0"/>
                  <a:gd name="T0" fmla="*/ 2418 w 74"/>
                  <a:gd name="T1" fmla="*/ 4 h 111"/>
                  <a:gd name="T2" fmla="*/ 2549 w 74"/>
                  <a:gd name="T3" fmla="*/ 5844 h 111"/>
                  <a:gd name="T4" fmla="*/ 2549 w 74"/>
                  <a:gd name="T5" fmla="*/ 10104 h 111"/>
                  <a:gd name="T6" fmla="*/ 2483 w 74"/>
                  <a:gd name="T7" fmla="*/ 14648 h 111"/>
                  <a:gd name="T8" fmla="*/ 2418 w 74"/>
                  <a:gd name="T9" fmla="*/ 18834 h 111"/>
                  <a:gd name="T10" fmla="*/ 2235 w 74"/>
                  <a:gd name="T11" fmla="*/ 2277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571 h 111"/>
                  <a:gd name="T20" fmla="*/ 962 w 74"/>
                  <a:gd name="T21" fmla="*/ 36374 h 111"/>
                  <a:gd name="T22" fmla="*/ 740 w 74"/>
                  <a:gd name="T23" fmla="*/ 37808 h 111"/>
                  <a:gd name="T24" fmla="*/ 540 w 74"/>
                  <a:gd name="T25" fmla="*/ 38022 h 111"/>
                  <a:gd name="T26" fmla="*/ 437 w 74"/>
                  <a:gd name="T27" fmla="*/ 38316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8854 h 111"/>
                  <a:gd name="T44" fmla="*/ 2 w 74"/>
                  <a:gd name="T45" fmla="*/ 40527 h 111"/>
                  <a:gd name="T46" fmla="*/ 5 w 74"/>
                  <a:gd name="T47" fmla="*/ 41125 h 111"/>
                  <a:gd name="T48" fmla="*/ 437 w 74"/>
                  <a:gd name="T49" fmla="*/ 42011 h 111"/>
                  <a:gd name="T50" fmla="*/ 600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064 w 74"/>
                  <a:gd name="T61" fmla="*/ 31796 h 111"/>
                  <a:gd name="T62" fmla="*/ 2353 w 74"/>
                  <a:gd name="T63" fmla="*/ 27841 h 111"/>
                  <a:gd name="T64" fmla="*/ 2549 w 74"/>
                  <a:gd name="T65" fmla="*/ 24346 h 111"/>
                  <a:gd name="T66" fmla="*/ 2755 w 74"/>
                  <a:gd name="T67" fmla="*/ 19918 h 111"/>
                  <a:gd name="T68" fmla="*/ 2904 w 74"/>
                  <a:gd name="T69" fmla="*/ 14909 h 111"/>
                  <a:gd name="T70" fmla="*/ 2907 w 74"/>
                  <a:gd name="T71" fmla="*/ 10703 h 111"/>
                  <a:gd name="T72" fmla="*/ 2904 w 74"/>
                  <a:gd name="T73" fmla="*/ 4627 h 111"/>
                  <a:gd name="T74" fmla="*/ 2755 w 74"/>
                  <a:gd name="T75" fmla="*/ 0 h 111"/>
                  <a:gd name="T76" fmla="*/ 2418 w 74"/>
                  <a:gd name="T77" fmla="*/ 4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4"/>
                    </a:moveTo>
                    <a:lnTo>
                      <a:pt x="64" y="16"/>
                    </a:lnTo>
                    <a:lnTo>
                      <a:pt x="64" y="27"/>
                    </a:lnTo>
                    <a:lnTo>
                      <a:pt x="63" y="39"/>
                    </a:lnTo>
                    <a:lnTo>
                      <a:pt x="61" y="50"/>
                    </a:lnTo>
                    <a:lnTo>
                      <a:pt x="57" y="60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20" y="100"/>
                    </a:lnTo>
                    <a:lnTo>
                      <a:pt x="14" y="101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7"/>
                    </a:lnTo>
                    <a:lnTo>
                      <a:pt x="5" y="109"/>
                    </a:lnTo>
                    <a:lnTo>
                      <a:pt x="10" y="111"/>
                    </a:lnTo>
                    <a:lnTo>
                      <a:pt x="16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69" y="52"/>
                    </a:lnTo>
                    <a:lnTo>
                      <a:pt x="73" y="40"/>
                    </a:lnTo>
                    <a:lnTo>
                      <a:pt x="74" y="28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0" name="Freeform 1028"/>
              <p:cNvSpPr>
                <a:spLocks noChangeArrowheads="1"/>
              </p:cNvSpPr>
              <p:nvPr/>
            </p:nvSpPr>
            <p:spPr bwMode="auto">
              <a:xfrm>
                <a:off x="5561" y="1747"/>
                <a:ext cx="53" cy="47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4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31316 h 45"/>
                  <a:gd name="T2" fmla="*/ 608 w 53"/>
                  <a:gd name="T3" fmla="*/ 24569 h 45"/>
                  <a:gd name="T4" fmla="*/ 893 w 53"/>
                  <a:gd name="T5" fmla="*/ 18987 h 45"/>
                  <a:gd name="T6" fmla="*/ 1313 w 53"/>
                  <a:gd name="T7" fmla="*/ 14719 h 45"/>
                  <a:gd name="T8" fmla="*/ 1549 w 53"/>
                  <a:gd name="T9" fmla="*/ 10353 h 45"/>
                  <a:gd name="T10" fmla="*/ 1846 w 53"/>
                  <a:gd name="T11" fmla="*/ 7334 h 45"/>
                  <a:gd name="T12" fmla="*/ 2060 w 53"/>
                  <a:gd name="T13" fmla="*/ 6188 h 45"/>
                  <a:gd name="T14" fmla="*/ 2155 w 53"/>
                  <a:gd name="T15" fmla="*/ 6188 h 45"/>
                  <a:gd name="T16" fmla="*/ 2177 w 53"/>
                  <a:gd name="T17" fmla="*/ 6188 h 45"/>
                  <a:gd name="T18" fmla="*/ 2155 w 53"/>
                  <a:gd name="T19" fmla="*/ 5679 h 45"/>
                  <a:gd name="T20" fmla="*/ 2467 w 53"/>
                  <a:gd name="T21" fmla="*/ 4 h 45"/>
                  <a:gd name="T22" fmla="*/ 2406 w 53"/>
                  <a:gd name="T23" fmla="*/ 1 h 45"/>
                  <a:gd name="T24" fmla="*/ 2210 w 53"/>
                  <a:gd name="T25" fmla="*/ 0 h 45"/>
                  <a:gd name="T26" fmla="*/ 2060 w 53"/>
                  <a:gd name="T27" fmla="*/ 0 h 45"/>
                  <a:gd name="T28" fmla="*/ 1931 w 53"/>
                  <a:gd name="T29" fmla="*/ 0 h 45"/>
                  <a:gd name="T30" fmla="*/ 1564 w 53"/>
                  <a:gd name="T31" fmla="*/ 3 h 45"/>
                  <a:gd name="T32" fmla="*/ 1326 w 53"/>
                  <a:gd name="T33" fmla="*/ 6188 h 45"/>
                  <a:gd name="T34" fmla="*/ 944 w 53"/>
                  <a:gd name="T35" fmla="*/ 10353 h 45"/>
                  <a:gd name="T36" fmla="*/ 608 w 53"/>
                  <a:gd name="T37" fmla="*/ 15827 h 45"/>
                  <a:gd name="T38" fmla="*/ 6 w 53"/>
                  <a:gd name="T39" fmla="*/ 22112 h 45"/>
                  <a:gd name="T40" fmla="*/ 0 w 53"/>
                  <a:gd name="T41" fmla="*/ 28786 h 45"/>
                  <a:gd name="T42" fmla="*/ 8 w 53"/>
                  <a:gd name="T43" fmla="*/ 31316 h 45"/>
                  <a:gd name="T44" fmla="*/ 0 w 53"/>
                  <a:gd name="T45" fmla="*/ 0 h 45"/>
                  <a:gd name="T46" fmla="*/ 53 w 53"/>
                  <a:gd name="T4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5">
                    <a:moveTo>
                      <a:pt x="8" y="45"/>
                    </a:moveTo>
                    <a:lnTo>
                      <a:pt x="13" y="36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3" y="15"/>
                    </a:lnTo>
                    <a:lnTo>
                      <a:pt x="40" y="11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8"/>
                    </a:lnTo>
                    <a:lnTo>
                      <a:pt x="53" y="4"/>
                    </a:lnTo>
                    <a:lnTo>
                      <a:pt x="51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0"/>
                    </a:lnTo>
                    <a:lnTo>
                      <a:pt x="34" y="3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1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1" name="Freeform 1029"/>
              <p:cNvSpPr>
                <a:spLocks noChangeArrowheads="1"/>
              </p:cNvSpPr>
              <p:nvPr/>
            </p:nvSpPr>
            <p:spPr bwMode="auto">
              <a:xfrm>
                <a:off x="5544" y="1786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1 0 0"/>
                  <a:gd name="G5" fmla="cos 50 G4"/>
                  <a:gd name="G6" fmla="*/ 1 37191 51712"/>
                  <a:gd name="G7" fmla="*/ 1 19389 49664"/>
                  <a:gd name="G8" fmla="+- 1 0 0"/>
                  <a:gd name="G9" fmla="*/ 1 10693 24080"/>
                  <a:gd name="G10" fmla="+- 4 0 0"/>
                  <a:gd name="G11" fmla="+- 21 0 0"/>
                  <a:gd name="G12" fmla="*/ 1 0 51712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990 0 0"/>
                  <a:gd name="T0" fmla="*/ 2295 w 24"/>
                  <a:gd name="T1" fmla="*/ 25205 h 60"/>
                  <a:gd name="T2" fmla="*/ 2486 w 24"/>
                  <a:gd name="T3" fmla="*/ 24410 h 60"/>
                  <a:gd name="T4" fmla="*/ 2693 w 24"/>
                  <a:gd name="T5" fmla="*/ 21239 h 60"/>
                  <a:gd name="T6" fmla="*/ 2917 w 24"/>
                  <a:gd name="T7" fmla="*/ 18297 h 60"/>
                  <a:gd name="T8" fmla="*/ 3160 w 24"/>
                  <a:gd name="T9" fmla="*/ 15412 h 60"/>
                  <a:gd name="T10" fmla="*/ 3708 w 24"/>
                  <a:gd name="T11" fmla="*/ 12117 h 60"/>
                  <a:gd name="T12" fmla="*/ 4352 w 24"/>
                  <a:gd name="T13" fmla="*/ 8217 h 60"/>
                  <a:gd name="T14" fmla="*/ 5534 w 24"/>
                  <a:gd name="T15" fmla="*/ 5020 h 60"/>
                  <a:gd name="T16" fmla="*/ 6495 w 24"/>
                  <a:gd name="T17" fmla="*/ 4 h 60"/>
                  <a:gd name="T18" fmla="*/ 4352 w 24"/>
                  <a:gd name="T19" fmla="*/ 0 h 60"/>
                  <a:gd name="T20" fmla="*/ 3160 w 24"/>
                  <a:gd name="T21" fmla="*/ 3352 h 60"/>
                  <a:gd name="T22" fmla="*/ 2295 w 24"/>
                  <a:gd name="T23" fmla="*/ 6931 h 60"/>
                  <a:gd name="T24" fmla="*/ 1955 w 24"/>
                  <a:gd name="T25" fmla="*/ 10447 h 60"/>
                  <a:gd name="T26" fmla="*/ 4 w 24"/>
                  <a:gd name="T27" fmla="*/ 14398 h 60"/>
                  <a:gd name="T28" fmla="*/ 2 w 24"/>
                  <a:gd name="T29" fmla="*/ 17739 h 60"/>
                  <a:gd name="T30" fmla="*/ 1 w 24"/>
                  <a:gd name="T31" fmla="*/ 20852 h 60"/>
                  <a:gd name="T32" fmla="*/ 1 w 24"/>
                  <a:gd name="T33" fmla="*/ 23029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10" y="50"/>
                    </a:lnTo>
                    <a:lnTo>
                      <a:pt x="11" y="43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6" y="19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7"/>
                    </a:lnTo>
                    <a:lnTo>
                      <a:pt x="8" y="16"/>
                    </a:lnTo>
                    <a:lnTo>
                      <a:pt x="6" y="25"/>
                    </a:lnTo>
                    <a:lnTo>
                      <a:pt x="4" y="34"/>
                    </a:lnTo>
                    <a:lnTo>
                      <a:pt x="2" y="41"/>
                    </a:lnTo>
                    <a:lnTo>
                      <a:pt x="1" y="49"/>
                    </a:lnTo>
                    <a:lnTo>
                      <a:pt x="1" y="54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2" name="Freeform 1030"/>
              <p:cNvSpPr>
                <a:spLocks noChangeArrowheads="1"/>
              </p:cNvSpPr>
              <p:nvPr/>
            </p:nvSpPr>
            <p:spPr bwMode="auto">
              <a:xfrm>
                <a:off x="142" y="2809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8 0 0"/>
                  <a:gd name="G7" fmla="+- 2 0 0"/>
                  <a:gd name="G8" fmla="+- 14 0 0"/>
                  <a:gd name="G9" fmla="+- 3 0 0"/>
                  <a:gd name="G10" fmla="*/ 1 0 51712"/>
                  <a:gd name="G11" fmla="+- 17 0 0"/>
                  <a:gd name="G12" fmla="cos 2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004 0 0"/>
                  <a:gd name="G33" fmla="+- 22357 0 0"/>
                  <a:gd name="G34" fmla="+- 22502 0 0"/>
                  <a:gd name="G35" fmla="+- 2323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234 h 107"/>
                  <a:gd name="T4" fmla="*/ 4230 w 65"/>
                  <a:gd name="T5" fmla="*/ 26574 h 107"/>
                  <a:gd name="T6" fmla="*/ 4217 w 65"/>
                  <a:gd name="T7" fmla="*/ 26646 h 107"/>
                  <a:gd name="T8" fmla="*/ 414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844 h 107"/>
                  <a:gd name="T16" fmla="*/ 2729 w 65"/>
                  <a:gd name="T17" fmla="*/ 25478 h 107"/>
                  <a:gd name="T18" fmla="*/ 2282 w 65"/>
                  <a:gd name="T19" fmla="*/ 24490 h 107"/>
                  <a:gd name="T20" fmla="*/ 1797 w 65"/>
                  <a:gd name="T21" fmla="*/ 22803 h 107"/>
                  <a:gd name="T22" fmla="*/ 1334 w 65"/>
                  <a:gd name="T23" fmla="*/ 21162 h 107"/>
                  <a:gd name="T24" fmla="*/ 878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7180 h 107"/>
                  <a:gd name="T34" fmla="*/ 1 w 65"/>
                  <a:gd name="T35" fmla="*/ 3525 h 107"/>
                  <a:gd name="T36" fmla="*/ 4 w 65"/>
                  <a:gd name="T37" fmla="*/ 3 h 107"/>
                  <a:gd name="T38" fmla="*/ 5 w 65"/>
                  <a:gd name="T39" fmla="*/ 0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2 h 107"/>
                  <a:gd name="T46" fmla="*/ 1050 w 65"/>
                  <a:gd name="T47" fmla="*/ 4 h 107"/>
                  <a:gd name="T48" fmla="*/ 1503 w 65"/>
                  <a:gd name="T49" fmla="*/ 2139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536 w 65"/>
                  <a:gd name="T59" fmla="*/ 12037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32 h 107"/>
                  <a:gd name="T66" fmla="*/ 4144 w 65"/>
                  <a:gd name="T67" fmla="*/ 20326 h 107"/>
                  <a:gd name="T68" fmla="*/ 4217 w 65"/>
                  <a:gd name="T69" fmla="*/ 21854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99"/>
                    </a:lnTo>
                    <a:lnTo>
                      <a:pt x="65" y="103"/>
                    </a:lnTo>
                    <a:lnTo>
                      <a:pt x="64" y="104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5"/>
                    </a:lnTo>
                    <a:lnTo>
                      <a:pt x="27" y="88"/>
                    </a:lnTo>
                    <a:lnTo>
                      <a:pt x="21" y="81"/>
                    </a:lnTo>
                    <a:lnTo>
                      <a:pt x="14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5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2"/>
                    </a:lnTo>
                    <a:lnTo>
                      <a:pt x="17" y="4"/>
                    </a:lnTo>
                    <a:lnTo>
                      <a:pt x="23" y="8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7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2"/>
                    </a:lnTo>
                    <a:lnTo>
                      <a:pt x="63" y="80"/>
                    </a:lnTo>
                    <a:lnTo>
                      <a:pt x="64" y="86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3" name="Freeform 1031"/>
              <p:cNvSpPr>
                <a:spLocks noChangeArrowheads="1"/>
              </p:cNvSpPr>
              <p:nvPr/>
            </p:nvSpPr>
            <p:spPr bwMode="auto">
              <a:xfrm>
                <a:off x="137" y="2809"/>
                <a:ext cx="75" cy="120"/>
              </a:xfrm>
              <a:custGeom>
                <a:avLst/>
                <a:gdLst>
                  <a:gd name="G0" fmla="+- 1 0 0"/>
                  <a:gd name="G1" fmla="+- 65525 0 0"/>
                  <a:gd name="G2" fmla="+- 53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+- 13 0 0"/>
                  <a:gd name="G19" fmla="cos 16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120 0 0"/>
                  <a:gd name="G37" fmla="+- 54833 0 0"/>
                  <a:gd name="G38" fmla="+- 50628 0 0"/>
                  <a:gd name="G39" fmla="+- 45509 0 0"/>
                  <a:gd name="G40" fmla="+- 41627 0 0"/>
                  <a:gd name="G41" fmla="+- 38264 0 0"/>
                  <a:gd name="G42" fmla="+- 34374 0 0"/>
                  <a:gd name="T0" fmla="*/ 5 w 74"/>
                  <a:gd name="T1" fmla="*/ 0 h 111"/>
                  <a:gd name="T2" fmla="*/ 1 w 74"/>
                  <a:gd name="T3" fmla="*/ 5417 h 111"/>
                  <a:gd name="T4" fmla="*/ 0 w 74"/>
                  <a:gd name="T5" fmla="*/ 10703 h 111"/>
                  <a:gd name="T6" fmla="*/ 1 w 74"/>
                  <a:gd name="T7" fmla="*/ 14909 h 111"/>
                  <a:gd name="T8" fmla="*/ 5 w 74"/>
                  <a:gd name="T9" fmla="*/ 20032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984 h 111"/>
                  <a:gd name="T16" fmla="*/ 1187 w 74"/>
                  <a:gd name="T17" fmla="*/ 34689 h 111"/>
                  <a:gd name="T18" fmla="*/ 1391 w 74"/>
                  <a:gd name="T19" fmla="*/ 37516 h 111"/>
                  <a:gd name="T20" fmla="*/ 1717 w 74"/>
                  <a:gd name="T21" fmla="*/ 40182 h 111"/>
                  <a:gd name="T22" fmla="*/ 2011 w 74"/>
                  <a:gd name="T23" fmla="*/ 40881 h 111"/>
                  <a:gd name="T24" fmla="*/ 2294 w 74"/>
                  <a:gd name="T25" fmla="*/ 42011 h 111"/>
                  <a:gd name="T26" fmla="*/ 2549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527 h 111"/>
                  <a:gd name="T32" fmla="*/ 2907 w 74"/>
                  <a:gd name="T33" fmla="*/ 39297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8316 h 111"/>
                  <a:gd name="T44" fmla="*/ 2614 w 74"/>
                  <a:gd name="T45" fmla="*/ 38316 h 111"/>
                  <a:gd name="T46" fmla="*/ 2617 w 74"/>
                  <a:gd name="T47" fmla="*/ 38316 h 111"/>
                  <a:gd name="T48" fmla="*/ 2549 w 74"/>
                  <a:gd name="T49" fmla="*/ 38854 h 111"/>
                  <a:gd name="T50" fmla="*/ 2356 w 74"/>
                  <a:gd name="T51" fmla="*/ 38854 h 111"/>
                  <a:gd name="T52" fmla="*/ 2120 w 74"/>
                  <a:gd name="T53" fmla="*/ 37808 h 111"/>
                  <a:gd name="T54" fmla="*/ 1958 w 74"/>
                  <a:gd name="T55" fmla="*/ 37156 h 111"/>
                  <a:gd name="T56" fmla="*/ 1629 w 74"/>
                  <a:gd name="T57" fmla="*/ 34689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606 h 111"/>
                  <a:gd name="T64" fmla="*/ 632 w 74"/>
                  <a:gd name="T65" fmla="*/ 22774 h 111"/>
                  <a:gd name="T66" fmla="*/ 512 w 74"/>
                  <a:gd name="T67" fmla="*/ 18834 h 111"/>
                  <a:gd name="T68" fmla="*/ 461 w 74"/>
                  <a:gd name="T69" fmla="*/ 14648 h 111"/>
                  <a:gd name="T70" fmla="*/ 437 w 74"/>
                  <a:gd name="T71" fmla="*/ 10703 h 111"/>
                  <a:gd name="T72" fmla="*/ 437 w 74"/>
                  <a:gd name="T73" fmla="*/ 5844 h 111"/>
                  <a:gd name="T74" fmla="*/ 512 w 74"/>
                  <a:gd name="T75" fmla="*/ 4 h 111"/>
                  <a:gd name="T76" fmla="*/ 5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5" y="0"/>
                    </a:moveTo>
                    <a:lnTo>
                      <a:pt x="1" y="15"/>
                    </a:lnTo>
                    <a:lnTo>
                      <a:pt x="0" y="28"/>
                    </a:lnTo>
                    <a:lnTo>
                      <a:pt x="1" y="40"/>
                    </a:lnTo>
                    <a:lnTo>
                      <a:pt x="5" y="53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2"/>
                    </a:lnTo>
                    <a:lnTo>
                      <a:pt x="36" y="99"/>
                    </a:lnTo>
                    <a:lnTo>
                      <a:pt x="44" y="105"/>
                    </a:lnTo>
                    <a:lnTo>
                      <a:pt x="51" y="108"/>
                    </a:lnTo>
                    <a:lnTo>
                      <a:pt x="58" y="111"/>
                    </a:lnTo>
                    <a:lnTo>
                      <a:pt x="64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4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2"/>
                    </a:lnTo>
                    <a:lnTo>
                      <a:pt x="65" y="102"/>
                    </a:lnTo>
                    <a:lnTo>
                      <a:pt x="66" y="102"/>
                    </a:lnTo>
                    <a:lnTo>
                      <a:pt x="64" y="103"/>
                    </a:lnTo>
                    <a:lnTo>
                      <a:pt x="60" y="103"/>
                    </a:lnTo>
                    <a:lnTo>
                      <a:pt x="54" y="100"/>
                    </a:lnTo>
                    <a:lnTo>
                      <a:pt x="49" y="97"/>
                    </a:lnTo>
                    <a:lnTo>
                      <a:pt x="42" y="92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70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0" y="16"/>
                    </a:lnTo>
                    <a:lnTo>
                      <a:pt x="13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4" name="Freeform 1032"/>
              <p:cNvSpPr>
                <a:spLocks noChangeArrowheads="1"/>
              </p:cNvSpPr>
              <p:nvPr/>
            </p:nvSpPr>
            <p:spPr bwMode="auto">
              <a:xfrm>
                <a:off x="142" y="2807"/>
                <a:ext cx="53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1 0 0"/>
                  <a:gd name="G5" fmla="+- 4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45445 0 0"/>
                  <a:gd name="G30" fmla="+- 51555 0 0"/>
                  <a:gd name="G31" fmla="+- 56663 0 0"/>
                  <a:gd name="T0" fmla="*/ 2467 w 53"/>
                  <a:gd name="T1" fmla="*/ 28786 h 45"/>
                  <a:gd name="T2" fmla="*/ 2210 w 53"/>
                  <a:gd name="T3" fmla="*/ 22301 h 45"/>
                  <a:gd name="T4" fmla="*/ 1846 w 53"/>
                  <a:gd name="T5" fmla="*/ 15827 h 45"/>
                  <a:gd name="T6" fmla="*/ 1480 w 53"/>
                  <a:gd name="T7" fmla="*/ 10353 h 45"/>
                  <a:gd name="T8" fmla="*/ 1176 w 53"/>
                  <a:gd name="T9" fmla="*/ 6188 h 45"/>
                  <a:gd name="T10" fmla="*/ 845 w 53"/>
                  <a:gd name="T11" fmla="*/ 4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1 h 45"/>
                  <a:gd name="T20" fmla="*/ 0 w 53"/>
                  <a:gd name="T21" fmla="*/ 4 h 45"/>
                  <a:gd name="T22" fmla="*/ 8 w 53"/>
                  <a:gd name="T23" fmla="*/ 5679 h 45"/>
                  <a:gd name="T24" fmla="*/ 8 w 53"/>
                  <a:gd name="T25" fmla="*/ 6188 h 45"/>
                  <a:gd name="T26" fmla="*/ 7 w 53"/>
                  <a:gd name="T27" fmla="*/ 6188 h 45"/>
                  <a:gd name="T28" fmla="*/ 8 w 53"/>
                  <a:gd name="T29" fmla="*/ 6188 h 45"/>
                  <a:gd name="T30" fmla="*/ 487 w 53"/>
                  <a:gd name="T31" fmla="*/ 6188 h 45"/>
                  <a:gd name="T32" fmla="*/ 608 w 53"/>
                  <a:gd name="T33" fmla="*/ 8029 h 45"/>
                  <a:gd name="T34" fmla="*/ 893 w 53"/>
                  <a:gd name="T35" fmla="*/ 12271 h 45"/>
                  <a:gd name="T36" fmla="*/ 1243 w 53"/>
                  <a:gd name="T37" fmla="*/ 14719 h 45"/>
                  <a:gd name="T38" fmla="*/ 1549 w 53"/>
                  <a:gd name="T39" fmla="*/ 20452 h 45"/>
                  <a:gd name="T40" fmla="*/ 1846 w 53"/>
                  <a:gd name="T41" fmla="*/ 26176 h 45"/>
                  <a:gd name="T42" fmla="*/ 2155 w 53"/>
                  <a:gd name="T43" fmla="*/ 31316 h 45"/>
                  <a:gd name="T44" fmla="*/ 2467 w 53"/>
                  <a:gd name="T45" fmla="*/ 2878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2"/>
                    </a:lnTo>
                    <a:lnTo>
                      <a:pt x="20" y="17"/>
                    </a:lnTo>
                    <a:lnTo>
                      <a:pt x="26" y="22"/>
                    </a:lnTo>
                    <a:lnTo>
                      <a:pt x="33" y="29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5" name="Freeform 1033"/>
              <p:cNvSpPr>
                <a:spLocks noChangeArrowheads="1"/>
              </p:cNvSpPr>
              <p:nvPr/>
            </p:nvSpPr>
            <p:spPr bwMode="auto">
              <a:xfrm>
                <a:off x="189" y="2851"/>
                <a:ext cx="23" cy="63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8468 0 0"/>
                  <a:gd name="G25" fmla="+- 50871 0 0"/>
                  <a:gd name="T0" fmla="*/ 6495 w 24"/>
                  <a:gd name="T1" fmla="*/ 24929 h 60"/>
                  <a:gd name="T2" fmla="*/ 6187 w 24"/>
                  <a:gd name="T3" fmla="*/ 23255 h 60"/>
                  <a:gd name="T4" fmla="*/ 6187 w 24"/>
                  <a:gd name="T5" fmla="*/ 20852 h 60"/>
                  <a:gd name="T6" fmla="*/ 5995 w 24"/>
                  <a:gd name="T7" fmla="*/ 17739 h 60"/>
                  <a:gd name="T8" fmla="*/ 5534 w 24"/>
                  <a:gd name="T9" fmla="*/ 14398 h 60"/>
                  <a:gd name="T10" fmla="*/ 5108 w 24"/>
                  <a:gd name="T11" fmla="*/ 11194 h 60"/>
                  <a:gd name="T12" fmla="*/ 4352 w 24"/>
                  <a:gd name="T13" fmla="*/ 7494 h 60"/>
                  <a:gd name="T14" fmla="*/ 3160 w 24"/>
                  <a:gd name="T15" fmla="*/ 3940 h 60"/>
                  <a:gd name="T16" fmla="*/ 2295 w 24"/>
                  <a:gd name="T17" fmla="*/ 0 h 60"/>
                  <a:gd name="T18" fmla="*/ 0 w 24"/>
                  <a:gd name="T19" fmla="*/ 4 h 60"/>
                  <a:gd name="T20" fmla="*/ 4 w 24"/>
                  <a:gd name="T21" fmla="*/ 5020 h 60"/>
                  <a:gd name="T22" fmla="*/ 2295 w 24"/>
                  <a:gd name="T23" fmla="*/ 8217 h 60"/>
                  <a:gd name="T24" fmla="*/ 2693 w 24"/>
                  <a:gd name="T25" fmla="*/ 12117 h 60"/>
                  <a:gd name="T26" fmla="*/ 3160 w 24"/>
                  <a:gd name="T27" fmla="*/ 15412 h 60"/>
                  <a:gd name="T28" fmla="*/ 3423 w 24"/>
                  <a:gd name="T29" fmla="*/ 19191 h 60"/>
                  <a:gd name="T30" fmla="*/ 3708 w 24"/>
                  <a:gd name="T31" fmla="*/ 21239 h 60"/>
                  <a:gd name="T32" fmla="*/ 4017 w 24"/>
                  <a:gd name="T33" fmla="*/ 24410 h 60"/>
                  <a:gd name="T34" fmla="*/ 4352 w 24"/>
                  <a:gd name="T35" fmla="*/ 25205 h 60"/>
                  <a:gd name="T36" fmla="*/ 6495 w 24"/>
                  <a:gd name="T37" fmla="*/ 24929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24" y="59"/>
                    </a:moveTo>
                    <a:lnTo>
                      <a:pt x="23" y="55"/>
                    </a:lnTo>
                    <a:lnTo>
                      <a:pt x="23" y="49"/>
                    </a:lnTo>
                    <a:lnTo>
                      <a:pt x="22" y="41"/>
                    </a:lnTo>
                    <a:lnTo>
                      <a:pt x="20" y="34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19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6"/>
                    </a:lnTo>
                    <a:lnTo>
                      <a:pt x="16" y="60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6" name="Freeform 1034"/>
              <p:cNvSpPr>
                <a:spLocks noChangeArrowheads="1"/>
              </p:cNvSpPr>
              <p:nvPr/>
            </p:nvSpPr>
            <p:spPr bwMode="auto">
              <a:xfrm>
                <a:off x="5549" y="2948"/>
                <a:ext cx="66" cy="114"/>
              </a:xfrm>
              <a:custGeom>
                <a:avLst/>
                <a:gdLst>
                  <a:gd name="G0" fmla="+- 65532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7252 0 0"/>
                  <a:gd name="G35" fmla="+- 27644 0 0"/>
                  <a:gd name="G36" fmla="+- 27892 0 0"/>
                  <a:gd name="G37" fmla="+- 28164 0 0"/>
                  <a:gd name="G38" fmla="+- 27939 0 0"/>
                  <a:gd name="G39" fmla="+- 27623 0 0"/>
                  <a:gd name="T0" fmla="*/ 0 w 65"/>
                  <a:gd name="T1" fmla="*/ 25925 h 106"/>
                  <a:gd name="T2" fmla="*/ 0 w 65"/>
                  <a:gd name="T3" fmla="*/ 27252 h 106"/>
                  <a:gd name="T4" fmla="*/ 0 w 65"/>
                  <a:gd name="T5" fmla="*/ 27645 h 106"/>
                  <a:gd name="T6" fmla="*/ 1 w 65"/>
                  <a:gd name="T7" fmla="*/ 27894 h 106"/>
                  <a:gd name="T8" fmla="*/ 2 w 65"/>
                  <a:gd name="T9" fmla="*/ 28170 h 106"/>
                  <a:gd name="T10" fmla="*/ 6 w 65"/>
                  <a:gd name="T11" fmla="*/ 28673 h 106"/>
                  <a:gd name="T12" fmla="*/ 734 w 65"/>
                  <a:gd name="T13" fmla="*/ 28673 h 106"/>
                  <a:gd name="T14" fmla="*/ 1050 w 65"/>
                  <a:gd name="T15" fmla="*/ 27894 h 106"/>
                  <a:gd name="T16" fmla="*/ 1595 w 65"/>
                  <a:gd name="T17" fmla="*/ 27252 h 106"/>
                  <a:gd name="T18" fmla="*/ 1947 w 65"/>
                  <a:gd name="T19" fmla="*/ 25668 h 106"/>
                  <a:gd name="T20" fmla="*/ 2472 w 65"/>
                  <a:gd name="T21" fmla="*/ 24102 h 106"/>
                  <a:gd name="T22" fmla="*/ 2897 w 65"/>
                  <a:gd name="T23" fmla="*/ 21430 h 106"/>
                  <a:gd name="T24" fmla="*/ 3331 w 65"/>
                  <a:gd name="T25" fmla="*/ 19208 h 106"/>
                  <a:gd name="T26" fmla="*/ 3754 w 65"/>
                  <a:gd name="T27" fmla="*/ 16590 h 106"/>
                  <a:gd name="T28" fmla="*/ 3985 w 65"/>
                  <a:gd name="T29" fmla="*/ 13456 h 106"/>
                  <a:gd name="T30" fmla="*/ 4144 w 65"/>
                  <a:gd name="T31" fmla="*/ 10684 h 106"/>
                  <a:gd name="T32" fmla="*/ 4230 w 65"/>
                  <a:gd name="T33" fmla="*/ 7075 h 106"/>
                  <a:gd name="T34" fmla="*/ 4217 w 65"/>
                  <a:gd name="T35" fmla="*/ 3863 h 106"/>
                  <a:gd name="T36" fmla="*/ 3985 w 65"/>
                  <a:gd name="T37" fmla="*/ 2 h 106"/>
                  <a:gd name="T38" fmla="*/ 3973 w 65"/>
                  <a:gd name="T39" fmla="*/ 1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1 h 106"/>
                  <a:gd name="T46" fmla="*/ 3138 w 65"/>
                  <a:gd name="T47" fmla="*/ 3 h 106"/>
                  <a:gd name="T48" fmla="*/ 2785 w 65"/>
                  <a:gd name="T49" fmla="*/ 2510 h 106"/>
                  <a:gd name="T50" fmla="*/ 2329 w 65"/>
                  <a:gd name="T51" fmla="*/ 3600 h 106"/>
                  <a:gd name="T52" fmla="*/ 1834 w 65"/>
                  <a:gd name="T53" fmla="*/ 5993 h 106"/>
                  <a:gd name="T54" fmla="*/ 1416 w 65"/>
                  <a:gd name="T55" fmla="*/ 7617 h 106"/>
                  <a:gd name="T56" fmla="*/ 989 w 65"/>
                  <a:gd name="T57" fmla="*/ 10173 h 106"/>
                  <a:gd name="T58" fmla="*/ 734 w 65"/>
                  <a:gd name="T59" fmla="*/ 12655 h 106"/>
                  <a:gd name="T60" fmla="*/ 8 w 65"/>
                  <a:gd name="T61" fmla="*/ 14638 h 106"/>
                  <a:gd name="T62" fmla="*/ 6 w 65"/>
                  <a:gd name="T63" fmla="*/ 16921 h 106"/>
                  <a:gd name="T64" fmla="*/ 4 w 65"/>
                  <a:gd name="T65" fmla="*/ 19382 h 106"/>
                  <a:gd name="T66" fmla="*/ 2 w 65"/>
                  <a:gd name="T67" fmla="*/ 21430 h 106"/>
                  <a:gd name="T68" fmla="*/ 1 w 65"/>
                  <a:gd name="T69" fmla="*/ 23714 h 106"/>
                  <a:gd name="T70" fmla="*/ 1 w 65"/>
                  <a:gd name="T71" fmla="*/ 24784 h 106"/>
                  <a:gd name="T72" fmla="*/ 0 w 65"/>
                  <a:gd name="T73" fmla="*/ 25925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6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9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5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9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2"/>
                    </a:lnTo>
                    <a:lnTo>
                      <a:pt x="2" y="80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7" name="Freeform 1035"/>
              <p:cNvSpPr>
                <a:spLocks noChangeArrowheads="1"/>
              </p:cNvSpPr>
              <p:nvPr/>
            </p:nvSpPr>
            <p:spPr bwMode="auto">
              <a:xfrm>
                <a:off x="5544" y="2949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26373 5171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09 2"/>
                  <a:gd name="G21" fmla="+- 16 0 0"/>
                  <a:gd name="G22" fmla="cos 110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86 0 0"/>
                  <a:gd name="G46" fmla="+- 57822 0 0"/>
                  <a:gd name="G47" fmla="+- 53077 0 0"/>
                  <a:gd name="G48" fmla="+- 48735 0 0"/>
                  <a:gd name="G49" fmla="+- 44430 0 0"/>
                  <a:gd name="G50" fmla="+- 40259 0 0"/>
                  <a:gd name="G51" fmla="+- 36513 0 0"/>
                  <a:gd name="T0" fmla="*/ 2418 w 74"/>
                  <a:gd name="T1" fmla="*/ 2 h 110"/>
                  <a:gd name="T2" fmla="*/ 2549 w 74"/>
                  <a:gd name="T3" fmla="*/ 5399 h 110"/>
                  <a:gd name="T4" fmla="*/ 2549 w 74"/>
                  <a:gd name="T5" fmla="*/ 10263 h 110"/>
                  <a:gd name="T6" fmla="*/ 2483 w 74"/>
                  <a:gd name="T7" fmla="*/ 14942 h 110"/>
                  <a:gd name="T8" fmla="*/ 2418 w 74"/>
                  <a:gd name="T9" fmla="*/ 19219 h 110"/>
                  <a:gd name="T10" fmla="*/ 2235 w 74"/>
                  <a:gd name="T11" fmla="*/ 23341 h 110"/>
                  <a:gd name="T12" fmla="*/ 2011 w 74"/>
                  <a:gd name="T13" fmla="*/ 27288 h 110"/>
                  <a:gd name="T14" fmla="*/ 1808 w 74"/>
                  <a:gd name="T15" fmla="*/ 30831 h 110"/>
                  <a:gd name="T16" fmla="*/ 1544 w 74"/>
                  <a:gd name="T17" fmla="*/ 33452 h 110"/>
                  <a:gd name="T18" fmla="*/ 1252 w 74"/>
                  <a:gd name="T19" fmla="*/ 36072 h 110"/>
                  <a:gd name="T20" fmla="*/ 962 w 74"/>
                  <a:gd name="T21" fmla="*/ 38327 h 110"/>
                  <a:gd name="T22" fmla="*/ 740 w 74"/>
                  <a:gd name="T23" fmla="*/ 39219 h 110"/>
                  <a:gd name="T24" fmla="*/ 540 w 74"/>
                  <a:gd name="T25" fmla="*/ 40022 h 110"/>
                  <a:gd name="T26" fmla="*/ 437 w 74"/>
                  <a:gd name="T27" fmla="*/ 40022 h 110"/>
                  <a:gd name="T28" fmla="*/ 8 w 74"/>
                  <a:gd name="T29" fmla="*/ 39808 h 110"/>
                  <a:gd name="T30" fmla="*/ 9 w 74"/>
                  <a:gd name="T31" fmla="*/ 39808 h 110"/>
                  <a:gd name="T32" fmla="*/ 8 w 74"/>
                  <a:gd name="T33" fmla="*/ 39808 h 110"/>
                  <a:gd name="T34" fmla="*/ 8 w 74"/>
                  <a:gd name="T35" fmla="*/ 39219 h 110"/>
                  <a:gd name="T36" fmla="*/ 8 w 74"/>
                  <a:gd name="T37" fmla="*/ 39038 h 110"/>
                  <a:gd name="T38" fmla="*/ 0 w 74"/>
                  <a:gd name="T39" fmla="*/ 38327 h 110"/>
                  <a:gd name="T40" fmla="*/ 0 w 74"/>
                  <a:gd name="T41" fmla="*/ 39219 h 110"/>
                  <a:gd name="T42" fmla="*/ 0 w 74"/>
                  <a:gd name="T43" fmla="*/ 40427 h 110"/>
                  <a:gd name="T44" fmla="*/ 2 w 74"/>
                  <a:gd name="T45" fmla="*/ 42232 h 110"/>
                  <a:gd name="T46" fmla="*/ 4 w 74"/>
                  <a:gd name="T47" fmla="*/ 43281 h 110"/>
                  <a:gd name="T48" fmla="*/ 437 w 74"/>
                  <a:gd name="T49" fmla="*/ 43750 h 110"/>
                  <a:gd name="T50" fmla="*/ 600 w 74"/>
                  <a:gd name="T51" fmla="*/ 43750 h 110"/>
                  <a:gd name="T52" fmla="*/ 866 w 74"/>
                  <a:gd name="T53" fmla="*/ 42424 h 110"/>
                  <a:gd name="T54" fmla="*/ 1188 w 74"/>
                  <a:gd name="T55" fmla="*/ 41437 h 110"/>
                  <a:gd name="T56" fmla="*/ 1466 w 74"/>
                  <a:gd name="T57" fmla="*/ 39096 h 110"/>
                  <a:gd name="T58" fmla="*/ 1808 w 74"/>
                  <a:gd name="T59" fmla="*/ 36157 h 110"/>
                  <a:gd name="T60" fmla="*/ 2064 w 74"/>
                  <a:gd name="T61" fmla="*/ 32971 h 110"/>
                  <a:gd name="T62" fmla="*/ 2353 w 74"/>
                  <a:gd name="T63" fmla="*/ 29068 h 110"/>
                  <a:gd name="T64" fmla="*/ 2549 w 74"/>
                  <a:gd name="T65" fmla="*/ 24412 h 110"/>
                  <a:gd name="T66" fmla="*/ 2755 w 74"/>
                  <a:gd name="T67" fmla="*/ 20440 h 110"/>
                  <a:gd name="T68" fmla="*/ 2904 w 74"/>
                  <a:gd name="T69" fmla="*/ 15245 h 110"/>
                  <a:gd name="T70" fmla="*/ 2907 w 74"/>
                  <a:gd name="T71" fmla="*/ 10263 h 110"/>
                  <a:gd name="T72" fmla="*/ 2904 w 74"/>
                  <a:gd name="T73" fmla="*/ 4961 h 110"/>
                  <a:gd name="T74" fmla="*/ 2755 w 74"/>
                  <a:gd name="T75" fmla="*/ 0 h 110"/>
                  <a:gd name="T76" fmla="*/ 2418 w 74"/>
                  <a:gd name="T77" fmla="*/ 2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61" y="2"/>
                    </a:moveTo>
                    <a:lnTo>
                      <a:pt x="64" y="14"/>
                    </a:lnTo>
                    <a:lnTo>
                      <a:pt x="64" y="26"/>
                    </a:lnTo>
                    <a:lnTo>
                      <a:pt x="63" y="37"/>
                    </a:lnTo>
                    <a:lnTo>
                      <a:pt x="61" y="48"/>
                    </a:lnTo>
                    <a:lnTo>
                      <a:pt x="57" y="58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4"/>
                    </a:lnTo>
                    <a:lnTo>
                      <a:pt x="32" y="90"/>
                    </a:lnTo>
                    <a:lnTo>
                      <a:pt x="25" y="95"/>
                    </a:lnTo>
                    <a:lnTo>
                      <a:pt x="20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0"/>
                    </a:lnTo>
                    <a:lnTo>
                      <a:pt x="9" y="100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10" y="110"/>
                    </a:lnTo>
                    <a:lnTo>
                      <a:pt x="16" y="110"/>
                    </a:lnTo>
                    <a:lnTo>
                      <a:pt x="23" y="107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3"/>
                    </a:lnTo>
                    <a:lnTo>
                      <a:pt x="64" y="62"/>
                    </a:lnTo>
                    <a:lnTo>
                      <a:pt x="69" y="51"/>
                    </a:lnTo>
                    <a:lnTo>
                      <a:pt x="73" y="39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9" y="0"/>
                    </a:lnTo>
                    <a:lnTo>
                      <a:pt x="61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8" name="Freeform 1036"/>
              <p:cNvSpPr>
                <a:spLocks noChangeArrowheads="1"/>
              </p:cNvSpPr>
              <p:nvPr/>
            </p:nvSpPr>
            <p:spPr bwMode="auto">
              <a:xfrm>
                <a:off x="5561" y="2943"/>
                <a:ext cx="53" cy="55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04 0 0"/>
                  <a:gd name="G30" fmla="*/ 1 0 51712"/>
                  <a:gd name="G31" fmla="*/ 1 0 51712"/>
                  <a:gd name="T0" fmla="*/ 8 w 53"/>
                  <a:gd name="T1" fmla="*/ 150866 h 45"/>
                  <a:gd name="T2" fmla="*/ 608 w 53"/>
                  <a:gd name="T3" fmla="*/ 127318 h 45"/>
                  <a:gd name="T4" fmla="*/ 893 w 53"/>
                  <a:gd name="T5" fmla="*/ 99745 h 45"/>
                  <a:gd name="T6" fmla="*/ 1243 w 53"/>
                  <a:gd name="T7" fmla="*/ 70921 h 45"/>
                  <a:gd name="T8" fmla="*/ 1549 w 53"/>
                  <a:gd name="T9" fmla="*/ 59124 h 45"/>
                  <a:gd name="T10" fmla="*/ 1846 w 53"/>
                  <a:gd name="T11" fmla="*/ 38685 h 45"/>
                  <a:gd name="T12" fmla="*/ 2060 w 53"/>
                  <a:gd name="T13" fmla="*/ 32453 h 45"/>
                  <a:gd name="T14" fmla="*/ 2155 w 53"/>
                  <a:gd name="T15" fmla="*/ 29815 h 45"/>
                  <a:gd name="T16" fmla="*/ 2177 w 53"/>
                  <a:gd name="T17" fmla="*/ 29815 h 45"/>
                  <a:gd name="T18" fmla="*/ 2155 w 53"/>
                  <a:gd name="T19" fmla="*/ 29815 h 45"/>
                  <a:gd name="T20" fmla="*/ 2155 w 53"/>
                  <a:gd name="T21" fmla="*/ 27365 h 45"/>
                  <a:gd name="T22" fmla="*/ 2467 w 53"/>
                  <a:gd name="T23" fmla="*/ 23084 h 45"/>
                  <a:gd name="T24" fmla="*/ 2335 w 53"/>
                  <a:gd name="T25" fmla="*/ 52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566 h 45"/>
                  <a:gd name="T34" fmla="*/ 1326 w 53"/>
                  <a:gd name="T35" fmla="*/ 29815 h 45"/>
                  <a:gd name="T36" fmla="*/ 944 w 53"/>
                  <a:gd name="T37" fmla="*/ 54302 h 45"/>
                  <a:gd name="T38" fmla="*/ 608 w 53"/>
                  <a:gd name="T39" fmla="*/ 76262 h 45"/>
                  <a:gd name="T40" fmla="*/ 6 w 53"/>
                  <a:gd name="T41" fmla="*/ 107429 h 45"/>
                  <a:gd name="T42" fmla="*/ 0 w 53"/>
                  <a:gd name="T43" fmla="*/ 138682 h 45"/>
                  <a:gd name="T44" fmla="*/ 8 w 53"/>
                  <a:gd name="T45" fmla="*/ 15086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8"/>
                    </a:lnTo>
                    <a:lnTo>
                      <a:pt x="20" y="30"/>
                    </a:lnTo>
                    <a:lnTo>
                      <a:pt x="26" y="22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8"/>
                    </a:lnTo>
                    <a:lnTo>
                      <a:pt x="53" y="6"/>
                    </a:lnTo>
                    <a:lnTo>
                      <a:pt x="50" y="3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9"/>
                    </a:lnTo>
                    <a:lnTo>
                      <a:pt x="21" y="16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09" name="Freeform 1037"/>
              <p:cNvSpPr>
                <a:spLocks noChangeArrowheads="1"/>
              </p:cNvSpPr>
              <p:nvPr/>
            </p:nvSpPr>
            <p:spPr bwMode="auto">
              <a:xfrm>
                <a:off x="5544" y="2988"/>
                <a:ext cx="23" cy="65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1 0 0"/>
                  <a:gd name="G5" fmla="cos 51 G4"/>
                  <a:gd name="G6" fmla="*/ 1 56205 11520"/>
                  <a:gd name="G7" fmla="*/ 1 53517 51712"/>
                  <a:gd name="G8" fmla="+- 1 0 0"/>
                  <a:gd name="G9" fmla="*/ 1 63627 51712"/>
                  <a:gd name="G10" fmla="+- 4 0 0"/>
                  <a:gd name="G11" fmla="+- 22 0 0"/>
                  <a:gd name="G12" fmla="*/ 1 0 51712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7806 0 0"/>
                  <a:gd name="G28" fmla="+- 50470 0 0"/>
                  <a:gd name="T0" fmla="*/ 2295 w 24"/>
                  <a:gd name="T1" fmla="*/ 21872 h 62"/>
                  <a:gd name="T2" fmla="*/ 2486 w 24"/>
                  <a:gd name="T3" fmla="*/ 20216 h 62"/>
                  <a:gd name="T4" fmla="*/ 2693 w 24"/>
                  <a:gd name="T5" fmla="*/ 17759 h 62"/>
                  <a:gd name="T6" fmla="*/ 2917 w 24"/>
                  <a:gd name="T7" fmla="*/ 15803 h 62"/>
                  <a:gd name="T8" fmla="*/ 3160 w 24"/>
                  <a:gd name="T9" fmla="*/ 12712 h 62"/>
                  <a:gd name="T10" fmla="*/ 3708 w 24"/>
                  <a:gd name="T11" fmla="*/ 10084 h 62"/>
                  <a:gd name="T12" fmla="*/ 4352 w 24"/>
                  <a:gd name="T13" fmla="*/ 7394 h 62"/>
                  <a:gd name="T14" fmla="*/ 5534 w 24"/>
                  <a:gd name="T15" fmla="*/ 3958 h 62"/>
                  <a:gd name="T16" fmla="*/ 6495 w 24"/>
                  <a:gd name="T17" fmla="*/ 4 h 62"/>
                  <a:gd name="T18" fmla="*/ 4352 w 24"/>
                  <a:gd name="T19" fmla="*/ 0 h 62"/>
                  <a:gd name="T20" fmla="*/ 3160 w 24"/>
                  <a:gd name="T21" fmla="*/ 3150 h 62"/>
                  <a:gd name="T22" fmla="*/ 2295 w 24"/>
                  <a:gd name="T23" fmla="*/ 6326 h 62"/>
                  <a:gd name="T24" fmla="*/ 1955 w 24"/>
                  <a:gd name="T25" fmla="*/ 9194 h 62"/>
                  <a:gd name="T26" fmla="*/ 4 w 24"/>
                  <a:gd name="T27" fmla="*/ 12526 h 62"/>
                  <a:gd name="T28" fmla="*/ 2 w 24"/>
                  <a:gd name="T29" fmla="*/ 14862 h 62"/>
                  <a:gd name="T30" fmla="*/ 1 w 24"/>
                  <a:gd name="T31" fmla="*/ 17317 h 62"/>
                  <a:gd name="T32" fmla="*/ 1 w 24"/>
                  <a:gd name="T33" fmla="*/ 19958 h 62"/>
                  <a:gd name="T34" fmla="*/ 0 w 24"/>
                  <a:gd name="T35" fmla="*/ 21103 h 62"/>
                  <a:gd name="T36" fmla="*/ 2295 w 24"/>
                  <a:gd name="T37" fmla="*/ 21872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10" y="51"/>
                    </a:lnTo>
                    <a:lnTo>
                      <a:pt x="11" y="44"/>
                    </a:lnTo>
                    <a:lnTo>
                      <a:pt x="12" y="36"/>
                    </a:lnTo>
                    <a:lnTo>
                      <a:pt x="14" y="29"/>
                    </a:lnTo>
                    <a:lnTo>
                      <a:pt x="16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6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6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10" name="Freeform 1038"/>
              <p:cNvSpPr>
                <a:spLocks noChangeArrowheads="1"/>
              </p:cNvSpPr>
              <p:nvPr/>
            </p:nvSpPr>
            <p:spPr bwMode="auto">
              <a:xfrm>
                <a:off x="142" y="1431"/>
                <a:ext cx="66" cy="11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1 0 0"/>
                  <a:gd name="G10" fmla="*/ 1 0 51712"/>
                  <a:gd name="G11" fmla="*/ 1 0 51712"/>
                  <a:gd name="G12" fmla="+- 17 0 0"/>
                  <a:gd name="G13" fmla="cos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1438 0 0"/>
                  <a:gd name="G33" fmla="+- 22438 0 0"/>
                  <a:gd name="G34" fmla="+- 23205 0 0"/>
                  <a:gd name="G35" fmla="+- 23735 0 0"/>
                  <a:gd name="G36" fmla="+- 23990 0 0"/>
                  <a:gd name="G37" fmla="+- 25137 0 0"/>
                  <a:gd name="G38" fmla="+- 25032 0 0"/>
                  <a:gd name="T0" fmla="*/ 4230 w 65"/>
                  <a:gd name="T1" fmla="*/ 25668 h 106"/>
                  <a:gd name="T2" fmla="*/ 4230 w 65"/>
                  <a:gd name="T3" fmla="*/ 26668 h 106"/>
                  <a:gd name="T4" fmla="*/ 4230 w 65"/>
                  <a:gd name="T5" fmla="*/ 27422 h 106"/>
                  <a:gd name="T6" fmla="*/ 4217 w 65"/>
                  <a:gd name="T7" fmla="*/ 27879 h 106"/>
                  <a:gd name="T8" fmla="*/ 4144 w 65"/>
                  <a:gd name="T9" fmla="*/ 27894 h 106"/>
                  <a:gd name="T10" fmla="*/ 3904 w 65"/>
                  <a:gd name="T11" fmla="*/ 28673 h 106"/>
                  <a:gd name="T12" fmla="*/ 3536 w 65"/>
                  <a:gd name="T13" fmla="*/ 28170 h 106"/>
                  <a:gd name="T14" fmla="*/ 3138 w 65"/>
                  <a:gd name="T15" fmla="*/ 27879 h 106"/>
                  <a:gd name="T16" fmla="*/ 2729 w 65"/>
                  <a:gd name="T17" fmla="*/ 27252 h 106"/>
                  <a:gd name="T18" fmla="*/ 2282 w 65"/>
                  <a:gd name="T19" fmla="*/ 25515 h 106"/>
                  <a:gd name="T20" fmla="*/ 1797 w 65"/>
                  <a:gd name="T21" fmla="*/ 23889 h 106"/>
                  <a:gd name="T22" fmla="*/ 1334 w 65"/>
                  <a:gd name="T23" fmla="*/ 21430 h 106"/>
                  <a:gd name="T24" fmla="*/ 932 w 65"/>
                  <a:gd name="T25" fmla="*/ 19208 h 106"/>
                  <a:gd name="T26" fmla="*/ 8 w 65"/>
                  <a:gd name="T27" fmla="*/ 16590 h 106"/>
                  <a:gd name="T28" fmla="*/ 4 w 65"/>
                  <a:gd name="T29" fmla="*/ 13456 h 106"/>
                  <a:gd name="T30" fmla="*/ 2 w 65"/>
                  <a:gd name="T31" fmla="*/ 10173 h 106"/>
                  <a:gd name="T32" fmla="*/ 0 w 65"/>
                  <a:gd name="T33" fmla="*/ 6935 h 106"/>
                  <a:gd name="T34" fmla="*/ 1 w 65"/>
                  <a:gd name="T35" fmla="*/ 3600 h 106"/>
                  <a:gd name="T36" fmla="*/ 4 w 65"/>
                  <a:gd name="T37" fmla="*/ 1 h 106"/>
                  <a:gd name="T38" fmla="*/ 5 w 65"/>
                  <a:gd name="T39" fmla="*/ 0 h 106"/>
                  <a:gd name="T40" fmla="*/ 6 w 65"/>
                  <a:gd name="T41" fmla="*/ 0 h 106"/>
                  <a:gd name="T42" fmla="*/ 8 w 65"/>
                  <a:gd name="T43" fmla="*/ 0 h 106"/>
                  <a:gd name="T44" fmla="*/ 691 w 65"/>
                  <a:gd name="T45" fmla="*/ 0 h 106"/>
                  <a:gd name="T46" fmla="*/ 1050 w 65"/>
                  <a:gd name="T47" fmla="*/ 3 h 106"/>
                  <a:gd name="T48" fmla="*/ 1503 w 65"/>
                  <a:gd name="T49" fmla="*/ 2324 h 106"/>
                  <a:gd name="T50" fmla="*/ 1908 w 65"/>
                  <a:gd name="T51" fmla="*/ 3600 h 106"/>
                  <a:gd name="T52" fmla="*/ 2422 w 65"/>
                  <a:gd name="T53" fmla="*/ 5697 h 106"/>
                  <a:gd name="T54" fmla="*/ 2834 w 65"/>
                  <a:gd name="T55" fmla="*/ 8014 h 106"/>
                  <a:gd name="T56" fmla="*/ 3193 w 65"/>
                  <a:gd name="T57" fmla="*/ 10173 h 106"/>
                  <a:gd name="T58" fmla="*/ 3536 w 65"/>
                  <a:gd name="T59" fmla="*/ 12410 h 106"/>
                  <a:gd name="T60" fmla="*/ 3754 w 65"/>
                  <a:gd name="T61" fmla="*/ 14638 h 106"/>
                  <a:gd name="T62" fmla="*/ 3904 w 65"/>
                  <a:gd name="T63" fmla="*/ 16769 h 106"/>
                  <a:gd name="T64" fmla="*/ 3985 w 65"/>
                  <a:gd name="T65" fmla="*/ 19208 h 106"/>
                  <a:gd name="T66" fmla="*/ 4144 w 65"/>
                  <a:gd name="T67" fmla="*/ 21050 h 106"/>
                  <a:gd name="T68" fmla="*/ 4217 w 65"/>
                  <a:gd name="T69" fmla="*/ 23044 h 106"/>
                  <a:gd name="T70" fmla="*/ 4217 w 65"/>
                  <a:gd name="T71" fmla="*/ 24339 h 106"/>
                  <a:gd name="T72" fmla="*/ 4230 w 65"/>
                  <a:gd name="T73" fmla="*/ 25668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65" y="95"/>
                    </a:moveTo>
                    <a:lnTo>
                      <a:pt x="65" y="99"/>
                    </a:lnTo>
                    <a:lnTo>
                      <a:pt x="65" y="101"/>
                    </a:lnTo>
                    <a:lnTo>
                      <a:pt x="64" y="103"/>
                    </a:lnTo>
                    <a:lnTo>
                      <a:pt x="63" y="104"/>
                    </a:lnTo>
                    <a:lnTo>
                      <a:pt x="59" y="106"/>
                    </a:lnTo>
                    <a:lnTo>
                      <a:pt x="54" y="105"/>
                    </a:lnTo>
                    <a:lnTo>
                      <a:pt x="48" y="103"/>
                    </a:lnTo>
                    <a:lnTo>
                      <a:pt x="41" y="100"/>
                    </a:lnTo>
                    <a:lnTo>
                      <a:pt x="35" y="94"/>
                    </a:lnTo>
                    <a:lnTo>
                      <a:pt x="27" y="88"/>
                    </a:lnTo>
                    <a:lnTo>
                      <a:pt x="21" y="80"/>
                    </a:lnTo>
                    <a:lnTo>
                      <a:pt x="15" y="71"/>
                    </a:lnTo>
                    <a:lnTo>
                      <a:pt x="8" y="61"/>
                    </a:lnTo>
                    <a:lnTo>
                      <a:pt x="4" y="50"/>
                    </a:lnTo>
                    <a:lnTo>
                      <a:pt x="2" y="38"/>
                    </a:lnTo>
                    <a:lnTo>
                      <a:pt x="0" y="26"/>
                    </a:lnTo>
                    <a:lnTo>
                      <a:pt x="1" y="14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7" y="3"/>
                    </a:lnTo>
                    <a:lnTo>
                      <a:pt x="23" y="8"/>
                    </a:lnTo>
                    <a:lnTo>
                      <a:pt x="29" y="14"/>
                    </a:lnTo>
                    <a:lnTo>
                      <a:pt x="37" y="21"/>
                    </a:lnTo>
                    <a:lnTo>
                      <a:pt x="43" y="30"/>
                    </a:lnTo>
                    <a:lnTo>
                      <a:pt x="49" y="38"/>
                    </a:lnTo>
                    <a:lnTo>
                      <a:pt x="54" y="46"/>
                    </a:lnTo>
                    <a:lnTo>
                      <a:pt x="57" y="55"/>
                    </a:lnTo>
                    <a:lnTo>
                      <a:pt x="59" y="62"/>
                    </a:lnTo>
                    <a:lnTo>
                      <a:pt x="61" y="71"/>
                    </a:lnTo>
                    <a:lnTo>
                      <a:pt x="63" y="79"/>
                    </a:lnTo>
                    <a:lnTo>
                      <a:pt x="64" y="86"/>
                    </a:lnTo>
                    <a:lnTo>
                      <a:pt x="64" y="91"/>
                    </a:lnTo>
                    <a:lnTo>
                      <a:pt x="65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11" name="Freeform 1039"/>
              <p:cNvSpPr>
                <a:spLocks noChangeArrowheads="1"/>
              </p:cNvSpPr>
              <p:nvPr/>
            </p:nvSpPr>
            <p:spPr bwMode="auto">
              <a:xfrm>
                <a:off x="137" y="1431"/>
                <a:ext cx="76" cy="120"/>
              </a:xfrm>
              <a:custGeom>
                <a:avLst/>
                <a:gdLst>
                  <a:gd name="G0" fmla="+- 2 0 0"/>
                  <a:gd name="G1" fmla="+- 65526 0 0"/>
                  <a:gd name="G2" fmla="+- 51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18651 49664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911 0 0"/>
                  <a:gd name="G37" fmla="+- 55432 0 0"/>
                  <a:gd name="G38" fmla="+- 50890 0 0"/>
                  <a:gd name="G39" fmla="+- 46285 0 0"/>
                  <a:gd name="G40" fmla="+- 41606 0 0"/>
                  <a:gd name="G41" fmla="+- 38614 0 0"/>
                  <a:gd name="G42" fmla="+- 35210 0 0"/>
                  <a:gd name="T0" fmla="*/ 5 w 75"/>
                  <a:gd name="T1" fmla="*/ 0 h 111"/>
                  <a:gd name="T2" fmla="*/ 2 w 75"/>
                  <a:gd name="T3" fmla="*/ 4627 h 111"/>
                  <a:gd name="T4" fmla="*/ 0 w 75"/>
                  <a:gd name="T5" fmla="*/ 10104 h 111"/>
                  <a:gd name="T6" fmla="*/ 2 w 75"/>
                  <a:gd name="T7" fmla="*/ 14648 h 111"/>
                  <a:gd name="T8" fmla="*/ 5 w 75"/>
                  <a:gd name="T9" fmla="*/ 19256 h 111"/>
                  <a:gd name="T10" fmla="*/ 416 w 75"/>
                  <a:gd name="T11" fmla="*/ 24346 h 111"/>
                  <a:gd name="T12" fmla="*/ 539 w 75"/>
                  <a:gd name="T13" fmla="*/ 27461 h 111"/>
                  <a:gd name="T14" fmla="*/ 775 w 75"/>
                  <a:gd name="T15" fmla="*/ 31101 h 111"/>
                  <a:gd name="T16" fmla="*/ 1115 w 75"/>
                  <a:gd name="T17" fmla="*/ 34571 h 111"/>
                  <a:gd name="T18" fmla="*/ 1364 w 75"/>
                  <a:gd name="T19" fmla="*/ 37357 h 111"/>
                  <a:gd name="T20" fmla="*/ 1680 w 75"/>
                  <a:gd name="T21" fmla="*/ 38854 h 111"/>
                  <a:gd name="T22" fmla="*/ 1963 w 75"/>
                  <a:gd name="T23" fmla="*/ 40527 h 111"/>
                  <a:gd name="T24" fmla="*/ 2179 w 75"/>
                  <a:gd name="T25" fmla="*/ 41429 h 111"/>
                  <a:gd name="T26" fmla="*/ 2417 w 75"/>
                  <a:gd name="T27" fmla="*/ 42011 h 111"/>
                  <a:gd name="T28" fmla="*/ 2664 w 75"/>
                  <a:gd name="T29" fmla="*/ 41125 h 111"/>
                  <a:gd name="T30" fmla="*/ 2695 w 75"/>
                  <a:gd name="T31" fmla="*/ 40394 h 111"/>
                  <a:gd name="T32" fmla="*/ 2825 w 75"/>
                  <a:gd name="T33" fmla="*/ 38854 h 111"/>
                  <a:gd name="T34" fmla="*/ 2825 w 75"/>
                  <a:gd name="T35" fmla="*/ 37516 h 111"/>
                  <a:gd name="T36" fmla="*/ 2825 w 75"/>
                  <a:gd name="T37" fmla="*/ 35949 h 111"/>
                  <a:gd name="T38" fmla="*/ 2545 w 75"/>
                  <a:gd name="T39" fmla="*/ 37156 h 111"/>
                  <a:gd name="T40" fmla="*/ 2545 w 75"/>
                  <a:gd name="T41" fmla="*/ 37516 h 111"/>
                  <a:gd name="T42" fmla="*/ 2545 w 75"/>
                  <a:gd name="T43" fmla="*/ 37808 h 111"/>
                  <a:gd name="T44" fmla="*/ 2429 w 75"/>
                  <a:gd name="T45" fmla="*/ 38022 h 111"/>
                  <a:gd name="T46" fmla="*/ 2545 w 75"/>
                  <a:gd name="T47" fmla="*/ 38022 h 111"/>
                  <a:gd name="T48" fmla="*/ 2417 w 75"/>
                  <a:gd name="T49" fmla="*/ 38316 h 111"/>
                  <a:gd name="T50" fmla="*/ 2294 w 75"/>
                  <a:gd name="T51" fmla="*/ 38022 h 111"/>
                  <a:gd name="T52" fmla="*/ 2068 w 75"/>
                  <a:gd name="T53" fmla="*/ 37808 h 111"/>
                  <a:gd name="T54" fmla="*/ 1865 w 75"/>
                  <a:gd name="T55" fmla="*/ 35949 h 111"/>
                  <a:gd name="T56" fmla="*/ 1595 w 75"/>
                  <a:gd name="T57" fmla="*/ 34571 h 111"/>
                  <a:gd name="T58" fmla="*/ 1303 w 75"/>
                  <a:gd name="T59" fmla="*/ 31984 h 111"/>
                  <a:gd name="T60" fmla="*/ 1115 w 75"/>
                  <a:gd name="T61" fmla="*/ 29424 h 111"/>
                  <a:gd name="T62" fmla="*/ 816 w 75"/>
                  <a:gd name="T63" fmla="*/ 25746 h 111"/>
                  <a:gd name="T64" fmla="*/ 598 w 75"/>
                  <a:gd name="T65" fmla="*/ 22504 h 111"/>
                  <a:gd name="T66" fmla="*/ 486 w 75"/>
                  <a:gd name="T67" fmla="*/ 18521 h 111"/>
                  <a:gd name="T68" fmla="*/ 438 w 75"/>
                  <a:gd name="T69" fmla="*/ 14600 h 111"/>
                  <a:gd name="T70" fmla="*/ 416 w 75"/>
                  <a:gd name="T71" fmla="*/ 9857 h 111"/>
                  <a:gd name="T72" fmla="*/ 416 w 75"/>
                  <a:gd name="T73" fmla="*/ 5417 h 111"/>
                  <a:gd name="T74" fmla="*/ 486 w 75"/>
                  <a:gd name="T75" fmla="*/ 3 h 111"/>
                  <a:gd name="T76" fmla="*/ 5 w 75"/>
                  <a:gd name="T77" fmla="*/ 0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5" y="0"/>
                    </a:moveTo>
                    <a:lnTo>
                      <a:pt x="2" y="13"/>
                    </a:lnTo>
                    <a:lnTo>
                      <a:pt x="0" y="27"/>
                    </a:lnTo>
                    <a:lnTo>
                      <a:pt x="2" y="39"/>
                    </a:lnTo>
                    <a:lnTo>
                      <a:pt x="5" y="51"/>
                    </a:lnTo>
                    <a:lnTo>
                      <a:pt x="10" y="64"/>
                    </a:lnTo>
                    <a:lnTo>
                      <a:pt x="15" y="73"/>
                    </a:lnTo>
                    <a:lnTo>
                      <a:pt x="22" y="82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7"/>
                    </a:lnTo>
                    <a:lnTo>
                      <a:pt x="58" y="110"/>
                    </a:lnTo>
                    <a:lnTo>
                      <a:pt x="64" y="111"/>
                    </a:lnTo>
                    <a:lnTo>
                      <a:pt x="69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5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4" y="100"/>
                    </a:lnTo>
                    <a:lnTo>
                      <a:pt x="49" y="95"/>
                    </a:lnTo>
                    <a:lnTo>
                      <a:pt x="42" y="91"/>
                    </a:lnTo>
                    <a:lnTo>
                      <a:pt x="35" y="84"/>
                    </a:lnTo>
                    <a:lnTo>
                      <a:pt x="29" y="77"/>
                    </a:lnTo>
                    <a:lnTo>
                      <a:pt x="23" y="68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6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12" name="Freeform 1040"/>
              <p:cNvSpPr>
                <a:spLocks noChangeArrowheads="1"/>
              </p:cNvSpPr>
              <p:nvPr/>
            </p:nvSpPr>
            <p:spPr bwMode="auto">
              <a:xfrm>
                <a:off x="142" y="1426"/>
                <a:ext cx="53" cy="4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38625 9632"/>
                  <a:gd name="G7" fmla="+- 13 0 0"/>
                  <a:gd name="G8" fmla="sin 9 G7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20853 10"/>
                  <a:gd name="G19" fmla="+- 1 0 0"/>
                  <a:gd name="G20" fmla="+- 1 0 0"/>
                  <a:gd name="G21" fmla="*/ 1 0 51712"/>
                  <a:gd name="G22" fmla="+- 1 0 0"/>
                  <a:gd name="T0" fmla="*/ 2467 w 53"/>
                  <a:gd name="T1" fmla="*/ 25410 h 46"/>
                  <a:gd name="T2" fmla="*/ 2210 w 53"/>
                  <a:gd name="T3" fmla="*/ 18560 h 46"/>
                  <a:gd name="T4" fmla="*/ 1846 w 53"/>
                  <a:gd name="T5" fmla="*/ 14431 h 46"/>
                  <a:gd name="T6" fmla="*/ 1480 w 53"/>
                  <a:gd name="T7" fmla="*/ 9509 h 46"/>
                  <a:gd name="T8" fmla="*/ 1176 w 53"/>
                  <a:gd name="T9" fmla="*/ 5336 h 46"/>
                  <a:gd name="T10" fmla="*/ 845 w 53"/>
                  <a:gd name="T11" fmla="*/ 4 h 46"/>
                  <a:gd name="T12" fmla="*/ 575 w 53"/>
                  <a:gd name="T13" fmla="*/ 0 h 46"/>
                  <a:gd name="T14" fmla="*/ 487 w 53"/>
                  <a:gd name="T15" fmla="*/ 0 h 46"/>
                  <a:gd name="T16" fmla="*/ 6 w 53"/>
                  <a:gd name="T17" fmla="*/ 0 h 46"/>
                  <a:gd name="T18" fmla="*/ 3 w 53"/>
                  <a:gd name="T19" fmla="*/ 2 h 46"/>
                  <a:gd name="T20" fmla="*/ 0 w 53"/>
                  <a:gd name="T21" fmla="*/ 113 h 46"/>
                  <a:gd name="T22" fmla="*/ 8 w 53"/>
                  <a:gd name="T23" fmla="*/ 4916 h 46"/>
                  <a:gd name="T24" fmla="*/ 7 w 53"/>
                  <a:gd name="T25" fmla="*/ 5336 h 46"/>
                  <a:gd name="T26" fmla="*/ 8 w 53"/>
                  <a:gd name="T27" fmla="*/ 5336 h 46"/>
                  <a:gd name="T28" fmla="*/ 487 w 53"/>
                  <a:gd name="T29" fmla="*/ 5336 h 46"/>
                  <a:gd name="T30" fmla="*/ 608 w 53"/>
                  <a:gd name="T31" fmla="*/ 6285 h 46"/>
                  <a:gd name="T32" fmla="*/ 893 w 53"/>
                  <a:gd name="T33" fmla="*/ 9509 h 46"/>
                  <a:gd name="T34" fmla="*/ 1243 w 53"/>
                  <a:gd name="T35" fmla="*/ 13250 h 46"/>
                  <a:gd name="T36" fmla="*/ 1564 w 53"/>
                  <a:gd name="T37" fmla="*/ 18193 h 46"/>
                  <a:gd name="T38" fmla="*/ 1846 w 53"/>
                  <a:gd name="T39" fmla="*/ 21954 h 46"/>
                  <a:gd name="T40" fmla="*/ 2155 w 53"/>
                  <a:gd name="T41" fmla="*/ 28084 h 46"/>
                  <a:gd name="T42" fmla="*/ 2467 w 53"/>
                  <a:gd name="T43" fmla="*/ 25410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53" y="41"/>
                    </a:moveTo>
                    <a:lnTo>
                      <a:pt x="47" y="31"/>
                    </a:lnTo>
                    <a:lnTo>
                      <a:pt x="40" y="24"/>
                    </a:lnTo>
                    <a:lnTo>
                      <a:pt x="32" y="16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3" y="11"/>
                    </a:lnTo>
                    <a:lnTo>
                      <a:pt x="20" y="16"/>
                    </a:lnTo>
                    <a:lnTo>
                      <a:pt x="26" y="22"/>
                    </a:lnTo>
                    <a:lnTo>
                      <a:pt x="34" y="29"/>
                    </a:lnTo>
                    <a:lnTo>
                      <a:pt x="40" y="37"/>
                    </a:lnTo>
                    <a:lnTo>
                      <a:pt x="45" y="46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13" name="Freeform 1041"/>
              <p:cNvSpPr>
                <a:spLocks noChangeArrowheads="1"/>
              </p:cNvSpPr>
              <p:nvPr/>
            </p:nvSpPr>
            <p:spPr bwMode="auto">
              <a:xfrm>
                <a:off x="190" y="1472"/>
                <a:ext cx="24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9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49152 0 0"/>
                  <a:gd name="G25" fmla="+- 51385 0 0"/>
                  <a:gd name="T0" fmla="*/ 5350 w 25"/>
                  <a:gd name="T1" fmla="*/ 22983 h 61"/>
                  <a:gd name="T2" fmla="*/ 4954 w 25"/>
                  <a:gd name="T3" fmla="*/ 21338 h 61"/>
                  <a:gd name="T4" fmla="*/ 4954 w 25"/>
                  <a:gd name="T5" fmla="*/ 19105 h 61"/>
                  <a:gd name="T6" fmla="*/ 4807 w 25"/>
                  <a:gd name="T7" fmla="*/ 15774 h 61"/>
                  <a:gd name="T8" fmla="*/ 4451 w 25"/>
                  <a:gd name="T9" fmla="*/ 13293 h 61"/>
                  <a:gd name="T10" fmla="*/ 3932 w 25"/>
                  <a:gd name="T11" fmla="*/ 9686 h 61"/>
                  <a:gd name="T12" fmla="*/ 3371 w 25"/>
                  <a:gd name="T13" fmla="*/ 6569 h 61"/>
                  <a:gd name="T14" fmla="*/ 2478 w 25"/>
                  <a:gd name="T15" fmla="*/ 3228 h 61"/>
                  <a:gd name="T16" fmla="*/ 1821 w 25"/>
                  <a:gd name="T17" fmla="*/ 0 h 61"/>
                  <a:gd name="T18" fmla="*/ 0 w 25"/>
                  <a:gd name="T19" fmla="*/ 5 h 61"/>
                  <a:gd name="T20" fmla="*/ 4 w 25"/>
                  <a:gd name="T21" fmla="*/ 4424 h 61"/>
                  <a:gd name="T22" fmla="*/ 1821 w 25"/>
                  <a:gd name="T23" fmla="*/ 7742 h 61"/>
                  <a:gd name="T24" fmla="*/ 2124 w 25"/>
                  <a:gd name="T25" fmla="*/ 11374 h 61"/>
                  <a:gd name="T26" fmla="*/ 2478 w 25"/>
                  <a:gd name="T27" fmla="*/ 13467 h 61"/>
                  <a:gd name="T28" fmla="*/ 2676 w 25"/>
                  <a:gd name="T29" fmla="*/ 17045 h 61"/>
                  <a:gd name="T30" fmla="*/ 2890 w 25"/>
                  <a:gd name="T31" fmla="*/ 19710 h 61"/>
                  <a:gd name="T32" fmla="*/ 3121 w 25"/>
                  <a:gd name="T33" fmla="*/ 21621 h 61"/>
                  <a:gd name="T34" fmla="*/ 3371 w 25"/>
                  <a:gd name="T35" fmla="*/ 23384 h 61"/>
                  <a:gd name="T36" fmla="*/ 5350 w 25"/>
                  <a:gd name="T37" fmla="*/ 22983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59"/>
                    </a:moveTo>
                    <a:lnTo>
                      <a:pt x="23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4"/>
                    </a:lnTo>
                    <a:lnTo>
                      <a:pt x="18" y="25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5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9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14" name="Freeform 1042"/>
              <p:cNvSpPr>
                <a:spLocks noChangeArrowheads="1"/>
              </p:cNvSpPr>
              <p:nvPr/>
            </p:nvSpPr>
            <p:spPr bwMode="auto">
              <a:xfrm>
                <a:off x="5548" y="1570"/>
                <a:ext cx="66" cy="115"/>
              </a:xfrm>
              <a:custGeom>
                <a:avLst/>
                <a:gdLst>
                  <a:gd name="G0" fmla="+- 65533 0 0"/>
                  <a:gd name="G1" fmla="+- 65535 0 0"/>
                  <a:gd name="G2" fmla="+- 56 0 0"/>
                  <a:gd name="G3" fmla="*/ 1 14701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5263 1371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59703 25856"/>
                  <a:gd name="G21" fmla="+- 96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93 0 0"/>
                  <a:gd name="G34" fmla="+- 25478 0 0"/>
                  <a:gd name="G35" fmla="+- 26325 0 0"/>
                  <a:gd name="G36" fmla="+- 26644 0 0"/>
                  <a:gd name="G37" fmla="+- 27128 0 0"/>
                  <a:gd name="G38" fmla="+- 26661 0 0"/>
                  <a:gd name="G39" fmla="+- 26345 0 0"/>
                  <a:gd name="T0" fmla="*/ 0 w 65"/>
                  <a:gd name="T1" fmla="*/ 24793 h 107"/>
                  <a:gd name="T2" fmla="*/ 0 w 65"/>
                  <a:gd name="T3" fmla="*/ 25478 h 107"/>
                  <a:gd name="T4" fmla="*/ 0 w 65"/>
                  <a:gd name="T5" fmla="*/ 26326 h 107"/>
                  <a:gd name="T6" fmla="*/ 1 w 65"/>
                  <a:gd name="T7" fmla="*/ 26646 h 107"/>
                  <a:gd name="T8" fmla="*/ 2 w 65"/>
                  <a:gd name="T9" fmla="*/ 27134 h 107"/>
                  <a:gd name="T10" fmla="*/ 6 w 65"/>
                  <a:gd name="T11" fmla="*/ 27395 h 107"/>
                  <a:gd name="T12" fmla="*/ 734 w 65"/>
                  <a:gd name="T13" fmla="*/ 27395 h 107"/>
                  <a:gd name="T14" fmla="*/ 1050 w 65"/>
                  <a:gd name="T15" fmla="*/ 26646 h 107"/>
                  <a:gd name="T16" fmla="*/ 1595 w 65"/>
                  <a:gd name="T17" fmla="*/ 25478 h 107"/>
                  <a:gd name="T18" fmla="*/ 1947 w 65"/>
                  <a:gd name="T19" fmla="*/ 24490 h 107"/>
                  <a:gd name="T20" fmla="*/ 2472 w 65"/>
                  <a:gd name="T21" fmla="*/ 22803 h 107"/>
                  <a:gd name="T22" fmla="*/ 2897 w 65"/>
                  <a:gd name="T23" fmla="*/ 20326 h 107"/>
                  <a:gd name="T24" fmla="*/ 3264 w 65"/>
                  <a:gd name="T25" fmla="*/ 18532 h 107"/>
                  <a:gd name="T26" fmla="*/ 3754 w 65"/>
                  <a:gd name="T27" fmla="*/ 16027 h 107"/>
                  <a:gd name="T28" fmla="*/ 3985 w 65"/>
                  <a:gd name="T29" fmla="*/ 12967 h 107"/>
                  <a:gd name="T30" fmla="*/ 4144 w 65"/>
                  <a:gd name="T31" fmla="*/ 10292 h 107"/>
                  <a:gd name="T32" fmla="*/ 4230 w 65"/>
                  <a:gd name="T33" fmla="*/ 7180 h 107"/>
                  <a:gd name="T34" fmla="*/ 4217 w 65"/>
                  <a:gd name="T35" fmla="*/ 3279 h 107"/>
                  <a:gd name="T36" fmla="*/ 3985 w 65"/>
                  <a:gd name="T37" fmla="*/ 2 h 107"/>
                  <a:gd name="T38" fmla="*/ 3973 w 65"/>
                  <a:gd name="T39" fmla="*/ 1 h 107"/>
                  <a:gd name="T40" fmla="*/ 3904 w 65"/>
                  <a:gd name="T41" fmla="*/ 0 h 107"/>
                  <a:gd name="T42" fmla="*/ 3754 w 65"/>
                  <a:gd name="T43" fmla="*/ 0 h 107"/>
                  <a:gd name="T44" fmla="*/ 3598 w 65"/>
                  <a:gd name="T45" fmla="*/ 1 h 107"/>
                  <a:gd name="T46" fmla="*/ 3138 w 65"/>
                  <a:gd name="T47" fmla="*/ 3 h 107"/>
                  <a:gd name="T48" fmla="*/ 2785 w 65"/>
                  <a:gd name="T49" fmla="*/ 2139 h 107"/>
                  <a:gd name="T50" fmla="*/ 2329 w 65"/>
                  <a:gd name="T51" fmla="*/ 3279 h 107"/>
                  <a:gd name="T52" fmla="*/ 1834 w 65"/>
                  <a:gd name="T53" fmla="*/ 5796 h 107"/>
                  <a:gd name="T54" fmla="*/ 1416 w 65"/>
                  <a:gd name="T55" fmla="*/ 7714 h 107"/>
                  <a:gd name="T56" fmla="*/ 989 w 65"/>
                  <a:gd name="T57" fmla="*/ 9880 h 107"/>
                  <a:gd name="T58" fmla="*/ 734 w 65"/>
                  <a:gd name="T59" fmla="*/ 11887 h 107"/>
                  <a:gd name="T60" fmla="*/ 8 w 65"/>
                  <a:gd name="T61" fmla="*/ 13950 h 107"/>
                  <a:gd name="T62" fmla="*/ 6 w 65"/>
                  <a:gd name="T63" fmla="*/ 16363 h 107"/>
                  <a:gd name="T64" fmla="*/ 4 w 65"/>
                  <a:gd name="T65" fmla="*/ 18532 h 107"/>
                  <a:gd name="T66" fmla="*/ 2 w 65"/>
                  <a:gd name="T67" fmla="*/ 20112 h 107"/>
                  <a:gd name="T68" fmla="*/ 1 w 65"/>
                  <a:gd name="T69" fmla="*/ 22758 h 107"/>
                  <a:gd name="T70" fmla="*/ 1 w 65"/>
                  <a:gd name="T71" fmla="*/ 23472 h 107"/>
                  <a:gd name="T72" fmla="*/ 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0" y="97"/>
                    </a:moveTo>
                    <a:lnTo>
                      <a:pt x="0" y="100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6"/>
                    </a:lnTo>
                    <a:lnTo>
                      <a:pt x="6" y="107"/>
                    </a:lnTo>
                    <a:lnTo>
                      <a:pt x="11" y="107"/>
                    </a:lnTo>
                    <a:lnTo>
                      <a:pt x="17" y="104"/>
                    </a:lnTo>
                    <a:lnTo>
                      <a:pt x="24" y="100"/>
                    </a:lnTo>
                    <a:lnTo>
                      <a:pt x="30" y="95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2"/>
                    </a:lnTo>
                    <a:lnTo>
                      <a:pt x="57" y="62"/>
                    </a:lnTo>
                    <a:lnTo>
                      <a:pt x="61" y="51"/>
                    </a:lnTo>
                    <a:lnTo>
                      <a:pt x="63" y="40"/>
                    </a:lnTo>
                    <a:lnTo>
                      <a:pt x="65" y="28"/>
                    </a:lnTo>
                    <a:lnTo>
                      <a:pt x="64" y="14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2"/>
                    </a:lnTo>
                    <a:lnTo>
                      <a:pt x="22" y="30"/>
                    </a:lnTo>
                    <a:lnTo>
                      <a:pt x="16" y="39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4"/>
                    </a:lnTo>
                    <a:lnTo>
                      <a:pt x="4" y="72"/>
                    </a:lnTo>
                    <a:lnTo>
                      <a:pt x="2" y="79"/>
                    </a:lnTo>
                    <a:lnTo>
                      <a:pt x="1" y="87"/>
                    </a:lnTo>
                    <a:lnTo>
                      <a:pt x="1" y="92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15" name="Freeform 1043"/>
              <p:cNvSpPr>
                <a:spLocks noChangeArrowheads="1"/>
              </p:cNvSpPr>
              <p:nvPr/>
            </p:nvSpPr>
            <p:spPr bwMode="auto">
              <a:xfrm>
                <a:off x="5542" y="1570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1 G9"/>
                  <a:gd name="G11" fmla="*/ 1 0 51712"/>
                  <a:gd name="G12" fmla="sin 97 G11"/>
                  <a:gd name="G13" fmla="+- 65533 0 0"/>
                  <a:gd name="G14" fmla="+- 107 0 0"/>
                  <a:gd name="G15" fmla="*/ 1 55357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121 0 0"/>
                  <a:gd name="G39" fmla="+- 57262 0 0"/>
                  <a:gd name="G40" fmla="+- 53305 0 0"/>
                  <a:gd name="G41" fmla="+- 49008 0 0"/>
                  <a:gd name="G42" fmla="+- 45211 0 0"/>
                  <a:gd name="G43" fmla="+- 41197 0 0"/>
                  <a:gd name="G44" fmla="+- 37737 0 0"/>
                  <a:gd name="T0" fmla="*/ 2306 w 75"/>
                  <a:gd name="T1" fmla="*/ 3 h 111"/>
                  <a:gd name="T2" fmla="*/ 2429 w 75"/>
                  <a:gd name="T3" fmla="*/ 5844 h 111"/>
                  <a:gd name="T4" fmla="*/ 2429 w 75"/>
                  <a:gd name="T5" fmla="*/ 10703 h 111"/>
                  <a:gd name="T6" fmla="*/ 2417 w 75"/>
                  <a:gd name="T7" fmla="*/ 14648 h 111"/>
                  <a:gd name="T8" fmla="*/ 2306 w 75"/>
                  <a:gd name="T9" fmla="*/ 18834 h 111"/>
                  <a:gd name="T10" fmla="*/ 2179 w 75"/>
                  <a:gd name="T11" fmla="*/ 22504 h 111"/>
                  <a:gd name="T12" fmla="*/ 1964 w 75"/>
                  <a:gd name="T13" fmla="*/ 26303 h 111"/>
                  <a:gd name="T14" fmla="*/ 1770 w 75"/>
                  <a:gd name="T15" fmla="*/ 29569 h 111"/>
                  <a:gd name="T16" fmla="*/ 1514 w 75"/>
                  <a:gd name="T17" fmla="*/ 32091 h 111"/>
                  <a:gd name="T18" fmla="*/ 1237 w 75"/>
                  <a:gd name="T19" fmla="*/ 34571 h 111"/>
                  <a:gd name="T20" fmla="*/ 954 w 75"/>
                  <a:gd name="T21" fmla="*/ 37156 h 111"/>
                  <a:gd name="T22" fmla="*/ 736 w 75"/>
                  <a:gd name="T23" fmla="*/ 37808 h 111"/>
                  <a:gd name="T24" fmla="*/ 539 w 75"/>
                  <a:gd name="T25" fmla="*/ 38316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8022 h 111"/>
                  <a:gd name="T34" fmla="*/ 9 w 75"/>
                  <a:gd name="T35" fmla="*/ 37516 h 111"/>
                  <a:gd name="T36" fmla="*/ 9 w 75"/>
                  <a:gd name="T37" fmla="*/ 37156 h 111"/>
                  <a:gd name="T38" fmla="*/ 0 w 75"/>
                  <a:gd name="T39" fmla="*/ 36374 h 111"/>
                  <a:gd name="T40" fmla="*/ 0 w 75"/>
                  <a:gd name="T41" fmla="*/ 37808 h 111"/>
                  <a:gd name="T42" fmla="*/ 0 w 75"/>
                  <a:gd name="T43" fmla="*/ 38854 h 111"/>
                  <a:gd name="T44" fmla="*/ 3 w 75"/>
                  <a:gd name="T45" fmla="*/ 40527 h 111"/>
                  <a:gd name="T46" fmla="*/ 6 w 75"/>
                  <a:gd name="T47" fmla="*/ 41125 h 111"/>
                  <a:gd name="T48" fmla="*/ 438 w 75"/>
                  <a:gd name="T49" fmla="*/ 42011 h 111"/>
                  <a:gd name="T50" fmla="*/ 598 w 75"/>
                  <a:gd name="T51" fmla="*/ 42011 h 111"/>
                  <a:gd name="T52" fmla="*/ 860 w 75"/>
                  <a:gd name="T53" fmla="*/ 40881 h 111"/>
                  <a:gd name="T54" fmla="*/ 1174 w 75"/>
                  <a:gd name="T55" fmla="*/ 39297 h 111"/>
                  <a:gd name="T56" fmla="*/ 1445 w 75"/>
                  <a:gd name="T57" fmla="*/ 37516 h 111"/>
                  <a:gd name="T58" fmla="*/ 1770 w 75"/>
                  <a:gd name="T59" fmla="*/ 34571 h 111"/>
                  <a:gd name="T60" fmla="*/ 1973 w 75"/>
                  <a:gd name="T61" fmla="*/ 31984 h 111"/>
                  <a:gd name="T62" fmla="*/ 2294 w 75"/>
                  <a:gd name="T63" fmla="*/ 27841 h 111"/>
                  <a:gd name="T64" fmla="*/ 2429 w 75"/>
                  <a:gd name="T65" fmla="*/ 24346 h 111"/>
                  <a:gd name="T66" fmla="*/ 2681 w 75"/>
                  <a:gd name="T67" fmla="*/ 20032 h 111"/>
                  <a:gd name="T68" fmla="*/ 2806 w 75"/>
                  <a:gd name="T69" fmla="*/ 14909 h 111"/>
                  <a:gd name="T70" fmla="*/ 2825 w 75"/>
                  <a:gd name="T71" fmla="*/ 10703 h 111"/>
                  <a:gd name="T72" fmla="*/ 2806 w 75"/>
                  <a:gd name="T73" fmla="*/ 4993 h 111"/>
                  <a:gd name="T74" fmla="*/ 2681 w 75"/>
                  <a:gd name="T75" fmla="*/ 0 h 111"/>
                  <a:gd name="T76" fmla="*/ 2306 w 75"/>
                  <a:gd name="T77" fmla="*/ 3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3"/>
                    </a:moveTo>
                    <a:lnTo>
                      <a:pt x="65" y="16"/>
                    </a:lnTo>
                    <a:lnTo>
                      <a:pt x="65" y="28"/>
                    </a:lnTo>
                    <a:lnTo>
                      <a:pt x="64" y="39"/>
                    </a:lnTo>
                    <a:lnTo>
                      <a:pt x="62" y="50"/>
                    </a:lnTo>
                    <a:lnTo>
                      <a:pt x="58" y="59"/>
                    </a:lnTo>
                    <a:lnTo>
                      <a:pt x="52" y="69"/>
                    </a:lnTo>
                    <a:lnTo>
                      <a:pt x="46" y="78"/>
                    </a:lnTo>
                    <a:lnTo>
                      <a:pt x="40" y="85"/>
                    </a:lnTo>
                    <a:lnTo>
                      <a:pt x="33" y="91"/>
                    </a:lnTo>
                    <a:lnTo>
                      <a:pt x="26" y="97"/>
                    </a:lnTo>
                    <a:lnTo>
                      <a:pt x="21" y="100"/>
                    </a:lnTo>
                    <a:lnTo>
                      <a:pt x="15" y="102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1"/>
                    </a:lnTo>
                    <a:lnTo>
                      <a:pt x="9" y="99"/>
                    </a:lnTo>
                    <a:lnTo>
                      <a:pt x="9" y="97"/>
                    </a:lnTo>
                    <a:lnTo>
                      <a:pt x="0" y="96"/>
                    </a:lnTo>
                    <a:lnTo>
                      <a:pt x="0" y="100"/>
                    </a:lnTo>
                    <a:lnTo>
                      <a:pt x="0" y="103"/>
                    </a:lnTo>
                    <a:lnTo>
                      <a:pt x="3" y="107"/>
                    </a:lnTo>
                    <a:lnTo>
                      <a:pt x="6" y="109"/>
                    </a:lnTo>
                    <a:lnTo>
                      <a:pt x="11" y="111"/>
                    </a:lnTo>
                    <a:lnTo>
                      <a:pt x="17" y="111"/>
                    </a:lnTo>
                    <a:lnTo>
                      <a:pt x="24" y="108"/>
                    </a:lnTo>
                    <a:lnTo>
                      <a:pt x="31" y="104"/>
                    </a:lnTo>
                    <a:lnTo>
                      <a:pt x="39" y="99"/>
                    </a:lnTo>
                    <a:lnTo>
                      <a:pt x="46" y="91"/>
                    </a:lnTo>
                    <a:lnTo>
                      <a:pt x="53" y="84"/>
                    </a:lnTo>
                    <a:lnTo>
                      <a:pt x="60" y="74"/>
                    </a:lnTo>
                    <a:lnTo>
                      <a:pt x="65" y="64"/>
                    </a:lnTo>
                    <a:lnTo>
                      <a:pt x="70" y="53"/>
                    </a:lnTo>
                    <a:lnTo>
                      <a:pt x="73" y="40"/>
                    </a:lnTo>
                    <a:lnTo>
                      <a:pt x="75" y="28"/>
                    </a:lnTo>
                    <a:lnTo>
                      <a:pt x="73" y="14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16" name="Freeform 1044"/>
              <p:cNvSpPr>
                <a:spLocks noChangeArrowheads="1"/>
              </p:cNvSpPr>
              <p:nvPr/>
            </p:nvSpPr>
            <p:spPr bwMode="auto">
              <a:xfrm>
                <a:off x="5560" y="1566"/>
                <a:ext cx="53" cy="54"/>
              </a:xfrm>
              <a:custGeom>
                <a:avLst/>
                <a:gdLst>
                  <a:gd name="G0" fmla="*/ 1 1703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0 51712"/>
                  <a:gd name="G14" fmla="*/ 1 44261 51712"/>
                  <a:gd name="G15" fmla="*/ 1 63095 51712"/>
                  <a:gd name="G16" fmla="*/ G15 1 180"/>
                  <a:gd name="G17" fmla="*/ G14 1 G16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304 0 0"/>
                  <a:gd name="G30" fmla="*/ 1 0 51712"/>
                  <a:gd name="G31" fmla="*/ 1 0 51712"/>
                  <a:gd name="T0" fmla="*/ 8 w 53"/>
                  <a:gd name="T1" fmla="*/ 150866 h 45"/>
                  <a:gd name="T2" fmla="*/ 608 w 53"/>
                  <a:gd name="T3" fmla="*/ 126106 h 45"/>
                  <a:gd name="T4" fmla="*/ 845 w 53"/>
                  <a:gd name="T5" fmla="*/ 98525 h 45"/>
                  <a:gd name="T6" fmla="*/ 1313 w 53"/>
                  <a:gd name="T7" fmla="*/ 70921 h 45"/>
                  <a:gd name="T8" fmla="*/ 1549 w 53"/>
                  <a:gd name="T9" fmla="*/ 54302 h 45"/>
                  <a:gd name="T10" fmla="*/ 1846 w 53"/>
                  <a:gd name="T11" fmla="*/ 38685 h 45"/>
                  <a:gd name="T12" fmla="*/ 2060 w 53"/>
                  <a:gd name="T13" fmla="*/ 29815 h 45"/>
                  <a:gd name="T14" fmla="*/ 2155 w 53"/>
                  <a:gd name="T15" fmla="*/ 29815 h 45"/>
                  <a:gd name="T16" fmla="*/ 2177 w 53"/>
                  <a:gd name="T17" fmla="*/ 29815 h 45"/>
                  <a:gd name="T18" fmla="*/ 2155 w 53"/>
                  <a:gd name="T19" fmla="*/ 29815 h 45"/>
                  <a:gd name="T20" fmla="*/ 2155 w 53"/>
                  <a:gd name="T21" fmla="*/ 25066 h 45"/>
                  <a:gd name="T22" fmla="*/ 2467 w 53"/>
                  <a:gd name="T23" fmla="*/ 66 h 45"/>
                  <a:gd name="T24" fmla="*/ 2335 w 53"/>
                  <a:gd name="T25" fmla="*/ 1 h 45"/>
                  <a:gd name="T26" fmla="*/ 2210 w 53"/>
                  <a:gd name="T27" fmla="*/ 0 h 45"/>
                  <a:gd name="T28" fmla="*/ 2060 w 53"/>
                  <a:gd name="T29" fmla="*/ 0 h 45"/>
                  <a:gd name="T30" fmla="*/ 1931 w 53"/>
                  <a:gd name="T31" fmla="*/ 1 h 45"/>
                  <a:gd name="T32" fmla="*/ 1564 w 53"/>
                  <a:gd name="T33" fmla="*/ 66 h 45"/>
                  <a:gd name="T34" fmla="*/ 1326 w 53"/>
                  <a:gd name="T35" fmla="*/ 29815 h 45"/>
                  <a:gd name="T36" fmla="*/ 944 w 53"/>
                  <a:gd name="T37" fmla="*/ 49886 h 45"/>
                  <a:gd name="T38" fmla="*/ 608 w 53"/>
                  <a:gd name="T39" fmla="*/ 76262 h 45"/>
                  <a:gd name="T40" fmla="*/ 6 w 53"/>
                  <a:gd name="T41" fmla="*/ 107429 h 45"/>
                  <a:gd name="T42" fmla="*/ 0 w 53"/>
                  <a:gd name="T43" fmla="*/ 137367 h 45"/>
                  <a:gd name="T44" fmla="*/ 8 w 53"/>
                  <a:gd name="T45" fmla="*/ 150866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8" y="45"/>
                    </a:moveTo>
                    <a:lnTo>
                      <a:pt x="13" y="37"/>
                    </a:lnTo>
                    <a:lnTo>
                      <a:pt x="19" y="29"/>
                    </a:lnTo>
                    <a:lnTo>
                      <a:pt x="27" y="22"/>
                    </a:lnTo>
                    <a:lnTo>
                      <a:pt x="33" y="16"/>
                    </a:lnTo>
                    <a:lnTo>
                      <a:pt x="40" y="12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6" y="9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53" y="4"/>
                    </a:lnTo>
                    <a:lnTo>
                      <a:pt x="50" y="1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4"/>
                    </a:lnTo>
                    <a:lnTo>
                      <a:pt x="28" y="9"/>
                    </a:lnTo>
                    <a:lnTo>
                      <a:pt x="21" y="15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0"/>
                    </a:ln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17" name="Freeform 1045"/>
              <p:cNvSpPr>
                <a:spLocks noChangeArrowheads="1"/>
              </p:cNvSpPr>
              <p:nvPr/>
            </p:nvSpPr>
            <p:spPr bwMode="auto">
              <a:xfrm>
                <a:off x="5542" y="1624"/>
                <a:ext cx="24" cy="55"/>
              </a:xfrm>
              <a:custGeom>
                <a:avLst/>
                <a:gdLst>
                  <a:gd name="G0" fmla="+- 10 0 0"/>
                  <a:gd name="G1" fmla="sin 61 G0"/>
                  <a:gd name="G2" fmla="*/ 1 5447 49664"/>
                  <a:gd name="G3" fmla="*/ 1 24209 25856"/>
                  <a:gd name="G4" fmla="+- 1 0 0"/>
                  <a:gd name="G5" fmla="+- 1 0 0"/>
                  <a:gd name="G6" fmla="+- 3 0 0"/>
                  <a:gd name="G7" fmla="*/ 1 43761 51712"/>
                  <a:gd name="G8" fmla="+- 42 0 0"/>
                  <a:gd name="G9" fmla="*/ 1 55 2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4213 0 0"/>
                  <a:gd name="G23" fmla="+- 64688 0 0"/>
                  <a:gd name="T0" fmla="*/ 1967 w 25"/>
                  <a:gd name="T1" fmla="*/ 3726 h 61"/>
                  <a:gd name="T2" fmla="*/ 2124 w 25"/>
                  <a:gd name="T3" fmla="*/ 3447 h 61"/>
                  <a:gd name="T4" fmla="*/ 2294 w 25"/>
                  <a:gd name="T5" fmla="*/ 3142 h 61"/>
                  <a:gd name="T6" fmla="*/ 2478 w 25"/>
                  <a:gd name="T7" fmla="*/ 2717 h 61"/>
                  <a:gd name="T8" fmla="*/ 2676 w 25"/>
                  <a:gd name="T9" fmla="*/ 2290 h 61"/>
                  <a:gd name="T10" fmla="*/ 3121 w 25"/>
                  <a:gd name="T11" fmla="*/ 1812 h 61"/>
                  <a:gd name="T12" fmla="*/ 3641 w 25"/>
                  <a:gd name="T13" fmla="*/ 1234 h 61"/>
                  <a:gd name="T14" fmla="*/ 4587 w 25"/>
                  <a:gd name="T15" fmla="*/ 705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560 h 61"/>
                  <a:gd name="T22" fmla="*/ 1967 w 25"/>
                  <a:gd name="T23" fmla="*/ 1132 h 61"/>
                  <a:gd name="T24" fmla="*/ 1686 w 25"/>
                  <a:gd name="T25" fmla="*/ 1674 h 61"/>
                  <a:gd name="T26" fmla="*/ 5 w 25"/>
                  <a:gd name="T27" fmla="*/ 2120 h 61"/>
                  <a:gd name="T28" fmla="*/ 3 w 25"/>
                  <a:gd name="T29" fmla="*/ 2515 h 61"/>
                  <a:gd name="T30" fmla="*/ 2 w 25"/>
                  <a:gd name="T31" fmla="*/ 3044 h 61"/>
                  <a:gd name="T32" fmla="*/ 2 w 25"/>
                  <a:gd name="T33" fmla="*/ 3401 h 61"/>
                  <a:gd name="T34" fmla="*/ 0 w 25"/>
                  <a:gd name="T35" fmla="*/ 3677 h 61"/>
                  <a:gd name="T36" fmla="*/ 1967 w 25"/>
                  <a:gd name="T37" fmla="*/ 3726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6"/>
                    </a:lnTo>
                    <a:lnTo>
                      <a:pt x="11" y="51"/>
                    </a:lnTo>
                    <a:lnTo>
                      <a:pt x="12" y="44"/>
                    </a:lnTo>
                    <a:lnTo>
                      <a:pt x="13" y="37"/>
                    </a:lnTo>
                    <a:lnTo>
                      <a:pt x="15" y="29"/>
                    </a:lnTo>
                    <a:lnTo>
                      <a:pt x="17" y="20"/>
                    </a:lnTo>
                    <a:lnTo>
                      <a:pt x="21" y="12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8"/>
                    </a:lnTo>
                    <a:lnTo>
                      <a:pt x="7" y="27"/>
                    </a:lnTo>
                    <a:lnTo>
                      <a:pt x="5" y="34"/>
                    </a:lnTo>
                    <a:lnTo>
                      <a:pt x="3" y="42"/>
                    </a:lnTo>
                    <a:lnTo>
                      <a:pt x="2" y="50"/>
                    </a:lnTo>
                    <a:lnTo>
                      <a:pt x="2" y="55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18" name="Freeform 1046"/>
              <p:cNvSpPr>
                <a:spLocks noChangeArrowheads="1"/>
              </p:cNvSpPr>
              <p:nvPr/>
            </p:nvSpPr>
            <p:spPr bwMode="auto">
              <a:xfrm>
                <a:off x="142" y="2636"/>
                <a:ext cx="66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2 0 0"/>
                  <a:gd name="G8" fmla="+- 13 0 0"/>
                  <a:gd name="G9" fmla="+- 3 0 0"/>
                  <a:gd name="G10" fmla="*/ 1 0 51712"/>
                  <a:gd name="G11" fmla="+- 17 0 0"/>
                  <a:gd name="G12" fmla="cos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20563 0 0"/>
                  <a:gd name="G32" fmla="+- 21248 0 0"/>
                  <a:gd name="G33" fmla="+- 22109 0 0"/>
                  <a:gd name="G34" fmla="+- 22700 0 0"/>
                  <a:gd name="G35" fmla="+- 23230 0 0"/>
                  <a:gd name="G36" fmla="+- 23859 0 0"/>
                  <a:gd name="G37" fmla="+- 24257 0 0"/>
                  <a:gd name="T0" fmla="*/ 4230 w 65"/>
                  <a:gd name="T1" fmla="*/ 24793 h 107"/>
                  <a:gd name="T2" fmla="*/ 4230 w 65"/>
                  <a:gd name="T3" fmla="*/ 25478 h 107"/>
                  <a:gd name="T4" fmla="*/ 4230 w 65"/>
                  <a:gd name="T5" fmla="*/ 26326 h 107"/>
                  <a:gd name="T6" fmla="*/ 4217 w 65"/>
                  <a:gd name="T7" fmla="*/ 26844 h 107"/>
                  <a:gd name="T8" fmla="*/ 4144 w 65"/>
                  <a:gd name="T9" fmla="*/ 27134 h 107"/>
                  <a:gd name="T10" fmla="*/ 3904 w 65"/>
                  <a:gd name="T11" fmla="*/ 27395 h 107"/>
                  <a:gd name="T12" fmla="*/ 3536 w 65"/>
                  <a:gd name="T13" fmla="*/ 27395 h 107"/>
                  <a:gd name="T14" fmla="*/ 3138 w 65"/>
                  <a:gd name="T15" fmla="*/ 26844 h 107"/>
                  <a:gd name="T16" fmla="*/ 2729 w 65"/>
                  <a:gd name="T17" fmla="*/ 25478 h 107"/>
                  <a:gd name="T18" fmla="*/ 2282 w 65"/>
                  <a:gd name="T19" fmla="*/ 24722 h 107"/>
                  <a:gd name="T20" fmla="*/ 1797 w 65"/>
                  <a:gd name="T21" fmla="*/ 23003 h 107"/>
                  <a:gd name="T22" fmla="*/ 1334 w 65"/>
                  <a:gd name="T23" fmla="*/ 21162 h 107"/>
                  <a:gd name="T24" fmla="*/ 932 w 65"/>
                  <a:gd name="T25" fmla="*/ 18532 h 107"/>
                  <a:gd name="T26" fmla="*/ 8 w 65"/>
                  <a:gd name="T27" fmla="*/ 16027 h 107"/>
                  <a:gd name="T28" fmla="*/ 4 w 65"/>
                  <a:gd name="T29" fmla="*/ 12967 h 107"/>
                  <a:gd name="T30" fmla="*/ 2 w 65"/>
                  <a:gd name="T31" fmla="*/ 10292 h 107"/>
                  <a:gd name="T32" fmla="*/ 0 w 65"/>
                  <a:gd name="T33" fmla="*/ 7180 h 107"/>
                  <a:gd name="T34" fmla="*/ 1 w 65"/>
                  <a:gd name="T35" fmla="*/ 3809 h 107"/>
                  <a:gd name="T36" fmla="*/ 4 w 65"/>
                  <a:gd name="T37" fmla="*/ 3 h 107"/>
                  <a:gd name="T38" fmla="*/ 5 w 65"/>
                  <a:gd name="T39" fmla="*/ 1 h 107"/>
                  <a:gd name="T40" fmla="*/ 6 w 65"/>
                  <a:gd name="T41" fmla="*/ 0 h 107"/>
                  <a:gd name="T42" fmla="*/ 8 w 65"/>
                  <a:gd name="T43" fmla="*/ 0 h 107"/>
                  <a:gd name="T44" fmla="*/ 691 w 65"/>
                  <a:gd name="T45" fmla="*/ 1 h 107"/>
                  <a:gd name="T46" fmla="*/ 1050 w 65"/>
                  <a:gd name="T47" fmla="*/ 4 h 107"/>
                  <a:gd name="T48" fmla="*/ 1503 w 65"/>
                  <a:gd name="T49" fmla="*/ 2292 h 107"/>
                  <a:gd name="T50" fmla="*/ 1908 w 65"/>
                  <a:gd name="T51" fmla="*/ 3525 h 107"/>
                  <a:gd name="T52" fmla="*/ 2422 w 65"/>
                  <a:gd name="T53" fmla="*/ 5796 h 107"/>
                  <a:gd name="T54" fmla="*/ 2834 w 65"/>
                  <a:gd name="T55" fmla="*/ 7714 h 107"/>
                  <a:gd name="T56" fmla="*/ 3193 w 65"/>
                  <a:gd name="T57" fmla="*/ 9880 h 107"/>
                  <a:gd name="T58" fmla="*/ 3536 w 65"/>
                  <a:gd name="T59" fmla="*/ 12272 h 107"/>
                  <a:gd name="T60" fmla="*/ 3754 w 65"/>
                  <a:gd name="T61" fmla="*/ 13950 h 107"/>
                  <a:gd name="T62" fmla="*/ 3904 w 65"/>
                  <a:gd name="T63" fmla="*/ 16363 h 107"/>
                  <a:gd name="T64" fmla="*/ 3985 w 65"/>
                  <a:gd name="T65" fmla="*/ 18581 h 107"/>
                  <a:gd name="T66" fmla="*/ 4144 w 65"/>
                  <a:gd name="T67" fmla="*/ 21162 h 107"/>
                  <a:gd name="T68" fmla="*/ 4217 w 65"/>
                  <a:gd name="T69" fmla="*/ 22758 h 107"/>
                  <a:gd name="T70" fmla="*/ 4217 w 65"/>
                  <a:gd name="T71" fmla="*/ 23714 h 107"/>
                  <a:gd name="T72" fmla="*/ 4230 w 65"/>
                  <a:gd name="T73" fmla="*/ 24793 h 107"/>
                  <a:gd name="T74" fmla="*/ 0 w 65"/>
                  <a:gd name="T75" fmla="*/ 0 h 107"/>
                  <a:gd name="T76" fmla="*/ 65 w 65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7">
                    <a:moveTo>
                      <a:pt x="65" y="97"/>
                    </a:moveTo>
                    <a:lnTo>
                      <a:pt x="65" y="100"/>
                    </a:lnTo>
                    <a:lnTo>
                      <a:pt x="65" y="102"/>
                    </a:lnTo>
                    <a:lnTo>
                      <a:pt x="64" y="105"/>
                    </a:lnTo>
                    <a:lnTo>
                      <a:pt x="63" y="106"/>
                    </a:lnTo>
                    <a:lnTo>
                      <a:pt x="59" y="107"/>
                    </a:lnTo>
                    <a:lnTo>
                      <a:pt x="54" y="107"/>
                    </a:lnTo>
                    <a:lnTo>
                      <a:pt x="48" y="105"/>
                    </a:lnTo>
                    <a:lnTo>
                      <a:pt x="41" y="100"/>
                    </a:lnTo>
                    <a:lnTo>
                      <a:pt x="35" y="96"/>
                    </a:lnTo>
                    <a:lnTo>
                      <a:pt x="27" y="89"/>
                    </a:lnTo>
                    <a:lnTo>
                      <a:pt x="21" y="81"/>
                    </a:lnTo>
                    <a:lnTo>
                      <a:pt x="15" y="72"/>
                    </a:lnTo>
                    <a:lnTo>
                      <a:pt x="8" y="62"/>
                    </a:lnTo>
                    <a:lnTo>
                      <a:pt x="4" y="51"/>
                    </a:lnTo>
                    <a:lnTo>
                      <a:pt x="2" y="40"/>
                    </a:lnTo>
                    <a:lnTo>
                      <a:pt x="0" y="28"/>
                    </a:lnTo>
                    <a:lnTo>
                      <a:pt x="1" y="16"/>
                    </a:lnTo>
                    <a:lnTo>
                      <a:pt x="4" y="3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7" y="4"/>
                    </a:lnTo>
                    <a:lnTo>
                      <a:pt x="23" y="9"/>
                    </a:lnTo>
                    <a:lnTo>
                      <a:pt x="29" y="15"/>
                    </a:lnTo>
                    <a:lnTo>
                      <a:pt x="37" y="22"/>
                    </a:lnTo>
                    <a:lnTo>
                      <a:pt x="43" y="30"/>
                    </a:lnTo>
                    <a:lnTo>
                      <a:pt x="49" y="39"/>
                    </a:lnTo>
                    <a:lnTo>
                      <a:pt x="54" y="48"/>
                    </a:lnTo>
                    <a:lnTo>
                      <a:pt x="57" y="55"/>
                    </a:lnTo>
                    <a:lnTo>
                      <a:pt x="59" y="64"/>
                    </a:lnTo>
                    <a:lnTo>
                      <a:pt x="61" y="73"/>
                    </a:lnTo>
                    <a:lnTo>
                      <a:pt x="63" y="81"/>
                    </a:lnTo>
                    <a:lnTo>
                      <a:pt x="64" y="87"/>
                    </a:lnTo>
                    <a:lnTo>
                      <a:pt x="64" y="93"/>
                    </a:lnTo>
                    <a:lnTo>
                      <a:pt x="65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19" name="Freeform 1047"/>
              <p:cNvSpPr>
                <a:spLocks noChangeArrowheads="1"/>
              </p:cNvSpPr>
              <p:nvPr/>
            </p:nvSpPr>
            <p:spPr bwMode="auto">
              <a:xfrm>
                <a:off x="137" y="2637"/>
                <a:ext cx="76" cy="132"/>
              </a:xfrm>
              <a:custGeom>
                <a:avLst/>
                <a:gdLst>
                  <a:gd name="G0" fmla="+- 2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51452 0 0"/>
                  <a:gd name="G37" fmla="+- 37066 0 0"/>
                  <a:gd name="G38" fmla="+- 23167 0 0"/>
                  <a:gd name="G39" fmla="+- 11214 0 0"/>
                  <a:gd name="G40" fmla="+- 73 0 0"/>
                  <a:gd name="G41" fmla="*/ 1 0 51712"/>
                  <a:gd name="G42" fmla="*/ 1 0 51712"/>
                  <a:gd name="T0" fmla="*/ 5 w 75"/>
                  <a:gd name="T1" fmla="*/ 0 h 110"/>
                  <a:gd name="T2" fmla="*/ 2 w 75"/>
                  <a:gd name="T3" fmla="*/ 14086 h 110"/>
                  <a:gd name="T4" fmla="*/ 0 w 75"/>
                  <a:gd name="T5" fmla="*/ 28470 h 110"/>
                  <a:gd name="T6" fmla="*/ 2 w 75"/>
                  <a:gd name="T7" fmla="*/ 42371 h 110"/>
                  <a:gd name="T8" fmla="*/ 5 w 75"/>
                  <a:gd name="T9" fmla="*/ 54327 h 110"/>
                  <a:gd name="T10" fmla="*/ 416 w 75"/>
                  <a:gd name="T11" fmla="*/ 65879 h 110"/>
                  <a:gd name="T12" fmla="*/ 539 w 75"/>
                  <a:gd name="T13" fmla="*/ 77128 h 110"/>
                  <a:gd name="T14" fmla="*/ 775 w 75"/>
                  <a:gd name="T15" fmla="*/ 87074 h 110"/>
                  <a:gd name="T16" fmla="*/ 1115 w 75"/>
                  <a:gd name="T17" fmla="*/ 96085 h 110"/>
                  <a:gd name="T18" fmla="*/ 1364 w 75"/>
                  <a:gd name="T19" fmla="*/ 102096 h 110"/>
                  <a:gd name="T20" fmla="*/ 1680 w 75"/>
                  <a:gd name="T21" fmla="*/ 108958 h 110"/>
                  <a:gd name="T22" fmla="*/ 1963 w 75"/>
                  <a:gd name="T23" fmla="*/ 112419 h 110"/>
                  <a:gd name="T24" fmla="*/ 2179 w 75"/>
                  <a:gd name="T25" fmla="*/ 114241 h 110"/>
                  <a:gd name="T26" fmla="*/ 2417 w 75"/>
                  <a:gd name="T27" fmla="*/ 114241 h 110"/>
                  <a:gd name="T28" fmla="*/ 2681 w 75"/>
                  <a:gd name="T29" fmla="*/ 113011 h 110"/>
                  <a:gd name="T30" fmla="*/ 2695 w 75"/>
                  <a:gd name="T31" fmla="*/ 110493 h 110"/>
                  <a:gd name="T32" fmla="*/ 2825 w 75"/>
                  <a:gd name="T33" fmla="*/ 108210 h 110"/>
                  <a:gd name="T34" fmla="*/ 2825 w 75"/>
                  <a:gd name="T35" fmla="*/ 102392 h 110"/>
                  <a:gd name="T36" fmla="*/ 2825 w 75"/>
                  <a:gd name="T37" fmla="*/ 100766 h 110"/>
                  <a:gd name="T38" fmla="*/ 2545 w 75"/>
                  <a:gd name="T39" fmla="*/ 101937 h 110"/>
                  <a:gd name="T40" fmla="*/ 2545 w 75"/>
                  <a:gd name="T41" fmla="*/ 102392 h 110"/>
                  <a:gd name="T42" fmla="*/ 2545 w 75"/>
                  <a:gd name="T43" fmla="*/ 103943 h 110"/>
                  <a:gd name="T44" fmla="*/ 2429 w 75"/>
                  <a:gd name="T45" fmla="*/ 103943 h 110"/>
                  <a:gd name="T46" fmla="*/ 2545 w 75"/>
                  <a:gd name="T47" fmla="*/ 103943 h 110"/>
                  <a:gd name="T48" fmla="*/ 2417 w 75"/>
                  <a:gd name="T49" fmla="*/ 104503 h 110"/>
                  <a:gd name="T50" fmla="*/ 2294 w 75"/>
                  <a:gd name="T51" fmla="*/ 104503 h 110"/>
                  <a:gd name="T52" fmla="*/ 2068 w 75"/>
                  <a:gd name="T53" fmla="*/ 102392 h 110"/>
                  <a:gd name="T54" fmla="*/ 1865 w 75"/>
                  <a:gd name="T55" fmla="*/ 100766 h 110"/>
                  <a:gd name="T56" fmla="*/ 1595 w 75"/>
                  <a:gd name="T57" fmla="*/ 94413 h 110"/>
                  <a:gd name="T58" fmla="*/ 1303 w 75"/>
                  <a:gd name="T59" fmla="*/ 88807 h 110"/>
                  <a:gd name="T60" fmla="*/ 1115 w 75"/>
                  <a:gd name="T61" fmla="*/ 80507 h 110"/>
                  <a:gd name="T62" fmla="*/ 816 w 75"/>
                  <a:gd name="T63" fmla="*/ 73025 h 110"/>
                  <a:gd name="T64" fmla="*/ 598 w 75"/>
                  <a:gd name="T65" fmla="*/ 62434 h 110"/>
                  <a:gd name="T66" fmla="*/ 486 w 75"/>
                  <a:gd name="T67" fmla="*/ 50397 h 110"/>
                  <a:gd name="T68" fmla="*/ 438 w 75"/>
                  <a:gd name="T69" fmla="*/ 39630 h 110"/>
                  <a:gd name="T70" fmla="*/ 416 w 75"/>
                  <a:gd name="T71" fmla="*/ 28470 h 110"/>
                  <a:gd name="T72" fmla="*/ 416 w 75"/>
                  <a:gd name="T73" fmla="*/ 15332 h 110"/>
                  <a:gd name="T74" fmla="*/ 486 w 75"/>
                  <a:gd name="T75" fmla="*/ 29 h 110"/>
                  <a:gd name="T76" fmla="*/ 5 w 75"/>
                  <a:gd name="T77" fmla="*/ 0 h 110"/>
                  <a:gd name="T78" fmla="*/ 0 w 75"/>
                  <a:gd name="T79" fmla="*/ 0 h 110"/>
                  <a:gd name="T80" fmla="*/ 75 w 75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0">
                    <a:moveTo>
                      <a:pt x="5" y="0"/>
                    </a:moveTo>
                    <a:lnTo>
                      <a:pt x="2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8" y="110"/>
                    </a:lnTo>
                    <a:lnTo>
                      <a:pt x="64" y="110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5" y="103"/>
                    </a:lnTo>
                    <a:lnTo>
                      <a:pt x="75" y="99"/>
                    </a:lnTo>
                    <a:lnTo>
                      <a:pt x="75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0"/>
                    </a:lnTo>
                    <a:lnTo>
                      <a:pt x="66" y="100"/>
                    </a:lnTo>
                    <a:lnTo>
                      <a:pt x="64" y="101"/>
                    </a:lnTo>
                    <a:lnTo>
                      <a:pt x="60" y="101"/>
                    </a:lnTo>
                    <a:lnTo>
                      <a:pt x="54" y="99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20" name="Freeform 1048"/>
              <p:cNvSpPr>
                <a:spLocks noChangeArrowheads="1"/>
              </p:cNvSpPr>
              <p:nvPr/>
            </p:nvSpPr>
            <p:spPr bwMode="auto">
              <a:xfrm>
                <a:off x="142" y="2632"/>
                <a:ext cx="5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2 0 0"/>
                  <a:gd name="G5" fmla="+- 5 0 0"/>
                  <a:gd name="G6" fmla="*/ 1 56877 19264"/>
                  <a:gd name="G7" fmla="*/ 1 63095 51712"/>
                  <a:gd name="G8" fmla="*/ G7 1 180"/>
                  <a:gd name="G9" fmla="*/ G6 1 G8"/>
                  <a:gd name="G10" fmla="*/ 1 29071 57600"/>
                  <a:gd name="G11" fmla="*/ 1 63095 51712"/>
                  <a:gd name="G12" fmla="*/ G11 1 180"/>
                  <a:gd name="G13" fmla="*/ G10 1 G12"/>
                  <a:gd name="G14" fmla="*/ 1 24681 13716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0 51712"/>
                  <a:gd name="G26" fmla="*/ 1 63095 51712"/>
                  <a:gd name="G27" fmla="*/ G26 1 180"/>
                  <a:gd name="G28" fmla="*/ G25 1 G27"/>
                  <a:gd name="G29" fmla="+- 1105 0 0"/>
                  <a:gd name="G30" fmla="*/ 1 0 51712"/>
                  <a:gd name="G31" fmla="*/ 1 0 51712"/>
                  <a:gd name="T0" fmla="*/ 2467 w 53"/>
                  <a:gd name="T1" fmla="*/ 138682 h 45"/>
                  <a:gd name="T2" fmla="*/ 2210 w 53"/>
                  <a:gd name="T3" fmla="*/ 107429 h 45"/>
                  <a:gd name="T4" fmla="*/ 1846 w 53"/>
                  <a:gd name="T5" fmla="*/ 76262 h 45"/>
                  <a:gd name="T6" fmla="*/ 1480 w 53"/>
                  <a:gd name="T7" fmla="*/ 49886 h 45"/>
                  <a:gd name="T8" fmla="*/ 1176 w 53"/>
                  <a:gd name="T9" fmla="*/ 29815 h 45"/>
                  <a:gd name="T10" fmla="*/ 845 w 53"/>
                  <a:gd name="T11" fmla="*/ 66 h 45"/>
                  <a:gd name="T12" fmla="*/ 575 w 53"/>
                  <a:gd name="T13" fmla="*/ 1 h 45"/>
                  <a:gd name="T14" fmla="*/ 487 w 53"/>
                  <a:gd name="T15" fmla="*/ 0 h 45"/>
                  <a:gd name="T16" fmla="*/ 6 w 53"/>
                  <a:gd name="T17" fmla="*/ 0 h 45"/>
                  <a:gd name="T18" fmla="*/ 3 w 53"/>
                  <a:gd name="T19" fmla="*/ 41 h 45"/>
                  <a:gd name="T20" fmla="*/ 0 w 53"/>
                  <a:gd name="T21" fmla="*/ 566 h 45"/>
                  <a:gd name="T22" fmla="*/ 8 w 53"/>
                  <a:gd name="T23" fmla="*/ 27365 h 45"/>
                  <a:gd name="T24" fmla="*/ 8 w 53"/>
                  <a:gd name="T25" fmla="*/ 29815 h 45"/>
                  <a:gd name="T26" fmla="*/ 7 w 53"/>
                  <a:gd name="T27" fmla="*/ 29815 h 45"/>
                  <a:gd name="T28" fmla="*/ 8 w 53"/>
                  <a:gd name="T29" fmla="*/ 29815 h 45"/>
                  <a:gd name="T30" fmla="*/ 487 w 53"/>
                  <a:gd name="T31" fmla="*/ 32453 h 45"/>
                  <a:gd name="T32" fmla="*/ 608 w 53"/>
                  <a:gd name="T33" fmla="*/ 38685 h 45"/>
                  <a:gd name="T34" fmla="*/ 893 w 53"/>
                  <a:gd name="T35" fmla="*/ 54302 h 45"/>
                  <a:gd name="T36" fmla="*/ 1313 w 53"/>
                  <a:gd name="T37" fmla="*/ 70921 h 45"/>
                  <a:gd name="T38" fmla="*/ 1564 w 53"/>
                  <a:gd name="T39" fmla="*/ 99745 h 45"/>
                  <a:gd name="T40" fmla="*/ 1846 w 53"/>
                  <a:gd name="T41" fmla="*/ 126106 h 45"/>
                  <a:gd name="T42" fmla="*/ 2155 w 53"/>
                  <a:gd name="T43" fmla="*/ 150866 h 45"/>
                  <a:gd name="T44" fmla="*/ 2467 w 53"/>
                  <a:gd name="T45" fmla="*/ 138682 h 45"/>
                  <a:gd name="T46" fmla="*/ 0 w 53"/>
                  <a:gd name="T47" fmla="*/ 0 h 45"/>
                  <a:gd name="T48" fmla="*/ 53 w 53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3" h="45">
                    <a:moveTo>
                      <a:pt x="53" y="41"/>
                    </a:moveTo>
                    <a:lnTo>
                      <a:pt x="47" y="32"/>
                    </a:lnTo>
                    <a:lnTo>
                      <a:pt x="40" y="23"/>
                    </a:lnTo>
                    <a:lnTo>
                      <a:pt x="32" y="15"/>
                    </a:lnTo>
                    <a:lnTo>
                      <a:pt x="25" y="9"/>
                    </a:lnTo>
                    <a:lnTo>
                      <a:pt x="19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10"/>
                    </a:lnTo>
                    <a:lnTo>
                      <a:pt x="13" y="12"/>
                    </a:lnTo>
                    <a:lnTo>
                      <a:pt x="20" y="16"/>
                    </a:lnTo>
                    <a:lnTo>
                      <a:pt x="27" y="22"/>
                    </a:lnTo>
                    <a:lnTo>
                      <a:pt x="34" y="30"/>
                    </a:lnTo>
                    <a:lnTo>
                      <a:pt x="40" y="37"/>
                    </a:lnTo>
                    <a:lnTo>
                      <a:pt x="45" y="45"/>
                    </a:lnTo>
                    <a:lnTo>
                      <a:pt x="53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21" name="Freeform 1049"/>
              <p:cNvSpPr>
                <a:spLocks noChangeArrowheads="1"/>
              </p:cNvSpPr>
              <p:nvPr/>
            </p:nvSpPr>
            <p:spPr bwMode="auto">
              <a:xfrm>
                <a:off x="190" y="2678"/>
                <a:ext cx="24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*/ 1 0 51712"/>
                  <a:gd name="G5" fmla="*/ 1 63095 51712"/>
                  <a:gd name="G6" fmla="*/ G5 1 180"/>
                  <a:gd name="G7" fmla="*/ G4 1 G6"/>
                  <a:gd name="G8" fmla="+- 8 0 0"/>
                  <a:gd name="G9" fmla="+- 12 0 0"/>
                  <a:gd name="G10" fmla="cos 28 G9"/>
                  <a:gd name="G11" fmla="*/ 1 20047 48160"/>
                  <a:gd name="G12" fmla="*/ 1 0 51712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1507 0 0"/>
                  <a:gd name="G25" fmla="+- 2008 0 0"/>
                  <a:gd name="T0" fmla="*/ 5350 w 25"/>
                  <a:gd name="T1" fmla="*/ 3677 h 61"/>
                  <a:gd name="T2" fmla="*/ 4954 w 25"/>
                  <a:gd name="T3" fmla="*/ 3447 h 61"/>
                  <a:gd name="T4" fmla="*/ 4954 w 25"/>
                  <a:gd name="T5" fmla="*/ 2946 h 61"/>
                  <a:gd name="T6" fmla="*/ 4807 w 25"/>
                  <a:gd name="T7" fmla="*/ 2515 h 61"/>
                  <a:gd name="T8" fmla="*/ 4451 w 25"/>
                  <a:gd name="T9" fmla="*/ 2145 h 61"/>
                  <a:gd name="T10" fmla="*/ 3932 w 25"/>
                  <a:gd name="T11" fmla="*/ 1569 h 61"/>
                  <a:gd name="T12" fmla="*/ 3371 w 25"/>
                  <a:gd name="T13" fmla="*/ 1047 h 61"/>
                  <a:gd name="T14" fmla="*/ 2478 w 25"/>
                  <a:gd name="T15" fmla="*/ 516 h 61"/>
                  <a:gd name="T16" fmla="*/ 1821 w 25"/>
                  <a:gd name="T17" fmla="*/ 0 h 61"/>
                  <a:gd name="T18" fmla="*/ 0 w 25"/>
                  <a:gd name="T19" fmla="*/ 4 h 61"/>
                  <a:gd name="T20" fmla="*/ 4 w 25"/>
                  <a:gd name="T21" fmla="*/ 705 h 61"/>
                  <a:gd name="T22" fmla="*/ 1821 w 25"/>
                  <a:gd name="T23" fmla="*/ 1234 h 61"/>
                  <a:gd name="T24" fmla="*/ 2124 w 25"/>
                  <a:gd name="T25" fmla="*/ 1694 h 61"/>
                  <a:gd name="T26" fmla="*/ 2478 w 25"/>
                  <a:gd name="T27" fmla="*/ 2146 h 61"/>
                  <a:gd name="T28" fmla="*/ 2676 w 25"/>
                  <a:gd name="T29" fmla="*/ 2717 h 61"/>
                  <a:gd name="T30" fmla="*/ 2890 w 25"/>
                  <a:gd name="T31" fmla="*/ 3044 h 61"/>
                  <a:gd name="T32" fmla="*/ 3121 w 25"/>
                  <a:gd name="T33" fmla="*/ 3449 h 61"/>
                  <a:gd name="T34" fmla="*/ 3371 w 25"/>
                  <a:gd name="T35" fmla="*/ 3726 h 61"/>
                  <a:gd name="T36" fmla="*/ 5350 w 25"/>
                  <a:gd name="T37" fmla="*/ 3677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25" y="60"/>
                    </a:moveTo>
                    <a:lnTo>
                      <a:pt x="23" y="56"/>
                    </a:lnTo>
                    <a:lnTo>
                      <a:pt x="23" y="49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8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8" y="20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3" y="44"/>
                    </a:lnTo>
                    <a:lnTo>
                      <a:pt x="14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5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22" name="Freeform 1050"/>
              <p:cNvSpPr>
                <a:spLocks noChangeArrowheads="1"/>
              </p:cNvSpPr>
              <p:nvPr/>
            </p:nvSpPr>
            <p:spPr bwMode="auto">
              <a:xfrm>
                <a:off x="5548" y="2777"/>
                <a:ext cx="66" cy="115"/>
              </a:xfrm>
              <a:custGeom>
                <a:avLst/>
                <a:gdLst>
                  <a:gd name="G0" fmla="+- 65532 0 0"/>
                  <a:gd name="G1" fmla="+- 65535 0 0"/>
                  <a:gd name="G2" fmla="+- 55 0 0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34151 51712"/>
                  <a:gd name="G21" fmla="+- 94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46846 0 0"/>
                  <a:gd name="G34" fmla="+- 49359 0 0"/>
                  <a:gd name="G35" fmla="+- 49957 0 0"/>
                  <a:gd name="G36" fmla="+- 50819 0 0"/>
                  <a:gd name="G37" fmla="+- 51174 0 0"/>
                  <a:gd name="G38" fmla="+- 52030 0 0"/>
                  <a:gd name="G39" fmla="+- 51158 0 0"/>
                  <a:gd name="T0" fmla="*/ 0 w 65"/>
                  <a:gd name="T1" fmla="*/ 46846 h 106"/>
                  <a:gd name="T2" fmla="*/ 0 w 65"/>
                  <a:gd name="T3" fmla="*/ 49359 h 106"/>
                  <a:gd name="T4" fmla="*/ 0 w 65"/>
                  <a:gd name="T5" fmla="*/ 49958 h 106"/>
                  <a:gd name="T6" fmla="*/ 1 w 65"/>
                  <a:gd name="T7" fmla="*/ 50821 h 106"/>
                  <a:gd name="T8" fmla="*/ 2 w 65"/>
                  <a:gd name="T9" fmla="*/ 51180 h 106"/>
                  <a:gd name="T10" fmla="*/ 6 w 65"/>
                  <a:gd name="T11" fmla="*/ 52764 h 106"/>
                  <a:gd name="T12" fmla="*/ 734 w 65"/>
                  <a:gd name="T13" fmla="*/ 52208 h 106"/>
                  <a:gd name="T14" fmla="*/ 1050 w 65"/>
                  <a:gd name="T15" fmla="*/ 50821 h 106"/>
                  <a:gd name="T16" fmla="*/ 1595 w 65"/>
                  <a:gd name="T17" fmla="*/ 49503 h 106"/>
                  <a:gd name="T18" fmla="*/ 1947 w 65"/>
                  <a:gd name="T19" fmla="*/ 46458 h 106"/>
                  <a:gd name="T20" fmla="*/ 2472 w 65"/>
                  <a:gd name="T21" fmla="*/ 43198 h 106"/>
                  <a:gd name="T22" fmla="*/ 2897 w 65"/>
                  <a:gd name="T23" fmla="*/ 39489 h 106"/>
                  <a:gd name="T24" fmla="*/ 3264 w 65"/>
                  <a:gd name="T25" fmla="*/ 35633 h 106"/>
                  <a:gd name="T26" fmla="*/ 3754 w 65"/>
                  <a:gd name="T27" fmla="*/ 30374 h 106"/>
                  <a:gd name="T28" fmla="*/ 3985 w 65"/>
                  <a:gd name="T29" fmla="*/ 24443 h 106"/>
                  <a:gd name="T30" fmla="*/ 4144 w 65"/>
                  <a:gd name="T31" fmla="*/ 18632 h 106"/>
                  <a:gd name="T32" fmla="*/ 4230 w 65"/>
                  <a:gd name="T33" fmla="*/ 12702 h 106"/>
                  <a:gd name="T34" fmla="*/ 4217 w 65"/>
                  <a:gd name="T35" fmla="*/ 6611 h 106"/>
                  <a:gd name="T36" fmla="*/ 3985 w 65"/>
                  <a:gd name="T37" fmla="*/ 1 h 106"/>
                  <a:gd name="T38" fmla="*/ 3973 w 65"/>
                  <a:gd name="T39" fmla="*/ 0 h 106"/>
                  <a:gd name="T40" fmla="*/ 3904 w 65"/>
                  <a:gd name="T41" fmla="*/ 0 h 106"/>
                  <a:gd name="T42" fmla="*/ 3754 w 65"/>
                  <a:gd name="T43" fmla="*/ 0 h 106"/>
                  <a:gd name="T44" fmla="*/ 3598 w 65"/>
                  <a:gd name="T45" fmla="*/ 0 h 106"/>
                  <a:gd name="T46" fmla="*/ 3138 w 65"/>
                  <a:gd name="T47" fmla="*/ 3 h 106"/>
                  <a:gd name="T48" fmla="*/ 2785 w 65"/>
                  <a:gd name="T49" fmla="*/ 3734 h 106"/>
                  <a:gd name="T50" fmla="*/ 2329 w 65"/>
                  <a:gd name="T51" fmla="*/ 6611 h 106"/>
                  <a:gd name="T52" fmla="*/ 1834 w 65"/>
                  <a:gd name="T53" fmla="*/ 10496 h 106"/>
                  <a:gd name="T54" fmla="*/ 1416 w 65"/>
                  <a:gd name="T55" fmla="*/ 14547 h 106"/>
                  <a:gd name="T56" fmla="*/ 989 w 65"/>
                  <a:gd name="T57" fmla="*/ 18632 h 106"/>
                  <a:gd name="T58" fmla="*/ 734 w 65"/>
                  <a:gd name="T59" fmla="*/ 22499 h 106"/>
                  <a:gd name="T60" fmla="*/ 8 w 65"/>
                  <a:gd name="T61" fmla="*/ 27896 h 106"/>
                  <a:gd name="T62" fmla="*/ 6 w 65"/>
                  <a:gd name="T63" fmla="*/ 30622 h 106"/>
                  <a:gd name="T64" fmla="*/ 4 w 65"/>
                  <a:gd name="T65" fmla="*/ 35633 h 106"/>
                  <a:gd name="T66" fmla="*/ 2 w 65"/>
                  <a:gd name="T67" fmla="*/ 39132 h 106"/>
                  <a:gd name="T68" fmla="*/ 1 w 65"/>
                  <a:gd name="T69" fmla="*/ 42078 h 106"/>
                  <a:gd name="T70" fmla="*/ 1 w 65"/>
                  <a:gd name="T71" fmla="*/ 45500 h 106"/>
                  <a:gd name="T72" fmla="*/ 0 w 65"/>
                  <a:gd name="T73" fmla="*/ 46846 h 106"/>
                  <a:gd name="T74" fmla="*/ 0 w 65"/>
                  <a:gd name="T75" fmla="*/ 0 h 106"/>
                  <a:gd name="T76" fmla="*/ 65 w 65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5" h="106">
                    <a:moveTo>
                      <a:pt x="0" y="95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6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0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0" y="71"/>
                    </a:lnTo>
                    <a:lnTo>
                      <a:pt x="57" y="61"/>
                    </a:lnTo>
                    <a:lnTo>
                      <a:pt x="61" y="50"/>
                    </a:lnTo>
                    <a:lnTo>
                      <a:pt x="63" y="38"/>
                    </a:lnTo>
                    <a:lnTo>
                      <a:pt x="65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7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2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5"/>
                    </a:lnTo>
                    <a:lnTo>
                      <a:pt x="1" y="91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23" name="Freeform 1051"/>
              <p:cNvSpPr>
                <a:spLocks noChangeArrowheads="1"/>
              </p:cNvSpPr>
              <p:nvPr/>
            </p:nvSpPr>
            <p:spPr bwMode="auto">
              <a:xfrm>
                <a:off x="5542" y="2777"/>
                <a:ext cx="76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0 51712"/>
                  <a:gd name="G7" fmla="+- 10 0 0"/>
                  <a:gd name="G8" fmla="sin 101 G7"/>
                  <a:gd name="G9" fmla="+- 9 0 0"/>
                  <a:gd name="G10" fmla="sin 100 G9"/>
                  <a:gd name="G11" fmla="*/ 1 0 51712"/>
                  <a:gd name="G12" fmla="sin 96 G11"/>
                  <a:gd name="G13" fmla="+- 65533 0 0"/>
                  <a:gd name="G14" fmla="+- 105 0 0"/>
                  <a:gd name="G15" fmla="*/ 1 10543 45696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2548 0 0"/>
                  <a:gd name="G39" fmla="+- 58108 0 0"/>
                  <a:gd name="G40" fmla="+- 53353 0 0"/>
                  <a:gd name="G41" fmla="+- 49394 0 0"/>
                  <a:gd name="G42" fmla="+- 45211 0 0"/>
                  <a:gd name="G43" fmla="+- 41754 0 0"/>
                  <a:gd name="G44" fmla="+- 37882 0 0"/>
                  <a:gd name="T0" fmla="*/ 2306 w 75"/>
                  <a:gd name="T1" fmla="*/ 3 h 111"/>
                  <a:gd name="T2" fmla="*/ 2429 w 75"/>
                  <a:gd name="T3" fmla="*/ 5417 h 111"/>
                  <a:gd name="T4" fmla="*/ 2429 w 75"/>
                  <a:gd name="T5" fmla="*/ 9857 h 111"/>
                  <a:gd name="T6" fmla="*/ 2417 w 75"/>
                  <a:gd name="T7" fmla="*/ 14600 h 111"/>
                  <a:gd name="T8" fmla="*/ 2306 w 75"/>
                  <a:gd name="T9" fmla="*/ 18448 h 111"/>
                  <a:gd name="T10" fmla="*/ 2179 w 75"/>
                  <a:gd name="T11" fmla="*/ 22504 h 111"/>
                  <a:gd name="T12" fmla="*/ 1964 w 75"/>
                  <a:gd name="T13" fmla="*/ 25746 h 111"/>
                  <a:gd name="T14" fmla="*/ 1770 w 75"/>
                  <a:gd name="T15" fmla="*/ 29424 h 111"/>
                  <a:gd name="T16" fmla="*/ 1514 w 75"/>
                  <a:gd name="T17" fmla="*/ 31984 h 111"/>
                  <a:gd name="T18" fmla="*/ 1237 w 75"/>
                  <a:gd name="T19" fmla="*/ 34571 h 111"/>
                  <a:gd name="T20" fmla="*/ 954 w 75"/>
                  <a:gd name="T21" fmla="*/ 35949 h 111"/>
                  <a:gd name="T22" fmla="*/ 736 w 75"/>
                  <a:gd name="T23" fmla="*/ 37516 h 111"/>
                  <a:gd name="T24" fmla="*/ 539 w 75"/>
                  <a:gd name="T25" fmla="*/ 38022 h 111"/>
                  <a:gd name="T26" fmla="*/ 438 w 75"/>
                  <a:gd name="T27" fmla="*/ 38316 h 111"/>
                  <a:gd name="T28" fmla="*/ 9 w 75"/>
                  <a:gd name="T29" fmla="*/ 38022 h 111"/>
                  <a:gd name="T30" fmla="*/ 416 w 75"/>
                  <a:gd name="T31" fmla="*/ 38022 h 111"/>
                  <a:gd name="T32" fmla="*/ 9 w 75"/>
                  <a:gd name="T33" fmla="*/ 37808 h 111"/>
                  <a:gd name="T34" fmla="*/ 9 w 75"/>
                  <a:gd name="T35" fmla="*/ 37516 h 111"/>
                  <a:gd name="T36" fmla="*/ 9 w 75"/>
                  <a:gd name="T37" fmla="*/ 36374 h 111"/>
                  <a:gd name="T38" fmla="*/ 0 w 75"/>
                  <a:gd name="T39" fmla="*/ 35949 h 111"/>
                  <a:gd name="T40" fmla="*/ 0 w 75"/>
                  <a:gd name="T41" fmla="*/ 37516 h 111"/>
                  <a:gd name="T42" fmla="*/ 0 w 75"/>
                  <a:gd name="T43" fmla="*/ 38316 h 111"/>
                  <a:gd name="T44" fmla="*/ 3 w 75"/>
                  <a:gd name="T45" fmla="*/ 40182 h 111"/>
                  <a:gd name="T46" fmla="*/ 5 w 75"/>
                  <a:gd name="T47" fmla="*/ 40881 h 111"/>
                  <a:gd name="T48" fmla="*/ 438 w 75"/>
                  <a:gd name="T49" fmla="*/ 42011 h 111"/>
                  <a:gd name="T50" fmla="*/ 598 w 75"/>
                  <a:gd name="T51" fmla="*/ 41429 h 111"/>
                  <a:gd name="T52" fmla="*/ 860 w 75"/>
                  <a:gd name="T53" fmla="*/ 40527 h 111"/>
                  <a:gd name="T54" fmla="*/ 1174 w 75"/>
                  <a:gd name="T55" fmla="*/ 38854 h 111"/>
                  <a:gd name="T56" fmla="*/ 1445 w 75"/>
                  <a:gd name="T57" fmla="*/ 37156 h 111"/>
                  <a:gd name="T58" fmla="*/ 1770 w 75"/>
                  <a:gd name="T59" fmla="*/ 34571 h 111"/>
                  <a:gd name="T60" fmla="*/ 1973 w 75"/>
                  <a:gd name="T61" fmla="*/ 31101 h 111"/>
                  <a:gd name="T62" fmla="*/ 2294 w 75"/>
                  <a:gd name="T63" fmla="*/ 27461 h 111"/>
                  <a:gd name="T64" fmla="*/ 2429 w 75"/>
                  <a:gd name="T65" fmla="*/ 23417 h 111"/>
                  <a:gd name="T66" fmla="*/ 2681 w 75"/>
                  <a:gd name="T67" fmla="*/ 19256 h 111"/>
                  <a:gd name="T68" fmla="*/ 2806 w 75"/>
                  <a:gd name="T69" fmla="*/ 14648 h 111"/>
                  <a:gd name="T70" fmla="*/ 2825 w 75"/>
                  <a:gd name="T71" fmla="*/ 9857 h 111"/>
                  <a:gd name="T72" fmla="*/ 2806 w 75"/>
                  <a:gd name="T73" fmla="*/ 4627 h 111"/>
                  <a:gd name="T74" fmla="*/ 2681 w 75"/>
                  <a:gd name="T75" fmla="*/ 0 h 111"/>
                  <a:gd name="T76" fmla="*/ 2306 w 75"/>
                  <a:gd name="T77" fmla="*/ 3 h 111"/>
                  <a:gd name="T78" fmla="*/ 0 w 75"/>
                  <a:gd name="T79" fmla="*/ 0 h 111"/>
                  <a:gd name="T80" fmla="*/ 75 w 75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5" h="111">
                    <a:moveTo>
                      <a:pt x="62" y="3"/>
                    </a:moveTo>
                    <a:lnTo>
                      <a:pt x="65" y="15"/>
                    </a:lnTo>
                    <a:lnTo>
                      <a:pt x="65" y="26"/>
                    </a:lnTo>
                    <a:lnTo>
                      <a:pt x="64" y="38"/>
                    </a:lnTo>
                    <a:lnTo>
                      <a:pt x="62" y="48"/>
                    </a:lnTo>
                    <a:lnTo>
                      <a:pt x="58" y="59"/>
                    </a:lnTo>
                    <a:lnTo>
                      <a:pt x="52" y="68"/>
                    </a:lnTo>
                    <a:lnTo>
                      <a:pt x="46" y="77"/>
                    </a:lnTo>
                    <a:lnTo>
                      <a:pt x="40" y="84"/>
                    </a:lnTo>
                    <a:lnTo>
                      <a:pt x="33" y="91"/>
                    </a:lnTo>
                    <a:lnTo>
                      <a:pt x="26" y="95"/>
                    </a:lnTo>
                    <a:lnTo>
                      <a:pt x="21" y="99"/>
                    </a:lnTo>
                    <a:lnTo>
                      <a:pt x="15" y="101"/>
                    </a:lnTo>
                    <a:lnTo>
                      <a:pt x="11" y="102"/>
                    </a:lnTo>
                    <a:lnTo>
                      <a:pt x="9" y="101"/>
                    </a:lnTo>
                    <a:lnTo>
                      <a:pt x="10" y="101"/>
                    </a:lnTo>
                    <a:lnTo>
                      <a:pt x="9" y="100"/>
                    </a:lnTo>
                    <a:lnTo>
                      <a:pt x="9" y="99"/>
                    </a:lnTo>
                    <a:lnTo>
                      <a:pt x="9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3" y="105"/>
                    </a:lnTo>
                    <a:lnTo>
                      <a:pt x="5" y="108"/>
                    </a:lnTo>
                    <a:lnTo>
                      <a:pt x="11" y="111"/>
                    </a:lnTo>
                    <a:lnTo>
                      <a:pt x="17" y="110"/>
                    </a:lnTo>
                    <a:lnTo>
                      <a:pt x="24" y="107"/>
                    </a:lnTo>
                    <a:lnTo>
                      <a:pt x="31" y="103"/>
                    </a:lnTo>
                    <a:lnTo>
                      <a:pt x="39" y="97"/>
                    </a:lnTo>
                    <a:lnTo>
                      <a:pt x="46" y="91"/>
                    </a:lnTo>
                    <a:lnTo>
                      <a:pt x="53" y="82"/>
                    </a:lnTo>
                    <a:lnTo>
                      <a:pt x="60" y="73"/>
                    </a:lnTo>
                    <a:lnTo>
                      <a:pt x="65" y="62"/>
                    </a:lnTo>
                    <a:lnTo>
                      <a:pt x="70" y="51"/>
                    </a:lnTo>
                    <a:lnTo>
                      <a:pt x="73" y="39"/>
                    </a:lnTo>
                    <a:lnTo>
                      <a:pt x="75" y="26"/>
                    </a:lnTo>
                    <a:lnTo>
                      <a:pt x="73" y="13"/>
                    </a:lnTo>
                    <a:lnTo>
                      <a:pt x="70" y="0"/>
                    </a:lnTo>
                    <a:lnTo>
                      <a:pt x="62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24" name="Freeform 1052"/>
              <p:cNvSpPr>
                <a:spLocks noChangeArrowheads="1"/>
              </p:cNvSpPr>
              <p:nvPr/>
            </p:nvSpPr>
            <p:spPr bwMode="auto">
              <a:xfrm>
                <a:off x="5560" y="2775"/>
                <a:ext cx="53" cy="48"/>
              </a:xfrm>
              <a:custGeom>
                <a:avLst/>
                <a:gdLst>
                  <a:gd name="G0" fmla="*/ 1 51199 22848"/>
                  <a:gd name="G1" fmla="*/ 1 63095 51712"/>
                  <a:gd name="G2" fmla="*/ G1 1 180"/>
                  <a:gd name="G3" fmla="*/ G0 1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25303 19264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53"/>
                  <a:gd name="T1" fmla="*/ 28084 h 46"/>
                  <a:gd name="T2" fmla="*/ 608 w 53"/>
                  <a:gd name="T3" fmla="*/ 23396 h 46"/>
                  <a:gd name="T4" fmla="*/ 845 w 53"/>
                  <a:gd name="T5" fmla="*/ 18504 h 46"/>
                  <a:gd name="T6" fmla="*/ 1243 w 53"/>
                  <a:gd name="T7" fmla="*/ 14192 h 46"/>
                  <a:gd name="T8" fmla="*/ 1549 w 53"/>
                  <a:gd name="T9" fmla="*/ 10309 h 46"/>
                  <a:gd name="T10" fmla="*/ 1846 w 53"/>
                  <a:gd name="T11" fmla="*/ 6821 h 46"/>
                  <a:gd name="T12" fmla="*/ 2060 w 53"/>
                  <a:gd name="T13" fmla="*/ 5800 h 46"/>
                  <a:gd name="T14" fmla="*/ 2155 w 53"/>
                  <a:gd name="T15" fmla="*/ 5800 h 46"/>
                  <a:gd name="T16" fmla="*/ 2177 w 53"/>
                  <a:gd name="T17" fmla="*/ 5800 h 46"/>
                  <a:gd name="T18" fmla="*/ 2155 w 53"/>
                  <a:gd name="T19" fmla="*/ 5336 h 46"/>
                  <a:gd name="T20" fmla="*/ 2467 w 53"/>
                  <a:gd name="T21" fmla="*/ 4160 h 46"/>
                  <a:gd name="T22" fmla="*/ 2335 w 53"/>
                  <a:gd name="T23" fmla="*/ 2 h 46"/>
                  <a:gd name="T24" fmla="*/ 2210 w 53"/>
                  <a:gd name="T25" fmla="*/ 0 h 46"/>
                  <a:gd name="T26" fmla="*/ 2060 w 53"/>
                  <a:gd name="T27" fmla="*/ 0 h 46"/>
                  <a:gd name="T28" fmla="*/ 1931 w 53"/>
                  <a:gd name="T29" fmla="*/ 1 h 46"/>
                  <a:gd name="T30" fmla="*/ 1564 w 53"/>
                  <a:gd name="T31" fmla="*/ 113 h 46"/>
                  <a:gd name="T32" fmla="*/ 1326 w 53"/>
                  <a:gd name="T33" fmla="*/ 5800 h 46"/>
                  <a:gd name="T34" fmla="*/ 944 w 53"/>
                  <a:gd name="T35" fmla="*/ 10309 h 46"/>
                  <a:gd name="T36" fmla="*/ 608 w 53"/>
                  <a:gd name="T37" fmla="*/ 14192 h 46"/>
                  <a:gd name="T38" fmla="*/ 6 w 53"/>
                  <a:gd name="T39" fmla="*/ 19802 h 46"/>
                  <a:gd name="T40" fmla="*/ 0 w 53"/>
                  <a:gd name="T41" fmla="*/ 25410 h 46"/>
                  <a:gd name="T42" fmla="*/ 8 w 53"/>
                  <a:gd name="T43" fmla="*/ 28084 h 46"/>
                  <a:gd name="T44" fmla="*/ 0 w 53"/>
                  <a:gd name="T45" fmla="*/ 0 h 46"/>
                  <a:gd name="T46" fmla="*/ 53 w 53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3" h="46">
                    <a:moveTo>
                      <a:pt x="8" y="46"/>
                    </a:moveTo>
                    <a:lnTo>
                      <a:pt x="13" y="38"/>
                    </a:lnTo>
                    <a:lnTo>
                      <a:pt x="19" y="30"/>
                    </a:lnTo>
                    <a:lnTo>
                      <a:pt x="26" y="23"/>
                    </a:lnTo>
                    <a:lnTo>
                      <a:pt x="33" y="17"/>
                    </a:lnTo>
                    <a:lnTo>
                      <a:pt x="40" y="12"/>
                    </a:lnTo>
                    <a:lnTo>
                      <a:pt x="44" y="10"/>
                    </a:lnTo>
                    <a:lnTo>
                      <a:pt x="45" y="10"/>
                    </a:lnTo>
                    <a:lnTo>
                      <a:pt x="46" y="10"/>
                    </a:lnTo>
                    <a:lnTo>
                      <a:pt x="45" y="9"/>
                    </a:lnTo>
                    <a:lnTo>
                      <a:pt x="53" y="6"/>
                    </a:lnTo>
                    <a:lnTo>
                      <a:pt x="50" y="2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1" y="1"/>
                    </a:lnTo>
                    <a:lnTo>
                      <a:pt x="34" y="5"/>
                    </a:lnTo>
                    <a:lnTo>
                      <a:pt x="28" y="10"/>
                    </a:lnTo>
                    <a:lnTo>
                      <a:pt x="21" y="17"/>
                    </a:lnTo>
                    <a:lnTo>
                      <a:pt x="13" y="23"/>
                    </a:lnTo>
                    <a:lnTo>
                      <a:pt x="6" y="32"/>
                    </a:lnTo>
                    <a:lnTo>
                      <a:pt x="0" y="4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25" name="Freeform 1053"/>
              <p:cNvSpPr>
                <a:spLocks noChangeArrowheads="1"/>
              </p:cNvSpPr>
              <p:nvPr/>
            </p:nvSpPr>
            <p:spPr bwMode="auto">
              <a:xfrm>
                <a:off x="5542" y="2817"/>
                <a:ext cx="24" cy="65"/>
              </a:xfrm>
              <a:custGeom>
                <a:avLst/>
                <a:gdLst>
                  <a:gd name="G0" fmla="+- 10 0 0"/>
                  <a:gd name="G1" fmla="sin 61 G0"/>
                  <a:gd name="G2" fmla="*/ 1 25889 51712"/>
                  <a:gd name="G3" fmla="*/ 1 24209 25856"/>
                  <a:gd name="G4" fmla="+- 1 0 0"/>
                  <a:gd name="G5" fmla="+- 1 0 0"/>
                  <a:gd name="G6" fmla="+- 3 0 0"/>
                  <a:gd name="G7" fmla="*/ 1 48111 22848"/>
                  <a:gd name="G8" fmla="+- 43 0 0"/>
                  <a:gd name="G9" fmla="+- 28 0 0"/>
                  <a:gd name="G10" fmla="+- 21 0 0"/>
                  <a:gd name="G11" fmla="sin 61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6023 0 0"/>
                  <a:gd name="G23" fmla="+- 48120 0 0"/>
                  <a:gd name="T0" fmla="*/ 1967 w 25"/>
                  <a:gd name="T1" fmla="*/ 23384 h 61"/>
                  <a:gd name="T2" fmla="*/ 2124 w 25"/>
                  <a:gd name="T3" fmla="*/ 21637 h 61"/>
                  <a:gd name="T4" fmla="*/ 2294 w 25"/>
                  <a:gd name="T5" fmla="*/ 19710 h 61"/>
                  <a:gd name="T6" fmla="*/ 2478 w 25"/>
                  <a:gd name="T7" fmla="*/ 17070 h 61"/>
                  <a:gd name="T8" fmla="*/ 2676 w 25"/>
                  <a:gd name="T9" fmla="*/ 14364 h 61"/>
                  <a:gd name="T10" fmla="*/ 3121 w 25"/>
                  <a:gd name="T11" fmla="*/ 10626 h 61"/>
                  <a:gd name="T12" fmla="*/ 3641 w 25"/>
                  <a:gd name="T13" fmla="*/ 8304 h 61"/>
                  <a:gd name="T14" fmla="*/ 4587 w 25"/>
                  <a:gd name="T15" fmla="*/ 4779 h 61"/>
                  <a:gd name="T16" fmla="*/ 5350 w 25"/>
                  <a:gd name="T17" fmla="*/ 5 h 61"/>
                  <a:gd name="T18" fmla="*/ 3641 w 25"/>
                  <a:gd name="T19" fmla="*/ 0 h 61"/>
                  <a:gd name="T20" fmla="*/ 2676 w 25"/>
                  <a:gd name="T21" fmla="*/ 3506 h 61"/>
                  <a:gd name="T22" fmla="*/ 1967 w 25"/>
                  <a:gd name="T23" fmla="*/ 6569 h 61"/>
                  <a:gd name="T24" fmla="*/ 1686 w 25"/>
                  <a:gd name="T25" fmla="*/ 9838 h 61"/>
                  <a:gd name="T26" fmla="*/ 5 w 25"/>
                  <a:gd name="T27" fmla="*/ 13446 h 61"/>
                  <a:gd name="T28" fmla="*/ 3 w 25"/>
                  <a:gd name="T29" fmla="*/ 16855 h 61"/>
                  <a:gd name="T30" fmla="*/ 2 w 25"/>
                  <a:gd name="T31" fmla="*/ 18472 h 61"/>
                  <a:gd name="T32" fmla="*/ 2 w 25"/>
                  <a:gd name="T33" fmla="*/ 21621 h 61"/>
                  <a:gd name="T34" fmla="*/ 0 w 25"/>
                  <a:gd name="T35" fmla="*/ 23062 h 61"/>
                  <a:gd name="T36" fmla="*/ 1967 w 25"/>
                  <a:gd name="T37" fmla="*/ 23384 h 61"/>
                  <a:gd name="T38" fmla="*/ 0 w 25"/>
                  <a:gd name="T39" fmla="*/ 0 h 61"/>
                  <a:gd name="T40" fmla="*/ 25 w 25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5" h="61">
                    <a:moveTo>
                      <a:pt x="9" y="61"/>
                    </a:moveTo>
                    <a:lnTo>
                      <a:pt x="10" y="57"/>
                    </a:lnTo>
                    <a:lnTo>
                      <a:pt x="11" y="51"/>
                    </a:lnTo>
                    <a:lnTo>
                      <a:pt x="12" y="45"/>
                    </a:lnTo>
                    <a:lnTo>
                      <a:pt x="13" y="37"/>
                    </a:lnTo>
                    <a:lnTo>
                      <a:pt x="15" y="28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5"/>
                    </a:lnTo>
                    <a:lnTo>
                      <a:pt x="17" y="0"/>
                    </a:lnTo>
                    <a:lnTo>
                      <a:pt x="13" y="9"/>
                    </a:lnTo>
                    <a:lnTo>
                      <a:pt x="9" y="17"/>
                    </a:lnTo>
                    <a:lnTo>
                      <a:pt x="7" y="26"/>
                    </a:lnTo>
                    <a:lnTo>
                      <a:pt x="5" y="35"/>
                    </a:lnTo>
                    <a:lnTo>
                      <a:pt x="3" y="43"/>
                    </a:lnTo>
                    <a:lnTo>
                      <a:pt x="2" y="49"/>
                    </a:lnTo>
                    <a:lnTo>
                      <a:pt x="2" y="56"/>
                    </a:lnTo>
                    <a:lnTo>
                      <a:pt x="0" y="60"/>
                    </a:lnTo>
                    <a:lnTo>
                      <a:pt x="9" y="6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26" name="Freeform 1054"/>
              <p:cNvSpPr>
                <a:spLocks noChangeArrowheads="1"/>
              </p:cNvSpPr>
              <p:nvPr/>
            </p:nvSpPr>
            <p:spPr bwMode="auto">
              <a:xfrm>
                <a:off x="142" y="1775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5515 51712"/>
                  <a:gd name="G7" fmla="+- 50 0 0"/>
                  <a:gd name="G8" fmla="+- 12 0 0"/>
                  <a:gd name="G9" fmla="+- 2 0 0"/>
                  <a:gd name="G10" fmla="*/ 1 0 51712"/>
                  <a:gd name="G11" fmla="+- 16 0 0"/>
                  <a:gd name="G12" fmla="sin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42784 0 0"/>
                  <a:gd name="G32" fmla="+- 45127 0 0"/>
                  <a:gd name="G33" fmla="+- 46055 0 0"/>
                  <a:gd name="G34" fmla="+- 46812 0 0"/>
                  <a:gd name="G35" fmla="+- 48097 0 0"/>
                  <a:gd name="G36" fmla="+- 49122 0 0"/>
                  <a:gd name="G37" fmla="+- 49537 0 0"/>
                  <a:gd name="T0" fmla="*/ 4376 w 64"/>
                  <a:gd name="T1" fmla="*/ 47160 h 106"/>
                  <a:gd name="T2" fmla="*/ 4376 w 64"/>
                  <a:gd name="T3" fmla="*/ 49503 h 106"/>
                  <a:gd name="T4" fmla="*/ 4376 w 64"/>
                  <a:gd name="T5" fmla="*/ 50424 h 106"/>
                  <a:gd name="T6" fmla="*/ 4369 w 64"/>
                  <a:gd name="T7" fmla="*/ 51180 h 106"/>
                  <a:gd name="T8" fmla="*/ 4368 w 64"/>
                  <a:gd name="T9" fmla="*/ 52208 h 106"/>
                  <a:gd name="T10" fmla="*/ 4111 w 64"/>
                  <a:gd name="T11" fmla="*/ 52764 h 106"/>
                  <a:gd name="T12" fmla="*/ 3642 w 64"/>
                  <a:gd name="T13" fmla="*/ 52764 h 106"/>
                  <a:gd name="T14" fmla="*/ 3227 w 64"/>
                  <a:gd name="T15" fmla="*/ 51180 h 106"/>
                  <a:gd name="T16" fmla="*/ 2756 w 64"/>
                  <a:gd name="T17" fmla="*/ 49503 h 106"/>
                  <a:gd name="T18" fmla="*/ 2245 w 64"/>
                  <a:gd name="T19" fmla="*/ 46846 h 106"/>
                  <a:gd name="T20" fmla="*/ 1807 w 64"/>
                  <a:gd name="T21" fmla="*/ 44368 h 106"/>
                  <a:gd name="T22" fmla="*/ 1302 w 64"/>
                  <a:gd name="T23" fmla="*/ 39489 h 106"/>
                  <a:gd name="T24" fmla="*/ 851 w 64"/>
                  <a:gd name="T25" fmla="*/ 35633 h 106"/>
                  <a:gd name="T26" fmla="*/ 629 w 64"/>
                  <a:gd name="T27" fmla="*/ 30374 h 106"/>
                  <a:gd name="T28" fmla="*/ 3 w 64"/>
                  <a:gd name="T29" fmla="*/ 24443 h 106"/>
                  <a:gd name="T30" fmla="*/ 1 w 64"/>
                  <a:gd name="T31" fmla="*/ 19103 h 106"/>
                  <a:gd name="T32" fmla="*/ 0 w 64"/>
                  <a:gd name="T33" fmla="*/ 13417 h 106"/>
                  <a:gd name="T34" fmla="*/ 0 w 64"/>
                  <a:gd name="T35" fmla="*/ 7193 h 106"/>
                  <a:gd name="T36" fmla="*/ 3 w 64"/>
                  <a:gd name="T37" fmla="*/ 2 h 106"/>
                  <a:gd name="T38" fmla="*/ 4 w 64"/>
                  <a:gd name="T39" fmla="*/ 1 h 106"/>
                  <a:gd name="T40" fmla="*/ 6 w 64"/>
                  <a:gd name="T41" fmla="*/ 0 h 106"/>
                  <a:gd name="T42" fmla="*/ 7 w 64"/>
                  <a:gd name="T43" fmla="*/ 0 h 106"/>
                  <a:gd name="T44" fmla="*/ 668 w 64"/>
                  <a:gd name="T45" fmla="*/ 1 h 106"/>
                  <a:gd name="T46" fmla="*/ 1021 w 64"/>
                  <a:gd name="T47" fmla="*/ 3 h 106"/>
                  <a:gd name="T48" fmla="*/ 1469 w 64"/>
                  <a:gd name="T49" fmla="*/ 4057 h 106"/>
                  <a:gd name="T50" fmla="*/ 1916 w 64"/>
                  <a:gd name="T51" fmla="*/ 6611 h 106"/>
                  <a:gd name="T52" fmla="*/ 2441 w 64"/>
                  <a:gd name="T53" fmla="*/ 10810 h 106"/>
                  <a:gd name="T54" fmla="*/ 2928 w 64"/>
                  <a:gd name="T55" fmla="*/ 14547 h 106"/>
                  <a:gd name="T56" fmla="*/ 3305 w 64"/>
                  <a:gd name="T57" fmla="*/ 18632 h 106"/>
                  <a:gd name="T58" fmla="*/ 3642 w 64"/>
                  <a:gd name="T59" fmla="*/ 23696 h 106"/>
                  <a:gd name="T60" fmla="*/ 3870 w 64"/>
                  <a:gd name="T61" fmla="*/ 27896 h 106"/>
                  <a:gd name="T62" fmla="*/ 4111 w 64"/>
                  <a:gd name="T63" fmla="*/ 30909 h 106"/>
                  <a:gd name="T64" fmla="*/ 4119 w 64"/>
                  <a:gd name="T65" fmla="*/ 35633 h 106"/>
                  <a:gd name="T66" fmla="*/ 4368 w 64"/>
                  <a:gd name="T67" fmla="*/ 39489 h 106"/>
                  <a:gd name="T68" fmla="*/ 4369 w 64"/>
                  <a:gd name="T69" fmla="*/ 42427 h 106"/>
                  <a:gd name="T70" fmla="*/ 4369 w 64"/>
                  <a:gd name="T71" fmla="*/ 45648 h 106"/>
                  <a:gd name="T72" fmla="*/ 4376 w 64"/>
                  <a:gd name="T73" fmla="*/ 47160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64" y="96"/>
                    </a:moveTo>
                    <a:lnTo>
                      <a:pt x="64" y="100"/>
                    </a:lnTo>
                    <a:lnTo>
                      <a:pt x="64" y="102"/>
                    </a:lnTo>
                    <a:lnTo>
                      <a:pt x="63" y="104"/>
                    </a:lnTo>
                    <a:lnTo>
                      <a:pt x="62" y="105"/>
                    </a:lnTo>
                    <a:lnTo>
                      <a:pt x="58" y="106"/>
                    </a:lnTo>
                    <a:lnTo>
                      <a:pt x="53" y="106"/>
                    </a:lnTo>
                    <a:lnTo>
                      <a:pt x="47" y="104"/>
                    </a:lnTo>
                    <a:lnTo>
                      <a:pt x="40" y="100"/>
                    </a:lnTo>
                    <a:lnTo>
                      <a:pt x="33" y="95"/>
                    </a:lnTo>
                    <a:lnTo>
                      <a:pt x="26" y="89"/>
                    </a:lnTo>
                    <a:lnTo>
                      <a:pt x="20" y="80"/>
                    </a:lnTo>
                    <a:lnTo>
                      <a:pt x="13" y="71"/>
                    </a:lnTo>
                    <a:lnTo>
                      <a:pt x="8" y="61"/>
                    </a:lnTo>
                    <a:lnTo>
                      <a:pt x="3" y="50"/>
                    </a:lnTo>
                    <a:lnTo>
                      <a:pt x="1" y="39"/>
                    </a:lnTo>
                    <a:lnTo>
                      <a:pt x="0" y="27"/>
                    </a:lnTo>
                    <a:lnTo>
                      <a:pt x="0" y="15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6" y="3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29"/>
                    </a:lnTo>
                    <a:lnTo>
                      <a:pt x="48" y="38"/>
                    </a:lnTo>
                    <a:lnTo>
                      <a:pt x="53" y="47"/>
                    </a:lnTo>
                    <a:lnTo>
                      <a:pt x="56" y="55"/>
                    </a:lnTo>
                    <a:lnTo>
                      <a:pt x="58" y="63"/>
                    </a:lnTo>
                    <a:lnTo>
                      <a:pt x="60" y="71"/>
                    </a:lnTo>
                    <a:lnTo>
                      <a:pt x="62" y="80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27" name="Freeform 1055"/>
              <p:cNvSpPr>
                <a:spLocks noChangeArrowheads="1"/>
              </p:cNvSpPr>
              <p:nvPr/>
            </p:nvSpPr>
            <p:spPr bwMode="auto">
              <a:xfrm>
                <a:off x="136" y="1775"/>
                <a:ext cx="75" cy="120"/>
              </a:xfrm>
              <a:custGeom>
                <a:avLst/>
                <a:gdLst>
                  <a:gd name="G0" fmla="+- 14 0 0"/>
                  <a:gd name="G1" fmla="+- 65525 0 0"/>
                  <a:gd name="G2" fmla="+- 52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9887 51712"/>
                  <a:gd name="G18" fmla="+- 13 0 0"/>
                  <a:gd name="G19" fmla="cos 15 G18"/>
                  <a:gd name="G20" fmla="+- 44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0544 0 0"/>
                  <a:gd name="G37" fmla="+- 55432 0 0"/>
                  <a:gd name="G38" fmla="+- 50629 0 0"/>
                  <a:gd name="G39" fmla="+- 45623 0 0"/>
                  <a:gd name="G40" fmla="+- 42182 0 0"/>
                  <a:gd name="G41" fmla="+- 38264 0 0"/>
                  <a:gd name="G42" fmla="+- 34562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104 h 111"/>
                  <a:gd name="T6" fmla="*/ 2 w 74"/>
                  <a:gd name="T7" fmla="*/ 14909 h 111"/>
                  <a:gd name="T8" fmla="*/ 5 w 74"/>
                  <a:gd name="T9" fmla="*/ 19918 h 111"/>
                  <a:gd name="T10" fmla="*/ 437 w 74"/>
                  <a:gd name="T11" fmla="*/ 23791 h 111"/>
                  <a:gd name="T12" fmla="*/ 569 w 74"/>
                  <a:gd name="T13" fmla="*/ 27841 h 111"/>
                  <a:gd name="T14" fmla="*/ 822 w 74"/>
                  <a:gd name="T15" fmla="*/ 31796 h 111"/>
                  <a:gd name="T16" fmla="*/ 1187 w 74"/>
                  <a:gd name="T17" fmla="*/ 34689 h 111"/>
                  <a:gd name="T18" fmla="*/ 1391 w 74"/>
                  <a:gd name="T19" fmla="*/ 37357 h 111"/>
                  <a:gd name="T20" fmla="*/ 1717 w 74"/>
                  <a:gd name="T21" fmla="*/ 39297 h 111"/>
                  <a:gd name="T22" fmla="*/ 2011 w 74"/>
                  <a:gd name="T23" fmla="*/ 40881 h 111"/>
                  <a:gd name="T24" fmla="*/ 2235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394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808 h 111"/>
                  <a:gd name="T42" fmla="*/ 2617 w 74"/>
                  <a:gd name="T43" fmla="*/ 38022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316 h 111"/>
                  <a:gd name="T52" fmla="*/ 2176 w 74"/>
                  <a:gd name="T53" fmla="*/ 37808 h 111"/>
                  <a:gd name="T54" fmla="*/ 1958 w 74"/>
                  <a:gd name="T55" fmla="*/ 36374 h 111"/>
                  <a:gd name="T56" fmla="*/ 1629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569 h 111"/>
                  <a:gd name="T62" fmla="*/ 866 w 74"/>
                  <a:gd name="T63" fmla="*/ 26303 h 111"/>
                  <a:gd name="T64" fmla="*/ 632 w 74"/>
                  <a:gd name="T65" fmla="*/ 22504 h 111"/>
                  <a:gd name="T66" fmla="*/ 512 w 74"/>
                  <a:gd name="T67" fmla="*/ 18521 h 111"/>
                  <a:gd name="T68" fmla="*/ 461 w 74"/>
                  <a:gd name="T69" fmla="*/ 14600 h 111"/>
                  <a:gd name="T70" fmla="*/ 437 w 74"/>
                  <a:gd name="T71" fmla="*/ 10104 h 111"/>
                  <a:gd name="T72" fmla="*/ 437 w 74"/>
                  <a:gd name="T73" fmla="*/ 5417 h 111"/>
                  <a:gd name="T74" fmla="*/ 512 w 74"/>
                  <a:gd name="T75" fmla="*/ 3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7"/>
                    </a:lnTo>
                    <a:lnTo>
                      <a:pt x="2" y="40"/>
                    </a:lnTo>
                    <a:lnTo>
                      <a:pt x="5" y="52"/>
                    </a:lnTo>
                    <a:lnTo>
                      <a:pt x="10" y="63"/>
                    </a:lnTo>
                    <a:lnTo>
                      <a:pt x="15" y="74"/>
                    </a:lnTo>
                    <a:lnTo>
                      <a:pt x="22" y="83"/>
                    </a:lnTo>
                    <a:lnTo>
                      <a:pt x="29" y="92"/>
                    </a:lnTo>
                    <a:lnTo>
                      <a:pt x="36" y="98"/>
                    </a:lnTo>
                    <a:lnTo>
                      <a:pt x="44" y="104"/>
                    </a:lnTo>
                    <a:lnTo>
                      <a:pt x="51" y="108"/>
                    </a:lnTo>
                    <a:lnTo>
                      <a:pt x="57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6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100"/>
                    </a:lnTo>
                    <a:lnTo>
                      <a:pt x="66" y="101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2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2" y="91"/>
                    </a:lnTo>
                    <a:lnTo>
                      <a:pt x="35" y="85"/>
                    </a:lnTo>
                    <a:lnTo>
                      <a:pt x="29" y="78"/>
                    </a:lnTo>
                    <a:lnTo>
                      <a:pt x="23" y="69"/>
                    </a:lnTo>
                    <a:lnTo>
                      <a:pt x="17" y="59"/>
                    </a:lnTo>
                    <a:lnTo>
                      <a:pt x="13" y="49"/>
                    </a:lnTo>
                    <a:lnTo>
                      <a:pt x="11" y="38"/>
                    </a:lnTo>
                    <a:lnTo>
                      <a:pt x="10" y="27"/>
                    </a:lnTo>
                    <a:lnTo>
                      <a:pt x="10" y="15"/>
                    </a:lnTo>
                    <a:lnTo>
                      <a:pt x="13" y="3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28" name="Freeform 1056"/>
              <p:cNvSpPr>
                <a:spLocks noChangeArrowheads="1"/>
              </p:cNvSpPr>
              <p:nvPr/>
            </p:nvSpPr>
            <p:spPr bwMode="auto">
              <a:xfrm>
                <a:off x="142" y="1770"/>
                <a:ext cx="51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4 0 0"/>
                  <a:gd name="G6" fmla="*/ 1 65495 256"/>
                  <a:gd name="G7" fmla="*/ 1 30529 5171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5769 0 0"/>
                  <a:gd name="G24" fmla="+- 51843 0 0"/>
                  <a:gd name="G25" fmla="+- 55959 0 0"/>
                  <a:gd name="T0" fmla="*/ 2770 w 51"/>
                  <a:gd name="T1" fmla="*/ 28786 h 45"/>
                  <a:gd name="T2" fmla="*/ 2534 w 51"/>
                  <a:gd name="T3" fmla="*/ 22301 h 45"/>
                  <a:gd name="T4" fmla="*/ 2134 w 51"/>
                  <a:gd name="T5" fmla="*/ 15827 h 45"/>
                  <a:gd name="T6" fmla="*/ 1697 w 51"/>
                  <a:gd name="T7" fmla="*/ 11274 h 45"/>
                  <a:gd name="T8" fmla="*/ 1277 w 51"/>
                  <a:gd name="T9" fmla="*/ 6188 h 45"/>
                  <a:gd name="T10" fmla="*/ 907 w 51"/>
                  <a:gd name="T11" fmla="*/ 120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2 h 45"/>
                  <a:gd name="T20" fmla="*/ 0 w 51"/>
                  <a:gd name="T21" fmla="*/ 120 h 45"/>
                  <a:gd name="T22" fmla="*/ 7 w 51"/>
                  <a:gd name="T23" fmla="*/ 5679 h 45"/>
                  <a:gd name="T24" fmla="*/ 7 w 51"/>
                  <a:gd name="T25" fmla="*/ 6188 h 45"/>
                  <a:gd name="T26" fmla="*/ 6 w 51"/>
                  <a:gd name="T27" fmla="*/ 6188 h 45"/>
                  <a:gd name="T28" fmla="*/ 7 w 51"/>
                  <a:gd name="T29" fmla="*/ 6188 h 45"/>
                  <a:gd name="T30" fmla="*/ 8 w 51"/>
                  <a:gd name="T31" fmla="*/ 6737 h 45"/>
                  <a:gd name="T32" fmla="*/ 682 w 51"/>
                  <a:gd name="T33" fmla="*/ 8029 h 45"/>
                  <a:gd name="T34" fmla="*/ 960 w 51"/>
                  <a:gd name="T35" fmla="*/ 12271 h 45"/>
                  <a:gd name="T36" fmla="*/ 1432 w 51"/>
                  <a:gd name="T37" fmla="*/ 14719 h 45"/>
                  <a:gd name="T38" fmla="*/ 1699 w 51"/>
                  <a:gd name="T39" fmla="*/ 20701 h 45"/>
                  <a:gd name="T40" fmla="*/ 2134 w 51"/>
                  <a:gd name="T41" fmla="*/ 26424 h 45"/>
                  <a:gd name="T42" fmla="*/ 2395 w 51"/>
                  <a:gd name="T43" fmla="*/ 31316 h 45"/>
                  <a:gd name="T44" fmla="*/ 2770 w 51"/>
                  <a:gd name="T45" fmla="*/ 2878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1"/>
                    </a:moveTo>
                    <a:lnTo>
                      <a:pt x="46" y="32"/>
                    </a:lnTo>
                    <a:lnTo>
                      <a:pt x="39" y="23"/>
                    </a:lnTo>
                    <a:lnTo>
                      <a:pt x="31" y="16"/>
                    </a:lnTo>
                    <a:lnTo>
                      <a:pt x="24" y="9"/>
                    </a:lnTo>
                    <a:lnTo>
                      <a:pt x="18" y="5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10"/>
                    </a:lnTo>
                    <a:lnTo>
                      <a:pt x="13" y="12"/>
                    </a:lnTo>
                    <a:lnTo>
                      <a:pt x="19" y="17"/>
                    </a:lnTo>
                    <a:lnTo>
                      <a:pt x="26" y="22"/>
                    </a:lnTo>
                    <a:lnTo>
                      <a:pt x="32" y="30"/>
                    </a:lnTo>
                    <a:lnTo>
                      <a:pt x="39" y="38"/>
                    </a:lnTo>
                    <a:lnTo>
                      <a:pt x="44" y="45"/>
                    </a:lnTo>
                    <a:lnTo>
                      <a:pt x="51" y="4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29" name="Freeform 1057"/>
              <p:cNvSpPr>
                <a:spLocks noChangeArrowheads="1"/>
              </p:cNvSpPr>
              <p:nvPr/>
            </p:nvSpPr>
            <p:spPr bwMode="auto">
              <a:xfrm>
                <a:off x="188" y="1814"/>
                <a:ext cx="23" cy="6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4 0 0"/>
                  <a:gd name="G5" fmla="+- 7 0 0"/>
                  <a:gd name="G6" fmla="+- 12 0 0"/>
                  <a:gd name="G7" fmla="cos 28 G6"/>
                  <a:gd name="G8" fmla="+- 9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0410 0 0"/>
                  <a:gd name="G22" fmla="+- 53251 0 0"/>
                  <a:gd name="T0" fmla="*/ 6495 w 24"/>
                  <a:gd name="T1" fmla="*/ 23062 h 61"/>
                  <a:gd name="T2" fmla="*/ 6495 w 24"/>
                  <a:gd name="T3" fmla="*/ 21621 h 61"/>
                  <a:gd name="T4" fmla="*/ 6187 w 24"/>
                  <a:gd name="T5" fmla="*/ 18472 h 61"/>
                  <a:gd name="T6" fmla="*/ 5995 w 24"/>
                  <a:gd name="T7" fmla="*/ 16855 h 61"/>
                  <a:gd name="T8" fmla="*/ 5534 w 24"/>
                  <a:gd name="T9" fmla="*/ 13446 h 61"/>
                  <a:gd name="T10" fmla="*/ 5108 w 24"/>
                  <a:gd name="T11" fmla="*/ 9838 h 61"/>
                  <a:gd name="T12" fmla="*/ 4352 w 24"/>
                  <a:gd name="T13" fmla="*/ 6569 h 61"/>
                  <a:gd name="T14" fmla="*/ 3160 w 24"/>
                  <a:gd name="T15" fmla="*/ 3506 h 61"/>
                  <a:gd name="T16" fmla="*/ 2118 w 24"/>
                  <a:gd name="T17" fmla="*/ 0 h 61"/>
                  <a:gd name="T18" fmla="*/ 0 w 24"/>
                  <a:gd name="T19" fmla="*/ 4 h 61"/>
                  <a:gd name="T20" fmla="*/ 4 w 24"/>
                  <a:gd name="T21" fmla="*/ 4424 h 61"/>
                  <a:gd name="T22" fmla="*/ 2118 w 24"/>
                  <a:gd name="T23" fmla="*/ 8304 h 61"/>
                  <a:gd name="T24" fmla="*/ 2693 w 24"/>
                  <a:gd name="T25" fmla="*/ 10626 h 61"/>
                  <a:gd name="T26" fmla="*/ 3160 w 24"/>
                  <a:gd name="T27" fmla="*/ 13467 h 61"/>
                  <a:gd name="T28" fmla="*/ 3708 w 24"/>
                  <a:gd name="T29" fmla="*/ 17045 h 61"/>
                  <a:gd name="T30" fmla="*/ 4017 w 24"/>
                  <a:gd name="T31" fmla="*/ 19105 h 61"/>
                  <a:gd name="T32" fmla="*/ 4017 w 24"/>
                  <a:gd name="T33" fmla="*/ 21637 h 61"/>
                  <a:gd name="T34" fmla="*/ 4352 w 24"/>
                  <a:gd name="T35" fmla="*/ 23384 h 61"/>
                  <a:gd name="T36" fmla="*/ 6495 w 24"/>
                  <a:gd name="T37" fmla="*/ 23062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4" y="56"/>
                    </a:lnTo>
                    <a:lnTo>
                      <a:pt x="23" y="49"/>
                    </a:lnTo>
                    <a:lnTo>
                      <a:pt x="22" y="43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9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4" y="12"/>
                    </a:lnTo>
                    <a:lnTo>
                      <a:pt x="7" y="21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14" y="44"/>
                    </a:lnTo>
                    <a:lnTo>
                      <a:pt x="15" y="50"/>
                    </a:lnTo>
                    <a:lnTo>
                      <a:pt x="15" y="57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30" name="Freeform 1058"/>
              <p:cNvSpPr>
                <a:spLocks noChangeArrowheads="1"/>
              </p:cNvSpPr>
              <p:nvPr/>
            </p:nvSpPr>
            <p:spPr bwMode="auto">
              <a:xfrm>
                <a:off x="5550" y="1915"/>
                <a:ext cx="65" cy="115"/>
              </a:xfrm>
              <a:custGeom>
                <a:avLst/>
                <a:gdLst>
                  <a:gd name="G0" fmla="+- 65533 0 0"/>
                  <a:gd name="G1" fmla="+- 65535 0 0"/>
                  <a:gd name="G2" fmla="+- 55 0 0"/>
                  <a:gd name="G3" fmla="*/ 1 38189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9295 45696"/>
                  <a:gd name="G16" fmla="*/ 1 63095 51712"/>
                  <a:gd name="G17" fmla="*/ G16 1 180"/>
                  <a:gd name="G18" fmla="*/ G15 1 G17"/>
                  <a:gd name="G19" fmla="+- 2 0 0"/>
                  <a:gd name="G20" fmla="*/ 1 64359 22848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4722 0 0"/>
                  <a:gd name="G34" fmla="+- 25234 0 0"/>
                  <a:gd name="G35" fmla="+- 26281 0 0"/>
                  <a:gd name="G36" fmla="+- 26572 0 0"/>
                  <a:gd name="G37" fmla="+- 26640 0 0"/>
                  <a:gd name="G38" fmla="+- 26641 0 0"/>
                  <a:gd name="G39" fmla="+- 25759 0 0"/>
                  <a:gd name="T0" fmla="*/ 0 w 64"/>
                  <a:gd name="T1" fmla="*/ 24722 h 107"/>
                  <a:gd name="T2" fmla="*/ 0 w 64"/>
                  <a:gd name="T3" fmla="*/ 25234 h 107"/>
                  <a:gd name="T4" fmla="*/ 0 w 64"/>
                  <a:gd name="T5" fmla="*/ 26282 h 107"/>
                  <a:gd name="T6" fmla="*/ 1 w 64"/>
                  <a:gd name="T7" fmla="*/ 26574 h 107"/>
                  <a:gd name="T8" fmla="*/ 2 w 64"/>
                  <a:gd name="T9" fmla="*/ 26646 h 107"/>
                  <a:gd name="T10" fmla="*/ 6 w 64"/>
                  <a:gd name="T11" fmla="*/ 27395 h 107"/>
                  <a:gd name="T12" fmla="*/ 754 w 64"/>
                  <a:gd name="T13" fmla="*/ 26844 h 107"/>
                  <a:gd name="T14" fmla="*/ 1085 w 64"/>
                  <a:gd name="T15" fmla="*/ 26574 h 107"/>
                  <a:gd name="T16" fmla="*/ 1659 w 64"/>
                  <a:gd name="T17" fmla="*/ 25478 h 107"/>
                  <a:gd name="T18" fmla="*/ 2113 w 64"/>
                  <a:gd name="T19" fmla="*/ 24470 h 107"/>
                  <a:gd name="T20" fmla="*/ 2594 w 64"/>
                  <a:gd name="T21" fmla="*/ 22803 h 107"/>
                  <a:gd name="T22" fmla="*/ 3037 w 64"/>
                  <a:gd name="T23" fmla="*/ 20326 h 107"/>
                  <a:gd name="T24" fmla="*/ 3512 w 64"/>
                  <a:gd name="T25" fmla="*/ 18359 h 107"/>
                  <a:gd name="T26" fmla="*/ 3870 w 64"/>
                  <a:gd name="T27" fmla="*/ 16027 h 107"/>
                  <a:gd name="T28" fmla="*/ 4213 w 64"/>
                  <a:gd name="T29" fmla="*/ 12967 h 107"/>
                  <a:gd name="T30" fmla="*/ 4369 w 64"/>
                  <a:gd name="T31" fmla="*/ 9704 h 107"/>
                  <a:gd name="T32" fmla="*/ 4376 w 64"/>
                  <a:gd name="T33" fmla="*/ 6689 h 107"/>
                  <a:gd name="T34" fmla="*/ 4376 w 64"/>
                  <a:gd name="T35" fmla="*/ 3279 h 107"/>
                  <a:gd name="T36" fmla="*/ 4213 w 64"/>
                  <a:gd name="T37" fmla="*/ 1 h 107"/>
                  <a:gd name="T38" fmla="*/ 4119 w 64"/>
                  <a:gd name="T39" fmla="*/ 0 h 107"/>
                  <a:gd name="T40" fmla="*/ 4111 w 64"/>
                  <a:gd name="T41" fmla="*/ 0 h 107"/>
                  <a:gd name="T42" fmla="*/ 3965 w 64"/>
                  <a:gd name="T43" fmla="*/ 0 h 107"/>
                  <a:gd name="T44" fmla="*/ 3869 w 64"/>
                  <a:gd name="T45" fmla="*/ 0 h 107"/>
                  <a:gd name="T46" fmla="*/ 3305 w 64"/>
                  <a:gd name="T47" fmla="*/ 3 h 107"/>
                  <a:gd name="T48" fmla="*/ 2928 w 64"/>
                  <a:gd name="T49" fmla="*/ 2139 h 107"/>
                  <a:gd name="T50" fmla="*/ 2441 w 64"/>
                  <a:gd name="T51" fmla="*/ 3279 h 107"/>
                  <a:gd name="T52" fmla="*/ 1916 w 64"/>
                  <a:gd name="T53" fmla="*/ 5445 h 107"/>
                  <a:gd name="T54" fmla="*/ 1469 w 64"/>
                  <a:gd name="T55" fmla="*/ 7714 h 107"/>
                  <a:gd name="T56" fmla="*/ 1021 w 64"/>
                  <a:gd name="T57" fmla="*/ 9704 h 107"/>
                  <a:gd name="T58" fmla="*/ 754 w 64"/>
                  <a:gd name="T59" fmla="*/ 11887 h 107"/>
                  <a:gd name="T60" fmla="*/ 629 w 64"/>
                  <a:gd name="T61" fmla="*/ 13950 h 107"/>
                  <a:gd name="T62" fmla="*/ 6 w 64"/>
                  <a:gd name="T63" fmla="*/ 16091 h 107"/>
                  <a:gd name="T64" fmla="*/ 4 w 64"/>
                  <a:gd name="T65" fmla="*/ 18359 h 107"/>
                  <a:gd name="T66" fmla="*/ 2 w 64"/>
                  <a:gd name="T67" fmla="*/ 20112 h 107"/>
                  <a:gd name="T68" fmla="*/ 1 w 64"/>
                  <a:gd name="T69" fmla="*/ 21854 h 107"/>
                  <a:gd name="T70" fmla="*/ 1 w 64"/>
                  <a:gd name="T71" fmla="*/ 23249 h 107"/>
                  <a:gd name="T72" fmla="*/ 0 w 64"/>
                  <a:gd name="T73" fmla="*/ 24722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0" y="96"/>
                    </a:moveTo>
                    <a:lnTo>
                      <a:pt x="0" y="99"/>
                    </a:lnTo>
                    <a:lnTo>
                      <a:pt x="0" y="101"/>
                    </a:lnTo>
                    <a:lnTo>
                      <a:pt x="1" y="103"/>
                    </a:lnTo>
                    <a:lnTo>
                      <a:pt x="2" y="104"/>
                    </a:lnTo>
                    <a:lnTo>
                      <a:pt x="6" y="107"/>
                    </a:lnTo>
                    <a:lnTo>
                      <a:pt x="11" y="105"/>
                    </a:lnTo>
                    <a:lnTo>
                      <a:pt x="17" y="103"/>
                    </a:lnTo>
                    <a:lnTo>
                      <a:pt x="24" y="100"/>
                    </a:lnTo>
                    <a:lnTo>
                      <a:pt x="31" y="94"/>
                    </a:lnTo>
                    <a:lnTo>
                      <a:pt x="38" y="88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2"/>
                    </a:lnTo>
                    <a:lnTo>
                      <a:pt x="61" y="51"/>
                    </a:lnTo>
                    <a:lnTo>
                      <a:pt x="63" y="38"/>
                    </a:lnTo>
                    <a:lnTo>
                      <a:pt x="64" y="26"/>
                    </a:lnTo>
                    <a:lnTo>
                      <a:pt x="64" y="14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30"/>
                    </a:lnTo>
                    <a:lnTo>
                      <a:pt x="16" y="38"/>
                    </a:lnTo>
                    <a:lnTo>
                      <a:pt x="11" y="46"/>
                    </a:lnTo>
                    <a:lnTo>
                      <a:pt x="8" y="55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1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31" name="Freeform 1059"/>
              <p:cNvSpPr>
                <a:spLocks noChangeArrowheads="1"/>
              </p:cNvSpPr>
              <p:nvPr/>
            </p:nvSpPr>
            <p:spPr bwMode="auto">
              <a:xfrm>
                <a:off x="5545" y="1915"/>
                <a:ext cx="75" cy="1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646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3 0 0"/>
                  <a:gd name="G20" fmla="*/ 1 109 2"/>
                  <a:gd name="G21" fmla="+- 17 0 0"/>
                  <a:gd name="G22" fmla="sin 111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602 0 0"/>
                  <a:gd name="G46" fmla="+- 58228 0 0"/>
                  <a:gd name="G47" fmla="+- 53419 0 0"/>
                  <a:gd name="G48" fmla="+- 49506 0 0"/>
                  <a:gd name="G49" fmla="+- 45267 0 0"/>
                  <a:gd name="G50" fmla="+- 41801 0 0"/>
                  <a:gd name="G51" fmla="+- 37920 0 0"/>
                  <a:gd name="T0" fmla="*/ 2418 w 74"/>
                  <a:gd name="T1" fmla="*/ 3 h 111"/>
                  <a:gd name="T2" fmla="*/ 2483 w 74"/>
                  <a:gd name="T3" fmla="*/ 5417 h 111"/>
                  <a:gd name="T4" fmla="*/ 2549 w 74"/>
                  <a:gd name="T5" fmla="*/ 9857 h 111"/>
                  <a:gd name="T6" fmla="*/ 2483 w 74"/>
                  <a:gd name="T7" fmla="*/ 14600 h 111"/>
                  <a:gd name="T8" fmla="*/ 2418 w 74"/>
                  <a:gd name="T9" fmla="*/ 18448 h 111"/>
                  <a:gd name="T10" fmla="*/ 2235 w 74"/>
                  <a:gd name="T11" fmla="*/ 22504 h 111"/>
                  <a:gd name="T12" fmla="*/ 2011 w 74"/>
                  <a:gd name="T13" fmla="*/ 25746 h 111"/>
                  <a:gd name="T14" fmla="*/ 1808 w 74"/>
                  <a:gd name="T15" fmla="*/ 29424 h 111"/>
                  <a:gd name="T16" fmla="*/ 1544 w 74"/>
                  <a:gd name="T17" fmla="*/ 32091 h 111"/>
                  <a:gd name="T18" fmla="*/ 1252 w 74"/>
                  <a:gd name="T19" fmla="*/ 34571 h 111"/>
                  <a:gd name="T20" fmla="*/ 962 w 74"/>
                  <a:gd name="T21" fmla="*/ 36374 h 111"/>
                  <a:gd name="T22" fmla="*/ 702 w 74"/>
                  <a:gd name="T23" fmla="*/ 37516 h 111"/>
                  <a:gd name="T24" fmla="*/ 540 w 74"/>
                  <a:gd name="T25" fmla="*/ 38022 h 111"/>
                  <a:gd name="T26" fmla="*/ 437 w 74"/>
                  <a:gd name="T27" fmla="*/ 38022 h 111"/>
                  <a:gd name="T28" fmla="*/ 8 w 74"/>
                  <a:gd name="T29" fmla="*/ 38022 h 111"/>
                  <a:gd name="T30" fmla="*/ 9 w 74"/>
                  <a:gd name="T31" fmla="*/ 38022 h 111"/>
                  <a:gd name="T32" fmla="*/ 8 w 74"/>
                  <a:gd name="T33" fmla="*/ 37808 h 111"/>
                  <a:gd name="T34" fmla="*/ 8 w 74"/>
                  <a:gd name="T35" fmla="*/ 37516 h 111"/>
                  <a:gd name="T36" fmla="*/ 8 w 74"/>
                  <a:gd name="T37" fmla="*/ 37156 h 111"/>
                  <a:gd name="T38" fmla="*/ 0 w 74"/>
                  <a:gd name="T39" fmla="*/ 36374 h 111"/>
                  <a:gd name="T40" fmla="*/ 0 w 74"/>
                  <a:gd name="T41" fmla="*/ 37516 h 111"/>
                  <a:gd name="T42" fmla="*/ 0 w 74"/>
                  <a:gd name="T43" fmla="*/ 38316 h 111"/>
                  <a:gd name="T44" fmla="*/ 2 w 74"/>
                  <a:gd name="T45" fmla="*/ 40182 h 111"/>
                  <a:gd name="T46" fmla="*/ 4 w 74"/>
                  <a:gd name="T47" fmla="*/ 41125 h 111"/>
                  <a:gd name="T48" fmla="*/ 9 w 74"/>
                  <a:gd name="T49" fmla="*/ 42011 h 111"/>
                  <a:gd name="T50" fmla="*/ 632 w 74"/>
                  <a:gd name="T51" fmla="*/ 41429 h 111"/>
                  <a:gd name="T52" fmla="*/ 866 w 74"/>
                  <a:gd name="T53" fmla="*/ 40881 h 111"/>
                  <a:gd name="T54" fmla="*/ 1188 w 74"/>
                  <a:gd name="T55" fmla="*/ 38854 h 111"/>
                  <a:gd name="T56" fmla="*/ 1466 w 74"/>
                  <a:gd name="T57" fmla="*/ 37357 h 111"/>
                  <a:gd name="T58" fmla="*/ 1808 w 74"/>
                  <a:gd name="T59" fmla="*/ 34571 h 111"/>
                  <a:gd name="T60" fmla="*/ 2064 w 74"/>
                  <a:gd name="T61" fmla="*/ 31101 h 111"/>
                  <a:gd name="T62" fmla="*/ 2353 w 74"/>
                  <a:gd name="T63" fmla="*/ 27841 h 111"/>
                  <a:gd name="T64" fmla="*/ 2549 w 74"/>
                  <a:gd name="T65" fmla="*/ 23791 h 111"/>
                  <a:gd name="T66" fmla="*/ 2755 w 74"/>
                  <a:gd name="T67" fmla="*/ 19918 h 111"/>
                  <a:gd name="T68" fmla="*/ 2883 w 74"/>
                  <a:gd name="T69" fmla="*/ 14909 h 111"/>
                  <a:gd name="T70" fmla="*/ 2907 w 74"/>
                  <a:gd name="T71" fmla="*/ 9857 h 111"/>
                  <a:gd name="T72" fmla="*/ 2904 w 74"/>
                  <a:gd name="T73" fmla="*/ 4627 h 111"/>
                  <a:gd name="T74" fmla="*/ 2735 w 74"/>
                  <a:gd name="T75" fmla="*/ 0 h 111"/>
                  <a:gd name="T76" fmla="*/ 2418 w 74"/>
                  <a:gd name="T77" fmla="*/ 3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6"/>
                    </a:lnTo>
                    <a:lnTo>
                      <a:pt x="63" y="38"/>
                    </a:lnTo>
                    <a:lnTo>
                      <a:pt x="61" y="48"/>
                    </a:lnTo>
                    <a:lnTo>
                      <a:pt x="57" y="59"/>
                    </a:lnTo>
                    <a:lnTo>
                      <a:pt x="51" y="68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2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1"/>
                    </a:lnTo>
                    <a:lnTo>
                      <a:pt x="10" y="101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0"/>
                    </a:lnTo>
                    <a:lnTo>
                      <a:pt x="8" y="99"/>
                    </a:lnTo>
                    <a:lnTo>
                      <a:pt x="8" y="97"/>
                    </a:lnTo>
                    <a:lnTo>
                      <a:pt x="0" y="96"/>
                    </a:lnTo>
                    <a:lnTo>
                      <a:pt x="0" y="99"/>
                    </a:lnTo>
                    <a:lnTo>
                      <a:pt x="0" y="102"/>
                    </a:lnTo>
                    <a:lnTo>
                      <a:pt x="2" y="105"/>
                    </a:lnTo>
                    <a:lnTo>
                      <a:pt x="4" y="109"/>
                    </a:lnTo>
                    <a:lnTo>
                      <a:pt x="9" y="111"/>
                    </a:lnTo>
                    <a:lnTo>
                      <a:pt x="17" y="110"/>
                    </a:lnTo>
                    <a:lnTo>
                      <a:pt x="23" y="108"/>
                    </a:lnTo>
                    <a:lnTo>
                      <a:pt x="30" y="103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2"/>
                    </a:lnTo>
                    <a:lnTo>
                      <a:pt x="59" y="74"/>
                    </a:lnTo>
                    <a:lnTo>
                      <a:pt x="64" y="63"/>
                    </a:lnTo>
                    <a:lnTo>
                      <a:pt x="69" y="52"/>
                    </a:lnTo>
                    <a:lnTo>
                      <a:pt x="72" y="40"/>
                    </a:lnTo>
                    <a:lnTo>
                      <a:pt x="74" y="26"/>
                    </a:lnTo>
                    <a:lnTo>
                      <a:pt x="73" y="13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32" name="Freeform 1060"/>
              <p:cNvSpPr>
                <a:spLocks noChangeArrowheads="1"/>
              </p:cNvSpPr>
              <p:nvPr/>
            </p:nvSpPr>
            <p:spPr bwMode="auto">
              <a:xfrm>
                <a:off x="5563" y="1910"/>
                <a:ext cx="51" cy="54"/>
              </a:xfrm>
              <a:custGeom>
                <a:avLst/>
                <a:gdLst>
                  <a:gd name="G0" fmla="*/ 1 34071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9241 25856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7 w 51"/>
                  <a:gd name="T1" fmla="*/ 106703 h 46"/>
                  <a:gd name="T2" fmla="*/ 644 w 51"/>
                  <a:gd name="T3" fmla="*/ 83406 h 46"/>
                  <a:gd name="T4" fmla="*/ 960 w 51"/>
                  <a:gd name="T5" fmla="*/ 69104 h 46"/>
                  <a:gd name="T6" fmla="*/ 1352 w 51"/>
                  <a:gd name="T7" fmla="*/ 53916 h 46"/>
                  <a:gd name="T8" fmla="*/ 1699 w 51"/>
                  <a:gd name="T9" fmla="*/ 36123 h 46"/>
                  <a:gd name="T10" fmla="*/ 2017 w 51"/>
                  <a:gd name="T11" fmla="*/ 25913 h 46"/>
                  <a:gd name="T12" fmla="*/ 2393 w 51"/>
                  <a:gd name="T13" fmla="*/ 20271 h 46"/>
                  <a:gd name="T14" fmla="*/ 2395 w 51"/>
                  <a:gd name="T15" fmla="*/ 20271 h 46"/>
                  <a:gd name="T16" fmla="*/ 2471 w 51"/>
                  <a:gd name="T17" fmla="*/ 20271 h 46"/>
                  <a:gd name="T18" fmla="*/ 2395 w 51"/>
                  <a:gd name="T19" fmla="*/ 18666 h 46"/>
                  <a:gd name="T20" fmla="*/ 2770 w 51"/>
                  <a:gd name="T21" fmla="*/ 436 h 46"/>
                  <a:gd name="T22" fmla="*/ 2683 w 51"/>
                  <a:gd name="T23" fmla="*/ 2 h 46"/>
                  <a:gd name="T24" fmla="*/ 2534 w 51"/>
                  <a:gd name="T25" fmla="*/ 0 h 46"/>
                  <a:gd name="T26" fmla="*/ 2393 w 51"/>
                  <a:gd name="T27" fmla="*/ 0 h 46"/>
                  <a:gd name="T28" fmla="*/ 2136 w 51"/>
                  <a:gd name="T29" fmla="*/ 1 h 46"/>
                  <a:gd name="T30" fmla="*/ 1797 w 51"/>
                  <a:gd name="T31" fmla="*/ 50 h 46"/>
                  <a:gd name="T32" fmla="*/ 1514 w 51"/>
                  <a:gd name="T33" fmla="*/ 20271 h 46"/>
                  <a:gd name="T34" fmla="*/ 1016 w 51"/>
                  <a:gd name="T35" fmla="*/ 36123 h 46"/>
                  <a:gd name="T36" fmla="*/ 644 w 51"/>
                  <a:gd name="T37" fmla="*/ 53916 h 46"/>
                  <a:gd name="T38" fmla="*/ 5 w 51"/>
                  <a:gd name="T39" fmla="*/ 70515 h 46"/>
                  <a:gd name="T40" fmla="*/ 0 w 51"/>
                  <a:gd name="T41" fmla="*/ 90650 h 46"/>
                  <a:gd name="T42" fmla="*/ 7 w 51"/>
                  <a:gd name="T43" fmla="*/ 106703 h 46"/>
                  <a:gd name="T44" fmla="*/ 0 w 51"/>
                  <a:gd name="T45" fmla="*/ 0 h 46"/>
                  <a:gd name="T46" fmla="*/ 51 w 51"/>
                  <a:gd name="T4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46">
                    <a:moveTo>
                      <a:pt x="7" y="46"/>
                    </a:moveTo>
                    <a:lnTo>
                      <a:pt x="12" y="37"/>
                    </a:lnTo>
                    <a:lnTo>
                      <a:pt x="19" y="29"/>
                    </a:lnTo>
                    <a:lnTo>
                      <a:pt x="25" y="23"/>
                    </a:lnTo>
                    <a:lnTo>
                      <a:pt x="32" y="16"/>
                    </a:lnTo>
                    <a:lnTo>
                      <a:pt x="38" y="12"/>
                    </a:lnTo>
                    <a:lnTo>
                      <a:pt x="43" y="9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2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4"/>
                    </a:lnTo>
                    <a:lnTo>
                      <a:pt x="27" y="9"/>
                    </a:lnTo>
                    <a:lnTo>
                      <a:pt x="20" y="16"/>
                    </a:lnTo>
                    <a:lnTo>
                      <a:pt x="12" y="23"/>
                    </a:lnTo>
                    <a:lnTo>
                      <a:pt x="5" y="31"/>
                    </a:lnTo>
                    <a:lnTo>
                      <a:pt x="0" y="40"/>
                    </a:lnTo>
                    <a:lnTo>
                      <a:pt x="7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33" name="Freeform 1061"/>
              <p:cNvSpPr>
                <a:spLocks noChangeArrowheads="1"/>
              </p:cNvSpPr>
              <p:nvPr/>
            </p:nvSpPr>
            <p:spPr bwMode="auto">
              <a:xfrm>
                <a:off x="5545" y="1968"/>
                <a:ext cx="23" cy="54"/>
              </a:xfrm>
              <a:custGeom>
                <a:avLst/>
                <a:gdLst>
                  <a:gd name="G0" fmla="*/ 1 919 512"/>
                  <a:gd name="G1" fmla="*/ 1 63095 51712"/>
                  <a:gd name="G2" fmla="*/ G1 1 180"/>
                  <a:gd name="G3" fmla="*/ G0 1 G2"/>
                  <a:gd name="G4" fmla="+- 10 0 0"/>
                  <a:gd name="G5" fmla="sin 52 G4"/>
                  <a:gd name="G6" fmla="*/ 1 46169 51712"/>
                  <a:gd name="G7" fmla="+- 1 0 0"/>
                  <a:gd name="G8" fmla="+- 1 0 0"/>
                  <a:gd name="G9" fmla="*/ 1 63627 51712"/>
                  <a:gd name="G10" fmla="+- 4 0 0"/>
                  <a:gd name="G11" fmla="+- 22 0 0"/>
                  <a:gd name="G12" fmla="+- 65531 0 0"/>
                  <a:gd name="G13" fmla="*/ 1 38313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4980 0 0"/>
                  <a:gd name="G28" fmla="+- 65241 0 0"/>
                  <a:gd name="T0" fmla="*/ 2295 w 24"/>
                  <a:gd name="T1" fmla="*/ 3290 h 62"/>
                  <a:gd name="T2" fmla="*/ 2486 w 24"/>
                  <a:gd name="T3" fmla="*/ 3042 h 62"/>
                  <a:gd name="T4" fmla="*/ 2486 w 24"/>
                  <a:gd name="T5" fmla="*/ 2781 h 62"/>
                  <a:gd name="T6" fmla="*/ 2693 w 24"/>
                  <a:gd name="T7" fmla="*/ 2410 h 62"/>
                  <a:gd name="T8" fmla="*/ 3160 w 24"/>
                  <a:gd name="T9" fmla="*/ 1913 h 62"/>
                  <a:gd name="T10" fmla="*/ 3708 w 24"/>
                  <a:gd name="T11" fmla="*/ 1518 h 62"/>
                  <a:gd name="T12" fmla="*/ 4715 w 24"/>
                  <a:gd name="T13" fmla="*/ 1112 h 62"/>
                  <a:gd name="T14" fmla="*/ 5534 w 24"/>
                  <a:gd name="T15" fmla="*/ 642 h 62"/>
                  <a:gd name="T16" fmla="*/ 6495 w 24"/>
                  <a:gd name="T17" fmla="*/ 15 h 62"/>
                  <a:gd name="T18" fmla="*/ 4715 w 24"/>
                  <a:gd name="T19" fmla="*/ 0 h 62"/>
                  <a:gd name="T20" fmla="*/ 3160 w 24"/>
                  <a:gd name="T21" fmla="*/ 474 h 62"/>
                  <a:gd name="T22" fmla="*/ 2295 w 24"/>
                  <a:gd name="T23" fmla="*/ 952 h 62"/>
                  <a:gd name="T24" fmla="*/ 1955 w 24"/>
                  <a:gd name="T25" fmla="*/ 1404 h 62"/>
                  <a:gd name="T26" fmla="*/ 4 w 24"/>
                  <a:gd name="T27" fmla="*/ 1884 h 62"/>
                  <a:gd name="T28" fmla="*/ 2 w 24"/>
                  <a:gd name="T29" fmla="*/ 2238 h 62"/>
                  <a:gd name="T30" fmla="*/ 1 w 24"/>
                  <a:gd name="T31" fmla="*/ 2607 h 62"/>
                  <a:gd name="T32" fmla="*/ 0 w 24"/>
                  <a:gd name="T33" fmla="*/ 3003 h 62"/>
                  <a:gd name="T34" fmla="*/ 0 w 24"/>
                  <a:gd name="T35" fmla="*/ 3243 h 62"/>
                  <a:gd name="T36" fmla="*/ 2295 w 24"/>
                  <a:gd name="T37" fmla="*/ 3290 h 62"/>
                  <a:gd name="T38" fmla="*/ 0 w 24"/>
                  <a:gd name="T39" fmla="*/ 0 h 62"/>
                  <a:gd name="T40" fmla="*/ 24 w 24"/>
                  <a:gd name="T4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2">
                    <a:moveTo>
                      <a:pt x="8" y="62"/>
                    </a:moveTo>
                    <a:lnTo>
                      <a:pt x="9" y="57"/>
                    </a:lnTo>
                    <a:lnTo>
                      <a:pt x="9" y="52"/>
                    </a:lnTo>
                    <a:lnTo>
                      <a:pt x="10" y="45"/>
                    </a:lnTo>
                    <a:lnTo>
                      <a:pt x="12" y="37"/>
                    </a:lnTo>
                    <a:lnTo>
                      <a:pt x="14" y="29"/>
                    </a:lnTo>
                    <a:lnTo>
                      <a:pt x="17" y="21"/>
                    </a:lnTo>
                    <a:lnTo>
                      <a:pt x="20" y="13"/>
                    </a:lnTo>
                    <a:lnTo>
                      <a:pt x="24" y="6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8"/>
                    </a:lnTo>
                    <a:lnTo>
                      <a:pt x="6" y="27"/>
                    </a:lnTo>
                    <a:lnTo>
                      <a:pt x="4" y="35"/>
                    </a:lnTo>
                    <a:lnTo>
                      <a:pt x="2" y="43"/>
                    </a:lnTo>
                    <a:lnTo>
                      <a:pt x="1" y="50"/>
                    </a:lnTo>
                    <a:lnTo>
                      <a:pt x="0" y="56"/>
                    </a:lnTo>
                    <a:lnTo>
                      <a:pt x="0" y="61"/>
                    </a:lnTo>
                    <a:lnTo>
                      <a:pt x="8" y="6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34" name="Freeform 1062"/>
              <p:cNvSpPr>
                <a:spLocks noChangeArrowheads="1"/>
              </p:cNvSpPr>
              <p:nvPr/>
            </p:nvSpPr>
            <p:spPr bwMode="auto">
              <a:xfrm>
                <a:off x="142" y="2978"/>
                <a:ext cx="65" cy="1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50843 51712"/>
                  <a:gd name="G7" fmla="+- 51 0 0"/>
                  <a:gd name="G8" fmla="+- 14 0 0"/>
                  <a:gd name="G9" fmla="+- 1 0 0"/>
                  <a:gd name="G10" fmla="*/ 1 0 51712"/>
                  <a:gd name="G11" fmla="*/ 1 0 51712"/>
                  <a:gd name="G12" fmla="+- 16 0 0"/>
                  <a:gd name="G13" fmla="sin G1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50009 48160"/>
                  <a:gd name="G31" fmla="+- 1 0 0"/>
                  <a:gd name="G32" fmla="+- 20417 0 0"/>
                  <a:gd name="G33" fmla="+- 20858 0 0"/>
                  <a:gd name="G34" fmla="+- 21957 0 0"/>
                  <a:gd name="G35" fmla="+- 22206 0 0"/>
                  <a:gd name="G36" fmla="+- 23023 0 0"/>
                  <a:gd name="G37" fmla="+- 23753 0 0"/>
                  <a:gd name="G38" fmla="+- 23907 0 0"/>
                  <a:gd name="T0" fmla="*/ 4376 w 64"/>
                  <a:gd name="T1" fmla="*/ 24793 h 107"/>
                  <a:gd name="T2" fmla="*/ 4376 w 64"/>
                  <a:gd name="T3" fmla="*/ 25234 h 107"/>
                  <a:gd name="T4" fmla="*/ 4376 w 64"/>
                  <a:gd name="T5" fmla="*/ 26326 h 107"/>
                  <a:gd name="T6" fmla="*/ 4369 w 64"/>
                  <a:gd name="T7" fmla="*/ 26574 h 107"/>
                  <a:gd name="T8" fmla="*/ 4368 w 64"/>
                  <a:gd name="T9" fmla="*/ 27134 h 107"/>
                  <a:gd name="T10" fmla="*/ 4111 w 64"/>
                  <a:gd name="T11" fmla="*/ 27395 h 107"/>
                  <a:gd name="T12" fmla="*/ 3642 w 64"/>
                  <a:gd name="T13" fmla="*/ 27134 h 107"/>
                  <a:gd name="T14" fmla="*/ 3227 w 64"/>
                  <a:gd name="T15" fmla="*/ 26574 h 107"/>
                  <a:gd name="T16" fmla="*/ 2858 w 64"/>
                  <a:gd name="T17" fmla="*/ 25478 h 107"/>
                  <a:gd name="T18" fmla="*/ 2245 w 64"/>
                  <a:gd name="T19" fmla="*/ 24490 h 107"/>
                  <a:gd name="T20" fmla="*/ 1807 w 64"/>
                  <a:gd name="T21" fmla="*/ 22803 h 107"/>
                  <a:gd name="T22" fmla="*/ 1302 w 64"/>
                  <a:gd name="T23" fmla="*/ 20326 h 107"/>
                  <a:gd name="T24" fmla="*/ 851 w 64"/>
                  <a:gd name="T25" fmla="*/ 18532 h 107"/>
                  <a:gd name="T26" fmla="*/ 629 w 64"/>
                  <a:gd name="T27" fmla="*/ 16027 h 107"/>
                  <a:gd name="T28" fmla="*/ 3 w 64"/>
                  <a:gd name="T29" fmla="*/ 12967 h 107"/>
                  <a:gd name="T30" fmla="*/ 1 w 64"/>
                  <a:gd name="T31" fmla="*/ 10292 h 107"/>
                  <a:gd name="T32" fmla="*/ 0 w 64"/>
                  <a:gd name="T33" fmla="*/ 7180 h 107"/>
                  <a:gd name="T34" fmla="*/ 0 w 64"/>
                  <a:gd name="T35" fmla="*/ 3279 h 107"/>
                  <a:gd name="T36" fmla="*/ 3 w 64"/>
                  <a:gd name="T37" fmla="*/ 1 h 107"/>
                  <a:gd name="T38" fmla="*/ 4 w 64"/>
                  <a:gd name="T39" fmla="*/ 0 h 107"/>
                  <a:gd name="T40" fmla="*/ 6 w 64"/>
                  <a:gd name="T41" fmla="*/ 0 h 107"/>
                  <a:gd name="T42" fmla="*/ 7 w 64"/>
                  <a:gd name="T43" fmla="*/ 0 h 107"/>
                  <a:gd name="T44" fmla="*/ 668 w 64"/>
                  <a:gd name="T45" fmla="*/ 0 h 107"/>
                  <a:gd name="T46" fmla="*/ 1021 w 64"/>
                  <a:gd name="T47" fmla="*/ 4 h 107"/>
                  <a:gd name="T48" fmla="*/ 1469 w 64"/>
                  <a:gd name="T49" fmla="*/ 2139 h 107"/>
                  <a:gd name="T50" fmla="*/ 1916 w 64"/>
                  <a:gd name="T51" fmla="*/ 3279 h 107"/>
                  <a:gd name="T52" fmla="*/ 2441 w 64"/>
                  <a:gd name="T53" fmla="*/ 5796 h 107"/>
                  <a:gd name="T54" fmla="*/ 2928 w 64"/>
                  <a:gd name="T55" fmla="*/ 7714 h 107"/>
                  <a:gd name="T56" fmla="*/ 3305 w 64"/>
                  <a:gd name="T57" fmla="*/ 9880 h 107"/>
                  <a:gd name="T58" fmla="*/ 3642 w 64"/>
                  <a:gd name="T59" fmla="*/ 11887 h 107"/>
                  <a:gd name="T60" fmla="*/ 3870 w 64"/>
                  <a:gd name="T61" fmla="*/ 13950 h 107"/>
                  <a:gd name="T62" fmla="*/ 4111 w 64"/>
                  <a:gd name="T63" fmla="*/ 16363 h 107"/>
                  <a:gd name="T64" fmla="*/ 4119 w 64"/>
                  <a:gd name="T65" fmla="*/ 18532 h 107"/>
                  <a:gd name="T66" fmla="*/ 4368 w 64"/>
                  <a:gd name="T67" fmla="*/ 20112 h 107"/>
                  <a:gd name="T68" fmla="*/ 4369 w 64"/>
                  <a:gd name="T69" fmla="*/ 21854 h 107"/>
                  <a:gd name="T70" fmla="*/ 4369 w 64"/>
                  <a:gd name="T71" fmla="*/ 23472 h 107"/>
                  <a:gd name="T72" fmla="*/ 4376 w 64"/>
                  <a:gd name="T73" fmla="*/ 24793 h 107"/>
                  <a:gd name="T74" fmla="*/ 0 w 64"/>
                  <a:gd name="T75" fmla="*/ 0 h 107"/>
                  <a:gd name="T76" fmla="*/ 64 w 64"/>
                  <a:gd name="T7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7">
                    <a:moveTo>
                      <a:pt x="64" y="97"/>
                    </a:moveTo>
                    <a:lnTo>
                      <a:pt x="64" y="99"/>
                    </a:lnTo>
                    <a:lnTo>
                      <a:pt x="64" y="102"/>
                    </a:lnTo>
                    <a:lnTo>
                      <a:pt x="63" y="103"/>
                    </a:lnTo>
                    <a:lnTo>
                      <a:pt x="62" y="106"/>
                    </a:lnTo>
                    <a:lnTo>
                      <a:pt x="58" y="107"/>
                    </a:lnTo>
                    <a:lnTo>
                      <a:pt x="53" y="106"/>
                    </a:lnTo>
                    <a:lnTo>
                      <a:pt x="47" y="103"/>
                    </a:lnTo>
                    <a:lnTo>
                      <a:pt x="41" y="100"/>
                    </a:lnTo>
                    <a:lnTo>
                      <a:pt x="33" y="95"/>
                    </a:lnTo>
                    <a:lnTo>
                      <a:pt x="26" y="88"/>
                    </a:lnTo>
                    <a:lnTo>
                      <a:pt x="20" y="80"/>
                    </a:lnTo>
                    <a:lnTo>
                      <a:pt x="13" y="72"/>
                    </a:lnTo>
                    <a:lnTo>
                      <a:pt x="8" y="62"/>
                    </a:lnTo>
                    <a:lnTo>
                      <a:pt x="3" y="51"/>
                    </a:lnTo>
                    <a:lnTo>
                      <a:pt x="1" y="40"/>
                    </a:lnTo>
                    <a:lnTo>
                      <a:pt x="0" y="28"/>
                    </a:lnTo>
                    <a:lnTo>
                      <a:pt x="0" y="14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6" y="4"/>
                    </a:lnTo>
                    <a:lnTo>
                      <a:pt x="22" y="8"/>
                    </a:lnTo>
                    <a:lnTo>
                      <a:pt x="28" y="14"/>
                    </a:lnTo>
                    <a:lnTo>
                      <a:pt x="36" y="22"/>
                    </a:lnTo>
                    <a:lnTo>
                      <a:pt x="42" y="30"/>
                    </a:lnTo>
                    <a:lnTo>
                      <a:pt x="48" y="39"/>
                    </a:lnTo>
                    <a:lnTo>
                      <a:pt x="53" y="46"/>
                    </a:lnTo>
                    <a:lnTo>
                      <a:pt x="56" y="55"/>
                    </a:lnTo>
                    <a:lnTo>
                      <a:pt x="58" y="64"/>
                    </a:lnTo>
                    <a:lnTo>
                      <a:pt x="60" y="72"/>
                    </a:lnTo>
                    <a:lnTo>
                      <a:pt x="62" y="79"/>
                    </a:lnTo>
                    <a:lnTo>
                      <a:pt x="63" y="86"/>
                    </a:lnTo>
                    <a:lnTo>
                      <a:pt x="63" y="92"/>
                    </a:lnTo>
                    <a:lnTo>
                      <a:pt x="64" y="9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35" name="Freeform 1063"/>
              <p:cNvSpPr>
                <a:spLocks noChangeArrowheads="1"/>
              </p:cNvSpPr>
              <p:nvPr/>
            </p:nvSpPr>
            <p:spPr bwMode="auto">
              <a:xfrm>
                <a:off x="136" y="2978"/>
                <a:ext cx="75" cy="120"/>
              </a:xfrm>
              <a:custGeom>
                <a:avLst/>
                <a:gdLst>
                  <a:gd name="G0" fmla="+- 14 0 0"/>
                  <a:gd name="G1" fmla="+- 65526 0 0"/>
                  <a:gd name="G2" fmla="+- 10 0 0"/>
                  <a:gd name="G3" fmla="*/ 1 0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47579 51712"/>
                  <a:gd name="G18" fmla="*/ 1 31967 25856"/>
                  <a:gd name="G19" fmla="+- 44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0544 0 0"/>
                  <a:gd name="G36" fmla="+- 54833 0 0"/>
                  <a:gd name="G37" fmla="+- 50629 0 0"/>
                  <a:gd name="G38" fmla="+- 45624 0 0"/>
                  <a:gd name="G39" fmla="+- 41627 0 0"/>
                  <a:gd name="G40" fmla="+- 38264 0 0"/>
                  <a:gd name="G41" fmla="+- 34374 0 0"/>
                  <a:gd name="T0" fmla="*/ 6 w 74"/>
                  <a:gd name="T1" fmla="*/ 0 h 111"/>
                  <a:gd name="T2" fmla="*/ 1 w 74"/>
                  <a:gd name="T3" fmla="*/ 4993 h 111"/>
                  <a:gd name="T4" fmla="*/ 0 w 74"/>
                  <a:gd name="T5" fmla="*/ 10703 h 111"/>
                  <a:gd name="T6" fmla="*/ 2 w 74"/>
                  <a:gd name="T7" fmla="*/ 14909 h 111"/>
                  <a:gd name="T8" fmla="*/ 6 w 74"/>
                  <a:gd name="T9" fmla="*/ 19918 h 111"/>
                  <a:gd name="T10" fmla="*/ 437 w 74"/>
                  <a:gd name="T11" fmla="*/ 24346 h 111"/>
                  <a:gd name="T12" fmla="*/ 569 w 74"/>
                  <a:gd name="T13" fmla="*/ 27841 h 111"/>
                  <a:gd name="T14" fmla="*/ 822 w 74"/>
                  <a:gd name="T15" fmla="*/ 31984 h 111"/>
                  <a:gd name="T16" fmla="*/ 1187 w 74"/>
                  <a:gd name="T17" fmla="*/ 34571 h 111"/>
                  <a:gd name="T18" fmla="*/ 1391 w 74"/>
                  <a:gd name="T19" fmla="*/ 37357 h 111"/>
                  <a:gd name="T20" fmla="*/ 1717 w 74"/>
                  <a:gd name="T21" fmla="*/ 38854 h 111"/>
                  <a:gd name="T22" fmla="*/ 2011 w 74"/>
                  <a:gd name="T23" fmla="*/ 40881 h 111"/>
                  <a:gd name="T24" fmla="*/ 2353 w 74"/>
                  <a:gd name="T25" fmla="*/ 42011 h 111"/>
                  <a:gd name="T26" fmla="*/ 2614 w 74"/>
                  <a:gd name="T27" fmla="*/ 42011 h 111"/>
                  <a:gd name="T28" fmla="*/ 2758 w 74"/>
                  <a:gd name="T29" fmla="*/ 41125 h 111"/>
                  <a:gd name="T30" fmla="*/ 2883 w 74"/>
                  <a:gd name="T31" fmla="*/ 40527 h 111"/>
                  <a:gd name="T32" fmla="*/ 2907 w 74"/>
                  <a:gd name="T33" fmla="*/ 38854 h 111"/>
                  <a:gd name="T34" fmla="*/ 2907 w 74"/>
                  <a:gd name="T35" fmla="*/ 37808 h 111"/>
                  <a:gd name="T36" fmla="*/ 2907 w 74"/>
                  <a:gd name="T37" fmla="*/ 36374 h 111"/>
                  <a:gd name="T38" fmla="*/ 2617 w 74"/>
                  <a:gd name="T39" fmla="*/ 37156 h 111"/>
                  <a:gd name="T40" fmla="*/ 2617 w 74"/>
                  <a:gd name="T41" fmla="*/ 37516 h 111"/>
                  <a:gd name="T42" fmla="*/ 2617 w 74"/>
                  <a:gd name="T43" fmla="*/ 37808 h 111"/>
                  <a:gd name="T44" fmla="*/ 2614 w 74"/>
                  <a:gd name="T45" fmla="*/ 38022 h 111"/>
                  <a:gd name="T46" fmla="*/ 2617 w 74"/>
                  <a:gd name="T47" fmla="*/ 38022 h 111"/>
                  <a:gd name="T48" fmla="*/ 2549 w 74"/>
                  <a:gd name="T49" fmla="*/ 38316 h 111"/>
                  <a:gd name="T50" fmla="*/ 2356 w 74"/>
                  <a:gd name="T51" fmla="*/ 38022 h 111"/>
                  <a:gd name="T52" fmla="*/ 2176 w 74"/>
                  <a:gd name="T53" fmla="*/ 37808 h 111"/>
                  <a:gd name="T54" fmla="*/ 1958 w 74"/>
                  <a:gd name="T55" fmla="*/ 36374 h 111"/>
                  <a:gd name="T56" fmla="*/ 1715 w 74"/>
                  <a:gd name="T57" fmla="*/ 34571 h 111"/>
                  <a:gd name="T58" fmla="*/ 1390 w 74"/>
                  <a:gd name="T59" fmla="*/ 32091 h 111"/>
                  <a:gd name="T60" fmla="*/ 1187 w 74"/>
                  <a:gd name="T61" fmla="*/ 29424 h 111"/>
                  <a:gd name="T62" fmla="*/ 866 w 74"/>
                  <a:gd name="T63" fmla="*/ 26303 h 111"/>
                  <a:gd name="T64" fmla="*/ 632 w 74"/>
                  <a:gd name="T65" fmla="*/ 22774 h 111"/>
                  <a:gd name="T66" fmla="*/ 512 w 74"/>
                  <a:gd name="T67" fmla="*/ 18834 h 111"/>
                  <a:gd name="T68" fmla="*/ 461 w 74"/>
                  <a:gd name="T69" fmla="*/ 14648 h 111"/>
                  <a:gd name="T70" fmla="*/ 437 w 74"/>
                  <a:gd name="T71" fmla="*/ 10703 h 111"/>
                  <a:gd name="T72" fmla="*/ 461 w 74"/>
                  <a:gd name="T73" fmla="*/ 5844 h 111"/>
                  <a:gd name="T74" fmla="*/ 512 w 74"/>
                  <a:gd name="T75" fmla="*/ 4 h 111"/>
                  <a:gd name="T76" fmla="*/ 6 w 74"/>
                  <a:gd name="T77" fmla="*/ 0 h 111"/>
                  <a:gd name="T78" fmla="*/ 0 w 74"/>
                  <a:gd name="T79" fmla="*/ 0 h 111"/>
                  <a:gd name="T80" fmla="*/ 74 w 74"/>
                  <a:gd name="T81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1">
                    <a:moveTo>
                      <a:pt x="6" y="0"/>
                    </a:moveTo>
                    <a:lnTo>
                      <a:pt x="1" y="14"/>
                    </a:lnTo>
                    <a:lnTo>
                      <a:pt x="0" y="28"/>
                    </a:lnTo>
                    <a:lnTo>
                      <a:pt x="2" y="40"/>
                    </a:lnTo>
                    <a:lnTo>
                      <a:pt x="6" y="52"/>
                    </a:lnTo>
                    <a:lnTo>
                      <a:pt x="10" y="64"/>
                    </a:lnTo>
                    <a:lnTo>
                      <a:pt x="15" y="74"/>
                    </a:lnTo>
                    <a:lnTo>
                      <a:pt x="22" y="84"/>
                    </a:lnTo>
                    <a:lnTo>
                      <a:pt x="29" y="91"/>
                    </a:lnTo>
                    <a:lnTo>
                      <a:pt x="36" y="98"/>
                    </a:lnTo>
                    <a:lnTo>
                      <a:pt x="44" y="103"/>
                    </a:lnTo>
                    <a:lnTo>
                      <a:pt x="51" y="108"/>
                    </a:lnTo>
                    <a:lnTo>
                      <a:pt x="59" y="111"/>
                    </a:lnTo>
                    <a:lnTo>
                      <a:pt x="65" y="111"/>
                    </a:lnTo>
                    <a:lnTo>
                      <a:pt x="70" y="109"/>
                    </a:lnTo>
                    <a:lnTo>
                      <a:pt x="72" y="107"/>
                    </a:lnTo>
                    <a:lnTo>
                      <a:pt x="74" y="103"/>
                    </a:lnTo>
                    <a:lnTo>
                      <a:pt x="74" y="100"/>
                    </a:lnTo>
                    <a:lnTo>
                      <a:pt x="74" y="96"/>
                    </a:lnTo>
                    <a:lnTo>
                      <a:pt x="66" y="97"/>
                    </a:lnTo>
                    <a:lnTo>
                      <a:pt x="66" y="99"/>
                    </a:lnTo>
                    <a:lnTo>
                      <a:pt x="66" y="100"/>
                    </a:lnTo>
                    <a:lnTo>
                      <a:pt x="65" y="101"/>
                    </a:lnTo>
                    <a:lnTo>
                      <a:pt x="66" y="101"/>
                    </a:lnTo>
                    <a:lnTo>
                      <a:pt x="64" y="102"/>
                    </a:lnTo>
                    <a:lnTo>
                      <a:pt x="60" y="101"/>
                    </a:lnTo>
                    <a:lnTo>
                      <a:pt x="55" y="100"/>
                    </a:lnTo>
                    <a:lnTo>
                      <a:pt x="49" y="96"/>
                    </a:lnTo>
                    <a:lnTo>
                      <a:pt x="43" y="91"/>
                    </a:lnTo>
                    <a:lnTo>
                      <a:pt x="35" y="85"/>
                    </a:lnTo>
                    <a:lnTo>
                      <a:pt x="29" y="77"/>
                    </a:lnTo>
                    <a:lnTo>
                      <a:pt x="23" y="69"/>
                    </a:lnTo>
                    <a:lnTo>
                      <a:pt x="17" y="60"/>
                    </a:lnTo>
                    <a:lnTo>
                      <a:pt x="13" y="50"/>
                    </a:lnTo>
                    <a:lnTo>
                      <a:pt x="11" y="39"/>
                    </a:lnTo>
                    <a:lnTo>
                      <a:pt x="10" y="28"/>
                    </a:lnTo>
                    <a:lnTo>
                      <a:pt x="11" y="16"/>
                    </a:lnTo>
                    <a:lnTo>
                      <a:pt x="13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36" name="Freeform 1064"/>
              <p:cNvSpPr>
                <a:spLocks noChangeArrowheads="1"/>
              </p:cNvSpPr>
              <p:nvPr/>
            </p:nvSpPr>
            <p:spPr bwMode="auto">
              <a:xfrm>
                <a:off x="142" y="2973"/>
                <a:ext cx="51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2 0 0"/>
                  <a:gd name="G5" fmla="+- 3 0 0"/>
                  <a:gd name="G6" fmla="*/ 1 65495 256"/>
                  <a:gd name="G7" fmla="*/ 1 38625 9632"/>
                  <a:gd name="G8" fmla="*/ 1 24681 13716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1267 0 0"/>
                  <a:gd name="G24" fmla="*/ 1 0 51712"/>
                  <a:gd name="G25" fmla="*/ 1 0 51712"/>
                  <a:gd name="T0" fmla="*/ 2770 w 51"/>
                  <a:gd name="T1" fmla="*/ 137367 h 45"/>
                  <a:gd name="T2" fmla="*/ 2534 w 51"/>
                  <a:gd name="T3" fmla="*/ 106513 h 45"/>
                  <a:gd name="T4" fmla="*/ 2134 w 51"/>
                  <a:gd name="T5" fmla="*/ 76262 h 45"/>
                  <a:gd name="T6" fmla="*/ 1697 w 51"/>
                  <a:gd name="T7" fmla="*/ 49886 h 45"/>
                  <a:gd name="T8" fmla="*/ 1277 w 51"/>
                  <a:gd name="T9" fmla="*/ 29815 h 45"/>
                  <a:gd name="T10" fmla="*/ 907 w 51"/>
                  <a:gd name="T11" fmla="*/ 52 h 45"/>
                  <a:gd name="T12" fmla="*/ 608 w 51"/>
                  <a:gd name="T13" fmla="*/ 1 h 45"/>
                  <a:gd name="T14" fmla="*/ 8 w 51"/>
                  <a:gd name="T15" fmla="*/ 0 h 45"/>
                  <a:gd name="T16" fmla="*/ 5 w 51"/>
                  <a:gd name="T17" fmla="*/ 0 h 45"/>
                  <a:gd name="T18" fmla="*/ 2 w 51"/>
                  <a:gd name="T19" fmla="*/ 1 h 45"/>
                  <a:gd name="T20" fmla="*/ 0 w 51"/>
                  <a:gd name="T21" fmla="*/ 66 h 45"/>
                  <a:gd name="T22" fmla="*/ 7 w 51"/>
                  <a:gd name="T23" fmla="*/ 27365 h 45"/>
                  <a:gd name="T24" fmla="*/ 7 w 51"/>
                  <a:gd name="T25" fmla="*/ 29815 h 45"/>
                  <a:gd name="T26" fmla="*/ 6 w 51"/>
                  <a:gd name="T27" fmla="*/ 29815 h 45"/>
                  <a:gd name="T28" fmla="*/ 7 w 51"/>
                  <a:gd name="T29" fmla="*/ 29815 h 45"/>
                  <a:gd name="T30" fmla="*/ 8 w 51"/>
                  <a:gd name="T31" fmla="*/ 29815 h 45"/>
                  <a:gd name="T32" fmla="*/ 682 w 51"/>
                  <a:gd name="T33" fmla="*/ 38685 h 45"/>
                  <a:gd name="T34" fmla="*/ 960 w 51"/>
                  <a:gd name="T35" fmla="*/ 54302 h 45"/>
                  <a:gd name="T36" fmla="*/ 1432 w 51"/>
                  <a:gd name="T37" fmla="*/ 70921 h 45"/>
                  <a:gd name="T38" fmla="*/ 1699 w 51"/>
                  <a:gd name="T39" fmla="*/ 91470 h 45"/>
                  <a:gd name="T40" fmla="*/ 2134 w 51"/>
                  <a:gd name="T41" fmla="*/ 126106 h 45"/>
                  <a:gd name="T42" fmla="*/ 2395 w 51"/>
                  <a:gd name="T43" fmla="*/ 150866 h 45"/>
                  <a:gd name="T44" fmla="*/ 2770 w 51"/>
                  <a:gd name="T45" fmla="*/ 137367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51" y="40"/>
                    </a:moveTo>
                    <a:lnTo>
                      <a:pt x="46" y="31"/>
                    </a:lnTo>
                    <a:lnTo>
                      <a:pt x="39" y="23"/>
                    </a:lnTo>
                    <a:lnTo>
                      <a:pt x="31" y="15"/>
                    </a:lnTo>
                    <a:lnTo>
                      <a:pt x="24" y="9"/>
                    </a:lnTo>
                    <a:lnTo>
                      <a:pt x="18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3" y="12"/>
                    </a:lnTo>
                    <a:lnTo>
                      <a:pt x="19" y="16"/>
                    </a:lnTo>
                    <a:lnTo>
                      <a:pt x="26" y="22"/>
                    </a:lnTo>
                    <a:lnTo>
                      <a:pt x="32" y="28"/>
                    </a:lnTo>
                    <a:lnTo>
                      <a:pt x="39" y="37"/>
                    </a:lnTo>
                    <a:lnTo>
                      <a:pt x="44" y="45"/>
                    </a:lnTo>
                    <a:lnTo>
                      <a:pt x="51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37" name="Freeform 1065"/>
              <p:cNvSpPr>
                <a:spLocks noChangeArrowheads="1"/>
              </p:cNvSpPr>
              <p:nvPr/>
            </p:nvSpPr>
            <p:spPr bwMode="auto">
              <a:xfrm>
                <a:off x="188" y="3018"/>
                <a:ext cx="23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8647 44192"/>
                  <a:gd name="G4" fmla="+- 5 0 0"/>
                  <a:gd name="G5" fmla="+- 7 0 0"/>
                  <a:gd name="G6" fmla="+- 12 0 0"/>
                  <a:gd name="G7" fmla="cos 29 G6"/>
                  <a:gd name="G8" fmla="+- 8 0 0"/>
                  <a:gd name="G9" fmla="*/ 1 0 51712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3094 0 0"/>
                  <a:gd name="G22" fmla="+- 3143 0 0"/>
                  <a:gd name="T0" fmla="*/ 6495 w 24"/>
                  <a:gd name="T1" fmla="*/ 3677 h 61"/>
                  <a:gd name="T2" fmla="*/ 6495 w 24"/>
                  <a:gd name="T3" fmla="*/ 3401 h 61"/>
                  <a:gd name="T4" fmla="*/ 6187 w 24"/>
                  <a:gd name="T5" fmla="*/ 3044 h 61"/>
                  <a:gd name="T6" fmla="*/ 5995 w 24"/>
                  <a:gd name="T7" fmla="*/ 2515 h 61"/>
                  <a:gd name="T8" fmla="*/ 5534 w 24"/>
                  <a:gd name="T9" fmla="*/ 2145 h 61"/>
                  <a:gd name="T10" fmla="*/ 5108 w 24"/>
                  <a:gd name="T11" fmla="*/ 1569 h 61"/>
                  <a:gd name="T12" fmla="*/ 4352 w 24"/>
                  <a:gd name="T13" fmla="*/ 1047 h 61"/>
                  <a:gd name="T14" fmla="*/ 3160 w 24"/>
                  <a:gd name="T15" fmla="*/ 516 h 61"/>
                  <a:gd name="T16" fmla="*/ 2118 w 24"/>
                  <a:gd name="T17" fmla="*/ 0 h 61"/>
                  <a:gd name="T18" fmla="*/ 0 w 24"/>
                  <a:gd name="T19" fmla="*/ 5 h 61"/>
                  <a:gd name="T20" fmla="*/ 4 w 24"/>
                  <a:gd name="T21" fmla="*/ 762 h 61"/>
                  <a:gd name="T22" fmla="*/ 2118 w 24"/>
                  <a:gd name="T23" fmla="*/ 1234 h 61"/>
                  <a:gd name="T24" fmla="*/ 2693 w 24"/>
                  <a:gd name="T25" fmla="*/ 1812 h 61"/>
                  <a:gd name="T26" fmla="*/ 3160 w 24"/>
                  <a:gd name="T27" fmla="*/ 2290 h 61"/>
                  <a:gd name="T28" fmla="*/ 3708 w 24"/>
                  <a:gd name="T29" fmla="*/ 2717 h 61"/>
                  <a:gd name="T30" fmla="*/ 4017 w 24"/>
                  <a:gd name="T31" fmla="*/ 3142 h 61"/>
                  <a:gd name="T32" fmla="*/ 4017 w 24"/>
                  <a:gd name="T33" fmla="*/ 3447 h 61"/>
                  <a:gd name="T34" fmla="*/ 4352 w 24"/>
                  <a:gd name="T35" fmla="*/ 3726 h 61"/>
                  <a:gd name="T36" fmla="*/ 6495 w 24"/>
                  <a:gd name="T37" fmla="*/ 3677 h 61"/>
                  <a:gd name="T38" fmla="*/ 0 w 24"/>
                  <a:gd name="T39" fmla="*/ 0 h 61"/>
                  <a:gd name="T40" fmla="*/ 24 w 24"/>
                  <a:gd name="T4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1">
                    <a:moveTo>
                      <a:pt x="24" y="60"/>
                    </a:moveTo>
                    <a:lnTo>
                      <a:pt x="24" y="55"/>
                    </a:lnTo>
                    <a:lnTo>
                      <a:pt x="23" y="50"/>
                    </a:lnTo>
                    <a:lnTo>
                      <a:pt x="22" y="42"/>
                    </a:lnTo>
                    <a:lnTo>
                      <a:pt x="20" y="35"/>
                    </a:lnTo>
                    <a:lnTo>
                      <a:pt x="18" y="26"/>
                    </a:lnTo>
                    <a:lnTo>
                      <a:pt x="16" y="17"/>
                    </a:lnTo>
                    <a:lnTo>
                      <a:pt x="12" y="8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4" y="13"/>
                    </a:lnTo>
                    <a:lnTo>
                      <a:pt x="7" y="20"/>
                    </a:lnTo>
                    <a:lnTo>
                      <a:pt x="10" y="29"/>
                    </a:lnTo>
                    <a:lnTo>
                      <a:pt x="12" y="37"/>
                    </a:lnTo>
                    <a:lnTo>
                      <a:pt x="14" y="44"/>
                    </a:lnTo>
                    <a:lnTo>
                      <a:pt x="15" y="51"/>
                    </a:lnTo>
                    <a:lnTo>
                      <a:pt x="15" y="56"/>
                    </a:lnTo>
                    <a:lnTo>
                      <a:pt x="16" y="61"/>
                    </a:lnTo>
                    <a:lnTo>
                      <a:pt x="24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38" name="Freeform 1066"/>
              <p:cNvSpPr>
                <a:spLocks noChangeArrowheads="1"/>
              </p:cNvSpPr>
              <p:nvPr/>
            </p:nvSpPr>
            <p:spPr bwMode="auto">
              <a:xfrm>
                <a:off x="5550" y="3119"/>
                <a:ext cx="65" cy="114"/>
              </a:xfrm>
              <a:custGeom>
                <a:avLst/>
                <a:gdLst>
                  <a:gd name="G0" fmla="+- 65533 0 0"/>
                  <a:gd name="G1" fmla="+- 65535 0 0"/>
                  <a:gd name="G2" fmla="*/ 1 111 2"/>
                  <a:gd name="G3" fmla="*/ 1 39305 5171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40313 25856"/>
                  <a:gd name="G15" fmla="*/ 1 15749 22848"/>
                  <a:gd name="G16" fmla="*/ 1 63095 51712"/>
                  <a:gd name="G17" fmla="*/ G16 1 180"/>
                  <a:gd name="G18" fmla="*/ G15 1 G17"/>
                  <a:gd name="G19" fmla="+- 2 0 0"/>
                  <a:gd name="G20" fmla="*/ 1 19463 25856"/>
                  <a:gd name="G21" fmla="+- 95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25925 0 0"/>
                  <a:gd name="G34" fmla="+- 26668 0 0"/>
                  <a:gd name="G35" fmla="+- 27644 0 0"/>
                  <a:gd name="G36" fmla="+- 27892 0 0"/>
                  <a:gd name="G37" fmla="+- 28164 0 0"/>
                  <a:gd name="G38" fmla="+- 27919 0 0"/>
                  <a:gd name="G39" fmla="+- 27588 0 0"/>
                  <a:gd name="T0" fmla="*/ 0 w 64"/>
                  <a:gd name="T1" fmla="*/ 25925 h 106"/>
                  <a:gd name="T2" fmla="*/ 0 w 64"/>
                  <a:gd name="T3" fmla="*/ 26668 h 106"/>
                  <a:gd name="T4" fmla="*/ 0 w 64"/>
                  <a:gd name="T5" fmla="*/ 27645 h 106"/>
                  <a:gd name="T6" fmla="*/ 1 w 64"/>
                  <a:gd name="T7" fmla="*/ 27894 h 106"/>
                  <a:gd name="T8" fmla="*/ 2 w 64"/>
                  <a:gd name="T9" fmla="*/ 28170 h 106"/>
                  <a:gd name="T10" fmla="*/ 6 w 64"/>
                  <a:gd name="T11" fmla="*/ 28673 h 106"/>
                  <a:gd name="T12" fmla="*/ 754 w 64"/>
                  <a:gd name="T13" fmla="*/ 28673 h 106"/>
                  <a:gd name="T14" fmla="*/ 1085 w 64"/>
                  <a:gd name="T15" fmla="*/ 27894 h 106"/>
                  <a:gd name="T16" fmla="*/ 1561 w 64"/>
                  <a:gd name="T17" fmla="*/ 26668 h 106"/>
                  <a:gd name="T18" fmla="*/ 2113 w 64"/>
                  <a:gd name="T19" fmla="*/ 25515 h 106"/>
                  <a:gd name="T20" fmla="*/ 2594 w 64"/>
                  <a:gd name="T21" fmla="*/ 23714 h 106"/>
                  <a:gd name="T22" fmla="*/ 3037 w 64"/>
                  <a:gd name="T23" fmla="*/ 21430 h 106"/>
                  <a:gd name="T24" fmla="*/ 3512 w 64"/>
                  <a:gd name="T25" fmla="*/ 19208 h 106"/>
                  <a:gd name="T26" fmla="*/ 3870 w 64"/>
                  <a:gd name="T27" fmla="*/ 16590 h 106"/>
                  <a:gd name="T28" fmla="*/ 4213 w 64"/>
                  <a:gd name="T29" fmla="*/ 13456 h 106"/>
                  <a:gd name="T30" fmla="*/ 4369 w 64"/>
                  <a:gd name="T31" fmla="*/ 10684 h 106"/>
                  <a:gd name="T32" fmla="*/ 4376 w 64"/>
                  <a:gd name="T33" fmla="*/ 7075 h 106"/>
                  <a:gd name="T34" fmla="*/ 4376 w 64"/>
                  <a:gd name="T35" fmla="*/ 3863 h 106"/>
                  <a:gd name="T36" fmla="*/ 4213 w 64"/>
                  <a:gd name="T37" fmla="*/ 2 h 106"/>
                  <a:gd name="T38" fmla="*/ 4119 w 64"/>
                  <a:gd name="T39" fmla="*/ 1 h 106"/>
                  <a:gd name="T40" fmla="*/ 4111 w 64"/>
                  <a:gd name="T41" fmla="*/ 0 h 106"/>
                  <a:gd name="T42" fmla="*/ 3965 w 64"/>
                  <a:gd name="T43" fmla="*/ 0 h 106"/>
                  <a:gd name="T44" fmla="*/ 3869 w 64"/>
                  <a:gd name="T45" fmla="*/ 1 h 106"/>
                  <a:gd name="T46" fmla="*/ 3305 w 64"/>
                  <a:gd name="T47" fmla="*/ 3 h 106"/>
                  <a:gd name="T48" fmla="*/ 2928 w 64"/>
                  <a:gd name="T49" fmla="*/ 2324 h 106"/>
                  <a:gd name="T50" fmla="*/ 2441 w 64"/>
                  <a:gd name="T51" fmla="*/ 3600 h 106"/>
                  <a:gd name="T52" fmla="*/ 1916 w 64"/>
                  <a:gd name="T53" fmla="*/ 5697 h 106"/>
                  <a:gd name="T54" fmla="*/ 1469 w 64"/>
                  <a:gd name="T55" fmla="*/ 7617 h 106"/>
                  <a:gd name="T56" fmla="*/ 1021 w 64"/>
                  <a:gd name="T57" fmla="*/ 10173 h 106"/>
                  <a:gd name="T58" fmla="*/ 754 w 64"/>
                  <a:gd name="T59" fmla="*/ 12655 h 106"/>
                  <a:gd name="T60" fmla="*/ 629 w 64"/>
                  <a:gd name="T61" fmla="*/ 14479 h 106"/>
                  <a:gd name="T62" fmla="*/ 6 w 64"/>
                  <a:gd name="T63" fmla="*/ 16921 h 106"/>
                  <a:gd name="T64" fmla="*/ 4 w 64"/>
                  <a:gd name="T65" fmla="*/ 19208 h 106"/>
                  <a:gd name="T66" fmla="*/ 2 w 64"/>
                  <a:gd name="T67" fmla="*/ 21050 h 106"/>
                  <a:gd name="T68" fmla="*/ 1 w 64"/>
                  <a:gd name="T69" fmla="*/ 23044 h 106"/>
                  <a:gd name="T70" fmla="*/ 1 w 64"/>
                  <a:gd name="T71" fmla="*/ 24784 h 106"/>
                  <a:gd name="T72" fmla="*/ 0 w 64"/>
                  <a:gd name="T73" fmla="*/ 25925 h 106"/>
                  <a:gd name="T74" fmla="*/ 0 w 64"/>
                  <a:gd name="T75" fmla="*/ 0 h 106"/>
                  <a:gd name="T76" fmla="*/ 64 w 64"/>
                  <a:gd name="T77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64" h="106">
                    <a:moveTo>
                      <a:pt x="0" y="96"/>
                    </a:moveTo>
                    <a:lnTo>
                      <a:pt x="0" y="99"/>
                    </a:lnTo>
                    <a:lnTo>
                      <a:pt x="0" y="102"/>
                    </a:lnTo>
                    <a:lnTo>
                      <a:pt x="1" y="104"/>
                    </a:lnTo>
                    <a:lnTo>
                      <a:pt x="2" y="105"/>
                    </a:lnTo>
                    <a:lnTo>
                      <a:pt x="6" y="106"/>
                    </a:lnTo>
                    <a:lnTo>
                      <a:pt x="11" y="106"/>
                    </a:lnTo>
                    <a:lnTo>
                      <a:pt x="17" y="104"/>
                    </a:lnTo>
                    <a:lnTo>
                      <a:pt x="23" y="99"/>
                    </a:lnTo>
                    <a:lnTo>
                      <a:pt x="31" y="94"/>
                    </a:lnTo>
                    <a:lnTo>
                      <a:pt x="38" y="87"/>
                    </a:lnTo>
                    <a:lnTo>
                      <a:pt x="44" y="80"/>
                    </a:lnTo>
                    <a:lnTo>
                      <a:pt x="51" y="71"/>
                    </a:lnTo>
                    <a:lnTo>
                      <a:pt x="56" y="61"/>
                    </a:lnTo>
                    <a:lnTo>
                      <a:pt x="61" y="50"/>
                    </a:lnTo>
                    <a:lnTo>
                      <a:pt x="63" y="39"/>
                    </a:lnTo>
                    <a:lnTo>
                      <a:pt x="64" y="27"/>
                    </a:lnTo>
                    <a:lnTo>
                      <a:pt x="64" y="15"/>
                    </a:lnTo>
                    <a:lnTo>
                      <a:pt x="61" y="2"/>
                    </a:lnTo>
                    <a:lnTo>
                      <a:pt x="60" y="1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48" y="3"/>
                    </a:lnTo>
                    <a:lnTo>
                      <a:pt x="42" y="8"/>
                    </a:lnTo>
                    <a:lnTo>
                      <a:pt x="36" y="14"/>
                    </a:lnTo>
                    <a:lnTo>
                      <a:pt x="28" y="21"/>
                    </a:lnTo>
                    <a:lnTo>
                      <a:pt x="22" y="29"/>
                    </a:lnTo>
                    <a:lnTo>
                      <a:pt x="16" y="38"/>
                    </a:lnTo>
                    <a:lnTo>
                      <a:pt x="11" y="47"/>
                    </a:lnTo>
                    <a:lnTo>
                      <a:pt x="8" y="54"/>
                    </a:lnTo>
                    <a:lnTo>
                      <a:pt x="6" y="63"/>
                    </a:lnTo>
                    <a:lnTo>
                      <a:pt x="4" y="71"/>
                    </a:lnTo>
                    <a:lnTo>
                      <a:pt x="2" y="79"/>
                    </a:lnTo>
                    <a:lnTo>
                      <a:pt x="1" y="86"/>
                    </a:lnTo>
                    <a:lnTo>
                      <a:pt x="1" y="9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39" name="Freeform 1067"/>
              <p:cNvSpPr>
                <a:spLocks noChangeArrowheads="1"/>
              </p:cNvSpPr>
              <p:nvPr/>
            </p:nvSpPr>
            <p:spPr bwMode="auto">
              <a:xfrm>
                <a:off x="5545" y="3119"/>
                <a:ext cx="75" cy="11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0 0 0"/>
                  <a:gd name="G7" fmla="*/ 1 55403 44192"/>
                  <a:gd name="G8" fmla="*/ 1 63095 51712"/>
                  <a:gd name="G9" fmla="*/ G8 1 180"/>
                  <a:gd name="G10" fmla="*/ G7 1 G9"/>
                  <a:gd name="G11" fmla="*/ 1 18519 51712"/>
                  <a:gd name="G12" fmla="*/ 1 63095 51712"/>
                  <a:gd name="G13" fmla="*/ G12 1 180"/>
                  <a:gd name="G14" fmla="*/ G11 1 G13"/>
                  <a:gd name="G15" fmla="*/ 1 0 51712"/>
                  <a:gd name="G16" fmla="*/ 1 63095 51712"/>
                  <a:gd name="G17" fmla="*/ G16 1 180"/>
                  <a:gd name="G18" fmla="*/ G15 1 G17"/>
                  <a:gd name="G19" fmla="+- 65532 0 0"/>
                  <a:gd name="G20" fmla="+- 55 0 0"/>
                  <a:gd name="G21" fmla="+- 15 0 0"/>
                  <a:gd name="G22" fmla="sin 110 G21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16385 2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*/ 1 0 51712"/>
                  <a:gd name="G42" fmla="*/ 1 63095 51712"/>
                  <a:gd name="G43" fmla="*/ G42 1 180"/>
                  <a:gd name="G44" fmla="*/ G41 1 G43"/>
                  <a:gd name="G45" fmla="+- 62148 0 0"/>
                  <a:gd name="G46" fmla="+- 57184 0 0"/>
                  <a:gd name="G47" fmla="+- 52838 0 0"/>
                  <a:gd name="G48" fmla="+- 48647 0 0"/>
                  <a:gd name="G49" fmla="+- 43858 0 0"/>
                  <a:gd name="G50" fmla="+- 39581 0 0"/>
                  <a:gd name="G51" fmla="+- 36513 0 0"/>
                  <a:gd name="T0" fmla="*/ 2418 w 74"/>
                  <a:gd name="T1" fmla="*/ 3 h 110"/>
                  <a:gd name="T2" fmla="*/ 2483 w 74"/>
                  <a:gd name="T3" fmla="*/ 5871 h 110"/>
                  <a:gd name="T4" fmla="*/ 2549 w 74"/>
                  <a:gd name="T5" fmla="*/ 10901 h 110"/>
                  <a:gd name="T6" fmla="*/ 2483 w 74"/>
                  <a:gd name="T7" fmla="*/ 15181 h 110"/>
                  <a:gd name="T8" fmla="*/ 2418 w 74"/>
                  <a:gd name="T9" fmla="*/ 19307 h 110"/>
                  <a:gd name="T10" fmla="*/ 2235 w 74"/>
                  <a:gd name="T11" fmla="*/ 23913 h 110"/>
                  <a:gd name="T12" fmla="*/ 2011 w 74"/>
                  <a:gd name="T13" fmla="*/ 27966 h 110"/>
                  <a:gd name="T14" fmla="*/ 1808 w 74"/>
                  <a:gd name="T15" fmla="*/ 30831 h 110"/>
                  <a:gd name="T16" fmla="*/ 1544 w 74"/>
                  <a:gd name="T17" fmla="*/ 34011 h 110"/>
                  <a:gd name="T18" fmla="*/ 1251 w 74"/>
                  <a:gd name="T19" fmla="*/ 36157 h 110"/>
                  <a:gd name="T20" fmla="*/ 962 w 74"/>
                  <a:gd name="T21" fmla="*/ 38589 h 110"/>
                  <a:gd name="T22" fmla="*/ 702 w 74"/>
                  <a:gd name="T23" fmla="*/ 39219 h 110"/>
                  <a:gd name="T24" fmla="*/ 540 w 74"/>
                  <a:gd name="T25" fmla="*/ 40427 h 110"/>
                  <a:gd name="T26" fmla="*/ 437 w 74"/>
                  <a:gd name="T27" fmla="*/ 40427 h 110"/>
                  <a:gd name="T28" fmla="*/ 8 w 74"/>
                  <a:gd name="T29" fmla="*/ 40022 h 110"/>
                  <a:gd name="T30" fmla="*/ 9 w 74"/>
                  <a:gd name="T31" fmla="*/ 40022 h 110"/>
                  <a:gd name="T32" fmla="*/ 8 w 74"/>
                  <a:gd name="T33" fmla="*/ 40022 h 110"/>
                  <a:gd name="T34" fmla="*/ 8 w 74"/>
                  <a:gd name="T35" fmla="*/ 39096 h 110"/>
                  <a:gd name="T36" fmla="*/ 8 w 74"/>
                  <a:gd name="T37" fmla="*/ 38589 h 110"/>
                  <a:gd name="T38" fmla="*/ 0 w 74"/>
                  <a:gd name="T39" fmla="*/ 38327 h 110"/>
                  <a:gd name="T40" fmla="*/ 0 w 74"/>
                  <a:gd name="T41" fmla="*/ 39219 h 110"/>
                  <a:gd name="T42" fmla="*/ 0 w 74"/>
                  <a:gd name="T43" fmla="*/ 41437 h 110"/>
                  <a:gd name="T44" fmla="*/ 2 w 74"/>
                  <a:gd name="T45" fmla="*/ 42314 h 110"/>
                  <a:gd name="T46" fmla="*/ 4 w 74"/>
                  <a:gd name="T47" fmla="*/ 43281 h 110"/>
                  <a:gd name="T48" fmla="*/ 9 w 74"/>
                  <a:gd name="T49" fmla="*/ 43750 h 110"/>
                  <a:gd name="T50" fmla="*/ 569 w 74"/>
                  <a:gd name="T51" fmla="*/ 43750 h 110"/>
                  <a:gd name="T52" fmla="*/ 866 w 74"/>
                  <a:gd name="T53" fmla="*/ 43054 h 110"/>
                  <a:gd name="T54" fmla="*/ 1188 w 74"/>
                  <a:gd name="T55" fmla="*/ 41732 h 110"/>
                  <a:gd name="T56" fmla="*/ 1466 w 74"/>
                  <a:gd name="T57" fmla="*/ 39096 h 110"/>
                  <a:gd name="T58" fmla="*/ 1808 w 74"/>
                  <a:gd name="T59" fmla="*/ 36157 h 110"/>
                  <a:gd name="T60" fmla="*/ 2064 w 74"/>
                  <a:gd name="T61" fmla="*/ 33351 h 110"/>
                  <a:gd name="T62" fmla="*/ 2353 w 74"/>
                  <a:gd name="T63" fmla="*/ 29068 h 110"/>
                  <a:gd name="T64" fmla="*/ 2549 w 74"/>
                  <a:gd name="T65" fmla="*/ 25231 h 110"/>
                  <a:gd name="T66" fmla="*/ 2735 w 74"/>
                  <a:gd name="T67" fmla="*/ 20804 h 110"/>
                  <a:gd name="T68" fmla="*/ 2883 w 74"/>
                  <a:gd name="T69" fmla="*/ 16227 h 110"/>
                  <a:gd name="T70" fmla="*/ 2907 w 74"/>
                  <a:gd name="T71" fmla="*/ 10901 h 110"/>
                  <a:gd name="T72" fmla="*/ 2904 w 74"/>
                  <a:gd name="T73" fmla="*/ 5399 h 110"/>
                  <a:gd name="T74" fmla="*/ 2735 w 74"/>
                  <a:gd name="T75" fmla="*/ 0 h 110"/>
                  <a:gd name="T76" fmla="*/ 2418 w 74"/>
                  <a:gd name="T77" fmla="*/ 3 h 110"/>
                  <a:gd name="T78" fmla="*/ 0 w 74"/>
                  <a:gd name="T79" fmla="*/ 0 h 110"/>
                  <a:gd name="T80" fmla="*/ 74 w 74"/>
                  <a:gd name="T81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110">
                    <a:moveTo>
                      <a:pt x="61" y="3"/>
                    </a:moveTo>
                    <a:lnTo>
                      <a:pt x="63" y="15"/>
                    </a:lnTo>
                    <a:lnTo>
                      <a:pt x="64" y="27"/>
                    </a:lnTo>
                    <a:lnTo>
                      <a:pt x="63" y="38"/>
                    </a:lnTo>
                    <a:lnTo>
                      <a:pt x="61" y="49"/>
                    </a:lnTo>
                    <a:lnTo>
                      <a:pt x="57" y="59"/>
                    </a:lnTo>
                    <a:lnTo>
                      <a:pt x="51" y="69"/>
                    </a:lnTo>
                    <a:lnTo>
                      <a:pt x="45" y="77"/>
                    </a:lnTo>
                    <a:lnTo>
                      <a:pt x="39" y="85"/>
                    </a:lnTo>
                    <a:lnTo>
                      <a:pt x="31" y="91"/>
                    </a:lnTo>
                    <a:lnTo>
                      <a:pt x="25" y="96"/>
                    </a:lnTo>
                    <a:lnTo>
                      <a:pt x="19" y="99"/>
                    </a:lnTo>
                    <a:lnTo>
                      <a:pt x="14" y="102"/>
                    </a:lnTo>
                    <a:lnTo>
                      <a:pt x="10" y="102"/>
                    </a:lnTo>
                    <a:lnTo>
                      <a:pt x="8" y="101"/>
                    </a:lnTo>
                    <a:lnTo>
                      <a:pt x="9" y="101"/>
                    </a:lnTo>
                    <a:lnTo>
                      <a:pt x="8" y="101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0" y="103"/>
                    </a:lnTo>
                    <a:lnTo>
                      <a:pt x="2" y="106"/>
                    </a:lnTo>
                    <a:lnTo>
                      <a:pt x="4" y="109"/>
                    </a:lnTo>
                    <a:lnTo>
                      <a:pt x="9" y="110"/>
                    </a:lnTo>
                    <a:lnTo>
                      <a:pt x="15" y="110"/>
                    </a:lnTo>
                    <a:lnTo>
                      <a:pt x="23" y="108"/>
                    </a:lnTo>
                    <a:lnTo>
                      <a:pt x="30" y="104"/>
                    </a:lnTo>
                    <a:lnTo>
                      <a:pt x="38" y="98"/>
                    </a:lnTo>
                    <a:lnTo>
                      <a:pt x="45" y="91"/>
                    </a:lnTo>
                    <a:lnTo>
                      <a:pt x="52" y="83"/>
                    </a:lnTo>
                    <a:lnTo>
                      <a:pt x="59" y="73"/>
                    </a:lnTo>
                    <a:lnTo>
                      <a:pt x="64" y="63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4" y="27"/>
                    </a:lnTo>
                    <a:lnTo>
                      <a:pt x="73" y="14"/>
                    </a:lnTo>
                    <a:lnTo>
                      <a:pt x="68" y="0"/>
                    </a:lnTo>
                    <a:lnTo>
                      <a:pt x="61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40" name="Freeform 1068"/>
              <p:cNvSpPr>
                <a:spLocks noChangeArrowheads="1"/>
              </p:cNvSpPr>
              <p:nvPr/>
            </p:nvSpPr>
            <p:spPr bwMode="auto">
              <a:xfrm>
                <a:off x="5563" y="3119"/>
                <a:ext cx="51" cy="47"/>
              </a:xfrm>
              <a:custGeom>
                <a:avLst/>
                <a:gdLst>
                  <a:gd name="G0" fmla="*/ 1 17033 25856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32 0 0"/>
                  <a:gd name="G11" fmla="*/ 1 30017 5760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40004 0 0"/>
                  <a:gd name="G24" fmla="+- 45795 0 0"/>
                  <a:gd name="G25" fmla="+- 52169 0 0"/>
                  <a:gd name="T0" fmla="*/ 7 w 51"/>
                  <a:gd name="T1" fmla="*/ 31316 h 45"/>
                  <a:gd name="T2" fmla="*/ 644 w 51"/>
                  <a:gd name="T3" fmla="*/ 26176 h 45"/>
                  <a:gd name="T4" fmla="*/ 960 w 51"/>
                  <a:gd name="T5" fmla="*/ 20701 h 45"/>
                  <a:gd name="T6" fmla="*/ 1352 w 51"/>
                  <a:gd name="T7" fmla="*/ 14719 h 45"/>
                  <a:gd name="T8" fmla="*/ 1699 w 51"/>
                  <a:gd name="T9" fmla="*/ 12271 h 45"/>
                  <a:gd name="T10" fmla="*/ 2017 w 51"/>
                  <a:gd name="T11" fmla="*/ 8029 h 45"/>
                  <a:gd name="T12" fmla="*/ 2393 w 51"/>
                  <a:gd name="T13" fmla="*/ 6737 h 45"/>
                  <a:gd name="T14" fmla="*/ 2395 w 51"/>
                  <a:gd name="T15" fmla="*/ 6188 h 45"/>
                  <a:gd name="T16" fmla="*/ 2471 w 51"/>
                  <a:gd name="T17" fmla="*/ 6188 h 45"/>
                  <a:gd name="T18" fmla="*/ 2395 w 51"/>
                  <a:gd name="T19" fmla="*/ 6188 h 45"/>
                  <a:gd name="T20" fmla="*/ 2395 w 51"/>
                  <a:gd name="T21" fmla="*/ 5679 h 45"/>
                  <a:gd name="T22" fmla="*/ 2770 w 51"/>
                  <a:gd name="T23" fmla="*/ 120 h 45"/>
                  <a:gd name="T24" fmla="*/ 2683 w 51"/>
                  <a:gd name="T25" fmla="*/ 1 h 45"/>
                  <a:gd name="T26" fmla="*/ 2534 w 51"/>
                  <a:gd name="T27" fmla="*/ 0 h 45"/>
                  <a:gd name="T28" fmla="*/ 2393 w 51"/>
                  <a:gd name="T29" fmla="*/ 0 h 45"/>
                  <a:gd name="T30" fmla="*/ 2136 w 51"/>
                  <a:gd name="T31" fmla="*/ 1 h 45"/>
                  <a:gd name="T32" fmla="*/ 1797 w 51"/>
                  <a:gd name="T33" fmla="*/ 120 h 45"/>
                  <a:gd name="T34" fmla="*/ 1514 w 51"/>
                  <a:gd name="T35" fmla="*/ 6188 h 45"/>
                  <a:gd name="T36" fmla="*/ 1016 w 51"/>
                  <a:gd name="T37" fmla="*/ 10353 h 45"/>
                  <a:gd name="T38" fmla="*/ 644 w 51"/>
                  <a:gd name="T39" fmla="*/ 15827 h 45"/>
                  <a:gd name="T40" fmla="*/ 5 w 51"/>
                  <a:gd name="T41" fmla="*/ 22301 h 45"/>
                  <a:gd name="T42" fmla="*/ 0 w 51"/>
                  <a:gd name="T43" fmla="*/ 28786 h 45"/>
                  <a:gd name="T44" fmla="*/ 7 w 51"/>
                  <a:gd name="T45" fmla="*/ 31316 h 45"/>
                  <a:gd name="T46" fmla="*/ 0 w 51"/>
                  <a:gd name="T47" fmla="*/ 0 h 45"/>
                  <a:gd name="T48" fmla="*/ 51 w 51"/>
                  <a:gd name="T4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1" h="45">
                    <a:moveTo>
                      <a:pt x="7" y="45"/>
                    </a:moveTo>
                    <a:lnTo>
                      <a:pt x="12" y="37"/>
                    </a:lnTo>
                    <a:lnTo>
                      <a:pt x="19" y="30"/>
                    </a:lnTo>
                    <a:lnTo>
                      <a:pt x="25" y="22"/>
                    </a:lnTo>
                    <a:lnTo>
                      <a:pt x="32" y="17"/>
                    </a:lnTo>
                    <a:lnTo>
                      <a:pt x="38" y="12"/>
                    </a:lnTo>
                    <a:lnTo>
                      <a:pt x="43" y="10"/>
                    </a:lnTo>
                    <a:lnTo>
                      <a:pt x="44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51" y="5"/>
                    </a:lnTo>
                    <a:lnTo>
                      <a:pt x="49" y="1"/>
                    </a:lnTo>
                    <a:lnTo>
                      <a:pt x="46" y="0"/>
                    </a:lnTo>
                    <a:lnTo>
                      <a:pt x="43" y="0"/>
                    </a:lnTo>
                    <a:lnTo>
                      <a:pt x="40" y="1"/>
                    </a:lnTo>
                    <a:lnTo>
                      <a:pt x="33" y="5"/>
                    </a:lnTo>
                    <a:lnTo>
                      <a:pt x="27" y="9"/>
                    </a:lnTo>
                    <a:lnTo>
                      <a:pt x="20" y="15"/>
                    </a:lnTo>
                    <a:lnTo>
                      <a:pt x="12" y="23"/>
                    </a:lnTo>
                    <a:lnTo>
                      <a:pt x="5" y="32"/>
                    </a:lnTo>
                    <a:lnTo>
                      <a:pt x="0" y="41"/>
                    </a:lnTo>
                    <a:lnTo>
                      <a:pt x="7" y="4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41" name="Freeform 1069"/>
              <p:cNvSpPr>
                <a:spLocks noChangeArrowheads="1"/>
              </p:cNvSpPr>
              <p:nvPr/>
            </p:nvSpPr>
            <p:spPr bwMode="auto">
              <a:xfrm>
                <a:off x="5545" y="3158"/>
                <a:ext cx="23" cy="63"/>
              </a:xfrm>
              <a:custGeom>
                <a:avLst/>
                <a:gdLst>
                  <a:gd name="G0" fmla="*/ 1 50193 11520"/>
                  <a:gd name="G1" fmla="*/ 1 63095 51712"/>
                  <a:gd name="G2" fmla="*/ G1 1 180"/>
                  <a:gd name="G3" fmla="*/ G0 1 G2"/>
                  <a:gd name="G4" fmla="+- 10 0 0"/>
                  <a:gd name="G5" fmla="sin 50 G4"/>
                  <a:gd name="G6" fmla="*/ 1 37191 51712"/>
                  <a:gd name="G7" fmla="+- 1 0 0"/>
                  <a:gd name="G8" fmla="+- 1 0 0"/>
                  <a:gd name="G9" fmla="*/ 1 22985 57600"/>
                  <a:gd name="G10" fmla="+- 4 0 0"/>
                  <a:gd name="G11" fmla="+- 22 0 0"/>
                  <a:gd name="G12" fmla="+- 65532 0 0"/>
                  <a:gd name="G13" fmla="*/ 1 62335 51712"/>
                  <a:gd name="G14" fmla="*/ 1 63095 51712"/>
                  <a:gd name="G15" fmla="*/ G14 1 180"/>
                  <a:gd name="G16" fmla="*/ G13 1 G15"/>
                  <a:gd name="G17" fmla="*/ 1 16385 2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43612 0 0"/>
                  <a:gd name="G28" fmla="+- 46783 0 0"/>
                  <a:gd name="T0" fmla="*/ 2295 w 24"/>
                  <a:gd name="T1" fmla="*/ 25205 h 60"/>
                  <a:gd name="T2" fmla="*/ 2486 w 24"/>
                  <a:gd name="T3" fmla="*/ 24410 h 60"/>
                  <a:gd name="T4" fmla="*/ 2486 w 24"/>
                  <a:gd name="T5" fmla="*/ 21239 h 60"/>
                  <a:gd name="T6" fmla="*/ 2693 w 24"/>
                  <a:gd name="T7" fmla="*/ 19191 h 60"/>
                  <a:gd name="T8" fmla="*/ 3160 w 24"/>
                  <a:gd name="T9" fmla="*/ 15412 h 60"/>
                  <a:gd name="T10" fmla="*/ 3708 w 24"/>
                  <a:gd name="T11" fmla="*/ 12117 h 60"/>
                  <a:gd name="T12" fmla="*/ 4715 w 24"/>
                  <a:gd name="T13" fmla="*/ 8888 h 60"/>
                  <a:gd name="T14" fmla="*/ 5534 w 24"/>
                  <a:gd name="T15" fmla="*/ 5020 h 60"/>
                  <a:gd name="T16" fmla="*/ 6495 w 24"/>
                  <a:gd name="T17" fmla="*/ 4 h 60"/>
                  <a:gd name="T18" fmla="*/ 4715 w 24"/>
                  <a:gd name="T19" fmla="*/ 0 h 60"/>
                  <a:gd name="T20" fmla="*/ 3160 w 24"/>
                  <a:gd name="T21" fmla="*/ 3940 h 60"/>
                  <a:gd name="T22" fmla="*/ 2295 w 24"/>
                  <a:gd name="T23" fmla="*/ 7494 h 60"/>
                  <a:gd name="T24" fmla="*/ 1955 w 24"/>
                  <a:gd name="T25" fmla="*/ 11194 h 60"/>
                  <a:gd name="T26" fmla="*/ 4 w 24"/>
                  <a:gd name="T27" fmla="*/ 14398 h 60"/>
                  <a:gd name="T28" fmla="*/ 2 w 24"/>
                  <a:gd name="T29" fmla="*/ 18297 h 60"/>
                  <a:gd name="T30" fmla="*/ 1 w 24"/>
                  <a:gd name="T31" fmla="*/ 20852 h 60"/>
                  <a:gd name="T32" fmla="*/ 0 w 24"/>
                  <a:gd name="T33" fmla="*/ 23255 h 60"/>
                  <a:gd name="T34" fmla="*/ 0 w 24"/>
                  <a:gd name="T35" fmla="*/ 24929 h 60"/>
                  <a:gd name="T36" fmla="*/ 2295 w 24"/>
                  <a:gd name="T37" fmla="*/ 25205 h 60"/>
                  <a:gd name="T38" fmla="*/ 0 w 24"/>
                  <a:gd name="T39" fmla="*/ 0 h 60"/>
                  <a:gd name="T40" fmla="*/ 24 w 24"/>
                  <a:gd name="T4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60">
                    <a:moveTo>
                      <a:pt x="8" y="60"/>
                    </a:moveTo>
                    <a:lnTo>
                      <a:pt x="9" y="56"/>
                    </a:lnTo>
                    <a:lnTo>
                      <a:pt x="9" y="50"/>
                    </a:lnTo>
                    <a:lnTo>
                      <a:pt x="10" y="44"/>
                    </a:lnTo>
                    <a:lnTo>
                      <a:pt x="12" y="36"/>
                    </a:lnTo>
                    <a:lnTo>
                      <a:pt x="14" y="28"/>
                    </a:lnTo>
                    <a:lnTo>
                      <a:pt x="17" y="21"/>
                    </a:lnTo>
                    <a:lnTo>
                      <a:pt x="20" y="12"/>
                    </a:lnTo>
                    <a:lnTo>
                      <a:pt x="24" y="4"/>
                    </a:lnTo>
                    <a:lnTo>
                      <a:pt x="17" y="0"/>
                    </a:lnTo>
                    <a:lnTo>
                      <a:pt x="12" y="9"/>
                    </a:lnTo>
                    <a:lnTo>
                      <a:pt x="8" y="17"/>
                    </a:lnTo>
                    <a:lnTo>
                      <a:pt x="6" y="26"/>
                    </a:lnTo>
                    <a:lnTo>
                      <a:pt x="4" y="34"/>
                    </a:lnTo>
                    <a:lnTo>
                      <a:pt x="2" y="43"/>
                    </a:lnTo>
                    <a:lnTo>
                      <a:pt x="1" y="49"/>
                    </a:lnTo>
                    <a:lnTo>
                      <a:pt x="0" y="55"/>
                    </a:lnTo>
                    <a:lnTo>
                      <a:pt x="0" y="59"/>
                    </a:ln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42" name="Freeform 1070"/>
              <p:cNvSpPr>
                <a:spLocks noChangeArrowheads="1"/>
              </p:cNvSpPr>
              <p:nvPr/>
            </p:nvSpPr>
            <p:spPr bwMode="auto">
              <a:xfrm>
                <a:off x="5509" y="4069"/>
                <a:ext cx="44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cos 3 G3"/>
                  <a:gd name="G5" fmla="+- 65533 0 0"/>
                  <a:gd name="G6" fmla="+- 1 0 0"/>
                  <a:gd name="G7" fmla="*/ 1 16385 2"/>
                  <a:gd name="G8" fmla="+- 1 0 0"/>
                  <a:gd name="G9" fmla="+- 1 0 0"/>
                  <a:gd name="G10" fmla="+- 1 0 0"/>
                  <a:gd name="G11" fmla="*/ 1 0 51712"/>
                  <a:gd name="G12" fmla="*/ 1 63095 51712"/>
                  <a:gd name="G13" fmla="*/ G12 1 180"/>
                  <a:gd name="G14" fmla="*/ G11 1 G13"/>
                  <a:gd name="T0" fmla="*/ 4446 w 44"/>
                  <a:gd name="T1" fmla="*/ 1689 h 46"/>
                  <a:gd name="T2" fmla="*/ 3990 w 44"/>
                  <a:gd name="T3" fmla="*/ 83 h 46"/>
                  <a:gd name="T4" fmla="*/ 3300 w 44"/>
                  <a:gd name="T5" fmla="*/ 5 h 46"/>
                  <a:gd name="T6" fmla="*/ 2707 w 44"/>
                  <a:gd name="T7" fmla="*/ 3 h 46"/>
                  <a:gd name="T8" fmla="*/ 2298 w 44"/>
                  <a:gd name="T9" fmla="*/ 0 h 46"/>
                  <a:gd name="T10" fmla="*/ 1547 w 44"/>
                  <a:gd name="T11" fmla="*/ 0 h 46"/>
                  <a:gd name="T12" fmla="*/ 1041 w 44"/>
                  <a:gd name="T13" fmla="*/ 3 h 46"/>
                  <a:gd name="T14" fmla="*/ 5 w 44"/>
                  <a:gd name="T15" fmla="*/ 5 h 46"/>
                  <a:gd name="T16" fmla="*/ 0 w 44"/>
                  <a:gd name="T17" fmla="*/ 1507 h 46"/>
                  <a:gd name="T18" fmla="*/ 3414 w 44"/>
                  <a:gd name="T19" fmla="*/ 6908 h 46"/>
                  <a:gd name="T20" fmla="*/ 4446 w 44"/>
                  <a:gd name="T21" fmla="*/ 1689 h 46"/>
                  <a:gd name="T22" fmla="*/ 0 w 44"/>
                  <a:gd name="T23" fmla="*/ 0 h 46"/>
                  <a:gd name="T24" fmla="*/ 44 w 44"/>
                  <a:gd name="T2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T22" t="T23" r="T24" b="T25"/>
                <a:pathLst>
                  <a:path w="44" h="46">
                    <a:moveTo>
                      <a:pt x="44" y="11"/>
                    </a:moveTo>
                    <a:lnTo>
                      <a:pt x="39" y="7"/>
                    </a:lnTo>
                    <a:lnTo>
                      <a:pt x="33" y="5"/>
                    </a:lnTo>
                    <a:lnTo>
                      <a:pt x="27" y="3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3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34" y="46"/>
                    </a:ln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43" name="Freeform 1071"/>
              <p:cNvSpPr>
                <a:spLocks noChangeArrowheads="1"/>
              </p:cNvSpPr>
              <p:nvPr/>
            </p:nvSpPr>
            <p:spPr bwMode="auto">
              <a:xfrm>
                <a:off x="5502" y="4064"/>
                <a:ext cx="54" cy="18"/>
              </a:xfrm>
              <a:custGeom>
                <a:avLst/>
                <a:gdLst>
                  <a:gd name="G0" fmla="+- 10 0 0"/>
                  <a:gd name="G1" fmla="cos 11 G0"/>
                  <a:gd name="G2" fmla="+- 2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1399 61568"/>
                  <a:gd name="G10" fmla="+- 4 0 0"/>
                  <a:gd name="G11" fmla="*/ 1 0 51712"/>
                  <a:gd name="G12" fmla="+- 10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773 45696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T0" fmla="*/ 490 w 54"/>
                  <a:gd name="T1" fmla="*/ 11441 h 19"/>
                  <a:gd name="T2" fmla="*/ 490 w 54"/>
                  <a:gd name="T3" fmla="*/ 17852 h 19"/>
                  <a:gd name="T4" fmla="*/ 608 w 54"/>
                  <a:gd name="T5" fmla="*/ 13976 h 19"/>
                  <a:gd name="T6" fmla="*/ 779 w 54"/>
                  <a:gd name="T7" fmla="*/ 11441 h 19"/>
                  <a:gd name="T8" fmla="*/ 1045 w 54"/>
                  <a:gd name="T9" fmla="*/ 10351 h 19"/>
                  <a:gd name="T10" fmla="*/ 1268 w 54"/>
                  <a:gd name="T11" fmla="*/ 10351 h 19"/>
                  <a:gd name="T12" fmla="*/ 1445 w 54"/>
                  <a:gd name="T13" fmla="*/ 11441 h 19"/>
                  <a:gd name="T14" fmla="*/ 1660 w 54"/>
                  <a:gd name="T15" fmla="*/ 12645 h 19"/>
                  <a:gd name="T16" fmla="*/ 1952 w 54"/>
                  <a:gd name="T17" fmla="*/ 17073 h 19"/>
                  <a:gd name="T18" fmla="*/ 2174 w 54"/>
                  <a:gd name="T19" fmla="*/ 20856 h 19"/>
                  <a:gd name="T20" fmla="*/ 2350 w 54"/>
                  <a:gd name="T21" fmla="*/ 11441 h 19"/>
                  <a:gd name="T22" fmla="*/ 2109 w 54"/>
                  <a:gd name="T23" fmla="*/ 8473 h 19"/>
                  <a:gd name="T24" fmla="*/ 1849 w 54"/>
                  <a:gd name="T25" fmla="*/ 4 h 19"/>
                  <a:gd name="T26" fmla="*/ 1525 w 54"/>
                  <a:gd name="T27" fmla="*/ 2 h 19"/>
                  <a:gd name="T28" fmla="*/ 1297 w 54"/>
                  <a:gd name="T29" fmla="*/ 0 h 19"/>
                  <a:gd name="T30" fmla="*/ 990 w 54"/>
                  <a:gd name="T31" fmla="*/ 0 h 19"/>
                  <a:gd name="T32" fmla="*/ 662 w 54"/>
                  <a:gd name="T33" fmla="*/ 2 h 19"/>
                  <a:gd name="T34" fmla="*/ 490 w 54"/>
                  <a:gd name="T35" fmla="*/ 6275 h 19"/>
                  <a:gd name="T36" fmla="*/ 4 w 54"/>
                  <a:gd name="T37" fmla="*/ 10351 h 19"/>
                  <a:gd name="T38" fmla="*/ 4 w 54"/>
                  <a:gd name="T39" fmla="*/ 17852 h 19"/>
                  <a:gd name="T40" fmla="*/ 4 w 54"/>
                  <a:gd name="T41" fmla="*/ 10351 h 19"/>
                  <a:gd name="T42" fmla="*/ 0 w 54"/>
                  <a:gd name="T43" fmla="*/ 13976 h 19"/>
                  <a:gd name="T44" fmla="*/ 4 w 54"/>
                  <a:gd name="T45" fmla="*/ 17852 h 19"/>
                  <a:gd name="T46" fmla="*/ 490 w 54"/>
                  <a:gd name="T47" fmla="*/ 11441 h 19"/>
                  <a:gd name="T48" fmla="*/ 0 w 54"/>
                  <a:gd name="T49" fmla="*/ 0 h 19"/>
                  <a:gd name="T50" fmla="*/ 54 w 54"/>
                  <a:gd name="T5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T48" t="T49" r="T50" b="T51"/>
                <a:pathLst>
                  <a:path w="54" h="19">
                    <a:moveTo>
                      <a:pt x="10" y="11"/>
                    </a:moveTo>
                    <a:lnTo>
                      <a:pt x="10" y="16"/>
                    </a:lnTo>
                    <a:lnTo>
                      <a:pt x="14" y="13"/>
                    </a:lnTo>
                    <a:lnTo>
                      <a:pt x="19" y="11"/>
                    </a:lnTo>
                    <a:lnTo>
                      <a:pt x="24" y="10"/>
                    </a:lnTo>
                    <a:lnTo>
                      <a:pt x="28" y="10"/>
                    </a:lnTo>
                    <a:lnTo>
                      <a:pt x="33" y="11"/>
                    </a:lnTo>
                    <a:lnTo>
                      <a:pt x="38" y="12"/>
                    </a:lnTo>
                    <a:lnTo>
                      <a:pt x="44" y="15"/>
                    </a:lnTo>
                    <a:lnTo>
                      <a:pt x="49" y="19"/>
                    </a:lnTo>
                    <a:lnTo>
                      <a:pt x="54" y="11"/>
                    </a:lnTo>
                    <a:lnTo>
                      <a:pt x="48" y="8"/>
                    </a:lnTo>
                    <a:lnTo>
                      <a:pt x="42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6" y="2"/>
                    </a:lnTo>
                    <a:lnTo>
                      <a:pt x="10" y="5"/>
                    </a:lnTo>
                    <a:lnTo>
                      <a:pt x="4" y="10"/>
                    </a:lnTo>
                    <a:lnTo>
                      <a:pt x="4" y="16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4" y="16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44" name="Freeform 1072"/>
              <p:cNvSpPr>
                <a:spLocks noChangeArrowheads="1"/>
              </p:cNvSpPr>
              <p:nvPr/>
            </p:nvSpPr>
            <p:spPr bwMode="auto">
              <a:xfrm>
                <a:off x="5506" y="4075"/>
                <a:ext cx="41" cy="50"/>
              </a:xfrm>
              <a:custGeom>
                <a:avLst/>
                <a:gdLst>
                  <a:gd name="G0" fmla="+- 1 0 0"/>
                  <a:gd name="G1" fmla="+- 5 0 0"/>
                  <a:gd name="G2" fmla="+- 1 0 0"/>
                  <a:gd name="G3" fmla="+- 1 0 0"/>
                  <a:gd name="G4" fmla="+- 1 0 0"/>
                  <a:gd name="G5" fmla="*/ 1 12509 49664"/>
                  <a:gd name="G6" fmla="+- 1 0 0"/>
                  <a:gd name="G7" fmla="+- 1 0 0"/>
                  <a:gd name="G8" fmla="*/ 1 49152 5"/>
                  <a:gd name="G9" fmla="*/ 1 0 51712"/>
                  <a:gd name="T0" fmla="*/ 4480 w 41"/>
                  <a:gd name="T1" fmla="*/ 18249 h 48"/>
                  <a:gd name="T2" fmla="*/ 5588 w 41"/>
                  <a:gd name="T3" fmla="*/ 17373 h 48"/>
                  <a:gd name="T4" fmla="*/ 6 w 41"/>
                  <a:gd name="T5" fmla="*/ 0 h 48"/>
                  <a:gd name="T6" fmla="*/ 0 w 41"/>
                  <a:gd name="T7" fmla="*/ 102 h 48"/>
                  <a:gd name="T8" fmla="*/ 4661 w 41"/>
                  <a:gd name="T9" fmla="*/ 20401 h 48"/>
                  <a:gd name="T10" fmla="*/ 5761 w 41"/>
                  <a:gd name="T11" fmla="*/ 19917 h 48"/>
                  <a:gd name="T12" fmla="*/ 4661 w 41"/>
                  <a:gd name="T13" fmla="*/ 20401 h 48"/>
                  <a:gd name="T14" fmla="*/ 5368 w 41"/>
                  <a:gd name="T15" fmla="*/ 23212 h 48"/>
                  <a:gd name="T16" fmla="*/ 5761 w 41"/>
                  <a:gd name="T17" fmla="*/ 19917 h 48"/>
                  <a:gd name="T18" fmla="*/ 4480 w 41"/>
                  <a:gd name="T19" fmla="*/ 18249 h 48"/>
                  <a:gd name="T20" fmla="*/ 0 w 41"/>
                  <a:gd name="T21" fmla="*/ 0 h 48"/>
                  <a:gd name="T22" fmla="*/ 41 w 41"/>
                  <a:gd name="T2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41" h="48">
                    <a:moveTo>
                      <a:pt x="32" y="38"/>
                    </a:moveTo>
                    <a:lnTo>
                      <a:pt x="40" y="37"/>
                    </a:lnTo>
                    <a:lnTo>
                      <a:pt x="6" y="0"/>
                    </a:lnTo>
                    <a:lnTo>
                      <a:pt x="0" y="5"/>
                    </a:lnTo>
                    <a:lnTo>
                      <a:pt x="33" y="43"/>
                    </a:lnTo>
                    <a:lnTo>
                      <a:pt x="41" y="42"/>
                    </a:lnTo>
                    <a:lnTo>
                      <a:pt x="33" y="43"/>
                    </a:lnTo>
                    <a:lnTo>
                      <a:pt x="38" y="48"/>
                    </a:lnTo>
                    <a:lnTo>
                      <a:pt x="41" y="42"/>
                    </a:lnTo>
                    <a:lnTo>
                      <a:pt x="32" y="3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45" name="Freeform 1073"/>
              <p:cNvSpPr>
                <a:spLocks noChangeArrowheads="1"/>
              </p:cNvSpPr>
              <p:nvPr/>
            </p:nvSpPr>
            <p:spPr bwMode="auto">
              <a:xfrm>
                <a:off x="5540" y="4075"/>
                <a:ext cx="18" cy="43"/>
              </a:xfrm>
              <a:custGeom>
                <a:avLst/>
                <a:gdLst>
                  <a:gd name="G0" fmla="*/ 1 59343 38528"/>
                  <a:gd name="G1" fmla="+- 5 0 0"/>
                  <a:gd name="G2" fmla="+- 1 0 0"/>
                  <a:gd name="G3" fmla="+- 1 0 0"/>
                  <a:gd name="G4" fmla="+- 1 0 0"/>
                  <a:gd name="G5" fmla="*/ 1 12509 49664"/>
                  <a:gd name="G6" fmla="+- 1 0 0"/>
                  <a:gd name="G7" fmla="+- 1 0 0"/>
                  <a:gd name="G8" fmla="*/ 1 49152 5"/>
                  <a:gd name="G9" fmla="*/ 1 0 51712"/>
                  <a:gd name="T0" fmla="*/ 402 w 20"/>
                  <a:gd name="T1" fmla="*/ 4668 h 42"/>
                  <a:gd name="T2" fmla="*/ 365 w 20"/>
                  <a:gd name="T3" fmla="*/ 2 h 42"/>
                  <a:gd name="T4" fmla="*/ 0 w 20"/>
                  <a:gd name="T5" fmla="*/ 22486 h 42"/>
                  <a:gd name="T6" fmla="*/ 9 w 20"/>
                  <a:gd name="T7" fmla="*/ 24628 h 42"/>
                  <a:gd name="T8" fmla="*/ 538 w 20"/>
                  <a:gd name="T9" fmla="*/ 5 h 42"/>
                  <a:gd name="T10" fmla="*/ 512 w 20"/>
                  <a:gd name="T11" fmla="*/ 0 h 42"/>
                  <a:gd name="T12" fmla="*/ 538 w 20"/>
                  <a:gd name="T13" fmla="*/ 5 h 42"/>
                  <a:gd name="T14" fmla="*/ 565 w 20"/>
                  <a:gd name="T15" fmla="*/ 2 h 42"/>
                  <a:gd name="T16" fmla="*/ 512 w 20"/>
                  <a:gd name="T17" fmla="*/ 0 h 42"/>
                  <a:gd name="T18" fmla="*/ 402 w 20"/>
                  <a:gd name="T19" fmla="*/ 4668 h 42"/>
                  <a:gd name="T20" fmla="*/ 0 w 20"/>
                  <a:gd name="T21" fmla="*/ 0 h 42"/>
                  <a:gd name="T22" fmla="*/ 20 w 20"/>
                  <a:gd name="T2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20" h="42">
                    <a:moveTo>
                      <a:pt x="13" y="8"/>
                    </a:moveTo>
                    <a:lnTo>
                      <a:pt x="11" y="2"/>
                    </a:lnTo>
                    <a:lnTo>
                      <a:pt x="0" y="38"/>
                    </a:lnTo>
                    <a:lnTo>
                      <a:pt x="9" y="42"/>
                    </a:lnTo>
                    <a:lnTo>
                      <a:pt x="19" y="5"/>
                    </a:lnTo>
                    <a:lnTo>
                      <a:pt x="18" y="0"/>
                    </a:lnTo>
                    <a:lnTo>
                      <a:pt x="19" y="5"/>
                    </a:lnTo>
                    <a:lnTo>
                      <a:pt x="20" y="2"/>
                    </a:lnTo>
                    <a:lnTo>
                      <a:pt x="18" y="0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46" name="Freeform 1074"/>
              <p:cNvSpPr>
                <a:spLocks noChangeArrowheads="1"/>
              </p:cNvSpPr>
              <p:nvPr/>
            </p:nvSpPr>
            <p:spPr bwMode="auto">
              <a:xfrm>
                <a:off x="2862" y="4001"/>
                <a:ext cx="20" cy="11"/>
              </a:xfrm>
              <a:custGeom>
                <a:avLst/>
                <a:gdLst>
                  <a:gd name="G0" fmla="+- 1 0 0"/>
                  <a:gd name="G1" fmla="+- 1 0 0"/>
                  <a:gd name="G2" fmla="*/ 1 55839 25856"/>
                  <a:gd name="G3" fmla="+- 5 0 0"/>
                  <a:gd name="G4" fmla="sin 1 G3"/>
                  <a:gd name="G5" fmla="*/ 1 0 51712"/>
                  <a:gd name="G6" fmla="+- 2 0 0"/>
                  <a:gd name="G7" fmla="+- 9 0 0"/>
                  <a:gd name="G8" fmla="+- 11 0 0"/>
                  <a:gd name="G9" fmla="sin 11 G8"/>
                  <a:gd name="G10" fmla="+- 16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*/ 1 50009 48160"/>
                  <a:gd name="G19" fmla="+- 1 0 0"/>
                  <a:gd name="G20" fmla="+- 65135 0 0"/>
                  <a:gd name="G21" fmla="+- 65168 0 0"/>
                  <a:gd name="G22" fmla="+- 65198 0 0"/>
                  <a:gd name="T0" fmla="*/ 463 w 22"/>
                  <a:gd name="T1" fmla="*/ 5 h 13"/>
                  <a:gd name="T2" fmla="*/ 406 w 22"/>
                  <a:gd name="T3" fmla="*/ 3 h 13"/>
                  <a:gd name="T4" fmla="*/ 371 w 22"/>
                  <a:gd name="T5" fmla="*/ 3 h 13"/>
                  <a:gd name="T6" fmla="*/ 341 w 22"/>
                  <a:gd name="T7" fmla="*/ 3 h 13"/>
                  <a:gd name="T8" fmla="*/ 312 w 22"/>
                  <a:gd name="T9" fmla="*/ 2 h 13"/>
                  <a:gd name="T10" fmla="*/ 285 w 22"/>
                  <a:gd name="T11" fmla="*/ 2 h 13"/>
                  <a:gd name="T12" fmla="*/ 9 w 22"/>
                  <a:gd name="T13" fmla="*/ 1 h 13"/>
                  <a:gd name="T14" fmla="*/ 5 w 22"/>
                  <a:gd name="T15" fmla="*/ 0 h 13"/>
                  <a:gd name="T16" fmla="*/ 3 w 22"/>
                  <a:gd name="T17" fmla="*/ 0 h 13"/>
                  <a:gd name="T18" fmla="*/ 0 w 22"/>
                  <a:gd name="T19" fmla="*/ 0 h 13"/>
                  <a:gd name="T20" fmla="*/ 0 w 22"/>
                  <a:gd name="T21" fmla="*/ 1642 h 13"/>
                  <a:gd name="T22" fmla="*/ 2 w 22"/>
                  <a:gd name="T23" fmla="*/ 1642 h 13"/>
                  <a:gd name="T24" fmla="*/ 3 w 22"/>
                  <a:gd name="T25" fmla="*/ 1642 h 13"/>
                  <a:gd name="T26" fmla="*/ 5 w 22"/>
                  <a:gd name="T27" fmla="*/ 1768 h 13"/>
                  <a:gd name="T28" fmla="*/ 9 w 22"/>
                  <a:gd name="T29" fmla="*/ 1904 h 13"/>
                  <a:gd name="T30" fmla="*/ 285 w 22"/>
                  <a:gd name="T31" fmla="*/ 1904 h 13"/>
                  <a:gd name="T32" fmla="*/ 326 w 22"/>
                  <a:gd name="T33" fmla="*/ 2050 h 13"/>
                  <a:gd name="T34" fmla="*/ 357 w 22"/>
                  <a:gd name="T35" fmla="*/ 2050 h 13"/>
                  <a:gd name="T36" fmla="*/ 406 w 22"/>
                  <a:gd name="T37" fmla="*/ 2208 h 13"/>
                  <a:gd name="T38" fmla="*/ 357 w 22"/>
                  <a:gd name="T39" fmla="*/ 1904 h 13"/>
                  <a:gd name="T40" fmla="*/ 463 w 22"/>
                  <a:gd name="T41" fmla="*/ 5 h 13"/>
                  <a:gd name="T42" fmla="*/ 0 w 22"/>
                  <a:gd name="T43" fmla="*/ 0 h 13"/>
                  <a:gd name="T44" fmla="*/ 22 w 22"/>
                  <a:gd name="T4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22" h="13">
                    <a:moveTo>
                      <a:pt x="22" y="5"/>
                    </a:moveTo>
                    <a:lnTo>
                      <a:pt x="19" y="3"/>
                    </a:lnTo>
                    <a:lnTo>
                      <a:pt x="17" y="3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4" y="12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16" y="11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47" name="Freeform 1075"/>
              <p:cNvSpPr>
                <a:spLocks noChangeArrowheads="1"/>
              </p:cNvSpPr>
              <p:nvPr/>
            </p:nvSpPr>
            <p:spPr bwMode="auto">
              <a:xfrm>
                <a:off x="2879" y="4008"/>
                <a:ext cx="9" cy="9"/>
              </a:xfrm>
              <a:custGeom>
                <a:avLst/>
                <a:gdLst>
                  <a:gd name="G0" fmla="*/ 1 12061 44192"/>
                  <a:gd name="G1" fmla="+- 6 0 0"/>
                  <a:gd name="G2" fmla="+- 7 0 0"/>
                  <a:gd name="G3" fmla="*/ 1 6549 57600"/>
                  <a:gd name="G4" fmla="*/ 1 16385 2"/>
                  <a:gd name="G5" fmla="+- 1 0 0"/>
                  <a:gd name="G6" fmla="+- 1 0 0"/>
                  <a:gd name="T0" fmla="*/ 3196 w 11"/>
                  <a:gd name="T1" fmla="*/ 3 h 11"/>
                  <a:gd name="T2" fmla="*/ 4527 w 11"/>
                  <a:gd name="T3" fmla="*/ 4 h 11"/>
                  <a:gd name="T4" fmla="*/ 2930 w 11"/>
                  <a:gd name="T5" fmla="*/ 0 h 11"/>
                  <a:gd name="T6" fmla="*/ 0 w 11"/>
                  <a:gd name="T7" fmla="*/ 2930 h 11"/>
                  <a:gd name="T8" fmla="*/ 4 w 11"/>
                  <a:gd name="T9" fmla="*/ 4150 h 11"/>
                  <a:gd name="T10" fmla="*/ 3196 w 11"/>
                  <a:gd name="T11" fmla="*/ 4527 h 11"/>
                  <a:gd name="T12" fmla="*/ 3196 w 11"/>
                  <a:gd name="T13" fmla="*/ 3 h 11"/>
                  <a:gd name="T14" fmla="*/ 0 w 11"/>
                  <a:gd name="T15" fmla="*/ 0 h 11"/>
                  <a:gd name="T16" fmla="*/ 11 w 11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T14" t="T15" r="T16" b="T17"/>
                <a:pathLst>
                  <a:path w="11" h="11">
                    <a:moveTo>
                      <a:pt x="7" y="3"/>
                    </a:moveTo>
                    <a:lnTo>
                      <a:pt x="11" y="4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4" y="10"/>
                    </a:lnTo>
                    <a:lnTo>
                      <a:pt x="7" y="11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48" name="Rectangle 1076"/>
              <p:cNvSpPr>
                <a:spLocks noChangeArrowheads="1"/>
              </p:cNvSpPr>
              <p:nvPr/>
            </p:nvSpPr>
            <p:spPr bwMode="auto">
              <a:xfrm>
                <a:off x="2885" y="4011"/>
                <a:ext cx="0" cy="6"/>
              </a:xfrm>
              <a:prstGeom prst="rect">
                <a:avLst/>
              </a:pr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49" name="Freeform 1077"/>
              <p:cNvSpPr>
                <a:spLocks noChangeArrowheads="1"/>
              </p:cNvSpPr>
              <p:nvPr/>
            </p:nvSpPr>
            <p:spPr bwMode="auto">
              <a:xfrm>
                <a:off x="2882" y="4011"/>
                <a:ext cx="8" cy="6"/>
              </a:xfrm>
              <a:custGeom>
                <a:avLst/>
                <a:gdLst>
                  <a:gd name="G0" fmla="+- 4 0 0"/>
                  <a:gd name="G1" fmla="cos 4 G0"/>
                  <a:gd name="G2" fmla="*/ 1 0 51712"/>
                  <a:gd name="G3" fmla="+- 10 0 0"/>
                  <a:gd name="G4" fmla="cos 4 G3"/>
                  <a:gd name="G5" fmla="*/ 1 0 51712"/>
                  <a:gd name="G6" fmla="+- 2 0 0"/>
                  <a:gd name="G7" fmla="cos 12 G6"/>
                  <a:gd name="G8" fmla="+- 1 0 0"/>
                  <a:gd name="G9" fmla="*/ 1 1773 45696"/>
                  <a:gd name="G10" fmla="+- 1 0 0"/>
                  <a:gd name="T0" fmla="*/ 7348 w 10"/>
                  <a:gd name="T1" fmla="*/ 17589 h 8"/>
                  <a:gd name="T2" fmla="*/ 4 w 10"/>
                  <a:gd name="T3" fmla="*/ 0 h 8"/>
                  <a:gd name="T4" fmla="*/ 4 w 10"/>
                  <a:gd name="T5" fmla="*/ 28176 h 8"/>
                  <a:gd name="T6" fmla="*/ 0 w 10"/>
                  <a:gd name="T7" fmla="*/ 17589 h 8"/>
                  <a:gd name="T8" fmla="*/ 7348 w 10"/>
                  <a:gd name="T9" fmla="*/ 17589 h 8"/>
                  <a:gd name="T10" fmla="*/ 7348 w 10"/>
                  <a:gd name="T11" fmla="*/ 0 h 8"/>
                  <a:gd name="T12" fmla="*/ 4 w 10"/>
                  <a:gd name="T13" fmla="*/ 0 h 8"/>
                  <a:gd name="T14" fmla="*/ 7348 w 10"/>
                  <a:gd name="T15" fmla="*/ 17589 h 8"/>
                  <a:gd name="T16" fmla="*/ 0 w 10"/>
                  <a:gd name="T17" fmla="*/ 0 h 8"/>
                  <a:gd name="T18" fmla="*/ 10 w 10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10" h="8">
                    <a:moveTo>
                      <a:pt x="10" y="4"/>
                    </a:moveTo>
                    <a:lnTo>
                      <a:pt x="4" y="0"/>
                    </a:lnTo>
                    <a:lnTo>
                      <a:pt x="4" y="8"/>
                    </a:lnTo>
                    <a:lnTo>
                      <a:pt x="0" y="4"/>
                    </a:lnTo>
                    <a:lnTo>
                      <a:pt x="10" y="4"/>
                    </a:lnTo>
                    <a:lnTo>
                      <a:pt x="10" y="0"/>
                    </a:lnTo>
                    <a:lnTo>
                      <a:pt x="4" y="0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0" name="Freeform 1078"/>
              <p:cNvSpPr>
                <a:spLocks noChangeArrowheads="1"/>
              </p:cNvSpPr>
              <p:nvPr/>
            </p:nvSpPr>
            <p:spPr bwMode="auto">
              <a:xfrm>
                <a:off x="2882" y="4014"/>
                <a:ext cx="10" cy="32"/>
              </a:xfrm>
              <a:custGeom>
                <a:avLst/>
                <a:gdLst>
                  <a:gd name="G0" fmla="+- 11 0 0"/>
                  <a:gd name="G1" fmla="*/ 1 37243 25856"/>
                  <a:gd name="G2" fmla="*/ 1 46841 51712"/>
                  <a:gd name="G3" fmla="+- 10 0 0"/>
                  <a:gd name="G4" fmla="cos 2 G3"/>
                  <a:gd name="G5" fmla="+- 65535 0 0"/>
                  <a:gd name="G6" fmla="*/ 1 49353 49664"/>
                  <a:gd name="G7" fmla="*/ 1 11 2"/>
                  <a:gd name="G8" fmla="+- 9 0 0"/>
                  <a:gd name="G9" fmla="+- 19 0 0"/>
                  <a:gd name="G10" fmla="*/ 1 16385 2"/>
                  <a:gd name="G11" fmla="+- 1 0 0"/>
                  <a:gd name="G12" fmla="+- 1 0 0"/>
                  <a:gd name="G13" fmla="+- 1 0 0"/>
                  <a:gd name="G14" fmla="*/ 1 50009 48160"/>
                  <a:gd name="G15" fmla="+- 1 0 0"/>
                  <a:gd name="G16" fmla="+- 60319 0 0"/>
                  <a:gd name="G17" fmla="+- 6771 0 0"/>
                  <a:gd name="T0" fmla="*/ 1955 w 12"/>
                  <a:gd name="T1" fmla="*/ 1439471 h 20"/>
                  <a:gd name="T2" fmla="*/ 2917 w 12"/>
                  <a:gd name="T3" fmla="*/ 1189561 h 20"/>
                  <a:gd name="T4" fmla="*/ 3160 w 12"/>
                  <a:gd name="T5" fmla="*/ 893833 h 20"/>
                  <a:gd name="T6" fmla="*/ 2917 w 12"/>
                  <a:gd name="T7" fmla="*/ 671720 h 20"/>
                  <a:gd name="T8" fmla="*/ 2917 w 12"/>
                  <a:gd name="T9" fmla="*/ 504833 h 20"/>
                  <a:gd name="T10" fmla="*/ 2917 w 12"/>
                  <a:gd name="T11" fmla="*/ 1172 h 20"/>
                  <a:gd name="T12" fmla="*/ 2693 w 12"/>
                  <a:gd name="T13" fmla="*/ 702 h 20"/>
                  <a:gd name="T14" fmla="*/ 2693 w 12"/>
                  <a:gd name="T15" fmla="*/ 0 h 20"/>
                  <a:gd name="T16" fmla="*/ 0 w 12"/>
                  <a:gd name="T17" fmla="*/ 0 h 20"/>
                  <a:gd name="T18" fmla="*/ 1 w 12"/>
                  <a:gd name="T19" fmla="*/ 702 h 20"/>
                  <a:gd name="T20" fmla="*/ 1 w 12"/>
                  <a:gd name="T21" fmla="*/ 1172 h 20"/>
                  <a:gd name="T22" fmla="*/ 1 w 12"/>
                  <a:gd name="T23" fmla="*/ 504833 h 20"/>
                  <a:gd name="T24" fmla="*/ 2 w 12"/>
                  <a:gd name="T25" fmla="*/ 610536 h 20"/>
                  <a:gd name="T26" fmla="*/ 2 w 12"/>
                  <a:gd name="T27" fmla="*/ 738964 h 20"/>
                  <a:gd name="T28" fmla="*/ 2 w 12"/>
                  <a:gd name="T29" fmla="*/ 812502 h 20"/>
                  <a:gd name="T30" fmla="*/ 1955 w 12"/>
                  <a:gd name="T31" fmla="*/ 671720 h 20"/>
                  <a:gd name="T32" fmla="*/ 1955 w 12"/>
                  <a:gd name="T33" fmla="*/ 1439471 h 20"/>
                  <a:gd name="T34" fmla="*/ 0 w 12"/>
                  <a:gd name="T35" fmla="*/ 0 h 20"/>
                  <a:gd name="T36" fmla="*/ 12 w 12"/>
                  <a:gd name="T3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T34" t="T35" r="T36" b="T37"/>
                <a:pathLst>
                  <a:path w="12" h="20">
                    <a:moveTo>
                      <a:pt x="6" y="20"/>
                    </a:moveTo>
                    <a:lnTo>
                      <a:pt x="11" y="16"/>
                    </a:lnTo>
                    <a:lnTo>
                      <a:pt x="12" y="13"/>
                    </a:lnTo>
                    <a:lnTo>
                      <a:pt x="11" y="10"/>
                    </a:lnTo>
                    <a:lnTo>
                      <a:pt x="11" y="7"/>
                    </a:lnTo>
                    <a:lnTo>
                      <a:pt x="11" y="4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1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6" y="10"/>
                    </a:lnTo>
                    <a:lnTo>
                      <a:pt x="6" y="2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1" name="Freeform 1079"/>
              <p:cNvSpPr>
                <a:spLocks noChangeArrowheads="1"/>
              </p:cNvSpPr>
              <p:nvPr/>
            </p:nvSpPr>
            <p:spPr bwMode="auto">
              <a:xfrm>
                <a:off x="2538" y="4159"/>
                <a:ext cx="51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5 0 0"/>
                  <a:gd name="G10" fmla="sin G8 G9"/>
                  <a:gd name="G11" fmla="*/ 1 0 51712"/>
                  <a:gd name="G12" fmla="*/ 1 45293 51712"/>
                  <a:gd name="G13" fmla="+- 9 0 0"/>
                  <a:gd name="G14" fmla="*/ 1 35 256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59617 0 0"/>
                  <a:gd name="G41" fmla="+- 60049 0 0"/>
                  <a:gd name="G42" fmla="+- 60710 0 0"/>
                  <a:gd name="G43" fmla="+- 61659 0 0"/>
                  <a:gd name="G44" fmla="+- 62814 0 0"/>
                  <a:gd name="G45" fmla="+- 63729 0 0"/>
                  <a:gd name="G46" fmla="+- 64492 0 0"/>
                  <a:gd name="G47" fmla="+- 64717 0 0"/>
                  <a:gd name="T0" fmla="*/ 2262 w 51"/>
                  <a:gd name="T1" fmla="*/ 8148 h 56"/>
                  <a:gd name="T2" fmla="*/ 2136 w 51"/>
                  <a:gd name="T3" fmla="*/ 8055 h 56"/>
                  <a:gd name="T4" fmla="*/ 1905 w 51"/>
                  <a:gd name="T5" fmla="*/ 7392 h 56"/>
                  <a:gd name="T6" fmla="*/ 1903 w 51"/>
                  <a:gd name="T7" fmla="*/ 6729 h 56"/>
                  <a:gd name="T8" fmla="*/ 1797 w 51"/>
                  <a:gd name="T9" fmla="*/ 5674 h 56"/>
                  <a:gd name="T10" fmla="*/ 1697 w 51"/>
                  <a:gd name="T11" fmla="*/ 4419 h 56"/>
                  <a:gd name="T12" fmla="*/ 1605 w 51"/>
                  <a:gd name="T13" fmla="*/ 3412 h 56"/>
                  <a:gd name="T14" fmla="*/ 1605 w 51"/>
                  <a:gd name="T15" fmla="*/ 2649 h 56"/>
                  <a:gd name="T16" fmla="*/ 1605 w 51"/>
                  <a:gd name="T17" fmla="*/ 2424 h 56"/>
                  <a:gd name="T18" fmla="*/ 1697 w 51"/>
                  <a:gd name="T19" fmla="*/ 1878 h 56"/>
                  <a:gd name="T20" fmla="*/ 1697 w 51"/>
                  <a:gd name="T21" fmla="*/ 1593 h 56"/>
                  <a:gd name="T22" fmla="*/ 1605 w 51"/>
                  <a:gd name="T23" fmla="*/ 4 h 56"/>
                  <a:gd name="T24" fmla="*/ 1603 w 51"/>
                  <a:gd name="T25" fmla="*/ 3 h 56"/>
                  <a:gd name="T26" fmla="*/ 1352 w 51"/>
                  <a:gd name="T27" fmla="*/ 1 h 56"/>
                  <a:gd name="T28" fmla="*/ 1016 w 51"/>
                  <a:gd name="T29" fmla="*/ 0 h 56"/>
                  <a:gd name="T30" fmla="*/ 764 w 51"/>
                  <a:gd name="T31" fmla="*/ 0 h 56"/>
                  <a:gd name="T32" fmla="*/ 542 w 51"/>
                  <a:gd name="T33" fmla="*/ 0 h 56"/>
                  <a:gd name="T34" fmla="*/ 5 w 51"/>
                  <a:gd name="T35" fmla="*/ 2 h 56"/>
                  <a:gd name="T36" fmla="*/ 1 w 51"/>
                  <a:gd name="T37" fmla="*/ 45 h 56"/>
                  <a:gd name="T38" fmla="*/ 0 w 51"/>
                  <a:gd name="T39" fmla="*/ 1593 h 56"/>
                  <a:gd name="T40" fmla="*/ 1 w 51"/>
                  <a:gd name="T41" fmla="*/ 1878 h 56"/>
                  <a:gd name="T42" fmla="*/ 2 w 51"/>
                  <a:gd name="T43" fmla="*/ 2649 h 56"/>
                  <a:gd name="T44" fmla="*/ 6 w 51"/>
                  <a:gd name="T45" fmla="*/ 3412 h 56"/>
                  <a:gd name="T46" fmla="*/ 542 w 51"/>
                  <a:gd name="T47" fmla="*/ 4385 h 56"/>
                  <a:gd name="T48" fmla="*/ 682 w 51"/>
                  <a:gd name="T49" fmla="*/ 5207 h 56"/>
                  <a:gd name="T50" fmla="*/ 857 w 51"/>
                  <a:gd name="T51" fmla="*/ 6186 h 56"/>
                  <a:gd name="T52" fmla="*/ 1139 w 51"/>
                  <a:gd name="T53" fmla="*/ 6861 h 56"/>
                  <a:gd name="T54" fmla="*/ 1277 w 51"/>
                  <a:gd name="T55" fmla="*/ 7482 h 56"/>
                  <a:gd name="T56" fmla="*/ 1432 w 51"/>
                  <a:gd name="T57" fmla="*/ 8148 h 56"/>
                  <a:gd name="T58" fmla="*/ 1514 w 51"/>
                  <a:gd name="T59" fmla="*/ 8879 h 56"/>
                  <a:gd name="T60" fmla="*/ 1514 w 51"/>
                  <a:gd name="T61" fmla="*/ 9675 h 56"/>
                  <a:gd name="T62" fmla="*/ 1516 w 51"/>
                  <a:gd name="T63" fmla="*/ 10537 h 56"/>
                  <a:gd name="T64" fmla="*/ 1603 w 51"/>
                  <a:gd name="T65" fmla="*/ 11332 h 56"/>
                  <a:gd name="T66" fmla="*/ 1697 w 51"/>
                  <a:gd name="T67" fmla="*/ 11953 h 56"/>
                  <a:gd name="T68" fmla="*/ 1797 w 51"/>
                  <a:gd name="T69" fmla="*/ 12343 h 56"/>
                  <a:gd name="T70" fmla="*/ 2136 w 51"/>
                  <a:gd name="T71" fmla="*/ 13011 h 56"/>
                  <a:gd name="T72" fmla="*/ 2471 w 51"/>
                  <a:gd name="T73" fmla="*/ 13011 h 56"/>
                  <a:gd name="T74" fmla="*/ 2683 w 51"/>
                  <a:gd name="T75" fmla="*/ 12841 h 56"/>
                  <a:gd name="T76" fmla="*/ 2685 w 51"/>
                  <a:gd name="T77" fmla="*/ 11953 h 56"/>
                  <a:gd name="T78" fmla="*/ 2770 w 51"/>
                  <a:gd name="T79" fmla="*/ 10987 h 56"/>
                  <a:gd name="T80" fmla="*/ 2685 w 51"/>
                  <a:gd name="T81" fmla="*/ 9675 h 56"/>
                  <a:gd name="T82" fmla="*/ 2536 w 51"/>
                  <a:gd name="T83" fmla="*/ 8879 h 56"/>
                  <a:gd name="T84" fmla="*/ 2262 w 51"/>
                  <a:gd name="T85" fmla="*/ 8148 h 56"/>
                  <a:gd name="T86" fmla="*/ 0 w 51"/>
                  <a:gd name="T87" fmla="*/ 0 h 56"/>
                  <a:gd name="T88" fmla="*/ 51 w 51"/>
                  <a:gd name="T8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T86" t="T87" r="T88" b="T89"/>
                <a:pathLst>
                  <a:path w="51" h="56">
                    <a:moveTo>
                      <a:pt x="42" y="36"/>
                    </a:moveTo>
                    <a:lnTo>
                      <a:pt x="40" y="35"/>
                    </a:lnTo>
                    <a:lnTo>
                      <a:pt x="36" y="32"/>
                    </a:lnTo>
                    <a:lnTo>
                      <a:pt x="35" y="28"/>
                    </a:lnTo>
                    <a:lnTo>
                      <a:pt x="33" y="24"/>
                    </a:lnTo>
                    <a:lnTo>
                      <a:pt x="31" y="19"/>
                    </a:lnTo>
                    <a:lnTo>
                      <a:pt x="30" y="15"/>
                    </a:lnTo>
                    <a:lnTo>
                      <a:pt x="30" y="12"/>
                    </a:lnTo>
                    <a:lnTo>
                      <a:pt x="30" y="11"/>
                    </a:lnTo>
                    <a:lnTo>
                      <a:pt x="31" y="8"/>
                    </a:lnTo>
                    <a:lnTo>
                      <a:pt x="31" y="6"/>
                    </a:lnTo>
                    <a:lnTo>
                      <a:pt x="30" y="4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2" y="12"/>
                    </a:lnTo>
                    <a:lnTo>
                      <a:pt x="6" y="15"/>
                    </a:lnTo>
                    <a:lnTo>
                      <a:pt x="9" y="18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2" y="30"/>
                    </a:lnTo>
                    <a:lnTo>
                      <a:pt x="24" y="33"/>
                    </a:lnTo>
                    <a:lnTo>
                      <a:pt x="26" y="36"/>
                    </a:lnTo>
                    <a:lnTo>
                      <a:pt x="27" y="39"/>
                    </a:lnTo>
                    <a:lnTo>
                      <a:pt x="27" y="42"/>
                    </a:lnTo>
                    <a:lnTo>
                      <a:pt x="28" y="46"/>
                    </a:lnTo>
                    <a:lnTo>
                      <a:pt x="29" y="49"/>
                    </a:lnTo>
                    <a:lnTo>
                      <a:pt x="31" y="51"/>
                    </a:lnTo>
                    <a:lnTo>
                      <a:pt x="33" y="53"/>
                    </a:lnTo>
                    <a:lnTo>
                      <a:pt x="40" y="56"/>
                    </a:lnTo>
                    <a:lnTo>
                      <a:pt x="45" y="56"/>
                    </a:lnTo>
                    <a:lnTo>
                      <a:pt x="49" y="55"/>
                    </a:lnTo>
                    <a:lnTo>
                      <a:pt x="50" y="51"/>
                    </a:lnTo>
                    <a:lnTo>
                      <a:pt x="51" y="47"/>
                    </a:lnTo>
                    <a:lnTo>
                      <a:pt x="50" y="42"/>
                    </a:lnTo>
                    <a:lnTo>
                      <a:pt x="47" y="39"/>
                    </a:lnTo>
                    <a:lnTo>
                      <a:pt x="42" y="3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2" name="Freeform 1080"/>
              <p:cNvSpPr>
                <a:spLocks noChangeArrowheads="1"/>
              </p:cNvSpPr>
              <p:nvPr/>
            </p:nvSpPr>
            <p:spPr bwMode="auto">
              <a:xfrm>
                <a:off x="2567" y="4168"/>
                <a:ext cx="15" cy="31"/>
              </a:xfrm>
              <a:custGeom>
                <a:avLst/>
                <a:gdLst>
                  <a:gd name="G0" fmla="+- 65531 0 0"/>
                  <a:gd name="G1" fmla="+- 65532 0 0"/>
                  <a:gd name="G2" fmla="+- 17 0 0"/>
                  <a:gd name="G3" fmla="*/ 1 49015 57600"/>
                  <a:gd name="G4" fmla="+- 25 0 0"/>
                  <a:gd name="G5" fmla="*/ 1 10527 22848"/>
                  <a:gd name="G6" fmla="*/ 1 26809 51712"/>
                  <a:gd name="G7" fmla="+- 9 0 0"/>
                  <a:gd name="G8" fmla="sin 10 G7"/>
                  <a:gd name="G9" fmla="*/ 1 0 51712"/>
                  <a:gd name="G10" fmla="*/ 1 63095 51712"/>
                  <a:gd name="G11" fmla="*/ G10 1 180"/>
                  <a:gd name="G12" fmla="*/ G9 1 G11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3641 10"/>
                  <a:gd name="G19" fmla="+- 1 0 0"/>
                  <a:gd name="G20" fmla="+- 1 0 0"/>
                  <a:gd name="G21" fmla="*/ 1 0 51712"/>
                  <a:gd name="T0" fmla="*/ 0 w 17"/>
                  <a:gd name="T1" fmla="*/ 0 h 32"/>
                  <a:gd name="T2" fmla="*/ 0 w 17"/>
                  <a:gd name="T3" fmla="*/ 5 h 32"/>
                  <a:gd name="T4" fmla="*/ 0 w 17"/>
                  <a:gd name="T5" fmla="*/ 629 h 32"/>
                  <a:gd name="T6" fmla="*/ 1 w 17"/>
                  <a:gd name="T7" fmla="*/ 851 h 32"/>
                  <a:gd name="T8" fmla="*/ 3 w 17"/>
                  <a:gd name="T9" fmla="*/ 1085 h 32"/>
                  <a:gd name="T10" fmla="*/ 5 w 17"/>
                  <a:gd name="T11" fmla="*/ 1383 h 32"/>
                  <a:gd name="T12" fmla="*/ 7 w 17"/>
                  <a:gd name="T13" fmla="*/ 1807 h 32"/>
                  <a:gd name="T14" fmla="*/ 574 w 17"/>
                  <a:gd name="T15" fmla="*/ 2036 h 32"/>
                  <a:gd name="T16" fmla="*/ 722 w 17"/>
                  <a:gd name="T17" fmla="*/ 2162 h 32"/>
                  <a:gd name="T18" fmla="*/ 857 w 17"/>
                  <a:gd name="T19" fmla="*/ 1659 h 32"/>
                  <a:gd name="T20" fmla="*/ 809 w 17"/>
                  <a:gd name="T21" fmla="*/ 1659 h 32"/>
                  <a:gd name="T22" fmla="*/ 764 w 17"/>
                  <a:gd name="T23" fmla="*/ 1383 h 32"/>
                  <a:gd name="T24" fmla="*/ 644 w 17"/>
                  <a:gd name="T25" fmla="*/ 1153 h 32"/>
                  <a:gd name="T26" fmla="*/ 608 w 17"/>
                  <a:gd name="T27" fmla="*/ 904 h 32"/>
                  <a:gd name="T28" fmla="*/ 542 w 17"/>
                  <a:gd name="T29" fmla="*/ 710 h 32"/>
                  <a:gd name="T30" fmla="*/ 542 w 17"/>
                  <a:gd name="T31" fmla="*/ 6 h 32"/>
                  <a:gd name="T32" fmla="*/ 8 w 17"/>
                  <a:gd name="T33" fmla="*/ 4 h 32"/>
                  <a:gd name="T34" fmla="*/ 0 w 17"/>
                  <a:gd name="T35" fmla="*/ 0 h 32"/>
                  <a:gd name="T36" fmla="*/ 0 w 17"/>
                  <a:gd name="T37" fmla="*/ 0 h 32"/>
                  <a:gd name="T38" fmla="*/ 17 w 17"/>
                  <a:gd name="T3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7" h="32">
                    <a:moveTo>
                      <a:pt x="0" y="0"/>
                    </a:moveTo>
                    <a:lnTo>
                      <a:pt x="0" y="5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5" y="21"/>
                    </a:lnTo>
                    <a:lnTo>
                      <a:pt x="7" y="26"/>
                    </a:lnTo>
                    <a:lnTo>
                      <a:pt x="10" y="30"/>
                    </a:lnTo>
                    <a:lnTo>
                      <a:pt x="14" y="32"/>
                    </a:lnTo>
                    <a:lnTo>
                      <a:pt x="17" y="24"/>
                    </a:lnTo>
                    <a:lnTo>
                      <a:pt x="16" y="24"/>
                    </a:lnTo>
                    <a:lnTo>
                      <a:pt x="15" y="21"/>
                    </a:lnTo>
                    <a:lnTo>
                      <a:pt x="12" y="18"/>
                    </a:lnTo>
                    <a:lnTo>
                      <a:pt x="11" y="14"/>
                    </a:lnTo>
                    <a:lnTo>
                      <a:pt x="9" y="10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3" name="Freeform 1081"/>
              <p:cNvSpPr>
                <a:spLocks noChangeArrowheads="1"/>
              </p:cNvSpPr>
              <p:nvPr/>
            </p:nvSpPr>
            <p:spPr bwMode="auto">
              <a:xfrm>
                <a:off x="2536" y="4153"/>
                <a:ext cx="37" cy="17"/>
              </a:xfrm>
              <a:custGeom>
                <a:avLst/>
                <a:gdLst>
                  <a:gd name="G0" fmla="*/ 1 10911 49664"/>
                  <a:gd name="G1" fmla="*/ 1 63095 51712"/>
                  <a:gd name="G2" fmla="*/ G1 1 180"/>
                  <a:gd name="G3" fmla="*/ G0 1 G2"/>
                  <a:gd name="G4" fmla="*/ 1 8353 44808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8977 57600"/>
                  <a:gd name="G13" fmla="+- 3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8 w 38"/>
                  <a:gd name="T1" fmla="*/ 20787 h 18"/>
                  <a:gd name="T2" fmla="*/ 408 w 38"/>
                  <a:gd name="T3" fmla="*/ 16837 h 18"/>
                  <a:gd name="T4" fmla="*/ 476 w 38"/>
                  <a:gd name="T5" fmla="*/ 15153 h 18"/>
                  <a:gd name="T6" fmla="*/ 615 w 38"/>
                  <a:gd name="T7" fmla="*/ 15153 h 18"/>
                  <a:gd name="T8" fmla="*/ 755 w 38"/>
                  <a:gd name="T9" fmla="*/ 15153 h 18"/>
                  <a:gd name="T10" fmla="*/ 976 w 38"/>
                  <a:gd name="T11" fmla="*/ 16837 h 18"/>
                  <a:gd name="T12" fmla="*/ 1081 w 38"/>
                  <a:gd name="T13" fmla="*/ 18708 h 18"/>
                  <a:gd name="T14" fmla="*/ 1081 w 38"/>
                  <a:gd name="T15" fmla="*/ 20787 h 18"/>
                  <a:gd name="T16" fmla="*/ 1098 w 38"/>
                  <a:gd name="T17" fmla="*/ 20787 h 18"/>
                  <a:gd name="T18" fmla="*/ 1081 w 38"/>
                  <a:gd name="T19" fmla="*/ 23097 h 18"/>
                  <a:gd name="T20" fmla="*/ 1327 w 38"/>
                  <a:gd name="T21" fmla="*/ 28514 h 18"/>
                  <a:gd name="T22" fmla="*/ 1348 w 38"/>
                  <a:gd name="T23" fmla="*/ 23097 h 18"/>
                  <a:gd name="T24" fmla="*/ 1348 w 38"/>
                  <a:gd name="T25" fmla="*/ 16837 h 18"/>
                  <a:gd name="T26" fmla="*/ 1327 w 38"/>
                  <a:gd name="T27" fmla="*/ 12274 h 18"/>
                  <a:gd name="T28" fmla="*/ 1217 w 38"/>
                  <a:gd name="T29" fmla="*/ 9942 h 18"/>
                  <a:gd name="T30" fmla="*/ 1098 w 38"/>
                  <a:gd name="T31" fmla="*/ 2 h 18"/>
                  <a:gd name="T32" fmla="*/ 795 w 38"/>
                  <a:gd name="T33" fmla="*/ 1 h 18"/>
                  <a:gd name="T34" fmla="*/ 584 w 38"/>
                  <a:gd name="T35" fmla="*/ 0 h 18"/>
                  <a:gd name="T36" fmla="*/ 452 w 38"/>
                  <a:gd name="T37" fmla="*/ 1 h 18"/>
                  <a:gd name="T38" fmla="*/ 5 w 38"/>
                  <a:gd name="T39" fmla="*/ 3 h 18"/>
                  <a:gd name="T40" fmla="*/ 0 w 38"/>
                  <a:gd name="T41" fmla="*/ 12274 h 18"/>
                  <a:gd name="T42" fmla="*/ 8 w 38"/>
                  <a:gd name="T43" fmla="*/ 20787 h 18"/>
                  <a:gd name="T44" fmla="*/ 0 w 38"/>
                  <a:gd name="T45" fmla="*/ 0 h 18"/>
                  <a:gd name="T46" fmla="*/ 38 w 38"/>
                  <a:gd name="T4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38" h="18">
                    <a:moveTo>
                      <a:pt x="8" y="13"/>
                    </a:moveTo>
                    <a:lnTo>
                      <a:pt x="10" y="11"/>
                    </a:lnTo>
                    <a:lnTo>
                      <a:pt x="13" y="10"/>
                    </a:lnTo>
                    <a:lnTo>
                      <a:pt x="18" y="10"/>
                    </a:lnTo>
                    <a:lnTo>
                      <a:pt x="22" y="10"/>
                    </a:lnTo>
                    <a:lnTo>
                      <a:pt x="27" y="11"/>
                    </a:lnTo>
                    <a:lnTo>
                      <a:pt x="29" y="12"/>
                    </a:lnTo>
                    <a:lnTo>
                      <a:pt x="29" y="13"/>
                    </a:lnTo>
                    <a:lnTo>
                      <a:pt x="30" y="13"/>
                    </a:lnTo>
                    <a:lnTo>
                      <a:pt x="29" y="14"/>
                    </a:lnTo>
                    <a:lnTo>
                      <a:pt x="37" y="18"/>
                    </a:lnTo>
                    <a:lnTo>
                      <a:pt x="38" y="14"/>
                    </a:lnTo>
                    <a:lnTo>
                      <a:pt x="38" y="11"/>
                    </a:lnTo>
                    <a:lnTo>
                      <a:pt x="37" y="8"/>
                    </a:lnTo>
                    <a:lnTo>
                      <a:pt x="34" y="6"/>
                    </a:lnTo>
                    <a:lnTo>
                      <a:pt x="30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5" y="3"/>
                    </a:lnTo>
                    <a:lnTo>
                      <a:pt x="0" y="8"/>
                    </a:ln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4" name="Freeform 1082"/>
              <p:cNvSpPr>
                <a:spLocks noChangeArrowheads="1"/>
              </p:cNvSpPr>
              <p:nvPr/>
            </p:nvSpPr>
            <p:spPr bwMode="auto">
              <a:xfrm>
                <a:off x="2536" y="4161"/>
                <a:ext cx="28" cy="32"/>
              </a:xfrm>
              <a:custGeom>
                <a:avLst/>
                <a:gdLst>
                  <a:gd name="G0" fmla="+- 1 0 0"/>
                  <a:gd name="G1" fmla="+- 1 0 0"/>
                  <a:gd name="G2" fmla="*/ 1 8353 44808"/>
                  <a:gd name="G3" fmla="+- 9 0 0"/>
                  <a:gd name="G4" fmla="sin 4 G3"/>
                  <a:gd name="G5" fmla="*/ 1 0 51712"/>
                  <a:gd name="G6" fmla="*/ 1 9 4"/>
                  <a:gd name="G7" fmla="+- 10 0 0"/>
                  <a:gd name="G8" fmla="+- 14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3641 10"/>
                  <a:gd name="G16" fmla="+- 1 0 0"/>
                  <a:gd name="G17" fmla="+- 1 0 0"/>
                  <a:gd name="G18" fmla="+- 1 0 0"/>
                  <a:gd name="T0" fmla="*/ 3093 w 29"/>
                  <a:gd name="T1" fmla="*/ 13170 h 32"/>
                  <a:gd name="T2" fmla="*/ 2533 w 29"/>
                  <a:gd name="T3" fmla="*/ 11009 h 32"/>
                  <a:gd name="T4" fmla="*/ 2074 w 29"/>
                  <a:gd name="T5" fmla="*/ 8583 h 32"/>
                  <a:gd name="T6" fmla="*/ 1588 w 29"/>
                  <a:gd name="T7" fmla="*/ 6561 h 32"/>
                  <a:gd name="T8" fmla="*/ 1300 w 29"/>
                  <a:gd name="T9" fmla="*/ 5015 h 32"/>
                  <a:gd name="T10" fmla="*/ 1138 w 29"/>
                  <a:gd name="T11" fmla="*/ 3504 h 32"/>
                  <a:gd name="T12" fmla="*/ 996 w 29"/>
                  <a:gd name="T13" fmla="*/ 4 h 32"/>
                  <a:gd name="T14" fmla="*/ 996 w 29"/>
                  <a:gd name="T15" fmla="*/ 5 h 32"/>
                  <a:gd name="T16" fmla="*/ 1 w 29"/>
                  <a:gd name="T17" fmla="*/ 0 h 32"/>
                  <a:gd name="T18" fmla="*/ 0 w 29"/>
                  <a:gd name="T19" fmla="*/ 4 h 32"/>
                  <a:gd name="T20" fmla="*/ 1 w 29"/>
                  <a:gd name="T21" fmla="*/ 4585 h 32"/>
                  <a:gd name="T22" fmla="*/ 3 w 29"/>
                  <a:gd name="T23" fmla="*/ 5999 h 32"/>
                  <a:gd name="T24" fmla="*/ 6 w 29"/>
                  <a:gd name="T25" fmla="*/ 8583 h 32"/>
                  <a:gd name="T26" fmla="*/ 1065 w 29"/>
                  <a:gd name="T27" fmla="*/ 10264 h 32"/>
                  <a:gd name="T28" fmla="*/ 1390 w 29"/>
                  <a:gd name="T29" fmla="*/ 12041 h 32"/>
                  <a:gd name="T30" fmla="*/ 1815 w 29"/>
                  <a:gd name="T31" fmla="*/ 14405 h 32"/>
                  <a:gd name="T32" fmla="*/ 2531 w 29"/>
                  <a:gd name="T33" fmla="*/ 17231 h 32"/>
                  <a:gd name="T34" fmla="*/ 3093 w 29"/>
                  <a:gd name="T35" fmla="*/ 13170 h 32"/>
                  <a:gd name="T36" fmla="*/ 0 w 29"/>
                  <a:gd name="T37" fmla="*/ 0 h 32"/>
                  <a:gd name="T38" fmla="*/ 29 w 29"/>
                  <a:gd name="T3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29" h="32">
                    <a:moveTo>
                      <a:pt x="29" y="25"/>
                    </a:moveTo>
                    <a:lnTo>
                      <a:pt x="24" y="21"/>
                    </a:lnTo>
                    <a:lnTo>
                      <a:pt x="20" y="16"/>
                    </a:lnTo>
                    <a:lnTo>
                      <a:pt x="16" y="13"/>
                    </a:lnTo>
                    <a:lnTo>
                      <a:pt x="13" y="10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3" y="12"/>
                    </a:lnTo>
                    <a:lnTo>
                      <a:pt x="6" y="16"/>
                    </a:lnTo>
                    <a:lnTo>
                      <a:pt x="10" y="20"/>
                    </a:lnTo>
                    <a:lnTo>
                      <a:pt x="14" y="23"/>
                    </a:lnTo>
                    <a:lnTo>
                      <a:pt x="18" y="27"/>
                    </a:lnTo>
                    <a:lnTo>
                      <a:pt x="23" y="32"/>
                    </a:lnTo>
                    <a:lnTo>
                      <a:pt x="29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5" name="Freeform 1083"/>
              <p:cNvSpPr>
                <a:spLocks noChangeArrowheads="1"/>
              </p:cNvSpPr>
              <p:nvPr/>
            </p:nvSpPr>
            <p:spPr bwMode="auto">
              <a:xfrm>
                <a:off x="2558" y="4190"/>
                <a:ext cx="14" cy="31"/>
              </a:xfrm>
              <a:custGeom>
                <a:avLst/>
                <a:gdLst>
                  <a:gd name="G0" fmla="*/ 1 14021 25856"/>
                  <a:gd name="G1" fmla="+- 15 0 0"/>
                  <a:gd name="G2" fmla="*/ 1 65491 51712"/>
                  <a:gd name="G3" fmla="+- 9 0 0"/>
                  <a:gd name="G4" fmla="cos 7 G3"/>
                  <a:gd name="G5" fmla="+- 7 0 0"/>
                  <a:gd name="G6" fmla="*/ 1 12 5"/>
                  <a:gd name="G7" fmla="+- 4 0 0"/>
                  <a:gd name="G8" fmla="+- 21 0 0"/>
                  <a:gd name="G9" fmla="+- 12 0 0"/>
                  <a:gd name="G10" fmla="sin 28 G9"/>
                  <a:gd name="G11" fmla="*/ 1 41903 45696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62377 0 0"/>
                  <a:gd name="G23" fmla="+- 62800 0 0"/>
                  <a:gd name="T0" fmla="*/ 1021 w 16"/>
                  <a:gd name="T1" fmla="*/ 4119 h 31"/>
                  <a:gd name="T2" fmla="*/ 960 w 16"/>
                  <a:gd name="T3" fmla="*/ 4119 h 31"/>
                  <a:gd name="T4" fmla="*/ 904 w 16"/>
                  <a:gd name="T5" fmla="*/ 3640 h 31"/>
                  <a:gd name="T6" fmla="*/ 851 w 16"/>
                  <a:gd name="T7" fmla="*/ 3219 h 31"/>
                  <a:gd name="T8" fmla="*/ 801 w 16"/>
                  <a:gd name="T9" fmla="*/ 2503 h 31"/>
                  <a:gd name="T10" fmla="*/ 801 w 16"/>
                  <a:gd name="T11" fmla="*/ 2081 h 31"/>
                  <a:gd name="T12" fmla="*/ 710 w 16"/>
                  <a:gd name="T13" fmla="*/ 104 h 31"/>
                  <a:gd name="T14" fmla="*/ 668 w 16"/>
                  <a:gd name="T15" fmla="*/ 3 h 31"/>
                  <a:gd name="T16" fmla="*/ 6 w 16"/>
                  <a:gd name="T17" fmla="*/ 0 h 31"/>
                  <a:gd name="T18" fmla="*/ 0 w 16"/>
                  <a:gd name="T19" fmla="*/ 104 h 31"/>
                  <a:gd name="T20" fmla="*/ 1 w 16"/>
                  <a:gd name="T21" fmla="*/ 1710 h 31"/>
                  <a:gd name="T22" fmla="*/ 3 w 16"/>
                  <a:gd name="T23" fmla="*/ 1961 h 31"/>
                  <a:gd name="T24" fmla="*/ 4 w 16"/>
                  <a:gd name="T25" fmla="*/ 2367 h 31"/>
                  <a:gd name="T26" fmla="*/ 4 w 16"/>
                  <a:gd name="T27" fmla="*/ 3026 h 31"/>
                  <a:gd name="T28" fmla="*/ 5 w 16"/>
                  <a:gd name="T29" fmla="*/ 3879 h 31"/>
                  <a:gd name="T30" fmla="*/ 7 w 16"/>
                  <a:gd name="T31" fmla="*/ 4666 h 31"/>
                  <a:gd name="T32" fmla="*/ 668 w 16"/>
                  <a:gd name="T33" fmla="*/ 5299 h 31"/>
                  <a:gd name="T34" fmla="*/ 801 w 16"/>
                  <a:gd name="T35" fmla="*/ 5727 h 31"/>
                  <a:gd name="T36" fmla="*/ 1021 w 16"/>
                  <a:gd name="T37" fmla="*/ 4119 h 31"/>
                  <a:gd name="T38" fmla="*/ 0 w 16"/>
                  <a:gd name="T39" fmla="*/ 0 h 31"/>
                  <a:gd name="T40" fmla="*/ 16 w 16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6" h="31">
                    <a:moveTo>
                      <a:pt x="16" y="22"/>
                    </a:moveTo>
                    <a:lnTo>
                      <a:pt x="15" y="22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2" y="14"/>
                    </a:lnTo>
                    <a:lnTo>
                      <a:pt x="12" y="11"/>
                    </a:lnTo>
                    <a:lnTo>
                      <a:pt x="10" y="7"/>
                    </a:lnTo>
                    <a:lnTo>
                      <a:pt x="9" y="3"/>
                    </a:lnTo>
                    <a:lnTo>
                      <a:pt x="6" y="0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" y="10"/>
                    </a:lnTo>
                    <a:lnTo>
                      <a:pt x="4" y="13"/>
                    </a:lnTo>
                    <a:lnTo>
                      <a:pt x="4" y="17"/>
                    </a:lnTo>
                    <a:lnTo>
                      <a:pt x="5" y="21"/>
                    </a:lnTo>
                    <a:lnTo>
                      <a:pt x="7" y="24"/>
                    </a:lnTo>
                    <a:lnTo>
                      <a:pt x="9" y="28"/>
                    </a:lnTo>
                    <a:lnTo>
                      <a:pt x="12" y="31"/>
                    </a:lnTo>
                    <a:lnTo>
                      <a:pt x="16" y="2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6" name="Freeform 1084"/>
              <p:cNvSpPr>
                <a:spLocks noChangeArrowheads="1"/>
              </p:cNvSpPr>
              <p:nvPr/>
            </p:nvSpPr>
            <p:spPr bwMode="auto">
              <a:xfrm>
                <a:off x="2571" y="4196"/>
                <a:ext cx="23" cy="27"/>
              </a:xfrm>
              <a:custGeom>
                <a:avLst/>
                <a:gdLst>
                  <a:gd name="G0" fmla="+- 13 0 0"/>
                  <a:gd name="G1" fmla="sin 8 G0"/>
                  <a:gd name="G2" fmla="*/ 1 10041 51712"/>
                  <a:gd name="G3" fmla="*/ 1 61303 57600"/>
                  <a:gd name="G4" fmla="*/ 1 8121 51712"/>
                  <a:gd name="G5" fmla="*/ 1 0 51712"/>
                  <a:gd name="G6" fmla="*/ 1 43355 51712"/>
                  <a:gd name="G7" fmla="+- 1 0 0"/>
                  <a:gd name="G8" fmla="+- 1 0 0"/>
                  <a:gd name="G9" fmla="+- 1 0 0"/>
                  <a:gd name="G10" fmla="+- 21 0 0"/>
                  <a:gd name="G11" fmla="sin 8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2147 0 0"/>
                  <a:gd name="G23" fmla="+- 2335 0 0"/>
                  <a:gd name="T0" fmla="*/ 2486 w 24"/>
                  <a:gd name="T1" fmla="*/ 1112 h 28"/>
                  <a:gd name="T2" fmla="*/ 3423 w 24"/>
                  <a:gd name="T3" fmla="*/ 1276 h 28"/>
                  <a:gd name="T4" fmla="*/ 4017 w 24"/>
                  <a:gd name="T5" fmla="*/ 1682 h 28"/>
                  <a:gd name="T6" fmla="*/ 4352 w 24"/>
                  <a:gd name="T7" fmla="*/ 1931 h 28"/>
                  <a:gd name="T8" fmla="*/ 4352 w 24"/>
                  <a:gd name="T9" fmla="*/ 2069 h 28"/>
                  <a:gd name="T10" fmla="*/ 4017 w 24"/>
                  <a:gd name="T11" fmla="*/ 2217 h 28"/>
                  <a:gd name="T12" fmla="*/ 3423 w 24"/>
                  <a:gd name="T13" fmla="*/ 2375 h 28"/>
                  <a:gd name="T14" fmla="*/ 2693 w 24"/>
                  <a:gd name="T15" fmla="*/ 2375 h 28"/>
                  <a:gd name="T16" fmla="*/ 4 w 24"/>
                  <a:gd name="T17" fmla="*/ 2069 h 28"/>
                  <a:gd name="T18" fmla="*/ 0 w 24"/>
                  <a:gd name="T19" fmla="*/ 3227 h 28"/>
                  <a:gd name="T20" fmla="*/ 2118 w 24"/>
                  <a:gd name="T21" fmla="*/ 3458 h 28"/>
                  <a:gd name="T22" fmla="*/ 4017 w 24"/>
                  <a:gd name="T23" fmla="*/ 3458 h 28"/>
                  <a:gd name="T24" fmla="*/ 5534 w 24"/>
                  <a:gd name="T25" fmla="*/ 3227 h 28"/>
                  <a:gd name="T26" fmla="*/ 6187 w 24"/>
                  <a:gd name="T27" fmla="*/ 2545 h 28"/>
                  <a:gd name="T28" fmla="*/ 6495 w 24"/>
                  <a:gd name="T29" fmla="*/ 1802 h 28"/>
                  <a:gd name="T30" fmla="*/ 5995 w 24"/>
                  <a:gd name="T31" fmla="*/ 1112 h 28"/>
                  <a:gd name="T32" fmla="*/ 5108 w 24"/>
                  <a:gd name="T33" fmla="*/ 4 h 28"/>
                  <a:gd name="T34" fmla="*/ 3160 w 24"/>
                  <a:gd name="T35" fmla="*/ 0 h 28"/>
                  <a:gd name="T36" fmla="*/ 2486 w 24"/>
                  <a:gd name="T37" fmla="*/ 1112 h 28"/>
                  <a:gd name="T38" fmla="*/ 0 w 24"/>
                  <a:gd name="T39" fmla="*/ 0 h 28"/>
                  <a:gd name="T40" fmla="*/ 24 w 24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4" h="28">
                    <a:moveTo>
                      <a:pt x="9" y="8"/>
                    </a:moveTo>
                    <a:lnTo>
                      <a:pt x="13" y="10"/>
                    </a:lnTo>
                    <a:lnTo>
                      <a:pt x="15" y="14"/>
                    </a:lnTo>
                    <a:lnTo>
                      <a:pt x="16" y="16"/>
                    </a:lnTo>
                    <a:lnTo>
                      <a:pt x="16" y="17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7" y="28"/>
                    </a:lnTo>
                    <a:lnTo>
                      <a:pt x="15" y="28"/>
                    </a:lnTo>
                    <a:lnTo>
                      <a:pt x="20" y="26"/>
                    </a:lnTo>
                    <a:lnTo>
                      <a:pt x="23" y="20"/>
                    </a:lnTo>
                    <a:lnTo>
                      <a:pt x="24" y="15"/>
                    </a:lnTo>
                    <a:lnTo>
                      <a:pt x="22" y="8"/>
                    </a:lnTo>
                    <a:lnTo>
                      <a:pt x="18" y="4"/>
                    </a:lnTo>
                    <a:lnTo>
                      <a:pt x="12" y="0"/>
                    </a:ln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7" name="Freeform 1085"/>
              <p:cNvSpPr>
                <a:spLocks noChangeArrowheads="1"/>
              </p:cNvSpPr>
              <p:nvPr/>
            </p:nvSpPr>
            <p:spPr bwMode="auto">
              <a:xfrm>
                <a:off x="2569" y="4142"/>
                <a:ext cx="84" cy="6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22 0 0"/>
                  <a:gd name="G11" fmla="+- 65533 0 0"/>
                  <a:gd name="G12" fmla="+- 7 0 0"/>
                  <a:gd name="G13" fmla="*/ 1 54259 517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15285 0 0"/>
                  <a:gd name="G31" fmla="+- 15299 0 0"/>
                  <a:gd name="G32" fmla="+- 14826 0 0"/>
                  <a:gd name="G33" fmla="+- 13745 0 0"/>
                  <a:gd name="G34" fmla="+- 11939 0 0"/>
                  <a:gd name="G35" fmla="+- 10027 0 0"/>
                  <a:gd name="G36" fmla="+- 7852 0 0"/>
                  <a:gd name="T0" fmla="*/ 960 w 95"/>
                  <a:gd name="T1" fmla="*/ 16245 h 63"/>
                  <a:gd name="T2" fmla="*/ 960 w 95"/>
                  <a:gd name="T3" fmla="*/ 16245 h 63"/>
                  <a:gd name="T4" fmla="*/ 946 w 95"/>
                  <a:gd name="T5" fmla="*/ 15724 h 63"/>
                  <a:gd name="T6" fmla="*/ 898 w 95"/>
                  <a:gd name="T7" fmla="*/ 14556 h 63"/>
                  <a:gd name="T8" fmla="*/ 811 w 95"/>
                  <a:gd name="T9" fmla="*/ 12697 h 63"/>
                  <a:gd name="T10" fmla="*/ 758 w 95"/>
                  <a:gd name="T11" fmla="*/ 10723 h 63"/>
                  <a:gd name="T12" fmla="*/ 696 w 95"/>
                  <a:gd name="T13" fmla="*/ 8538 h 63"/>
                  <a:gd name="T14" fmla="*/ 686 w 95"/>
                  <a:gd name="T15" fmla="*/ 7017 h 63"/>
                  <a:gd name="T16" fmla="*/ 660 w 95"/>
                  <a:gd name="T17" fmla="*/ 5819 h 63"/>
                  <a:gd name="T18" fmla="*/ 629 w 95"/>
                  <a:gd name="T19" fmla="*/ 3975 h 63"/>
                  <a:gd name="T20" fmla="*/ 628 w 95"/>
                  <a:gd name="T21" fmla="*/ 2919 h 63"/>
                  <a:gd name="T22" fmla="*/ 628 w 95"/>
                  <a:gd name="T23" fmla="*/ 93 h 63"/>
                  <a:gd name="T24" fmla="*/ 618 w 95"/>
                  <a:gd name="T25" fmla="*/ 2 h 63"/>
                  <a:gd name="T26" fmla="*/ 597 w 95"/>
                  <a:gd name="T27" fmla="*/ 0 h 63"/>
                  <a:gd name="T28" fmla="*/ 587 w 95"/>
                  <a:gd name="T29" fmla="*/ 0 h 63"/>
                  <a:gd name="T30" fmla="*/ 537 w 95"/>
                  <a:gd name="T31" fmla="*/ 1 h 63"/>
                  <a:gd name="T32" fmla="*/ 479 w 95"/>
                  <a:gd name="T33" fmla="*/ 5 h 63"/>
                  <a:gd name="T34" fmla="*/ 371 w 95"/>
                  <a:gd name="T35" fmla="*/ 3169 h 63"/>
                  <a:gd name="T36" fmla="*/ 272 w 95"/>
                  <a:gd name="T37" fmla="*/ 4995 h 63"/>
                  <a:gd name="T38" fmla="*/ 156 w 95"/>
                  <a:gd name="T39" fmla="*/ 6499 h 63"/>
                  <a:gd name="T40" fmla="*/ 3 w 95"/>
                  <a:gd name="T41" fmla="*/ 7017 h 63"/>
                  <a:gd name="T42" fmla="*/ 1 w 95"/>
                  <a:gd name="T43" fmla="*/ 7328 h 63"/>
                  <a:gd name="T44" fmla="*/ 0 w 95"/>
                  <a:gd name="T45" fmla="*/ 8825 h 63"/>
                  <a:gd name="T46" fmla="*/ 1 w 95"/>
                  <a:gd name="T47" fmla="*/ 10280 h 63"/>
                  <a:gd name="T48" fmla="*/ 4 w 95"/>
                  <a:gd name="T49" fmla="*/ 12484 h 63"/>
                  <a:gd name="T50" fmla="*/ 6 w 95"/>
                  <a:gd name="T51" fmla="*/ 14556 h 63"/>
                  <a:gd name="T52" fmla="*/ 133 w 95"/>
                  <a:gd name="T53" fmla="*/ 16760 h 63"/>
                  <a:gd name="T54" fmla="*/ 190 w 95"/>
                  <a:gd name="T55" fmla="*/ 18328 h 63"/>
                  <a:gd name="T56" fmla="*/ 272 w 95"/>
                  <a:gd name="T57" fmla="*/ 19562 h 63"/>
                  <a:gd name="T58" fmla="*/ 358 w 95"/>
                  <a:gd name="T59" fmla="*/ 20104 h 63"/>
                  <a:gd name="T60" fmla="*/ 454 w 95"/>
                  <a:gd name="T61" fmla="*/ 19765 h 63"/>
                  <a:gd name="T62" fmla="*/ 565 w 95"/>
                  <a:gd name="T63" fmla="*/ 19562 h 63"/>
                  <a:gd name="T64" fmla="*/ 661 w 95"/>
                  <a:gd name="T65" fmla="*/ 18328 h 63"/>
                  <a:gd name="T66" fmla="*/ 758 w 95"/>
                  <a:gd name="T67" fmla="*/ 17536 h 63"/>
                  <a:gd name="T68" fmla="*/ 854 w 95"/>
                  <a:gd name="T69" fmla="*/ 16760 h 63"/>
                  <a:gd name="T70" fmla="*/ 917 w 95"/>
                  <a:gd name="T71" fmla="*/ 16245 h 63"/>
                  <a:gd name="T72" fmla="*/ 960 w 95"/>
                  <a:gd name="T73" fmla="*/ 16245 h 63"/>
                  <a:gd name="T74" fmla="*/ 0 w 95"/>
                  <a:gd name="T75" fmla="*/ 0 h 63"/>
                  <a:gd name="T76" fmla="*/ 95 w 95"/>
                  <a:gd name="T77" fmla="*/ 6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95" h="63">
                    <a:moveTo>
                      <a:pt x="95" y="51"/>
                    </a:moveTo>
                    <a:lnTo>
                      <a:pt x="95" y="51"/>
                    </a:lnTo>
                    <a:lnTo>
                      <a:pt x="93" y="49"/>
                    </a:lnTo>
                    <a:lnTo>
                      <a:pt x="88" y="45"/>
                    </a:lnTo>
                    <a:lnTo>
                      <a:pt x="81" y="40"/>
                    </a:lnTo>
                    <a:lnTo>
                      <a:pt x="75" y="33"/>
                    </a:lnTo>
                    <a:lnTo>
                      <a:pt x="69" y="27"/>
                    </a:lnTo>
                    <a:lnTo>
                      <a:pt x="67" y="22"/>
                    </a:lnTo>
                    <a:lnTo>
                      <a:pt x="65" y="18"/>
                    </a:lnTo>
                    <a:lnTo>
                      <a:pt x="63" y="13"/>
                    </a:lnTo>
                    <a:lnTo>
                      <a:pt x="62" y="9"/>
                    </a:lnTo>
                    <a:lnTo>
                      <a:pt x="62" y="6"/>
                    </a:lnTo>
                    <a:lnTo>
                      <a:pt x="61" y="2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3" y="1"/>
                    </a:lnTo>
                    <a:lnTo>
                      <a:pt x="47" y="5"/>
                    </a:lnTo>
                    <a:lnTo>
                      <a:pt x="37" y="10"/>
                    </a:lnTo>
                    <a:lnTo>
                      <a:pt x="27" y="16"/>
                    </a:lnTo>
                    <a:lnTo>
                      <a:pt x="16" y="20"/>
                    </a:lnTo>
                    <a:lnTo>
                      <a:pt x="3" y="22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2"/>
                    </a:lnTo>
                    <a:lnTo>
                      <a:pt x="4" y="39"/>
                    </a:lnTo>
                    <a:lnTo>
                      <a:pt x="7" y="45"/>
                    </a:lnTo>
                    <a:lnTo>
                      <a:pt x="13" y="52"/>
                    </a:lnTo>
                    <a:lnTo>
                      <a:pt x="20" y="57"/>
                    </a:lnTo>
                    <a:lnTo>
                      <a:pt x="27" y="61"/>
                    </a:lnTo>
                    <a:lnTo>
                      <a:pt x="36" y="63"/>
                    </a:lnTo>
                    <a:lnTo>
                      <a:pt x="45" y="62"/>
                    </a:lnTo>
                    <a:lnTo>
                      <a:pt x="56" y="61"/>
                    </a:lnTo>
                    <a:lnTo>
                      <a:pt x="66" y="57"/>
                    </a:lnTo>
                    <a:lnTo>
                      <a:pt x="75" y="55"/>
                    </a:lnTo>
                    <a:lnTo>
                      <a:pt x="84" y="52"/>
                    </a:lnTo>
                    <a:lnTo>
                      <a:pt x="91" y="51"/>
                    </a:lnTo>
                    <a:lnTo>
                      <a:pt x="95" y="5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8" name="Freeform 1086"/>
              <p:cNvSpPr>
                <a:spLocks noChangeArrowheads="1"/>
              </p:cNvSpPr>
              <p:nvPr/>
            </p:nvSpPr>
            <p:spPr bwMode="auto">
              <a:xfrm>
                <a:off x="2630" y="4152"/>
                <a:ext cx="26" cy="48"/>
              </a:xfrm>
              <a:custGeom>
                <a:avLst/>
                <a:gdLst>
                  <a:gd name="G0" fmla="+- 65531 0 0"/>
                  <a:gd name="G1" fmla="*/ 1 15 2"/>
                  <a:gd name="G2" fmla="*/ 1 62729 22848"/>
                  <a:gd name="G3" fmla="*/ 1 63095 51712"/>
                  <a:gd name="G4" fmla="*/ G3 1 180"/>
                  <a:gd name="G5" fmla="*/ G2 1 G4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*/ 1 48469 25856"/>
                  <a:gd name="G13" fmla="+- 9 0 0"/>
                  <a:gd name="G14" fmla="cos 4 G13"/>
                  <a:gd name="G15" fmla="+- 65533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0 51712"/>
                  <a:gd name="G24" fmla="*/ 1 63095 51712"/>
                  <a:gd name="G25" fmla="*/ G24 1 180"/>
                  <a:gd name="G26" fmla="*/ G23 1 G25"/>
                  <a:gd name="G27" fmla="+- 61377 0 0"/>
                  <a:gd name="G28" fmla="+- 59252 0 0"/>
                  <a:gd name="G29" fmla="+- 56774 0 0"/>
                  <a:gd name="T0" fmla="*/ 0 w 40"/>
                  <a:gd name="T1" fmla="*/ 0 h 46"/>
                  <a:gd name="T2" fmla="*/ 1 w 40"/>
                  <a:gd name="T3" fmla="*/ 4160 h 46"/>
                  <a:gd name="T4" fmla="*/ 1 w 40"/>
                  <a:gd name="T5" fmla="*/ 6285 h 46"/>
                  <a:gd name="T6" fmla="*/ 1 w 40"/>
                  <a:gd name="T7" fmla="*/ 8763 h 46"/>
                  <a:gd name="T8" fmla="*/ 1 w 40"/>
                  <a:gd name="T9" fmla="*/ 12221 h 46"/>
                  <a:gd name="T10" fmla="*/ 16 w 40"/>
                  <a:gd name="T11" fmla="*/ 17031 h 46"/>
                  <a:gd name="T12" fmla="*/ 20 w 40"/>
                  <a:gd name="T13" fmla="*/ 20171 h 46"/>
                  <a:gd name="T14" fmla="*/ 31 w 40"/>
                  <a:gd name="T15" fmla="*/ 23864 h 46"/>
                  <a:gd name="T16" fmla="*/ 36 w 40"/>
                  <a:gd name="T17" fmla="*/ 26596 h 46"/>
                  <a:gd name="T18" fmla="*/ 37 w 40"/>
                  <a:gd name="T19" fmla="*/ 27625 h 46"/>
                  <a:gd name="T20" fmla="*/ 41 w 40"/>
                  <a:gd name="T21" fmla="*/ 21954 h 46"/>
                  <a:gd name="T22" fmla="*/ 38 w 40"/>
                  <a:gd name="T23" fmla="*/ 28084 h 46"/>
                  <a:gd name="T24" fmla="*/ 43 w 40"/>
                  <a:gd name="T25" fmla="*/ 23774 h 46"/>
                  <a:gd name="T26" fmla="*/ 41 w 40"/>
                  <a:gd name="T27" fmla="*/ 21850 h 46"/>
                  <a:gd name="T28" fmla="*/ 36 w 40"/>
                  <a:gd name="T29" fmla="*/ 20141 h 46"/>
                  <a:gd name="T30" fmla="*/ 29 w 40"/>
                  <a:gd name="T31" fmla="*/ 17031 h 46"/>
                  <a:gd name="T32" fmla="*/ 20 w 40"/>
                  <a:gd name="T33" fmla="*/ 13250 h 46"/>
                  <a:gd name="T34" fmla="*/ 16 w 40"/>
                  <a:gd name="T35" fmla="*/ 8062 h 46"/>
                  <a:gd name="T36" fmla="*/ 15 w 40"/>
                  <a:gd name="T37" fmla="*/ 6285 h 46"/>
                  <a:gd name="T38" fmla="*/ 14 w 40"/>
                  <a:gd name="T39" fmla="*/ 4916 h 46"/>
                  <a:gd name="T40" fmla="*/ 12 w 40"/>
                  <a:gd name="T41" fmla="*/ 4 h 46"/>
                  <a:gd name="T42" fmla="*/ 1 w 40"/>
                  <a:gd name="T43" fmla="*/ 0 h 46"/>
                  <a:gd name="T44" fmla="*/ 0 w 40"/>
                  <a:gd name="T45" fmla="*/ 0 h 46"/>
                  <a:gd name="T46" fmla="*/ 0 w 40"/>
                  <a:gd name="T47" fmla="*/ 0 h 46"/>
                  <a:gd name="T48" fmla="*/ 40 w 40"/>
                  <a:gd name="T4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40" h="46">
                    <a:moveTo>
                      <a:pt x="0" y="0"/>
                    </a:moveTo>
                    <a:lnTo>
                      <a:pt x="1" y="6"/>
                    </a:lnTo>
                    <a:lnTo>
                      <a:pt x="2" y="11"/>
                    </a:lnTo>
                    <a:lnTo>
                      <a:pt x="4" y="15"/>
                    </a:lnTo>
                    <a:lnTo>
                      <a:pt x="8" y="20"/>
                    </a:lnTo>
                    <a:lnTo>
                      <a:pt x="14" y="28"/>
                    </a:lnTo>
                    <a:lnTo>
                      <a:pt x="20" y="34"/>
                    </a:lnTo>
                    <a:lnTo>
                      <a:pt x="28" y="40"/>
                    </a:lnTo>
                    <a:lnTo>
                      <a:pt x="32" y="44"/>
                    </a:lnTo>
                    <a:lnTo>
                      <a:pt x="34" y="45"/>
                    </a:lnTo>
                    <a:lnTo>
                      <a:pt x="38" y="37"/>
                    </a:lnTo>
                    <a:lnTo>
                      <a:pt x="35" y="46"/>
                    </a:lnTo>
                    <a:lnTo>
                      <a:pt x="40" y="39"/>
                    </a:lnTo>
                    <a:lnTo>
                      <a:pt x="37" y="36"/>
                    </a:lnTo>
                    <a:lnTo>
                      <a:pt x="32" y="33"/>
                    </a:lnTo>
                    <a:lnTo>
                      <a:pt x="27" y="28"/>
                    </a:lnTo>
                    <a:lnTo>
                      <a:pt x="20" y="22"/>
                    </a:lnTo>
                    <a:lnTo>
                      <a:pt x="14" y="14"/>
                    </a:lnTo>
                    <a:lnTo>
                      <a:pt x="12" y="11"/>
                    </a:lnTo>
                    <a:lnTo>
                      <a:pt x="11" y="8"/>
                    </a:lnTo>
                    <a:lnTo>
                      <a:pt x="10" y="4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59" name="Freeform 1087"/>
              <p:cNvSpPr>
                <a:spLocks noChangeArrowheads="1"/>
              </p:cNvSpPr>
              <p:nvPr/>
            </p:nvSpPr>
            <p:spPr bwMode="auto">
              <a:xfrm>
                <a:off x="2571" y="4138"/>
                <a:ext cx="66" cy="44"/>
              </a:xfrm>
              <a:custGeom>
                <a:avLst/>
                <a:gdLst>
                  <a:gd name="G0" fmla="*/ 1 49151 5171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65528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1 w 65"/>
                  <a:gd name="T1" fmla="*/ 445330 h 31"/>
                  <a:gd name="T2" fmla="*/ 932 w 65"/>
                  <a:gd name="T3" fmla="*/ 406091 h 31"/>
                  <a:gd name="T4" fmla="*/ 1797 w 65"/>
                  <a:gd name="T5" fmla="*/ 329024 h 31"/>
                  <a:gd name="T6" fmla="*/ 2422 w 65"/>
                  <a:gd name="T7" fmla="*/ 249443 h 31"/>
                  <a:gd name="T8" fmla="*/ 3075 w 65"/>
                  <a:gd name="T9" fmla="*/ 178790 h 31"/>
                  <a:gd name="T10" fmla="*/ 3465 w 65"/>
                  <a:gd name="T11" fmla="*/ 135510 h 31"/>
                  <a:gd name="T12" fmla="*/ 3754 w 65"/>
                  <a:gd name="T13" fmla="*/ 123515 h 31"/>
                  <a:gd name="T14" fmla="*/ 3678 w 65"/>
                  <a:gd name="T15" fmla="*/ 123515 h 31"/>
                  <a:gd name="T16" fmla="*/ 3678 w 65"/>
                  <a:gd name="T17" fmla="*/ 135510 h 31"/>
                  <a:gd name="T18" fmla="*/ 3678 w 65"/>
                  <a:gd name="T19" fmla="*/ 178790 h 31"/>
                  <a:gd name="T20" fmla="*/ 4230 w 65"/>
                  <a:gd name="T21" fmla="*/ 178790 h 31"/>
                  <a:gd name="T22" fmla="*/ 4230 w 65"/>
                  <a:gd name="T23" fmla="*/ 123515 h 31"/>
                  <a:gd name="T24" fmla="*/ 4217 w 65"/>
                  <a:gd name="T25" fmla="*/ 249 h 31"/>
                  <a:gd name="T26" fmla="*/ 3973 w 65"/>
                  <a:gd name="T27" fmla="*/ 2 h 31"/>
                  <a:gd name="T28" fmla="*/ 3678 w 65"/>
                  <a:gd name="T29" fmla="*/ 0 h 31"/>
                  <a:gd name="T30" fmla="*/ 3264 w 65"/>
                  <a:gd name="T31" fmla="*/ 2 h 31"/>
                  <a:gd name="T32" fmla="*/ 2785 w 65"/>
                  <a:gd name="T33" fmla="*/ 249 h 31"/>
                  <a:gd name="T34" fmla="*/ 2150 w 65"/>
                  <a:gd name="T35" fmla="*/ 135510 h 31"/>
                  <a:gd name="T36" fmla="*/ 1503 w 65"/>
                  <a:gd name="T37" fmla="*/ 215067 h 31"/>
                  <a:gd name="T38" fmla="*/ 827 w 65"/>
                  <a:gd name="T39" fmla="*/ 283657 h 31"/>
                  <a:gd name="T40" fmla="*/ 0 w 65"/>
                  <a:gd name="T41" fmla="*/ 311110 h 31"/>
                  <a:gd name="T42" fmla="*/ 1 w 65"/>
                  <a:gd name="T43" fmla="*/ 445330 h 31"/>
                  <a:gd name="T44" fmla="*/ 0 w 65"/>
                  <a:gd name="T45" fmla="*/ 0 h 31"/>
                  <a:gd name="T46" fmla="*/ 65 w 65"/>
                  <a:gd name="T4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65" h="31">
                    <a:moveTo>
                      <a:pt x="1" y="31"/>
                    </a:moveTo>
                    <a:lnTo>
                      <a:pt x="15" y="28"/>
                    </a:lnTo>
                    <a:lnTo>
                      <a:pt x="27" y="23"/>
                    </a:lnTo>
                    <a:lnTo>
                      <a:pt x="37" y="17"/>
                    </a:lnTo>
                    <a:lnTo>
                      <a:pt x="47" y="13"/>
                    </a:lnTo>
                    <a:lnTo>
                      <a:pt x="53" y="10"/>
                    </a:lnTo>
                    <a:lnTo>
                      <a:pt x="57" y="9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6" y="13"/>
                    </a:lnTo>
                    <a:lnTo>
                      <a:pt x="65" y="13"/>
                    </a:lnTo>
                    <a:lnTo>
                      <a:pt x="65" y="9"/>
                    </a:lnTo>
                    <a:lnTo>
                      <a:pt x="64" y="4"/>
                    </a:lnTo>
                    <a:lnTo>
                      <a:pt x="60" y="1"/>
                    </a:lnTo>
                    <a:lnTo>
                      <a:pt x="56" y="0"/>
                    </a:lnTo>
                    <a:lnTo>
                      <a:pt x="50" y="1"/>
                    </a:lnTo>
                    <a:lnTo>
                      <a:pt x="42" y="4"/>
                    </a:lnTo>
                    <a:lnTo>
                      <a:pt x="33" y="10"/>
                    </a:lnTo>
                    <a:lnTo>
                      <a:pt x="23" y="15"/>
                    </a:lnTo>
                    <a:lnTo>
                      <a:pt x="13" y="20"/>
                    </a:lnTo>
                    <a:lnTo>
                      <a:pt x="0" y="22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60" name="Freeform 1088"/>
              <p:cNvSpPr>
                <a:spLocks noChangeArrowheads="1"/>
              </p:cNvSpPr>
              <p:nvPr/>
            </p:nvSpPr>
            <p:spPr bwMode="auto">
              <a:xfrm>
                <a:off x="2567" y="4161"/>
                <a:ext cx="33" cy="49"/>
              </a:xfrm>
              <a:custGeom>
                <a:avLst/>
                <a:gdLst>
                  <a:gd name="G0" fmla="+- 1 0 0"/>
                  <a:gd name="G1" fmla="+- 1 0 0"/>
                  <a:gd name="G2" fmla="*/ 1 56149 25856"/>
                  <a:gd name="G3" fmla="*/ 1 5307 45696"/>
                  <a:gd name="G4" fmla="*/ 1 63095 51712"/>
                  <a:gd name="G5" fmla="*/ G4 1 180"/>
                  <a:gd name="G6" fmla="*/ G3 1 G5"/>
                  <a:gd name="G7" fmla="*/ 1 8875 51712"/>
                  <a:gd name="G8" fmla="*/ 1 0 51712"/>
                  <a:gd name="G9" fmla="*/ 1 60253 51712"/>
                  <a:gd name="G10" fmla="*/ 1 63849 51712"/>
                  <a:gd name="G11" fmla="*/ 1 63095 51712"/>
                  <a:gd name="G12" fmla="*/ G11 1 180"/>
                  <a:gd name="G13" fmla="*/ G10 1 G12"/>
                  <a:gd name="G14" fmla="+- 1 0 0"/>
                  <a:gd name="G15" fmla="+- 1 0 0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48450 0 0"/>
                  <a:gd name="G27" fmla="+- 49607 0 0"/>
                  <a:gd name="T0" fmla="*/ 1799 w 34"/>
                  <a:gd name="T1" fmla="*/ 20087 h 47"/>
                  <a:gd name="T2" fmla="*/ 1432 w 34"/>
                  <a:gd name="T3" fmla="*/ 18518 h 47"/>
                  <a:gd name="T4" fmla="*/ 1016 w 34"/>
                  <a:gd name="T5" fmla="*/ 16945 h 47"/>
                  <a:gd name="T6" fmla="*/ 809 w 34"/>
                  <a:gd name="T7" fmla="*/ 12575 h 47"/>
                  <a:gd name="T8" fmla="*/ 608 w 34"/>
                  <a:gd name="T9" fmla="*/ 10391 h 47"/>
                  <a:gd name="T10" fmla="*/ 542 w 34"/>
                  <a:gd name="T11" fmla="*/ 6517 h 47"/>
                  <a:gd name="T12" fmla="*/ 8 w 34"/>
                  <a:gd name="T13" fmla="*/ 4720 h 47"/>
                  <a:gd name="T14" fmla="*/ 8 w 34"/>
                  <a:gd name="T15" fmla="*/ 4343 h 47"/>
                  <a:gd name="T16" fmla="*/ 7 w 34"/>
                  <a:gd name="T17" fmla="*/ 4720 h 47"/>
                  <a:gd name="T18" fmla="*/ 6 w 34"/>
                  <a:gd name="T19" fmla="*/ 0 h 47"/>
                  <a:gd name="T20" fmla="*/ 1 w 34"/>
                  <a:gd name="T21" fmla="*/ 4 h 47"/>
                  <a:gd name="T22" fmla="*/ 0 w 34"/>
                  <a:gd name="T23" fmla="*/ 5120 h 47"/>
                  <a:gd name="T24" fmla="*/ 1 w 34"/>
                  <a:gd name="T25" fmla="*/ 8339 h 47"/>
                  <a:gd name="T26" fmla="*/ 4 w 34"/>
                  <a:gd name="T27" fmla="*/ 12235 h 47"/>
                  <a:gd name="T28" fmla="*/ 8 w 34"/>
                  <a:gd name="T29" fmla="*/ 16055 h 47"/>
                  <a:gd name="T30" fmla="*/ 764 w 34"/>
                  <a:gd name="T31" fmla="*/ 19930 h 47"/>
                  <a:gd name="T32" fmla="*/ 1139 w 34"/>
                  <a:gd name="T33" fmla="*/ 23470 h 47"/>
                  <a:gd name="T34" fmla="*/ 1605 w 34"/>
                  <a:gd name="T35" fmla="*/ 25466 h 47"/>
                  <a:gd name="T36" fmla="*/ 1799 w 34"/>
                  <a:gd name="T37" fmla="*/ 20087 h 47"/>
                  <a:gd name="T38" fmla="*/ 0 w 34"/>
                  <a:gd name="T39" fmla="*/ 0 h 47"/>
                  <a:gd name="T40" fmla="*/ 34 w 34"/>
                  <a:gd name="T41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4" h="47">
                    <a:moveTo>
                      <a:pt x="34" y="38"/>
                    </a:moveTo>
                    <a:lnTo>
                      <a:pt x="26" y="35"/>
                    </a:lnTo>
                    <a:lnTo>
                      <a:pt x="20" y="31"/>
                    </a:lnTo>
                    <a:lnTo>
                      <a:pt x="16" y="24"/>
                    </a:lnTo>
                    <a:lnTo>
                      <a:pt x="11" y="19"/>
                    </a:lnTo>
                    <a:lnTo>
                      <a:pt x="9" y="13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0"/>
                    </a:lnTo>
                    <a:lnTo>
                      <a:pt x="1" y="4"/>
                    </a:lnTo>
                    <a:lnTo>
                      <a:pt x="0" y="10"/>
                    </a:lnTo>
                    <a:lnTo>
                      <a:pt x="1" y="16"/>
                    </a:lnTo>
                    <a:lnTo>
                      <a:pt x="4" y="23"/>
                    </a:lnTo>
                    <a:lnTo>
                      <a:pt x="8" y="30"/>
                    </a:lnTo>
                    <a:lnTo>
                      <a:pt x="15" y="37"/>
                    </a:lnTo>
                    <a:lnTo>
                      <a:pt x="22" y="43"/>
                    </a:lnTo>
                    <a:lnTo>
                      <a:pt x="30" y="47"/>
                    </a:lnTo>
                    <a:lnTo>
                      <a:pt x="34" y="3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61" name="Freeform 1089"/>
              <p:cNvSpPr>
                <a:spLocks noChangeArrowheads="1"/>
              </p:cNvSpPr>
              <p:nvPr/>
            </p:nvSpPr>
            <p:spPr bwMode="auto">
              <a:xfrm>
                <a:off x="2596" y="4193"/>
                <a:ext cx="58" cy="2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+- 19 0 0"/>
                  <a:gd name="G6" fmla="cos 21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539 0 0"/>
                  <a:gd name="G22" fmla="+- 468 0 0"/>
                  <a:gd name="T0" fmla="*/ 587 w 70"/>
                  <a:gd name="T1" fmla="*/ 0 h 21"/>
                  <a:gd name="T2" fmla="*/ 539 w 70"/>
                  <a:gd name="T3" fmla="*/ 0 h 21"/>
                  <a:gd name="T4" fmla="*/ 470 w 70"/>
                  <a:gd name="T5" fmla="*/ 2 h 21"/>
                  <a:gd name="T6" fmla="*/ 403 w 70"/>
                  <a:gd name="T7" fmla="*/ 5 h 21"/>
                  <a:gd name="T8" fmla="*/ 322 w 70"/>
                  <a:gd name="T9" fmla="*/ 4262 h 21"/>
                  <a:gd name="T10" fmla="*/ 244 w 70"/>
                  <a:gd name="T11" fmla="*/ 5600 h 21"/>
                  <a:gd name="T12" fmla="*/ 148 w 70"/>
                  <a:gd name="T13" fmla="*/ 6133 h 21"/>
                  <a:gd name="T14" fmla="*/ 90 w 70"/>
                  <a:gd name="T15" fmla="*/ 6717 h 21"/>
                  <a:gd name="T16" fmla="*/ 3 w 70"/>
                  <a:gd name="T17" fmla="*/ 5600 h 21"/>
                  <a:gd name="T18" fmla="*/ 0 w 70"/>
                  <a:gd name="T19" fmla="*/ 10892 h 21"/>
                  <a:gd name="T20" fmla="*/ 90 w 70"/>
                  <a:gd name="T21" fmla="*/ 11929 h 21"/>
                  <a:gd name="T22" fmla="*/ 148 w 70"/>
                  <a:gd name="T23" fmla="*/ 11593 h 21"/>
                  <a:gd name="T24" fmla="*/ 255 w 70"/>
                  <a:gd name="T25" fmla="*/ 10892 h 21"/>
                  <a:gd name="T26" fmla="*/ 341 w 70"/>
                  <a:gd name="T27" fmla="*/ 9665 h 21"/>
                  <a:gd name="T28" fmla="*/ 420 w 70"/>
                  <a:gd name="T29" fmla="*/ 8058 h 21"/>
                  <a:gd name="T30" fmla="*/ 498 w 70"/>
                  <a:gd name="T31" fmla="*/ 5600 h 21"/>
                  <a:gd name="T32" fmla="*/ 551 w 70"/>
                  <a:gd name="T33" fmla="*/ 5113 h 21"/>
                  <a:gd name="T34" fmla="*/ 562 w 70"/>
                  <a:gd name="T35" fmla="*/ 5113 h 21"/>
                  <a:gd name="T36" fmla="*/ 587 w 70"/>
                  <a:gd name="T37" fmla="*/ 0 h 21"/>
                  <a:gd name="T38" fmla="*/ 0 w 70"/>
                  <a:gd name="T39" fmla="*/ 0 h 21"/>
                  <a:gd name="T40" fmla="*/ 70 w 70"/>
                  <a:gd name="T4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70" h="21">
                    <a:moveTo>
                      <a:pt x="70" y="0"/>
                    </a:moveTo>
                    <a:lnTo>
                      <a:pt x="64" y="0"/>
                    </a:lnTo>
                    <a:lnTo>
                      <a:pt x="56" y="2"/>
                    </a:lnTo>
                    <a:lnTo>
                      <a:pt x="48" y="5"/>
                    </a:lnTo>
                    <a:lnTo>
                      <a:pt x="39" y="7"/>
                    </a:lnTo>
                    <a:lnTo>
                      <a:pt x="29" y="10"/>
                    </a:lnTo>
                    <a:lnTo>
                      <a:pt x="19" y="11"/>
                    </a:lnTo>
                    <a:lnTo>
                      <a:pt x="10" y="12"/>
                    </a:lnTo>
                    <a:lnTo>
                      <a:pt x="4" y="10"/>
                    </a:lnTo>
                    <a:lnTo>
                      <a:pt x="0" y="19"/>
                    </a:lnTo>
                    <a:lnTo>
                      <a:pt x="10" y="21"/>
                    </a:lnTo>
                    <a:lnTo>
                      <a:pt x="19" y="20"/>
                    </a:lnTo>
                    <a:lnTo>
                      <a:pt x="30" y="19"/>
                    </a:lnTo>
                    <a:lnTo>
                      <a:pt x="41" y="16"/>
                    </a:lnTo>
                    <a:lnTo>
                      <a:pt x="50" y="14"/>
                    </a:lnTo>
                    <a:lnTo>
                      <a:pt x="59" y="10"/>
                    </a:lnTo>
                    <a:lnTo>
                      <a:pt x="65" y="9"/>
                    </a:lnTo>
                    <a:lnTo>
                      <a:pt x="67" y="9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62" name="Freeform 1090"/>
              <p:cNvSpPr>
                <a:spLocks noChangeArrowheads="1"/>
              </p:cNvSpPr>
              <p:nvPr/>
            </p:nvSpPr>
            <p:spPr bwMode="auto">
              <a:xfrm>
                <a:off x="3085" y="4161"/>
                <a:ext cx="83" cy="47"/>
              </a:xfrm>
              <a:custGeom>
                <a:avLst/>
                <a:gdLst>
                  <a:gd name="G0" fmla="+- 4 0 0"/>
                  <a:gd name="G1" fmla="+- 22 0 0"/>
                  <a:gd name="G2" fmla="+- 5 0 0"/>
                  <a:gd name="G3" fmla="*/ 1 35 2"/>
                  <a:gd name="G4" fmla="+- 17 0 0"/>
                  <a:gd name="G5" fmla="sin 16 G4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63793 51712"/>
                  <a:gd name="G20" fmla="+- 4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34536 0 0"/>
                  <a:gd name="G37" fmla="+- 35406 0 0"/>
                  <a:gd name="G38" fmla="+- 36437 0 0"/>
                  <a:gd name="G39" fmla="+- 37022 0 0"/>
                  <a:gd name="G40" fmla="+- 41288 0 0"/>
                  <a:gd name="G41" fmla="+- 44837 0 0"/>
                  <a:gd name="G42" fmla="+- 49714 0 0"/>
                  <a:gd name="T0" fmla="*/ 5 w 94"/>
                  <a:gd name="T1" fmla="*/ 30132 h 45"/>
                  <a:gd name="T2" fmla="*/ 4 w 94"/>
                  <a:gd name="T3" fmla="*/ 31004 h 45"/>
                  <a:gd name="T4" fmla="*/ 2 w 94"/>
                  <a:gd name="T5" fmla="*/ 30132 h 45"/>
                  <a:gd name="T6" fmla="*/ 1 w 94"/>
                  <a:gd name="T7" fmla="*/ 29100 h 45"/>
                  <a:gd name="T8" fmla="*/ 0 w 94"/>
                  <a:gd name="T9" fmla="*/ 28514 h 45"/>
                  <a:gd name="T10" fmla="*/ 0 w 94"/>
                  <a:gd name="T11" fmla="*/ 24248 h 45"/>
                  <a:gd name="T12" fmla="*/ 2 w 94"/>
                  <a:gd name="T13" fmla="*/ 20701 h 45"/>
                  <a:gd name="T14" fmla="*/ 5 w 94"/>
                  <a:gd name="T15" fmla="*/ 15827 h 45"/>
                  <a:gd name="T16" fmla="*/ 6 w 94"/>
                  <a:gd name="T17" fmla="*/ 11274 h 45"/>
                  <a:gd name="T18" fmla="*/ 164 w 94"/>
                  <a:gd name="T19" fmla="*/ 7334 h 45"/>
                  <a:gd name="T20" fmla="*/ 235 w 94"/>
                  <a:gd name="T21" fmla="*/ 5679 h 45"/>
                  <a:gd name="T22" fmla="*/ 335 w 94"/>
                  <a:gd name="T23" fmla="*/ 4790 h 45"/>
                  <a:gd name="T24" fmla="*/ 396 w 94"/>
                  <a:gd name="T25" fmla="*/ 4 h 45"/>
                  <a:gd name="T26" fmla="*/ 484 w 94"/>
                  <a:gd name="T27" fmla="*/ 3 h 45"/>
                  <a:gd name="T28" fmla="*/ 566 w 94"/>
                  <a:gd name="T29" fmla="*/ 2 h 45"/>
                  <a:gd name="T30" fmla="*/ 632 w 94"/>
                  <a:gd name="T31" fmla="*/ 1 h 45"/>
                  <a:gd name="T32" fmla="*/ 732 w 94"/>
                  <a:gd name="T33" fmla="*/ 0 h 45"/>
                  <a:gd name="T34" fmla="*/ 812 w 94"/>
                  <a:gd name="T35" fmla="*/ 0 h 45"/>
                  <a:gd name="T36" fmla="*/ 904 w 94"/>
                  <a:gd name="T37" fmla="*/ 0 h 45"/>
                  <a:gd name="T38" fmla="*/ 944 w 94"/>
                  <a:gd name="T39" fmla="*/ 1 h 45"/>
                  <a:gd name="T40" fmla="*/ 950 w 94"/>
                  <a:gd name="T41" fmla="*/ 2 h 45"/>
                  <a:gd name="T42" fmla="*/ 954 w 94"/>
                  <a:gd name="T43" fmla="*/ 3 h 45"/>
                  <a:gd name="T44" fmla="*/ 971 w 94"/>
                  <a:gd name="T45" fmla="*/ 4790 h 45"/>
                  <a:gd name="T46" fmla="*/ 971 w 94"/>
                  <a:gd name="T47" fmla="*/ 8029 h 45"/>
                  <a:gd name="T48" fmla="*/ 954 w 94"/>
                  <a:gd name="T49" fmla="*/ 13347 h 45"/>
                  <a:gd name="T50" fmla="*/ 944 w 94"/>
                  <a:gd name="T51" fmla="*/ 17443 h 45"/>
                  <a:gd name="T52" fmla="*/ 861 w 94"/>
                  <a:gd name="T53" fmla="*/ 22556 h 45"/>
                  <a:gd name="T54" fmla="*/ 817 w 94"/>
                  <a:gd name="T55" fmla="*/ 24569 h 45"/>
                  <a:gd name="T56" fmla="*/ 776 w 94"/>
                  <a:gd name="T57" fmla="*/ 26424 h 45"/>
                  <a:gd name="T58" fmla="*/ 735 w 94"/>
                  <a:gd name="T59" fmla="*/ 29100 h 45"/>
                  <a:gd name="T60" fmla="*/ 664 w 94"/>
                  <a:gd name="T61" fmla="*/ 30132 h 45"/>
                  <a:gd name="T62" fmla="*/ 596 w 94"/>
                  <a:gd name="T63" fmla="*/ 31004 h 45"/>
                  <a:gd name="T64" fmla="*/ 509 w 94"/>
                  <a:gd name="T65" fmla="*/ 31316 h 45"/>
                  <a:gd name="T66" fmla="*/ 396 w 94"/>
                  <a:gd name="T67" fmla="*/ 31316 h 45"/>
                  <a:gd name="T68" fmla="*/ 319 w 94"/>
                  <a:gd name="T69" fmla="*/ 31004 h 45"/>
                  <a:gd name="T70" fmla="*/ 224 w 94"/>
                  <a:gd name="T71" fmla="*/ 31004 h 45"/>
                  <a:gd name="T72" fmla="*/ 156 w 94"/>
                  <a:gd name="T73" fmla="*/ 30132 h 45"/>
                  <a:gd name="T74" fmla="*/ 6 w 94"/>
                  <a:gd name="T75" fmla="*/ 30132 h 45"/>
                  <a:gd name="T76" fmla="*/ 5 w 94"/>
                  <a:gd name="T77" fmla="*/ 30132 h 45"/>
                  <a:gd name="T78" fmla="*/ 0 w 94"/>
                  <a:gd name="T79" fmla="*/ 0 h 45"/>
                  <a:gd name="T80" fmla="*/ 94 w 94"/>
                  <a:gd name="T8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94" h="45">
                    <a:moveTo>
                      <a:pt x="6" y="43"/>
                    </a:moveTo>
                    <a:lnTo>
                      <a:pt x="4" y="44"/>
                    </a:lnTo>
                    <a:lnTo>
                      <a:pt x="2" y="43"/>
                    </a:lnTo>
                    <a:lnTo>
                      <a:pt x="1" y="42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2" y="30"/>
                    </a:lnTo>
                    <a:lnTo>
                      <a:pt x="5" y="23"/>
                    </a:lnTo>
                    <a:lnTo>
                      <a:pt x="9" y="16"/>
                    </a:lnTo>
                    <a:lnTo>
                      <a:pt x="17" y="11"/>
                    </a:lnTo>
                    <a:lnTo>
                      <a:pt x="24" y="8"/>
                    </a:lnTo>
                    <a:lnTo>
                      <a:pt x="32" y="6"/>
                    </a:lnTo>
                    <a:lnTo>
                      <a:pt x="39" y="4"/>
                    </a:lnTo>
                    <a:lnTo>
                      <a:pt x="46" y="3"/>
                    </a:lnTo>
                    <a:lnTo>
                      <a:pt x="54" y="2"/>
                    </a:lnTo>
                    <a:lnTo>
                      <a:pt x="62" y="1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7" y="0"/>
                    </a:lnTo>
                    <a:lnTo>
                      <a:pt x="90" y="1"/>
                    </a:lnTo>
                    <a:lnTo>
                      <a:pt x="91" y="2"/>
                    </a:lnTo>
                    <a:lnTo>
                      <a:pt x="93" y="3"/>
                    </a:lnTo>
                    <a:lnTo>
                      <a:pt x="94" y="6"/>
                    </a:lnTo>
                    <a:lnTo>
                      <a:pt x="94" y="12"/>
                    </a:lnTo>
                    <a:lnTo>
                      <a:pt x="93" y="19"/>
                    </a:lnTo>
                    <a:lnTo>
                      <a:pt x="90" y="26"/>
                    </a:lnTo>
                    <a:lnTo>
                      <a:pt x="84" y="33"/>
                    </a:lnTo>
                    <a:lnTo>
                      <a:pt x="80" y="36"/>
                    </a:lnTo>
                    <a:lnTo>
                      <a:pt x="76" y="38"/>
                    </a:lnTo>
                    <a:lnTo>
                      <a:pt x="71" y="42"/>
                    </a:lnTo>
                    <a:lnTo>
                      <a:pt x="65" y="43"/>
                    </a:lnTo>
                    <a:lnTo>
                      <a:pt x="57" y="44"/>
                    </a:lnTo>
                    <a:lnTo>
                      <a:pt x="48" y="45"/>
                    </a:lnTo>
                    <a:lnTo>
                      <a:pt x="39" y="45"/>
                    </a:lnTo>
                    <a:lnTo>
                      <a:pt x="30" y="44"/>
                    </a:lnTo>
                    <a:lnTo>
                      <a:pt x="23" y="44"/>
                    </a:lnTo>
                    <a:lnTo>
                      <a:pt x="16" y="43"/>
                    </a:lnTo>
                    <a:lnTo>
                      <a:pt x="9" y="43"/>
                    </a:lnTo>
                    <a:lnTo>
                      <a:pt x="6" y="4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63" name="Freeform 1091"/>
              <p:cNvSpPr>
                <a:spLocks noChangeArrowheads="1"/>
              </p:cNvSpPr>
              <p:nvPr/>
            </p:nvSpPr>
            <p:spPr bwMode="auto">
              <a:xfrm>
                <a:off x="3081" y="4165"/>
                <a:ext cx="23" cy="47"/>
              </a:xfrm>
              <a:custGeom>
                <a:avLst/>
                <a:gdLst>
                  <a:gd name="G0" fmla="+- 1 0 0"/>
                  <a:gd name="G1" fmla="*/ 1 12255 57600"/>
                  <a:gd name="G2" fmla="+- 12 0 0"/>
                  <a:gd name="G3" fmla="+- 65532 0 0"/>
                  <a:gd name="G4" fmla="+- 7 0 0"/>
                  <a:gd name="G5" fmla="*/ 1 53833 45696"/>
                  <a:gd name="G6" fmla="*/ 1 42595 51712"/>
                  <a:gd name="G7" fmla="*/ 1 63095 51712"/>
                  <a:gd name="G8" fmla="*/ G7 1 180"/>
                  <a:gd name="G9" fmla="*/ G6 1 G8"/>
                  <a:gd name="G10" fmla="+- 12 0 0"/>
                  <a:gd name="G11" fmla="sin 28 G1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773 45696"/>
                  <a:gd name="G20" fmla="+- 1 0 0"/>
                  <a:gd name="G21" fmla="+- 1 0 0"/>
                  <a:gd name="G22" fmla="+- 1 0 0"/>
                  <a:gd name="G23" fmla="+- 1 0 0"/>
                  <a:gd name="T0" fmla="*/ 351 w 29"/>
                  <a:gd name="T1" fmla="*/ 0 h 45"/>
                  <a:gd name="T2" fmla="*/ 235 w 29"/>
                  <a:gd name="T3" fmla="*/ 120 h 45"/>
                  <a:gd name="T4" fmla="*/ 137 w 29"/>
                  <a:gd name="T5" fmla="*/ 6737 h 45"/>
                  <a:gd name="T6" fmla="*/ 4 w 29"/>
                  <a:gd name="T7" fmla="*/ 12271 h 45"/>
                  <a:gd name="T8" fmla="*/ 2 w 29"/>
                  <a:gd name="T9" fmla="*/ 16034 h 45"/>
                  <a:gd name="T10" fmla="*/ 0 w 29"/>
                  <a:gd name="T11" fmla="*/ 22301 h 45"/>
                  <a:gd name="T12" fmla="*/ 0 w 29"/>
                  <a:gd name="T13" fmla="*/ 26176 h 45"/>
                  <a:gd name="T14" fmla="*/ 1 w 29"/>
                  <a:gd name="T15" fmla="*/ 29100 h 45"/>
                  <a:gd name="T16" fmla="*/ 4 w 29"/>
                  <a:gd name="T17" fmla="*/ 31004 h 45"/>
                  <a:gd name="T18" fmla="*/ 4 w 29"/>
                  <a:gd name="T19" fmla="*/ 31316 h 45"/>
                  <a:gd name="T20" fmla="*/ 137 w 29"/>
                  <a:gd name="T21" fmla="*/ 31316 h 45"/>
                  <a:gd name="T22" fmla="*/ 113 w 29"/>
                  <a:gd name="T23" fmla="*/ 24248 h 45"/>
                  <a:gd name="T24" fmla="*/ 113 w 29"/>
                  <a:gd name="T25" fmla="*/ 24569 h 45"/>
                  <a:gd name="T26" fmla="*/ 113 w 29"/>
                  <a:gd name="T27" fmla="*/ 22556 h 45"/>
                  <a:gd name="T28" fmla="*/ 121 w 29"/>
                  <a:gd name="T29" fmla="*/ 18987 h 45"/>
                  <a:gd name="T30" fmla="*/ 147 w 29"/>
                  <a:gd name="T31" fmla="*/ 14719 h 45"/>
                  <a:gd name="T32" fmla="*/ 206 w 29"/>
                  <a:gd name="T33" fmla="*/ 12271 h 45"/>
                  <a:gd name="T34" fmla="*/ 307 w 29"/>
                  <a:gd name="T35" fmla="*/ 8029 h 45"/>
                  <a:gd name="T36" fmla="*/ 374 w 29"/>
                  <a:gd name="T37" fmla="*/ 6188 h 45"/>
                  <a:gd name="T38" fmla="*/ 351 w 29"/>
                  <a:gd name="T39" fmla="*/ 0 h 45"/>
                  <a:gd name="T40" fmla="*/ 0 w 29"/>
                  <a:gd name="T41" fmla="*/ 0 h 45"/>
                  <a:gd name="T42" fmla="*/ 29 w 29"/>
                  <a:gd name="T4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T40" t="T41" r="T42" b="T43"/>
                <a:pathLst>
                  <a:path w="29" h="45">
                    <a:moveTo>
                      <a:pt x="27" y="0"/>
                    </a:moveTo>
                    <a:lnTo>
                      <a:pt x="19" y="5"/>
                    </a:lnTo>
                    <a:lnTo>
                      <a:pt x="11" y="10"/>
                    </a:lnTo>
                    <a:lnTo>
                      <a:pt x="5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2"/>
                    </a:lnTo>
                    <a:lnTo>
                      <a:pt x="4" y="44"/>
                    </a:lnTo>
                    <a:lnTo>
                      <a:pt x="7" y="45"/>
                    </a:lnTo>
                    <a:lnTo>
                      <a:pt x="11" y="45"/>
                    </a:lnTo>
                    <a:lnTo>
                      <a:pt x="8" y="35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9" y="28"/>
                    </a:lnTo>
                    <a:lnTo>
                      <a:pt x="12" y="22"/>
                    </a:lnTo>
                    <a:lnTo>
                      <a:pt x="17" y="17"/>
                    </a:lnTo>
                    <a:lnTo>
                      <a:pt x="23" y="12"/>
                    </a:lnTo>
                    <a:lnTo>
                      <a:pt x="29" y="9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64" name="Freeform 1092"/>
              <p:cNvSpPr>
                <a:spLocks noChangeArrowheads="1"/>
              </p:cNvSpPr>
              <p:nvPr/>
            </p:nvSpPr>
            <p:spPr bwMode="auto">
              <a:xfrm>
                <a:off x="3109" y="4156"/>
                <a:ext cx="66" cy="1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19369 51712"/>
                  <a:gd name="G4" fmla="+- 65529 0 0"/>
                  <a:gd name="G5" fmla="+- 17 0 0"/>
                  <a:gd name="G6" fmla="cos 16 G5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3598 0 0"/>
                  <a:gd name="G22" fmla="+- 3075 0 0"/>
                  <a:gd name="T0" fmla="*/ 4230 w 65"/>
                  <a:gd name="T1" fmla="*/ 0 h 17"/>
                  <a:gd name="T2" fmla="*/ 3598 w 65"/>
                  <a:gd name="T3" fmla="*/ 0 h 17"/>
                  <a:gd name="T4" fmla="*/ 3075 w 65"/>
                  <a:gd name="T5" fmla="*/ 0 h 17"/>
                  <a:gd name="T6" fmla="*/ 2472 w 65"/>
                  <a:gd name="T7" fmla="*/ 2 h 17"/>
                  <a:gd name="T8" fmla="*/ 2025 w 65"/>
                  <a:gd name="T9" fmla="*/ 3 h 17"/>
                  <a:gd name="T10" fmla="*/ 1416 w 65"/>
                  <a:gd name="T11" fmla="*/ 4 h 17"/>
                  <a:gd name="T12" fmla="*/ 932 w 65"/>
                  <a:gd name="T13" fmla="*/ 5 h 17"/>
                  <a:gd name="T14" fmla="*/ 7 w 65"/>
                  <a:gd name="T15" fmla="*/ 7 h 17"/>
                  <a:gd name="T16" fmla="*/ 0 w 65"/>
                  <a:gd name="T17" fmla="*/ 8 h 17"/>
                  <a:gd name="T18" fmla="*/ 2 w 65"/>
                  <a:gd name="T19" fmla="*/ 857 h 17"/>
                  <a:gd name="T20" fmla="*/ 691 w 65"/>
                  <a:gd name="T21" fmla="*/ 809 h 17"/>
                  <a:gd name="T22" fmla="*/ 1050 w 65"/>
                  <a:gd name="T23" fmla="*/ 722 h 17"/>
                  <a:gd name="T24" fmla="*/ 1595 w 65"/>
                  <a:gd name="T25" fmla="*/ 682 h 17"/>
                  <a:gd name="T26" fmla="*/ 2067 w 65"/>
                  <a:gd name="T27" fmla="*/ 608 h 17"/>
                  <a:gd name="T28" fmla="*/ 2571 w 65"/>
                  <a:gd name="T29" fmla="*/ 574 h 17"/>
                  <a:gd name="T30" fmla="*/ 3075 w 65"/>
                  <a:gd name="T31" fmla="*/ 574 h 17"/>
                  <a:gd name="T32" fmla="*/ 3598 w 65"/>
                  <a:gd name="T33" fmla="*/ 542 h 17"/>
                  <a:gd name="T34" fmla="*/ 4217 w 65"/>
                  <a:gd name="T35" fmla="*/ 542 h 17"/>
                  <a:gd name="T36" fmla="*/ 4230 w 65"/>
                  <a:gd name="T37" fmla="*/ 0 h 17"/>
                  <a:gd name="T38" fmla="*/ 0 w 65"/>
                  <a:gd name="T39" fmla="*/ 0 h 17"/>
                  <a:gd name="T40" fmla="*/ 65 w 65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5" h="17">
                    <a:moveTo>
                      <a:pt x="65" y="0"/>
                    </a:moveTo>
                    <a:lnTo>
                      <a:pt x="55" y="0"/>
                    </a:lnTo>
                    <a:lnTo>
                      <a:pt x="47" y="0"/>
                    </a:lnTo>
                    <a:lnTo>
                      <a:pt x="38" y="2"/>
                    </a:lnTo>
                    <a:lnTo>
                      <a:pt x="31" y="3"/>
                    </a:lnTo>
                    <a:lnTo>
                      <a:pt x="22" y="4"/>
                    </a:lnTo>
                    <a:lnTo>
                      <a:pt x="15" y="5"/>
                    </a:lnTo>
                    <a:lnTo>
                      <a:pt x="7" y="7"/>
                    </a:lnTo>
                    <a:lnTo>
                      <a:pt x="0" y="8"/>
                    </a:lnTo>
                    <a:lnTo>
                      <a:pt x="2" y="17"/>
                    </a:lnTo>
                    <a:lnTo>
                      <a:pt x="10" y="16"/>
                    </a:lnTo>
                    <a:lnTo>
                      <a:pt x="17" y="14"/>
                    </a:lnTo>
                    <a:lnTo>
                      <a:pt x="24" y="13"/>
                    </a:lnTo>
                    <a:lnTo>
                      <a:pt x="32" y="11"/>
                    </a:lnTo>
                    <a:lnTo>
                      <a:pt x="39" y="10"/>
                    </a:lnTo>
                    <a:lnTo>
                      <a:pt x="47" y="10"/>
                    </a:lnTo>
                    <a:lnTo>
                      <a:pt x="55" y="9"/>
                    </a:lnTo>
                    <a:lnTo>
                      <a:pt x="64" y="9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65" name="Freeform 1093"/>
              <p:cNvSpPr>
                <a:spLocks noChangeArrowheads="1"/>
              </p:cNvSpPr>
              <p:nvPr/>
            </p:nvSpPr>
            <p:spPr bwMode="auto">
              <a:xfrm>
                <a:off x="3153" y="4156"/>
                <a:ext cx="34" cy="55"/>
              </a:xfrm>
              <a:custGeom>
                <a:avLst/>
                <a:gdLst>
                  <a:gd name="G0" fmla="*/ 1 61 2"/>
                  <a:gd name="G1" fmla="+- 23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8 0 0"/>
                  <a:gd name="G12" fmla="*/ 1 0 51712"/>
                  <a:gd name="G13" fmla="*/ 1 81 2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0727 0 0"/>
                  <a:gd name="G27" fmla="+- 51957 0 0"/>
                  <a:gd name="G28" fmla="+- 53194 0 0"/>
                  <a:gd name="G29" fmla="+- 54425 0 0"/>
                  <a:gd name="T0" fmla="*/ 2 w 35"/>
                  <a:gd name="T1" fmla="*/ 15311 h 52"/>
                  <a:gd name="T2" fmla="*/ 494 w 35"/>
                  <a:gd name="T3" fmla="*/ 15303 h 52"/>
                  <a:gd name="T4" fmla="*/ 652 w 35"/>
                  <a:gd name="T5" fmla="*/ 14231 h 52"/>
                  <a:gd name="T6" fmla="*/ 861 w 35"/>
                  <a:gd name="T7" fmla="*/ 13203 h 52"/>
                  <a:gd name="T8" fmla="*/ 1136 w 35"/>
                  <a:gd name="T9" fmla="*/ 12247 h 52"/>
                  <a:gd name="T10" fmla="*/ 1482 w 35"/>
                  <a:gd name="T11" fmla="*/ 9811 h 52"/>
                  <a:gd name="T12" fmla="*/ 1587 w 35"/>
                  <a:gd name="T13" fmla="*/ 7318 h 52"/>
                  <a:gd name="T14" fmla="*/ 1678 w 35"/>
                  <a:gd name="T15" fmla="*/ 4948 h 52"/>
                  <a:gd name="T16" fmla="*/ 1657 w 35"/>
                  <a:gd name="T17" fmla="*/ 2946 h 52"/>
                  <a:gd name="T18" fmla="*/ 1567 w 35"/>
                  <a:gd name="T19" fmla="*/ 95 h 52"/>
                  <a:gd name="T20" fmla="*/ 1482 w 35"/>
                  <a:gd name="T21" fmla="*/ 4 h 52"/>
                  <a:gd name="T22" fmla="*/ 1343 w 35"/>
                  <a:gd name="T23" fmla="*/ 2 h 52"/>
                  <a:gd name="T24" fmla="*/ 1136 w 35"/>
                  <a:gd name="T25" fmla="*/ 0 h 52"/>
                  <a:gd name="T26" fmla="*/ 1075 w 35"/>
                  <a:gd name="T27" fmla="*/ 2716 h 52"/>
                  <a:gd name="T28" fmla="*/ 1136 w 35"/>
                  <a:gd name="T29" fmla="*/ 2946 h 52"/>
                  <a:gd name="T30" fmla="*/ 1201 w 35"/>
                  <a:gd name="T31" fmla="*/ 2946 h 52"/>
                  <a:gd name="T32" fmla="*/ 1201 w 35"/>
                  <a:gd name="T33" fmla="*/ 3160 h 52"/>
                  <a:gd name="T34" fmla="*/ 1270 w 35"/>
                  <a:gd name="T35" fmla="*/ 3694 h 52"/>
                  <a:gd name="T36" fmla="*/ 1270 w 35"/>
                  <a:gd name="T37" fmla="*/ 4948 h 52"/>
                  <a:gd name="T38" fmla="*/ 1201 w 35"/>
                  <a:gd name="T39" fmla="*/ 6676 h 52"/>
                  <a:gd name="T40" fmla="*/ 1075 w 35"/>
                  <a:gd name="T41" fmla="*/ 8343 h 52"/>
                  <a:gd name="T42" fmla="*/ 770 w 35"/>
                  <a:gd name="T43" fmla="*/ 10565 h 52"/>
                  <a:gd name="T44" fmla="*/ 652 w 35"/>
                  <a:gd name="T45" fmla="*/ 11386 h 52"/>
                  <a:gd name="T46" fmla="*/ 522 w 35"/>
                  <a:gd name="T47" fmla="*/ 12081 h 52"/>
                  <a:gd name="T48" fmla="*/ 6 w 35"/>
                  <a:gd name="T49" fmla="*/ 12257 h 52"/>
                  <a:gd name="T50" fmla="*/ 0 w 35"/>
                  <a:gd name="T51" fmla="*/ 13014 h 52"/>
                  <a:gd name="T52" fmla="*/ 2 w 35"/>
                  <a:gd name="T53" fmla="*/ 15311 h 52"/>
                  <a:gd name="T54" fmla="*/ 0 w 35"/>
                  <a:gd name="T55" fmla="*/ 0 h 52"/>
                  <a:gd name="T56" fmla="*/ 35 w 35"/>
                  <a:gd name="T5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35" h="52">
                    <a:moveTo>
                      <a:pt x="2" y="52"/>
                    </a:moveTo>
                    <a:lnTo>
                      <a:pt x="9" y="51"/>
                    </a:lnTo>
                    <a:lnTo>
                      <a:pt x="14" y="48"/>
                    </a:lnTo>
                    <a:lnTo>
                      <a:pt x="19" y="44"/>
                    </a:lnTo>
                    <a:lnTo>
                      <a:pt x="24" y="41"/>
                    </a:lnTo>
                    <a:lnTo>
                      <a:pt x="30" y="33"/>
                    </a:lnTo>
                    <a:lnTo>
                      <a:pt x="33" y="25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6" y="13"/>
                    </a:lnTo>
                    <a:lnTo>
                      <a:pt x="26" y="17"/>
                    </a:lnTo>
                    <a:lnTo>
                      <a:pt x="25" y="22"/>
                    </a:lnTo>
                    <a:lnTo>
                      <a:pt x="23" y="28"/>
                    </a:lnTo>
                    <a:lnTo>
                      <a:pt x="17" y="35"/>
                    </a:lnTo>
                    <a:lnTo>
                      <a:pt x="14" y="38"/>
                    </a:lnTo>
                    <a:lnTo>
                      <a:pt x="10" y="40"/>
                    </a:lnTo>
                    <a:lnTo>
                      <a:pt x="6" y="42"/>
                    </a:lnTo>
                    <a:lnTo>
                      <a:pt x="0" y="43"/>
                    </a:lnTo>
                    <a:lnTo>
                      <a:pt x="2" y="5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66" name="Freeform 1094"/>
              <p:cNvSpPr>
                <a:spLocks noChangeArrowheads="1"/>
              </p:cNvSpPr>
              <p:nvPr/>
            </p:nvSpPr>
            <p:spPr bwMode="auto">
              <a:xfrm>
                <a:off x="3089" y="4203"/>
                <a:ext cx="50" cy="9"/>
              </a:xfrm>
              <a:custGeom>
                <a:avLst/>
                <a:gdLst>
                  <a:gd name="G0" fmla="+- 10 0 0"/>
                  <a:gd name="G1" fmla="*/ 1 8517 5035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0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1735 0 0"/>
                  <a:gd name="G21" fmla="+- 61859 0 0"/>
                  <a:gd name="T0" fmla="*/ 3 w 62"/>
                  <a:gd name="T1" fmla="*/ 4150 h 11"/>
                  <a:gd name="T2" fmla="*/ 3 w 62"/>
                  <a:gd name="T3" fmla="*/ 3804 h 11"/>
                  <a:gd name="T4" fmla="*/ 127 w 62"/>
                  <a:gd name="T5" fmla="*/ 3804 h 11"/>
                  <a:gd name="T6" fmla="*/ 184 w 62"/>
                  <a:gd name="T7" fmla="*/ 4150 h 11"/>
                  <a:gd name="T8" fmla="*/ 284 w 62"/>
                  <a:gd name="T9" fmla="*/ 4150 h 11"/>
                  <a:gd name="T10" fmla="*/ 373 w 62"/>
                  <a:gd name="T11" fmla="*/ 4527 h 11"/>
                  <a:gd name="T12" fmla="*/ 474 w 62"/>
                  <a:gd name="T13" fmla="*/ 4527 h 11"/>
                  <a:gd name="T14" fmla="*/ 573 w 62"/>
                  <a:gd name="T15" fmla="*/ 4527 h 11"/>
                  <a:gd name="T16" fmla="*/ 674 w 62"/>
                  <a:gd name="T17" fmla="*/ 3804 h 11"/>
                  <a:gd name="T18" fmla="*/ 648 w 62"/>
                  <a:gd name="T19" fmla="*/ 0 h 11"/>
                  <a:gd name="T20" fmla="*/ 573 w 62"/>
                  <a:gd name="T21" fmla="*/ 1 h 11"/>
                  <a:gd name="T22" fmla="*/ 474 w 62"/>
                  <a:gd name="T23" fmla="*/ 2 h 11"/>
                  <a:gd name="T24" fmla="*/ 390 w 62"/>
                  <a:gd name="T25" fmla="*/ 2 h 11"/>
                  <a:gd name="T26" fmla="*/ 304 w 62"/>
                  <a:gd name="T27" fmla="*/ 1 h 11"/>
                  <a:gd name="T28" fmla="*/ 195 w 62"/>
                  <a:gd name="T29" fmla="*/ 1 h 11"/>
                  <a:gd name="T30" fmla="*/ 127 w 62"/>
                  <a:gd name="T31" fmla="*/ 0 h 11"/>
                  <a:gd name="T32" fmla="*/ 3 w 62"/>
                  <a:gd name="T33" fmla="*/ 0 h 11"/>
                  <a:gd name="T34" fmla="*/ 0 w 62"/>
                  <a:gd name="T35" fmla="*/ 0 h 11"/>
                  <a:gd name="T36" fmla="*/ 3 w 62"/>
                  <a:gd name="T37" fmla="*/ 4150 h 11"/>
                  <a:gd name="T38" fmla="*/ 0 w 62"/>
                  <a:gd name="T39" fmla="*/ 0 h 11"/>
                  <a:gd name="T40" fmla="*/ 62 w 62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2" h="11">
                    <a:moveTo>
                      <a:pt x="3" y="10"/>
                    </a:moveTo>
                    <a:lnTo>
                      <a:pt x="6" y="9"/>
                    </a:lnTo>
                    <a:lnTo>
                      <a:pt x="12" y="9"/>
                    </a:lnTo>
                    <a:lnTo>
                      <a:pt x="18" y="10"/>
                    </a:lnTo>
                    <a:lnTo>
                      <a:pt x="26" y="10"/>
                    </a:lnTo>
                    <a:lnTo>
                      <a:pt x="35" y="11"/>
                    </a:lnTo>
                    <a:lnTo>
                      <a:pt x="44" y="11"/>
                    </a:lnTo>
                    <a:lnTo>
                      <a:pt x="53" y="11"/>
                    </a:lnTo>
                    <a:lnTo>
                      <a:pt x="62" y="9"/>
                    </a:lnTo>
                    <a:lnTo>
                      <a:pt x="60" y="0"/>
                    </a:lnTo>
                    <a:lnTo>
                      <a:pt x="53" y="1"/>
                    </a:lnTo>
                    <a:lnTo>
                      <a:pt x="44" y="2"/>
                    </a:lnTo>
                    <a:lnTo>
                      <a:pt x="36" y="2"/>
                    </a:lnTo>
                    <a:lnTo>
                      <a:pt x="28" y="1"/>
                    </a:lnTo>
                    <a:lnTo>
                      <a:pt x="19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67" name="Freeform 1095"/>
              <p:cNvSpPr>
                <a:spLocks noChangeArrowheads="1"/>
              </p:cNvSpPr>
              <p:nvPr/>
            </p:nvSpPr>
            <p:spPr bwMode="auto">
              <a:xfrm>
                <a:off x="2591" y="4202"/>
                <a:ext cx="93" cy="5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0 0 0"/>
                  <a:gd name="G9" fmla="+- 4 0 0"/>
                  <a:gd name="G10" fmla="*/ 1 19 2"/>
                  <a:gd name="G11" fmla="+- 65533 0 0"/>
                  <a:gd name="G12" fmla="*/ 1 37 2"/>
                  <a:gd name="G13" fmla="+- 14 0 0"/>
                  <a:gd name="G14" fmla="cos 40 G13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7366 0 0"/>
                  <a:gd name="G35" fmla="+- 7243 0 0"/>
                  <a:gd name="G36" fmla="+- 5882 0 0"/>
                  <a:gd name="G37" fmla="+- 4807 0 0"/>
                  <a:gd name="G38" fmla="+- 3336 0 0"/>
                  <a:gd name="G39" fmla="+- 1563 0 0"/>
                  <a:gd name="G40" fmla="+- 625 0 0"/>
                  <a:gd name="G41" fmla="+- 64322 0 0"/>
                  <a:gd name="T0" fmla="*/ 1656 w 103"/>
                  <a:gd name="T1" fmla="*/ 9060 h 55"/>
                  <a:gd name="T2" fmla="*/ 1694 w 103"/>
                  <a:gd name="T3" fmla="*/ 8899 h 55"/>
                  <a:gd name="T4" fmla="*/ 1656 w 103"/>
                  <a:gd name="T5" fmla="*/ 7523 h 55"/>
                  <a:gd name="T6" fmla="*/ 1641 w 103"/>
                  <a:gd name="T7" fmla="*/ 6372 h 55"/>
                  <a:gd name="T8" fmla="*/ 1565 w 103"/>
                  <a:gd name="T9" fmla="*/ 4815 h 55"/>
                  <a:gd name="T10" fmla="*/ 1479 w 103"/>
                  <a:gd name="T11" fmla="*/ 2961 h 55"/>
                  <a:gd name="T12" fmla="*/ 1398 w 103"/>
                  <a:gd name="T13" fmla="*/ 1942 h 55"/>
                  <a:gd name="T14" fmla="*/ 1317 w 103"/>
                  <a:gd name="T15" fmla="*/ 2 h 55"/>
                  <a:gd name="T16" fmla="*/ 1216 w 103"/>
                  <a:gd name="T17" fmla="*/ 0 h 55"/>
                  <a:gd name="T18" fmla="*/ 1095 w 103"/>
                  <a:gd name="T19" fmla="*/ 0 h 55"/>
                  <a:gd name="T20" fmla="*/ 969 w 103"/>
                  <a:gd name="T21" fmla="*/ 1 h 55"/>
                  <a:gd name="T22" fmla="*/ 826 w 103"/>
                  <a:gd name="T23" fmla="*/ 2 h 55"/>
                  <a:gd name="T24" fmla="*/ 708 w 103"/>
                  <a:gd name="T25" fmla="*/ 4 h 55"/>
                  <a:gd name="T26" fmla="*/ 565 w 103"/>
                  <a:gd name="T27" fmla="*/ 1802 h 55"/>
                  <a:gd name="T28" fmla="*/ 464 w 103"/>
                  <a:gd name="T29" fmla="*/ 2091 h 55"/>
                  <a:gd name="T30" fmla="*/ 312 w 103"/>
                  <a:gd name="T31" fmla="*/ 2228 h 55"/>
                  <a:gd name="T32" fmla="*/ 224 w 103"/>
                  <a:gd name="T33" fmla="*/ 2393 h 55"/>
                  <a:gd name="T34" fmla="*/ 178 w 103"/>
                  <a:gd name="T35" fmla="*/ 2393 h 55"/>
                  <a:gd name="T36" fmla="*/ 6 w 103"/>
                  <a:gd name="T37" fmla="*/ 2752 h 55"/>
                  <a:gd name="T38" fmla="*/ 4 w 103"/>
                  <a:gd name="T39" fmla="*/ 3157 h 55"/>
                  <a:gd name="T40" fmla="*/ 2 w 103"/>
                  <a:gd name="T41" fmla="*/ 4187 h 55"/>
                  <a:gd name="T42" fmla="*/ 0 w 103"/>
                  <a:gd name="T43" fmla="*/ 4939 h 55"/>
                  <a:gd name="T44" fmla="*/ 0 w 103"/>
                  <a:gd name="T45" fmla="*/ 5525 h 55"/>
                  <a:gd name="T46" fmla="*/ 1 w 103"/>
                  <a:gd name="T47" fmla="*/ 6372 h 55"/>
                  <a:gd name="T48" fmla="*/ 2 w 103"/>
                  <a:gd name="T49" fmla="*/ 7000 h 55"/>
                  <a:gd name="T50" fmla="*/ 5 w 103"/>
                  <a:gd name="T51" fmla="*/ 7868 h 55"/>
                  <a:gd name="T52" fmla="*/ 178 w 103"/>
                  <a:gd name="T53" fmla="*/ 8899 h 55"/>
                  <a:gd name="T54" fmla="*/ 224 w 103"/>
                  <a:gd name="T55" fmla="*/ 9552 h 55"/>
                  <a:gd name="T56" fmla="*/ 312 w 103"/>
                  <a:gd name="T57" fmla="*/ 10268 h 55"/>
                  <a:gd name="T58" fmla="*/ 464 w 103"/>
                  <a:gd name="T59" fmla="*/ 11201 h 55"/>
                  <a:gd name="T60" fmla="*/ 565 w 103"/>
                  <a:gd name="T61" fmla="*/ 11522 h 55"/>
                  <a:gd name="T62" fmla="*/ 708 w 103"/>
                  <a:gd name="T63" fmla="*/ 11984 h 55"/>
                  <a:gd name="T64" fmla="*/ 841 w 103"/>
                  <a:gd name="T65" fmla="*/ 12262 h 55"/>
                  <a:gd name="T66" fmla="*/ 969 w 103"/>
                  <a:gd name="T67" fmla="*/ 11984 h 55"/>
                  <a:gd name="T68" fmla="*/ 1113 w 103"/>
                  <a:gd name="T69" fmla="*/ 11797 h 55"/>
                  <a:gd name="T70" fmla="*/ 1227 w 103"/>
                  <a:gd name="T71" fmla="*/ 11522 h 55"/>
                  <a:gd name="T72" fmla="*/ 1351 w 103"/>
                  <a:gd name="T73" fmla="*/ 11201 h 55"/>
                  <a:gd name="T74" fmla="*/ 1441 w 103"/>
                  <a:gd name="T75" fmla="*/ 10268 h 55"/>
                  <a:gd name="T76" fmla="*/ 1526 w 103"/>
                  <a:gd name="T77" fmla="*/ 9708 h 55"/>
                  <a:gd name="T78" fmla="*/ 1615 w 103"/>
                  <a:gd name="T79" fmla="*/ 9268 h 55"/>
                  <a:gd name="T80" fmla="*/ 1656 w 103"/>
                  <a:gd name="T81" fmla="*/ 9060 h 55"/>
                  <a:gd name="T82" fmla="*/ 0 w 103"/>
                  <a:gd name="T83" fmla="*/ 0 h 55"/>
                  <a:gd name="T84" fmla="*/ 103 w 103"/>
                  <a:gd name="T8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103" h="55">
                    <a:moveTo>
                      <a:pt x="102" y="41"/>
                    </a:moveTo>
                    <a:lnTo>
                      <a:pt x="103" y="40"/>
                    </a:lnTo>
                    <a:lnTo>
                      <a:pt x="102" y="34"/>
                    </a:lnTo>
                    <a:lnTo>
                      <a:pt x="100" y="29"/>
                    </a:lnTo>
                    <a:lnTo>
                      <a:pt x="96" y="21"/>
                    </a:lnTo>
                    <a:lnTo>
                      <a:pt x="91" y="14"/>
                    </a:lnTo>
                    <a:lnTo>
                      <a:pt x="86" y="8"/>
                    </a:lnTo>
                    <a:lnTo>
                      <a:pt x="80" y="2"/>
                    </a:lnTo>
                    <a:lnTo>
                      <a:pt x="74" y="0"/>
                    </a:lnTo>
                    <a:lnTo>
                      <a:pt x="67" y="0"/>
                    </a:lnTo>
                    <a:lnTo>
                      <a:pt x="59" y="1"/>
                    </a:lnTo>
                    <a:lnTo>
                      <a:pt x="51" y="2"/>
                    </a:lnTo>
                    <a:lnTo>
                      <a:pt x="43" y="4"/>
                    </a:lnTo>
                    <a:lnTo>
                      <a:pt x="35" y="7"/>
                    </a:lnTo>
                    <a:lnTo>
                      <a:pt x="28" y="9"/>
                    </a:lnTo>
                    <a:lnTo>
                      <a:pt x="20" y="10"/>
                    </a:lnTo>
                    <a:lnTo>
                      <a:pt x="14" y="11"/>
                    </a:lnTo>
                    <a:lnTo>
                      <a:pt x="10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9"/>
                    </a:lnTo>
                    <a:lnTo>
                      <a:pt x="0" y="22"/>
                    </a:lnTo>
                    <a:lnTo>
                      <a:pt x="0" y="25"/>
                    </a:lnTo>
                    <a:lnTo>
                      <a:pt x="1" y="29"/>
                    </a:lnTo>
                    <a:lnTo>
                      <a:pt x="2" y="32"/>
                    </a:lnTo>
                    <a:lnTo>
                      <a:pt x="5" y="35"/>
                    </a:lnTo>
                    <a:lnTo>
                      <a:pt x="10" y="40"/>
                    </a:lnTo>
                    <a:lnTo>
                      <a:pt x="14" y="43"/>
                    </a:lnTo>
                    <a:lnTo>
                      <a:pt x="20" y="46"/>
                    </a:lnTo>
                    <a:lnTo>
                      <a:pt x="28" y="50"/>
                    </a:lnTo>
                    <a:lnTo>
                      <a:pt x="35" y="52"/>
                    </a:lnTo>
                    <a:lnTo>
                      <a:pt x="43" y="54"/>
                    </a:lnTo>
                    <a:lnTo>
                      <a:pt x="52" y="55"/>
                    </a:lnTo>
                    <a:lnTo>
                      <a:pt x="59" y="54"/>
                    </a:lnTo>
                    <a:lnTo>
                      <a:pt x="68" y="53"/>
                    </a:lnTo>
                    <a:lnTo>
                      <a:pt x="75" y="52"/>
                    </a:lnTo>
                    <a:lnTo>
                      <a:pt x="82" y="50"/>
                    </a:lnTo>
                    <a:lnTo>
                      <a:pt x="88" y="46"/>
                    </a:lnTo>
                    <a:lnTo>
                      <a:pt x="93" y="44"/>
                    </a:lnTo>
                    <a:lnTo>
                      <a:pt x="98" y="42"/>
                    </a:lnTo>
                    <a:lnTo>
                      <a:pt x="102" y="4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68" name="Freeform 1096"/>
              <p:cNvSpPr>
                <a:spLocks noChangeArrowheads="1"/>
              </p:cNvSpPr>
              <p:nvPr/>
            </p:nvSpPr>
            <p:spPr bwMode="auto">
              <a:xfrm>
                <a:off x="2668" y="4198"/>
                <a:ext cx="33" cy="51"/>
              </a:xfrm>
              <a:custGeom>
                <a:avLst/>
                <a:gdLst>
                  <a:gd name="G0" fmla="+- 2 0 0"/>
                  <a:gd name="G1" fmla="+- 15 0 0"/>
                  <a:gd name="G2" fmla="cos 15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63095 51712"/>
                  <a:gd name="G10" fmla="*/ G9 1 180"/>
                  <a:gd name="G11" fmla="cos 3 G10"/>
                  <a:gd name="G12" fmla="+- 5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61110 0 0"/>
                  <a:gd name="G24" fmla="+- 60073 0 0"/>
                  <a:gd name="T0" fmla="*/ 0 w 34"/>
                  <a:gd name="T1" fmla="*/ 3478 h 49"/>
                  <a:gd name="T2" fmla="*/ 5 w 34"/>
                  <a:gd name="T3" fmla="*/ 4431 h 49"/>
                  <a:gd name="T4" fmla="*/ 574 w 34"/>
                  <a:gd name="T5" fmla="*/ 6037 h 49"/>
                  <a:gd name="T6" fmla="*/ 764 w 34"/>
                  <a:gd name="T7" fmla="*/ 8904 h 49"/>
                  <a:gd name="T8" fmla="*/ 960 w 34"/>
                  <a:gd name="T9" fmla="*/ 11305 h 49"/>
                  <a:gd name="T10" fmla="*/ 1139 w 34"/>
                  <a:gd name="T11" fmla="*/ 14302 h 49"/>
                  <a:gd name="T12" fmla="*/ 1277 w 34"/>
                  <a:gd name="T13" fmla="*/ 16041 h 49"/>
                  <a:gd name="T14" fmla="*/ 1352 w 34"/>
                  <a:gd name="T15" fmla="*/ 18101 h 49"/>
                  <a:gd name="T16" fmla="*/ 1516 w 34"/>
                  <a:gd name="T17" fmla="*/ 16719 h 49"/>
                  <a:gd name="T18" fmla="*/ 1605 w 34"/>
                  <a:gd name="T19" fmla="*/ 20305 h 49"/>
                  <a:gd name="T20" fmla="*/ 1799 w 34"/>
                  <a:gd name="T21" fmla="*/ 18521 h 49"/>
                  <a:gd name="T22" fmla="*/ 1797 w 34"/>
                  <a:gd name="T23" fmla="*/ 15454 h 49"/>
                  <a:gd name="T24" fmla="*/ 1697 w 34"/>
                  <a:gd name="T25" fmla="*/ 12522 h 49"/>
                  <a:gd name="T26" fmla="*/ 1514 w 34"/>
                  <a:gd name="T27" fmla="*/ 9667 h 49"/>
                  <a:gd name="T28" fmla="*/ 1139 w 34"/>
                  <a:gd name="T29" fmla="*/ 6037 h 49"/>
                  <a:gd name="T30" fmla="*/ 809 w 34"/>
                  <a:gd name="T31" fmla="*/ 3478 h 49"/>
                  <a:gd name="T32" fmla="*/ 574 w 34"/>
                  <a:gd name="T33" fmla="*/ 3 h 49"/>
                  <a:gd name="T34" fmla="*/ 1 w 34"/>
                  <a:gd name="T35" fmla="*/ 0 h 49"/>
                  <a:gd name="T36" fmla="*/ 0 w 34"/>
                  <a:gd name="T37" fmla="*/ 3478 h 49"/>
                  <a:gd name="T38" fmla="*/ 0 w 34"/>
                  <a:gd name="T39" fmla="*/ 0 h 49"/>
                  <a:gd name="T40" fmla="*/ 34 w 34"/>
                  <a:gd name="T4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4" h="49">
                    <a:moveTo>
                      <a:pt x="0" y="8"/>
                    </a:moveTo>
                    <a:lnTo>
                      <a:pt x="5" y="11"/>
                    </a:lnTo>
                    <a:lnTo>
                      <a:pt x="10" y="15"/>
                    </a:lnTo>
                    <a:lnTo>
                      <a:pt x="15" y="21"/>
                    </a:lnTo>
                    <a:lnTo>
                      <a:pt x="19" y="27"/>
                    </a:lnTo>
                    <a:lnTo>
                      <a:pt x="22" y="34"/>
                    </a:lnTo>
                    <a:lnTo>
                      <a:pt x="24" y="39"/>
                    </a:lnTo>
                    <a:lnTo>
                      <a:pt x="25" y="43"/>
                    </a:lnTo>
                    <a:lnTo>
                      <a:pt x="28" y="40"/>
                    </a:lnTo>
                    <a:lnTo>
                      <a:pt x="30" y="49"/>
                    </a:lnTo>
                    <a:lnTo>
                      <a:pt x="34" y="44"/>
                    </a:lnTo>
                    <a:lnTo>
                      <a:pt x="33" y="37"/>
                    </a:lnTo>
                    <a:lnTo>
                      <a:pt x="31" y="30"/>
                    </a:lnTo>
                    <a:lnTo>
                      <a:pt x="27" y="23"/>
                    </a:lnTo>
                    <a:lnTo>
                      <a:pt x="22" y="15"/>
                    </a:lnTo>
                    <a:lnTo>
                      <a:pt x="16" y="8"/>
                    </a:lnTo>
                    <a:lnTo>
                      <a:pt x="10" y="3"/>
                    </a:lnTo>
                    <a:lnTo>
                      <a:pt x="1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69" name="Freeform 1097"/>
              <p:cNvSpPr>
                <a:spLocks noChangeArrowheads="1"/>
              </p:cNvSpPr>
              <p:nvPr/>
            </p:nvSpPr>
            <p:spPr bwMode="auto">
              <a:xfrm>
                <a:off x="2606" y="4198"/>
                <a:ext cx="47" cy="17"/>
              </a:xfrm>
              <a:custGeom>
                <a:avLst/>
                <a:gdLst>
                  <a:gd name="G0" fmla="+- 8 0 0"/>
                  <a:gd name="G1" fmla="*/ 1 875 25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+- 16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4924 0 0"/>
                  <a:gd name="G21" fmla="+- 65007 0 0"/>
                  <a:gd name="T0" fmla="*/ 0 w 60"/>
                  <a:gd name="T1" fmla="*/ 647 h 19"/>
                  <a:gd name="T2" fmla="*/ 3 w 60"/>
                  <a:gd name="T3" fmla="*/ 615 h 19"/>
                  <a:gd name="T4" fmla="*/ 55 w 60"/>
                  <a:gd name="T5" fmla="*/ 584 h 19"/>
                  <a:gd name="T6" fmla="*/ 77 w 60"/>
                  <a:gd name="T7" fmla="*/ 527 h 19"/>
                  <a:gd name="T8" fmla="*/ 118 w 60"/>
                  <a:gd name="T9" fmla="*/ 476 h 19"/>
                  <a:gd name="T10" fmla="*/ 143 w 60"/>
                  <a:gd name="T11" fmla="*/ 429 h 19"/>
                  <a:gd name="T12" fmla="*/ 167 w 60"/>
                  <a:gd name="T13" fmla="*/ 408 h 19"/>
                  <a:gd name="T14" fmla="*/ 200 w 60"/>
                  <a:gd name="T15" fmla="*/ 8 h 19"/>
                  <a:gd name="T16" fmla="*/ 221 w 60"/>
                  <a:gd name="T17" fmla="*/ 8 h 19"/>
                  <a:gd name="T18" fmla="*/ 224 w 60"/>
                  <a:gd name="T19" fmla="*/ 0 h 19"/>
                  <a:gd name="T20" fmla="*/ 200 w 60"/>
                  <a:gd name="T21" fmla="*/ 0 h 19"/>
                  <a:gd name="T22" fmla="*/ 165 w 60"/>
                  <a:gd name="T23" fmla="*/ 1 h 19"/>
                  <a:gd name="T24" fmla="*/ 137 w 60"/>
                  <a:gd name="T25" fmla="*/ 2 h 19"/>
                  <a:gd name="T26" fmla="*/ 102 w 60"/>
                  <a:gd name="T27" fmla="*/ 4 h 19"/>
                  <a:gd name="T28" fmla="*/ 69 w 60"/>
                  <a:gd name="T29" fmla="*/ 6 h 19"/>
                  <a:gd name="T30" fmla="*/ 52 w 60"/>
                  <a:gd name="T31" fmla="*/ 8 h 19"/>
                  <a:gd name="T32" fmla="*/ 3 w 60"/>
                  <a:gd name="T33" fmla="*/ 408 h 19"/>
                  <a:gd name="T34" fmla="*/ 0 w 60"/>
                  <a:gd name="T35" fmla="*/ 429 h 19"/>
                  <a:gd name="T36" fmla="*/ 0 w 60"/>
                  <a:gd name="T37" fmla="*/ 647 h 19"/>
                  <a:gd name="T38" fmla="*/ 0 w 60"/>
                  <a:gd name="T39" fmla="*/ 0 h 19"/>
                  <a:gd name="T40" fmla="*/ 60 w 60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0" h="19">
                    <a:moveTo>
                      <a:pt x="0" y="19"/>
                    </a:moveTo>
                    <a:lnTo>
                      <a:pt x="7" y="18"/>
                    </a:lnTo>
                    <a:lnTo>
                      <a:pt x="15" y="17"/>
                    </a:lnTo>
                    <a:lnTo>
                      <a:pt x="22" y="15"/>
                    </a:lnTo>
                    <a:lnTo>
                      <a:pt x="31" y="13"/>
                    </a:lnTo>
                    <a:lnTo>
                      <a:pt x="38" y="11"/>
                    </a:lnTo>
                    <a:lnTo>
                      <a:pt x="45" y="10"/>
                    </a:lnTo>
                    <a:lnTo>
                      <a:pt x="53" y="8"/>
                    </a:lnTo>
                    <a:lnTo>
                      <a:pt x="59" y="8"/>
                    </a:lnTo>
                    <a:lnTo>
                      <a:pt x="60" y="0"/>
                    </a:lnTo>
                    <a:lnTo>
                      <a:pt x="53" y="0"/>
                    </a:lnTo>
                    <a:lnTo>
                      <a:pt x="44" y="1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0" y="6"/>
                    </a:lnTo>
                    <a:lnTo>
                      <a:pt x="13" y="8"/>
                    </a:lnTo>
                    <a:lnTo>
                      <a:pt x="6" y="10"/>
                    </a:lnTo>
                    <a:lnTo>
                      <a:pt x="0" y="1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70" name="Freeform 1098"/>
              <p:cNvSpPr>
                <a:spLocks noChangeArrowheads="1"/>
              </p:cNvSpPr>
              <p:nvPr/>
            </p:nvSpPr>
            <p:spPr bwMode="auto">
              <a:xfrm>
                <a:off x="2586" y="4210"/>
                <a:ext cx="16" cy="28"/>
              </a:xfrm>
              <a:custGeom>
                <a:avLst/>
                <a:gdLst>
                  <a:gd name="G0" fmla="+- 9 0 0"/>
                  <a:gd name="G1" fmla="cos 23 G0"/>
                  <a:gd name="G2" fmla="*/ 1 63849 51712"/>
                  <a:gd name="G3" fmla="*/ 1 63095 51712"/>
                  <a:gd name="G4" fmla="*/ G3 1 180"/>
                  <a:gd name="G5" fmla="*/ G2 1 G4"/>
                  <a:gd name="G6" fmla="+- 11 0 0"/>
                  <a:gd name="G7" fmla="sin 14 G6"/>
                  <a:gd name="G8" fmla="*/ 1 8353 44808"/>
                  <a:gd name="G9" fmla="+- 1 0 0"/>
                  <a:gd name="G10" fmla="+- 1 0 0"/>
                  <a:gd name="G11" fmla="+- 5 0 0"/>
                  <a:gd name="G12" fmla="+- 65532 0 0"/>
                  <a:gd name="G13" fmla="*/ 1 34401 11520"/>
                  <a:gd name="G14" fmla="+- 21 0 0"/>
                  <a:gd name="G15" fmla="cos 23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8886 0 0"/>
                  <a:gd name="G27" fmla="+- 59819 0 0"/>
                  <a:gd name="T0" fmla="*/ 470 w 18"/>
                  <a:gd name="T1" fmla="*/ 7560 h 28"/>
                  <a:gd name="T2" fmla="*/ 445 w 18"/>
                  <a:gd name="T3" fmla="*/ 7095 h 28"/>
                  <a:gd name="T4" fmla="*/ 8 w 18"/>
                  <a:gd name="T5" fmla="*/ 5725 h 28"/>
                  <a:gd name="T6" fmla="*/ 445 w 18"/>
                  <a:gd name="T7" fmla="*/ 5001 h 28"/>
                  <a:gd name="T8" fmla="*/ 445 w 18"/>
                  <a:gd name="T9" fmla="*/ 4370 h 28"/>
                  <a:gd name="T10" fmla="*/ 496 w 18"/>
                  <a:gd name="T11" fmla="*/ 3799 h 28"/>
                  <a:gd name="T12" fmla="*/ 553 w 18"/>
                  <a:gd name="T13" fmla="*/ 3334 h 28"/>
                  <a:gd name="T14" fmla="*/ 616 w 18"/>
                  <a:gd name="T15" fmla="*/ 2907 h 28"/>
                  <a:gd name="T16" fmla="*/ 724 w 18"/>
                  <a:gd name="T17" fmla="*/ 2907 h 28"/>
                  <a:gd name="T18" fmla="*/ 724 w 18"/>
                  <a:gd name="T19" fmla="*/ 0 h 28"/>
                  <a:gd name="T20" fmla="*/ 553 w 18"/>
                  <a:gd name="T21" fmla="*/ 1 h 28"/>
                  <a:gd name="T22" fmla="*/ 8 w 18"/>
                  <a:gd name="T23" fmla="*/ 2 h 28"/>
                  <a:gd name="T24" fmla="*/ 5 w 18"/>
                  <a:gd name="T25" fmla="*/ 113 h 28"/>
                  <a:gd name="T26" fmla="*/ 2 w 18"/>
                  <a:gd name="T27" fmla="*/ 3334 h 28"/>
                  <a:gd name="T28" fmla="*/ 0 w 18"/>
                  <a:gd name="T29" fmla="*/ 4370 h 28"/>
                  <a:gd name="T30" fmla="*/ 0 w 18"/>
                  <a:gd name="T31" fmla="*/ 5725 h 28"/>
                  <a:gd name="T32" fmla="*/ 1 w 18"/>
                  <a:gd name="T33" fmla="*/ 7811 h 28"/>
                  <a:gd name="T34" fmla="*/ 3 w 18"/>
                  <a:gd name="T35" fmla="*/ 8953 h 28"/>
                  <a:gd name="T36" fmla="*/ 470 w 18"/>
                  <a:gd name="T37" fmla="*/ 7560 h 28"/>
                  <a:gd name="T38" fmla="*/ 0 w 18"/>
                  <a:gd name="T39" fmla="*/ 0 h 28"/>
                  <a:gd name="T40" fmla="*/ 18 w 18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28">
                    <a:moveTo>
                      <a:pt x="10" y="23"/>
                    </a:moveTo>
                    <a:lnTo>
                      <a:pt x="9" y="21"/>
                    </a:lnTo>
                    <a:lnTo>
                      <a:pt x="8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3" y="10"/>
                    </a:lnTo>
                    <a:lnTo>
                      <a:pt x="15" y="8"/>
                    </a:lnTo>
                    <a:lnTo>
                      <a:pt x="18" y="8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2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71" name="Freeform 1099"/>
              <p:cNvSpPr>
                <a:spLocks noChangeArrowheads="1"/>
              </p:cNvSpPr>
              <p:nvPr/>
            </p:nvSpPr>
            <p:spPr bwMode="auto">
              <a:xfrm>
                <a:off x="2591" y="4234"/>
                <a:ext cx="53" cy="4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591 512"/>
                  <a:gd name="G4" fmla="+- 5 0 0"/>
                  <a:gd name="G5" fmla="+- 9 0 0"/>
                  <a:gd name="G6" fmla="+- 4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030 0 0"/>
                  <a:gd name="G21" fmla="+- 865 0 0"/>
                  <a:gd name="T0" fmla="*/ 2467 w 53"/>
                  <a:gd name="T1" fmla="*/ 147965 h 29"/>
                  <a:gd name="T2" fmla="*/ 2060 w 53"/>
                  <a:gd name="T3" fmla="*/ 138558 h 29"/>
                  <a:gd name="T4" fmla="*/ 1730 w 53"/>
                  <a:gd name="T5" fmla="*/ 113713 h 29"/>
                  <a:gd name="T6" fmla="*/ 1401 w 53"/>
                  <a:gd name="T7" fmla="*/ 99106 h 29"/>
                  <a:gd name="T8" fmla="*/ 1053 w 53"/>
                  <a:gd name="T9" fmla="*/ 81113 h 29"/>
                  <a:gd name="T10" fmla="*/ 800 w 53"/>
                  <a:gd name="T11" fmla="*/ 66477 h 29"/>
                  <a:gd name="T12" fmla="*/ 608 w 53"/>
                  <a:gd name="T13" fmla="*/ 2663 h 29"/>
                  <a:gd name="T14" fmla="*/ 515 w 53"/>
                  <a:gd name="T15" fmla="*/ 211 h 29"/>
                  <a:gd name="T16" fmla="*/ 7 w 53"/>
                  <a:gd name="T17" fmla="*/ 0 h 29"/>
                  <a:gd name="T18" fmla="*/ 0 w 53"/>
                  <a:gd name="T19" fmla="*/ 2663 h 29"/>
                  <a:gd name="T20" fmla="*/ 3 w 53"/>
                  <a:gd name="T21" fmla="*/ 66477 h 29"/>
                  <a:gd name="T22" fmla="*/ 7 w 53"/>
                  <a:gd name="T23" fmla="*/ 86723 h 29"/>
                  <a:gd name="T24" fmla="*/ 608 w 53"/>
                  <a:gd name="T25" fmla="*/ 105947 h 29"/>
                  <a:gd name="T26" fmla="*/ 845 w 53"/>
                  <a:gd name="T27" fmla="*/ 147965 h 29"/>
                  <a:gd name="T28" fmla="*/ 1243 w 53"/>
                  <a:gd name="T29" fmla="*/ 169164 h 29"/>
                  <a:gd name="T30" fmla="*/ 1637 w 53"/>
                  <a:gd name="T31" fmla="*/ 181066 h 29"/>
                  <a:gd name="T32" fmla="*/ 2040 w 53"/>
                  <a:gd name="T33" fmla="*/ 193306 h 29"/>
                  <a:gd name="T34" fmla="*/ 2467 w 53"/>
                  <a:gd name="T35" fmla="*/ 205909 h 29"/>
                  <a:gd name="T36" fmla="*/ 2467 w 53"/>
                  <a:gd name="T37" fmla="*/ 147965 h 29"/>
                  <a:gd name="T38" fmla="*/ 0 w 53"/>
                  <a:gd name="T39" fmla="*/ 0 h 29"/>
                  <a:gd name="T40" fmla="*/ 53 w 53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29">
                    <a:moveTo>
                      <a:pt x="53" y="21"/>
                    </a:moveTo>
                    <a:lnTo>
                      <a:pt x="44" y="20"/>
                    </a:lnTo>
                    <a:lnTo>
                      <a:pt x="37" y="17"/>
                    </a:lnTo>
                    <a:lnTo>
                      <a:pt x="30" y="15"/>
                    </a:lnTo>
                    <a:lnTo>
                      <a:pt x="23" y="12"/>
                    </a:lnTo>
                    <a:lnTo>
                      <a:pt x="18" y="9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7" y="13"/>
                    </a:lnTo>
                    <a:lnTo>
                      <a:pt x="13" y="16"/>
                    </a:lnTo>
                    <a:lnTo>
                      <a:pt x="19" y="21"/>
                    </a:lnTo>
                    <a:lnTo>
                      <a:pt x="26" y="24"/>
                    </a:lnTo>
                    <a:lnTo>
                      <a:pt x="35" y="26"/>
                    </a:lnTo>
                    <a:lnTo>
                      <a:pt x="43" y="28"/>
                    </a:lnTo>
                    <a:lnTo>
                      <a:pt x="53" y="29"/>
                    </a:lnTo>
                    <a:lnTo>
                      <a:pt x="53" y="2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72" name="Freeform 1100"/>
              <p:cNvSpPr>
                <a:spLocks noChangeArrowheads="1"/>
              </p:cNvSpPr>
              <p:nvPr/>
            </p:nvSpPr>
            <p:spPr bwMode="auto">
              <a:xfrm>
                <a:off x="2647" y="4241"/>
                <a:ext cx="38" cy="3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65528 0 0"/>
                  <a:gd name="G5" fmla="*/ 1 45229 61568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65246 0 0"/>
                  <a:gd name="G24" fmla="+- 65017 0 0"/>
                  <a:gd name="T0" fmla="*/ 223 w 51"/>
                  <a:gd name="T1" fmla="*/ 0 h 23"/>
                  <a:gd name="T2" fmla="*/ 199 w 51"/>
                  <a:gd name="T3" fmla="*/ 489 h 23"/>
                  <a:gd name="T4" fmla="*/ 177 w 51"/>
                  <a:gd name="T5" fmla="*/ 696 h 23"/>
                  <a:gd name="T6" fmla="*/ 150 w 51"/>
                  <a:gd name="T7" fmla="*/ 134110 h 23"/>
                  <a:gd name="T8" fmla="*/ 126 w 51"/>
                  <a:gd name="T9" fmla="*/ 172271 h 23"/>
                  <a:gd name="T10" fmla="*/ 89 w 51"/>
                  <a:gd name="T11" fmla="*/ 203530 h 23"/>
                  <a:gd name="T12" fmla="*/ 64 w 51"/>
                  <a:gd name="T13" fmla="*/ 221291 h 23"/>
                  <a:gd name="T14" fmla="*/ 2 w 51"/>
                  <a:gd name="T15" fmla="*/ 261523 h 23"/>
                  <a:gd name="T16" fmla="*/ 0 w 51"/>
                  <a:gd name="T17" fmla="*/ 284273 h 23"/>
                  <a:gd name="T18" fmla="*/ 0 w 51"/>
                  <a:gd name="T19" fmla="*/ 461204 h 23"/>
                  <a:gd name="T20" fmla="*/ 2 w 51"/>
                  <a:gd name="T21" fmla="*/ 461204 h 23"/>
                  <a:gd name="T22" fmla="*/ 67 w 51"/>
                  <a:gd name="T23" fmla="*/ 424189 h 23"/>
                  <a:gd name="T24" fmla="*/ 106 w 51"/>
                  <a:gd name="T25" fmla="*/ 396765 h 23"/>
                  <a:gd name="T26" fmla="*/ 141 w 51"/>
                  <a:gd name="T27" fmla="*/ 335832 h 23"/>
                  <a:gd name="T28" fmla="*/ 167 w 51"/>
                  <a:gd name="T29" fmla="*/ 284273 h 23"/>
                  <a:gd name="T30" fmla="*/ 199 w 51"/>
                  <a:gd name="T31" fmla="*/ 221291 h 23"/>
                  <a:gd name="T32" fmla="*/ 218 w 51"/>
                  <a:gd name="T33" fmla="*/ 187193 h 23"/>
                  <a:gd name="T34" fmla="*/ 232 w 51"/>
                  <a:gd name="T35" fmla="*/ 172271 h 23"/>
                  <a:gd name="T36" fmla="*/ 223 w 51"/>
                  <a:gd name="T37" fmla="*/ 0 h 23"/>
                  <a:gd name="T38" fmla="*/ 0 w 51"/>
                  <a:gd name="T39" fmla="*/ 0 h 23"/>
                  <a:gd name="T40" fmla="*/ 51 w 51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1" h="23">
                    <a:moveTo>
                      <a:pt x="49" y="0"/>
                    </a:moveTo>
                    <a:lnTo>
                      <a:pt x="44" y="3"/>
                    </a:lnTo>
                    <a:lnTo>
                      <a:pt x="40" y="4"/>
                    </a:lnTo>
                    <a:lnTo>
                      <a:pt x="34" y="6"/>
                    </a:lnTo>
                    <a:lnTo>
                      <a:pt x="28" y="9"/>
                    </a:lnTo>
                    <a:lnTo>
                      <a:pt x="21" y="11"/>
                    </a:lnTo>
                    <a:lnTo>
                      <a:pt x="15" y="12"/>
                    </a:lnTo>
                    <a:lnTo>
                      <a:pt x="7" y="14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8" y="23"/>
                    </a:lnTo>
                    <a:lnTo>
                      <a:pt x="16" y="21"/>
                    </a:lnTo>
                    <a:lnTo>
                      <a:pt x="24" y="20"/>
                    </a:lnTo>
                    <a:lnTo>
                      <a:pt x="31" y="17"/>
                    </a:lnTo>
                    <a:lnTo>
                      <a:pt x="37" y="15"/>
                    </a:lnTo>
                    <a:lnTo>
                      <a:pt x="43" y="12"/>
                    </a:lnTo>
                    <a:lnTo>
                      <a:pt x="48" y="10"/>
                    </a:lnTo>
                    <a:lnTo>
                      <a:pt x="5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73" name="Freeform 1101"/>
              <p:cNvSpPr>
                <a:spLocks noChangeArrowheads="1"/>
              </p:cNvSpPr>
              <p:nvPr/>
            </p:nvSpPr>
            <p:spPr bwMode="auto">
              <a:xfrm>
                <a:off x="3057" y="4212"/>
                <a:ext cx="91" cy="54"/>
              </a:xfrm>
              <a:custGeom>
                <a:avLst/>
                <a:gdLst>
                  <a:gd name="G0" fmla="*/ 1 0 51712"/>
                  <a:gd name="G1" fmla="+- 7 0 0"/>
                  <a:gd name="G2" fmla="+- 10 0 0"/>
                  <a:gd name="G3" fmla="*/ 1 50779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5 0 0"/>
                  <a:gd name="G20" fmla="sin 35 G19"/>
                  <a:gd name="G21" fmla="*/ 1 45291 30784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50009 48160"/>
                  <a:gd name="G33" fmla="+- 1 0 0"/>
                  <a:gd name="G34" fmla="+- 9699 0 0"/>
                  <a:gd name="G35" fmla="+- 4980 0 0"/>
                  <a:gd name="G36" fmla="+- 63595 0 0"/>
                  <a:gd name="G37" fmla="+- 50332 0 0"/>
                  <a:gd name="G38" fmla="+- 35988 0 0"/>
                  <a:gd name="G39" fmla="+- 23697 0 0"/>
                  <a:gd name="G40" fmla="+- 15561 0 0"/>
                  <a:gd name="G41" fmla="+- 65185 0 0"/>
                  <a:gd name="T0" fmla="*/ 1 w 102"/>
                  <a:gd name="T1" fmla="*/ 75234 h 46"/>
                  <a:gd name="T2" fmla="*/ 0 w 102"/>
                  <a:gd name="T3" fmla="*/ 70515 h 46"/>
                  <a:gd name="T4" fmla="*/ 0 w 102"/>
                  <a:gd name="T5" fmla="*/ 63597 h 46"/>
                  <a:gd name="T6" fmla="*/ 2 w 102"/>
                  <a:gd name="T7" fmla="*/ 50338 h 46"/>
                  <a:gd name="T8" fmla="*/ 6 w 102"/>
                  <a:gd name="T9" fmla="*/ 36123 h 46"/>
                  <a:gd name="T10" fmla="*/ 135 w 102"/>
                  <a:gd name="T11" fmla="*/ 23876 h 46"/>
                  <a:gd name="T12" fmla="*/ 179 w 102"/>
                  <a:gd name="T13" fmla="*/ 15801 h 46"/>
                  <a:gd name="T14" fmla="*/ 240 w 102"/>
                  <a:gd name="T15" fmla="*/ 2 h 46"/>
                  <a:gd name="T16" fmla="*/ 353 w 102"/>
                  <a:gd name="T17" fmla="*/ 1 h 46"/>
                  <a:gd name="T18" fmla="*/ 420 w 102"/>
                  <a:gd name="T19" fmla="*/ 0 h 46"/>
                  <a:gd name="T20" fmla="*/ 526 w 102"/>
                  <a:gd name="T21" fmla="*/ 0 h 46"/>
                  <a:gd name="T22" fmla="*/ 624 w 102"/>
                  <a:gd name="T23" fmla="*/ 0 h 46"/>
                  <a:gd name="T24" fmla="*/ 743 w 102"/>
                  <a:gd name="T25" fmla="*/ 0 h 46"/>
                  <a:gd name="T26" fmla="*/ 848 w 102"/>
                  <a:gd name="T27" fmla="*/ 1 h 46"/>
                  <a:gd name="T28" fmla="*/ 930 w 102"/>
                  <a:gd name="T29" fmla="*/ 1 h 46"/>
                  <a:gd name="T30" fmla="*/ 1045 w 102"/>
                  <a:gd name="T31" fmla="*/ 2 h 46"/>
                  <a:gd name="T32" fmla="*/ 1128 w 102"/>
                  <a:gd name="T33" fmla="*/ 2 h 46"/>
                  <a:gd name="T34" fmla="*/ 1171 w 102"/>
                  <a:gd name="T35" fmla="*/ 2 h 46"/>
                  <a:gd name="T36" fmla="*/ 1238 w 102"/>
                  <a:gd name="T37" fmla="*/ 50 h 46"/>
                  <a:gd name="T38" fmla="*/ 1257 w 102"/>
                  <a:gd name="T39" fmla="*/ 15801 h 46"/>
                  <a:gd name="T40" fmla="*/ 1278 w 102"/>
                  <a:gd name="T41" fmla="*/ 22026 h 46"/>
                  <a:gd name="T42" fmla="*/ 1298 w 102"/>
                  <a:gd name="T43" fmla="*/ 28120 h 46"/>
                  <a:gd name="T44" fmla="*/ 1298 w 102"/>
                  <a:gd name="T45" fmla="*/ 36123 h 46"/>
                  <a:gd name="T46" fmla="*/ 1298 w 102"/>
                  <a:gd name="T47" fmla="*/ 46425 h 46"/>
                  <a:gd name="T48" fmla="*/ 1264 w 102"/>
                  <a:gd name="T49" fmla="*/ 53916 h 46"/>
                  <a:gd name="T50" fmla="*/ 1240 w 102"/>
                  <a:gd name="T51" fmla="*/ 59522 h 46"/>
                  <a:gd name="T52" fmla="*/ 1172 w 102"/>
                  <a:gd name="T53" fmla="*/ 70515 h 46"/>
                  <a:gd name="T54" fmla="*/ 1105 w 102"/>
                  <a:gd name="T55" fmla="*/ 76620 h 46"/>
                  <a:gd name="T56" fmla="*/ 1045 w 102"/>
                  <a:gd name="T57" fmla="*/ 83406 h 46"/>
                  <a:gd name="T58" fmla="*/ 950 w 102"/>
                  <a:gd name="T59" fmla="*/ 96525 h 46"/>
                  <a:gd name="T60" fmla="*/ 859 w 102"/>
                  <a:gd name="T61" fmla="*/ 98534 h 46"/>
                  <a:gd name="T62" fmla="*/ 767 w 102"/>
                  <a:gd name="T63" fmla="*/ 104951 h 46"/>
                  <a:gd name="T64" fmla="*/ 645 w 102"/>
                  <a:gd name="T65" fmla="*/ 106703 h 46"/>
                  <a:gd name="T66" fmla="*/ 556 w 102"/>
                  <a:gd name="T67" fmla="*/ 104951 h 46"/>
                  <a:gd name="T68" fmla="*/ 446 w 102"/>
                  <a:gd name="T69" fmla="*/ 101045 h 46"/>
                  <a:gd name="T70" fmla="*/ 354 w 102"/>
                  <a:gd name="T71" fmla="*/ 98534 h 46"/>
                  <a:gd name="T72" fmla="*/ 266 w 102"/>
                  <a:gd name="T73" fmla="*/ 96525 h 46"/>
                  <a:gd name="T74" fmla="*/ 179 w 102"/>
                  <a:gd name="T75" fmla="*/ 83406 h 46"/>
                  <a:gd name="T76" fmla="*/ 126 w 102"/>
                  <a:gd name="T77" fmla="*/ 81657 h 46"/>
                  <a:gd name="T78" fmla="*/ 5 w 102"/>
                  <a:gd name="T79" fmla="*/ 76501 h 46"/>
                  <a:gd name="T80" fmla="*/ 1 w 102"/>
                  <a:gd name="T81" fmla="*/ 75234 h 46"/>
                  <a:gd name="T82" fmla="*/ 0 w 102"/>
                  <a:gd name="T83" fmla="*/ 0 h 46"/>
                  <a:gd name="T84" fmla="*/ 102 w 102"/>
                  <a:gd name="T8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102" h="46">
                    <a:moveTo>
                      <a:pt x="1" y="32"/>
                    </a:moveTo>
                    <a:lnTo>
                      <a:pt x="0" y="31"/>
                    </a:lnTo>
                    <a:lnTo>
                      <a:pt x="0" y="27"/>
                    </a:lnTo>
                    <a:lnTo>
                      <a:pt x="2" y="22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0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50" y="0"/>
                    </a:lnTo>
                    <a:lnTo>
                      <a:pt x="59" y="0"/>
                    </a:lnTo>
                    <a:lnTo>
                      <a:pt x="67" y="1"/>
                    </a:lnTo>
                    <a:lnTo>
                      <a:pt x="74" y="1"/>
                    </a:lnTo>
                    <a:lnTo>
                      <a:pt x="82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7" y="4"/>
                    </a:lnTo>
                    <a:lnTo>
                      <a:pt x="99" y="6"/>
                    </a:lnTo>
                    <a:lnTo>
                      <a:pt x="101" y="10"/>
                    </a:lnTo>
                    <a:lnTo>
                      <a:pt x="102" y="13"/>
                    </a:lnTo>
                    <a:lnTo>
                      <a:pt x="102" y="16"/>
                    </a:lnTo>
                    <a:lnTo>
                      <a:pt x="102" y="20"/>
                    </a:lnTo>
                    <a:lnTo>
                      <a:pt x="100" y="23"/>
                    </a:lnTo>
                    <a:lnTo>
                      <a:pt x="98" y="26"/>
                    </a:lnTo>
                    <a:lnTo>
                      <a:pt x="93" y="31"/>
                    </a:lnTo>
                    <a:lnTo>
                      <a:pt x="88" y="34"/>
                    </a:lnTo>
                    <a:lnTo>
                      <a:pt x="82" y="37"/>
                    </a:lnTo>
                    <a:lnTo>
                      <a:pt x="75" y="41"/>
                    </a:lnTo>
                    <a:lnTo>
                      <a:pt x="68" y="43"/>
                    </a:lnTo>
                    <a:lnTo>
                      <a:pt x="60" y="45"/>
                    </a:lnTo>
                    <a:lnTo>
                      <a:pt x="51" y="46"/>
                    </a:lnTo>
                    <a:lnTo>
                      <a:pt x="43" y="45"/>
                    </a:lnTo>
                    <a:lnTo>
                      <a:pt x="35" y="44"/>
                    </a:lnTo>
                    <a:lnTo>
                      <a:pt x="28" y="43"/>
                    </a:lnTo>
                    <a:lnTo>
                      <a:pt x="22" y="41"/>
                    </a:lnTo>
                    <a:lnTo>
                      <a:pt x="15" y="37"/>
                    </a:lnTo>
                    <a:lnTo>
                      <a:pt x="9" y="35"/>
                    </a:lnTo>
                    <a:lnTo>
                      <a:pt x="5" y="33"/>
                    </a:lnTo>
                    <a:lnTo>
                      <a:pt x="1" y="3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74" name="Freeform 1102"/>
              <p:cNvSpPr>
                <a:spLocks noChangeArrowheads="1"/>
              </p:cNvSpPr>
              <p:nvPr/>
            </p:nvSpPr>
            <p:spPr bwMode="auto">
              <a:xfrm>
                <a:off x="3051" y="4209"/>
                <a:ext cx="31" cy="40"/>
              </a:xfrm>
              <a:custGeom>
                <a:avLst/>
                <a:gdLst>
                  <a:gd name="G0" fmla="+- 1 0 0"/>
                  <a:gd name="G1" fmla="+- 1 0 0"/>
                  <a:gd name="G2" fmla="*/ 1 23123 23040"/>
                  <a:gd name="G3" fmla="*/ 1 0 51712"/>
                  <a:gd name="G4" fmla="+- 39 0 0"/>
                  <a:gd name="G5" fmla="+- 10 0 0"/>
                  <a:gd name="G6" fmla="cos 33 G5"/>
                  <a:gd name="G7" fmla="*/ 1 57713 51712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1559 0 0"/>
                  <a:gd name="G22" fmla="+- 976 0 0"/>
                  <a:gd name="T0" fmla="*/ 2113 w 32"/>
                  <a:gd name="T1" fmla="*/ 0 h 39"/>
                  <a:gd name="T2" fmla="*/ 1561 w 32"/>
                  <a:gd name="T3" fmla="*/ 2 h 39"/>
                  <a:gd name="T4" fmla="*/ 1085 w 32"/>
                  <a:gd name="T5" fmla="*/ 109 h 39"/>
                  <a:gd name="T6" fmla="*/ 801 w 32"/>
                  <a:gd name="T7" fmla="*/ 3761 h 39"/>
                  <a:gd name="T8" fmla="*/ 7 w 32"/>
                  <a:gd name="T9" fmla="*/ 5850 h 39"/>
                  <a:gd name="T10" fmla="*/ 3 w 32"/>
                  <a:gd name="T11" fmla="*/ 8045 h 39"/>
                  <a:gd name="T12" fmla="*/ 1 w 32"/>
                  <a:gd name="T13" fmla="*/ 9878 h 39"/>
                  <a:gd name="T14" fmla="*/ 0 w 32"/>
                  <a:gd name="T15" fmla="*/ 12352 h 39"/>
                  <a:gd name="T16" fmla="*/ 5 w 32"/>
                  <a:gd name="T17" fmla="*/ 13502 h 39"/>
                  <a:gd name="T18" fmla="*/ 7 w 32"/>
                  <a:gd name="T19" fmla="*/ 10633 h 39"/>
                  <a:gd name="T20" fmla="*/ 710 w 32"/>
                  <a:gd name="T21" fmla="*/ 11602 h 39"/>
                  <a:gd name="T22" fmla="*/ 710 w 32"/>
                  <a:gd name="T23" fmla="*/ 10783 h 39"/>
                  <a:gd name="T24" fmla="*/ 801 w 32"/>
                  <a:gd name="T25" fmla="*/ 9303 h 39"/>
                  <a:gd name="T26" fmla="*/ 904 w 32"/>
                  <a:gd name="T27" fmla="*/ 8045 h 39"/>
                  <a:gd name="T28" fmla="*/ 1153 w 32"/>
                  <a:gd name="T29" fmla="*/ 5850 h 39"/>
                  <a:gd name="T30" fmla="*/ 1469 w 32"/>
                  <a:gd name="T31" fmla="*/ 4342 h 39"/>
                  <a:gd name="T32" fmla="*/ 1916 w 32"/>
                  <a:gd name="T33" fmla="*/ 3228 h 39"/>
                  <a:gd name="T34" fmla="*/ 2162 w 32"/>
                  <a:gd name="T35" fmla="*/ 2982 h 39"/>
                  <a:gd name="T36" fmla="*/ 2113 w 32"/>
                  <a:gd name="T37" fmla="*/ 0 h 39"/>
                  <a:gd name="T38" fmla="*/ 0 w 32"/>
                  <a:gd name="T39" fmla="*/ 0 h 39"/>
                  <a:gd name="T40" fmla="*/ 32 w 32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2" h="39">
                    <a:moveTo>
                      <a:pt x="31" y="0"/>
                    </a:moveTo>
                    <a:lnTo>
                      <a:pt x="23" y="2"/>
                    </a:lnTo>
                    <a:lnTo>
                      <a:pt x="17" y="6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3" y="23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5" y="39"/>
                    </a:lnTo>
                    <a:lnTo>
                      <a:pt x="7" y="30"/>
                    </a:lnTo>
                    <a:lnTo>
                      <a:pt x="10" y="33"/>
                    </a:lnTo>
                    <a:lnTo>
                      <a:pt x="10" y="31"/>
                    </a:lnTo>
                    <a:lnTo>
                      <a:pt x="12" y="27"/>
                    </a:lnTo>
                    <a:lnTo>
                      <a:pt x="14" y="23"/>
                    </a:lnTo>
                    <a:lnTo>
                      <a:pt x="18" y="17"/>
                    </a:lnTo>
                    <a:lnTo>
                      <a:pt x="22" y="13"/>
                    </a:lnTo>
                    <a:lnTo>
                      <a:pt x="28" y="9"/>
                    </a:lnTo>
                    <a:lnTo>
                      <a:pt x="32" y="8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75" name="Freeform 1103"/>
              <p:cNvSpPr>
                <a:spLocks noChangeArrowheads="1"/>
              </p:cNvSpPr>
              <p:nvPr/>
            </p:nvSpPr>
            <p:spPr bwMode="auto">
              <a:xfrm>
                <a:off x="3084" y="4205"/>
                <a:ext cx="50" cy="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65529 0 0"/>
                  <a:gd name="G5" fmla="*/ 1 36391 25856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200 0 0"/>
                  <a:gd name="G24" fmla="+- 167 0 0"/>
                  <a:gd name="T0" fmla="*/ 223 w 63"/>
                  <a:gd name="T1" fmla="*/ 3 h 11"/>
                  <a:gd name="T2" fmla="*/ 203 w 63"/>
                  <a:gd name="T3" fmla="*/ 3 h 11"/>
                  <a:gd name="T4" fmla="*/ 169 w 63"/>
                  <a:gd name="T5" fmla="*/ 2 h 11"/>
                  <a:gd name="T6" fmla="*/ 144 w 63"/>
                  <a:gd name="T7" fmla="*/ 2 h 11"/>
                  <a:gd name="T8" fmla="*/ 119 w 63"/>
                  <a:gd name="T9" fmla="*/ 0 h 11"/>
                  <a:gd name="T10" fmla="*/ 80 w 63"/>
                  <a:gd name="T11" fmla="*/ 0 h 11"/>
                  <a:gd name="T12" fmla="*/ 55 w 63"/>
                  <a:gd name="T13" fmla="*/ 0 h 11"/>
                  <a:gd name="T14" fmla="*/ 3 w 63"/>
                  <a:gd name="T15" fmla="*/ 0 h 11"/>
                  <a:gd name="T16" fmla="*/ 0 w 63"/>
                  <a:gd name="T17" fmla="*/ 2 h 11"/>
                  <a:gd name="T18" fmla="*/ 1 w 63"/>
                  <a:gd name="T19" fmla="*/ 4150 h 11"/>
                  <a:gd name="T20" fmla="*/ 3 w 63"/>
                  <a:gd name="T21" fmla="*/ 3804 h 11"/>
                  <a:gd name="T22" fmla="*/ 55 w 63"/>
                  <a:gd name="T23" fmla="*/ 3804 h 11"/>
                  <a:gd name="T24" fmla="*/ 80 w 63"/>
                  <a:gd name="T25" fmla="*/ 3804 h 11"/>
                  <a:gd name="T26" fmla="*/ 119 w 63"/>
                  <a:gd name="T27" fmla="*/ 4150 h 11"/>
                  <a:gd name="T28" fmla="*/ 140 w 63"/>
                  <a:gd name="T29" fmla="*/ 4150 h 11"/>
                  <a:gd name="T30" fmla="*/ 169 w 63"/>
                  <a:gd name="T31" fmla="*/ 4150 h 11"/>
                  <a:gd name="T32" fmla="*/ 199 w 63"/>
                  <a:gd name="T33" fmla="*/ 4527 h 11"/>
                  <a:gd name="T34" fmla="*/ 223 w 63"/>
                  <a:gd name="T35" fmla="*/ 4527 h 11"/>
                  <a:gd name="T36" fmla="*/ 223 w 63"/>
                  <a:gd name="T37" fmla="*/ 3 h 11"/>
                  <a:gd name="T38" fmla="*/ 0 w 63"/>
                  <a:gd name="T39" fmla="*/ 0 h 11"/>
                  <a:gd name="T40" fmla="*/ 63 w 63"/>
                  <a:gd name="T4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3" h="11">
                    <a:moveTo>
                      <a:pt x="63" y="3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41" y="2"/>
                    </a:lnTo>
                    <a:lnTo>
                      <a:pt x="33" y="0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8" y="0"/>
                    </a:lnTo>
                    <a:lnTo>
                      <a:pt x="0" y="2"/>
                    </a:lnTo>
                    <a:lnTo>
                      <a:pt x="1" y="10"/>
                    </a:lnTo>
                    <a:lnTo>
                      <a:pt x="8" y="9"/>
                    </a:lnTo>
                    <a:lnTo>
                      <a:pt x="16" y="9"/>
                    </a:lnTo>
                    <a:lnTo>
                      <a:pt x="24" y="9"/>
                    </a:lnTo>
                    <a:lnTo>
                      <a:pt x="33" y="10"/>
                    </a:lnTo>
                    <a:lnTo>
                      <a:pt x="40" y="10"/>
                    </a:lnTo>
                    <a:lnTo>
                      <a:pt x="48" y="10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63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76" name="Freeform 1104"/>
              <p:cNvSpPr>
                <a:spLocks noChangeArrowheads="1"/>
              </p:cNvSpPr>
              <p:nvPr/>
            </p:nvSpPr>
            <p:spPr bwMode="auto">
              <a:xfrm>
                <a:off x="3150" y="4210"/>
                <a:ext cx="16" cy="28"/>
              </a:xfrm>
              <a:custGeom>
                <a:avLst/>
                <a:gdLst>
                  <a:gd name="G0" fmla="*/ 1 0 51712"/>
                  <a:gd name="G1" fmla="+- 1 0 0"/>
                  <a:gd name="G2" fmla="*/ 1 64997 256"/>
                  <a:gd name="G3" fmla="+- 6 0 0"/>
                  <a:gd name="G4" fmla="cos 2 G3"/>
                  <a:gd name="G5" fmla="+- 65528 0 0"/>
                  <a:gd name="G6" fmla="+- 6 0 0"/>
                  <a:gd name="G7" fmla="*/ 1 19201 51712"/>
                  <a:gd name="G8" fmla="+- 9 0 0"/>
                  <a:gd name="G9" fmla="sin 16 G8"/>
                  <a:gd name="G10" fmla="+- 8 0 0"/>
                  <a:gd name="G11" fmla="sin 21 G10"/>
                  <a:gd name="G12" fmla="*/ 1 0 51712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8411 0 0"/>
                  <a:gd name="G24" fmla="+- 60535 0 0"/>
                  <a:gd name="T0" fmla="*/ 616 w 18"/>
                  <a:gd name="T1" fmla="*/ 8953 h 28"/>
                  <a:gd name="T2" fmla="*/ 686 w 18"/>
                  <a:gd name="T3" fmla="*/ 7811 h 28"/>
                  <a:gd name="T4" fmla="*/ 724 w 18"/>
                  <a:gd name="T5" fmla="*/ 5725 h 28"/>
                  <a:gd name="T6" fmla="*/ 686 w 18"/>
                  <a:gd name="T7" fmla="*/ 4370 h 28"/>
                  <a:gd name="T8" fmla="*/ 650 w 18"/>
                  <a:gd name="T9" fmla="*/ 3334 h 28"/>
                  <a:gd name="T10" fmla="*/ 553 w 18"/>
                  <a:gd name="T11" fmla="*/ 113 h 28"/>
                  <a:gd name="T12" fmla="*/ 470 w 18"/>
                  <a:gd name="T13" fmla="*/ 2 h 28"/>
                  <a:gd name="T14" fmla="*/ 6 w 18"/>
                  <a:gd name="T15" fmla="*/ 1 h 28"/>
                  <a:gd name="T16" fmla="*/ 0 w 18"/>
                  <a:gd name="T17" fmla="*/ 0 h 28"/>
                  <a:gd name="T18" fmla="*/ 0 w 18"/>
                  <a:gd name="T19" fmla="*/ 2907 h 28"/>
                  <a:gd name="T20" fmla="*/ 2 w 18"/>
                  <a:gd name="T21" fmla="*/ 2907 h 28"/>
                  <a:gd name="T22" fmla="*/ 4 w 18"/>
                  <a:gd name="T23" fmla="*/ 3334 h 28"/>
                  <a:gd name="T24" fmla="*/ 7 w 18"/>
                  <a:gd name="T25" fmla="*/ 3799 h 28"/>
                  <a:gd name="T26" fmla="*/ 8 w 18"/>
                  <a:gd name="T27" fmla="*/ 4370 h 28"/>
                  <a:gd name="T28" fmla="*/ 445 w 18"/>
                  <a:gd name="T29" fmla="*/ 5001 h 28"/>
                  <a:gd name="T30" fmla="*/ 445 w 18"/>
                  <a:gd name="T31" fmla="*/ 5725 h 28"/>
                  <a:gd name="T32" fmla="*/ 445 w 18"/>
                  <a:gd name="T33" fmla="*/ 7095 h 28"/>
                  <a:gd name="T34" fmla="*/ 8 w 18"/>
                  <a:gd name="T35" fmla="*/ 7560 h 28"/>
                  <a:gd name="T36" fmla="*/ 616 w 18"/>
                  <a:gd name="T37" fmla="*/ 8953 h 28"/>
                  <a:gd name="T38" fmla="*/ 0 w 18"/>
                  <a:gd name="T39" fmla="*/ 0 h 28"/>
                  <a:gd name="T40" fmla="*/ 18 w 18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28">
                    <a:moveTo>
                      <a:pt x="15" y="28"/>
                    </a:moveTo>
                    <a:lnTo>
                      <a:pt x="17" y="24"/>
                    </a:lnTo>
                    <a:lnTo>
                      <a:pt x="18" y="18"/>
                    </a:lnTo>
                    <a:lnTo>
                      <a:pt x="17" y="14"/>
                    </a:lnTo>
                    <a:lnTo>
                      <a:pt x="16" y="10"/>
                    </a:lnTo>
                    <a:lnTo>
                      <a:pt x="13" y="5"/>
                    </a:lnTo>
                    <a:lnTo>
                      <a:pt x="10" y="2"/>
                    </a:lnTo>
                    <a:lnTo>
                      <a:pt x="6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7" y="12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77" name="Freeform 1105"/>
              <p:cNvSpPr>
                <a:spLocks noChangeArrowheads="1"/>
              </p:cNvSpPr>
              <p:nvPr/>
            </p:nvSpPr>
            <p:spPr bwMode="auto">
              <a:xfrm>
                <a:off x="3111" y="4234"/>
                <a:ext cx="53" cy="42"/>
              </a:xfrm>
              <a:custGeom>
                <a:avLst/>
                <a:gdLst>
                  <a:gd name="G0" fmla="+- 1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63095 51712"/>
                  <a:gd name="G10" fmla="*/ G9 1 180"/>
                  <a:gd name="G11" fmla="*/ G8 1 G10"/>
                  <a:gd name="G12" fmla="+- 26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15 0 0"/>
                  <a:gd name="G24" fmla="+- 400 0 0"/>
                  <a:gd name="T0" fmla="*/ 0 w 53"/>
                  <a:gd name="T1" fmla="*/ 205909 h 29"/>
                  <a:gd name="T2" fmla="*/ 515 w 53"/>
                  <a:gd name="T3" fmla="*/ 193306 h 29"/>
                  <a:gd name="T4" fmla="*/ 800 w 53"/>
                  <a:gd name="T5" fmla="*/ 181066 h 29"/>
                  <a:gd name="T6" fmla="*/ 1243 w 53"/>
                  <a:gd name="T7" fmla="*/ 169164 h 29"/>
                  <a:gd name="T8" fmla="*/ 1549 w 53"/>
                  <a:gd name="T9" fmla="*/ 147965 h 29"/>
                  <a:gd name="T10" fmla="*/ 1828 w 53"/>
                  <a:gd name="T11" fmla="*/ 105947 h 29"/>
                  <a:gd name="T12" fmla="*/ 2177 w 53"/>
                  <a:gd name="T13" fmla="*/ 86723 h 29"/>
                  <a:gd name="T14" fmla="*/ 2335 w 53"/>
                  <a:gd name="T15" fmla="*/ 66477 h 29"/>
                  <a:gd name="T16" fmla="*/ 2467 w 53"/>
                  <a:gd name="T17" fmla="*/ 2663 h 29"/>
                  <a:gd name="T18" fmla="*/ 2177 w 53"/>
                  <a:gd name="T19" fmla="*/ 0 h 29"/>
                  <a:gd name="T20" fmla="*/ 2060 w 53"/>
                  <a:gd name="T21" fmla="*/ 211 h 29"/>
                  <a:gd name="T22" fmla="*/ 1828 w 53"/>
                  <a:gd name="T23" fmla="*/ 2663 h 29"/>
                  <a:gd name="T24" fmla="*/ 1637 w 53"/>
                  <a:gd name="T25" fmla="*/ 66477 h 29"/>
                  <a:gd name="T26" fmla="*/ 1401 w 53"/>
                  <a:gd name="T27" fmla="*/ 81113 h 29"/>
                  <a:gd name="T28" fmla="*/ 997 w 53"/>
                  <a:gd name="T29" fmla="*/ 99106 h 29"/>
                  <a:gd name="T30" fmla="*/ 716 w 53"/>
                  <a:gd name="T31" fmla="*/ 113713 h 29"/>
                  <a:gd name="T32" fmla="*/ 8 w 53"/>
                  <a:gd name="T33" fmla="*/ 138558 h 29"/>
                  <a:gd name="T34" fmla="*/ 0 w 53"/>
                  <a:gd name="T35" fmla="*/ 147965 h 29"/>
                  <a:gd name="T36" fmla="*/ 0 w 53"/>
                  <a:gd name="T37" fmla="*/ 205909 h 29"/>
                  <a:gd name="T38" fmla="*/ 0 w 53"/>
                  <a:gd name="T39" fmla="*/ 0 h 29"/>
                  <a:gd name="T40" fmla="*/ 53 w 53"/>
                  <a:gd name="T4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3" h="29">
                    <a:moveTo>
                      <a:pt x="0" y="29"/>
                    </a:moveTo>
                    <a:lnTo>
                      <a:pt x="10" y="28"/>
                    </a:lnTo>
                    <a:lnTo>
                      <a:pt x="18" y="26"/>
                    </a:lnTo>
                    <a:lnTo>
                      <a:pt x="26" y="24"/>
                    </a:lnTo>
                    <a:lnTo>
                      <a:pt x="33" y="21"/>
                    </a:lnTo>
                    <a:lnTo>
                      <a:pt x="39" y="16"/>
                    </a:lnTo>
                    <a:lnTo>
                      <a:pt x="46" y="13"/>
                    </a:lnTo>
                    <a:lnTo>
                      <a:pt x="50" y="9"/>
                    </a:lnTo>
                    <a:lnTo>
                      <a:pt x="53" y="5"/>
                    </a:lnTo>
                    <a:lnTo>
                      <a:pt x="46" y="0"/>
                    </a:lnTo>
                    <a:lnTo>
                      <a:pt x="44" y="2"/>
                    </a:lnTo>
                    <a:lnTo>
                      <a:pt x="39" y="5"/>
                    </a:lnTo>
                    <a:lnTo>
                      <a:pt x="35" y="9"/>
                    </a:lnTo>
                    <a:lnTo>
                      <a:pt x="30" y="12"/>
                    </a:lnTo>
                    <a:lnTo>
                      <a:pt x="22" y="15"/>
                    </a:lnTo>
                    <a:lnTo>
                      <a:pt x="16" y="17"/>
                    </a:lnTo>
                    <a:lnTo>
                      <a:pt x="8" y="20"/>
                    </a:lnTo>
                    <a:lnTo>
                      <a:pt x="0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78" name="Freeform 1106"/>
              <p:cNvSpPr>
                <a:spLocks noChangeArrowheads="1"/>
              </p:cNvSpPr>
              <p:nvPr/>
            </p:nvSpPr>
            <p:spPr bwMode="auto">
              <a:xfrm>
                <a:off x="3057" y="4241"/>
                <a:ext cx="47" cy="35"/>
              </a:xfrm>
              <a:custGeom>
                <a:avLst/>
                <a:gdLst>
                  <a:gd name="G0" fmla="+- 3 0 0"/>
                  <a:gd name="G1" fmla="*/ 1 57333 30784"/>
                  <a:gd name="G2" fmla="*/ 1 63095 5171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52321 45696"/>
                  <a:gd name="G11" fmla="*/ 1 53977 23040"/>
                  <a:gd name="G12" fmla="+- 6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2 0 0"/>
                  <a:gd name="G24" fmla="+- 4 0 0"/>
                  <a:gd name="T0" fmla="*/ 0 w 51"/>
                  <a:gd name="T1" fmla="*/ 172271 h 23"/>
                  <a:gd name="T2" fmla="*/ 4 w 51"/>
                  <a:gd name="T3" fmla="*/ 187193 h 23"/>
                  <a:gd name="T4" fmla="*/ 8 w 51"/>
                  <a:gd name="T5" fmla="*/ 221291 h 23"/>
                  <a:gd name="T6" fmla="*/ 271 w 51"/>
                  <a:gd name="T7" fmla="*/ 284273 h 23"/>
                  <a:gd name="T8" fmla="*/ 382 w 51"/>
                  <a:gd name="T9" fmla="*/ 335832 h 23"/>
                  <a:gd name="T10" fmla="*/ 601 w 51"/>
                  <a:gd name="T11" fmla="*/ 396765 h 23"/>
                  <a:gd name="T12" fmla="*/ 716 w 51"/>
                  <a:gd name="T13" fmla="*/ 424189 h 23"/>
                  <a:gd name="T14" fmla="*/ 950 w 51"/>
                  <a:gd name="T15" fmla="*/ 461204 h 23"/>
                  <a:gd name="T16" fmla="*/ 1102 w 51"/>
                  <a:gd name="T17" fmla="*/ 461204 h 23"/>
                  <a:gd name="T18" fmla="*/ 1102 w 51"/>
                  <a:gd name="T19" fmla="*/ 284273 h 23"/>
                  <a:gd name="T20" fmla="*/ 951 w 51"/>
                  <a:gd name="T21" fmla="*/ 261523 h 23"/>
                  <a:gd name="T22" fmla="*/ 758 w 51"/>
                  <a:gd name="T23" fmla="*/ 221291 h 23"/>
                  <a:gd name="T24" fmla="*/ 636 w 51"/>
                  <a:gd name="T25" fmla="*/ 203530 h 23"/>
                  <a:gd name="T26" fmla="*/ 479 w 51"/>
                  <a:gd name="T27" fmla="*/ 172271 h 23"/>
                  <a:gd name="T28" fmla="*/ 321 w 51"/>
                  <a:gd name="T29" fmla="*/ 134110 h 23"/>
                  <a:gd name="T30" fmla="*/ 242 w 51"/>
                  <a:gd name="T31" fmla="*/ 696 h 23"/>
                  <a:gd name="T32" fmla="*/ 7 w 51"/>
                  <a:gd name="T33" fmla="*/ 489 h 23"/>
                  <a:gd name="T34" fmla="*/ 2 w 51"/>
                  <a:gd name="T35" fmla="*/ 0 h 23"/>
                  <a:gd name="T36" fmla="*/ 0 w 51"/>
                  <a:gd name="T37" fmla="*/ 172271 h 23"/>
                  <a:gd name="T38" fmla="*/ 0 w 51"/>
                  <a:gd name="T39" fmla="*/ 0 h 23"/>
                  <a:gd name="T40" fmla="*/ 51 w 51"/>
                  <a:gd name="T4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1" h="23">
                    <a:moveTo>
                      <a:pt x="0" y="9"/>
                    </a:moveTo>
                    <a:lnTo>
                      <a:pt x="4" y="10"/>
                    </a:lnTo>
                    <a:lnTo>
                      <a:pt x="8" y="12"/>
                    </a:lnTo>
                    <a:lnTo>
                      <a:pt x="13" y="15"/>
                    </a:lnTo>
                    <a:lnTo>
                      <a:pt x="19" y="17"/>
                    </a:lnTo>
                    <a:lnTo>
                      <a:pt x="27" y="20"/>
                    </a:lnTo>
                    <a:lnTo>
                      <a:pt x="34" y="21"/>
                    </a:lnTo>
                    <a:lnTo>
                      <a:pt x="43" y="23"/>
                    </a:lnTo>
                    <a:lnTo>
                      <a:pt x="51" y="23"/>
                    </a:lnTo>
                    <a:lnTo>
                      <a:pt x="51" y="15"/>
                    </a:lnTo>
                    <a:lnTo>
                      <a:pt x="44" y="14"/>
                    </a:lnTo>
                    <a:lnTo>
                      <a:pt x="36" y="12"/>
                    </a:lnTo>
                    <a:lnTo>
                      <a:pt x="29" y="11"/>
                    </a:lnTo>
                    <a:lnTo>
                      <a:pt x="23" y="9"/>
                    </a:lnTo>
                    <a:lnTo>
                      <a:pt x="16" y="6"/>
                    </a:lnTo>
                    <a:lnTo>
                      <a:pt x="11" y="4"/>
                    </a:lnTo>
                    <a:lnTo>
                      <a:pt x="7" y="3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79" name="Freeform 1107"/>
              <p:cNvSpPr>
                <a:spLocks noChangeArrowheads="1"/>
              </p:cNvSpPr>
              <p:nvPr/>
            </p:nvSpPr>
            <p:spPr bwMode="auto">
              <a:xfrm>
                <a:off x="2630" y="4246"/>
                <a:ext cx="98" cy="54"/>
              </a:xfrm>
              <a:custGeom>
                <a:avLst/>
                <a:gdLst>
                  <a:gd name="G0" fmla="+- 19 0 0"/>
                  <a:gd name="G1" fmla="*/ 1 0 51712"/>
                  <a:gd name="G2" fmla="*/ 1 57263 60354"/>
                  <a:gd name="G3" fmla="*/ 1 61289 45696"/>
                  <a:gd name="G4" fmla="*/ 1 63095 51712"/>
                  <a:gd name="G5" fmla="*/ G4 1 180"/>
                  <a:gd name="G6" fmla="*/ G3 1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41815 51712"/>
                  <a:gd name="G21" fmla="+- 19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5570 0 0"/>
                  <a:gd name="G34" fmla="+- 11673 0 0"/>
                  <a:gd name="G35" fmla="+- 16340 0 0"/>
                  <a:gd name="G36" fmla="+- 17593 0 0"/>
                  <a:gd name="G37" fmla="+- 22816 0 0"/>
                  <a:gd name="G38" fmla="+- 30256 0 0"/>
                  <a:gd name="G39" fmla="+- 43578 0 0"/>
                  <a:gd name="T0" fmla="*/ 3 w 108"/>
                  <a:gd name="T1" fmla="*/ 71106 h 40"/>
                  <a:gd name="T2" fmla="*/ 1 w 108"/>
                  <a:gd name="T3" fmla="*/ 77209 h 40"/>
                  <a:gd name="T4" fmla="*/ 1 w 108"/>
                  <a:gd name="T5" fmla="*/ 81875 h 40"/>
                  <a:gd name="T6" fmla="*/ 0 w 108"/>
                  <a:gd name="T7" fmla="*/ 83129 h 40"/>
                  <a:gd name="T8" fmla="*/ 1 w 108"/>
                  <a:gd name="T9" fmla="*/ 88354 h 40"/>
                  <a:gd name="T10" fmla="*/ 3 w 108"/>
                  <a:gd name="T11" fmla="*/ 95798 h 40"/>
                  <a:gd name="T12" fmla="*/ 7 w 108"/>
                  <a:gd name="T13" fmla="*/ 109312 h 40"/>
                  <a:gd name="T14" fmla="*/ 199 w 108"/>
                  <a:gd name="T15" fmla="*/ 126540 h 40"/>
                  <a:gd name="T16" fmla="*/ 285 w 108"/>
                  <a:gd name="T17" fmla="*/ 129971 h 40"/>
                  <a:gd name="T18" fmla="*/ 451 w 108"/>
                  <a:gd name="T19" fmla="*/ 137736 h 40"/>
                  <a:gd name="T20" fmla="*/ 576 w 108"/>
                  <a:gd name="T21" fmla="*/ 146461 h 40"/>
                  <a:gd name="T22" fmla="*/ 730 w 108"/>
                  <a:gd name="T23" fmla="*/ 146461 h 40"/>
                  <a:gd name="T24" fmla="*/ 861 w 108"/>
                  <a:gd name="T25" fmla="*/ 146461 h 40"/>
                  <a:gd name="T26" fmla="*/ 1013 w 108"/>
                  <a:gd name="T27" fmla="*/ 139743 h 40"/>
                  <a:gd name="T28" fmla="*/ 1139 w 108"/>
                  <a:gd name="T29" fmla="*/ 136127 h 40"/>
                  <a:gd name="T30" fmla="*/ 1296 w 108"/>
                  <a:gd name="T31" fmla="*/ 126540 h 40"/>
                  <a:gd name="T32" fmla="*/ 1399 w 108"/>
                  <a:gd name="T33" fmla="*/ 101896 h 40"/>
                  <a:gd name="T34" fmla="*/ 1478 w 108"/>
                  <a:gd name="T35" fmla="*/ 88986 h 40"/>
                  <a:gd name="T36" fmla="*/ 1493 w 108"/>
                  <a:gd name="T37" fmla="*/ 77209 h 40"/>
                  <a:gd name="T38" fmla="*/ 1558 w 108"/>
                  <a:gd name="T39" fmla="*/ 56963 h 40"/>
                  <a:gd name="T40" fmla="*/ 1560 w 108"/>
                  <a:gd name="T41" fmla="*/ 42786 h 40"/>
                  <a:gd name="T42" fmla="*/ 1560 w 108"/>
                  <a:gd name="T43" fmla="*/ 34219 h 40"/>
                  <a:gd name="T44" fmla="*/ 1497 w 108"/>
                  <a:gd name="T45" fmla="*/ 1218 h 40"/>
                  <a:gd name="T46" fmla="*/ 1413 w 108"/>
                  <a:gd name="T47" fmla="*/ 151 h 40"/>
                  <a:gd name="T48" fmla="*/ 1327 w 108"/>
                  <a:gd name="T49" fmla="*/ 80 h 40"/>
                  <a:gd name="T50" fmla="*/ 1228 w 108"/>
                  <a:gd name="T51" fmla="*/ 0 h 40"/>
                  <a:gd name="T52" fmla="*/ 1069 w 108"/>
                  <a:gd name="T53" fmla="*/ 0 h 40"/>
                  <a:gd name="T54" fmla="*/ 960 w 108"/>
                  <a:gd name="T55" fmla="*/ 0 h 40"/>
                  <a:gd name="T56" fmla="*/ 815 w 108"/>
                  <a:gd name="T57" fmla="*/ 80 h 40"/>
                  <a:gd name="T58" fmla="*/ 730 w 108"/>
                  <a:gd name="T59" fmla="*/ 1083 h 40"/>
                  <a:gd name="T60" fmla="*/ 590 w 108"/>
                  <a:gd name="T61" fmla="*/ 29614 h 40"/>
                  <a:gd name="T62" fmla="*/ 475 w 108"/>
                  <a:gd name="T63" fmla="*/ 36997 h 40"/>
                  <a:gd name="T64" fmla="*/ 355 w 108"/>
                  <a:gd name="T65" fmla="*/ 42786 h 40"/>
                  <a:gd name="T66" fmla="*/ 242 w 108"/>
                  <a:gd name="T67" fmla="*/ 49174 h 40"/>
                  <a:gd name="T68" fmla="*/ 175 w 108"/>
                  <a:gd name="T69" fmla="*/ 56963 h 40"/>
                  <a:gd name="T70" fmla="*/ 6 w 108"/>
                  <a:gd name="T71" fmla="*/ 61534 h 40"/>
                  <a:gd name="T72" fmla="*/ 3 w 108"/>
                  <a:gd name="T73" fmla="*/ 71106 h 40"/>
                  <a:gd name="T74" fmla="*/ 0 w 108"/>
                  <a:gd name="T75" fmla="*/ 0 h 40"/>
                  <a:gd name="T76" fmla="*/ 108 w 108"/>
                  <a:gd name="T7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8" h="40">
                    <a:moveTo>
                      <a:pt x="3" y="19"/>
                    </a:moveTo>
                    <a:lnTo>
                      <a:pt x="1" y="21"/>
                    </a:lnTo>
                    <a:lnTo>
                      <a:pt x="1" y="22"/>
                    </a:lnTo>
                    <a:lnTo>
                      <a:pt x="0" y="23"/>
                    </a:lnTo>
                    <a:lnTo>
                      <a:pt x="1" y="24"/>
                    </a:lnTo>
                    <a:lnTo>
                      <a:pt x="3" y="27"/>
                    </a:lnTo>
                    <a:lnTo>
                      <a:pt x="8" y="30"/>
                    </a:lnTo>
                    <a:lnTo>
                      <a:pt x="14" y="34"/>
                    </a:lnTo>
                    <a:lnTo>
                      <a:pt x="21" y="36"/>
                    </a:lnTo>
                    <a:lnTo>
                      <a:pt x="31" y="38"/>
                    </a:lnTo>
                    <a:lnTo>
                      <a:pt x="40" y="40"/>
                    </a:lnTo>
                    <a:lnTo>
                      <a:pt x="50" y="40"/>
                    </a:lnTo>
                    <a:lnTo>
                      <a:pt x="60" y="40"/>
                    </a:lnTo>
                    <a:lnTo>
                      <a:pt x="70" y="39"/>
                    </a:lnTo>
                    <a:lnTo>
                      <a:pt x="79" y="37"/>
                    </a:lnTo>
                    <a:lnTo>
                      <a:pt x="89" y="34"/>
                    </a:lnTo>
                    <a:lnTo>
                      <a:pt x="96" y="28"/>
                    </a:lnTo>
                    <a:lnTo>
                      <a:pt x="100" y="25"/>
                    </a:lnTo>
                    <a:lnTo>
                      <a:pt x="103" y="21"/>
                    </a:lnTo>
                    <a:lnTo>
                      <a:pt x="106" y="16"/>
                    </a:lnTo>
                    <a:lnTo>
                      <a:pt x="108" y="12"/>
                    </a:lnTo>
                    <a:lnTo>
                      <a:pt x="108" y="9"/>
                    </a:lnTo>
                    <a:lnTo>
                      <a:pt x="104" y="6"/>
                    </a:lnTo>
                    <a:lnTo>
                      <a:pt x="98" y="4"/>
                    </a:lnTo>
                    <a:lnTo>
                      <a:pt x="92" y="2"/>
                    </a:lnTo>
                    <a:lnTo>
                      <a:pt x="84" y="0"/>
                    </a:lnTo>
                    <a:lnTo>
                      <a:pt x="74" y="0"/>
                    </a:lnTo>
                    <a:lnTo>
                      <a:pt x="66" y="0"/>
                    </a:lnTo>
                    <a:lnTo>
                      <a:pt x="57" y="2"/>
                    </a:lnTo>
                    <a:lnTo>
                      <a:pt x="50" y="5"/>
                    </a:lnTo>
                    <a:lnTo>
                      <a:pt x="41" y="7"/>
                    </a:lnTo>
                    <a:lnTo>
                      <a:pt x="33" y="10"/>
                    </a:lnTo>
                    <a:lnTo>
                      <a:pt x="25" y="12"/>
                    </a:lnTo>
                    <a:lnTo>
                      <a:pt x="18" y="14"/>
                    </a:lnTo>
                    <a:lnTo>
                      <a:pt x="12" y="16"/>
                    </a:lnTo>
                    <a:lnTo>
                      <a:pt x="6" y="17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80" name="Freeform 1108"/>
              <p:cNvSpPr>
                <a:spLocks noChangeArrowheads="1"/>
              </p:cNvSpPr>
              <p:nvPr/>
            </p:nvSpPr>
            <p:spPr bwMode="auto">
              <a:xfrm>
                <a:off x="2625" y="4258"/>
                <a:ext cx="105" cy="4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2 0 0"/>
                  <a:gd name="G8" fmla="*/ 1 63971 49664"/>
                  <a:gd name="G9" fmla="*/ 1 63095 51712"/>
                  <a:gd name="G10" fmla="*/ G9 1 180"/>
                  <a:gd name="G11" fmla="*/ G8 1 G10"/>
                  <a:gd name="G12" fmla="*/ 1 31321 25856"/>
                  <a:gd name="G13" fmla="*/ 1 63095 51712"/>
                  <a:gd name="G14" fmla="*/ G13 1 180"/>
                  <a:gd name="G15" fmla="*/ G12 1 G14"/>
                  <a:gd name="G16" fmla="+- 5 0 0"/>
                  <a:gd name="G17" fmla="*/ 1 0 51712"/>
                  <a:gd name="G18" fmla="*/ 1 17 5"/>
                  <a:gd name="G19" fmla="+- 17 0 0"/>
                  <a:gd name="G20" fmla="sin 25 G19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*/ 1 61167 20"/>
                  <a:gd name="G40" fmla="+- 1 0 0"/>
                  <a:gd name="G41" fmla="+- 180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G48" fmla="+- 1 0 0"/>
                  <a:gd name="T0" fmla="*/ 1837 w 116"/>
                  <a:gd name="T1" fmla="*/ 0 h 36"/>
                  <a:gd name="T2" fmla="*/ 1801 w 116"/>
                  <a:gd name="T3" fmla="*/ 163 h 36"/>
                  <a:gd name="T4" fmla="*/ 1747 w 116"/>
                  <a:gd name="T5" fmla="*/ 34749 h 36"/>
                  <a:gd name="T6" fmla="*/ 1699 w 116"/>
                  <a:gd name="T7" fmla="*/ 47826 h 36"/>
                  <a:gd name="T8" fmla="*/ 1649 w 116"/>
                  <a:gd name="T9" fmla="*/ 56117 h 36"/>
                  <a:gd name="T10" fmla="*/ 1541 w 116"/>
                  <a:gd name="T11" fmla="*/ 82111 h 36"/>
                  <a:gd name="T12" fmla="*/ 1380 w 116"/>
                  <a:gd name="T13" fmla="*/ 96391 h 36"/>
                  <a:gd name="T14" fmla="*/ 1228 w 116"/>
                  <a:gd name="T15" fmla="*/ 104429 h 36"/>
                  <a:gd name="T16" fmla="*/ 1079 w 116"/>
                  <a:gd name="T17" fmla="*/ 106419 h 36"/>
                  <a:gd name="T18" fmla="*/ 909 w 116"/>
                  <a:gd name="T19" fmla="*/ 106419 h 36"/>
                  <a:gd name="T20" fmla="*/ 758 w 116"/>
                  <a:gd name="T21" fmla="*/ 106419 h 36"/>
                  <a:gd name="T22" fmla="*/ 585 w 116"/>
                  <a:gd name="T23" fmla="*/ 98296 h 36"/>
                  <a:gd name="T24" fmla="*/ 449 w 116"/>
                  <a:gd name="T25" fmla="*/ 90723 h 36"/>
                  <a:gd name="T26" fmla="*/ 327 w 116"/>
                  <a:gd name="T27" fmla="*/ 82111 h 36"/>
                  <a:gd name="T28" fmla="*/ 231 w 116"/>
                  <a:gd name="T29" fmla="*/ 65845 h 36"/>
                  <a:gd name="T30" fmla="*/ 180 w 116"/>
                  <a:gd name="T31" fmla="*/ 56117 h 36"/>
                  <a:gd name="T32" fmla="*/ 8 w 116"/>
                  <a:gd name="T33" fmla="*/ 47826 h 36"/>
                  <a:gd name="T34" fmla="*/ 8 w 116"/>
                  <a:gd name="T35" fmla="*/ 51844 h 36"/>
                  <a:gd name="T36" fmla="*/ 8 w 116"/>
                  <a:gd name="T37" fmla="*/ 56117 h 36"/>
                  <a:gd name="T38" fmla="*/ 171 w 116"/>
                  <a:gd name="T39" fmla="*/ 51844 h 36"/>
                  <a:gd name="T40" fmla="*/ 5 w 116"/>
                  <a:gd name="T41" fmla="*/ 221 h 36"/>
                  <a:gd name="T42" fmla="*/ 3 w 116"/>
                  <a:gd name="T43" fmla="*/ 32091 h 36"/>
                  <a:gd name="T44" fmla="*/ 1 w 116"/>
                  <a:gd name="T45" fmla="*/ 37603 h 36"/>
                  <a:gd name="T46" fmla="*/ 0 w 116"/>
                  <a:gd name="T47" fmla="*/ 51844 h 36"/>
                  <a:gd name="T48" fmla="*/ 1 w 116"/>
                  <a:gd name="T49" fmla="*/ 71334 h 36"/>
                  <a:gd name="T50" fmla="*/ 4 w 116"/>
                  <a:gd name="T51" fmla="*/ 83737 h 36"/>
                  <a:gd name="T52" fmla="*/ 171 w 116"/>
                  <a:gd name="T53" fmla="*/ 104429 h 36"/>
                  <a:gd name="T54" fmla="*/ 276 w 116"/>
                  <a:gd name="T55" fmla="*/ 115297 h 36"/>
                  <a:gd name="T56" fmla="*/ 411 w 116"/>
                  <a:gd name="T57" fmla="*/ 124918 h 36"/>
                  <a:gd name="T58" fmla="*/ 566 w 116"/>
                  <a:gd name="T59" fmla="*/ 140553 h 36"/>
                  <a:gd name="T60" fmla="*/ 736 w 116"/>
                  <a:gd name="T61" fmla="*/ 146623 h 36"/>
                  <a:gd name="T62" fmla="*/ 909 w 116"/>
                  <a:gd name="T63" fmla="*/ 152270 h 36"/>
                  <a:gd name="T64" fmla="*/ 1083 w 116"/>
                  <a:gd name="T65" fmla="*/ 152270 h 36"/>
                  <a:gd name="T66" fmla="*/ 1289 w 116"/>
                  <a:gd name="T67" fmla="*/ 143865 h 36"/>
                  <a:gd name="T68" fmla="*/ 1450 w 116"/>
                  <a:gd name="T69" fmla="*/ 132781 h 36"/>
                  <a:gd name="T70" fmla="*/ 1629 w 116"/>
                  <a:gd name="T71" fmla="*/ 113125 h 36"/>
                  <a:gd name="T72" fmla="*/ 1747 w 116"/>
                  <a:gd name="T73" fmla="*/ 90723 h 36"/>
                  <a:gd name="T74" fmla="*/ 1831 w 116"/>
                  <a:gd name="T75" fmla="*/ 77289 h 36"/>
                  <a:gd name="T76" fmla="*/ 1882 w 116"/>
                  <a:gd name="T77" fmla="*/ 56117 h 36"/>
                  <a:gd name="T78" fmla="*/ 1942 w 116"/>
                  <a:gd name="T79" fmla="*/ 34749 h 36"/>
                  <a:gd name="T80" fmla="*/ 1961 w 116"/>
                  <a:gd name="T81" fmla="*/ 163 h 36"/>
                  <a:gd name="T82" fmla="*/ 1837 w 116"/>
                  <a:gd name="T83" fmla="*/ 0 h 36"/>
                  <a:gd name="T84" fmla="*/ 0 w 116"/>
                  <a:gd name="T85" fmla="*/ 0 h 36"/>
                  <a:gd name="T86" fmla="*/ 116 w 116"/>
                  <a:gd name="T8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T84" t="T85" r="T86" b="T87"/>
                <a:pathLst>
                  <a:path w="116" h="36">
                    <a:moveTo>
                      <a:pt x="108" y="0"/>
                    </a:moveTo>
                    <a:lnTo>
                      <a:pt x="106" y="4"/>
                    </a:lnTo>
                    <a:lnTo>
                      <a:pt x="104" y="8"/>
                    </a:lnTo>
                    <a:lnTo>
                      <a:pt x="100" y="12"/>
                    </a:lnTo>
                    <a:lnTo>
                      <a:pt x="98" y="14"/>
                    </a:lnTo>
                    <a:lnTo>
                      <a:pt x="91" y="19"/>
                    </a:lnTo>
                    <a:lnTo>
                      <a:pt x="82" y="23"/>
                    </a:lnTo>
                    <a:lnTo>
                      <a:pt x="73" y="25"/>
                    </a:lnTo>
                    <a:lnTo>
                      <a:pt x="63" y="26"/>
                    </a:lnTo>
                    <a:lnTo>
                      <a:pt x="54" y="26"/>
                    </a:lnTo>
                    <a:lnTo>
                      <a:pt x="44" y="26"/>
                    </a:lnTo>
                    <a:lnTo>
                      <a:pt x="35" y="24"/>
                    </a:lnTo>
                    <a:lnTo>
                      <a:pt x="26" y="22"/>
                    </a:lnTo>
                    <a:lnTo>
                      <a:pt x="20" y="19"/>
                    </a:lnTo>
                    <a:lnTo>
                      <a:pt x="14" y="16"/>
                    </a:lnTo>
                    <a:lnTo>
                      <a:pt x="10" y="14"/>
                    </a:lnTo>
                    <a:lnTo>
                      <a:pt x="8" y="12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7" y="28"/>
                    </a:lnTo>
                    <a:lnTo>
                      <a:pt x="24" y="30"/>
                    </a:lnTo>
                    <a:lnTo>
                      <a:pt x="34" y="33"/>
                    </a:lnTo>
                    <a:lnTo>
                      <a:pt x="43" y="35"/>
                    </a:lnTo>
                    <a:lnTo>
                      <a:pt x="54" y="36"/>
                    </a:lnTo>
                    <a:lnTo>
                      <a:pt x="64" y="36"/>
                    </a:lnTo>
                    <a:lnTo>
                      <a:pt x="75" y="34"/>
                    </a:lnTo>
                    <a:lnTo>
                      <a:pt x="86" y="31"/>
                    </a:lnTo>
                    <a:lnTo>
                      <a:pt x="95" y="27"/>
                    </a:lnTo>
                    <a:lnTo>
                      <a:pt x="104" y="22"/>
                    </a:lnTo>
                    <a:lnTo>
                      <a:pt x="107" y="18"/>
                    </a:lnTo>
                    <a:lnTo>
                      <a:pt x="111" y="14"/>
                    </a:lnTo>
                    <a:lnTo>
                      <a:pt x="114" y="8"/>
                    </a:lnTo>
                    <a:lnTo>
                      <a:pt x="116" y="4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81" name="Freeform 1109"/>
              <p:cNvSpPr>
                <a:spLocks noChangeArrowheads="1"/>
              </p:cNvSpPr>
              <p:nvPr/>
            </p:nvSpPr>
            <p:spPr bwMode="auto">
              <a:xfrm>
                <a:off x="2690" y="4241"/>
                <a:ext cx="56" cy="31"/>
              </a:xfrm>
              <a:custGeom>
                <a:avLst/>
                <a:gdLst>
                  <a:gd name="G0" fmla="*/ 1 21 2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0 51712"/>
                  <a:gd name="G10" fmla="sin G8 G9"/>
                  <a:gd name="G11" fmla="+- 16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1 0 0"/>
                  <a:gd name="G23" fmla="*/ 1 0 51712"/>
                  <a:gd name="T0" fmla="*/ 2 w 56"/>
                  <a:gd name="T1" fmla="*/ 1248904 h 19"/>
                  <a:gd name="T2" fmla="*/ 435 w 56"/>
                  <a:gd name="T3" fmla="*/ 1022112 h 19"/>
                  <a:gd name="T4" fmla="*/ 661 w 56"/>
                  <a:gd name="T5" fmla="*/ 1022112 h 19"/>
                  <a:gd name="T6" fmla="*/ 1056 w 56"/>
                  <a:gd name="T7" fmla="*/ 1022112 h 19"/>
                  <a:gd name="T8" fmla="*/ 1356 w 56"/>
                  <a:gd name="T9" fmla="*/ 1248904 h 19"/>
                  <a:gd name="T10" fmla="*/ 1587 w 56"/>
                  <a:gd name="T11" fmla="*/ 1380108 h 19"/>
                  <a:gd name="T12" fmla="*/ 1782 w 56"/>
                  <a:gd name="T13" fmla="*/ 1863355 h 19"/>
                  <a:gd name="T14" fmla="*/ 1877 w 56"/>
                  <a:gd name="T15" fmla="*/ 2059747 h 19"/>
                  <a:gd name="T16" fmla="*/ 1877 w 56"/>
                  <a:gd name="T17" fmla="*/ 1863355 h 19"/>
                  <a:gd name="T18" fmla="*/ 2170 w 56"/>
                  <a:gd name="T19" fmla="*/ 2276669 h 19"/>
                  <a:gd name="T20" fmla="*/ 2091 w 56"/>
                  <a:gd name="T21" fmla="*/ 1248904 h 19"/>
                  <a:gd name="T22" fmla="*/ 1978 w 56"/>
                  <a:gd name="T23" fmla="*/ 836801 h 19"/>
                  <a:gd name="T24" fmla="*/ 1762 w 56"/>
                  <a:gd name="T25" fmla="*/ 684672 h 19"/>
                  <a:gd name="T26" fmla="*/ 1372 w 56"/>
                  <a:gd name="T27" fmla="*/ 1263 h 19"/>
                  <a:gd name="T28" fmla="*/ 1113 w 56"/>
                  <a:gd name="T29" fmla="*/ 0 h 19"/>
                  <a:gd name="T30" fmla="*/ 661 w 56"/>
                  <a:gd name="T31" fmla="*/ 0 h 19"/>
                  <a:gd name="T32" fmla="*/ 9 w 56"/>
                  <a:gd name="T33" fmla="*/ 0 h 19"/>
                  <a:gd name="T34" fmla="*/ 0 w 56"/>
                  <a:gd name="T35" fmla="*/ 1263 h 19"/>
                  <a:gd name="T36" fmla="*/ 2 w 56"/>
                  <a:gd name="T37" fmla="*/ 1248904 h 19"/>
                  <a:gd name="T38" fmla="*/ 0 w 56"/>
                  <a:gd name="T39" fmla="*/ 0 h 19"/>
                  <a:gd name="T40" fmla="*/ 56 w 56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9">
                    <a:moveTo>
                      <a:pt x="2" y="11"/>
                    </a:moveTo>
                    <a:lnTo>
                      <a:pt x="10" y="9"/>
                    </a:lnTo>
                    <a:lnTo>
                      <a:pt x="18" y="9"/>
                    </a:lnTo>
                    <a:lnTo>
                      <a:pt x="27" y="9"/>
                    </a:lnTo>
                    <a:lnTo>
                      <a:pt x="35" y="11"/>
                    </a:lnTo>
                    <a:lnTo>
                      <a:pt x="41" y="12"/>
                    </a:lnTo>
                    <a:lnTo>
                      <a:pt x="46" y="15"/>
                    </a:lnTo>
                    <a:lnTo>
                      <a:pt x="48" y="17"/>
                    </a:lnTo>
                    <a:lnTo>
                      <a:pt x="48" y="15"/>
                    </a:lnTo>
                    <a:lnTo>
                      <a:pt x="56" y="19"/>
                    </a:lnTo>
                    <a:lnTo>
                      <a:pt x="55" y="11"/>
                    </a:lnTo>
                    <a:lnTo>
                      <a:pt x="51" y="7"/>
                    </a:lnTo>
                    <a:lnTo>
                      <a:pt x="45" y="5"/>
                    </a:lnTo>
                    <a:lnTo>
                      <a:pt x="36" y="3"/>
                    </a:lnTo>
                    <a:lnTo>
                      <a:pt x="28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82" name="Freeform 1110"/>
              <p:cNvSpPr>
                <a:spLocks noChangeArrowheads="1"/>
              </p:cNvSpPr>
              <p:nvPr/>
            </p:nvSpPr>
            <p:spPr bwMode="auto">
              <a:xfrm>
                <a:off x="2630" y="4244"/>
                <a:ext cx="44" cy="37"/>
              </a:xfrm>
              <a:custGeom>
                <a:avLst/>
                <a:gdLst>
                  <a:gd name="G0" fmla="+- 8 0 0"/>
                  <a:gd name="G1" fmla="*/ 1 4035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29559 51712"/>
                  <a:gd name="G8" fmla="*/ 1 0 51712"/>
                  <a:gd name="G9" fmla="+- 2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2 0 0"/>
                  <a:gd name="G21" fmla="+- 49 0 0"/>
                  <a:gd name="T0" fmla="*/ 2 w 57"/>
                  <a:gd name="T1" fmla="*/ 238875 h 25"/>
                  <a:gd name="T2" fmla="*/ 2 w 57"/>
                  <a:gd name="T3" fmla="*/ 231891 h 25"/>
                  <a:gd name="T4" fmla="*/ 49 w 57"/>
                  <a:gd name="T5" fmla="*/ 221203 h 25"/>
                  <a:gd name="T6" fmla="*/ 68 w 57"/>
                  <a:gd name="T7" fmla="*/ 198768 h 25"/>
                  <a:gd name="T8" fmla="*/ 101 w 57"/>
                  <a:gd name="T9" fmla="*/ 175512 h 25"/>
                  <a:gd name="T10" fmla="*/ 131 w 57"/>
                  <a:gd name="T11" fmla="*/ 150427 h 25"/>
                  <a:gd name="T12" fmla="*/ 161 w 57"/>
                  <a:gd name="T13" fmla="*/ 128965 h 25"/>
                  <a:gd name="T14" fmla="*/ 200 w 57"/>
                  <a:gd name="T15" fmla="*/ 110466 h 25"/>
                  <a:gd name="T16" fmla="*/ 223 w 57"/>
                  <a:gd name="T17" fmla="*/ 81290 h 25"/>
                  <a:gd name="T18" fmla="*/ 219 w 57"/>
                  <a:gd name="T19" fmla="*/ 0 h 25"/>
                  <a:gd name="T20" fmla="*/ 188 w 57"/>
                  <a:gd name="T21" fmla="*/ 342 h 25"/>
                  <a:gd name="T22" fmla="*/ 153 w 57"/>
                  <a:gd name="T23" fmla="*/ 581 h 25"/>
                  <a:gd name="T24" fmla="*/ 125 w 57"/>
                  <a:gd name="T25" fmla="*/ 75285 h 25"/>
                  <a:gd name="T26" fmla="*/ 87 w 57"/>
                  <a:gd name="T27" fmla="*/ 87773 h 25"/>
                  <a:gd name="T28" fmla="*/ 61 w 57"/>
                  <a:gd name="T29" fmla="*/ 110466 h 25"/>
                  <a:gd name="T30" fmla="*/ 44 w 57"/>
                  <a:gd name="T31" fmla="*/ 128965 h 25"/>
                  <a:gd name="T32" fmla="*/ 2 w 57"/>
                  <a:gd name="T33" fmla="*/ 139358 h 25"/>
                  <a:gd name="T34" fmla="*/ 0 w 57"/>
                  <a:gd name="T35" fmla="*/ 162475 h 25"/>
                  <a:gd name="T36" fmla="*/ 2 w 57"/>
                  <a:gd name="T37" fmla="*/ 238875 h 25"/>
                  <a:gd name="T38" fmla="*/ 0 w 57"/>
                  <a:gd name="T39" fmla="*/ 0 h 25"/>
                  <a:gd name="T40" fmla="*/ 57 w 57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7" h="25">
                    <a:moveTo>
                      <a:pt x="4" y="25"/>
                    </a:moveTo>
                    <a:lnTo>
                      <a:pt x="8" y="24"/>
                    </a:lnTo>
                    <a:lnTo>
                      <a:pt x="12" y="23"/>
                    </a:lnTo>
                    <a:lnTo>
                      <a:pt x="18" y="20"/>
                    </a:lnTo>
                    <a:lnTo>
                      <a:pt x="26" y="18"/>
                    </a:lnTo>
                    <a:lnTo>
                      <a:pt x="33" y="16"/>
                    </a:lnTo>
                    <a:lnTo>
                      <a:pt x="41" y="14"/>
                    </a:lnTo>
                    <a:lnTo>
                      <a:pt x="50" y="12"/>
                    </a:lnTo>
                    <a:lnTo>
                      <a:pt x="57" y="8"/>
                    </a:lnTo>
                    <a:lnTo>
                      <a:pt x="55" y="0"/>
                    </a:lnTo>
                    <a:lnTo>
                      <a:pt x="47" y="3"/>
                    </a:lnTo>
                    <a:lnTo>
                      <a:pt x="39" y="5"/>
                    </a:lnTo>
                    <a:lnTo>
                      <a:pt x="31" y="7"/>
                    </a:lnTo>
                    <a:lnTo>
                      <a:pt x="23" y="9"/>
                    </a:lnTo>
                    <a:lnTo>
                      <a:pt x="16" y="12"/>
                    </a:lnTo>
                    <a:lnTo>
                      <a:pt x="10" y="14"/>
                    </a:lnTo>
                    <a:lnTo>
                      <a:pt x="4" y="15"/>
                    </a:lnTo>
                    <a:lnTo>
                      <a:pt x="0" y="17"/>
                    </a:lnTo>
                    <a:lnTo>
                      <a:pt x="4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83" name="Freeform 1111"/>
              <p:cNvSpPr>
                <a:spLocks noChangeArrowheads="1"/>
              </p:cNvSpPr>
              <p:nvPr/>
            </p:nvSpPr>
            <p:spPr bwMode="auto">
              <a:xfrm>
                <a:off x="3012" y="4246"/>
                <a:ext cx="97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51259 48160"/>
                  <a:gd name="G9" fmla="+- 2 0 0"/>
                  <a:gd name="G10" fmla="+- 3 0 0"/>
                  <a:gd name="G11" fmla="+- 6 0 0"/>
                  <a:gd name="G12" fmla="*/ 1 15659 4816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3999 0 0"/>
                  <a:gd name="G31" fmla="+- 10095 0 0"/>
                  <a:gd name="G32" fmla="+- 14761 0 0"/>
                  <a:gd name="G33" fmla="+- 16015 0 0"/>
                  <a:gd name="G34" fmla="+- 21248 0 0"/>
                  <a:gd name="G35" fmla="+- 28777 0 0"/>
                  <a:gd name="G36" fmla="+- 42415 0 0"/>
                  <a:gd name="T0" fmla="*/ 1571 w 107"/>
                  <a:gd name="T1" fmla="*/ 71106 h 40"/>
                  <a:gd name="T2" fmla="*/ 1572 w 107"/>
                  <a:gd name="T3" fmla="*/ 77209 h 40"/>
                  <a:gd name="T4" fmla="*/ 1579 w 107"/>
                  <a:gd name="T5" fmla="*/ 81875 h 40"/>
                  <a:gd name="T6" fmla="*/ 1579 w 107"/>
                  <a:gd name="T7" fmla="*/ 83129 h 40"/>
                  <a:gd name="T8" fmla="*/ 1579 w 107"/>
                  <a:gd name="T9" fmla="*/ 88354 h 40"/>
                  <a:gd name="T10" fmla="*/ 1571 w 107"/>
                  <a:gd name="T11" fmla="*/ 95798 h 40"/>
                  <a:gd name="T12" fmla="*/ 1486 w 107"/>
                  <a:gd name="T13" fmla="*/ 109312 h 40"/>
                  <a:gd name="T14" fmla="*/ 1362 w 107"/>
                  <a:gd name="T15" fmla="*/ 126540 h 40"/>
                  <a:gd name="T16" fmla="*/ 1269 w 107"/>
                  <a:gd name="T17" fmla="*/ 129971 h 40"/>
                  <a:gd name="T18" fmla="*/ 1137 w 107"/>
                  <a:gd name="T19" fmla="*/ 137736 h 40"/>
                  <a:gd name="T20" fmla="*/ 1016 w 107"/>
                  <a:gd name="T21" fmla="*/ 146461 h 40"/>
                  <a:gd name="T22" fmla="*/ 863 w 107"/>
                  <a:gd name="T23" fmla="*/ 146461 h 40"/>
                  <a:gd name="T24" fmla="*/ 707 w 107"/>
                  <a:gd name="T25" fmla="*/ 146461 h 40"/>
                  <a:gd name="T26" fmla="*/ 538 w 107"/>
                  <a:gd name="T27" fmla="*/ 139743 h 40"/>
                  <a:gd name="T28" fmla="*/ 425 w 107"/>
                  <a:gd name="T29" fmla="*/ 136127 h 40"/>
                  <a:gd name="T30" fmla="*/ 264 w 107"/>
                  <a:gd name="T31" fmla="*/ 126540 h 40"/>
                  <a:gd name="T32" fmla="*/ 172 w 107"/>
                  <a:gd name="T33" fmla="*/ 101896 h 40"/>
                  <a:gd name="T34" fmla="*/ 7 w 107"/>
                  <a:gd name="T35" fmla="*/ 88986 h 40"/>
                  <a:gd name="T36" fmla="*/ 4 w 107"/>
                  <a:gd name="T37" fmla="*/ 77209 h 40"/>
                  <a:gd name="T38" fmla="*/ 2 w 107"/>
                  <a:gd name="T39" fmla="*/ 56963 h 40"/>
                  <a:gd name="T40" fmla="*/ 0 w 107"/>
                  <a:gd name="T41" fmla="*/ 42786 h 40"/>
                  <a:gd name="T42" fmla="*/ 0 w 107"/>
                  <a:gd name="T43" fmla="*/ 34219 h 40"/>
                  <a:gd name="T44" fmla="*/ 3 w 107"/>
                  <a:gd name="T45" fmla="*/ 1218 h 40"/>
                  <a:gd name="T46" fmla="*/ 154 w 107"/>
                  <a:gd name="T47" fmla="*/ 151 h 40"/>
                  <a:gd name="T48" fmla="*/ 224 w 107"/>
                  <a:gd name="T49" fmla="*/ 80 h 40"/>
                  <a:gd name="T50" fmla="*/ 348 w 107"/>
                  <a:gd name="T51" fmla="*/ 0 h 40"/>
                  <a:gd name="T52" fmla="*/ 483 w 107"/>
                  <a:gd name="T53" fmla="*/ 0 h 40"/>
                  <a:gd name="T54" fmla="*/ 621 w 107"/>
                  <a:gd name="T55" fmla="*/ 0 h 40"/>
                  <a:gd name="T56" fmla="*/ 747 w 107"/>
                  <a:gd name="T57" fmla="*/ 80 h 40"/>
                  <a:gd name="T58" fmla="*/ 863 w 107"/>
                  <a:gd name="T59" fmla="*/ 1083 h 40"/>
                  <a:gd name="T60" fmla="*/ 982 w 107"/>
                  <a:gd name="T61" fmla="*/ 29614 h 40"/>
                  <a:gd name="T62" fmla="*/ 1092 w 107"/>
                  <a:gd name="T63" fmla="*/ 36997 h 40"/>
                  <a:gd name="T64" fmla="*/ 1221 w 107"/>
                  <a:gd name="T65" fmla="*/ 42786 h 40"/>
                  <a:gd name="T66" fmla="*/ 1336 w 107"/>
                  <a:gd name="T67" fmla="*/ 49174 h 40"/>
                  <a:gd name="T68" fmla="*/ 1417 w 107"/>
                  <a:gd name="T69" fmla="*/ 56963 h 40"/>
                  <a:gd name="T70" fmla="*/ 1496 w 107"/>
                  <a:gd name="T71" fmla="*/ 61534 h 40"/>
                  <a:gd name="T72" fmla="*/ 1571 w 107"/>
                  <a:gd name="T73" fmla="*/ 71106 h 40"/>
                  <a:gd name="T74" fmla="*/ 0 w 107"/>
                  <a:gd name="T75" fmla="*/ 0 h 40"/>
                  <a:gd name="T76" fmla="*/ 107 w 107"/>
                  <a:gd name="T7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107" h="40">
                    <a:moveTo>
                      <a:pt x="105" y="19"/>
                    </a:moveTo>
                    <a:lnTo>
                      <a:pt x="106" y="21"/>
                    </a:lnTo>
                    <a:lnTo>
                      <a:pt x="107" y="22"/>
                    </a:lnTo>
                    <a:lnTo>
                      <a:pt x="107" y="23"/>
                    </a:lnTo>
                    <a:lnTo>
                      <a:pt x="107" y="24"/>
                    </a:lnTo>
                    <a:lnTo>
                      <a:pt x="105" y="27"/>
                    </a:lnTo>
                    <a:lnTo>
                      <a:pt x="99" y="30"/>
                    </a:lnTo>
                    <a:lnTo>
                      <a:pt x="93" y="34"/>
                    </a:lnTo>
                    <a:lnTo>
                      <a:pt x="86" y="36"/>
                    </a:lnTo>
                    <a:lnTo>
                      <a:pt x="77" y="38"/>
                    </a:lnTo>
                    <a:lnTo>
                      <a:pt x="68" y="40"/>
                    </a:lnTo>
                    <a:lnTo>
                      <a:pt x="58" y="40"/>
                    </a:lnTo>
                    <a:lnTo>
                      <a:pt x="48" y="40"/>
                    </a:lnTo>
                    <a:lnTo>
                      <a:pt x="37" y="39"/>
                    </a:lnTo>
                    <a:lnTo>
                      <a:pt x="28" y="37"/>
                    </a:lnTo>
                    <a:lnTo>
                      <a:pt x="19" y="34"/>
                    </a:lnTo>
                    <a:lnTo>
                      <a:pt x="11" y="28"/>
                    </a:lnTo>
                    <a:lnTo>
                      <a:pt x="7" y="25"/>
                    </a:lnTo>
                    <a:lnTo>
                      <a:pt x="4" y="21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9" y="4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3" y="0"/>
                    </a:lnTo>
                    <a:lnTo>
                      <a:pt x="42" y="0"/>
                    </a:lnTo>
                    <a:lnTo>
                      <a:pt x="51" y="2"/>
                    </a:lnTo>
                    <a:lnTo>
                      <a:pt x="58" y="5"/>
                    </a:lnTo>
                    <a:lnTo>
                      <a:pt x="67" y="7"/>
                    </a:lnTo>
                    <a:lnTo>
                      <a:pt x="74" y="10"/>
                    </a:lnTo>
                    <a:lnTo>
                      <a:pt x="83" y="12"/>
                    </a:lnTo>
                    <a:lnTo>
                      <a:pt x="90" y="14"/>
                    </a:lnTo>
                    <a:lnTo>
                      <a:pt x="96" y="16"/>
                    </a:lnTo>
                    <a:lnTo>
                      <a:pt x="101" y="17"/>
                    </a:lnTo>
                    <a:lnTo>
                      <a:pt x="105" y="19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84" name="Freeform 1112"/>
              <p:cNvSpPr>
                <a:spLocks noChangeArrowheads="1"/>
              </p:cNvSpPr>
              <p:nvPr/>
            </p:nvSpPr>
            <p:spPr bwMode="auto">
              <a:xfrm>
                <a:off x="3009" y="4258"/>
                <a:ext cx="106" cy="49"/>
              </a:xfrm>
              <a:custGeom>
                <a:avLst/>
                <a:gdLst>
                  <a:gd name="G0" fmla="+- 65534 0 0"/>
                  <a:gd name="G1" fmla="+- 14 0 0"/>
                  <a:gd name="G2" fmla="*/ 1 35 256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59343 38528"/>
                  <a:gd name="G20" fmla="+- 4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61167 2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T0" fmla="*/ 0 w 115"/>
                  <a:gd name="T1" fmla="*/ 163 h 36"/>
                  <a:gd name="T2" fmla="*/ 2 w 115"/>
                  <a:gd name="T3" fmla="*/ 34749 h 36"/>
                  <a:gd name="T4" fmla="*/ 5 w 115"/>
                  <a:gd name="T5" fmla="*/ 56117 h 36"/>
                  <a:gd name="T6" fmla="*/ 8 w 115"/>
                  <a:gd name="T7" fmla="*/ 77289 h 36"/>
                  <a:gd name="T8" fmla="*/ 282 w 115"/>
                  <a:gd name="T9" fmla="*/ 90723 h 36"/>
                  <a:gd name="T10" fmla="*/ 452 w 115"/>
                  <a:gd name="T11" fmla="*/ 113125 h 36"/>
                  <a:gd name="T12" fmla="*/ 681 w 115"/>
                  <a:gd name="T13" fmla="*/ 132781 h 36"/>
                  <a:gd name="T14" fmla="*/ 917 w 115"/>
                  <a:gd name="T15" fmla="*/ 143865 h 36"/>
                  <a:gd name="T16" fmla="*/ 1159 w 115"/>
                  <a:gd name="T17" fmla="*/ 152270 h 36"/>
                  <a:gd name="T18" fmla="*/ 1384 w 115"/>
                  <a:gd name="T19" fmla="*/ 152270 h 36"/>
                  <a:gd name="T20" fmla="*/ 1637 w 115"/>
                  <a:gd name="T21" fmla="*/ 146623 h 36"/>
                  <a:gd name="T22" fmla="*/ 1842 w 115"/>
                  <a:gd name="T23" fmla="*/ 140553 h 36"/>
                  <a:gd name="T24" fmla="*/ 2014 w 115"/>
                  <a:gd name="T25" fmla="*/ 124918 h 36"/>
                  <a:gd name="T26" fmla="*/ 2220 w 115"/>
                  <a:gd name="T27" fmla="*/ 115297 h 36"/>
                  <a:gd name="T28" fmla="*/ 2358 w 115"/>
                  <a:gd name="T29" fmla="*/ 104429 h 36"/>
                  <a:gd name="T30" fmla="*/ 2498 w 115"/>
                  <a:gd name="T31" fmla="*/ 83737 h 36"/>
                  <a:gd name="T32" fmla="*/ 2524 w 115"/>
                  <a:gd name="T33" fmla="*/ 71334 h 36"/>
                  <a:gd name="T34" fmla="*/ 2543 w 115"/>
                  <a:gd name="T35" fmla="*/ 51844 h 36"/>
                  <a:gd name="T36" fmla="*/ 2543 w 115"/>
                  <a:gd name="T37" fmla="*/ 37603 h 36"/>
                  <a:gd name="T38" fmla="*/ 2503 w 115"/>
                  <a:gd name="T39" fmla="*/ 32091 h 36"/>
                  <a:gd name="T40" fmla="*/ 2498 w 115"/>
                  <a:gd name="T41" fmla="*/ 221 h 36"/>
                  <a:gd name="T42" fmla="*/ 2378 w 115"/>
                  <a:gd name="T43" fmla="*/ 51844 h 36"/>
                  <a:gd name="T44" fmla="*/ 2378 w 115"/>
                  <a:gd name="T45" fmla="*/ 56117 h 36"/>
                  <a:gd name="T46" fmla="*/ 2378 w 115"/>
                  <a:gd name="T47" fmla="*/ 51844 h 36"/>
                  <a:gd name="T48" fmla="*/ 2378 w 115"/>
                  <a:gd name="T49" fmla="*/ 47826 h 36"/>
                  <a:gd name="T50" fmla="*/ 2358 w 115"/>
                  <a:gd name="T51" fmla="*/ 56117 h 36"/>
                  <a:gd name="T52" fmla="*/ 2243 w 115"/>
                  <a:gd name="T53" fmla="*/ 65845 h 36"/>
                  <a:gd name="T54" fmla="*/ 2132 w 115"/>
                  <a:gd name="T55" fmla="*/ 82111 h 36"/>
                  <a:gd name="T56" fmla="*/ 1974 w 115"/>
                  <a:gd name="T57" fmla="*/ 90723 h 36"/>
                  <a:gd name="T58" fmla="*/ 1771 w 115"/>
                  <a:gd name="T59" fmla="*/ 98296 h 36"/>
                  <a:gd name="T60" fmla="*/ 1590 w 115"/>
                  <a:gd name="T61" fmla="*/ 106419 h 36"/>
                  <a:gd name="T62" fmla="*/ 1371 w 115"/>
                  <a:gd name="T63" fmla="*/ 106419 h 36"/>
                  <a:gd name="T64" fmla="*/ 1159 w 115"/>
                  <a:gd name="T65" fmla="*/ 106419 h 36"/>
                  <a:gd name="T66" fmla="*/ 935 w 115"/>
                  <a:gd name="T67" fmla="*/ 104429 h 36"/>
                  <a:gd name="T68" fmla="*/ 738 w 115"/>
                  <a:gd name="T69" fmla="*/ 96391 h 36"/>
                  <a:gd name="T70" fmla="*/ 571 w 115"/>
                  <a:gd name="T71" fmla="*/ 82111 h 36"/>
                  <a:gd name="T72" fmla="*/ 378 w 115"/>
                  <a:gd name="T73" fmla="*/ 56117 h 36"/>
                  <a:gd name="T74" fmla="*/ 317 w 115"/>
                  <a:gd name="T75" fmla="*/ 47826 h 36"/>
                  <a:gd name="T76" fmla="*/ 282 w 115"/>
                  <a:gd name="T77" fmla="*/ 34749 h 36"/>
                  <a:gd name="T78" fmla="*/ 222 w 115"/>
                  <a:gd name="T79" fmla="*/ 163 h 36"/>
                  <a:gd name="T80" fmla="*/ 7 w 115"/>
                  <a:gd name="T81" fmla="*/ 0 h 36"/>
                  <a:gd name="T82" fmla="*/ 0 w 115"/>
                  <a:gd name="T83" fmla="*/ 163 h 36"/>
                  <a:gd name="T84" fmla="*/ 0 w 115"/>
                  <a:gd name="T85" fmla="*/ 0 h 36"/>
                  <a:gd name="T86" fmla="*/ 115 w 115"/>
                  <a:gd name="T8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T84" t="T85" r="T86" b="T87"/>
                <a:pathLst>
                  <a:path w="115" h="36">
                    <a:moveTo>
                      <a:pt x="0" y="4"/>
                    </a:moveTo>
                    <a:lnTo>
                      <a:pt x="2" y="8"/>
                    </a:lnTo>
                    <a:lnTo>
                      <a:pt x="5" y="14"/>
                    </a:lnTo>
                    <a:lnTo>
                      <a:pt x="8" y="18"/>
                    </a:lnTo>
                    <a:lnTo>
                      <a:pt x="13" y="22"/>
                    </a:lnTo>
                    <a:lnTo>
                      <a:pt x="21" y="27"/>
                    </a:lnTo>
                    <a:lnTo>
                      <a:pt x="31" y="31"/>
                    </a:lnTo>
                    <a:lnTo>
                      <a:pt x="41" y="34"/>
                    </a:lnTo>
                    <a:lnTo>
                      <a:pt x="52" y="36"/>
                    </a:lnTo>
                    <a:lnTo>
                      <a:pt x="62" y="36"/>
                    </a:lnTo>
                    <a:lnTo>
                      <a:pt x="73" y="35"/>
                    </a:lnTo>
                    <a:lnTo>
                      <a:pt x="82" y="33"/>
                    </a:lnTo>
                    <a:lnTo>
                      <a:pt x="91" y="30"/>
                    </a:lnTo>
                    <a:lnTo>
                      <a:pt x="99" y="28"/>
                    </a:lnTo>
                    <a:lnTo>
                      <a:pt x="106" y="25"/>
                    </a:lnTo>
                    <a:lnTo>
                      <a:pt x="111" y="20"/>
                    </a:lnTo>
                    <a:lnTo>
                      <a:pt x="114" y="17"/>
                    </a:lnTo>
                    <a:lnTo>
                      <a:pt x="115" y="13"/>
                    </a:lnTo>
                    <a:lnTo>
                      <a:pt x="115" y="9"/>
                    </a:lnTo>
                    <a:lnTo>
                      <a:pt x="113" y="7"/>
                    </a:lnTo>
                    <a:lnTo>
                      <a:pt x="111" y="5"/>
                    </a:lnTo>
                    <a:lnTo>
                      <a:pt x="107" y="13"/>
                    </a:lnTo>
                    <a:lnTo>
                      <a:pt x="107" y="14"/>
                    </a:lnTo>
                    <a:lnTo>
                      <a:pt x="107" y="13"/>
                    </a:lnTo>
                    <a:lnTo>
                      <a:pt x="107" y="12"/>
                    </a:lnTo>
                    <a:lnTo>
                      <a:pt x="106" y="14"/>
                    </a:lnTo>
                    <a:lnTo>
                      <a:pt x="101" y="16"/>
                    </a:lnTo>
                    <a:lnTo>
                      <a:pt x="96" y="19"/>
                    </a:lnTo>
                    <a:lnTo>
                      <a:pt x="89" y="22"/>
                    </a:lnTo>
                    <a:lnTo>
                      <a:pt x="80" y="24"/>
                    </a:lnTo>
                    <a:lnTo>
                      <a:pt x="72" y="26"/>
                    </a:lnTo>
                    <a:lnTo>
                      <a:pt x="61" y="26"/>
                    </a:lnTo>
                    <a:lnTo>
                      <a:pt x="52" y="26"/>
                    </a:lnTo>
                    <a:lnTo>
                      <a:pt x="42" y="25"/>
                    </a:lnTo>
                    <a:lnTo>
                      <a:pt x="34" y="23"/>
                    </a:lnTo>
                    <a:lnTo>
                      <a:pt x="25" y="19"/>
                    </a:lnTo>
                    <a:lnTo>
                      <a:pt x="18" y="14"/>
                    </a:lnTo>
                    <a:lnTo>
                      <a:pt x="15" y="12"/>
                    </a:lnTo>
                    <a:lnTo>
                      <a:pt x="13" y="8"/>
                    </a:lnTo>
                    <a:lnTo>
                      <a:pt x="9" y="4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85" name="Freeform 1113"/>
              <p:cNvSpPr>
                <a:spLocks noChangeArrowheads="1"/>
              </p:cNvSpPr>
              <p:nvPr/>
            </p:nvSpPr>
            <p:spPr bwMode="auto">
              <a:xfrm>
                <a:off x="3009" y="4241"/>
                <a:ext cx="56" cy="3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7 0 0"/>
                  <a:gd name="G4" fmla="+- 11 0 0"/>
                  <a:gd name="G5" fmla="*/ 1 33825 25856"/>
                  <a:gd name="G6" fmla="*/ 1 5205 49664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1782 0 0"/>
                  <a:gd name="G21" fmla="+- 1429 0 0"/>
                  <a:gd name="T0" fmla="*/ 2170 w 56"/>
                  <a:gd name="T1" fmla="*/ 1263 h 19"/>
                  <a:gd name="T2" fmla="*/ 1782 w 56"/>
                  <a:gd name="T3" fmla="*/ 0 h 19"/>
                  <a:gd name="T4" fmla="*/ 1429 w 56"/>
                  <a:gd name="T5" fmla="*/ 0 h 19"/>
                  <a:gd name="T6" fmla="*/ 1056 w 56"/>
                  <a:gd name="T7" fmla="*/ 0 h 19"/>
                  <a:gd name="T8" fmla="*/ 696 w 56"/>
                  <a:gd name="T9" fmla="*/ 1263 h 19"/>
                  <a:gd name="T10" fmla="*/ 458 w 56"/>
                  <a:gd name="T11" fmla="*/ 684672 h 19"/>
                  <a:gd name="T12" fmla="*/ 5 w 56"/>
                  <a:gd name="T13" fmla="*/ 836801 h 19"/>
                  <a:gd name="T14" fmla="*/ 1 w 56"/>
                  <a:gd name="T15" fmla="*/ 1248904 h 19"/>
                  <a:gd name="T16" fmla="*/ 0 w 56"/>
                  <a:gd name="T17" fmla="*/ 2276669 h 19"/>
                  <a:gd name="T18" fmla="*/ 7 w 56"/>
                  <a:gd name="T19" fmla="*/ 1863355 h 19"/>
                  <a:gd name="T20" fmla="*/ 7 w 56"/>
                  <a:gd name="T21" fmla="*/ 2059747 h 19"/>
                  <a:gd name="T22" fmla="*/ 9 w 56"/>
                  <a:gd name="T23" fmla="*/ 1863355 h 19"/>
                  <a:gd name="T24" fmla="*/ 565 w 56"/>
                  <a:gd name="T25" fmla="*/ 1380108 h 19"/>
                  <a:gd name="T26" fmla="*/ 772 w 56"/>
                  <a:gd name="T27" fmla="*/ 1248904 h 19"/>
                  <a:gd name="T28" fmla="*/ 1113 w 56"/>
                  <a:gd name="T29" fmla="*/ 1022112 h 19"/>
                  <a:gd name="T30" fmla="*/ 1429 w 56"/>
                  <a:gd name="T31" fmla="*/ 1022112 h 19"/>
                  <a:gd name="T32" fmla="*/ 1762 w 56"/>
                  <a:gd name="T33" fmla="*/ 1022112 h 19"/>
                  <a:gd name="T34" fmla="*/ 2060 w 56"/>
                  <a:gd name="T35" fmla="*/ 1248904 h 19"/>
                  <a:gd name="T36" fmla="*/ 2170 w 56"/>
                  <a:gd name="T37" fmla="*/ 1263 h 19"/>
                  <a:gd name="T38" fmla="*/ 0 w 56"/>
                  <a:gd name="T39" fmla="*/ 0 h 19"/>
                  <a:gd name="T40" fmla="*/ 56 w 56"/>
                  <a:gd name="T4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19">
                    <a:moveTo>
                      <a:pt x="56" y="3"/>
                    </a:moveTo>
                    <a:lnTo>
                      <a:pt x="46" y="0"/>
                    </a:lnTo>
                    <a:lnTo>
                      <a:pt x="37" y="0"/>
                    </a:lnTo>
                    <a:lnTo>
                      <a:pt x="27" y="0"/>
                    </a:lnTo>
                    <a:lnTo>
                      <a:pt x="19" y="3"/>
                    </a:lnTo>
                    <a:lnTo>
                      <a:pt x="11" y="5"/>
                    </a:lnTo>
                    <a:lnTo>
                      <a:pt x="5" y="7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7" y="15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15" y="12"/>
                    </a:lnTo>
                    <a:lnTo>
                      <a:pt x="21" y="11"/>
                    </a:lnTo>
                    <a:lnTo>
                      <a:pt x="28" y="9"/>
                    </a:lnTo>
                    <a:lnTo>
                      <a:pt x="37" y="9"/>
                    </a:lnTo>
                    <a:lnTo>
                      <a:pt x="45" y="9"/>
                    </a:lnTo>
                    <a:lnTo>
                      <a:pt x="53" y="1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86" name="Freeform 1114"/>
              <p:cNvSpPr>
                <a:spLocks noChangeArrowheads="1"/>
              </p:cNvSpPr>
              <p:nvPr/>
            </p:nvSpPr>
            <p:spPr bwMode="auto">
              <a:xfrm>
                <a:off x="3064" y="4244"/>
                <a:ext cx="45" cy="3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0 51712"/>
                  <a:gd name="G5" fmla="*/ 1 32325 44192"/>
                  <a:gd name="G6" fmla="*/ 1 63095 51712"/>
                  <a:gd name="G7" fmla="*/ G6 1 180"/>
                  <a:gd name="G8" fmla="*/ G5 1 G7"/>
                  <a:gd name="G9" fmla="+- 1 0 0"/>
                  <a:gd name="G10" fmla="+- 1 0 0"/>
                  <a:gd name="G11" fmla="+- 1 0 0"/>
                  <a:gd name="G12" fmla="+- 1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*/ 1 209 2"/>
                  <a:gd name="G24" fmla="*/ 1 189 2"/>
                  <a:gd name="T0" fmla="*/ 221 w 58"/>
                  <a:gd name="T1" fmla="*/ 162475 h 25"/>
                  <a:gd name="T2" fmla="*/ 209 w 58"/>
                  <a:gd name="T3" fmla="*/ 139358 h 25"/>
                  <a:gd name="T4" fmla="*/ 189 w 58"/>
                  <a:gd name="T5" fmla="*/ 128965 h 25"/>
                  <a:gd name="T6" fmla="*/ 162 w 58"/>
                  <a:gd name="T7" fmla="*/ 110466 h 25"/>
                  <a:gd name="T8" fmla="*/ 134 w 58"/>
                  <a:gd name="T9" fmla="*/ 87773 h 25"/>
                  <a:gd name="T10" fmla="*/ 98 w 58"/>
                  <a:gd name="T11" fmla="*/ 75285 h 25"/>
                  <a:gd name="T12" fmla="*/ 70 w 58"/>
                  <a:gd name="T13" fmla="*/ 581 h 25"/>
                  <a:gd name="T14" fmla="*/ 44 w 58"/>
                  <a:gd name="T15" fmla="*/ 342 h 25"/>
                  <a:gd name="T16" fmla="*/ 2 w 58"/>
                  <a:gd name="T17" fmla="*/ 0 h 25"/>
                  <a:gd name="T18" fmla="*/ 0 w 58"/>
                  <a:gd name="T19" fmla="*/ 81290 h 25"/>
                  <a:gd name="T20" fmla="*/ 2 w 58"/>
                  <a:gd name="T21" fmla="*/ 110466 h 25"/>
                  <a:gd name="T22" fmla="*/ 64 w 58"/>
                  <a:gd name="T23" fmla="*/ 128965 h 25"/>
                  <a:gd name="T24" fmla="*/ 89 w 58"/>
                  <a:gd name="T25" fmla="*/ 150427 h 25"/>
                  <a:gd name="T26" fmla="*/ 127 w 58"/>
                  <a:gd name="T27" fmla="*/ 175512 h 25"/>
                  <a:gd name="T28" fmla="*/ 154 w 58"/>
                  <a:gd name="T29" fmla="*/ 198768 h 25"/>
                  <a:gd name="T30" fmla="*/ 173 w 58"/>
                  <a:gd name="T31" fmla="*/ 221203 h 25"/>
                  <a:gd name="T32" fmla="*/ 199 w 58"/>
                  <a:gd name="T33" fmla="*/ 231891 h 25"/>
                  <a:gd name="T34" fmla="*/ 209 w 58"/>
                  <a:gd name="T35" fmla="*/ 238875 h 25"/>
                  <a:gd name="T36" fmla="*/ 221 w 58"/>
                  <a:gd name="T37" fmla="*/ 162475 h 25"/>
                  <a:gd name="T38" fmla="*/ 0 w 58"/>
                  <a:gd name="T39" fmla="*/ 0 h 25"/>
                  <a:gd name="T40" fmla="*/ 58 w 58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8" h="25">
                    <a:moveTo>
                      <a:pt x="58" y="17"/>
                    </a:moveTo>
                    <a:lnTo>
                      <a:pt x="54" y="15"/>
                    </a:lnTo>
                    <a:lnTo>
                      <a:pt x="48" y="14"/>
                    </a:lnTo>
                    <a:lnTo>
                      <a:pt x="42" y="12"/>
                    </a:lnTo>
                    <a:lnTo>
                      <a:pt x="35" y="9"/>
                    </a:lnTo>
                    <a:lnTo>
                      <a:pt x="26" y="7"/>
                    </a:lnTo>
                    <a:lnTo>
                      <a:pt x="19" y="5"/>
                    </a:lnTo>
                    <a:lnTo>
                      <a:pt x="10" y="3"/>
                    </a:lnTo>
                    <a:lnTo>
                      <a:pt x="3" y="0"/>
                    </a:lnTo>
                    <a:lnTo>
                      <a:pt x="0" y="8"/>
                    </a:lnTo>
                    <a:lnTo>
                      <a:pt x="8" y="12"/>
                    </a:lnTo>
                    <a:lnTo>
                      <a:pt x="17" y="14"/>
                    </a:lnTo>
                    <a:lnTo>
                      <a:pt x="24" y="16"/>
                    </a:lnTo>
                    <a:lnTo>
                      <a:pt x="33" y="18"/>
                    </a:lnTo>
                    <a:lnTo>
                      <a:pt x="40" y="20"/>
                    </a:lnTo>
                    <a:lnTo>
                      <a:pt x="45" y="23"/>
                    </a:lnTo>
                    <a:lnTo>
                      <a:pt x="50" y="24"/>
                    </a:lnTo>
                    <a:lnTo>
                      <a:pt x="54" y="25"/>
                    </a:lnTo>
                    <a:lnTo>
                      <a:pt x="58" y="1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87" name="Freeform 1115"/>
              <p:cNvSpPr>
                <a:spLocks noChangeArrowheads="1"/>
              </p:cNvSpPr>
              <p:nvPr/>
            </p:nvSpPr>
            <p:spPr bwMode="auto">
              <a:xfrm>
                <a:off x="2690" y="4254"/>
                <a:ext cx="100" cy="54"/>
              </a:xfrm>
              <a:custGeom>
                <a:avLst/>
                <a:gdLst>
                  <a:gd name="G0" fmla="*/ 1 41 2"/>
                  <a:gd name="G1" fmla="+- 65535 0 0"/>
                  <a:gd name="G2" fmla="*/ 1 0 51712"/>
                  <a:gd name="G3" fmla="*/ 1 53085 49664"/>
                  <a:gd name="G4" fmla="*/ 1 63095 51712"/>
                  <a:gd name="G5" fmla="*/ G4 1 180"/>
                  <a:gd name="G6" fmla="*/ G3 1 G5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1553 49664"/>
                  <a:gd name="G22" fmla="*/ 1 81 2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53290 0 0"/>
                  <a:gd name="G39" fmla="+- 53279 0 0"/>
                  <a:gd name="G40" fmla="+- 52522 0 0"/>
                  <a:gd name="G41" fmla="+- 52333 0 0"/>
                  <a:gd name="G42" fmla="+- 51517 0 0"/>
                  <a:gd name="G43" fmla="+- 51313 0 0"/>
                  <a:gd name="G44" fmla="+- 51105 0 0"/>
                  <a:gd name="T0" fmla="*/ 2 w 98"/>
                  <a:gd name="T1" fmla="*/ 12081 h 52"/>
                  <a:gd name="T2" fmla="*/ 1 w 98"/>
                  <a:gd name="T3" fmla="*/ 12247 h 52"/>
                  <a:gd name="T4" fmla="*/ 0 w 98"/>
                  <a:gd name="T5" fmla="*/ 12257 h 52"/>
                  <a:gd name="T6" fmla="*/ 0 w 98"/>
                  <a:gd name="T7" fmla="*/ 13014 h 52"/>
                  <a:gd name="T8" fmla="*/ 0 w 98"/>
                  <a:gd name="T9" fmla="*/ 13203 h 52"/>
                  <a:gd name="T10" fmla="*/ 2 w 98"/>
                  <a:gd name="T11" fmla="*/ 14021 h 52"/>
                  <a:gd name="T12" fmla="*/ 8 w 98"/>
                  <a:gd name="T13" fmla="*/ 14231 h 52"/>
                  <a:gd name="T14" fmla="*/ 654 w 98"/>
                  <a:gd name="T15" fmla="*/ 15085 h 52"/>
                  <a:gd name="T16" fmla="*/ 1049 w 98"/>
                  <a:gd name="T17" fmla="*/ 15303 h 52"/>
                  <a:gd name="T18" fmla="*/ 1552 w 98"/>
                  <a:gd name="T19" fmla="*/ 15311 h 52"/>
                  <a:gd name="T20" fmla="*/ 2006 w 98"/>
                  <a:gd name="T21" fmla="*/ 15311 h 52"/>
                  <a:gd name="T22" fmla="*/ 2509 w 98"/>
                  <a:gd name="T23" fmla="*/ 15303 h 52"/>
                  <a:gd name="T24" fmla="*/ 2993 w 98"/>
                  <a:gd name="T25" fmla="*/ 15085 h 52"/>
                  <a:gd name="T26" fmla="*/ 3435 w 98"/>
                  <a:gd name="T27" fmla="*/ 14021 h 52"/>
                  <a:gd name="T28" fmla="*/ 3872 w 98"/>
                  <a:gd name="T29" fmla="*/ 13014 h 52"/>
                  <a:gd name="T30" fmla="*/ 4253 w 98"/>
                  <a:gd name="T31" fmla="*/ 11386 h 52"/>
                  <a:gd name="T32" fmla="*/ 4507 w 98"/>
                  <a:gd name="T33" fmla="*/ 9106 h 52"/>
                  <a:gd name="T34" fmla="*/ 4549 w 98"/>
                  <a:gd name="T35" fmla="*/ 7868 h 52"/>
                  <a:gd name="T36" fmla="*/ 4630 w 98"/>
                  <a:gd name="T37" fmla="*/ 6676 h 52"/>
                  <a:gd name="T38" fmla="*/ 4630 w 98"/>
                  <a:gd name="T39" fmla="*/ 5343 h 52"/>
                  <a:gd name="T40" fmla="*/ 4786 w 98"/>
                  <a:gd name="T41" fmla="*/ 3421 h 52"/>
                  <a:gd name="T42" fmla="*/ 4602 w 98"/>
                  <a:gd name="T43" fmla="*/ 2716 h 52"/>
                  <a:gd name="T44" fmla="*/ 4507 w 98"/>
                  <a:gd name="T45" fmla="*/ 2341 h 52"/>
                  <a:gd name="T46" fmla="*/ 4253 w 98"/>
                  <a:gd name="T47" fmla="*/ 4 h 52"/>
                  <a:gd name="T48" fmla="*/ 3872 w 98"/>
                  <a:gd name="T49" fmla="*/ 1 h 52"/>
                  <a:gd name="T50" fmla="*/ 3558 w 98"/>
                  <a:gd name="T51" fmla="*/ 0 h 52"/>
                  <a:gd name="T52" fmla="*/ 3173 w 98"/>
                  <a:gd name="T53" fmla="*/ 0 h 52"/>
                  <a:gd name="T54" fmla="*/ 3058 w 98"/>
                  <a:gd name="T55" fmla="*/ 1 h 52"/>
                  <a:gd name="T56" fmla="*/ 2870 w 98"/>
                  <a:gd name="T57" fmla="*/ 3 h 52"/>
                  <a:gd name="T58" fmla="*/ 2705 w 98"/>
                  <a:gd name="T59" fmla="*/ 5 h 52"/>
                  <a:gd name="T60" fmla="*/ 2639 w 98"/>
                  <a:gd name="T61" fmla="*/ 2341 h 52"/>
                  <a:gd name="T62" fmla="*/ 2341 w 98"/>
                  <a:gd name="T63" fmla="*/ 3694 h 52"/>
                  <a:gd name="T64" fmla="*/ 1960 w 98"/>
                  <a:gd name="T65" fmla="*/ 6200 h 52"/>
                  <a:gd name="T66" fmla="*/ 1579 w 98"/>
                  <a:gd name="T67" fmla="*/ 7738 h 52"/>
                  <a:gd name="T68" fmla="*/ 1250 w 98"/>
                  <a:gd name="T69" fmla="*/ 8959 h 52"/>
                  <a:gd name="T70" fmla="*/ 778 w 98"/>
                  <a:gd name="T71" fmla="*/ 9811 h 52"/>
                  <a:gd name="T72" fmla="*/ 548 w 98"/>
                  <a:gd name="T73" fmla="*/ 11207 h 52"/>
                  <a:gd name="T74" fmla="*/ 7 w 98"/>
                  <a:gd name="T75" fmla="*/ 11387 h 52"/>
                  <a:gd name="T76" fmla="*/ 2 w 98"/>
                  <a:gd name="T77" fmla="*/ 12081 h 52"/>
                  <a:gd name="T78" fmla="*/ 0 w 98"/>
                  <a:gd name="T79" fmla="*/ 0 h 52"/>
                  <a:gd name="T80" fmla="*/ 98 w 98"/>
                  <a:gd name="T8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98" h="52">
                    <a:moveTo>
                      <a:pt x="2" y="40"/>
                    </a:moveTo>
                    <a:lnTo>
                      <a:pt x="1" y="41"/>
                    </a:lnTo>
                    <a:lnTo>
                      <a:pt x="0" y="42"/>
                    </a:lnTo>
                    <a:lnTo>
                      <a:pt x="0" y="43"/>
                    </a:lnTo>
                    <a:lnTo>
                      <a:pt x="0" y="44"/>
                    </a:lnTo>
                    <a:lnTo>
                      <a:pt x="2" y="46"/>
                    </a:lnTo>
                    <a:lnTo>
                      <a:pt x="8" y="48"/>
                    </a:lnTo>
                    <a:lnTo>
                      <a:pt x="14" y="50"/>
                    </a:lnTo>
                    <a:lnTo>
                      <a:pt x="22" y="51"/>
                    </a:lnTo>
                    <a:lnTo>
                      <a:pt x="32" y="52"/>
                    </a:lnTo>
                    <a:lnTo>
                      <a:pt x="41" y="52"/>
                    </a:lnTo>
                    <a:lnTo>
                      <a:pt x="52" y="51"/>
                    </a:lnTo>
                    <a:lnTo>
                      <a:pt x="62" y="50"/>
                    </a:lnTo>
                    <a:lnTo>
                      <a:pt x="71" y="46"/>
                    </a:lnTo>
                    <a:lnTo>
                      <a:pt x="80" y="43"/>
                    </a:lnTo>
                    <a:lnTo>
                      <a:pt x="87" y="38"/>
                    </a:lnTo>
                    <a:lnTo>
                      <a:pt x="92" y="31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18"/>
                    </a:lnTo>
                    <a:lnTo>
                      <a:pt x="98" y="12"/>
                    </a:lnTo>
                    <a:lnTo>
                      <a:pt x="95" y="9"/>
                    </a:lnTo>
                    <a:lnTo>
                      <a:pt x="92" y="7"/>
                    </a:lnTo>
                    <a:lnTo>
                      <a:pt x="87" y="4"/>
                    </a:lnTo>
                    <a:lnTo>
                      <a:pt x="80" y="1"/>
                    </a:lnTo>
                    <a:lnTo>
                      <a:pt x="73" y="0"/>
                    </a:lnTo>
                    <a:lnTo>
                      <a:pt x="66" y="0"/>
                    </a:lnTo>
                    <a:lnTo>
                      <a:pt x="63" y="1"/>
                    </a:lnTo>
                    <a:lnTo>
                      <a:pt x="59" y="3"/>
                    </a:lnTo>
                    <a:lnTo>
                      <a:pt x="56" y="5"/>
                    </a:lnTo>
                    <a:lnTo>
                      <a:pt x="54" y="7"/>
                    </a:lnTo>
                    <a:lnTo>
                      <a:pt x="48" y="13"/>
                    </a:lnTo>
                    <a:lnTo>
                      <a:pt x="40" y="20"/>
                    </a:lnTo>
                    <a:lnTo>
                      <a:pt x="33" y="26"/>
                    </a:lnTo>
                    <a:lnTo>
                      <a:pt x="25" y="30"/>
                    </a:lnTo>
                    <a:lnTo>
                      <a:pt x="17" y="33"/>
                    </a:lnTo>
                    <a:lnTo>
                      <a:pt x="11" y="37"/>
                    </a:lnTo>
                    <a:lnTo>
                      <a:pt x="7" y="39"/>
                    </a:lnTo>
                    <a:lnTo>
                      <a:pt x="2" y="4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88" name="Freeform 1116"/>
              <p:cNvSpPr>
                <a:spLocks noChangeArrowheads="1"/>
              </p:cNvSpPr>
              <p:nvPr/>
            </p:nvSpPr>
            <p:spPr bwMode="auto">
              <a:xfrm>
                <a:off x="2685" y="4267"/>
                <a:ext cx="109" cy="4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0 0 0"/>
                  <a:gd name="G8" fmla="*/ 1 63301 57600"/>
                  <a:gd name="G9" fmla="*/ 1 63095 51712"/>
                  <a:gd name="G10" fmla="*/ G9 1 180"/>
                  <a:gd name="G11" fmla="*/ G8 1 G10"/>
                  <a:gd name="G12" fmla="*/ 1 42001 45696"/>
                  <a:gd name="G13" fmla="*/ 1 63095 51712"/>
                  <a:gd name="G14" fmla="*/ G13 1 180"/>
                  <a:gd name="G15" fmla="*/ G12 1 G14"/>
                  <a:gd name="G16" fmla="+- 3 0 0"/>
                  <a:gd name="G17" fmla="*/ 1 0 51712"/>
                  <a:gd name="G18" fmla="+- 20 0 0"/>
                  <a:gd name="G19" fmla="*/ 1 48301 5171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*/ 1 61167 20"/>
                  <a:gd name="G39" fmla="+- 1 0 0"/>
                  <a:gd name="G40" fmla="+- 3398 0 0"/>
                  <a:gd name="G41" fmla="+- 1 0 0"/>
                  <a:gd name="G42" fmla="+- 3354 0 0"/>
                  <a:gd name="G43" fmla="+- 1 0 0"/>
                  <a:gd name="G44" fmla="+- 1 0 0"/>
                  <a:gd name="G45" fmla="+- 1 0 0"/>
                  <a:gd name="G46" fmla="+- 1 0 0"/>
                  <a:gd name="G47" fmla="+- 1 0 0"/>
                  <a:gd name="T0" fmla="*/ 3409 w 107"/>
                  <a:gd name="T1" fmla="*/ 0 h 44"/>
                  <a:gd name="T2" fmla="*/ 3398 w 107"/>
                  <a:gd name="T3" fmla="*/ 125 h 44"/>
                  <a:gd name="T4" fmla="*/ 3398 w 107"/>
                  <a:gd name="T5" fmla="*/ 6912 h 44"/>
                  <a:gd name="T6" fmla="*/ 3354 w 107"/>
                  <a:gd name="T7" fmla="*/ 10636 h 44"/>
                  <a:gd name="T8" fmla="*/ 3350 w 107"/>
                  <a:gd name="T9" fmla="*/ 12705 h 44"/>
                  <a:gd name="T10" fmla="*/ 3162 w 107"/>
                  <a:gd name="T11" fmla="*/ 17499 h 44"/>
                  <a:gd name="T12" fmla="*/ 2886 w 107"/>
                  <a:gd name="T13" fmla="*/ 21425 h 44"/>
                  <a:gd name="T14" fmla="*/ 2593 w 107"/>
                  <a:gd name="T15" fmla="*/ 24807 h 44"/>
                  <a:gd name="T16" fmla="*/ 2324 w 107"/>
                  <a:gd name="T17" fmla="*/ 26484 h 44"/>
                  <a:gd name="T18" fmla="*/ 1948 w 107"/>
                  <a:gd name="T19" fmla="*/ 27056 h 44"/>
                  <a:gd name="T20" fmla="*/ 1638 w 107"/>
                  <a:gd name="T21" fmla="*/ 28860 h 44"/>
                  <a:gd name="T22" fmla="*/ 1275 w 107"/>
                  <a:gd name="T23" fmla="*/ 28860 h 44"/>
                  <a:gd name="T24" fmla="*/ 1005 w 107"/>
                  <a:gd name="T25" fmla="*/ 27056 h 44"/>
                  <a:gd name="T26" fmla="*/ 666 w 107"/>
                  <a:gd name="T27" fmla="*/ 26484 h 44"/>
                  <a:gd name="T28" fmla="*/ 483 w 107"/>
                  <a:gd name="T29" fmla="*/ 24807 h 44"/>
                  <a:gd name="T30" fmla="*/ 374 w 107"/>
                  <a:gd name="T31" fmla="*/ 24267 h 44"/>
                  <a:gd name="T32" fmla="*/ 8 w 107"/>
                  <a:gd name="T33" fmla="*/ 23382 h 44"/>
                  <a:gd name="T34" fmla="*/ 374 w 107"/>
                  <a:gd name="T35" fmla="*/ 24267 h 44"/>
                  <a:gd name="T36" fmla="*/ 8 w 107"/>
                  <a:gd name="T37" fmla="*/ 25525 h 44"/>
                  <a:gd name="T38" fmla="*/ 374 w 107"/>
                  <a:gd name="T39" fmla="*/ 25525 h 44"/>
                  <a:gd name="T40" fmla="*/ 6 w 107"/>
                  <a:gd name="T41" fmla="*/ 18021 h 44"/>
                  <a:gd name="T42" fmla="*/ 3 w 107"/>
                  <a:gd name="T43" fmla="*/ 19643 h 44"/>
                  <a:gd name="T44" fmla="*/ 1 w 107"/>
                  <a:gd name="T45" fmla="*/ 21425 h 44"/>
                  <a:gd name="T46" fmla="*/ 0 w 107"/>
                  <a:gd name="T47" fmla="*/ 24807 h 44"/>
                  <a:gd name="T48" fmla="*/ 2 w 107"/>
                  <a:gd name="T49" fmla="*/ 27056 h 44"/>
                  <a:gd name="T50" fmla="*/ 6 w 107"/>
                  <a:gd name="T51" fmla="*/ 30353 h 44"/>
                  <a:gd name="T52" fmla="*/ 431 w 107"/>
                  <a:gd name="T53" fmla="*/ 32194 h 44"/>
                  <a:gd name="T54" fmla="*/ 633 w 107"/>
                  <a:gd name="T55" fmla="*/ 33909 h 44"/>
                  <a:gd name="T56" fmla="*/ 976 w 107"/>
                  <a:gd name="T57" fmla="*/ 34376 h 44"/>
                  <a:gd name="T58" fmla="*/ 1275 w 107"/>
                  <a:gd name="T59" fmla="*/ 35113 h 44"/>
                  <a:gd name="T60" fmla="*/ 1638 w 107"/>
                  <a:gd name="T61" fmla="*/ 35113 h 44"/>
                  <a:gd name="T62" fmla="*/ 1972 w 107"/>
                  <a:gd name="T63" fmla="*/ 35113 h 44"/>
                  <a:gd name="T64" fmla="*/ 2409 w 107"/>
                  <a:gd name="T65" fmla="*/ 33909 h 44"/>
                  <a:gd name="T66" fmla="*/ 2705 w 107"/>
                  <a:gd name="T67" fmla="*/ 31496 h 44"/>
                  <a:gd name="T68" fmla="*/ 3057 w 107"/>
                  <a:gd name="T69" fmla="*/ 28860 h 44"/>
                  <a:gd name="T70" fmla="*/ 3354 w 107"/>
                  <a:gd name="T71" fmla="*/ 23382 h 44"/>
                  <a:gd name="T72" fmla="*/ 3552 w 107"/>
                  <a:gd name="T73" fmla="*/ 16512 h 44"/>
                  <a:gd name="T74" fmla="*/ 3718 w 107"/>
                  <a:gd name="T75" fmla="*/ 13848 h 44"/>
                  <a:gd name="T76" fmla="*/ 3735 w 107"/>
                  <a:gd name="T77" fmla="*/ 8187 h 44"/>
                  <a:gd name="T78" fmla="*/ 3748 w 107"/>
                  <a:gd name="T79" fmla="*/ 5323 h 44"/>
                  <a:gd name="T80" fmla="*/ 3748 w 107"/>
                  <a:gd name="T81" fmla="*/ 0 h 44"/>
                  <a:gd name="T82" fmla="*/ 3409 w 107"/>
                  <a:gd name="T83" fmla="*/ 0 h 44"/>
                  <a:gd name="T84" fmla="*/ 0 w 107"/>
                  <a:gd name="T85" fmla="*/ 0 h 44"/>
                  <a:gd name="T86" fmla="*/ 107 w 107"/>
                  <a:gd name="T87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T84" t="T85" r="T86" b="T87"/>
                <a:pathLst>
                  <a:path w="107" h="44">
                    <a:moveTo>
                      <a:pt x="98" y="0"/>
                    </a:moveTo>
                    <a:lnTo>
                      <a:pt x="97" y="5"/>
                    </a:lnTo>
                    <a:lnTo>
                      <a:pt x="97" y="9"/>
                    </a:lnTo>
                    <a:lnTo>
                      <a:pt x="95" y="14"/>
                    </a:lnTo>
                    <a:lnTo>
                      <a:pt x="94" y="16"/>
                    </a:lnTo>
                    <a:lnTo>
                      <a:pt x="89" y="22"/>
                    </a:lnTo>
                    <a:lnTo>
                      <a:pt x="82" y="27"/>
                    </a:lnTo>
                    <a:lnTo>
                      <a:pt x="75" y="31"/>
                    </a:lnTo>
                    <a:lnTo>
                      <a:pt x="66" y="33"/>
                    </a:lnTo>
                    <a:lnTo>
                      <a:pt x="56" y="34"/>
                    </a:lnTo>
                    <a:lnTo>
                      <a:pt x="46" y="36"/>
                    </a:lnTo>
                    <a:lnTo>
                      <a:pt x="37" y="36"/>
                    </a:lnTo>
                    <a:lnTo>
                      <a:pt x="28" y="34"/>
                    </a:lnTo>
                    <a:lnTo>
                      <a:pt x="20" y="33"/>
                    </a:lnTo>
                    <a:lnTo>
                      <a:pt x="14" y="31"/>
                    </a:lnTo>
                    <a:lnTo>
                      <a:pt x="9" y="30"/>
                    </a:lnTo>
                    <a:lnTo>
                      <a:pt x="8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9" y="32"/>
                    </a:lnTo>
                    <a:lnTo>
                      <a:pt x="6" y="23"/>
                    </a:lnTo>
                    <a:lnTo>
                      <a:pt x="3" y="25"/>
                    </a:lnTo>
                    <a:lnTo>
                      <a:pt x="1" y="27"/>
                    </a:lnTo>
                    <a:lnTo>
                      <a:pt x="0" y="31"/>
                    </a:lnTo>
                    <a:lnTo>
                      <a:pt x="2" y="34"/>
                    </a:lnTo>
                    <a:lnTo>
                      <a:pt x="6" y="38"/>
                    </a:lnTo>
                    <a:lnTo>
                      <a:pt x="12" y="40"/>
                    </a:lnTo>
                    <a:lnTo>
                      <a:pt x="19" y="42"/>
                    </a:lnTo>
                    <a:lnTo>
                      <a:pt x="27" y="43"/>
                    </a:lnTo>
                    <a:lnTo>
                      <a:pt x="37" y="44"/>
                    </a:lnTo>
                    <a:lnTo>
                      <a:pt x="46" y="44"/>
                    </a:lnTo>
                    <a:lnTo>
                      <a:pt x="57" y="44"/>
                    </a:lnTo>
                    <a:lnTo>
                      <a:pt x="68" y="42"/>
                    </a:lnTo>
                    <a:lnTo>
                      <a:pt x="77" y="39"/>
                    </a:lnTo>
                    <a:lnTo>
                      <a:pt x="87" y="36"/>
                    </a:lnTo>
                    <a:lnTo>
                      <a:pt x="95" y="29"/>
                    </a:lnTo>
                    <a:lnTo>
                      <a:pt x="101" y="21"/>
                    </a:lnTo>
                    <a:lnTo>
                      <a:pt x="104" y="17"/>
                    </a:lnTo>
                    <a:lnTo>
                      <a:pt x="106" y="11"/>
                    </a:lnTo>
                    <a:lnTo>
                      <a:pt x="107" y="6"/>
                    </a:lnTo>
                    <a:lnTo>
                      <a:pt x="107" y="0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89" name="Freeform 1117"/>
              <p:cNvSpPr>
                <a:spLocks noChangeArrowheads="1"/>
              </p:cNvSpPr>
              <p:nvPr/>
            </p:nvSpPr>
            <p:spPr bwMode="auto">
              <a:xfrm>
                <a:off x="2744" y="4249"/>
                <a:ext cx="52" cy="27"/>
              </a:xfrm>
              <a:custGeom>
                <a:avLst/>
                <a:gdLst>
                  <a:gd name="G0" fmla="*/ 1 8293 30784"/>
                  <a:gd name="G1" fmla="*/ 1 42409 49664"/>
                  <a:gd name="G2" fmla="*/ 1 11533 25856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*/ 1 55055 48160"/>
                  <a:gd name="G10" fmla="+- 4 0 0"/>
                  <a:gd name="G11" fmla="*/ 1 49175 51712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30 0 0"/>
                  <a:gd name="G24" fmla="+- 627 0 0"/>
                  <a:gd name="G25" fmla="*/ 1 701 2"/>
                  <a:gd name="T0" fmla="*/ 7 w 52"/>
                  <a:gd name="T1" fmla="*/ 237741 h 16"/>
                  <a:gd name="T2" fmla="*/ 530 w 52"/>
                  <a:gd name="T3" fmla="*/ 210585 h 16"/>
                  <a:gd name="T4" fmla="*/ 627 w 52"/>
                  <a:gd name="T5" fmla="*/ 186690 h 16"/>
                  <a:gd name="T6" fmla="*/ 701 w 52"/>
                  <a:gd name="T7" fmla="*/ 186690 h 16"/>
                  <a:gd name="T8" fmla="*/ 784 w 52"/>
                  <a:gd name="T9" fmla="*/ 175896 h 16"/>
                  <a:gd name="T10" fmla="*/ 1099 w 52"/>
                  <a:gd name="T11" fmla="*/ 175896 h 16"/>
                  <a:gd name="T12" fmla="*/ 1473 w 52"/>
                  <a:gd name="T13" fmla="*/ 186690 h 16"/>
                  <a:gd name="T14" fmla="*/ 1743 w 52"/>
                  <a:gd name="T15" fmla="*/ 210585 h 16"/>
                  <a:gd name="T16" fmla="*/ 2036 w 52"/>
                  <a:gd name="T17" fmla="*/ 237741 h 16"/>
                  <a:gd name="T18" fmla="*/ 2153 w 52"/>
                  <a:gd name="T19" fmla="*/ 268127 h 16"/>
                  <a:gd name="T20" fmla="*/ 2182 w 52"/>
                  <a:gd name="T21" fmla="*/ 268127 h 16"/>
                  <a:gd name="T22" fmla="*/ 2629 w 52"/>
                  <a:gd name="T23" fmla="*/ 268127 h 16"/>
                  <a:gd name="T24" fmla="*/ 2486 w 52"/>
                  <a:gd name="T25" fmla="*/ 198122 h 16"/>
                  <a:gd name="T26" fmla="*/ 2277 w 52"/>
                  <a:gd name="T27" fmla="*/ 3921 h 16"/>
                  <a:gd name="T28" fmla="*/ 1925 w 52"/>
                  <a:gd name="T29" fmla="*/ 1851 h 16"/>
                  <a:gd name="T30" fmla="*/ 1558 w 52"/>
                  <a:gd name="T31" fmla="*/ 726 h 16"/>
                  <a:gd name="T32" fmla="*/ 1162 w 52"/>
                  <a:gd name="T33" fmla="*/ 0 h 16"/>
                  <a:gd name="T34" fmla="*/ 741 w 52"/>
                  <a:gd name="T35" fmla="*/ 0 h 16"/>
                  <a:gd name="T36" fmla="*/ 593 w 52"/>
                  <a:gd name="T37" fmla="*/ 726 h 16"/>
                  <a:gd name="T38" fmla="*/ 7 w 52"/>
                  <a:gd name="T39" fmla="*/ 1217 h 16"/>
                  <a:gd name="T40" fmla="*/ 3 w 52"/>
                  <a:gd name="T41" fmla="*/ 2038 h 16"/>
                  <a:gd name="T42" fmla="*/ 0 w 52"/>
                  <a:gd name="T43" fmla="*/ 165283 h 16"/>
                  <a:gd name="T44" fmla="*/ 7 w 52"/>
                  <a:gd name="T45" fmla="*/ 237741 h 16"/>
                  <a:gd name="T46" fmla="*/ 0 w 52"/>
                  <a:gd name="T47" fmla="*/ 0 h 16"/>
                  <a:gd name="T48" fmla="*/ 52 w 52"/>
                  <a:gd name="T4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T46" t="T47" r="T48" b="T49"/>
                <a:pathLst>
                  <a:path w="52" h="16">
                    <a:moveTo>
                      <a:pt x="7" y="14"/>
                    </a:moveTo>
                    <a:lnTo>
                      <a:pt x="9" y="12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22" y="9"/>
                    </a:lnTo>
                    <a:lnTo>
                      <a:pt x="29" y="10"/>
                    </a:lnTo>
                    <a:lnTo>
                      <a:pt x="35" y="12"/>
                    </a:lnTo>
                    <a:lnTo>
                      <a:pt x="40" y="14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52" y="16"/>
                    </a:lnTo>
                    <a:lnTo>
                      <a:pt x="49" y="11"/>
                    </a:lnTo>
                    <a:lnTo>
                      <a:pt x="44" y="7"/>
                    </a:lnTo>
                    <a:lnTo>
                      <a:pt x="38" y="3"/>
                    </a:lnTo>
                    <a:lnTo>
                      <a:pt x="31" y="1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0" y="8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90" name="Freeform 1118"/>
              <p:cNvSpPr>
                <a:spLocks noChangeArrowheads="1"/>
              </p:cNvSpPr>
              <p:nvPr/>
            </p:nvSpPr>
            <p:spPr bwMode="auto">
              <a:xfrm>
                <a:off x="2691" y="4258"/>
                <a:ext cx="56" cy="54"/>
              </a:xfrm>
              <a:custGeom>
                <a:avLst/>
                <a:gdLst>
                  <a:gd name="G0" fmla="+- 40 0 0"/>
                  <a:gd name="G1" fmla="*/ 1 1077 45696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0 51712"/>
                  <a:gd name="G8" fmla="+- 30 0 0"/>
                  <a:gd name="G9" fmla="+- 40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*/ 1 7 2"/>
                  <a:gd name="G21" fmla="*/ 1 483 2"/>
                  <a:gd name="T0" fmla="*/ 3 w 56"/>
                  <a:gd name="T1" fmla="*/ 146461 h 40"/>
                  <a:gd name="T2" fmla="*/ 7 w 56"/>
                  <a:gd name="T3" fmla="*/ 137736 h 40"/>
                  <a:gd name="T4" fmla="*/ 483 w 56"/>
                  <a:gd name="T5" fmla="*/ 136127 h 40"/>
                  <a:gd name="T6" fmla="*/ 661 w 56"/>
                  <a:gd name="T7" fmla="*/ 126540 h 40"/>
                  <a:gd name="T8" fmla="*/ 1002 w 56"/>
                  <a:gd name="T9" fmla="*/ 109312 h 40"/>
                  <a:gd name="T10" fmla="*/ 1302 w 56"/>
                  <a:gd name="T11" fmla="*/ 88986 h 40"/>
                  <a:gd name="T12" fmla="*/ 1605 w 56"/>
                  <a:gd name="T13" fmla="*/ 71106 h 40"/>
                  <a:gd name="T14" fmla="*/ 1884 w 56"/>
                  <a:gd name="T15" fmla="*/ 46116 h 40"/>
                  <a:gd name="T16" fmla="*/ 2170 w 56"/>
                  <a:gd name="T17" fmla="*/ 1218 h 40"/>
                  <a:gd name="T18" fmla="*/ 1884 w 56"/>
                  <a:gd name="T19" fmla="*/ 0 h 40"/>
                  <a:gd name="T20" fmla="*/ 1691 w 56"/>
                  <a:gd name="T21" fmla="*/ 1218 h 40"/>
                  <a:gd name="T22" fmla="*/ 1372 w 56"/>
                  <a:gd name="T23" fmla="*/ 46116 h 40"/>
                  <a:gd name="T24" fmla="*/ 1160 w 56"/>
                  <a:gd name="T25" fmla="*/ 61534 h 40"/>
                  <a:gd name="T26" fmla="*/ 772 w 56"/>
                  <a:gd name="T27" fmla="*/ 81875 h 40"/>
                  <a:gd name="T28" fmla="*/ 565 w 56"/>
                  <a:gd name="T29" fmla="*/ 88986 h 40"/>
                  <a:gd name="T30" fmla="*/ 9 w 56"/>
                  <a:gd name="T31" fmla="*/ 101896 h 40"/>
                  <a:gd name="T32" fmla="*/ 3 w 56"/>
                  <a:gd name="T33" fmla="*/ 109312 h 40"/>
                  <a:gd name="T34" fmla="*/ 0 w 56"/>
                  <a:gd name="T35" fmla="*/ 110687 h 40"/>
                  <a:gd name="T36" fmla="*/ 3 w 56"/>
                  <a:gd name="T37" fmla="*/ 146461 h 40"/>
                  <a:gd name="T38" fmla="*/ 0 w 56"/>
                  <a:gd name="T39" fmla="*/ 0 h 40"/>
                  <a:gd name="T40" fmla="*/ 56 w 56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40">
                    <a:moveTo>
                      <a:pt x="3" y="40"/>
                    </a:moveTo>
                    <a:lnTo>
                      <a:pt x="7" y="38"/>
                    </a:lnTo>
                    <a:lnTo>
                      <a:pt x="12" y="37"/>
                    </a:lnTo>
                    <a:lnTo>
                      <a:pt x="18" y="34"/>
                    </a:lnTo>
                    <a:lnTo>
                      <a:pt x="26" y="30"/>
                    </a:lnTo>
                    <a:lnTo>
                      <a:pt x="34" y="25"/>
                    </a:lnTo>
                    <a:lnTo>
                      <a:pt x="42" y="19"/>
                    </a:lnTo>
                    <a:lnTo>
                      <a:pt x="49" y="13"/>
                    </a:lnTo>
                    <a:lnTo>
                      <a:pt x="56" y="6"/>
                    </a:lnTo>
                    <a:lnTo>
                      <a:pt x="49" y="0"/>
                    </a:lnTo>
                    <a:lnTo>
                      <a:pt x="44" y="6"/>
                    </a:lnTo>
                    <a:lnTo>
                      <a:pt x="36" y="13"/>
                    </a:lnTo>
                    <a:lnTo>
                      <a:pt x="29" y="17"/>
                    </a:lnTo>
                    <a:lnTo>
                      <a:pt x="21" y="22"/>
                    </a:lnTo>
                    <a:lnTo>
                      <a:pt x="15" y="25"/>
                    </a:lnTo>
                    <a:lnTo>
                      <a:pt x="9" y="28"/>
                    </a:lnTo>
                    <a:lnTo>
                      <a:pt x="3" y="30"/>
                    </a:lnTo>
                    <a:lnTo>
                      <a:pt x="0" y="31"/>
                    </a:lnTo>
                    <a:lnTo>
                      <a:pt x="3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91" name="Freeform 1119"/>
              <p:cNvSpPr>
                <a:spLocks noChangeArrowheads="1"/>
              </p:cNvSpPr>
              <p:nvPr/>
            </p:nvSpPr>
            <p:spPr bwMode="auto">
              <a:xfrm>
                <a:off x="2965" y="4254"/>
                <a:ext cx="100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4653 11520"/>
                  <a:gd name="G8" fmla="+- 2 0 0"/>
                  <a:gd name="G9" fmla="*/ 1 0 51712"/>
                  <a:gd name="G10" fmla="+- 4 0 0"/>
                  <a:gd name="G11" fmla="+- 10 0 0"/>
                  <a:gd name="G12" fmla="*/ 1 61207 22848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59768 0 0"/>
                  <a:gd name="G36" fmla="+- 59765 0 0"/>
                  <a:gd name="G37" fmla="+- 59008 0 0"/>
                  <a:gd name="G38" fmla="+- 58819 0 0"/>
                  <a:gd name="G39" fmla="+- 57749 0 0"/>
                  <a:gd name="G40" fmla="+- 57232 0 0"/>
                  <a:gd name="G41" fmla="+- 55925 0 0"/>
                  <a:gd name="T0" fmla="*/ 6234 w 97"/>
                  <a:gd name="T1" fmla="*/ 12081 h 52"/>
                  <a:gd name="T2" fmla="*/ 6479 w 97"/>
                  <a:gd name="T3" fmla="*/ 12247 h 52"/>
                  <a:gd name="T4" fmla="*/ 6486 w 97"/>
                  <a:gd name="T5" fmla="*/ 12257 h 52"/>
                  <a:gd name="T6" fmla="*/ 6486 w 97"/>
                  <a:gd name="T7" fmla="*/ 13014 h 52"/>
                  <a:gd name="T8" fmla="*/ 6486 w 97"/>
                  <a:gd name="T9" fmla="*/ 13203 h 52"/>
                  <a:gd name="T10" fmla="*/ 6234 w 97"/>
                  <a:gd name="T11" fmla="*/ 14021 h 52"/>
                  <a:gd name="T12" fmla="*/ 5927 w 97"/>
                  <a:gd name="T13" fmla="*/ 14231 h 52"/>
                  <a:gd name="T14" fmla="*/ 5474 w 97"/>
                  <a:gd name="T15" fmla="*/ 15085 h 52"/>
                  <a:gd name="T16" fmla="*/ 4951 w 97"/>
                  <a:gd name="T17" fmla="*/ 15303 h 52"/>
                  <a:gd name="T18" fmla="*/ 4313 w 97"/>
                  <a:gd name="T19" fmla="*/ 15311 h 52"/>
                  <a:gd name="T20" fmla="*/ 3667 w 97"/>
                  <a:gd name="T21" fmla="*/ 15311 h 52"/>
                  <a:gd name="T22" fmla="*/ 3008 w 97"/>
                  <a:gd name="T23" fmla="*/ 15303 h 52"/>
                  <a:gd name="T24" fmla="*/ 2336 w 97"/>
                  <a:gd name="T25" fmla="*/ 15085 h 52"/>
                  <a:gd name="T26" fmla="*/ 1754 w 97"/>
                  <a:gd name="T27" fmla="*/ 14021 h 52"/>
                  <a:gd name="T28" fmla="*/ 1009 w 97"/>
                  <a:gd name="T29" fmla="*/ 13014 h 52"/>
                  <a:gd name="T30" fmla="*/ 704 w 97"/>
                  <a:gd name="T31" fmla="*/ 11386 h 52"/>
                  <a:gd name="T32" fmla="*/ 4 w 97"/>
                  <a:gd name="T33" fmla="*/ 9106 h 52"/>
                  <a:gd name="T34" fmla="*/ 2 w 97"/>
                  <a:gd name="T35" fmla="*/ 7868 h 52"/>
                  <a:gd name="T36" fmla="*/ 1 w 97"/>
                  <a:gd name="T37" fmla="*/ 6676 h 52"/>
                  <a:gd name="T38" fmla="*/ 0 w 97"/>
                  <a:gd name="T39" fmla="*/ 5343 h 52"/>
                  <a:gd name="T40" fmla="*/ 0 w 97"/>
                  <a:gd name="T41" fmla="*/ 3421 h 52"/>
                  <a:gd name="T42" fmla="*/ 1 w 97"/>
                  <a:gd name="T43" fmla="*/ 2716 h 52"/>
                  <a:gd name="T44" fmla="*/ 5 w 97"/>
                  <a:gd name="T45" fmla="*/ 2341 h 52"/>
                  <a:gd name="T46" fmla="*/ 704 w 97"/>
                  <a:gd name="T47" fmla="*/ 4 h 52"/>
                  <a:gd name="T48" fmla="*/ 1009 w 97"/>
                  <a:gd name="T49" fmla="*/ 1 h 52"/>
                  <a:gd name="T50" fmla="*/ 1629 w 97"/>
                  <a:gd name="T51" fmla="*/ 0 h 52"/>
                  <a:gd name="T52" fmla="*/ 2072 w 97"/>
                  <a:gd name="T53" fmla="*/ 0 h 52"/>
                  <a:gd name="T54" fmla="*/ 2229 w 97"/>
                  <a:gd name="T55" fmla="*/ 1 h 52"/>
                  <a:gd name="T56" fmla="*/ 2513 w 97"/>
                  <a:gd name="T57" fmla="*/ 3 h 52"/>
                  <a:gd name="T58" fmla="*/ 2796 w 97"/>
                  <a:gd name="T59" fmla="*/ 5 h 52"/>
                  <a:gd name="T60" fmla="*/ 2885 w 97"/>
                  <a:gd name="T61" fmla="*/ 2341 h 52"/>
                  <a:gd name="T62" fmla="*/ 3252 w 97"/>
                  <a:gd name="T63" fmla="*/ 3694 h 52"/>
                  <a:gd name="T64" fmla="*/ 3825 w 97"/>
                  <a:gd name="T65" fmla="*/ 6200 h 52"/>
                  <a:gd name="T66" fmla="*/ 4260 w 97"/>
                  <a:gd name="T67" fmla="*/ 7738 h 52"/>
                  <a:gd name="T68" fmla="*/ 4800 w 97"/>
                  <a:gd name="T69" fmla="*/ 8959 h 52"/>
                  <a:gd name="T70" fmla="*/ 5257 w 97"/>
                  <a:gd name="T71" fmla="*/ 9811 h 52"/>
                  <a:gd name="T72" fmla="*/ 5747 w 97"/>
                  <a:gd name="T73" fmla="*/ 11207 h 52"/>
                  <a:gd name="T74" fmla="*/ 6102 w 97"/>
                  <a:gd name="T75" fmla="*/ 11387 h 52"/>
                  <a:gd name="T76" fmla="*/ 6234 w 97"/>
                  <a:gd name="T77" fmla="*/ 12081 h 52"/>
                  <a:gd name="T78" fmla="*/ 0 w 97"/>
                  <a:gd name="T79" fmla="*/ 0 h 52"/>
                  <a:gd name="T80" fmla="*/ 97 w 97"/>
                  <a:gd name="T81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97" h="52">
                    <a:moveTo>
                      <a:pt x="94" y="40"/>
                    </a:moveTo>
                    <a:lnTo>
                      <a:pt x="96" y="41"/>
                    </a:lnTo>
                    <a:lnTo>
                      <a:pt x="97" y="42"/>
                    </a:lnTo>
                    <a:lnTo>
                      <a:pt x="97" y="43"/>
                    </a:lnTo>
                    <a:lnTo>
                      <a:pt x="97" y="44"/>
                    </a:lnTo>
                    <a:lnTo>
                      <a:pt x="94" y="46"/>
                    </a:lnTo>
                    <a:lnTo>
                      <a:pt x="89" y="48"/>
                    </a:lnTo>
                    <a:lnTo>
                      <a:pt x="82" y="50"/>
                    </a:lnTo>
                    <a:lnTo>
                      <a:pt x="74" y="51"/>
                    </a:lnTo>
                    <a:lnTo>
                      <a:pt x="65" y="52"/>
                    </a:lnTo>
                    <a:lnTo>
                      <a:pt x="55" y="52"/>
                    </a:lnTo>
                    <a:lnTo>
                      <a:pt x="45" y="51"/>
                    </a:lnTo>
                    <a:lnTo>
                      <a:pt x="35" y="50"/>
                    </a:lnTo>
                    <a:lnTo>
                      <a:pt x="26" y="46"/>
                    </a:lnTo>
                    <a:lnTo>
                      <a:pt x="16" y="43"/>
                    </a:lnTo>
                    <a:lnTo>
                      <a:pt x="10" y="38"/>
                    </a:lnTo>
                    <a:lnTo>
                      <a:pt x="4" y="31"/>
                    </a:lnTo>
                    <a:lnTo>
                      <a:pt x="2" y="27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5" y="7"/>
                    </a:lnTo>
                    <a:lnTo>
                      <a:pt x="10" y="4"/>
                    </a:lnTo>
                    <a:lnTo>
                      <a:pt x="16" y="1"/>
                    </a:lnTo>
                    <a:lnTo>
                      <a:pt x="24" y="0"/>
                    </a:lnTo>
                    <a:lnTo>
                      <a:pt x="31" y="0"/>
                    </a:lnTo>
                    <a:lnTo>
                      <a:pt x="34" y="1"/>
                    </a:lnTo>
                    <a:lnTo>
                      <a:pt x="38" y="3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9" y="13"/>
                    </a:lnTo>
                    <a:lnTo>
                      <a:pt x="57" y="20"/>
                    </a:lnTo>
                    <a:lnTo>
                      <a:pt x="64" y="26"/>
                    </a:lnTo>
                    <a:lnTo>
                      <a:pt x="71" y="30"/>
                    </a:lnTo>
                    <a:lnTo>
                      <a:pt x="79" y="33"/>
                    </a:lnTo>
                    <a:lnTo>
                      <a:pt x="85" y="37"/>
                    </a:lnTo>
                    <a:lnTo>
                      <a:pt x="90" y="39"/>
                    </a:lnTo>
                    <a:lnTo>
                      <a:pt x="94" y="4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92" name="Freeform 1120"/>
              <p:cNvSpPr>
                <a:spLocks noChangeArrowheads="1"/>
              </p:cNvSpPr>
              <p:nvPr/>
            </p:nvSpPr>
            <p:spPr bwMode="auto">
              <a:xfrm>
                <a:off x="2958" y="4267"/>
                <a:ext cx="109" cy="46"/>
              </a:xfrm>
              <a:custGeom>
                <a:avLst/>
                <a:gdLst>
                  <a:gd name="G0" fmla="+- 65530 0 0"/>
                  <a:gd name="G1" fmla="*/ 1 12595 25856"/>
                  <a:gd name="G2" fmla="+- 12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38613 33920"/>
                  <a:gd name="G20" fmla="+- 9 0 0"/>
                  <a:gd name="G21" fmla="sin 5 G20"/>
                  <a:gd name="G22" fmla="+- 65533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*/ 1 0 51712"/>
                  <a:gd name="G36" fmla="*/ 1 63095 51712"/>
                  <a:gd name="G37" fmla="*/ G36 1 180"/>
                  <a:gd name="G38" fmla="*/ G35 1 G37"/>
                  <a:gd name="G39" fmla="+- 60213 0 0"/>
                  <a:gd name="G40" fmla="+- 57350 0 0"/>
                  <a:gd name="G41" fmla="+- 51691 0 0"/>
                  <a:gd name="G42" fmla="+- 49030 0 0"/>
                  <a:gd name="G43" fmla="+- 42729 0 0"/>
                  <a:gd name="G44" fmla="+- 37521 0 0"/>
                  <a:gd name="G45" fmla="+- 35427 0 0"/>
                  <a:gd name="G46" fmla="+- 33455 0 0"/>
                  <a:gd name="T0" fmla="*/ 0 w 106"/>
                  <a:gd name="T1" fmla="*/ 0 h 44"/>
                  <a:gd name="T2" fmla="*/ 0 w 106"/>
                  <a:gd name="T3" fmla="*/ 5323 h 44"/>
                  <a:gd name="T4" fmla="*/ 1 w 106"/>
                  <a:gd name="T5" fmla="*/ 8187 h 44"/>
                  <a:gd name="T6" fmla="*/ 3 w 106"/>
                  <a:gd name="T7" fmla="*/ 13848 h 44"/>
                  <a:gd name="T8" fmla="*/ 6 w 106"/>
                  <a:gd name="T9" fmla="*/ 16512 h 44"/>
                  <a:gd name="T10" fmla="*/ 575 w 106"/>
                  <a:gd name="T11" fmla="*/ 23382 h 44"/>
                  <a:gd name="T12" fmla="*/ 845 w 106"/>
                  <a:gd name="T13" fmla="*/ 28860 h 44"/>
                  <a:gd name="T14" fmla="*/ 1387 w 106"/>
                  <a:gd name="T15" fmla="*/ 31496 h 44"/>
                  <a:gd name="T16" fmla="*/ 1828 w 106"/>
                  <a:gd name="T17" fmla="*/ 33909 h 44"/>
                  <a:gd name="T18" fmla="*/ 2300 w 106"/>
                  <a:gd name="T19" fmla="*/ 35113 h 44"/>
                  <a:gd name="T20" fmla="*/ 2838 w 106"/>
                  <a:gd name="T21" fmla="*/ 35113 h 44"/>
                  <a:gd name="T22" fmla="*/ 3250 w 106"/>
                  <a:gd name="T23" fmla="*/ 35113 h 44"/>
                  <a:gd name="T24" fmla="*/ 3774 w 106"/>
                  <a:gd name="T25" fmla="*/ 34376 h 44"/>
                  <a:gd name="T26" fmla="*/ 4174 w 106"/>
                  <a:gd name="T27" fmla="*/ 33909 h 44"/>
                  <a:gd name="T28" fmla="*/ 4453 w 106"/>
                  <a:gd name="T29" fmla="*/ 32194 h 44"/>
                  <a:gd name="T30" fmla="*/ 4749 w 106"/>
                  <a:gd name="T31" fmla="*/ 30353 h 44"/>
                  <a:gd name="T32" fmla="*/ 4958 w 106"/>
                  <a:gd name="T33" fmla="*/ 27056 h 44"/>
                  <a:gd name="T34" fmla="*/ 4971 w 106"/>
                  <a:gd name="T35" fmla="*/ 24807 h 44"/>
                  <a:gd name="T36" fmla="*/ 4958 w 106"/>
                  <a:gd name="T37" fmla="*/ 21425 h 44"/>
                  <a:gd name="T38" fmla="*/ 4897 w 106"/>
                  <a:gd name="T39" fmla="*/ 19643 h 44"/>
                  <a:gd name="T40" fmla="*/ 4749 w 106"/>
                  <a:gd name="T41" fmla="*/ 18021 h 44"/>
                  <a:gd name="T42" fmla="*/ 4660 w 106"/>
                  <a:gd name="T43" fmla="*/ 25525 h 44"/>
                  <a:gd name="T44" fmla="*/ 4692 w 106"/>
                  <a:gd name="T45" fmla="*/ 25525 h 44"/>
                  <a:gd name="T46" fmla="*/ 4660 w 106"/>
                  <a:gd name="T47" fmla="*/ 25525 h 44"/>
                  <a:gd name="T48" fmla="*/ 4660 w 106"/>
                  <a:gd name="T49" fmla="*/ 24267 h 44"/>
                  <a:gd name="T50" fmla="*/ 4692 w 106"/>
                  <a:gd name="T51" fmla="*/ 23382 h 44"/>
                  <a:gd name="T52" fmla="*/ 4521 w 106"/>
                  <a:gd name="T53" fmla="*/ 24267 h 44"/>
                  <a:gd name="T54" fmla="*/ 4279 w 106"/>
                  <a:gd name="T55" fmla="*/ 24807 h 44"/>
                  <a:gd name="T56" fmla="*/ 4026 w 106"/>
                  <a:gd name="T57" fmla="*/ 26484 h 44"/>
                  <a:gd name="T58" fmla="*/ 3738 w 106"/>
                  <a:gd name="T59" fmla="*/ 27056 h 44"/>
                  <a:gd name="T60" fmla="*/ 3250 w 106"/>
                  <a:gd name="T61" fmla="*/ 28860 h 44"/>
                  <a:gd name="T62" fmla="*/ 2867 w 106"/>
                  <a:gd name="T63" fmla="*/ 28860 h 44"/>
                  <a:gd name="T64" fmla="*/ 2335 w 106"/>
                  <a:gd name="T65" fmla="*/ 27056 h 44"/>
                  <a:gd name="T66" fmla="*/ 1846 w 106"/>
                  <a:gd name="T67" fmla="*/ 26484 h 44"/>
                  <a:gd name="T68" fmla="*/ 1480 w 106"/>
                  <a:gd name="T69" fmla="*/ 24807 h 44"/>
                  <a:gd name="T70" fmla="*/ 1113 w 106"/>
                  <a:gd name="T71" fmla="*/ 21425 h 44"/>
                  <a:gd name="T72" fmla="*/ 757 w 106"/>
                  <a:gd name="T73" fmla="*/ 17499 h 44"/>
                  <a:gd name="T74" fmla="*/ 608 w 106"/>
                  <a:gd name="T75" fmla="*/ 12705 h 44"/>
                  <a:gd name="T76" fmla="*/ 544 w 106"/>
                  <a:gd name="T77" fmla="*/ 10636 h 44"/>
                  <a:gd name="T78" fmla="*/ 515 w 106"/>
                  <a:gd name="T79" fmla="*/ 6912 h 44"/>
                  <a:gd name="T80" fmla="*/ 487 w 106"/>
                  <a:gd name="T81" fmla="*/ 125 h 44"/>
                  <a:gd name="T82" fmla="*/ 487 w 106"/>
                  <a:gd name="T83" fmla="*/ 0 h 44"/>
                  <a:gd name="T84" fmla="*/ 0 w 106"/>
                  <a:gd name="T85" fmla="*/ 0 h 44"/>
                  <a:gd name="T86" fmla="*/ 0 w 106"/>
                  <a:gd name="T87" fmla="*/ 0 h 44"/>
                  <a:gd name="T88" fmla="*/ 106 w 106"/>
                  <a:gd name="T8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T86" t="T87" r="T88" b="T89"/>
                <a:pathLst>
                  <a:path w="106" h="44">
                    <a:moveTo>
                      <a:pt x="0" y="0"/>
                    </a:moveTo>
                    <a:lnTo>
                      <a:pt x="0" y="6"/>
                    </a:lnTo>
                    <a:lnTo>
                      <a:pt x="1" y="11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12" y="29"/>
                    </a:lnTo>
                    <a:lnTo>
                      <a:pt x="19" y="36"/>
                    </a:lnTo>
                    <a:lnTo>
                      <a:pt x="29" y="39"/>
                    </a:lnTo>
                    <a:lnTo>
                      <a:pt x="39" y="42"/>
                    </a:lnTo>
                    <a:lnTo>
                      <a:pt x="49" y="44"/>
                    </a:lnTo>
                    <a:lnTo>
                      <a:pt x="60" y="44"/>
                    </a:lnTo>
                    <a:lnTo>
                      <a:pt x="70" y="44"/>
                    </a:lnTo>
                    <a:lnTo>
                      <a:pt x="80" y="43"/>
                    </a:lnTo>
                    <a:lnTo>
                      <a:pt x="88" y="42"/>
                    </a:lnTo>
                    <a:lnTo>
                      <a:pt x="95" y="40"/>
                    </a:lnTo>
                    <a:lnTo>
                      <a:pt x="101" y="38"/>
                    </a:lnTo>
                    <a:lnTo>
                      <a:pt x="105" y="34"/>
                    </a:lnTo>
                    <a:lnTo>
                      <a:pt x="106" y="31"/>
                    </a:lnTo>
                    <a:lnTo>
                      <a:pt x="105" y="27"/>
                    </a:lnTo>
                    <a:lnTo>
                      <a:pt x="103" y="25"/>
                    </a:lnTo>
                    <a:lnTo>
                      <a:pt x="101" y="23"/>
                    </a:lnTo>
                    <a:lnTo>
                      <a:pt x="98" y="32"/>
                    </a:lnTo>
                    <a:lnTo>
                      <a:pt x="99" y="32"/>
                    </a:lnTo>
                    <a:lnTo>
                      <a:pt x="98" y="32"/>
                    </a:lnTo>
                    <a:lnTo>
                      <a:pt x="98" y="30"/>
                    </a:lnTo>
                    <a:lnTo>
                      <a:pt x="99" y="29"/>
                    </a:lnTo>
                    <a:lnTo>
                      <a:pt x="97" y="30"/>
                    </a:lnTo>
                    <a:lnTo>
                      <a:pt x="92" y="31"/>
                    </a:lnTo>
                    <a:lnTo>
                      <a:pt x="86" y="33"/>
                    </a:lnTo>
                    <a:lnTo>
                      <a:pt x="79" y="34"/>
                    </a:lnTo>
                    <a:lnTo>
                      <a:pt x="70" y="36"/>
                    </a:lnTo>
                    <a:lnTo>
                      <a:pt x="61" y="36"/>
                    </a:lnTo>
                    <a:lnTo>
                      <a:pt x="50" y="34"/>
                    </a:lnTo>
                    <a:lnTo>
                      <a:pt x="40" y="33"/>
                    </a:lnTo>
                    <a:lnTo>
                      <a:pt x="32" y="31"/>
                    </a:lnTo>
                    <a:lnTo>
                      <a:pt x="24" y="27"/>
                    </a:lnTo>
                    <a:lnTo>
                      <a:pt x="17" y="22"/>
                    </a:lnTo>
                    <a:lnTo>
                      <a:pt x="13" y="16"/>
                    </a:lnTo>
                    <a:lnTo>
                      <a:pt x="11" y="14"/>
                    </a:lnTo>
                    <a:lnTo>
                      <a:pt x="10" y="9"/>
                    </a:lnTo>
                    <a:lnTo>
                      <a:pt x="9" y="5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93" name="Freeform 1121"/>
              <p:cNvSpPr>
                <a:spLocks noChangeArrowheads="1"/>
              </p:cNvSpPr>
              <p:nvPr/>
            </p:nvSpPr>
            <p:spPr bwMode="auto">
              <a:xfrm>
                <a:off x="2958" y="4249"/>
                <a:ext cx="51" cy="2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63881 61568"/>
                  <a:gd name="G5" fmla="*/ 1 63095 51712"/>
                  <a:gd name="G6" fmla="*/ G5 1 180"/>
                  <a:gd name="G7" fmla="*/ G4 1 G6"/>
                  <a:gd name="G8" fmla="+- 9 0 0"/>
                  <a:gd name="G9" fmla="*/ 1 60005 2304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0853 10"/>
                  <a:gd name="G21" fmla="+- 1 0 0"/>
                  <a:gd name="G22" fmla="+- 1 0 0"/>
                  <a:gd name="G23" fmla="+- 1 0 0"/>
                  <a:gd name="G24" fmla="+- 1 0 0"/>
                  <a:gd name="T0" fmla="*/ 2770 w 51"/>
                  <a:gd name="T1" fmla="*/ 165283 h 16"/>
                  <a:gd name="T2" fmla="*/ 2616 w 51"/>
                  <a:gd name="T3" fmla="*/ 2038 h 16"/>
                  <a:gd name="T4" fmla="*/ 2471 w 51"/>
                  <a:gd name="T5" fmla="*/ 1217 h 16"/>
                  <a:gd name="T6" fmla="*/ 2136 w 51"/>
                  <a:gd name="T7" fmla="*/ 726 h 16"/>
                  <a:gd name="T8" fmla="*/ 1905 w 51"/>
                  <a:gd name="T9" fmla="*/ 0 h 16"/>
                  <a:gd name="T10" fmla="*/ 1603 w 51"/>
                  <a:gd name="T11" fmla="*/ 0 h 16"/>
                  <a:gd name="T12" fmla="*/ 1016 w 51"/>
                  <a:gd name="T13" fmla="*/ 726 h 16"/>
                  <a:gd name="T14" fmla="*/ 682 w 51"/>
                  <a:gd name="T15" fmla="*/ 1851 h 16"/>
                  <a:gd name="T16" fmla="*/ 8 w 51"/>
                  <a:gd name="T17" fmla="*/ 3921 h 16"/>
                  <a:gd name="T18" fmla="*/ 2 w 51"/>
                  <a:gd name="T19" fmla="*/ 198122 h 16"/>
                  <a:gd name="T20" fmla="*/ 0 w 51"/>
                  <a:gd name="T21" fmla="*/ 268127 h 16"/>
                  <a:gd name="T22" fmla="*/ 542 w 51"/>
                  <a:gd name="T23" fmla="*/ 268127 h 16"/>
                  <a:gd name="T24" fmla="*/ 644 w 51"/>
                  <a:gd name="T25" fmla="*/ 237741 h 16"/>
                  <a:gd name="T26" fmla="*/ 857 w 51"/>
                  <a:gd name="T27" fmla="*/ 210585 h 16"/>
                  <a:gd name="T28" fmla="*/ 1139 w 51"/>
                  <a:gd name="T29" fmla="*/ 186690 h 16"/>
                  <a:gd name="T30" fmla="*/ 1603 w 51"/>
                  <a:gd name="T31" fmla="*/ 175896 h 16"/>
                  <a:gd name="T32" fmla="*/ 1903 w 51"/>
                  <a:gd name="T33" fmla="*/ 175896 h 16"/>
                  <a:gd name="T34" fmla="*/ 2017 w 51"/>
                  <a:gd name="T35" fmla="*/ 186690 h 16"/>
                  <a:gd name="T36" fmla="*/ 2136 w 51"/>
                  <a:gd name="T37" fmla="*/ 186690 h 16"/>
                  <a:gd name="T38" fmla="*/ 2393 w 51"/>
                  <a:gd name="T39" fmla="*/ 210585 h 16"/>
                  <a:gd name="T40" fmla="*/ 2471 w 51"/>
                  <a:gd name="T41" fmla="*/ 237741 h 16"/>
                  <a:gd name="T42" fmla="*/ 2770 w 51"/>
                  <a:gd name="T43" fmla="*/ 165283 h 16"/>
                  <a:gd name="T44" fmla="*/ 0 w 51"/>
                  <a:gd name="T45" fmla="*/ 0 h 16"/>
                  <a:gd name="T46" fmla="*/ 51 w 51"/>
                  <a:gd name="T4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16">
                    <a:moveTo>
                      <a:pt x="51" y="8"/>
                    </a:moveTo>
                    <a:lnTo>
                      <a:pt x="48" y="4"/>
                    </a:lnTo>
                    <a:lnTo>
                      <a:pt x="45" y="2"/>
                    </a:lnTo>
                    <a:lnTo>
                      <a:pt x="40" y="1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0" y="1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9" y="16"/>
                    </a:lnTo>
                    <a:lnTo>
                      <a:pt x="12" y="14"/>
                    </a:lnTo>
                    <a:lnTo>
                      <a:pt x="17" y="12"/>
                    </a:lnTo>
                    <a:lnTo>
                      <a:pt x="22" y="10"/>
                    </a:lnTo>
                    <a:lnTo>
                      <a:pt x="29" y="9"/>
                    </a:lnTo>
                    <a:lnTo>
                      <a:pt x="35" y="9"/>
                    </a:lnTo>
                    <a:lnTo>
                      <a:pt x="38" y="10"/>
                    </a:lnTo>
                    <a:lnTo>
                      <a:pt x="40" y="10"/>
                    </a:lnTo>
                    <a:lnTo>
                      <a:pt x="43" y="12"/>
                    </a:lnTo>
                    <a:lnTo>
                      <a:pt x="45" y="14"/>
                    </a:lnTo>
                    <a:lnTo>
                      <a:pt x="51" y="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94" name="Freeform 1122"/>
              <p:cNvSpPr>
                <a:spLocks noChangeArrowheads="1"/>
              </p:cNvSpPr>
              <p:nvPr/>
            </p:nvSpPr>
            <p:spPr bwMode="auto">
              <a:xfrm>
                <a:off x="3007" y="4258"/>
                <a:ext cx="56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 0 0"/>
                  <a:gd name="G5" fmla="+- 13 0 0"/>
                  <a:gd name="G6" fmla="+- 1 0 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*/ 1 0 51712"/>
                  <a:gd name="G21" fmla="*/ 1 0 51712"/>
                  <a:gd name="T0" fmla="*/ 2170 w 56"/>
                  <a:gd name="T1" fmla="*/ 110687 h 40"/>
                  <a:gd name="T2" fmla="*/ 1985 w 56"/>
                  <a:gd name="T3" fmla="*/ 109312 h 40"/>
                  <a:gd name="T4" fmla="*/ 1856 w 56"/>
                  <a:gd name="T5" fmla="*/ 101896 h 40"/>
                  <a:gd name="T6" fmla="*/ 1587 w 56"/>
                  <a:gd name="T7" fmla="*/ 88986 h 40"/>
                  <a:gd name="T8" fmla="*/ 1302 w 56"/>
                  <a:gd name="T9" fmla="*/ 81875 h 40"/>
                  <a:gd name="T10" fmla="*/ 1002 w 56"/>
                  <a:gd name="T11" fmla="*/ 61534 h 40"/>
                  <a:gd name="T12" fmla="*/ 696 w 56"/>
                  <a:gd name="T13" fmla="*/ 46116 h 40"/>
                  <a:gd name="T14" fmla="*/ 483 w 56"/>
                  <a:gd name="T15" fmla="*/ 1218 h 40"/>
                  <a:gd name="T16" fmla="*/ 6 w 56"/>
                  <a:gd name="T17" fmla="*/ 0 h 40"/>
                  <a:gd name="T18" fmla="*/ 0 w 56"/>
                  <a:gd name="T19" fmla="*/ 1218 h 40"/>
                  <a:gd name="T20" fmla="*/ 6 w 56"/>
                  <a:gd name="T21" fmla="*/ 46116 h 40"/>
                  <a:gd name="T22" fmla="*/ 509 w 56"/>
                  <a:gd name="T23" fmla="*/ 71106 h 40"/>
                  <a:gd name="T24" fmla="*/ 813 w 56"/>
                  <a:gd name="T25" fmla="*/ 88986 h 40"/>
                  <a:gd name="T26" fmla="*/ 1160 w 56"/>
                  <a:gd name="T27" fmla="*/ 109312 h 40"/>
                  <a:gd name="T28" fmla="*/ 1429 w 56"/>
                  <a:gd name="T29" fmla="*/ 126540 h 40"/>
                  <a:gd name="T30" fmla="*/ 1691 w 56"/>
                  <a:gd name="T31" fmla="*/ 136127 h 40"/>
                  <a:gd name="T32" fmla="*/ 1877 w 56"/>
                  <a:gd name="T33" fmla="*/ 137736 h 40"/>
                  <a:gd name="T34" fmla="*/ 2060 w 56"/>
                  <a:gd name="T35" fmla="*/ 146461 h 40"/>
                  <a:gd name="T36" fmla="*/ 2170 w 56"/>
                  <a:gd name="T37" fmla="*/ 110687 h 40"/>
                  <a:gd name="T38" fmla="*/ 0 w 56"/>
                  <a:gd name="T39" fmla="*/ 0 h 40"/>
                  <a:gd name="T40" fmla="*/ 56 w 56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56" h="40">
                    <a:moveTo>
                      <a:pt x="56" y="31"/>
                    </a:moveTo>
                    <a:lnTo>
                      <a:pt x="52" y="30"/>
                    </a:lnTo>
                    <a:lnTo>
                      <a:pt x="47" y="28"/>
                    </a:lnTo>
                    <a:lnTo>
                      <a:pt x="41" y="25"/>
                    </a:lnTo>
                    <a:lnTo>
                      <a:pt x="34" y="22"/>
                    </a:lnTo>
                    <a:lnTo>
                      <a:pt x="26" y="17"/>
                    </a:lnTo>
                    <a:lnTo>
                      <a:pt x="19" y="13"/>
                    </a:lnTo>
                    <a:lnTo>
                      <a:pt x="12" y="6"/>
                    </a:lnTo>
                    <a:lnTo>
                      <a:pt x="6" y="0"/>
                    </a:lnTo>
                    <a:lnTo>
                      <a:pt x="0" y="6"/>
                    </a:lnTo>
                    <a:lnTo>
                      <a:pt x="6" y="13"/>
                    </a:lnTo>
                    <a:lnTo>
                      <a:pt x="13" y="19"/>
                    </a:lnTo>
                    <a:lnTo>
                      <a:pt x="22" y="25"/>
                    </a:lnTo>
                    <a:lnTo>
                      <a:pt x="29" y="30"/>
                    </a:lnTo>
                    <a:lnTo>
                      <a:pt x="37" y="34"/>
                    </a:lnTo>
                    <a:lnTo>
                      <a:pt x="44" y="37"/>
                    </a:lnTo>
                    <a:lnTo>
                      <a:pt x="48" y="38"/>
                    </a:lnTo>
                    <a:lnTo>
                      <a:pt x="53" y="40"/>
                    </a:lnTo>
                    <a:lnTo>
                      <a:pt x="56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95" name="Freeform 1123"/>
              <p:cNvSpPr>
                <a:spLocks noChangeArrowheads="1"/>
              </p:cNvSpPr>
              <p:nvPr/>
            </p:nvSpPr>
            <p:spPr bwMode="auto">
              <a:xfrm>
                <a:off x="2762" y="4252"/>
                <a:ext cx="70" cy="60"/>
              </a:xfrm>
              <a:custGeom>
                <a:avLst/>
                <a:gdLst>
                  <a:gd name="G0" fmla="+- 46 0 0"/>
                  <a:gd name="G1" fmla="+- 65535 0 0"/>
                  <a:gd name="G2" fmla="+- 54 0 0"/>
                  <a:gd name="G3" fmla="*/ 1 25689 49664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37933 44192"/>
                  <a:gd name="G16" fmla="*/ 1 27117 45696"/>
                  <a:gd name="G17" fmla="*/ 1 63095 51712"/>
                  <a:gd name="G18" fmla="*/ G17 1 180"/>
                  <a:gd name="G19" fmla="*/ G16 1 G18"/>
                  <a:gd name="G20" fmla="+- 46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34695 0 0"/>
                  <a:gd name="G36" fmla="+- 1 0 0"/>
                  <a:gd name="G37" fmla="+- 31682 0 0"/>
                  <a:gd name="G38" fmla="+- 31216 0 0"/>
                  <a:gd name="G39" fmla="+- 30877 0 0"/>
                  <a:gd name="G40" fmla="+- 30641 0 0"/>
                  <a:gd name="T0" fmla="*/ 3 w 69"/>
                  <a:gd name="T1" fmla="*/ 28906 h 56"/>
                  <a:gd name="T2" fmla="*/ 0 w 69"/>
                  <a:gd name="T3" fmla="*/ 30841 h 56"/>
                  <a:gd name="T4" fmla="*/ 0 w 69"/>
                  <a:gd name="T5" fmla="*/ 32785 h 56"/>
                  <a:gd name="T6" fmla="*/ 1 w 69"/>
                  <a:gd name="T7" fmla="*/ 33855 h 56"/>
                  <a:gd name="T8" fmla="*/ 5 w 69"/>
                  <a:gd name="T9" fmla="*/ 34325 h 56"/>
                  <a:gd name="T10" fmla="*/ 566 w 69"/>
                  <a:gd name="T11" fmla="*/ 35225 h 56"/>
                  <a:gd name="T12" fmla="*/ 795 w 69"/>
                  <a:gd name="T13" fmla="*/ 35690 h 56"/>
                  <a:gd name="T14" fmla="*/ 1181 w 69"/>
                  <a:gd name="T15" fmla="*/ 35690 h 56"/>
                  <a:gd name="T16" fmla="*/ 1572 w 69"/>
                  <a:gd name="T17" fmla="*/ 35690 h 56"/>
                  <a:gd name="T18" fmla="*/ 1961 w 69"/>
                  <a:gd name="T19" fmla="*/ 34325 h 56"/>
                  <a:gd name="T20" fmla="*/ 2332 w 69"/>
                  <a:gd name="T21" fmla="*/ 33573 h 56"/>
                  <a:gd name="T22" fmla="*/ 2750 w 69"/>
                  <a:gd name="T23" fmla="*/ 30841 h 56"/>
                  <a:gd name="T24" fmla="*/ 3078 w 69"/>
                  <a:gd name="T25" fmla="*/ 28293 h 56"/>
                  <a:gd name="T26" fmla="*/ 3269 w 69"/>
                  <a:gd name="T27" fmla="*/ 24356 h 56"/>
                  <a:gd name="T28" fmla="*/ 3525 w 69"/>
                  <a:gd name="T29" fmla="*/ 20112 h 56"/>
                  <a:gd name="T30" fmla="*/ 3525 w 69"/>
                  <a:gd name="T31" fmla="*/ 18458 h 56"/>
                  <a:gd name="T32" fmla="*/ 3537 w 69"/>
                  <a:gd name="T33" fmla="*/ 14279 h 56"/>
                  <a:gd name="T34" fmla="*/ 3537 w 69"/>
                  <a:gd name="T35" fmla="*/ 12031 h 56"/>
                  <a:gd name="T36" fmla="*/ 3525 w 69"/>
                  <a:gd name="T37" fmla="*/ 7266 h 56"/>
                  <a:gd name="T38" fmla="*/ 3445 w 69"/>
                  <a:gd name="T39" fmla="*/ 4724 h 56"/>
                  <a:gd name="T40" fmla="*/ 3256 w 69"/>
                  <a:gd name="T41" fmla="*/ 3 h 56"/>
                  <a:gd name="T42" fmla="*/ 2921 w 69"/>
                  <a:gd name="T43" fmla="*/ 1 h 56"/>
                  <a:gd name="T44" fmla="*/ 2668 w 69"/>
                  <a:gd name="T45" fmla="*/ 0 h 56"/>
                  <a:gd name="T46" fmla="*/ 2332 w 69"/>
                  <a:gd name="T47" fmla="*/ 1 h 56"/>
                  <a:gd name="T48" fmla="*/ 2075 w 69"/>
                  <a:gd name="T49" fmla="*/ 4368 h 56"/>
                  <a:gd name="T50" fmla="*/ 1759 w 69"/>
                  <a:gd name="T51" fmla="*/ 6643 h 56"/>
                  <a:gd name="T52" fmla="*/ 1572 w 69"/>
                  <a:gd name="T53" fmla="*/ 12120 h 56"/>
                  <a:gd name="T54" fmla="*/ 1405 w 69"/>
                  <a:gd name="T55" fmla="*/ 18458 h 56"/>
                  <a:gd name="T56" fmla="*/ 1181 w 69"/>
                  <a:gd name="T57" fmla="*/ 20526 h 56"/>
                  <a:gd name="T58" fmla="*/ 997 w 69"/>
                  <a:gd name="T59" fmla="*/ 23868 h 56"/>
                  <a:gd name="T60" fmla="*/ 795 w 69"/>
                  <a:gd name="T61" fmla="*/ 26194 h 56"/>
                  <a:gd name="T62" fmla="*/ 671 w 69"/>
                  <a:gd name="T63" fmla="*/ 27640 h 56"/>
                  <a:gd name="T64" fmla="*/ 8 w 69"/>
                  <a:gd name="T65" fmla="*/ 28547 h 56"/>
                  <a:gd name="T66" fmla="*/ 6 w 69"/>
                  <a:gd name="T67" fmla="*/ 28906 h 56"/>
                  <a:gd name="T68" fmla="*/ 3 w 69"/>
                  <a:gd name="T69" fmla="*/ 28906 h 56"/>
                  <a:gd name="T70" fmla="*/ 0 w 69"/>
                  <a:gd name="T71" fmla="*/ 0 h 56"/>
                  <a:gd name="T72" fmla="*/ 69 w 69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9" h="56">
                    <a:moveTo>
                      <a:pt x="3" y="46"/>
                    </a:moveTo>
                    <a:lnTo>
                      <a:pt x="0" y="48"/>
                    </a:lnTo>
                    <a:lnTo>
                      <a:pt x="0" y="51"/>
                    </a:lnTo>
                    <a:lnTo>
                      <a:pt x="1" y="53"/>
                    </a:lnTo>
                    <a:lnTo>
                      <a:pt x="5" y="54"/>
                    </a:lnTo>
                    <a:lnTo>
                      <a:pt x="10" y="55"/>
                    </a:lnTo>
                    <a:lnTo>
                      <a:pt x="16" y="56"/>
                    </a:lnTo>
                    <a:lnTo>
                      <a:pt x="23" y="56"/>
                    </a:lnTo>
                    <a:lnTo>
                      <a:pt x="31" y="56"/>
                    </a:lnTo>
                    <a:lnTo>
                      <a:pt x="38" y="54"/>
                    </a:lnTo>
                    <a:lnTo>
                      <a:pt x="45" y="52"/>
                    </a:lnTo>
                    <a:lnTo>
                      <a:pt x="53" y="48"/>
                    </a:lnTo>
                    <a:lnTo>
                      <a:pt x="59" y="44"/>
                    </a:lnTo>
                    <a:lnTo>
                      <a:pt x="63" y="39"/>
                    </a:lnTo>
                    <a:lnTo>
                      <a:pt x="68" y="31"/>
                    </a:lnTo>
                    <a:lnTo>
                      <a:pt x="68" y="28"/>
                    </a:lnTo>
                    <a:lnTo>
                      <a:pt x="69" y="22"/>
                    </a:lnTo>
                    <a:lnTo>
                      <a:pt x="69" y="18"/>
                    </a:lnTo>
                    <a:lnTo>
                      <a:pt x="68" y="12"/>
                    </a:lnTo>
                    <a:lnTo>
                      <a:pt x="66" y="7"/>
                    </a:lnTo>
                    <a:lnTo>
                      <a:pt x="62" y="3"/>
                    </a:lnTo>
                    <a:lnTo>
                      <a:pt x="57" y="1"/>
                    </a:lnTo>
                    <a:lnTo>
                      <a:pt x="52" y="0"/>
                    </a:lnTo>
                    <a:lnTo>
                      <a:pt x="45" y="1"/>
                    </a:lnTo>
                    <a:lnTo>
                      <a:pt x="40" y="6"/>
                    </a:lnTo>
                    <a:lnTo>
                      <a:pt x="35" y="11"/>
                    </a:lnTo>
                    <a:lnTo>
                      <a:pt x="31" y="19"/>
                    </a:lnTo>
                    <a:lnTo>
                      <a:pt x="27" y="28"/>
                    </a:lnTo>
                    <a:lnTo>
                      <a:pt x="23" y="33"/>
                    </a:lnTo>
                    <a:lnTo>
                      <a:pt x="20" y="37"/>
                    </a:lnTo>
                    <a:lnTo>
                      <a:pt x="16" y="41"/>
                    </a:lnTo>
                    <a:lnTo>
                      <a:pt x="13" y="43"/>
                    </a:lnTo>
                    <a:lnTo>
                      <a:pt x="8" y="45"/>
                    </a:lnTo>
                    <a:lnTo>
                      <a:pt x="6" y="46"/>
                    </a:lnTo>
                    <a:lnTo>
                      <a:pt x="3" y="4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96" name="Freeform 1124"/>
              <p:cNvSpPr>
                <a:spLocks noChangeArrowheads="1"/>
              </p:cNvSpPr>
              <p:nvPr/>
            </p:nvSpPr>
            <p:spPr bwMode="auto">
              <a:xfrm>
                <a:off x="2759" y="4263"/>
                <a:ext cx="79" cy="5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8 0 0"/>
                  <a:gd name="G8" fmla="cos 39 G7"/>
                  <a:gd name="G9" fmla="*/ 1 12797 30784"/>
                  <a:gd name="G10" fmla="*/ 1 63095 51712"/>
                  <a:gd name="G11" fmla="*/ G10 1 180"/>
                  <a:gd name="G12" fmla="*/ G9 1 G11"/>
                  <a:gd name="G13" fmla="+- 6 0 0"/>
                  <a:gd name="G14" fmla="sin 40 G13"/>
                  <a:gd name="G15" fmla="*/ 1 0 51712"/>
                  <a:gd name="G16" fmla="+- 45 0 0"/>
                  <a:gd name="G17" fmla="+- 18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16385 2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+- 1 0 0"/>
                  <a:gd name="G35" fmla="+- 1 0 0"/>
                  <a:gd name="G36" fmla="*/ 1 0 51712"/>
                  <a:gd name="G37" fmla="*/ 1 63095 51712"/>
                  <a:gd name="G38" fmla="*/ G37 1 180"/>
                  <a:gd name="G39" fmla="*/ G36 1 G38"/>
                  <a:gd name="G40" fmla="+- 2714 0 0"/>
                  <a:gd name="G41" fmla="+- 1681 0 0"/>
                  <a:gd name="G42" fmla="+- 161 0 0"/>
                  <a:gd name="G43" fmla="+- 63788 0 0"/>
                  <a:gd name="G44" fmla="+- 61675 0 0"/>
                  <a:gd name="G45" fmla="+- 59319 0 0"/>
                  <a:gd name="G46" fmla="+- 57381 0 0"/>
                  <a:gd name="T0" fmla="*/ 5498 w 77"/>
                  <a:gd name="T1" fmla="*/ 2 h 50"/>
                  <a:gd name="T2" fmla="*/ 5594 w 77"/>
                  <a:gd name="T3" fmla="*/ 2880 h 50"/>
                  <a:gd name="T4" fmla="*/ 5594 w 77"/>
                  <a:gd name="T5" fmla="*/ 3913 h 50"/>
                  <a:gd name="T6" fmla="*/ 5498 w 77"/>
                  <a:gd name="T7" fmla="*/ 5337 h 50"/>
                  <a:gd name="T8" fmla="*/ 5498 w 77"/>
                  <a:gd name="T9" fmla="*/ 7246 h 50"/>
                  <a:gd name="T10" fmla="*/ 5226 w 77"/>
                  <a:gd name="T11" fmla="*/ 9087 h 50"/>
                  <a:gd name="T12" fmla="*/ 4907 w 77"/>
                  <a:gd name="T13" fmla="*/ 11124 h 50"/>
                  <a:gd name="T14" fmla="*/ 4552 w 77"/>
                  <a:gd name="T15" fmla="*/ 12707 h 50"/>
                  <a:gd name="T16" fmla="*/ 3949 w 77"/>
                  <a:gd name="T17" fmla="*/ 13705 h 50"/>
                  <a:gd name="T18" fmla="*/ 3364 w 77"/>
                  <a:gd name="T19" fmla="*/ 14439 h 50"/>
                  <a:gd name="T20" fmla="*/ 2884 w 77"/>
                  <a:gd name="T21" fmla="*/ 15161 h 50"/>
                  <a:gd name="T22" fmla="*/ 2242 w 77"/>
                  <a:gd name="T23" fmla="*/ 15161 h 50"/>
                  <a:gd name="T24" fmla="*/ 1663 w 77"/>
                  <a:gd name="T25" fmla="*/ 15161 h 50"/>
                  <a:gd name="T26" fmla="*/ 1141 w 77"/>
                  <a:gd name="T27" fmla="*/ 14805 h 50"/>
                  <a:gd name="T28" fmla="*/ 833 w 77"/>
                  <a:gd name="T29" fmla="*/ 14439 h 50"/>
                  <a:gd name="T30" fmla="*/ 734 w 77"/>
                  <a:gd name="T31" fmla="*/ 13705 h 50"/>
                  <a:gd name="T32" fmla="*/ 734 w 77"/>
                  <a:gd name="T33" fmla="*/ 14439 h 50"/>
                  <a:gd name="T34" fmla="*/ 7 w 77"/>
                  <a:gd name="T35" fmla="*/ 15161 h 50"/>
                  <a:gd name="T36" fmla="*/ 782 w 77"/>
                  <a:gd name="T37" fmla="*/ 14805 h 50"/>
                  <a:gd name="T38" fmla="*/ 6 w 77"/>
                  <a:gd name="T39" fmla="*/ 12029 h 50"/>
                  <a:gd name="T40" fmla="*/ 1 w 77"/>
                  <a:gd name="T41" fmla="*/ 12707 h 50"/>
                  <a:gd name="T42" fmla="*/ 0 w 77"/>
                  <a:gd name="T43" fmla="*/ 15161 h 50"/>
                  <a:gd name="T44" fmla="*/ 3 w 77"/>
                  <a:gd name="T45" fmla="*/ 16854 h 50"/>
                  <a:gd name="T46" fmla="*/ 7 w 77"/>
                  <a:gd name="T47" fmla="*/ 17574 h 50"/>
                  <a:gd name="T48" fmla="*/ 1071 w 77"/>
                  <a:gd name="T49" fmla="*/ 17711 h 50"/>
                  <a:gd name="T50" fmla="*/ 1562 w 77"/>
                  <a:gd name="T51" fmla="*/ 18648 h 50"/>
                  <a:gd name="T52" fmla="*/ 2242 w 77"/>
                  <a:gd name="T53" fmla="*/ 18648 h 50"/>
                  <a:gd name="T54" fmla="*/ 2884 w 77"/>
                  <a:gd name="T55" fmla="*/ 18648 h 50"/>
                  <a:gd name="T56" fmla="*/ 3538 w 77"/>
                  <a:gd name="T57" fmla="*/ 17711 h 50"/>
                  <a:gd name="T58" fmla="*/ 4274 w 77"/>
                  <a:gd name="T59" fmla="*/ 16854 h 50"/>
                  <a:gd name="T60" fmla="*/ 4848 w 77"/>
                  <a:gd name="T61" fmla="*/ 15586 h 50"/>
                  <a:gd name="T62" fmla="*/ 5409 w 77"/>
                  <a:gd name="T63" fmla="*/ 13373 h 50"/>
                  <a:gd name="T64" fmla="*/ 5926 w 77"/>
                  <a:gd name="T65" fmla="*/ 11124 h 50"/>
                  <a:gd name="T66" fmla="*/ 6134 w 77"/>
                  <a:gd name="T67" fmla="*/ 8210 h 50"/>
                  <a:gd name="T68" fmla="*/ 6311 w 77"/>
                  <a:gd name="T69" fmla="*/ 6194 h 50"/>
                  <a:gd name="T70" fmla="*/ 6311 w 77"/>
                  <a:gd name="T71" fmla="*/ 4220 h 50"/>
                  <a:gd name="T72" fmla="*/ 6311 w 77"/>
                  <a:gd name="T73" fmla="*/ 2880 h 50"/>
                  <a:gd name="T74" fmla="*/ 6235 w 77"/>
                  <a:gd name="T75" fmla="*/ 0 h 50"/>
                  <a:gd name="T76" fmla="*/ 5498 w 77"/>
                  <a:gd name="T77" fmla="*/ 2 h 50"/>
                  <a:gd name="T78" fmla="*/ 0 w 77"/>
                  <a:gd name="T79" fmla="*/ 0 h 50"/>
                  <a:gd name="T80" fmla="*/ 77 w 77"/>
                  <a:gd name="T81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7" h="50">
                    <a:moveTo>
                      <a:pt x="67" y="2"/>
                    </a:moveTo>
                    <a:lnTo>
                      <a:pt x="69" y="7"/>
                    </a:lnTo>
                    <a:lnTo>
                      <a:pt x="69" y="11"/>
                    </a:lnTo>
                    <a:lnTo>
                      <a:pt x="67" y="15"/>
                    </a:lnTo>
                    <a:lnTo>
                      <a:pt x="67" y="19"/>
                    </a:lnTo>
                    <a:lnTo>
                      <a:pt x="64" y="25"/>
                    </a:lnTo>
                    <a:lnTo>
                      <a:pt x="60" y="30"/>
                    </a:lnTo>
                    <a:lnTo>
                      <a:pt x="55" y="34"/>
                    </a:lnTo>
                    <a:lnTo>
                      <a:pt x="48" y="37"/>
                    </a:lnTo>
                    <a:lnTo>
                      <a:pt x="41" y="39"/>
                    </a:lnTo>
                    <a:lnTo>
                      <a:pt x="35" y="41"/>
                    </a:lnTo>
                    <a:lnTo>
                      <a:pt x="27" y="41"/>
                    </a:lnTo>
                    <a:lnTo>
                      <a:pt x="21" y="41"/>
                    </a:lnTo>
                    <a:lnTo>
                      <a:pt x="15" y="40"/>
                    </a:lnTo>
                    <a:lnTo>
                      <a:pt x="10" y="39"/>
                    </a:lnTo>
                    <a:lnTo>
                      <a:pt x="8" y="37"/>
                    </a:lnTo>
                    <a:lnTo>
                      <a:pt x="8" y="39"/>
                    </a:lnTo>
                    <a:lnTo>
                      <a:pt x="7" y="41"/>
                    </a:lnTo>
                    <a:lnTo>
                      <a:pt x="9" y="40"/>
                    </a:lnTo>
                    <a:lnTo>
                      <a:pt x="6" y="32"/>
                    </a:lnTo>
                    <a:lnTo>
                      <a:pt x="1" y="34"/>
                    </a:lnTo>
                    <a:lnTo>
                      <a:pt x="0" y="41"/>
                    </a:lnTo>
                    <a:lnTo>
                      <a:pt x="3" y="45"/>
                    </a:lnTo>
                    <a:lnTo>
                      <a:pt x="7" y="47"/>
                    </a:lnTo>
                    <a:lnTo>
                      <a:pt x="14" y="48"/>
                    </a:lnTo>
                    <a:lnTo>
                      <a:pt x="20" y="50"/>
                    </a:lnTo>
                    <a:lnTo>
                      <a:pt x="27" y="50"/>
                    </a:lnTo>
                    <a:lnTo>
                      <a:pt x="35" y="50"/>
                    </a:lnTo>
                    <a:lnTo>
                      <a:pt x="43" y="48"/>
                    </a:lnTo>
                    <a:lnTo>
                      <a:pt x="52" y="45"/>
                    </a:lnTo>
                    <a:lnTo>
                      <a:pt x="59" y="42"/>
                    </a:lnTo>
                    <a:lnTo>
                      <a:pt x="66" y="36"/>
                    </a:lnTo>
                    <a:lnTo>
                      <a:pt x="72" y="30"/>
                    </a:lnTo>
                    <a:lnTo>
                      <a:pt x="75" y="22"/>
                    </a:lnTo>
                    <a:lnTo>
                      <a:pt x="77" y="17"/>
                    </a:lnTo>
                    <a:lnTo>
                      <a:pt x="77" y="12"/>
                    </a:lnTo>
                    <a:lnTo>
                      <a:pt x="77" y="7"/>
                    </a:lnTo>
                    <a:lnTo>
                      <a:pt x="76" y="0"/>
                    </a:lnTo>
                    <a:lnTo>
                      <a:pt x="67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97" name="Freeform 1125"/>
              <p:cNvSpPr>
                <a:spLocks noChangeArrowheads="1"/>
              </p:cNvSpPr>
              <p:nvPr/>
            </p:nvSpPr>
            <p:spPr bwMode="auto">
              <a:xfrm>
                <a:off x="2791" y="4246"/>
                <a:ext cx="46" cy="37"/>
              </a:xfrm>
              <a:custGeom>
                <a:avLst/>
                <a:gdLst>
                  <a:gd name="G0" fmla="+- 12 0 0"/>
                  <a:gd name="G1" fmla="sin 25 G0"/>
                  <a:gd name="G2" fmla="*/ 1 22859 1152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2 0 0"/>
                  <a:gd name="G10" fmla="+- 21 0 0"/>
                  <a:gd name="G11" fmla="sin 25 G1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960 0 0"/>
                  <a:gd name="G23" fmla="*/ 1 1237 2"/>
                  <a:gd name="T0" fmla="*/ 833 w 46"/>
                  <a:gd name="T1" fmla="*/ 238875 h 25"/>
                  <a:gd name="T2" fmla="*/ 960 w 46"/>
                  <a:gd name="T3" fmla="*/ 162475 h 25"/>
                  <a:gd name="T4" fmla="*/ 1237 w 46"/>
                  <a:gd name="T5" fmla="*/ 119453 h 25"/>
                  <a:gd name="T6" fmla="*/ 1809 w 46"/>
                  <a:gd name="T7" fmla="*/ 94774 h 25"/>
                  <a:gd name="T8" fmla="*/ 2187 w 46"/>
                  <a:gd name="T9" fmla="*/ 87773 h 25"/>
                  <a:gd name="T10" fmla="*/ 2482 w 46"/>
                  <a:gd name="T11" fmla="*/ 94774 h 25"/>
                  <a:gd name="T12" fmla="*/ 2769 w 46"/>
                  <a:gd name="T13" fmla="*/ 102374 h 25"/>
                  <a:gd name="T14" fmla="*/ 3000 w 46"/>
                  <a:gd name="T15" fmla="*/ 119453 h 25"/>
                  <a:gd name="T16" fmla="*/ 3142 w 46"/>
                  <a:gd name="T17" fmla="*/ 162475 h 25"/>
                  <a:gd name="T18" fmla="*/ 3862 w 46"/>
                  <a:gd name="T19" fmla="*/ 139358 h 25"/>
                  <a:gd name="T20" fmla="*/ 3629 w 46"/>
                  <a:gd name="T21" fmla="*/ 87773 h 25"/>
                  <a:gd name="T22" fmla="*/ 3347 w 46"/>
                  <a:gd name="T23" fmla="*/ 342 h 25"/>
                  <a:gd name="T24" fmla="*/ 2644 w 46"/>
                  <a:gd name="T25" fmla="*/ 13 h 25"/>
                  <a:gd name="T26" fmla="*/ 2187 w 46"/>
                  <a:gd name="T27" fmla="*/ 0 h 25"/>
                  <a:gd name="T28" fmla="*/ 1404 w 46"/>
                  <a:gd name="T29" fmla="*/ 240 h 25"/>
                  <a:gd name="T30" fmla="*/ 945 w 46"/>
                  <a:gd name="T31" fmla="*/ 581 h 25"/>
                  <a:gd name="T32" fmla="*/ 5 w 46"/>
                  <a:gd name="T33" fmla="*/ 110466 h 25"/>
                  <a:gd name="T34" fmla="*/ 0 w 46"/>
                  <a:gd name="T35" fmla="*/ 214682 h 25"/>
                  <a:gd name="T36" fmla="*/ 833 w 46"/>
                  <a:gd name="T37" fmla="*/ 238875 h 25"/>
                  <a:gd name="T38" fmla="*/ 0 w 46"/>
                  <a:gd name="T39" fmla="*/ 0 h 25"/>
                  <a:gd name="T40" fmla="*/ 46 w 46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46" h="25">
                    <a:moveTo>
                      <a:pt x="9" y="25"/>
                    </a:moveTo>
                    <a:lnTo>
                      <a:pt x="12" y="17"/>
                    </a:lnTo>
                    <a:lnTo>
                      <a:pt x="16" y="13"/>
                    </a:lnTo>
                    <a:lnTo>
                      <a:pt x="22" y="10"/>
                    </a:lnTo>
                    <a:lnTo>
                      <a:pt x="26" y="9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6" y="13"/>
                    </a:lnTo>
                    <a:lnTo>
                      <a:pt x="37" y="17"/>
                    </a:lnTo>
                    <a:lnTo>
                      <a:pt x="46" y="15"/>
                    </a:lnTo>
                    <a:lnTo>
                      <a:pt x="44" y="9"/>
                    </a:lnTo>
                    <a:lnTo>
                      <a:pt x="39" y="3"/>
                    </a:lnTo>
                    <a:lnTo>
                      <a:pt x="32" y="1"/>
                    </a:lnTo>
                    <a:lnTo>
                      <a:pt x="26" y="0"/>
                    </a:lnTo>
                    <a:lnTo>
                      <a:pt x="18" y="2"/>
                    </a:lnTo>
                    <a:lnTo>
                      <a:pt x="11" y="5"/>
                    </a:lnTo>
                    <a:lnTo>
                      <a:pt x="5" y="12"/>
                    </a:lnTo>
                    <a:lnTo>
                      <a:pt x="0" y="22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98" name="Freeform 1126"/>
              <p:cNvSpPr>
                <a:spLocks noChangeArrowheads="1"/>
              </p:cNvSpPr>
              <p:nvPr/>
            </p:nvSpPr>
            <p:spPr bwMode="auto">
              <a:xfrm>
                <a:off x="2766" y="4271"/>
                <a:ext cx="32" cy="34"/>
              </a:xfrm>
              <a:custGeom>
                <a:avLst/>
                <a:gdLst>
                  <a:gd name="G0" fmla="+- 33 0 0"/>
                  <a:gd name="G1" fmla="+- 13 0 0"/>
                  <a:gd name="G2" fmla="sin 30 G1"/>
                  <a:gd name="G3" fmla="*/ 1 53407 11520"/>
                  <a:gd name="G4" fmla="+- 1 0 0"/>
                  <a:gd name="G5" fmla="+- 1 0 0"/>
                  <a:gd name="G6" fmla="+- 1 0 0"/>
                  <a:gd name="G7" fmla="*/ 1 0 51712"/>
                  <a:gd name="G8" fmla="+- 5 0 0"/>
                  <a:gd name="G9" fmla="sin 22 G8"/>
                  <a:gd name="G10" fmla="+- 12 0 0"/>
                  <a:gd name="G11" fmla="+- 33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33332 0 0"/>
                  <a:gd name="G23" fmla="+- 36612 0 0"/>
                  <a:gd name="T0" fmla="*/ 3 w 33"/>
                  <a:gd name="T1" fmla="*/ 32209 h 33"/>
                  <a:gd name="T2" fmla="*/ 5 w 33"/>
                  <a:gd name="T3" fmla="*/ 32209 h 33"/>
                  <a:gd name="T4" fmla="*/ 617 w 33"/>
                  <a:gd name="T5" fmla="*/ 29541 h 33"/>
                  <a:gd name="T6" fmla="*/ 781 w 33"/>
                  <a:gd name="T7" fmla="*/ 28447 h 33"/>
                  <a:gd name="T8" fmla="*/ 931 w 33"/>
                  <a:gd name="T9" fmla="*/ 26081 h 33"/>
                  <a:gd name="T10" fmla="*/ 1177 w 33"/>
                  <a:gd name="T11" fmla="*/ 21907 h 33"/>
                  <a:gd name="T12" fmla="*/ 1489 w 33"/>
                  <a:gd name="T13" fmla="*/ 17899 h 33"/>
                  <a:gd name="T14" fmla="*/ 1777 w 33"/>
                  <a:gd name="T15" fmla="*/ 9998 h 33"/>
                  <a:gd name="T16" fmla="*/ 1999 w 33"/>
                  <a:gd name="T17" fmla="*/ 3 h 33"/>
                  <a:gd name="T18" fmla="*/ 1489 w 33"/>
                  <a:gd name="T19" fmla="*/ 0 h 33"/>
                  <a:gd name="T20" fmla="*/ 1248 w 33"/>
                  <a:gd name="T21" fmla="*/ 7079 h 33"/>
                  <a:gd name="T22" fmla="*/ 1047 w 33"/>
                  <a:gd name="T23" fmla="*/ 11927 h 33"/>
                  <a:gd name="T24" fmla="*/ 878 w 33"/>
                  <a:gd name="T25" fmla="*/ 15450 h 33"/>
                  <a:gd name="T26" fmla="*/ 736 w 33"/>
                  <a:gd name="T27" fmla="*/ 18420 h 33"/>
                  <a:gd name="T28" fmla="*/ 617 w 33"/>
                  <a:gd name="T29" fmla="*/ 21338 h 33"/>
                  <a:gd name="T30" fmla="*/ 5 w 33"/>
                  <a:gd name="T31" fmla="*/ 21907 h 33"/>
                  <a:gd name="T32" fmla="*/ 2 w 33"/>
                  <a:gd name="T33" fmla="*/ 23236 h 33"/>
                  <a:gd name="T34" fmla="*/ 0 w 33"/>
                  <a:gd name="T35" fmla="*/ 23924 h 33"/>
                  <a:gd name="T36" fmla="*/ 3 w 33"/>
                  <a:gd name="T37" fmla="*/ 32209 h 33"/>
                  <a:gd name="T38" fmla="*/ 0 w 33"/>
                  <a:gd name="T39" fmla="*/ 0 h 33"/>
                  <a:gd name="T40" fmla="*/ 33 w 33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3" h="33">
                    <a:moveTo>
                      <a:pt x="3" y="33"/>
                    </a:moveTo>
                    <a:lnTo>
                      <a:pt x="5" y="33"/>
                    </a:lnTo>
                    <a:lnTo>
                      <a:pt x="9" y="30"/>
                    </a:lnTo>
                    <a:lnTo>
                      <a:pt x="13" y="29"/>
                    </a:lnTo>
                    <a:lnTo>
                      <a:pt x="16" y="27"/>
                    </a:lnTo>
                    <a:lnTo>
                      <a:pt x="20" y="23"/>
                    </a:lnTo>
                    <a:lnTo>
                      <a:pt x="24" y="18"/>
                    </a:lnTo>
                    <a:lnTo>
                      <a:pt x="29" y="11"/>
                    </a:lnTo>
                    <a:lnTo>
                      <a:pt x="33" y="3"/>
                    </a:lnTo>
                    <a:lnTo>
                      <a:pt x="24" y="0"/>
                    </a:lnTo>
                    <a:lnTo>
                      <a:pt x="21" y="7"/>
                    </a:lnTo>
                    <a:lnTo>
                      <a:pt x="18" y="13"/>
                    </a:lnTo>
                    <a:lnTo>
                      <a:pt x="15" y="16"/>
                    </a:lnTo>
                    <a:lnTo>
                      <a:pt x="12" y="19"/>
                    </a:lnTo>
                    <a:lnTo>
                      <a:pt x="9" y="22"/>
                    </a:lnTo>
                    <a:lnTo>
                      <a:pt x="5" y="23"/>
                    </a:lnTo>
                    <a:lnTo>
                      <a:pt x="2" y="24"/>
                    </a:lnTo>
                    <a:lnTo>
                      <a:pt x="0" y="25"/>
                    </a:lnTo>
                    <a:lnTo>
                      <a:pt x="3" y="3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199" name="Freeform 1127"/>
              <p:cNvSpPr>
                <a:spLocks noChangeArrowheads="1"/>
              </p:cNvSpPr>
              <p:nvPr/>
            </p:nvSpPr>
            <p:spPr bwMode="auto">
              <a:xfrm>
                <a:off x="2924" y="4252"/>
                <a:ext cx="67" cy="6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6 0 0"/>
                  <a:gd name="G7" fmla="cos 45 G6"/>
                  <a:gd name="G8" fmla="+- 32 0 0"/>
                  <a:gd name="G9" fmla="+- 5 0 0"/>
                  <a:gd name="G10" fmla="+- 8 0 0"/>
                  <a:gd name="G11" fmla="*/ 1 45987 45696"/>
                  <a:gd name="G12" fmla="*/ 1 0 5171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8680 0 0"/>
                  <a:gd name="G34" fmla="+- 36798 0 0"/>
                  <a:gd name="G35" fmla="+- 35666 0 0"/>
                  <a:gd name="G36" fmla="+- 35027 0 0"/>
                  <a:gd name="G37" fmla="+- 33814 0 0"/>
                  <a:gd name="G38" fmla="+- 32960 0 0"/>
                  <a:gd name="T0" fmla="*/ 3816 w 66"/>
                  <a:gd name="T1" fmla="*/ 28906 h 56"/>
                  <a:gd name="T2" fmla="*/ 3985 w 66"/>
                  <a:gd name="T3" fmla="*/ 30841 h 56"/>
                  <a:gd name="T4" fmla="*/ 4047 w 66"/>
                  <a:gd name="T5" fmla="*/ 32785 h 56"/>
                  <a:gd name="T6" fmla="*/ 3985 w 66"/>
                  <a:gd name="T7" fmla="*/ 33855 h 56"/>
                  <a:gd name="T8" fmla="*/ 3816 w 66"/>
                  <a:gd name="T9" fmla="*/ 34325 h 56"/>
                  <a:gd name="T10" fmla="*/ 3503 w 66"/>
                  <a:gd name="T11" fmla="*/ 35225 h 56"/>
                  <a:gd name="T12" fmla="*/ 3114 w 66"/>
                  <a:gd name="T13" fmla="*/ 35690 h 56"/>
                  <a:gd name="T14" fmla="*/ 2724 w 66"/>
                  <a:gd name="T15" fmla="*/ 35690 h 56"/>
                  <a:gd name="T16" fmla="*/ 2187 w 66"/>
                  <a:gd name="T17" fmla="*/ 35690 h 56"/>
                  <a:gd name="T18" fmla="*/ 1833 w 66"/>
                  <a:gd name="T19" fmla="*/ 35225 h 56"/>
                  <a:gd name="T20" fmla="*/ 1404 w 66"/>
                  <a:gd name="T21" fmla="*/ 33855 h 56"/>
                  <a:gd name="T22" fmla="*/ 931 w 66"/>
                  <a:gd name="T23" fmla="*/ 31477 h 56"/>
                  <a:gd name="T24" fmla="*/ 654 w 66"/>
                  <a:gd name="T25" fmla="*/ 28547 h 56"/>
                  <a:gd name="T26" fmla="*/ 6 w 66"/>
                  <a:gd name="T27" fmla="*/ 24356 h 56"/>
                  <a:gd name="T28" fmla="*/ 3 w 66"/>
                  <a:gd name="T29" fmla="*/ 20267 h 56"/>
                  <a:gd name="T30" fmla="*/ 2 w 66"/>
                  <a:gd name="T31" fmla="*/ 18458 h 56"/>
                  <a:gd name="T32" fmla="*/ 0 w 66"/>
                  <a:gd name="T33" fmla="*/ 14387 h 56"/>
                  <a:gd name="T34" fmla="*/ 0 w 66"/>
                  <a:gd name="T35" fmla="*/ 12031 h 56"/>
                  <a:gd name="T36" fmla="*/ 2 w 66"/>
                  <a:gd name="T37" fmla="*/ 7266 h 56"/>
                  <a:gd name="T38" fmla="*/ 4 w 66"/>
                  <a:gd name="T39" fmla="*/ 5150 h 56"/>
                  <a:gd name="T40" fmla="*/ 7 w 66"/>
                  <a:gd name="T41" fmla="*/ 3 h 56"/>
                  <a:gd name="T42" fmla="*/ 694 w 66"/>
                  <a:gd name="T43" fmla="*/ 1 h 56"/>
                  <a:gd name="T44" fmla="*/ 931 w 66"/>
                  <a:gd name="T45" fmla="*/ 0 h 56"/>
                  <a:gd name="T46" fmla="*/ 1324 w 66"/>
                  <a:gd name="T47" fmla="*/ 2 h 56"/>
                  <a:gd name="T48" fmla="*/ 1675 w 66"/>
                  <a:gd name="T49" fmla="*/ 4368 h 56"/>
                  <a:gd name="T50" fmla="*/ 1885 w 66"/>
                  <a:gd name="T51" fmla="*/ 6643 h 56"/>
                  <a:gd name="T52" fmla="*/ 2120 w 66"/>
                  <a:gd name="T53" fmla="*/ 12120 h 56"/>
                  <a:gd name="T54" fmla="*/ 2384 w 66"/>
                  <a:gd name="T55" fmla="*/ 18458 h 56"/>
                  <a:gd name="T56" fmla="*/ 2681 w 66"/>
                  <a:gd name="T57" fmla="*/ 20526 h 56"/>
                  <a:gd name="T58" fmla="*/ 2843 w 66"/>
                  <a:gd name="T59" fmla="*/ 23868 h 56"/>
                  <a:gd name="T60" fmla="*/ 3064 w 66"/>
                  <a:gd name="T61" fmla="*/ 26194 h 56"/>
                  <a:gd name="T62" fmla="*/ 3250 w 66"/>
                  <a:gd name="T63" fmla="*/ 27640 h 56"/>
                  <a:gd name="T64" fmla="*/ 3503 w 66"/>
                  <a:gd name="T65" fmla="*/ 28547 h 56"/>
                  <a:gd name="T66" fmla="*/ 3715 w 66"/>
                  <a:gd name="T67" fmla="*/ 28906 h 56"/>
                  <a:gd name="T68" fmla="*/ 3816 w 66"/>
                  <a:gd name="T69" fmla="*/ 28906 h 56"/>
                  <a:gd name="T70" fmla="*/ 0 w 66"/>
                  <a:gd name="T71" fmla="*/ 0 h 56"/>
                  <a:gd name="T72" fmla="*/ 66 w 66"/>
                  <a:gd name="T7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6" h="56">
                    <a:moveTo>
                      <a:pt x="62" y="46"/>
                    </a:moveTo>
                    <a:lnTo>
                      <a:pt x="65" y="48"/>
                    </a:lnTo>
                    <a:lnTo>
                      <a:pt x="66" y="51"/>
                    </a:lnTo>
                    <a:lnTo>
                      <a:pt x="65" y="53"/>
                    </a:lnTo>
                    <a:lnTo>
                      <a:pt x="62" y="54"/>
                    </a:lnTo>
                    <a:lnTo>
                      <a:pt x="57" y="55"/>
                    </a:lnTo>
                    <a:lnTo>
                      <a:pt x="51" y="56"/>
                    </a:lnTo>
                    <a:lnTo>
                      <a:pt x="44" y="56"/>
                    </a:lnTo>
                    <a:lnTo>
                      <a:pt x="36" y="56"/>
                    </a:lnTo>
                    <a:lnTo>
                      <a:pt x="30" y="55"/>
                    </a:lnTo>
                    <a:lnTo>
                      <a:pt x="23" y="53"/>
                    </a:lnTo>
                    <a:lnTo>
                      <a:pt x="16" y="50"/>
                    </a:lnTo>
                    <a:lnTo>
                      <a:pt x="10" y="45"/>
                    </a:lnTo>
                    <a:lnTo>
                      <a:pt x="6" y="39"/>
                    </a:lnTo>
                    <a:lnTo>
                      <a:pt x="3" y="32"/>
                    </a:lnTo>
                    <a:lnTo>
                      <a:pt x="2" y="28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7" y="3"/>
                    </a:lnTo>
                    <a:lnTo>
                      <a:pt x="11" y="1"/>
                    </a:lnTo>
                    <a:lnTo>
                      <a:pt x="16" y="0"/>
                    </a:lnTo>
                    <a:lnTo>
                      <a:pt x="22" y="2"/>
                    </a:lnTo>
                    <a:lnTo>
                      <a:pt x="27" y="6"/>
                    </a:lnTo>
                    <a:lnTo>
                      <a:pt x="31" y="11"/>
                    </a:lnTo>
                    <a:lnTo>
                      <a:pt x="35" y="19"/>
                    </a:lnTo>
                    <a:lnTo>
                      <a:pt x="39" y="28"/>
                    </a:lnTo>
                    <a:lnTo>
                      <a:pt x="43" y="33"/>
                    </a:lnTo>
                    <a:lnTo>
                      <a:pt x="46" y="37"/>
                    </a:lnTo>
                    <a:lnTo>
                      <a:pt x="50" y="41"/>
                    </a:lnTo>
                    <a:lnTo>
                      <a:pt x="53" y="43"/>
                    </a:lnTo>
                    <a:lnTo>
                      <a:pt x="57" y="45"/>
                    </a:lnTo>
                    <a:lnTo>
                      <a:pt x="60" y="46"/>
                    </a:lnTo>
                    <a:lnTo>
                      <a:pt x="62" y="46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00" name="Freeform 1128"/>
              <p:cNvSpPr>
                <a:spLocks noChangeArrowheads="1"/>
              </p:cNvSpPr>
              <p:nvPr/>
            </p:nvSpPr>
            <p:spPr bwMode="auto">
              <a:xfrm>
                <a:off x="2921" y="4265"/>
                <a:ext cx="75" cy="52"/>
              </a:xfrm>
              <a:custGeom>
                <a:avLst/>
                <a:gdLst>
                  <a:gd name="G0" fmla="*/ 1 0 51712"/>
                  <a:gd name="G1" fmla="+- 65531 0 0"/>
                  <a:gd name="G2" fmla="*/ 1 27 2"/>
                  <a:gd name="G3" fmla="*/ 1 26555 61568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19369 51712"/>
                  <a:gd name="G17" fmla="+- 10 0 0"/>
                  <a:gd name="G18" fmla="cos 14 G17"/>
                  <a:gd name="G19" fmla="+- 10 0 0"/>
                  <a:gd name="G20" fmla="cos 7 G19"/>
                  <a:gd name="G21" fmla="*/ 1 0 51712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0 51712"/>
                  <a:gd name="G34" fmla="*/ 1 63095 51712"/>
                  <a:gd name="G35" fmla="*/ G34 1 180"/>
                  <a:gd name="G36" fmla="*/ G33 1 G35"/>
                  <a:gd name="G37" fmla="+- 65427 0 0"/>
                  <a:gd name="G38" fmla="+- 61105 0 0"/>
                  <a:gd name="G39" fmla="+- 58480 0 0"/>
                  <a:gd name="G40" fmla="+- 56634 0 0"/>
                  <a:gd name="G41" fmla="+- 53020 0 0"/>
                  <a:gd name="G42" fmla="+- 51165 0 0"/>
                  <a:gd name="G43" fmla="+- 49048 0 0"/>
                  <a:gd name="T0" fmla="*/ 1 w 74"/>
                  <a:gd name="T1" fmla="*/ 0 h 49"/>
                  <a:gd name="T2" fmla="*/ 0 w 74"/>
                  <a:gd name="T3" fmla="*/ 109 h 49"/>
                  <a:gd name="T4" fmla="*/ 0 w 74"/>
                  <a:gd name="T5" fmla="*/ 4431 h 49"/>
                  <a:gd name="T6" fmla="*/ 1 w 74"/>
                  <a:gd name="T7" fmla="*/ 7057 h 49"/>
                  <a:gd name="T8" fmla="*/ 2 w 74"/>
                  <a:gd name="T9" fmla="*/ 8904 h 49"/>
                  <a:gd name="T10" fmla="*/ 6 w 74"/>
                  <a:gd name="T11" fmla="*/ 12522 h 49"/>
                  <a:gd name="T12" fmla="*/ 461 w 74"/>
                  <a:gd name="T13" fmla="*/ 14832 h 49"/>
                  <a:gd name="T14" fmla="*/ 632 w 74"/>
                  <a:gd name="T15" fmla="*/ 17120 h 49"/>
                  <a:gd name="T16" fmla="*/ 962 w 74"/>
                  <a:gd name="T17" fmla="*/ 18760 h 49"/>
                  <a:gd name="T18" fmla="*/ 1319 w 74"/>
                  <a:gd name="T19" fmla="*/ 19572 h 49"/>
                  <a:gd name="T20" fmla="*/ 1545 w 74"/>
                  <a:gd name="T21" fmla="*/ 20305 h 49"/>
                  <a:gd name="T22" fmla="*/ 1908 w 74"/>
                  <a:gd name="T23" fmla="*/ 20305 h 49"/>
                  <a:gd name="T24" fmla="*/ 2176 w 74"/>
                  <a:gd name="T25" fmla="*/ 20305 h 49"/>
                  <a:gd name="T26" fmla="*/ 2480 w 74"/>
                  <a:gd name="T27" fmla="*/ 19572 h 49"/>
                  <a:gd name="T28" fmla="*/ 2687 w 74"/>
                  <a:gd name="T29" fmla="*/ 19439 h 49"/>
                  <a:gd name="T30" fmla="*/ 2832 w 74"/>
                  <a:gd name="T31" fmla="*/ 18521 h 49"/>
                  <a:gd name="T32" fmla="*/ 2907 w 74"/>
                  <a:gd name="T33" fmla="*/ 16719 h 49"/>
                  <a:gd name="T34" fmla="*/ 2883 w 74"/>
                  <a:gd name="T35" fmla="*/ 13722 h 49"/>
                  <a:gd name="T36" fmla="*/ 2735 w 74"/>
                  <a:gd name="T37" fmla="*/ 13224 h 49"/>
                  <a:gd name="T38" fmla="*/ 2614 w 74"/>
                  <a:gd name="T39" fmla="*/ 16041 h 49"/>
                  <a:gd name="T40" fmla="*/ 2617 w 74"/>
                  <a:gd name="T41" fmla="*/ 16719 h 49"/>
                  <a:gd name="T42" fmla="*/ 2617 w 74"/>
                  <a:gd name="T43" fmla="*/ 15830 h 49"/>
                  <a:gd name="T44" fmla="*/ 2617 w 74"/>
                  <a:gd name="T45" fmla="*/ 14832 h 49"/>
                  <a:gd name="T46" fmla="*/ 2549 w 74"/>
                  <a:gd name="T47" fmla="*/ 15830 h 49"/>
                  <a:gd name="T48" fmla="*/ 2353 w 74"/>
                  <a:gd name="T49" fmla="*/ 16041 h 49"/>
                  <a:gd name="T50" fmla="*/ 2120 w 74"/>
                  <a:gd name="T51" fmla="*/ 16719 h 49"/>
                  <a:gd name="T52" fmla="*/ 1908 w 74"/>
                  <a:gd name="T53" fmla="*/ 16719 h 49"/>
                  <a:gd name="T54" fmla="*/ 1629 w 74"/>
                  <a:gd name="T55" fmla="*/ 16719 h 49"/>
                  <a:gd name="T56" fmla="*/ 1320 w 74"/>
                  <a:gd name="T57" fmla="*/ 16041 h 49"/>
                  <a:gd name="T58" fmla="*/ 1127 w 74"/>
                  <a:gd name="T59" fmla="*/ 14832 h 49"/>
                  <a:gd name="T60" fmla="*/ 822 w 74"/>
                  <a:gd name="T61" fmla="*/ 13722 h 49"/>
                  <a:gd name="T62" fmla="*/ 632 w 74"/>
                  <a:gd name="T63" fmla="*/ 12522 h 49"/>
                  <a:gd name="T64" fmla="*/ 512 w 74"/>
                  <a:gd name="T65" fmla="*/ 9900 h 49"/>
                  <a:gd name="T66" fmla="*/ 461 w 74"/>
                  <a:gd name="T67" fmla="*/ 7643 h 49"/>
                  <a:gd name="T68" fmla="*/ 437 w 74"/>
                  <a:gd name="T69" fmla="*/ 5587 h 49"/>
                  <a:gd name="T70" fmla="*/ 437 w 74"/>
                  <a:gd name="T71" fmla="*/ 4431 h 49"/>
                  <a:gd name="T72" fmla="*/ 437 w 74"/>
                  <a:gd name="T73" fmla="*/ 3234 h 49"/>
                  <a:gd name="T74" fmla="*/ 437 w 74"/>
                  <a:gd name="T75" fmla="*/ 1 h 49"/>
                  <a:gd name="T76" fmla="*/ 1 w 74"/>
                  <a:gd name="T77" fmla="*/ 0 h 49"/>
                  <a:gd name="T78" fmla="*/ 0 w 74"/>
                  <a:gd name="T79" fmla="*/ 0 h 49"/>
                  <a:gd name="T80" fmla="*/ 74 w 74"/>
                  <a:gd name="T8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74" h="49">
                    <a:moveTo>
                      <a:pt x="1" y="0"/>
                    </a:moveTo>
                    <a:lnTo>
                      <a:pt x="0" y="6"/>
                    </a:lnTo>
                    <a:lnTo>
                      <a:pt x="0" y="11"/>
                    </a:lnTo>
                    <a:lnTo>
                      <a:pt x="1" y="17"/>
                    </a:lnTo>
                    <a:lnTo>
                      <a:pt x="2" y="21"/>
                    </a:lnTo>
                    <a:lnTo>
                      <a:pt x="6" y="30"/>
                    </a:lnTo>
                    <a:lnTo>
                      <a:pt x="11" y="36"/>
                    </a:lnTo>
                    <a:lnTo>
                      <a:pt x="17" y="41"/>
                    </a:lnTo>
                    <a:lnTo>
                      <a:pt x="25" y="45"/>
                    </a:lnTo>
                    <a:lnTo>
                      <a:pt x="33" y="47"/>
                    </a:lnTo>
                    <a:lnTo>
                      <a:pt x="40" y="49"/>
                    </a:lnTo>
                    <a:lnTo>
                      <a:pt x="48" y="49"/>
                    </a:lnTo>
                    <a:lnTo>
                      <a:pt x="55" y="49"/>
                    </a:lnTo>
                    <a:lnTo>
                      <a:pt x="62" y="47"/>
                    </a:lnTo>
                    <a:lnTo>
                      <a:pt x="67" y="46"/>
                    </a:lnTo>
                    <a:lnTo>
                      <a:pt x="71" y="44"/>
                    </a:lnTo>
                    <a:lnTo>
                      <a:pt x="74" y="40"/>
                    </a:lnTo>
                    <a:lnTo>
                      <a:pt x="72" y="33"/>
                    </a:lnTo>
                    <a:lnTo>
                      <a:pt x="68" y="31"/>
                    </a:lnTo>
                    <a:lnTo>
                      <a:pt x="65" y="39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4" y="38"/>
                    </a:lnTo>
                    <a:lnTo>
                      <a:pt x="59" y="39"/>
                    </a:lnTo>
                    <a:lnTo>
                      <a:pt x="54" y="40"/>
                    </a:lnTo>
                    <a:lnTo>
                      <a:pt x="48" y="40"/>
                    </a:lnTo>
                    <a:lnTo>
                      <a:pt x="42" y="40"/>
                    </a:lnTo>
                    <a:lnTo>
                      <a:pt x="34" y="39"/>
                    </a:lnTo>
                    <a:lnTo>
                      <a:pt x="28" y="36"/>
                    </a:lnTo>
                    <a:lnTo>
                      <a:pt x="22" y="33"/>
                    </a:lnTo>
                    <a:lnTo>
                      <a:pt x="17" y="30"/>
                    </a:lnTo>
                    <a:lnTo>
                      <a:pt x="13" y="24"/>
                    </a:lnTo>
                    <a:lnTo>
                      <a:pt x="11" y="18"/>
                    </a:lnTo>
                    <a:lnTo>
                      <a:pt x="10" y="14"/>
                    </a:lnTo>
                    <a:lnTo>
                      <a:pt x="10" y="11"/>
                    </a:lnTo>
                    <a:lnTo>
                      <a:pt x="10" y="7"/>
                    </a:lnTo>
                    <a:lnTo>
                      <a:pt x="1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01" name="Freeform 1129"/>
              <p:cNvSpPr>
                <a:spLocks noChangeArrowheads="1"/>
              </p:cNvSpPr>
              <p:nvPr/>
            </p:nvSpPr>
            <p:spPr bwMode="auto">
              <a:xfrm>
                <a:off x="2921" y="4246"/>
                <a:ext cx="43" cy="3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1761 51712"/>
                  <a:gd name="G4" fmla="+- 8 0 0"/>
                  <a:gd name="G5" fmla="+- 13 0 0"/>
                  <a:gd name="G6" fmla="cos 14 G5"/>
                  <a:gd name="G7" fmla="*/ 1 61241 25856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4252 0 0"/>
                  <a:gd name="G22" fmla="*/ 1 0 51712"/>
                  <a:gd name="T0" fmla="*/ 4745 w 43"/>
                  <a:gd name="T1" fmla="*/ 214682 h 25"/>
                  <a:gd name="T2" fmla="*/ 4252 w 43"/>
                  <a:gd name="T3" fmla="*/ 119453 h 25"/>
                  <a:gd name="T4" fmla="*/ 3610 w 43"/>
                  <a:gd name="T5" fmla="*/ 626 h 25"/>
                  <a:gd name="T6" fmla="*/ 2949 w 43"/>
                  <a:gd name="T7" fmla="*/ 240 h 25"/>
                  <a:gd name="T8" fmla="*/ 2105 w 43"/>
                  <a:gd name="T9" fmla="*/ 0 h 25"/>
                  <a:gd name="T10" fmla="*/ 1405 w 43"/>
                  <a:gd name="T11" fmla="*/ 13 h 25"/>
                  <a:gd name="T12" fmla="*/ 7 w 43"/>
                  <a:gd name="T13" fmla="*/ 454 h 25"/>
                  <a:gd name="T14" fmla="*/ 2 w 43"/>
                  <a:gd name="T15" fmla="*/ 94774 h 25"/>
                  <a:gd name="T16" fmla="*/ 0 w 43"/>
                  <a:gd name="T17" fmla="*/ 150427 h 25"/>
                  <a:gd name="T18" fmla="*/ 1072 w 43"/>
                  <a:gd name="T19" fmla="*/ 162475 h 25"/>
                  <a:gd name="T20" fmla="*/ 1147 w 43"/>
                  <a:gd name="T21" fmla="*/ 128965 h 25"/>
                  <a:gd name="T22" fmla="*/ 1405 w 43"/>
                  <a:gd name="T23" fmla="*/ 102374 h 25"/>
                  <a:gd name="T24" fmla="*/ 1608 w 43"/>
                  <a:gd name="T25" fmla="*/ 94774 h 25"/>
                  <a:gd name="T26" fmla="*/ 1968 w 43"/>
                  <a:gd name="T27" fmla="*/ 87773 h 25"/>
                  <a:gd name="T28" fmla="*/ 2587 w 43"/>
                  <a:gd name="T29" fmla="*/ 94774 h 25"/>
                  <a:gd name="T30" fmla="*/ 2960 w 43"/>
                  <a:gd name="T31" fmla="*/ 119453 h 25"/>
                  <a:gd name="T32" fmla="*/ 3388 w 43"/>
                  <a:gd name="T33" fmla="*/ 162475 h 25"/>
                  <a:gd name="T34" fmla="*/ 3862 w 43"/>
                  <a:gd name="T35" fmla="*/ 238875 h 25"/>
                  <a:gd name="T36" fmla="*/ 4745 w 43"/>
                  <a:gd name="T37" fmla="*/ 214682 h 25"/>
                  <a:gd name="T38" fmla="*/ 0 w 43"/>
                  <a:gd name="T39" fmla="*/ 0 h 25"/>
                  <a:gd name="T40" fmla="*/ 43 w 43"/>
                  <a:gd name="T4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43" h="25">
                    <a:moveTo>
                      <a:pt x="43" y="22"/>
                    </a:moveTo>
                    <a:lnTo>
                      <a:pt x="38" y="13"/>
                    </a:lnTo>
                    <a:lnTo>
                      <a:pt x="32" y="6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7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8" y="9"/>
                    </a:lnTo>
                    <a:lnTo>
                      <a:pt x="23" y="10"/>
                    </a:lnTo>
                    <a:lnTo>
                      <a:pt x="27" y="13"/>
                    </a:lnTo>
                    <a:lnTo>
                      <a:pt x="31" y="17"/>
                    </a:lnTo>
                    <a:lnTo>
                      <a:pt x="34" y="25"/>
                    </a:lnTo>
                    <a:lnTo>
                      <a:pt x="43" y="2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02" name="Freeform 1130"/>
              <p:cNvSpPr>
                <a:spLocks noChangeArrowheads="1"/>
              </p:cNvSpPr>
              <p:nvPr/>
            </p:nvSpPr>
            <p:spPr bwMode="auto">
              <a:xfrm>
                <a:off x="2957" y="4271"/>
                <a:ext cx="32" cy="3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*/ 1 0 51712"/>
                  <a:gd name="G5" fmla="*/ 1 0 51712"/>
                  <a:gd name="G6" fmla="sin G4 G5"/>
                  <a:gd name="G7" fmla="+- 11 0 0"/>
                  <a:gd name="G8" fmla="*/ 1 46579 51712"/>
                  <a:gd name="G9" fmla="+- 1 0 0"/>
                  <a:gd name="G10" fmla="+- 1 0 0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4133 0 0"/>
                  <a:gd name="G23" fmla="+- 45357 0 0"/>
                  <a:gd name="T0" fmla="*/ 1999 w 33"/>
                  <a:gd name="T1" fmla="*/ 23924 h 33"/>
                  <a:gd name="T2" fmla="*/ 1833 w 33"/>
                  <a:gd name="T3" fmla="*/ 23236 h 33"/>
                  <a:gd name="T4" fmla="*/ 1728 w 33"/>
                  <a:gd name="T5" fmla="*/ 21907 h 33"/>
                  <a:gd name="T6" fmla="*/ 1489 w 33"/>
                  <a:gd name="T7" fmla="*/ 21338 h 33"/>
                  <a:gd name="T8" fmla="*/ 1248 w 33"/>
                  <a:gd name="T9" fmla="*/ 18420 h 33"/>
                  <a:gd name="T10" fmla="*/ 1047 w 33"/>
                  <a:gd name="T11" fmla="*/ 15450 h 33"/>
                  <a:gd name="T12" fmla="*/ 878 w 33"/>
                  <a:gd name="T13" fmla="*/ 11927 h 33"/>
                  <a:gd name="T14" fmla="*/ 736 w 33"/>
                  <a:gd name="T15" fmla="*/ 7079 h 33"/>
                  <a:gd name="T16" fmla="*/ 617 w 33"/>
                  <a:gd name="T17" fmla="*/ 0 h 33"/>
                  <a:gd name="T18" fmla="*/ 0 w 33"/>
                  <a:gd name="T19" fmla="*/ 3 h 33"/>
                  <a:gd name="T20" fmla="*/ 3 w 33"/>
                  <a:gd name="T21" fmla="*/ 9998 h 33"/>
                  <a:gd name="T22" fmla="*/ 8 w 33"/>
                  <a:gd name="T23" fmla="*/ 17899 h 33"/>
                  <a:gd name="T24" fmla="*/ 736 w 33"/>
                  <a:gd name="T25" fmla="*/ 21907 h 33"/>
                  <a:gd name="T26" fmla="*/ 931 w 33"/>
                  <a:gd name="T27" fmla="*/ 26081 h 33"/>
                  <a:gd name="T28" fmla="*/ 1177 w 33"/>
                  <a:gd name="T29" fmla="*/ 28447 h 33"/>
                  <a:gd name="T30" fmla="*/ 1489 w 33"/>
                  <a:gd name="T31" fmla="*/ 29541 h 33"/>
                  <a:gd name="T32" fmla="*/ 1728 w 33"/>
                  <a:gd name="T33" fmla="*/ 32209 h 33"/>
                  <a:gd name="T34" fmla="*/ 1833 w 33"/>
                  <a:gd name="T35" fmla="*/ 32209 h 33"/>
                  <a:gd name="T36" fmla="*/ 1999 w 33"/>
                  <a:gd name="T37" fmla="*/ 23924 h 33"/>
                  <a:gd name="T38" fmla="*/ 0 w 33"/>
                  <a:gd name="T39" fmla="*/ 0 h 33"/>
                  <a:gd name="T40" fmla="*/ 33 w 33"/>
                  <a:gd name="T4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3" h="33">
                    <a:moveTo>
                      <a:pt x="33" y="25"/>
                    </a:moveTo>
                    <a:lnTo>
                      <a:pt x="30" y="24"/>
                    </a:lnTo>
                    <a:lnTo>
                      <a:pt x="28" y="23"/>
                    </a:lnTo>
                    <a:lnTo>
                      <a:pt x="24" y="22"/>
                    </a:lnTo>
                    <a:lnTo>
                      <a:pt x="21" y="19"/>
                    </a:lnTo>
                    <a:lnTo>
                      <a:pt x="18" y="16"/>
                    </a:lnTo>
                    <a:lnTo>
                      <a:pt x="15" y="13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3"/>
                    </a:lnTo>
                    <a:lnTo>
                      <a:pt x="3" y="11"/>
                    </a:lnTo>
                    <a:lnTo>
                      <a:pt x="8" y="18"/>
                    </a:lnTo>
                    <a:lnTo>
                      <a:pt x="12" y="23"/>
                    </a:lnTo>
                    <a:lnTo>
                      <a:pt x="16" y="27"/>
                    </a:lnTo>
                    <a:lnTo>
                      <a:pt x="20" y="29"/>
                    </a:lnTo>
                    <a:lnTo>
                      <a:pt x="24" y="30"/>
                    </a:lnTo>
                    <a:lnTo>
                      <a:pt x="28" y="33"/>
                    </a:lnTo>
                    <a:lnTo>
                      <a:pt x="30" y="33"/>
                    </a:lnTo>
                    <a:lnTo>
                      <a:pt x="33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03" name="Freeform 1131"/>
              <p:cNvSpPr>
                <a:spLocks noChangeArrowheads="1"/>
              </p:cNvSpPr>
              <p:nvPr/>
            </p:nvSpPr>
            <p:spPr bwMode="auto">
              <a:xfrm>
                <a:off x="2891" y="4213"/>
                <a:ext cx="61" cy="8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3 0 0"/>
                  <a:gd name="G5" fmla="*/ 1 0 51712"/>
                  <a:gd name="G6" fmla="+- 12 0 0"/>
                  <a:gd name="G7" fmla="*/ 1 53835 51712"/>
                  <a:gd name="G8" fmla="*/ 1 63095 51712"/>
                  <a:gd name="G9" fmla="*/ G8 1 180"/>
                  <a:gd name="G10" fmla="*/ G7 1 G9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47257 0 0"/>
                  <a:gd name="G39" fmla="+- 46977 0 0"/>
                  <a:gd name="G40" fmla="+- 46971 0 0"/>
                  <a:gd name="G41" fmla="+- 46568 0 0"/>
                  <a:gd name="G42" fmla="+- 46907 0 0"/>
                  <a:gd name="G43" fmla="+- 47993 0 0"/>
                  <a:gd name="G44" fmla="+- 49018 0 0"/>
                  <a:gd name="T0" fmla="*/ 3116 w 60"/>
                  <a:gd name="T1" fmla="*/ 20288 h 76"/>
                  <a:gd name="T2" fmla="*/ 3324 w 60"/>
                  <a:gd name="T3" fmla="*/ 21603 h 76"/>
                  <a:gd name="T4" fmla="*/ 3324 w 60"/>
                  <a:gd name="T5" fmla="*/ 21883 h 76"/>
                  <a:gd name="T6" fmla="*/ 3322 w 60"/>
                  <a:gd name="T7" fmla="*/ 21887 h 76"/>
                  <a:gd name="T8" fmla="*/ 2919 w 60"/>
                  <a:gd name="T9" fmla="*/ 21887 h 76"/>
                  <a:gd name="T10" fmla="*/ 2256 w 60"/>
                  <a:gd name="T11" fmla="*/ 20885 h 76"/>
                  <a:gd name="T12" fmla="*/ 1263 w 60"/>
                  <a:gd name="T13" fmla="*/ 18806 h 76"/>
                  <a:gd name="T14" fmla="*/ 915 w 60"/>
                  <a:gd name="T15" fmla="*/ 17433 h 76"/>
                  <a:gd name="T16" fmla="*/ 6 w 60"/>
                  <a:gd name="T17" fmla="*/ 15940 h 76"/>
                  <a:gd name="T18" fmla="*/ 3 w 60"/>
                  <a:gd name="T19" fmla="*/ 13858 h 76"/>
                  <a:gd name="T20" fmla="*/ 1 w 60"/>
                  <a:gd name="T21" fmla="*/ 12188 h 76"/>
                  <a:gd name="T22" fmla="*/ 0 w 60"/>
                  <a:gd name="T23" fmla="*/ 9818 h 76"/>
                  <a:gd name="T24" fmla="*/ 0 w 60"/>
                  <a:gd name="T25" fmla="*/ 7165 h 76"/>
                  <a:gd name="T26" fmla="*/ 3 w 60"/>
                  <a:gd name="T27" fmla="*/ 4553 h 76"/>
                  <a:gd name="T28" fmla="*/ 804 w 60"/>
                  <a:gd name="T29" fmla="*/ 2470 h 76"/>
                  <a:gd name="T30" fmla="*/ 976 w 60"/>
                  <a:gd name="T31" fmla="*/ 3 h 76"/>
                  <a:gd name="T32" fmla="*/ 1437 w 60"/>
                  <a:gd name="T33" fmla="*/ 1 h 76"/>
                  <a:gd name="T34" fmla="*/ 1984 w 60"/>
                  <a:gd name="T35" fmla="*/ 0 h 76"/>
                  <a:gd name="T36" fmla="*/ 2407 w 60"/>
                  <a:gd name="T37" fmla="*/ 0 h 76"/>
                  <a:gd name="T38" fmla="*/ 2919 w 60"/>
                  <a:gd name="T39" fmla="*/ 1 h 76"/>
                  <a:gd name="T40" fmla="*/ 3546 w 60"/>
                  <a:gd name="T41" fmla="*/ 3 h 76"/>
                  <a:gd name="T42" fmla="*/ 4031 w 60"/>
                  <a:gd name="T43" fmla="*/ 2280 h 76"/>
                  <a:gd name="T44" fmla="*/ 4398 w 60"/>
                  <a:gd name="T45" fmla="*/ 2874 h 76"/>
                  <a:gd name="T46" fmla="*/ 4896 w 60"/>
                  <a:gd name="T47" fmla="*/ 3615 h 76"/>
                  <a:gd name="T48" fmla="*/ 5219 w 60"/>
                  <a:gd name="T49" fmla="*/ 5292 h 76"/>
                  <a:gd name="T50" fmla="*/ 5338 w 60"/>
                  <a:gd name="T51" fmla="*/ 6411 h 76"/>
                  <a:gd name="T52" fmla="*/ 5559 w 60"/>
                  <a:gd name="T53" fmla="*/ 7165 h 76"/>
                  <a:gd name="T54" fmla="*/ 5338 w 60"/>
                  <a:gd name="T55" fmla="*/ 8677 h 76"/>
                  <a:gd name="T56" fmla="*/ 5212 w 60"/>
                  <a:gd name="T57" fmla="*/ 9715 h 76"/>
                  <a:gd name="T58" fmla="*/ 4691 w 60"/>
                  <a:gd name="T59" fmla="*/ 10092 h 76"/>
                  <a:gd name="T60" fmla="*/ 4031 w 60"/>
                  <a:gd name="T61" fmla="*/ 10610 h 76"/>
                  <a:gd name="T62" fmla="*/ 3543 w 60"/>
                  <a:gd name="T63" fmla="*/ 11443 h 76"/>
                  <a:gd name="T64" fmla="*/ 3114 w 60"/>
                  <a:gd name="T65" fmla="*/ 12325 h 76"/>
                  <a:gd name="T66" fmla="*/ 2737 w 60"/>
                  <a:gd name="T67" fmla="*/ 13682 h 76"/>
                  <a:gd name="T68" fmla="*/ 2567 w 60"/>
                  <a:gd name="T69" fmla="*/ 14972 h 76"/>
                  <a:gd name="T70" fmla="*/ 2567 w 60"/>
                  <a:gd name="T71" fmla="*/ 16524 h 76"/>
                  <a:gd name="T72" fmla="*/ 2737 w 60"/>
                  <a:gd name="T73" fmla="*/ 18046 h 76"/>
                  <a:gd name="T74" fmla="*/ 2919 w 60"/>
                  <a:gd name="T75" fmla="*/ 19354 h 76"/>
                  <a:gd name="T76" fmla="*/ 3116 w 60"/>
                  <a:gd name="T77" fmla="*/ 20288 h 76"/>
                  <a:gd name="T78" fmla="*/ 0 w 60"/>
                  <a:gd name="T79" fmla="*/ 0 h 76"/>
                  <a:gd name="T80" fmla="*/ 60 w 60"/>
                  <a:gd name="T81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60" h="76">
                    <a:moveTo>
                      <a:pt x="35" y="70"/>
                    </a:moveTo>
                    <a:lnTo>
                      <a:pt x="37" y="74"/>
                    </a:lnTo>
                    <a:lnTo>
                      <a:pt x="37" y="75"/>
                    </a:lnTo>
                    <a:lnTo>
                      <a:pt x="36" y="76"/>
                    </a:lnTo>
                    <a:lnTo>
                      <a:pt x="32" y="76"/>
                    </a:lnTo>
                    <a:lnTo>
                      <a:pt x="24" y="72"/>
                    </a:lnTo>
                    <a:lnTo>
                      <a:pt x="15" y="65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0" y="25"/>
                    </a:lnTo>
                    <a:lnTo>
                      <a:pt x="3" y="16"/>
                    </a:lnTo>
                    <a:lnTo>
                      <a:pt x="8" y="8"/>
                    </a:lnTo>
                    <a:lnTo>
                      <a:pt x="11" y="3"/>
                    </a:lnTo>
                    <a:lnTo>
                      <a:pt x="17" y="1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2" y="1"/>
                    </a:lnTo>
                    <a:lnTo>
                      <a:pt x="39" y="3"/>
                    </a:lnTo>
                    <a:lnTo>
                      <a:pt x="44" y="7"/>
                    </a:lnTo>
                    <a:lnTo>
                      <a:pt x="49" y="10"/>
                    </a:lnTo>
                    <a:lnTo>
                      <a:pt x="54" y="13"/>
                    </a:lnTo>
                    <a:lnTo>
                      <a:pt x="57" y="18"/>
                    </a:lnTo>
                    <a:lnTo>
                      <a:pt x="59" y="22"/>
                    </a:lnTo>
                    <a:lnTo>
                      <a:pt x="60" y="25"/>
                    </a:lnTo>
                    <a:lnTo>
                      <a:pt x="59" y="30"/>
                    </a:lnTo>
                    <a:lnTo>
                      <a:pt x="56" y="33"/>
                    </a:lnTo>
                    <a:lnTo>
                      <a:pt x="52" y="35"/>
                    </a:lnTo>
                    <a:lnTo>
                      <a:pt x="44" y="37"/>
                    </a:lnTo>
                    <a:lnTo>
                      <a:pt x="38" y="40"/>
                    </a:lnTo>
                    <a:lnTo>
                      <a:pt x="34" y="43"/>
                    </a:lnTo>
                    <a:lnTo>
                      <a:pt x="30" y="47"/>
                    </a:lnTo>
                    <a:lnTo>
                      <a:pt x="29" y="52"/>
                    </a:lnTo>
                    <a:lnTo>
                      <a:pt x="29" y="57"/>
                    </a:lnTo>
                    <a:lnTo>
                      <a:pt x="30" y="63"/>
                    </a:lnTo>
                    <a:lnTo>
                      <a:pt x="32" y="67"/>
                    </a:lnTo>
                    <a:lnTo>
                      <a:pt x="35" y="7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04" name="Freeform 1132"/>
              <p:cNvSpPr>
                <a:spLocks noChangeArrowheads="1"/>
              </p:cNvSpPr>
              <p:nvPr/>
            </p:nvSpPr>
            <p:spPr bwMode="auto">
              <a:xfrm>
                <a:off x="2885" y="4217"/>
                <a:ext cx="46" cy="81"/>
              </a:xfrm>
              <a:custGeom>
                <a:avLst/>
                <a:gdLst>
                  <a:gd name="G0" fmla="*/ 1 0 51712"/>
                  <a:gd name="G1" fmla="+- 4 0 0"/>
                  <a:gd name="G2" fmla="sin G0 G1"/>
                  <a:gd name="G3" fmla="+- 65526 0 0"/>
                  <a:gd name="G4" fmla="*/ 1 43 2"/>
                  <a:gd name="G5" fmla="*/ 1 9403 27432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51627 57600"/>
                  <a:gd name="G15" fmla="+- 10 0 0"/>
                  <a:gd name="G16" fmla="sin 30 G15"/>
                  <a:gd name="G17" fmla="*/ 1 4917 57600"/>
                  <a:gd name="G18" fmla="*/ 1 0 51712"/>
                  <a:gd name="G19" fmla="+- 33 0 0"/>
                  <a:gd name="G20" fmla="sin G18 G19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2450 0 0"/>
                  <a:gd name="G35" fmla="+- 59580 0 0"/>
                  <a:gd name="G36" fmla="+- 56859 0 0"/>
                  <a:gd name="G37" fmla="+- 54236 0 0"/>
                  <a:gd name="G38" fmla="+- 52229 0 0"/>
                  <a:gd name="T0" fmla="*/ 833 w 46"/>
                  <a:gd name="T1" fmla="*/ 0 h 76"/>
                  <a:gd name="T2" fmla="*/ 4 w 46"/>
                  <a:gd name="T3" fmla="*/ 3090 h 76"/>
                  <a:gd name="T4" fmla="*/ 0 w 46"/>
                  <a:gd name="T5" fmla="*/ 5956 h 76"/>
                  <a:gd name="T6" fmla="*/ 0 w 46"/>
                  <a:gd name="T7" fmla="*/ 8677 h 76"/>
                  <a:gd name="T8" fmla="*/ 2 w 46"/>
                  <a:gd name="T9" fmla="*/ 11302 h 76"/>
                  <a:gd name="T10" fmla="*/ 4 w 46"/>
                  <a:gd name="T11" fmla="*/ 13311 h 76"/>
                  <a:gd name="T12" fmla="*/ 7 w 46"/>
                  <a:gd name="T13" fmla="*/ 15330 h 76"/>
                  <a:gd name="T14" fmla="*/ 960 w 46"/>
                  <a:gd name="T15" fmla="*/ 17433 h 76"/>
                  <a:gd name="T16" fmla="*/ 1318 w 46"/>
                  <a:gd name="T17" fmla="*/ 18806 h 76"/>
                  <a:gd name="T18" fmla="*/ 2291 w 46"/>
                  <a:gd name="T19" fmla="*/ 20885 h 76"/>
                  <a:gd name="T20" fmla="*/ 3000 w 46"/>
                  <a:gd name="T21" fmla="*/ 21887 h 76"/>
                  <a:gd name="T22" fmla="*/ 3407 w 46"/>
                  <a:gd name="T23" fmla="*/ 21887 h 76"/>
                  <a:gd name="T24" fmla="*/ 3862 w 46"/>
                  <a:gd name="T25" fmla="*/ 21000 h 76"/>
                  <a:gd name="T26" fmla="*/ 3862 w 46"/>
                  <a:gd name="T27" fmla="*/ 19354 h 76"/>
                  <a:gd name="T28" fmla="*/ 3629 w 46"/>
                  <a:gd name="T29" fmla="*/ 18046 h 76"/>
                  <a:gd name="T30" fmla="*/ 3000 w 46"/>
                  <a:gd name="T31" fmla="*/ 20288 h 76"/>
                  <a:gd name="T32" fmla="*/ 3142 w 46"/>
                  <a:gd name="T33" fmla="*/ 20745 h 76"/>
                  <a:gd name="T34" fmla="*/ 3347 w 46"/>
                  <a:gd name="T35" fmla="*/ 19462 h 76"/>
                  <a:gd name="T36" fmla="*/ 3404 w 46"/>
                  <a:gd name="T37" fmla="*/ 19354 h 76"/>
                  <a:gd name="T38" fmla="*/ 3347 w 46"/>
                  <a:gd name="T39" fmla="*/ 19354 h 76"/>
                  <a:gd name="T40" fmla="*/ 2644 w 46"/>
                  <a:gd name="T41" fmla="*/ 18552 h 76"/>
                  <a:gd name="T42" fmla="*/ 1927 w 46"/>
                  <a:gd name="T43" fmla="*/ 16524 h 76"/>
                  <a:gd name="T44" fmla="*/ 1404 w 46"/>
                  <a:gd name="T45" fmla="*/ 15330 h 76"/>
                  <a:gd name="T46" fmla="*/ 1090 w 46"/>
                  <a:gd name="T47" fmla="*/ 14206 h 76"/>
                  <a:gd name="T48" fmla="*/ 960 w 46"/>
                  <a:gd name="T49" fmla="*/ 12188 h 76"/>
                  <a:gd name="T50" fmla="*/ 887 w 46"/>
                  <a:gd name="T51" fmla="*/ 10610 h 76"/>
                  <a:gd name="T52" fmla="*/ 833 w 46"/>
                  <a:gd name="T53" fmla="*/ 8677 h 76"/>
                  <a:gd name="T54" fmla="*/ 887 w 46"/>
                  <a:gd name="T55" fmla="*/ 6411 h 76"/>
                  <a:gd name="T56" fmla="*/ 960 w 46"/>
                  <a:gd name="T57" fmla="*/ 4218 h 76"/>
                  <a:gd name="T58" fmla="*/ 1237 w 46"/>
                  <a:gd name="T59" fmla="*/ 86 h 76"/>
                  <a:gd name="T60" fmla="*/ 833 w 46"/>
                  <a:gd name="T61" fmla="*/ 0 h 76"/>
                  <a:gd name="T62" fmla="*/ 0 w 46"/>
                  <a:gd name="T63" fmla="*/ 0 h 76"/>
                  <a:gd name="T64" fmla="*/ 46 w 46"/>
                  <a:gd name="T65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6" h="76">
                    <a:moveTo>
                      <a:pt x="9" y="0"/>
                    </a:moveTo>
                    <a:lnTo>
                      <a:pt x="4" y="11"/>
                    </a:lnTo>
                    <a:lnTo>
                      <a:pt x="0" y="20"/>
                    </a:lnTo>
                    <a:lnTo>
                      <a:pt x="0" y="30"/>
                    </a:lnTo>
                    <a:lnTo>
                      <a:pt x="2" y="39"/>
                    </a:lnTo>
                    <a:lnTo>
                      <a:pt x="4" y="46"/>
                    </a:lnTo>
                    <a:lnTo>
                      <a:pt x="7" y="53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7" y="72"/>
                    </a:lnTo>
                    <a:lnTo>
                      <a:pt x="36" y="76"/>
                    </a:lnTo>
                    <a:lnTo>
                      <a:pt x="41" y="76"/>
                    </a:lnTo>
                    <a:lnTo>
                      <a:pt x="46" y="73"/>
                    </a:lnTo>
                    <a:lnTo>
                      <a:pt x="46" y="67"/>
                    </a:lnTo>
                    <a:lnTo>
                      <a:pt x="44" y="63"/>
                    </a:lnTo>
                    <a:lnTo>
                      <a:pt x="36" y="70"/>
                    </a:lnTo>
                    <a:lnTo>
                      <a:pt x="37" y="71"/>
                    </a:lnTo>
                    <a:lnTo>
                      <a:pt x="39" y="68"/>
                    </a:lnTo>
                    <a:lnTo>
                      <a:pt x="40" y="67"/>
                    </a:lnTo>
                    <a:lnTo>
                      <a:pt x="39" y="67"/>
                    </a:lnTo>
                    <a:lnTo>
                      <a:pt x="32" y="64"/>
                    </a:lnTo>
                    <a:lnTo>
                      <a:pt x="23" y="57"/>
                    </a:lnTo>
                    <a:lnTo>
                      <a:pt x="18" y="53"/>
                    </a:lnTo>
                    <a:lnTo>
                      <a:pt x="14" y="49"/>
                    </a:lnTo>
                    <a:lnTo>
                      <a:pt x="12" y="42"/>
                    </a:lnTo>
                    <a:lnTo>
                      <a:pt x="10" y="37"/>
                    </a:lnTo>
                    <a:lnTo>
                      <a:pt x="9" y="30"/>
                    </a:lnTo>
                    <a:lnTo>
                      <a:pt x="10" y="22"/>
                    </a:lnTo>
                    <a:lnTo>
                      <a:pt x="12" y="15"/>
                    </a:lnTo>
                    <a:lnTo>
                      <a:pt x="16" y="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05" name="Freeform 1133"/>
              <p:cNvSpPr>
                <a:spLocks noChangeArrowheads="1"/>
              </p:cNvSpPr>
              <p:nvPr/>
            </p:nvSpPr>
            <p:spPr bwMode="auto">
              <a:xfrm>
                <a:off x="2896" y="4209"/>
                <a:ext cx="60" cy="47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35979 22848"/>
                  <a:gd name="G8" fmla="+- 1 0 0"/>
                  <a:gd name="G9" fmla="*/ 1 45933 13716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0 51712"/>
                  <a:gd name="G29" fmla="*/ 1 63095 51712"/>
                  <a:gd name="G30" fmla="*/ G29 1 180"/>
                  <a:gd name="G31" fmla="*/ G28 1 G30"/>
                  <a:gd name="G32" fmla="+- 60538 0 0"/>
                  <a:gd name="G33" fmla="+- 61136 0 0"/>
                  <a:gd name="G34" fmla="+- 61962 0 0"/>
                  <a:gd name="G35" fmla="+- 62984 0 0"/>
                  <a:gd name="G36" fmla="+- 63641 0 0"/>
                  <a:gd name="G37" fmla="+- 64428 0 0"/>
                  <a:gd name="T0" fmla="*/ 1234 w 60"/>
                  <a:gd name="T1" fmla="*/ 6908 h 46"/>
                  <a:gd name="T2" fmla="*/ 1500 w 60"/>
                  <a:gd name="T3" fmla="*/ 6498 h 46"/>
                  <a:gd name="T4" fmla="*/ 1700 w 60"/>
                  <a:gd name="T5" fmla="*/ 6100 h 46"/>
                  <a:gd name="T6" fmla="*/ 1801 w 60"/>
                  <a:gd name="T7" fmla="*/ 5375 h 46"/>
                  <a:gd name="T8" fmla="*/ 1824 w 60"/>
                  <a:gd name="T9" fmla="*/ 4376 h 46"/>
                  <a:gd name="T10" fmla="*/ 1801 w 60"/>
                  <a:gd name="T11" fmla="*/ 3696 h 46"/>
                  <a:gd name="T12" fmla="*/ 1715 w 60"/>
                  <a:gd name="T13" fmla="*/ 2823 h 46"/>
                  <a:gd name="T14" fmla="*/ 1633 w 60"/>
                  <a:gd name="T15" fmla="*/ 1945 h 46"/>
                  <a:gd name="T16" fmla="*/ 1481 w 60"/>
                  <a:gd name="T17" fmla="*/ 1507 h 46"/>
                  <a:gd name="T18" fmla="*/ 1279 w 60"/>
                  <a:gd name="T19" fmla="*/ 76 h 46"/>
                  <a:gd name="T20" fmla="*/ 1105 w 60"/>
                  <a:gd name="T21" fmla="*/ 3 h 46"/>
                  <a:gd name="T22" fmla="*/ 921 w 60"/>
                  <a:gd name="T23" fmla="*/ 1 h 46"/>
                  <a:gd name="T24" fmla="*/ 654 w 60"/>
                  <a:gd name="T25" fmla="*/ 0 h 46"/>
                  <a:gd name="T26" fmla="*/ 507 w 60"/>
                  <a:gd name="T27" fmla="*/ 0 h 46"/>
                  <a:gd name="T28" fmla="*/ 365 w 60"/>
                  <a:gd name="T29" fmla="*/ 1 h 46"/>
                  <a:gd name="T30" fmla="*/ 5 w 60"/>
                  <a:gd name="T31" fmla="*/ 4 h 46"/>
                  <a:gd name="T32" fmla="*/ 0 w 60"/>
                  <a:gd name="T33" fmla="*/ 1316 h 46"/>
                  <a:gd name="T34" fmla="*/ 7 w 60"/>
                  <a:gd name="T35" fmla="*/ 1945 h 46"/>
                  <a:gd name="T36" fmla="*/ 365 w 60"/>
                  <a:gd name="T37" fmla="*/ 1689 h 46"/>
                  <a:gd name="T38" fmla="*/ 422 w 60"/>
                  <a:gd name="T39" fmla="*/ 1507 h 46"/>
                  <a:gd name="T40" fmla="*/ 532 w 60"/>
                  <a:gd name="T41" fmla="*/ 1316 h 46"/>
                  <a:gd name="T42" fmla="*/ 623 w 60"/>
                  <a:gd name="T43" fmla="*/ 1316 h 46"/>
                  <a:gd name="T44" fmla="*/ 825 w 60"/>
                  <a:gd name="T45" fmla="*/ 1507 h 46"/>
                  <a:gd name="T46" fmla="*/ 1015 w 60"/>
                  <a:gd name="T47" fmla="*/ 1702 h 46"/>
                  <a:gd name="T48" fmla="*/ 1160 w 60"/>
                  <a:gd name="T49" fmla="*/ 1945 h 46"/>
                  <a:gd name="T50" fmla="*/ 1279 w 60"/>
                  <a:gd name="T51" fmla="*/ 2333 h 46"/>
                  <a:gd name="T52" fmla="*/ 1410 w 60"/>
                  <a:gd name="T53" fmla="*/ 2985 h 46"/>
                  <a:gd name="T54" fmla="*/ 1555 w 60"/>
                  <a:gd name="T55" fmla="*/ 3696 h 46"/>
                  <a:gd name="T56" fmla="*/ 1575 w 60"/>
                  <a:gd name="T57" fmla="*/ 4120 h 46"/>
                  <a:gd name="T58" fmla="*/ 1619 w 60"/>
                  <a:gd name="T59" fmla="*/ 4376 h 46"/>
                  <a:gd name="T60" fmla="*/ 1575 w 60"/>
                  <a:gd name="T61" fmla="*/ 4655 h 46"/>
                  <a:gd name="T62" fmla="*/ 1555 w 60"/>
                  <a:gd name="T63" fmla="*/ 4949 h 46"/>
                  <a:gd name="T64" fmla="*/ 1361 w 60"/>
                  <a:gd name="T65" fmla="*/ 5290 h 46"/>
                  <a:gd name="T66" fmla="*/ 1218 w 60"/>
                  <a:gd name="T67" fmla="*/ 5630 h 46"/>
                  <a:gd name="T68" fmla="*/ 1234 w 60"/>
                  <a:gd name="T69" fmla="*/ 6908 h 46"/>
                  <a:gd name="T70" fmla="*/ 0 w 60"/>
                  <a:gd name="T71" fmla="*/ 0 h 46"/>
                  <a:gd name="T72" fmla="*/ 60 w 60"/>
                  <a:gd name="T7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60" h="46">
                    <a:moveTo>
                      <a:pt x="41" y="46"/>
                    </a:moveTo>
                    <a:lnTo>
                      <a:pt x="49" y="44"/>
                    </a:lnTo>
                    <a:lnTo>
                      <a:pt x="55" y="40"/>
                    </a:lnTo>
                    <a:lnTo>
                      <a:pt x="59" y="36"/>
                    </a:lnTo>
                    <a:lnTo>
                      <a:pt x="60" y="29"/>
                    </a:lnTo>
                    <a:lnTo>
                      <a:pt x="59" y="24"/>
                    </a:lnTo>
                    <a:lnTo>
                      <a:pt x="56" y="19"/>
                    </a:lnTo>
                    <a:lnTo>
                      <a:pt x="53" y="14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6" y="3"/>
                    </a:lnTo>
                    <a:lnTo>
                      <a:pt x="30" y="1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7" y="14"/>
                    </a:lnTo>
                    <a:lnTo>
                      <a:pt x="11" y="11"/>
                    </a:lnTo>
                    <a:lnTo>
                      <a:pt x="14" y="9"/>
                    </a:lnTo>
                    <a:lnTo>
                      <a:pt x="18" y="8"/>
                    </a:lnTo>
                    <a:lnTo>
                      <a:pt x="22" y="8"/>
                    </a:lnTo>
                    <a:lnTo>
                      <a:pt x="27" y="9"/>
                    </a:lnTo>
                    <a:lnTo>
                      <a:pt x="33" y="12"/>
                    </a:lnTo>
                    <a:lnTo>
                      <a:pt x="38" y="14"/>
                    </a:lnTo>
                    <a:lnTo>
                      <a:pt x="42" y="17"/>
                    </a:lnTo>
                    <a:lnTo>
                      <a:pt x="46" y="20"/>
                    </a:lnTo>
                    <a:lnTo>
                      <a:pt x="50" y="24"/>
                    </a:lnTo>
                    <a:lnTo>
                      <a:pt x="51" y="27"/>
                    </a:lnTo>
                    <a:lnTo>
                      <a:pt x="52" y="29"/>
                    </a:lnTo>
                    <a:lnTo>
                      <a:pt x="51" y="31"/>
                    </a:lnTo>
                    <a:lnTo>
                      <a:pt x="50" y="33"/>
                    </a:lnTo>
                    <a:lnTo>
                      <a:pt x="45" y="35"/>
                    </a:lnTo>
                    <a:lnTo>
                      <a:pt x="40" y="37"/>
                    </a:lnTo>
                    <a:lnTo>
                      <a:pt x="41" y="4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06" name="Freeform 1134"/>
              <p:cNvSpPr>
                <a:spLocks noChangeArrowheads="1"/>
              </p:cNvSpPr>
              <p:nvPr/>
            </p:nvSpPr>
            <p:spPr bwMode="auto">
              <a:xfrm>
                <a:off x="2918" y="4249"/>
                <a:ext cx="19" cy="54"/>
              </a:xfrm>
              <a:custGeom>
                <a:avLst/>
                <a:gdLst>
                  <a:gd name="G0" fmla="+- 14 0 0"/>
                  <a:gd name="G1" fmla="+- 9 0 0"/>
                  <a:gd name="G2" fmla="cos 27 G1"/>
                  <a:gd name="G3" fmla="+- 10 0 0"/>
                  <a:gd name="G4" fmla="sin 20 G3"/>
                  <a:gd name="G5" fmla="*/ 1 59091 25856"/>
                  <a:gd name="G6" fmla="+- 1 0 0"/>
                  <a:gd name="G7" fmla="*/ 1 63581 19264"/>
                  <a:gd name="G8" fmla="*/ 1 0 51712"/>
                  <a:gd name="G9" fmla="+- 65531 0 0"/>
                  <a:gd name="G10" fmla="+- 36 0 0"/>
                  <a:gd name="G11" fmla="+- 3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*/ 1 0 51712"/>
                  <a:gd name="G23" fmla="*/ 1 0 51712"/>
                  <a:gd name="T0" fmla="*/ 10756 w 20"/>
                  <a:gd name="T1" fmla="*/ 102076 h 41"/>
                  <a:gd name="T2" fmla="*/ 8890 w 20"/>
                  <a:gd name="T3" fmla="*/ 95257 h 41"/>
                  <a:gd name="T4" fmla="*/ 7348 w 20"/>
                  <a:gd name="T5" fmla="*/ 80250 h 41"/>
                  <a:gd name="T6" fmla="*/ 6680 w 20"/>
                  <a:gd name="T7" fmla="*/ 71906 h 41"/>
                  <a:gd name="T8" fmla="*/ 6680 w 20"/>
                  <a:gd name="T9" fmla="*/ 60478 h 41"/>
                  <a:gd name="T10" fmla="*/ 7348 w 20"/>
                  <a:gd name="T11" fmla="*/ 45715 h 41"/>
                  <a:gd name="T12" fmla="*/ 8890 w 20"/>
                  <a:gd name="T13" fmla="*/ 36969 h 41"/>
                  <a:gd name="T14" fmla="*/ 11832 w 20"/>
                  <a:gd name="T15" fmla="*/ 32085 h 41"/>
                  <a:gd name="T16" fmla="*/ 15749 w 20"/>
                  <a:gd name="T17" fmla="*/ 28022 h 41"/>
                  <a:gd name="T18" fmla="*/ 14424 w 20"/>
                  <a:gd name="T19" fmla="*/ 0 h 41"/>
                  <a:gd name="T20" fmla="*/ 8083 w 20"/>
                  <a:gd name="T21" fmla="*/ 78 h 41"/>
                  <a:gd name="T22" fmla="*/ 4564 w 20"/>
                  <a:gd name="T23" fmla="*/ 24243 h 41"/>
                  <a:gd name="T24" fmla="*/ 1 w 20"/>
                  <a:gd name="T25" fmla="*/ 34239 h 41"/>
                  <a:gd name="T26" fmla="*/ 0 w 20"/>
                  <a:gd name="T27" fmla="*/ 56295 h 41"/>
                  <a:gd name="T28" fmla="*/ 0 w 20"/>
                  <a:gd name="T29" fmla="*/ 74696 h 41"/>
                  <a:gd name="T30" fmla="*/ 1 w 20"/>
                  <a:gd name="T31" fmla="*/ 92308 h 41"/>
                  <a:gd name="T32" fmla="*/ 3 w 20"/>
                  <a:gd name="T33" fmla="*/ 109358 h 41"/>
                  <a:gd name="T34" fmla="*/ 5020 w 20"/>
                  <a:gd name="T35" fmla="*/ 122621 h 41"/>
                  <a:gd name="T36" fmla="*/ 10756 w 20"/>
                  <a:gd name="T37" fmla="*/ 102076 h 41"/>
                  <a:gd name="T38" fmla="*/ 0 w 20"/>
                  <a:gd name="T39" fmla="*/ 0 h 41"/>
                  <a:gd name="T40" fmla="*/ 20 w 20"/>
                  <a:gd name="T4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0" h="41">
                    <a:moveTo>
                      <a:pt x="14" y="34"/>
                    </a:moveTo>
                    <a:lnTo>
                      <a:pt x="12" y="32"/>
                    </a:lnTo>
                    <a:lnTo>
                      <a:pt x="10" y="27"/>
                    </a:lnTo>
                    <a:lnTo>
                      <a:pt x="9" y="24"/>
                    </a:lnTo>
                    <a:lnTo>
                      <a:pt x="9" y="20"/>
                    </a:lnTo>
                    <a:lnTo>
                      <a:pt x="10" y="16"/>
                    </a:lnTo>
                    <a:lnTo>
                      <a:pt x="12" y="13"/>
                    </a:lnTo>
                    <a:lnTo>
                      <a:pt x="15" y="11"/>
                    </a:lnTo>
                    <a:lnTo>
                      <a:pt x="20" y="9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1" y="31"/>
                    </a:lnTo>
                    <a:lnTo>
                      <a:pt x="3" y="36"/>
                    </a:lnTo>
                    <a:lnTo>
                      <a:pt x="6" y="41"/>
                    </a:ln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07" name="Freeform 1135"/>
              <p:cNvSpPr>
                <a:spLocks noChangeArrowheads="1"/>
              </p:cNvSpPr>
              <p:nvPr/>
            </p:nvSpPr>
            <p:spPr bwMode="auto">
              <a:xfrm>
                <a:off x="2862" y="4196"/>
                <a:ext cx="37" cy="6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4 0 0"/>
                  <a:gd name="G5" fmla="*/ 1 37 2"/>
                  <a:gd name="G6" fmla="+- 5 0 0"/>
                  <a:gd name="G7" fmla="+- 8 0 0"/>
                  <a:gd name="G8" fmla="*/ 1 579 512"/>
                  <a:gd name="G9" fmla="*/ 1 63095 51712"/>
                  <a:gd name="G10" fmla="*/ G9 1 180"/>
                  <a:gd name="G11" fmla="*/ G8 1 G10"/>
                  <a:gd name="G12" fmla="*/ 1 0 5171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50009 48160"/>
                  <a:gd name="G32" fmla="+- 1 0 0"/>
                  <a:gd name="G33" fmla="+- 15202 0 0"/>
                  <a:gd name="G34" fmla="+- 16135 0 0"/>
                  <a:gd name="G35" fmla="+- 16161 0 0"/>
                  <a:gd name="G36" fmla="+- 16258 0 0"/>
                  <a:gd name="G37" fmla="+- 16530 0 0"/>
                  <a:gd name="G38" fmla="+- 16658 0 0"/>
                  <a:gd name="G39" fmla="+- 15888 0 0"/>
                  <a:gd name="T0" fmla="*/ 1138 w 38"/>
                  <a:gd name="T1" fmla="*/ 16340 h 65"/>
                  <a:gd name="T2" fmla="*/ 1138 w 38"/>
                  <a:gd name="T3" fmla="*/ 17233 h 65"/>
                  <a:gd name="T4" fmla="*/ 1098 w 38"/>
                  <a:gd name="T5" fmla="*/ 17242 h 65"/>
                  <a:gd name="T6" fmla="*/ 1081 w 38"/>
                  <a:gd name="T7" fmla="*/ 17285 h 65"/>
                  <a:gd name="T8" fmla="*/ 1027 w 38"/>
                  <a:gd name="T9" fmla="*/ 17285 h 65"/>
                  <a:gd name="T10" fmla="*/ 755 w 38"/>
                  <a:gd name="T11" fmla="*/ 17242 h 65"/>
                  <a:gd name="T12" fmla="*/ 584 w 38"/>
                  <a:gd name="T13" fmla="*/ 16340 h 65"/>
                  <a:gd name="T14" fmla="*/ 452 w 38"/>
                  <a:gd name="T15" fmla="*/ 14882 h 65"/>
                  <a:gd name="T16" fmla="*/ 6 w 38"/>
                  <a:gd name="T17" fmla="*/ 12826 h 65"/>
                  <a:gd name="T18" fmla="*/ 4 w 38"/>
                  <a:gd name="T19" fmla="*/ 11066 h 65"/>
                  <a:gd name="T20" fmla="*/ 2 w 38"/>
                  <a:gd name="T21" fmla="*/ 9553 h 65"/>
                  <a:gd name="T22" fmla="*/ 1 w 38"/>
                  <a:gd name="T23" fmla="*/ 7657 h 65"/>
                  <a:gd name="T24" fmla="*/ 0 w 38"/>
                  <a:gd name="T25" fmla="*/ 5690 h 65"/>
                  <a:gd name="T26" fmla="*/ 0 w 38"/>
                  <a:gd name="T27" fmla="*/ 4138 h 65"/>
                  <a:gd name="T28" fmla="*/ 2 w 38"/>
                  <a:gd name="T29" fmla="*/ 3078 h 65"/>
                  <a:gd name="T30" fmla="*/ 4 w 38"/>
                  <a:gd name="T31" fmla="*/ 2094 h 65"/>
                  <a:gd name="T32" fmla="*/ 8 w 38"/>
                  <a:gd name="T33" fmla="*/ 4 h 65"/>
                  <a:gd name="T34" fmla="*/ 429 w 38"/>
                  <a:gd name="T35" fmla="*/ 2 h 65"/>
                  <a:gd name="T36" fmla="*/ 527 w 38"/>
                  <a:gd name="T37" fmla="*/ 1 h 65"/>
                  <a:gd name="T38" fmla="*/ 615 w 38"/>
                  <a:gd name="T39" fmla="*/ 0 h 65"/>
                  <a:gd name="T40" fmla="*/ 755 w 38"/>
                  <a:gd name="T41" fmla="*/ 0 h 65"/>
                  <a:gd name="T42" fmla="*/ 976 w 38"/>
                  <a:gd name="T43" fmla="*/ 0 h 65"/>
                  <a:gd name="T44" fmla="*/ 1098 w 38"/>
                  <a:gd name="T45" fmla="*/ 2 h 65"/>
                  <a:gd name="T46" fmla="*/ 1198 w 38"/>
                  <a:gd name="T47" fmla="*/ 4 h 65"/>
                  <a:gd name="T48" fmla="*/ 1281 w 38"/>
                  <a:gd name="T49" fmla="*/ 2094 h 65"/>
                  <a:gd name="T50" fmla="*/ 1327 w 38"/>
                  <a:gd name="T51" fmla="*/ 2661 h 65"/>
                  <a:gd name="T52" fmla="*/ 1348 w 38"/>
                  <a:gd name="T53" fmla="*/ 3856 h 65"/>
                  <a:gd name="T54" fmla="*/ 1327 w 38"/>
                  <a:gd name="T55" fmla="*/ 5690 h 65"/>
                  <a:gd name="T56" fmla="*/ 1281 w 38"/>
                  <a:gd name="T57" fmla="*/ 7537 h 65"/>
                  <a:gd name="T58" fmla="*/ 1217 w 38"/>
                  <a:gd name="T59" fmla="*/ 8233 h 65"/>
                  <a:gd name="T60" fmla="*/ 1198 w 38"/>
                  <a:gd name="T61" fmla="*/ 9547 h 65"/>
                  <a:gd name="T62" fmla="*/ 1156 w 38"/>
                  <a:gd name="T63" fmla="*/ 10290 h 65"/>
                  <a:gd name="T64" fmla="*/ 1138 w 38"/>
                  <a:gd name="T65" fmla="*/ 11073 h 65"/>
                  <a:gd name="T66" fmla="*/ 1098 w 38"/>
                  <a:gd name="T67" fmla="*/ 12826 h 65"/>
                  <a:gd name="T68" fmla="*/ 1098 w 38"/>
                  <a:gd name="T69" fmla="*/ 13835 h 65"/>
                  <a:gd name="T70" fmla="*/ 1098 w 38"/>
                  <a:gd name="T71" fmla="*/ 14882 h 65"/>
                  <a:gd name="T72" fmla="*/ 1138 w 38"/>
                  <a:gd name="T73" fmla="*/ 16340 h 65"/>
                  <a:gd name="T74" fmla="*/ 0 w 38"/>
                  <a:gd name="T75" fmla="*/ 0 h 65"/>
                  <a:gd name="T76" fmla="*/ 38 w 38"/>
                  <a:gd name="T77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38" h="65">
                    <a:moveTo>
                      <a:pt x="31" y="61"/>
                    </a:moveTo>
                    <a:lnTo>
                      <a:pt x="31" y="63"/>
                    </a:lnTo>
                    <a:lnTo>
                      <a:pt x="30" y="64"/>
                    </a:lnTo>
                    <a:lnTo>
                      <a:pt x="29" y="65"/>
                    </a:lnTo>
                    <a:lnTo>
                      <a:pt x="28" y="65"/>
                    </a:lnTo>
                    <a:lnTo>
                      <a:pt x="22" y="64"/>
                    </a:lnTo>
                    <a:lnTo>
                      <a:pt x="17" y="61"/>
                    </a:lnTo>
                    <a:lnTo>
                      <a:pt x="12" y="56"/>
                    </a:lnTo>
                    <a:lnTo>
                      <a:pt x="6" y="47"/>
                    </a:lnTo>
                    <a:lnTo>
                      <a:pt x="4" y="41"/>
                    </a:lnTo>
                    <a:lnTo>
                      <a:pt x="2" y="36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4" y="7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2" y="0"/>
                    </a:lnTo>
                    <a:lnTo>
                      <a:pt x="27" y="0"/>
                    </a:lnTo>
                    <a:lnTo>
                      <a:pt x="30" y="2"/>
                    </a:lnTo>
                    <a:lnTo>
                      <a:pt x="33" y="4"/>
                    </a:lnTo>
                    <a:lnTo>
                      <a:pt x="36" y="7"/>
                    </a:lnTo>
                    <a:lnTo>
                      <a:pt x="37" y="10"/>
                    </a:lnTo>
                    <a:lnTo>
                      <a:pt x="38" y="15"/>
                    </a:lnTo>
                    <a:lnTo>
                      <a:pt x="37" y="21"/>
                    </a:lnTo>
                    <a:lnTo>
                      <a:pt x="36" y="28"/>
                    </a:lnTo>
                    <a:lnTo>
                      <a:pt x="34" y="31"/>
                    </a:lnTo>
                    <a:lnTo>
                      <a:pt x="33" y="35"/>
                    </a:lnTo>
                    <a:lnTo>
                      <a:pt x="32" y="39"/>
                    </a:lnTo>
                    <a:lnTo>
                      <a:pt x="31" y="42"/>
                    </a:lnTo>
                    <a:lnTo>
                      <a:pt x="30" y="47"/>
                    </a:lnTo>
                    <a:lnTo>
                      <a:pt x="30" y="51"/>
                    </a:lnTo>
                    <a:lnTo>
                      <a:pt x="30" y="56"/>
                    </a:lnTo>
                    <a:lnTo>
                      <a:pt x="31" y="6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08" name="Freeform 1136"/>
              <p:cNvSpPr>
                <a:spLocks noChangeArrowheads="1"/>
              </p:cNvSpPr>
              <p:nvPr/>
            </p:nvSpPr>
            <p:spPr bwMode="auto">
              <a:xfrm>
                <a:off x="2859" y="4218"/>
                <a:ext cx="38" cy="55"/>
              </a:xfrm>
              <a:custGeom>
                <a:avLst/>
                <a:gdLst>
                  <a:gd name="G0" fmla="+- 65529 0 0"/>
                  <a:gd name="G1" fmla="+- 10 0 0"/>
                  <a:gd name="G2" fmla="+- 13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8121 51712"/>
                  <a:gd name="G11" fmla="+- 8 0 0"/>
                  <a:gd name="G12" fmla="sin 7 G11"/>
                  <a:gd name="G13" fmla="+- 65535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65535 0 0"/>
                  <a:gd name="G23" fmla="+- 6657 0 0"/>
                  <a:gd name="G24" fmla="+- 12505 0 0"/>
                  <a:gd name="G25" fmla="+- 17548 0 0"/>
                  <a:gd name="T0" fmla="*/ 0 w 39"/>
                  <a:gd name="T1" fmla="*/ 0 h 49"/>
                  <a:gd name="T2" fmla="*/ 1 w 39"/>
                  <a:gd name="T3" fmla="*/ 6659 h 49"/>
                  <a:gd name="T4" fmla="*/ 2 w 39"/>
                  <a:gd name="T5" fmla="*/ 12509 h 49"/>
                  <a:gd name="T6" fmla="*/ 4 w 39"/>
                  <a:gd name="T7" fmla="*/ 17554 h 49"/>
                  <a:gd name="T8" fmla="*/ 6 w 39"/>
                  <a:gd name="T9" fmla="*/ 22207 h 49"/>
                  <a:gd name="T10" fmla="*/ 428 w 39"/>
                  <a:gd name="T11" fmla="*/ 29569 h 49"/>
                  <a:gd name="T12" fmla="*/ 577 w 39"/>
                  <a:gd name="T13" fmla="*/ 34634 h 49"/>
                  <a:gd name="T14" fmla="*/ 779 w 39"/>
                  <a:gd name="T15" fmla="*/ 38334 h 49"/>
                  <a:gd name="T16" fmla="*/ 1048 w 39"/>
                  <a:gd name="T17" fmla="*/ 38848 h 49"/>
                  <a:gd name="T18" fmla="*/ 1159 w 39"/>
                  <a:gd name="T19" fmla="*/ 38848 h 49"/>
                  <a:gd name="T20" fmla="*/ 1222 w 39"/>
                  <a:gd name="T21" fmla="*/ 37441 h 49"/>
                  <a:gd name="T22" fmla="*/ 1280 w 39"/>
                  <a:gd name="T23" fmla="*/ 33189 h 49"/>
                  <a:gd name="T24" fmla="*/ 1280 w 39"/>
                  <a:gd name="T25" fmla="*/ 30688 h 49"/>
                  <a:gd name="T26" fmla="*/ 1048 w 39"/>
                  <a:gd name="T27" fmla="*/ 32761 h 49"/>
                  <a:gd name="T28" fmla="*/ 1048 w 39"/>
                  <a:gd name="T29" fmla="*/ 31978 h 49"/>
                  <a:gd name="T30" fmla="*/ 1051 w 39"/>
                  <a:gd name="T31" fmla="*/ 31978 h 49"/>
                  <a:gd name="T32" fmla="*/ 905 w 39"/>
                  <a:gd name="T33" fmla="*/ 30688 h 49"/>
                  <a:gd name="T34" fmla="*/ 741 w 39"/>
                  <a:gd name="T35" fmla="*/ 29569 h 49"/>
                  <a:gd name="T36" fmla="*/ 577 w 39"/>
                  <a:gd name="T37" fmla="*/ 25302 h 49"/>
                  <a:gd name="T38" fmla="*/ 473 w 39"/>
                  <a:gd name="T39" fmla="*/ 18944 h 49"/>
                  <a:gd name="T40" fmla="*/ 428 w 39"/>
                  <a:gd name="T41" fmla="*/ 15766 h 49"/>
                  <a:gd name="T42" fmla="*/ 368 w 39"/>
                  <a:gd name="T43" fmla="*/ 10681 h 49"/>
                  <a:gd name="T44" fmla="*/ 9 w 39"/>
                  <a:gd name="T45" fmla="*/ 6180 h 49"/>
                  <a:gd name="T46" fmla="*/ 8 w 39"/>
                  <a:gd name="T47" fmla="*/ 0 h 49"/>
                  <a:gd name="T48" fmla="*/ 0 w 39"/>
                  <a:gd name="T49" fmla="*/ 0 h 49"/>
                  <a:gd name="T50" fmla="*/ 0 w 39"/>
                  <a:gd name="T51" fmla="*/ 0 h 49"/>
                  <a:gd name="T52" fmla="*/ 39 w 39"/>
                  <a:gd name="T5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T50" t="T51" r="T52" b="T53"/>
                <a:pathLst>
                  <a:path w="39" h="49">
                    <a:moveTo>
                      <a:pt x="0" y="0"/>
                    </a:moveTo>
                    <a:lnTo>
                      <a:pt x="1" y="8"/>
                    </a:lnTo>
                    <a:lnTo>
                      <a:pt x="2" y="16"/>
                    </a:lnTo>
                    <a:lnTo>
                      <a:pt x="4" y="22"/>
                    </a:lnTo>
                    <a:lnTo>
                      <a:pt x="6" y="28"/>
                    </a:lnTo>
                    <a:lnTo>
                      <a:pt x="13" y="37"/>
                    </a:lnTo>
                    <a:lnTo>
                      <a:pt x="19" y="43"/>
                    </a:lnTo>
                    <a:lnTo>
                      <a:pt x="25" y="48"/>
                    </a:lnTo>
                    <a:lnTo>
                      <a:pt x="31" y="49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39" y="42"/>
                    </a:lnTo>
                    <a:lnTo>
                      <a:pt x="39" y="39"/>
                    </a:lnTo>
                    <a:lnTo>
                      <a:pt x="31" y="41"/>
                    </a:lnTo>
                    <a:lnTo>
                      <a:pt x="31" y="40"/>
                    </a:lnTo>
                    <a:lnTo>
                      <a:pt x="32" y="40"/>
                    </a:lnTo>
                    <a:lnTo>
                      <a:pt x="28" y="39"/>
                    </a:lnTo>
                    <a:lnTo>
                      <a:pt x="24" y="37"/>
                    </a:lnTo>
                    <a:lnTo>
                      <a:pt x="19" y="31"/>
                    </a:lnTo>
                    <a:lnTo>
                      <a:pt x="15" y="24"/>
                    </a:lnTo>
                    <a:lnTo>
                      <a:pt x="13" y="19"/>
                    </a:lnTo>
                    <a:lnTo>
                      <a:pt x="10" y="14"/>
                    </a:lnTo>
                    <a:lnTo>
                      <a:pt x="9" y="7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09" name="Freeform 1137"/>
              <p:cNvSpPr>
                <a:spLocks noChangeArrowheads="1"/>
              </p:cNvSpPr>
              <p:nvPr/>
            </p:nvSpPr>
            <p:spPr bwMode="auto">
              <a:xfrm>
                <a:off x="2859" y="4188"/>
                <a:ext cx="46" cy="3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4487 51712"/>
                  <a:gd name="G7" fmla="*/ 1 63095 51712"/>
                  <a:gd name="G8" fmla="*/ G7 1 180"/>
                  <a:gd name="G9" fmla="*/ G6 1 G8"/>
                  <a:gd name="G10" fmla="*/ 1 15 2"/>
                  <a:gd name="G11" fmla="+- 8 0 0"/>
                  <a:gd name="G12" fmla="*/ 1 1689 49664"/>
                  <a:gd name="G13" fmla="*/ 1 63095 51712"/>
                  <a:gd name="G14" fmla="*/ G13 1 180"/>
                  <a:gd name="G15" fmla="*/ G12 1 G14"/>
                  <a:gd name="G16" fmla="*/ 1 51361 5171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0 51712"/>
                  <a:gd name="G35" fmla="*/ 1 63095 51712"/>
                  <a:gd name="G36" fmla="*/ G35 1 180"/>
                  <a:gd name="G37" fmla="*/ G34 1 G36"/>
                  <a:gd name="G38" fmla="+- 60281 0 0"/>
                  <a:gd name="G39" fmla="+- 62837 0 0"/>
                  <a:gd name="G40" fmla="+- 64764 0 0"/>
                  <a:gd name="G41" fmla="+- 598 0 0"/>
                  <a:gd name="G42" fmla="+- 1038 0 0"/>
                  <a:gd name="G43" fmla="+- 2997 0 0"/>
                  <a:gd name="T0" fmla="*/ 3626 w 46"/>
                  <a:gd name="T1" fmla="*/ 11058 h 35"/>
                  <a:gd name="T2" fmla="*/ 3862 w 46"/>
                  <a:gd name="T3" fmla="*/ 9117 h 35"/>
                  <a:gd name="T4" fmla="*/ 3862 w 46"/>
                  <a:gd name="T5" fmla="*/ 6561 h 35"/>
                  <a:gd name="T6" fmla="*/ 3797 w 46"/>
                  <a:gd name="T7" fmla="*/ 4569 h 35"/>
                  <a:gd name="T8" fmla="*/ 3626 w 46"/>
                  <a:gd name="T9" fmla="*/ 3028 h 35"/>
                  <a:gd name="T10" fmla="*/ 3404 w 46"/>
                  <a:gd name="T11" fmla="*/ 2366 h 35"/>
                  <a:gd name="T12" fmla="*/ 3000 w 46"/>
                  <a:gd name="T13" fmla="*/ 3 h 35"/>
                  <a:gd name="T14" fmla="*/ 2644 w 46"/>
                  <a:gd name="T15" fmla="*/ 1 h 35"/>
                  <a:gd name="T16" fmla="*/ 2291 w 46"/>
                  <a:gd name="T17" fmla="*/ 0 h 35"/>
                  <a:gd name="T18" fmla="*/ 1809 w 46"/>
                  <a:gd name="T19" fmla="*/ 1 h 35"/>
                  <a:gd name="T20" fmla="*/ 1318 w 46"/>
                  <a:gd name="T21" fmla="*/ 2 h 35"/>
                  <a:gd name="T22" fmla="*/ 1023 w 46"/>
                  <a:gd name="T23" fmla="*/ 3 h 35"/>
                  <a:gd name="T24" fmla="*/ 745 w 46"/>
                  <a:gd name="T25" fmla="*/ 2366 h 35"/>
                  <a:gd name="T26" fmla="*/ 4 w 46"/>
                  <a:gd name="T27" fmla="*/ 3288 h 35"/>
                  <a:gd name="T28" fmla="*/ 2 w 46"/>
                  <a:gd name="T29" fmla="*/ 4569 h 35"/>
                  <a:gd name="T30" fmla="*/ 0 w 46"/>
                  <a:gd name="T31" fmla="*/ 6561 h 35"/>
                  <a:gd name="T32" fmla="*/ 0 w 46"/>
                  <a:gd name="T33" fmla="*/ 8397 h 35"/>
                  <a:gd name="T34" fmla="*/ 745 w 46"/>
                  <a:gd name="T35" fmla="*/ 8397 h 35"/>
                  <a:gd name="T36" fmla="*/ 745 w 46"/>
                  <a:gd name="T37" fmla="*/ 7123 h 35"/>
                  <a:gd name="T38" fmla="*/ 833 w 46"/>
                  <a:gd name="T39" fmla="*/ 6043 h 35"/>
                  <a:gd name="T40" fmla="*/ 960 w 46"/>
                  <a:gd name="T41" fmla="*/ 4961 h 35"/>
                  <a:gd name="T42" fmla="*/ 1090 w 46"/>
                  <a:gd name="T43" fmla="*/ 3876 h 35"/>
                  <a:gd name="T44" fmla="*/ 1318 w 46"/>
                  <a:gd name="T45" fmla="*/ 3570 h 35"/>
                  <a:gd name="T46" fmla="*/ 1670 w 46"/>
                  <a:gd name="T47" fmla="*/ 3288 h 35"/>
                  <a:gd name="T48" fmla="*/ 1927 w 46"/>
                  <a:gd name="T49" fmla="*/ 3028 h 35"/>
                  <a:gd name="T50" fmla="*/ 2187 w 46"/>
                  <a:gd name="T51" fmla="*/ 3028 h 35"/>
                  <a:gd name="T52" fmla="*/ 2482 w 46"/>
                  <a:gd name="T53" fmla="*/ 3028 h 35"/>
                  <a:gd name="T54" fmla="*/ 2769 w 46"/>
                  <a:gd name="T55" fmla="*/ 3288 h 35"/>
                  <a:gd name="T56" fmla="*/ 2950 w 46"/>
                  <a:gd name="T57" fmla="*/ 3876 h 35"/>
                  <a:gd name="T58" fmla="*/ 3000 w 46"/>
                  <a:gd name="T59" fmla="*/ 4569 h 35"/>
                  <a:gd name="T60" fmla="*/ 3142 w 46"/>
                  <a:gd name="T61" fmla="*/ 5848 h 35"/>
                  <a:gd name="T62" fmla="*/ 3196 w 46"/>
                  <a:gd name="T63" fmla="*/ 6893 h 35"/>
                  <a:gd name="T64" fmla="*/ 3142 w 46"/>
                  <a:gd name="T65" fmla="*/ 8125 h 35"/>
                  <a:gd name="T66" fmla="*/ 3000 w 46"/>
                  <a:gd name="T67" fmla="*/ 10185 h 35"/>
                  <a:gd name="T68" fmla="*/ 3626 w 46"/>
                  <a:gd name="T69" fmla="*/ 11058 h 35"/>
                  <a:gd name="T70" fmla="*/ 0 w 46"/>
                  <a:gd name="T71" fmla="*/ 0 h 35"/>
                  <a:gd name="T72" fmla="*/ 46 w 46"/>
                  <a:gd name="T7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46" h="35">
                    <a:moveTo>
                      <a:pt x="43" y="35"/>
                    </a:moveTo>
                    <a:lnTo>
                      <a:pt x="46" y="29"/>
                    </a:lnTo>
                    <a:lnTo>
                      <a:pt x="46" y="21"/>
                    </a:lnTo>
                    <a:lnTo>
                      <a:pt x="45" y="15"/>
                    </a:lnTo>
                    <a:lnTo>
                      <a:pt x="43" y="10"/>
                    </a:lnTo>
                    <a:lnTo>
                      <a:pt x="40" y="7"/>
                    </a:lnTo>
                    <a:lnTo>
                      <a:pt x="36" y="3"/>
                    </a:lnTo>
                    <a:lnTo>
                      <a:pt x="32" y="1"/>
                    </a:lnTo>
                    <a:lnTo>
                      <a:pt x="27" y="0"/>
                    </a:lnTo>
                    <a:lnTo>
                      <a:pt x="22" y="1"/>
                    </a:lnTo>
                    <a:lnTo>
                      <a:pt x="17" y="2"/>
                    </a:lnTo>
                    <a:lnTo>
                      <a:pt x="13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8" y="27"/>
                    </a:lnTo>
                    <a:lnTo>
                      <a:pt x="8" y="23"/>
                    </a:lnTo>
                    <a:lnTo>
                      <a:pt x="9" y="19"/>
                    </a:lnTo>
                    <a:lnTo>
                      <a:pt x="12" y="16"/>
                    </a:lnTo>
                    <a:lnTo>
                      <a:pt x="14" y="13"/>
                    </a:lnTo>
                    <a:lnTo>
                      <a:pt x="17" y="12"/>
                    </a:lnTo>
                    <a:lnTo>
                      <a:pt x="20" y="11"/>
                    </a:lnTo>
                    <a:lnTo>
                      <a:pt x="23" y="10"/>
                    </a:lnTo>
                    <a:lnTo>
                      <a:pt x="26" y="10"/>
                    </a:lnTo>
                    <a:lnTo>
                      <a:pt x="30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6" y="15"/>
                    </a:lnTo>
                    <a:lnTo>
                      <a:pt x="37" y="18"/>
                    </a:lnTo>
                    <a:lnTo>
                      <a:pt x="38" y="22"/>
                    </a:lnTo>
                    <a:lnTo>
                      <a:pt x="37" y="26"/>
                    </a:lnTo>
                    <a:lnTo>
                      <a:pt x="36" y="32"/>
                    </a:lnTo>
                    <a:lnTo>
                      <a:pt x="43" y="3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10" name="Freeform 1138"/>
              <p:cNvSpPr>
                <a:spLocks noChangeArrowheads="1"/>
              </p:cNvSpPr>
              <p:nvPr/>
            </p:nvSpPr>
            <p:spPr bwMode="auto">
              <a:xfrm>
                <a:off x="2887" y="4224"/>
                <a:ext cx="11" cy="49"/>
              </a:xfrm>
              <a:custGeom>
                <a:avLst/>
                <a:gdLst>
                  <a:gd name="G0" fmla="+- 8 0 0"/>
                  <a:gd name="G1" fmla="sin 34 G0"/>
                  <a:gd name="G2" fmla="*/ 1 64201 25856"/>
                  <a:gd name="G3" fmla="*/ 1 63095 51712"/>
                  <a:gd name="G4" fmla="*/ G3 1 180"/>
                  <a:gd name="G5" fmla="*/ G2 1 G4"/>
                  <a:gd name="G6" fmla="+- 10 0 0"/>
                  <a:gd name="G7" fmla="sin 17 G6"/>
                  <a:gd name="G8" fmla="*/ 1 847 640"/>
                  <a:gd name="G9" fmla="*/ 1 21231 49664"/>
                  <a:gd name="G10" fmla="+- 3 0 0"/>
                  <a:gd name="G11" fmla="*/ 1 13 2"/>
                  <a:gd name="G12" fmla="+- 65531 0 0"/>
                  <a:gd name="G13" fmla="+- 65532 0 0"/>
                  <a:gd name="G14" fmla="+- 21 0 0"/>
                  <a:gd name="G15" fmla="sin 34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*/ 1 1525 2"/>
                  <a:gd name="G27" fmla="*/ 1 0 51712"/>
                  <a:gd name="T0" fmla="*/ 1642 w 13"/>
                  <a:gd name="T1" fmla="*/ 143865 h 36"/>
                  <a:gd name="T2" fmla="*/ 1525 w 13"/>
                  <a:gd name="T3" fmla="*/ 124918 h 36"/>
                  <a:gd name="T4" fmla="*/ 1525 w 13"/>
                  <a:gd name="T5" fmla="*/ 104429 h 36"/>
                  <a:gd name="T6" fmla="*/ 1525 w 13"/>
                  <a:gd name="T7" fmla="*/ 88937 h 36"/>
                  <a:gd name="T8" fmla="*/ 1642 w 13"/>
                  <a:gd name="T9" fmla="*/ 71334 h 36"/>
                  <a:gd name="T10" fmla="*/ 1768 w 13"/>
                  <a:gd name="T11" fmla="*/ 56117 h 36"/>
                  <a:gd name="T12" fmla="*/ 1904 w 13"/>
                  <a:gd name="T13" fmla="*/ 44129 h 36"/>
                  <a:gd name="T14" fmla="*/ 2050 w 13"/>
                  <a:gd name="T15" fmla="*/ 248 h 36"/>
                  <a:gd name="T16" fmla="*/ 2208 w 13"/>
                  <a:gd name="T17" fmla="*/ 139 h 36"/>
                  <a:gd name="T18" fmla="*/ 6 w 13"/>
                  <a:gd name="T19" fmla="*/ 0 h 36"/>
                  <a:gd name="T20" fmla="*/ 4 w 13"/>
                  <a:gd name="T21" fmla="*/ 139 h 36"/>
                  <a:gd name="T22" fmla="*/ 3 w 13"/>
                  <a:gd name="T23" fmla="*/ 34749 h 36"/>
                  <a:gd name="T24" fmla="*/ 2 w 13"/>
                  <a:gd name="T25" fmla="*/ 47826 h 36"/>
                  <a:gd name="T26" fmla="*/ 1 w 13"/>
                  <a:gd name="T27" fmla="*/ 60831 h 36"/>
                  <a:gd name="T28" fmla="*/ 0 w 13"/>
                  <a:gd name="T29" fmla="*/ 83737 h 36"/>
                  <a:gd name="T30" fmla="*/ 0 w 13"/>
                  <a:gd name="T31" fmla="*/ 104429 h 36"/>
                  <a:gd name="T32" fmla="*/ 0 w 13"/>
                  <a:gd name="T33" fmla="*/ 132781 h 36"/>
                  <a:gd name="T34" fmla="*/ 1 w 13"/>
                  <a:gd name="T35" fmla="*/ 152270 h 36"/>
                  <a:gd name="T36" fmla="*/ 1642 w 13"/>
                  <a:gd name="T37" fmla="*/ 143865 h 36"/>
                  <a:gd name="T38" fmla="*/ 0 w 13"/>
                  <a:gd name="T39" fmla="*/ 0 h 36"/>
                  <a:gd name="T40" fmla="*/ 13 w 13"/>
                  <a:gd name="T4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3" h="36">
                    <a:moveTo>
                      <a:pt x="9" y="34"/>
                    </a:moveTo>
                    <a:lnTo>
                      <a:pt x="8" y="30"/>
                    </a:lnTo>
                    <a:lnTo>
                      <a:pt x="8" y="25"/>
                    </a:lnTo>
                    <a:lnTo>
                      <a:pt x="8" y="21"/>
                    </a:lnTo>
                    <a:lnTo>
                      <a:pt x="9" y="17"/>
                    </a:lnTo>
                    <a:lnTo>
                      <a:pt x="10" y="14"/>
                    </a:lnTo>
                    <a:lnTo>
                      <a:pt x="11" y="11"/>
                    </a:lnTo>
                    <a:lnTo>
                      <a:pt x="12" y="6"/>
                    </a:lnTo>
                    <a:lnTo>
                      <a:pt x="13" y="3"/>
                    </a:lnTo>
                    <a:lnTo>
                      <a:pt x="6" y="0"/>
                    </a:lnTo>
                    <a:lnTo>
                      <a:pt x="4" y="3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11" name="Freeform 1139"/>
              <p:cNvSpPr>
                <a:spLocks noChangeArrowheads="1"/>
              </p:cNvSpPr>
              <p:nvPr/>
            </p:nvSpPr>
            <p:spPr bwMode="auto">
              <a:xfrm>
                <a:off x="2827" y="4184"/>
                <a:ext cx="42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59 256"/>
                  <a:gd name="G5" fmla="+- 6 0 0"/>
                  <a:gd name="G6" fmla="sin 45 G5"/>
                  <a:gd name="G7" fmla="*/ 1 33 2"/>
                  <a:gd name="G8" fmla="+- 3 0 0"/>
                  <a:gd name="G9" fmla="+- 8 0 0"/>
                  <a:gd name="G10" fmla="+- 15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50009 48160"/>
                  <a:gd name="G30" fmla="+- 1 0 0"/>
                  <a:gd name="G31" fmla="+- 64055 0 0"/>
                  <a:gd name="G32" fmla="+- 63978 0 0"/>
                  <a:gd name="G33" fmla="+- 64283 0 0"/>
                  <a:gd name="G34" fmla="+- 64386 0 0"/>
                  <a:gd name="G35" fmla="+- 65149 0 0"/>
                  <a:gd name="G36" fmla="+- 597 0 0"/>
                  <a:gd name="G37" fmla="+- 1123 0 0"/>
                  <a:gd name="T0" fmla="*/ 4876 w 42"/>
                  <a:gd name="T1" fmla="*/ 3449 h 61"/>
                  <a:gd name="T2" fmla="*/ 4930 w 42"/>
                  <a:gd name="T3" fmla="*/ 3666 h 61"/>
                  <a:gd name="T4" fmla="*/ 5224 w 42"/>
                  <a:gd name="T5" fmla="*/ 3677 h 61"/>
                  <a:gd name="T6" fmla="*/ 4930 w 42"/>
                  <a:gd name="T7" fmla="*/ 3726 h 61"/>
                  <a:gd name="T8" fmla="*/ 4876 w 42"/>
                  <a:gd name="T9" fmla="*/ 3726 h 61"/>
                  <a:gd name="T10" fmla="*/ 4113 w 42"/>
                  <a:gd name="T11" fmla="*/ 3726 h 61"/>
                  <a:gd name="T12" fmla="*/ 3129 w 42"/>
                  <a:gd name="T13" fmla="*/ 3666 h 61"/>
                  <a:gd name="T14" fmla="*/ 2543 w 42"/>
                  <a:gd name="T15" fmla="*/ 3447 h 61"/>
                  <a:gd name="T16" fmla="*/ 1930 w 42"/>
                  <a:gd name="T17" fmla="*/ 3182 h 61"/>
                  <a:gd name="T18" fmla="*/ 1465 w 42"/>
                  <a:gd name="T19" fmla="*/ 2946 h 61"/>
                  <a:gd name="T20" fmla="*/ 1191 w 42"/>
                  <a:gd name="T21" fmla="*/ 2720 h 61"/>
                  <a:gd name="T22" fmla="*/ 6 w 42"/>
                  <a:gd name="T23" fmla="*/ 2325 h 61"/>
                  <a:gd name="T24" fmla="*/ 2 w 42"/>
                  <a:gd name="T25" fmla="*/ 1987 h 61"/>
                  <a:gd name="T26" fmla="*/ 0 w 42"/>
                  <a:gd name="T27" fmla="*/ 1545 h 61"/>
                  <a:gd name="T28" fmla="*/ 0 w 42"/>
                  <a:gd name="T29" fmla="*/ 1047 h 61"/>
                  <a:gd name="T30" fmla="*/ 0 w 42"/>
                  <a:gd name="T31" fmla="*/ 829 h 61"/>
                  <a:gd name="T32" fmla="*/ 2 w 42"/>
                  <a:gd name="T33" fmla="*/ 649 h 61"/>
                  <a:gd name="T34" fmla="*/ 5 w 42"/>
                  <a:gd name="T35" fmla="*/ 516 h 61"/>
                  <a:gd name="T36" fmla="*/ 19 w 42"/>
                  <a:gd name="T37" fmla="*/ 5 h 61"/>
                  <a:gd name="T38" fmla="*/ 1682 w 42"/>
                  <a:gd name="T39" fmla="*/ 2 h 61"/>
                  <a:gd name="T40" fmla="*/ 2725 w 42"/>
                  <a:gd name="T41" fmla="*/ 0 h 61"/>
                  <a:gd name="T42" fmla="*/ 3129 w 42"/>
                  <a:gd name="T43" fmla="*/ 0 h 61"/>
                  <a:gd name="T44" fmla="*/ 3583 w 42"/>
                  <a:gd name="T45" fmla="*/ 0 h 61"/>
                  <a:gd name="T46" fmla="*/ 3839 w 42"/>
                  <a:gd name="T47" fmla="*/ 1 h 61"/>
                  <a:gd name="T48" fmla="*/ 4248 w 42"/>
                  <a:gd name="T49" fmla="*/ 2 h 61"/>
                  <a:gd name="T50" fmla="*/ 4551 w 42"/>
                  <a:gd name="T51" fmla="*/ 3 h 61"/>
                  <a:gd name="T52" fmla="*/ 4601 w 42"/>
                  <a:gd name="T53" fmla="*/ 16 h 61"/>
                  <a:gd name="T54" fmla="*/ 4601 w 42"/>
                  <a:gd name="T55" fmla="*/ 604 h 61"/>
                  <a:gd name="T56" fmla="*/ 4551 w 42"/>
                  <a:gd name="T57" fmla="*/ 829 h 61"/>
                  <a:gd name="T58" fmla="*/ 4248 w 42"/>
                  <a:gd name="T59" fmla="*/ 1223 h 61"/>
                  <a:gd name="T60" fmla="*/ 4113 w 42"/>
                  <a:gd name="T61" fmla="*/ 1569 h 61"/>
                  <a:gd name="T62" fmla="*/ 3965 w 42"/>
                  <a:gd name="T63" fmla="*/ 1987 h 61"/>
                  <a:gd name="T64" fmla="*/ 3965 w 42"/>
                  <a:gd name="T65" fmla="*/ 2325 h 61"/>
                  <a:gd name="T66" fmla="*/ 4113 w 42"/>
                  <a:gd name="T67" fmla="*/ 2720 h 61"/>
                  <a:gd name="T68" fmla="*/ 4248 w 42"/>
                  <a:gd name="T69" fmla="*/ 2946 h 61"/>
                  <a:gd name="T70" fmla="*/ 4551 w 42"/>
                  <a:gd name="T71" fmla="*/ 3185 h 61"/>
                  <a:gd name="T72" fmla="*/ 4876 w 42"/>
                  <a:gd name="T73" fmla="*/ 3449 h 61"/>
                  <a:gd name="T74" fmla="*/ 0 w 42"/>
                  <a:gd name="T75" fmla="*/ 0 h 61"/>
                  <a:gd name="T76" fmla="*/ 42 w 42"/>
                  <a:gd name="T77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42" h="61">
                    <a:moveTo>
                      <a:pt x="39" y="57"/>
                    </a:moveTo>
                    <a:lnTo>
                      <a:pt x="40" y="59"/>
                    </a:lnTo>
                    <a:lnTo>
                      <a:pt x="42" y="60"/>
                    </a:lnTo>
                    <a:lnTo>
                      <a:pt x="40" y="61"/>
                    </a:lnTo>
                    <a:lnTo>
                      <a:pt x="39" y="61"/>
                    </a:lnTo>
                    <a:lnTo>
                      <a:pt x="33" y="61"/>
                    </a:lnTo>
                    <a:lnTo>
                      <a:pt x="25" y="59"/>
                    </a:lnTo>
                    <a:lnTo>
                      <a:pt x="20" y="56"/>
                    </a:lnTo>
                    <a:lnTo>
                      <a:pt x="16" y="52"/>
                    </a:lnTo>
                    <a:lnTo>
                      <a:pt x="12" y="49"/>
                    </a:lnTo>
                    <a:lnTo>
                      <a:pt x="9" y="45"/>
                    </a:lnTo>
                    <a:lnTo>
                      <a:pt x="6" y="39"/>
                    </a:lnTo>
                    <a:lnTo>
                      <a:pt x="2" y="33"/>
                    </a:lnTo>
                    <a:lnTo>
                      <a:pt x="0" y="25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1"/>
                    </a:lnTo>
                    <a:lnTo>
                      <a:pt x="5" y="8"/>
                    </a:lnTo>
                    <a:lnTo>
                      <a:pt x="7" y="5"/>
                    </a:lnTo>
                    <a:lnTo>
                      <a:pt x="14" y="2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6" y="3"/>
                    </a:lnTo>
                    <a:lnTo>
                      <a:pt x="37" y="6"/>
                    </a:lnTo>
                    <a:lnTo>
                      <a:pt x="37" y="10"/>
                    </a:lnTo>
                    <a:lnTo>
                      <a:pt x="36" y="14"/>
                    </a:lnTo>
                    <a:lnTo>
                      <a:pt x="34" y="19"/>
                    </a:lnTo>
                    <a:lnTo>
                      <a:pt x="33" y="26"/>
                    </a:lnTo>
                    <a:lnTo>
                      <a:pt x="32" y="33"/>
                    </a:lnTo>
                    <a:lnTo>
                      <a:pt x="32" y="39"/>
                    </a:lnTo>
                    <a:lnTo>
                      <a:pt x="33" y="45"/>
                    </a:lnTo>
                    <a:lnTo>
                      <a:pt x="34" y="49"/>
                    </a:lnTo>
                    <a:lnTo>
                      <a:pt x="36" y="53"/>
                    </a:lnTo>
                    <a:lnTo>
                      <a:pt x="39" y="57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12" name="Freeform 1140"/>
              <p:cNvSpPr>
                <a:spLocks noChangeArrowheads="1"/>
              </p:cNvSpPr>
              <p:nvPr/>
            </p:nvSpPr>
            <p:spPr bwMode="auto">
              <a:xfrm>
                <a:off x="2823" y="4203"/>
                <a:ext cx="50" cy="53"/>
              </a:xfrm>
              <a:custGeom>
                <a:avLst/>
                <a:gdLst>
                  <a:gd name="G0" fmla="+- 65527 0 0"/>
                  <a:gd name="G1" fmla="+- 11 0 0"/>
                  <a:gd name="G2" fmla="+- 13 0 0"/>
                  <a:gd name="G3" fmla="sin 30 G2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11605 45696"/>
                  <a:gd name="G15" fmla="+- 9 0 0"/>
                  <a:gd name="G16" fmla="cos 8 G15"/>
                  <a:gd name="G17" fmla="+- 65533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62190 0 0"/>
                  <a:gd name="G32" fmla="+- 59344 0 0"/>
                  <a:gd name="G33" fmla="+- 56707 0 0"/>
                  <a:gd name="G34" fmla="+- 55010 0 0"/>
                  <a:gd name="G35" fmla="+- 53293 0 0"/>
                  <a:gd name="T0" fmla="*/ 0 w 50"/>
                  <a:gd name="T1" fmla="*/ 0 h 50"/>
                  <a:gd name="T2" fmla="*/ 0 w 50"/>
                  <a:gd name="T3" fmla="*/ 3346 h 50"/>
                  <a:gd name="T4" fmla="*/ 2 w 50"/>
                  <a:gd name="T5" fmla="*/ 6194 h 50"/>
                  <a:gd name="T6" fmla="*/ 5 w 50"/>
                  <a:gd name="T7" fmla="*/ 8834 h 50"/>
                  <a:gd name="T8" fmla="*/ 598 w 50"/>
                  <a:gd name="T9" fmla="*/ 11124 h 50"/>
                  <a:gd name="T10" fmla="*/ 755 w 50"/>
                  <a:gd name="T11" fmla="*/ 12998 h 50"/>
                  <a:gd name="T12" fmla="*/ 1010 w 50"/>
                  <a:gd name="T13" fmla="*/ 14805 h 50"/>
                  <a:gd name="T14" fmla="*/ 1275 w 50"/>
                  <a:gd name="T15" fmla="*/ 15998 h 50"/>
                  <a:gd name="T16" fmla="*/ 1682 w 50"/>
                  <a:gd name="T17" fmla="*/ 16854 h 50"/>
                  <a:gd name="T18" fmla="*/ 2123 w 50"/>
                  <a:gd name="T19" fmla="*/ 18203 h 50"/>
                  <a:gd name="T20" fmla="*/ 2566 w 50"/>
                  <a:gd name="T21" fmla="*/ 18648 h 50"/>
                  <a:gd name="T22" fmla="*/ 2841 w 50"/>
                  <a:gd name="T23" fmla="*/ 17574 h 50"/>
                  <a:gd name="T24" fmla="*/ 2973 w 50"/>
                  <a:gd name="T25" fmla="*/ 15998 h 50"/>
                  <a:gd name="T26" fmla="*/ 2883 w 50"/>
                  <a:gd name="T27" fmla="*/ 14439 h 50"/>
                  <a:gd name="T28" fmla="*/ 2720 w 50"/>
                  <a:gd name="T29" fmla="*/ 12998 h 50"/>
                  <a:gd name="T30" fmla="*/ 2385 w 50"/>
                  <a:gd name="T31" fmla="*/ 15998 h 50"/>
                  <a:gd name="T32" fmla="*/ 2421 w 50"/>
                  <a:gd name="T33" fmla="*/ 16369 h 50"/>
                  <a:gd name="T34" fmla="*/ 2421 w 50"/>
                  <a:gd name="T35" fmla="*/ 15998 h 50"/>
                  <a:gd name="T36" fmla="*/ 2528 w 50"/>
                  <a:gd name="T37" fmla="*/ 14805 h 50"/>
                  <a:gd name="T38" fmla="*/ 2566 w 50"/>
                  <a:gd name="T39" fmla="*/ 14805 h 50"/>
                  <a:gd name="T40" fmla="*/ 2250 w 50"/>
                  <a:gd name="T41" fmla="*/ 14805 h 50"/>
                  <a:gd name="T42" fmla="*/ 1809 w 50"/>
                  <a:gd name="T43" fmla="*/ 14049 h 50"/>
                  <a:gd name="T44" fmla="*/ 1682 w 50"/>
                  <a:gd name="T45" fmla="*/ 12998 h 50"/>
                  <a:gd name="T46" fmla="*/ 1352 w 50"/>
                  <a:gd name="T47" fmla="*/ 12029 h 50"/>
                  <a:gd name="T48" fmla="*/ 1071 w 50"/>
                  <a:gd name="T49" fmla="*/ 10632 h 50"/>
                  <a:gd name="T50" fmla="*/ 899 w 50"/>
                  <a:gd name="T51" fmla="*/ 8834 h 50"/>
                  <a:gd name="T52" fmla="*/ 755 w 50"/>
                  <a:gd name="T53" fmla="*/ 7597 h 50"/>
                  <a:gd name="T54" fmla="*/ 672 w 50"/>
                  <a:gd name="T55" fmla="*/ 4908 h 50"/>
                  <a:gd name="T56" fmla="*/ 634 w 50"/>
                  <a:gd name="T57" fmla="*/ 3113 h 50"/>
                  <a:gd name="T58" fmla="*/ 598 w 50"/>
                  <a:gd name="T59" fmla="*/ 0 h 50"/>
                  <a:gd name="T60" fmla="*/ 0 w 50"/>
                  <a:gd name="T61" fmla="*/ 0 h 50"/>
                  <a:gd name="T62" fmla="*/ 0 w 50"/>
                  <a:gd name="T63" fmla="*/ 0 h 50"/>
                  <a:gd name="T64" fmla="*/ 50 w 50"/>
                  <a:gd name="T6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50" h="50">
                    <a:moveTo>
                      <a:pt x="0" y="0"/>
                    </a:moveTo>
                    <a:lnTo>
                      <a:pt x="0" y="9"/>
                    </a:lnTo>
                    <a:lnTo>
                      <a:pt x="2" y="17"/>
                    </a:lnTo>
                    <a:lnTo>
                      <a:pt x="5" y="24"/>
                    </a:lnTo>
                    <a:lnTo>
                      <a:pt x="9" y="30"/>
                    </a:lnTo>
                    <a:lnTo>
                      <a:pt x="13" y="35"/>
                    </a:lnTo>
                    <a:lnTo>
                      <a:pt x="18" y="40"/>
                    </a:lnTo>
                    <a:lnTo>
                      <a:pt x="22" y="43"/>
                    </a:lnTo>
                    <a:lnTo>
                      <a:pt x="28" y="45"/>
                    </a:lnTo>
                    <a:lnTo>
                      <a:pt x="36" y="49"/>
                    </a:lnTo>
                    <a:lnTo>
                      <a:pt x="43" y="50"/>
                    </a:lnTo>
                    <a:lnTo>
                      <a:pt x="48" y="47"/>
                    </a:lnTo>
                    <a:lnTo>
                      <a:pt x="50" y="43"/>
                    </a:lnTo>
                    <a:lnTo>
                      <a:pt x="49" y="39"/>
                    </a:lnTo>
                    <a:lnTo>
                      <a:pt x="46" y="35"/>
                    </a:lnTo>
                    <a:lnTo>
                      <a:pt x="40" y="43"/>
                    </a:lnTo>
                    <a:lnTo>
                      <a:pt x="41" y="44"/>
                    </a:lnTo>
                    <a:lnTo>
                      <a:pt x="41" y="43"/>
                    </a:lnTo>
                    <a:lnTo>
                      <a:pt x="42" y="40"/>
                    </a:lnTo>
                    <a:lnTo>
                      <a:pt x="43" y="40"/>
                    </a:lnTo>
                    <a:lnTo>
                      <a:pt x="38" y="40"/>
                    </a:lnTo>
                    <a:lnTo>
                      <a:pt x="31" y="38"/>
                    </a:lnTo>
                    <a:lnTo>
                      <a:pt x="28" y="35"/>
                    </a:lnTo>
                    <a:lnTo>
                      <a:pt x="23" y="32"/>
                    </a:lnTo>
                    <a:lnTo>
                      <a:pt x="19" y="29"/>
                    </a:lnTo>
                    <a:lnTo>
                      <a:pt x="16" y="24"/>
                    </a:lnTo>
                    <a:lnTo>
                      <a:pt x="13" y="20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13" name="Freeform 1141"/>
              <p:cNvSpPr>
                <a:spLocks noChangeArrowheads="1"/>
              </p:cNvSpPr>
              <p:nvPr/>
            </p:nvSpPr>
            <p:spPr bwMode="auto">
              <a:xfrm>
                <a:off x="2823" y="4178"/>
                <a:ext cx="46" cy="2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5 0 0"/>
                  <a:gd name="G6" fmla="sin 7 G5"/>
                  <a:gd name="G7" fmla="*/ 1 13 2"/>
                  <a:gd name="G8" fmla="+- 9 0 0"/>
                  <a:gd name="G9" fmla="+- 10 0 0"/>
                  <a:gd name="G10" fmla="sin 20 G9"/>
                  <a:gd name="G11" fmla="*/ 1 40361 60354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62986 0 0"/>
                  <a:gd name="G32" fmla="+- 65248 0 0"/>
                  <a:gd name="G33" fmla="+- 696 0 0"/>
                  <a:gd name="G34" fmla="+- 3402 0 0"/>
                  <a:gd name="G35" fmla="+- 3141 0 0"/>
                  <a:gd name="T0" fmla="*/ 3629 w 46"/>
                  <a:gd name="T1" fmla="*/ 8824 h 22"/>
                  <a:gd name="T2" fmla="*/ 3862 w 46"/>
                  <a:gd name="T3" fmla="*/ 6412 h 22"/>
                  <a:gd name="T4" fmla="*/ 3862 w 46"/>
                  <a:gd name="T5" fmla="*/ 4150 h 22"/>
                  <a:gd name="T6" fmla="*/ 3626 w 46"/>
                  <a:gd name="T7" fmla="*/ 2930 h 22"/>
                  <a:gd name="T8" fmla="*/ 3404 w 46"/>
                  <a:gd name="T9" fmla="*/ 2 h 22"/>
                  <a:gd name="T10" fmla="*/ 3142 w 46"/>
                  <a:gd name="T11" fmla="*/ 1 h 22"/>
                  <a:gd name="T12" fmla="*/ 2769 w 46"/>
                  <a:gd name="T13" fmla="*/ 0 h 22"/>
                  <a:gd name="T14" fmla="*/ 2440 w 46"/>
                  <a:gd name="T15" fmla="*/ 0 h 22"/>
                  <a:gd name="T16" fmla="*/ 2053 w 46"/>
                  <a:gd name="T17" fmla="*/ 0 h 22"/>
                  <a:gd name="T18" fmla="*/ 1237 w 46"/>
                  <a:gd name="T19" fmla="*/ 2 h 22"/>
                  <a:gd name="T20" fmla="*/ 833 w 46"/>
                  <a:gd name="T21" fmla="*/ 3196 h 22"/>
                  <a:gd name="T22" fmla="*/ 5 w 46"/>
                  <a:gd name="T23" fmla="*/ 4150 h 22"/>
                  <a:gd name="T24" fmla="*/ 2 w 46"/>
                  <a:gd name="T25" fmla="*/ 5388 h 22"/>
                  <a:gd name="T26" fmla="*/ 0 w 46"/>
                  <a:gd name="T27" fmla="*/ 8089 h 22"/>
                  <a:gd name="T28" fmla="*/ 0 w 46"/>
                  <a:gd name="T29" fmla="*/ 9626 h 22"/>
                  <a:gd name="T30" fmla="*/ 833 w 46"/>
                  <a:gd name="T31" fmla="*/ 9626 h 22"/>
                  <a:gd name="T32" fmla="*/ 833 w 46"/>
                  <a:gd name="T33" fmla="*/ 8824 h 22"/>
                  <a:gd name="T34" fmla="*/ 887 w 46"/>
                  <a:gd name="T35" fmla="*/ 8089 h 22"/>
                  <a:gd name="T36" fmla="*/ 945 w 46"/>
                  <a:gd name="T37" fmla="*/ 7631 h 22"/>
                  <a:gd name="T38" fmla="*/ 1023 w 46"/>
                  <a:gd name="T39" fmla="*/ 6412 h 22"/>
                  <a:gd name="T40" fmla="*/ 1568 w 46"/>
                  <a:gd name="T41" fmla="*/ 4527 h 22"/>
                  <a:gd name="T42" fmla="*/ 2187 w 46"/>
                  <a:gd name="T43" fmla="*/ 3804 h 22"/>
                  <a:gd name="T44" fmla="*/ 2440 w 46"/>
                  <a:gd name="T45" fmla="*/ 3804 h 22"/>
                  <a:gd name="T46" fmla="*/ 2644 w 46"/>
                  <a:gd name="T47" fmla="*/ 3804 h 22"/>
                  <a:gd name="T48" fmla="*/ 2816 w 46"/>
                  <a:gd name="T49" fmla="*/ 3804 h 22"/>
                  <a:gd name="T50" fmla="*/ 2950 w 46"/>
                  <a:gd name="T51" fmla="*/ 4150 h 22"/>
                  <a:gd name="T52" fmla="*/ 3000 w 46"/>
                  <a:gd name="T53" fmla="*/ 4527 h 22"/>
                  <a:gd name="T54" fmla="*/ 3142 w 46"/>
                  <a:gd name="T55" fmla="*/ 4939 h 22"/>
                  <a:gd name="T56" fmla="*/ 3142 w 46"/>
                  <a:gd name="T57" fmla="*/ 5388 h 22"/>
                  <a:gd name="T58" fmla="*/ 3000 w 46"/>
                  <a:gd name="T59" fmla="*/ 7631 h 22"/>
                  <a:gd name="T60" fmla="*/ 3629 w 46"/>
                  <a:gd name="T61" fmla="*/ 8824 h 22"/>
                  <a:gd name="T62" fmla="*/ 0 w 46"/>
                  <a:gd name="T63" fmla="*/ 0 h 22"/>
                  <a:gd name="T64" fmla="*/ 46 w 46"/>
                  <a:gd name="T6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6" h="22">
                    <a:moveTo>
                      <a:pt x="44" y="20"/>
                    </a:moveTo>
                    <a:lnTo>
                      <a:pt x="46" y="15"/>
                    </a:lnTo>
                    <a:lnTo>
                      <a:pt x="46" y="10"/>
                    </a:lnTo>
                    <a:lnTo>
                      <a:pt x="43" y="6"/>
                    </a:lnTo>
                    <a:lnTo>
                      <a:pt x="40" y="2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2"/>
                    </a:lnTo>
                    <a:lnTo>
                      <a:pt x="9" y="7"/>
                    </a:lnTo>
                    <a:lnTo>
                      <a:pt x="5" y="10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9" y="22"/>
                    </a:lnTo>
                    <a:lnTo>
                      <a:pt x="9" y="20"/>
                    </a:lnTo>
                    <a:lnTo>
                      <a:pt x="10" y="18"/>
                    </a:lnTo>
                    <a:lnTo>
                      <a:pt x="11" y="17"/>
                    </a:lnTo>
                    <a:lnTo>
                      <a:pt x="13" y="15"/>
                    </a:lnTo>
                    <a:lnTo>
                      <a:pt x="19" y="11"/>
                    </a:lnTo>
                    <a:lnTo>
                      <a:pt x="26" y="9"/>
                    </a:lnTo>
                    <a:lnTo>
                      <a:pt x="29" y="9"/>
                    </a:lnTo>
                    <a:lnTo>
                      <a:pt x="32" y="9"/>
                    </a:lnTo>
                    <a:lnTo>
                      <a:pt x="34" y="9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36" y="17"/>
                    </a:ln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14" name="Freeform 1142"/>
              <p:cNvSpPr>
                <a:spLocks noChangeArrowheads="1"/>
              </p:cNvSpPr>
              <p:nvPr/>
            </p:nvSpPr>
            <p:spPr bwMode="auto">
              <a:xfrm>
                <a:off x="2856" y="4198"/>
                <a:ext cx="12" cy="50"/>
              </a:xfrm>
              <a:custGeom>
                <a:avLst/>
                <a:gdLst>
                  <a:gd name="G0" fmla="+- 12 0 0"/>
                  <a:gd name="G1" fmla="+- 9 0 0"/>
                  <a:gd name="G2" fmla="cos 36 G1"/>
                  <a:gd name="G3" fmla="*/ 1 52629 57600"/>
                  <a:gd name="G4" fmla="*/ 1 63095 51712"/>
                  <a:gd name="G5" fmla="*/ G4 1 180"/>
                  <a:gd name="G6" fmla="*/ G3 1 G5"/>
                  <a:gd name="G7" fmla="+- 10 0 0"/>
                  <a:gd name="G8" fmla="sin 15 G7"/>
                  <a:gd name="G9" fmla="*/ 1 0 51712"/>
                  <a:gd name="G10" fmla="+- 3 0 0"/>
                  <a:gd name="G11" fmla="+- 65530 0 0"/>
                  <a:gd name="G12" fmla="*/ 1 47727 22848"/>
                  <a:gd name="G13" fmla="+- 44 0 0"/>
                  <a:gd name="G14" fmla="+- 37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48497 0 0"/>
                  <a:gd name="G26" fmla="+- 49840 0 0"/>
                  <a:gd name="T0" fmla="*/ 1682 w 14"/>
                  <a:gd name="T1" fmla="*/ 18827 h 48"/>
                  <a:gd name="T2" fmla="*/ 1367 w 14"/>
                  <a:gd name="T3" fmla="*/ 18406 h 48"/>
                  <a:gd name="T4" fmla="*/ 1276 w 14"/>
                  <a:gd name="T5" fmla="*/ 16972 h 48"/>
                  <a:gd name="T6" fmla="*/ 1191 w 14"/>
                  <a:gd name="T7" fmla="*/ 15562 h 48"/>
                  <a:gd name="T8" fmla="*/ 1112 w 14"/>
                  <a:gd name="T9" fmla="*/ 12617 h 48"/>
                  <a:gd name="T10" fmla="*/ 1112 w 14"/>
                  <a:gd name="T11" fmla="*/ 9903 h 48"/>
                  <a:gd name="T12" fmla="*/ 1191 w 14"/>
                  <a:gd name="T13" fmla="*/ 6964 h 48"/>
                  <a:gd name="T14" fmla="*/ 1276 w 14"/>
                  <a:gd name="T15" fmla="*/ 4679 h 48"/>
                  <a:gd name="T16" fmla="*/ 1465 w 14"/>
                  <a:gd name="T17" fmla="*/ 3 h 48"/>
                  <a:gd name="T18" fmla="*/ 4 w 14"/>
                  <a:gd name="T19" fmla="*/ 0 h 48"/>
                  <a:gd name="T20" fmla="*/ 2 w 14"/>
                  <a:gd name="T21" fmla="*/ 3398 h 48"/>
                  <a:gd name="T22" fmla="*/ 0 w 14"/>
                  <a:gd name="T23" fmla="*/ 6435 h 48"/>
                  <a:gd name="T24" fmla="*/ 0 w 14"/>
                  <a:gd name="T25" fmla="*/ 9903 h 48"/>
                  <a:gd name="T26" fmla="*/ 0 w 14"/>
                  <a:gd name="T27" fmla="*/ 12617 h 48"/>
                  <a:gd name="T28" fmla="*/ 1 w 14"/>
                  <a:gd name="T29" fmla="*/ 16037 h 48"/>
                  <a:gd name="T30" fmla="*/ 2 w 14"/>
                  <a:gd name="T31" fmla="*/ 18406 h 48"/>
                  <a:gd name="T32" fmla="*/ 5 w 14"/>
                  <a:gd name="T33" fmla="*/ 21409 h 48"/>
                  <a:gd name="T34" fmla="*/ 1112 w 14"/>
                  <a:gd name="T35" fmla="*/ 23212 h 48"/>
                  <a:gd name="T36" fmla="*/ 1682 w 14"/>
                  <a:gd name="T37" fmla="*/ 18827 h 48"/>
                  <a:gd name="T38" fmla="*/ 0 w 14"/>
                  <a:gd name="T39" fmla="*/ 0 h 48"/>
                  <a:gd name="T40" fmla="*/ 14 w 14"/>
                  <a:gd name="T4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4" h="48">
                    <a:moveTo>
                      <a:pt x="14" y="40"/>
                    </a:moveTo>
                    <a:lnTo>
                      <a:pt x="11" y="39"/>
                    </a:lnTo>
                    <a:lnTo>
                      <a:pt x="10" y="36"/>
                    </a:lnTo>
                    <a:lnTo>
                      <a:pt x="9" y="32"/>
                    </a:lnTo>
                    <a:lnTo>
                      <a:pt x="8" y="27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10"/>
                    </a:lnTo>
                    <a:lnTo>
                      <a:pt x="12" y="3"/>
                    </a:lnTo>
                    <a:lnTo>
                      <a:pt x="4" y="0"/>
                    </a:lnTo>
                    <a:lnTo>
                      <a:pt x="2" y="6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1" y="34"/>
                    </a:lnTo>
                    <a:lnTo>
                      <a:pt x="2" y="39"/>
                    </a:lnTo>
                    <a:lnTo>
                      <a:pt x="5" y="44"/>
                    </a:lnTo>
                    <a:lnTo>
                      <a:pt x="8" y="48"/>
                    </a:lnTo>
                    <a:lnTo>
                      <a:pt x="14" y="4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15" name="Freeform 1143"/>
              <p:cNvSpPr>
                <a:spLocks noChangeArrowheads="1"/>
              </p:cNvSpPr>
              <p:nvPr/>
            </p:nvSpPr>
            <p:spPr bwMode="auto">
              <a:xfrm>
                <a:off x="2796" y="4171"/>
                <a:ext cx="37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*/ 1 64127 51712"/>
                  <a:gd name="G5" fmla="+- 3 0 0"/>
                  <a:gd name="G6" fmla="*/ 1 0 51712"/>
                  <a:gd name="G7" fmla="+- 3 0 0"/>
                  <a:gd name="G8" fmla="+- 4 0 0"/>
                  <a:gd name="G9" fmla="+- 1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50009 48160"/>
                  <a:gd name="G29" fmla="+- 1 0 0"/>
                  <a:gd name="G30" fmla="+- 3702 0 0"/>
                  <a:gd name="G31" fmla="+- 4104 0 0"/>
                  <a:gd name="G32" fmla="+- 4193 0 0"/>
                  <a:gd name="G33" fmla="+- 4267 0 0"/>
                  <a:gd name="G34" fmla="+- 4503 0 0"/>
                  <a:gd name="G35" fmla="+- 4829 0 0"/>
                  <a:gd name="G36" fmla="+- 4861 0 0"/>
                  <a:gd name="T0" fmla="*/ 1281 w 38"/>
                  <a:gd name="T1" fmla="*/ 5050 h 59"/>
                  <a:gd name="T2" fmla="*/ 1348 w 38"/>
                  <a:gd name="T3" fmla="*/ 5452 h 59"/>
                  <a:gd name="T4" fmla="*/ 1348 w 38"/>
                  <a:gd name="T5" fmla="*/ 5520 h 59"/>
                  <a:gd name="T6" fmla="*/ 1327 w 38"/>
                  <a:gd name="T7" fmla="*/ 5548 h 59"/>
                  <a:gd name="T8" fmla="*/ 1281 w 38"/>
                  <a:gd name="T9" fmla="*/ 5584 h 59"/>
                  <a:gd name="T10" fmla="*/ 1081 w 38"/>
                  <a:gd name="T11" fmla="*/ 5584 h 59"/>
                  <a:gd name="T12" fmla="*/ 755 w 38"/>
                  <a:gd name="T13" fmla="*/ 5476 h 59"/>
                  <a:gd name="T14" fmla="*/ 615 w 38"/>
                  <a:gd name="T15" fmla="*/ 5087 h 59"/>
                  <a:gd name="T16" fmla="*/ 476 w 38"/>
                  <a:gd name="T17" fmla="*/ 5024 h 59"/>
                  <a:gd name="T18" fmla="*/ 9 w 38"/>
                  <a:gd name="T19" fmla="*/ 4633 h 59"/>
                  <a:gd name="T20" fmla="*/ 6 w 38"/>
                  <a:gd name="T21" fmla="*/ 4033 h 59"/>
                  <a:gd name="T22" fmla="*/ 3 w 38"/>
                  <a:gd name="T23" fmla="*/ 3636 h 59"/>
                  <a:gd name="T24" fmla="*/ 1 w 38"/>
                  <a:gd name="T25" fmla="*/ 3082 h 59"/>
                  <a:gd name="T26" fmla="*/ 0 w 38"/>
                  <a:gd name="T27" fmla="*/ 2289 h 59"/>
                  <a:gd name="T28" fmla="*/ 0 w 38"/>
                  <a:gd name="T29" fmla="*/ 1397 h 59"/>
                  <a:gd name="T30" fmla="*/ 0 w 38"/>
                  <a:gd name="T31" fmla="*/ 1101 h 59"/>
                  <a:gd name="T32" fmla="*/ 1 w 38"/>
                  <a:gd name="T33" fmla="*/ 788 h 59"/>
                  <a:gd name="T34" fmla="*/ 3 w 38"/>
                  <a:gd name="T35" fmla="*/ 673 h 59"/>
                  <a:gd name="T36" fmla="*/ 6 w 38"/>
                  <a:gd name="T37" fmla="*/ 4 h 59"/>
                  <a:gd name="T38" fmla="*/ 429 w 38"/>
                  <a:gd name="T39" fmla="*/ 1 h 59"/>
                  <a:gd name="T40" fmla="*/ 647 w 38"/>
                  <a:gd name="T41" fmla="*/ 0 h 59"/>
                  <a:gd name="T42" fmla="*/ 755 w 38"/>
                  <a:gd name="T43" fmla="*/ 0 h 59"/>
                  <a:gd name="T44" fmla="*/ 881 w 38"/>
                  <a:gd name="T45" fmla="*/ 1 h 59"/>
                  <a:gd name="T46" fmla="*/ 1027 w 38"/>
                  <a:gd name="T47" fmla="*/ 2 h 59"/>
                  <a:gd name="T48" fmla="*/ 1098 w 38"/>
                  <a:gd name="T49" fmla="*/ 4 h 59"/>
                  <a:gd name="T50" fmla="*/ 1138 w 38"/>
                  <a:gd name="T51" fmla="*/ 673 h 59"/>
                  <a:gd name="T52" fmla="*/ 1217 w 38"/>
                  <a:gd name="T53" fmla="*/ 938 h 59"/>
                  <a:gd name="T54" fmla="*/ 1217 w 38"/>
                  <a:gd name="T55" fmla="*/ 1188 h 59"/>
                  <a:gd name="T56" fmla="*/ 1156 w 38"/>
                  <a:gd name="T57" fmla="*/ 1647 h 59"/>
                  <a:gd name="T58" fmla="*/ 1138 w 38"/>
                  <a:gd name="T59" fmla="*/ 2289 h 59"/>
                  <a:gd name="T60" fmla="*/ 1098 w 38"/>
                  <a:gd name="T61" fmla="*/ 2910 h 59"/>
                  <a:gd name="T62" fmla="*/ 1098 w 38"/>
                  <a:gd name="T63" fmla="*/ 3362 h 59"/>
                  <a:gd name="T64" fmla="*/ 1138 w 38"/>
                  <a:gd name="T65" fmla="*/ 3943 h 59"/>
                  <a:gd name="T66" fmla="*/ 1138 w 38"/>
                  <a:gd name="T67" fmla="*/ 4287 h 59"/>
                  <a:gd name="T68" fmla="*/ 1156 w 38"/>
                  <a:gd name="T69" fmla="*/ 4653 h 59"/>
                  <a:gd name="T70" fmla="*/ 1261 w 38"/>
                  <a:gd name="T71" fmla="*/ 4748 h 59"/>
                  <a:gd name="T72" fmla="*/ 1281 w 38"/>
                  <a:gd name="T73" fmla="*/ 5050 h 59"/>
                  <a:gd name="T74" fmla="*/ 0 w 38"/>
                  <a:gd name="T75" fmla="*/ 0 h 59"/>
                  <a:gd name="T76" fmla="*/ 38 w 38"/>
                  <a:gd name="T77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T74" t="T75" r="T76" b="T77"/>
                <a:pathLst>
                  <a:path w="38" h="59">
                    <a:moveTo>
                      <a:pt x="36" y="52"/>
                    </a:moveTo>
                    <a:lnTo>
                      <a:pt x="38" y="55"/>
                    </a:lnTo>
                    <a:lnTo>
                      <a:pt x="38" y="57"/>
                    </a:lnTo>
                    <a:lnTo>
                      <a:pt x="37" y="58"/>
                    </a:lnTo>
                    <a:lnTo>
                      <a:pt x="36" y="59"/>
                    </a:lnTo>
                    <a:lnTo>
                      <a:pt x="29" y="59"/>
                    </a:lnTo>
                    <a:lnTo>
                      <a:pt x="22" y="56"/>
                    </a:lnTo>
                    <a:lnTo>
                      <a:pt x="18" y="53"/>
                    </a:lnTo>
                    <a:lnTo>
                      <a:pt x="13" y="51"/>
                    </a:lnTo>
                    <a:lnTo>
                      <a:pt x="9" y="47"/>
                    </a:lnTo>
                    <a:lnTo>
                      <a:pt x="6" y="42"/>
                    </a:lnTo>
                    <a:lnTo>
                      <a:pt x="3" y="37"/>
                    </a:lnTo>
                    <a:lnTo>
                      <a:pt x="1" y="31"/>
                    </a:lnTo>
                    <a:lnTo>
                      <a:pt x="0" y="24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1" y="8"/>
                    </a:lnTo>
                    <a:lnTo>
                      <a:pt x="3" y="6"/>
                    </a:lnTo>
                    <a:lnTo>
                      <a:pt x="6" y="4"/>
                    </a:lnTo>
                    <a:lnTo>
                      <a:pt x="11" y="1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1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1" y="6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2" y="17"/>
                    </a:lnTo>
                    <a:lnTo>
                      <a:pt x="31" y="24"/>
                    </a:lnTo>
                    <a:lnTo>
                      <a:pt x="30" y="30"/>
                    </a:lnTo>
                    <a:lnTo>
                      <a:pt x="30" y="35"/>
                    </a:lnTo>
                    <a:lnTo>
                      <a:pt x="31" y="40"/>
                    </a:lnTo>
                    <a:lnTo>
                      <a:pt x="31" y="44"/>
                    </a:lnTo>
                    <a:lnTo>
                      <a:pt x="32" y="48"/>
                    </a:lnTo>
                    <a:lnTo>
                      <a:pt x="35" y="50"/>
                    </a:lnTo>
                    <a:lnTo>
                      <a:pt x="36" y="52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16" name="Freeform 1144"/>
              <p:cNvSpPr>
                <a:spLocks noChangeArrowheads="1"/>
              </p:cNvSpPr>
              <p:nvPr/>
            </p:nvSpPr>
            <p:spPr bwMode="auto">
              <a:xfrm>
                <a:off x="2790" y="4188"/>
                <a:ext cx="48" cy="50"/>
              </a:xfrm>
              <a:custGeom>
                <a:avLst/>
                <a:gdLst>
                  <a:gd name="G0" fmla="+- 65528 0 0"/>
                  <a:gd name="G1" fmla="+- 12 0 0"/>
                  <a:gd name="G2" fmla="+- 12 0 0"/>
                  <a:gd name="G3" fmla="sin 31 G2"/>
                  <a:gd name="G4" fmla="*/ 1 20747 517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*/ 1 61665 51712"/>
                  <a:gd name="G14" fmla="*/ 1 51775 51712"/>
                  <a:gd name="G15" fmla="*/ 1 0 51712"/>
                  <a:gd name="G16" fmla="cos 1 G15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60075 5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T0" fmla="*/ 0 w 48"/>
                  <a:gd name="T1" fmla="*/ 0 h 48"/>
                  <a:gd name="T2" fmla="*/ 1 w 48"/>
                  <a:gd name="T3" fmla="*/ 4315 h 48"/>
                  <a:gd name="T4" fmla="*/ 2 w 48"/>
                  <a:gd name="T5" fmla="*/ 8903 h 48"/>
                  <a:gd name="T6" fmla="*/ 6 w 48"/>
                  <a:gd name="T7" fmla="*/ 11283 h 48"/>
                  <a:gd name="T8" fmla="*/ 709 w 48"/>
                  <a:gd name="T9" fmla="*/ 14787 h 48"/>
                  <a:gd name="T10" fmla="*/ 850 w 48"/>
                  <a:gd name="T11" fmla="*/ 16842 h 48"/>
                  <a:gd name="T12" fmla="*/ 1083 w 48"/>
                  <a:gd name="T13" fmla="*/ 18827 h 48"/>
                  <a:gd name="T14" fmla="*/ 1558 w 48"/>
                  <a:gd name="T15" fmla="*/ 20401 h 48"/>
                  <a:gd name="T16" fmla="*/ 1868 w 48"/>
                  <a:gd name="T17" fmla="*/ 21462 h 48"/>
                  <a:gd name="T18" fmla="*/ 2381 w 48"/>
                  <a:gd name="T19" fmla="*/ 23212 h 48"/>
                  <a:gd name="T20" fmla="*/ 2965 w 48"/>
                  <a:gd name="T21" fmla="*/ 23212 h 48"/>
                  <a:gd name="T22" fmla="*/ 3225 w 48"/>
                  <a:gd name="T23" fmla="*/ 21592 h 48"/>
                  <a:gd name="T24" fmla="*/ 3347 w 48"/>
                  <a:gd name="T25" fmla="*/ 19917 h 48"/>
                  <a:gd name="T26" fmla="*/ 3347 w 48"/>
                  <a:gd name="T27" fmla="*/ 17373 h 48"/>
                  <a:gd name="T28" fmla="*/ 3150 w 48"/>
                  <a:gd name="T29" fmla="*/ 16037 h 48"/>
                  <a:gd name="T30" fmla="*/ 2856 w 48"/>
                  <a:gd name="T31" fmla="*/ 19768 h 48"/>
                  <a:gd name="T32" fmla="*/ 2856 w 48"/>
                  <a:gd name="T33" fmla="*/ 19917 h 48"/>
                  <a:gd name="T34" fmla="*/ 2856 w 48"/>
                  <a:gd name="T35" fmla="*/ 19768 h 48"/>
                  <a:gd name="T36" fmla="*/ 2860 w 48"/>
                  <a:gd name="T37" fmla="*/ 18249 h 48"/>
                  <a:gd name="T38" fmla="*/ 2530 w 48"/>
                  <a:gd name="T39" fmla="*/ 18249 h 48"/>
                  <a:gd name="T40" fmla="*/ 1989 w 48"/>
                  <a:gd name="T41" fmla="*/ 16972 h 48"/>
                  <a:gd name="T42" fmla="*/ 1868 w 48"/>
                  <a:gd name="T43" fmla="*/ 16842 h 48"/>
                  <a:gd name="T44" fmla="*/ 1655 w 48"/>
                  <a:gd name="T45" fmla="*/ 15562 h 48"/>
                  <a:gd name="T46" fmla="*/ 1223 w 48"/>
                  <a:gd name="T47" fmla="*/ 13673 h 48"/>
                  <a:gd name="T48" fmla="*/ 1083 w 48"/>
                  <a:gd name="T49" fmla="*/ 11659 h 48"/>
                  <a:gd name="T50" fmla="*/ 903 w 48"/>
                  <a:gd name="T51" fmla="*/ 9903 h 48"/>
                  <a:gd name="T52" fmla="*/ 800 w 48"/>
                  <a:gd name="T53" fmla="*/ 6435 h 48"/>
                  <a:gd name="T54" fmla="*/ 753 w 48"/>
                  <a:gd name="T55" fmla="*/ 3995 h 48"/>
                  <a:gd name="T56" fmla="*/ 753 w 48"/>
                  <a:gd name="T57" fmla="*/ 1 h 48"/>
                  <a:gd name="T58" fmla="*/ 0 w 48"/>
                  <a:gd name="T59" fmla="*/ 0 h 48"/>
                  <a:gd name="T60" fmla="*/ 0 w 48"/>
                  <a:gd name="T61" fmla="*/ 0 h 48"/>
                  <a:gd name="T62" fmla="*/ 48 w 48"/>
                  <a:gd name="T6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48" h="48">
                    <a:moveTo>
                      <a:pt x="0" y="0"/>
                    </a:moveTo>
                    <a:lnTo>
                      <a:pt x="1" y="9"/>
                    </a:lnTo>
                    <a:lnTo>
                      <a:pt x="2" y="18"/>
                    </a:lnTo>
                    <a:lnTo>
                      <a:pt x="6" y="24"/>
                    </a:lnTo>
                    <a:lnTo>
                      <a:pt x="9" y="31"/>
                    </a:lnTo>
                    <a:lnTo>
                      <a:pt x="12" y="35"/>
                    </a:lnTo>
                    <a:lnTo>
                      <a:pt x="16" y="40"/>
                    </a:lnTo>
                    <a:lnTo>
                      <a:pt x="22" y="43"/>
                    </a:lnTo>
                    <a:lnTo>
                      <a:pt x="26" y="45"/>
                    </a:lnTo>
                    <a:lnTo>
                      <a:pt x="34" y="48"/>
                    </a:lnTo>
                    <a:lnTo>
                      <a:pt x="42" y="48"/>
                    </a:lnTo>
                    <a:lnTo>
                      <a:pt x="46" y="46"/>
                    </a:lnTo>
                    <a:lnTo>
                      <a:pt x="48" y="42"/>
                    </a:lnTo>
                    <a:lnTo>
                      <a:pt x="48" y="37"/>
                    </a:lnTo>
                    <a:lnTo>
                      <a:pt x="45" y="34"/>
                    </a:lnTo>
                    <a:lnTo>
                      <a:pt x="40" y="41"/>
                    </a:lnTo>
                    <a:lnTo>
                      <a:pt x="40" y="42"/>
                    </a:lnTo>
                    <a:lnTo>
                      <a:pt x="40" y="41"/>
                    </a:lnTo>
                    <a:lnTo>
                      <a:pt x="41" y="38"/>
                    </a:lnTo>
                    <a:lnTo>
                      <a:pt x="36" y="38"/>
                    </a:lnTo>
                    <a:lnTo>
                      <a:pt x="29" y="36"/>
                    </a:lnTo>
                    <a:lnTo>
                      <a:pt x="26" y="35"/>
                    </a:lnTo>
                    <a:lnTo>
                      <a:pt x="23" y="32"/>
                    </a:lnTo>
                    <a:lnTo>
                      <a:pt x="18" y="29"/>
                    </a:lnTo>
                    <a:lnTo>
                      <a:pt x="16" y="25"/>
                    </a:lnTo>
                    <a:lnTo>
                      <a:pt x="13" y="21"/>
                    </a:lnTo>
                    <a:lnTo>
                      <a:pt x="11" y="14"/>
                    </a:lnTo>
                    <a:lnTo>
                      <a:pt x="10" y="8"/>
                    </a:lnTo>
                    <a:lnTo>
                      <a:pt x="1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17" name="Freeform 1145"/>
              <p:cNvSpPr>
                <a:spLocks noChangeArrowheads="1"/>
              </p:cNvSpPr>
              <p:nvPr/>
            </p:nvSpPr>
            <p:spPr bwMode="auto">
              <a:xfrm>
                <a:off x="2790" y="4166"/>
                <a:ext cx="44" cy="2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6 0 0"/>
                  <a:gd name="G6" fmla="sin 5 G5"/>
                  <a:gd name="G7" fmla="+- 1 0 0"/>
                  <a:gd name="G8" fmla="+- 9 0 0"/>
                  <a:gd name="G9" fmla="+- 11 0 0"/>
                  <a:gd name="G10" fmla="cos 18 G9"/>
                  <a:gd name="G11" fmla="*/ 1 20681 45696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63224 0 0"/>
                  <a:gd name="G32" fmla="+- 279 0 0"/>
                  <a:gd name="G33" fmla="+- 1277 0 0"/>
                  <a:gd name="G34" fmla="+- 1698 0 0"/>
                  <a:gd name="G35" fmla="+- 3643 0 0"/>
                  <a:gd name="T0" fmla="*/ 4296 w 44"/>
                  <a:gd name="T1" fmla="*/ 7985 h 23"/>
                  <a:gd name="T2" fmla="*/ 4446 w 44"/>
                  <a:gd name="T3" fmla="*/ 6758 h 23"/>
                  <a:gd name="T4" fmla="*/ 4446 w 44"/>
                  <a:gd name="T5" fmla="*/ 4167 h 23"/>
                  <a:gd name="T6" fmla="*/ 4262 w 44"/>
                  <a:gd name="T7" fmla="*/ 2985 h 23"/>
                  <a:gd name="T8" fmla="*/ 4022 w 44"/>
                  <a:gd name="T9" fmla="*/ 2324 h 23"/>
                  <a:gd name="T10" fmla="*/ 3647 w 44"/>
                  <a:gd name="T11" fmla="*/ 4 h 23"/>
                  <a:gd name="T12" fmla="*/ 3196 w 44"/>
                  <a:gd name="T13" fmla="*/ 1 h 23"/>
                  <a:gd name="T14" fmla="*/ 2892 w 44"/>
                  <a:gd name="T15" fmla="*/ 0 h 23"/>
                  <a:gd name="T16" fmla="*/ 2455 w 44"/>
                  <a:gd name="T17" fmla="*/ 0 h 23"/>
                  <a:gd name="T18" fmla="*/ 1547 w 44"/>
                  <a:gd name="T19" fmla="*/ 1 h 23"/>
                  <a:gd name="T20" fmla="*/ 975 w 44"/>
                  <a:gd name="T21" fmla="*/ 5 h 23"/>
                  <a:gd name="T22" fmla="*/ 6 w 44"/>
                  <a:gd name="T23" fmla="*/ 2746 h 23"/>
                  <a:gd name="T24" fmla="*/ 4 w 44"/>
                  <a:gd name="T25" fmla="*/ 3527 h 23"/>
                  <a:gd name="T26" fmla="*/ 1 w 44"/>
                  <a:gd name="T27" fmla="*/ 5351 h 23"/>
                  <a:gd name="T28" fmla="*/ 0 w 44"/>
                  <a:gd name="T29" fmla="*/ 6872 h 23"/>
                  <a:gd name="T30" fmla="*/ 1041 w 44"/>
                  <a:gd name="T31" fmla="*/ 7346 h 23"/>
                  <a:gd name="T32" fmla="*/ 1041 w 44"/>
                  <a:gd name="T33" fmla="*/ 6322 h 23"/>
                  <a:gd name="T34" fmla="*/ 1112 w 44"/>
                  <a:gd name="T35" fmla="*/ 5351 h 23"/>
                  <a:gd name="T36" fmla="*/ 1188 w 44"/>
                  <a:gd name="T37" fmla="*/ 4167 h 23"/>
                  <a:gd name="T38" fmla="*/ 1356 w 44"/>
                  <a:gd name="T39" fmla="*/ 3834 h 23"/>
                  <a:gd name="T40" fmla="*/ 1885 w 44"/>
                  <a:gd name="T41" fmla="*/ 3245 h 23"/>
                  <a:gd name="T42" fmla="*/ 2534 w 44"/>
                  <a:gd name="T43" fmla="*/ 2985 h 23"/>
                  <a:gd name="T44" fmla="*/ 2707 w 44"/>
                  <a:gd name="T45" fmla="*/ 2985 h 23"/>
                  <a:gd name="T46" fmla="*/ 2892 w 44"/>
                  <a:gd name="T47" fmla="*/ 3245 h 23"/>
                  <a:gd name="T48" fmla="*/ 3089 w 44"/>
                  <a:gd name="T49" fmla="*/ 3527 h 23"/>
                  <a:gd name="T50" fmla="*/ 3300 w 44"/>
                  <a:gd name="T51" fmla="*/ 3834 h 23"/>
                  <a:gd name="T52" fmla="*/ 3414 w 44"/>
                  <a:gd name="T53" fmla="*/ 4167 h 23"/>
                  <a:gd name="T54" fmla="*/ 3414 w 44"/>
                  <a:gd name="T55" fmla="*/ 5351 h 23"/>
                  <a:gd name="T56" fmla="*/ 3525 w 44"/>
                  <a:gd name="T57" fmla="*/ 6322 h 23"/>
                  <a:gd name="T58" fmla="*/ 3414 w 44"/>
                  <a:gd name="T59" fmla="*/ 7346 h 23"/>
                  <a:gd name="T60" fmla="*/ 4296 w 44"/>
                  <a:gd name="T61" fmla="*/ 7985 h 23"/>
                  <a:gd name="T62" fmla="*/ 0 w 44"/>
                  <a:gd name="T63" fmla="*/ 0 h 23"/>
                  <a:gd name="T64" fmla="*/ 44 w 44"/>
                  <a:gd name="T6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4" h="23">
                    <a:moveTo>
                      <a:pt x="43" y="23"/>
                    </a:moveTo>
                    <a:lnTo>
                      <a:pt x="44" y="19"/>
                    </a:lnTo>
                    <a:lnTo>
                      <a:pt x="44" y="13"/>
                    </a:lnTo>
                    <a:lnTo>
                      <a:pt x="42" y="9"/>
                    </a:lnTo>
                    <a:lnTo>
                      <a:pt x="40" y="6"/>
                    </a:lnTo>
                    <a:lnTo>
                      <a:pt x="36" y="4"/>
                    </a:lnTo>
                    <a:lnTo>
                      <a:pt x="32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6" y="1"/>
                    </a:lnTo>
                    <a:lnTo>
                      <a:pt x="9" y="5"/>
                    </a:lnTo>
                    <a:lnTo>
                      <a:pt x="6" y="8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0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1" y="16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9" y="10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29" y="10"/>
                    </a:lnTo>
                    <a:lnTo>
                      <a:pt x="31" y="11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4" y="21"/>
                    </a:lnTo>
                    <a:lnTo>
                      <a:pt x="43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18" name="Freeform 1146"/>
              <p:cNvSpPr>
                <a:spLocks noChangeArrowheads="1"/>
              </p:cNvSpPr>
              <p:nvPr/>
            </p:nvSpPr>
            <p:spPr bwMode="auto">
              <a:xfrm>
                <a:off x="2823" y="4190"/>
                <a:ext cx="11" cy="41"/>
              </a:xfrm>
              <a:custGeom>
                <a:avLst/>
                <a:gdLst>
                  <a:gd name="G0" fmla="*/ 1 813 30784"/>
                  <a:gd name="G1" fmla="*/ 1 40929 61568"/>
                  <a:gd name="G2" fmla="+- 9 0 0"/>
                  <a:gd name="G3" fmla="cos 23 G2"/>
                  <a:gd name="G4" fmla="+- 10 0 0"/>
                  <a:gd name="G5" fmla="cos 14 G4"/>
                  <a:gd name="G6" fmla="+- 2 0 0"/>
                  <a:gd name="G7" fmla="*/ 1 0 51712"/>
                  <a:gd name="G8" fmla="+- 65532 0 0"/>
                  <a:gd name="G9" fmla="*/ 1 15097 51712"/>
                  <a:gd name="G10" fmla="+- 8 0 0"/>
                  <a:gd name="G11" fmla="*/ 1 813 30784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57633 0 0"/>
                  <a:gd name="G23" fmla="+- 58207 0 0"/>
                  <a:gd name="T0" fmla="*/ 2208 w 13"/>
                  <a:gd name="T1" fmla="*/ 10054 h 40"/>
                  <a:gd name="T2" fmla="*/ 2050 w 13"/>
                  <a:gd name="T3" fmla="*/ 9953 h 40"/>
                  <a:gd name="T4" fmla="*/ 1904 w 13"/>
                  <a:gd name="T5" fmla="*/ 9233 h 40"/>
                  <a:gd name="T6" fmla="*/ 1768 w 13"/>
                  <a:gd name="T7" fmla="*/ 7989 h 40"/>
                  <a:gd name="T8" fmla="*/ 1768 w 13"/>
                  <a:gd name="T9" fmla="*/ 7021 h 40"/>
                  <a:gd name="T10" fmla="*/ 1642 w 13"/>
                  <a:gd name="T11" fmla="*/ 6003 h 40"/>
                  <a:gd name="T12" fmla="*/ 1768 w 13"/>
                  <a:gd name="T13" fmla="*/ 4152 h 40"/>
                  <a:gd name="T14" fmla="*/ 1768 w 13"/>
                  <a:gd name="T15" fmla="*/ 2886 h 40"/>
                  <a:gd name="T16" fmla="*/ 1904 w 13"/>
                  <a:gd name="T17" fmla="*/ 2 h 40"/>
                  <a:gd name="T18" fmla="*/ 2 w 13"/>
                  <a:gd name="T19" fmla="*/ 0 h 40"/>
                  <a:gd name="T20" fmla="*/ 1 w 13"/>
                  <a:gd name="T21" fmla="*/ 2707 h 40"/>
                  <a:gd name="T22" fmla="*/ 0 w 13"/>
                  <a:gd name="T23" fmla="*/ 3896 h 40"/>
                  <a:gd name="T24" fmla="*/ 0 w 13"/>
                  <a:gd name="T25" fmla="*/ 6446 h 40"/>
                  <a:gd name="T26" fmla="*/ 0 w 13"/>
                  <a:gd name="T27" fmla="*/ 7463 h 40"/>
                  <a:gd name="T28" fmla="*/ 1 w 13"/>
                  <a:gd name="T29" fmla="*/ 8695 h 40"/>
                  <a:gd name="T30" fmla="*/ 3 w 13"/>
                  <a:gd name="T31" fmla="*/ 10054 h 40"/>
                  <a:gd name="T32" fmla="*/ 4 w 13"/>
                  <a:gd name="T33" fmla="*/ 10971 h 40"/>
                  <a:gd name="T34" fmla="*/ 1525 w 13"/>
                  <a:gd name="T35" fmla="*/ 12366 h 40"/>
                  <a:gd name="T36" fmla="*/ 2208 w 13"/>
                  <a:gd name="T37" fmla="*/ 10054 h 40"/>
                  <a:gd name="T38" fmla="*/ 0 w 13"/>
                  <a:gd name="T39" fmla="*/ 0 h 40"/>
                  <a:gd name="T40" fmla="*/ 13 w 13"/>
                  <a:gd name="T4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3" h="40">
                    <a:moveTo>
                      <a:pt x="13" y="33"/>
                    </a:moveTo>
                    <a:lnTo>
                      <a:pt x="12" y="32"/>
                    </a:lnTo>
                    <a:lnTo>
                      <a:pt x="11" y="30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9" y="19"/>
                    </a:lnTo>
                    <a:lnTo>
                      <a:pt x="10" y="14"/>
                    </a:lnTo>
                    <a:lnTo>
                      <a:pt x="10" y="9"/>
                    </a:lnTo>
                    <a:lnTo>
                      <a:pt x="11" y="2"/>
                    </a:lnTo>
                    <a:lnTo>
                      <a:pt x="2" y="0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4"/>
                    </a:lnTo>
                    <a:lnTo>
                      <a:pt x="1" y="29"/>
                    </a:lnTo>
                    <a:lnTo>
                      <a:pt x="3" y="33"/>
                    </a:lnTo>
                    <a:lnTo>
                      <a:pt x="4" y="36"/>
                    </a:lnTo>
                    <a:lnTo>
                      <a:pt x="8" y="40"/>
                    </a:lnTo>
                    <a:lnTo>
                      <a:pt x="13" y="3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19" name="Freeform 1147"/>
              <p:cNvSpPr>
                <a:spLocks noChangeArrowheads="1"/>
              </p:cNvSpPr>
              <p:nvPr/>
            </p:nvSpPr>
            <p:spPr bwMode="auto">
              <a:xfrm>
                <a:off x="2757" y="4163"/>
                <a:ext cx="54" cy="58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32159 30784"/>
                  <a:gd name="G7" fmla="+- 1 0 0"/>
                  <a:gd name="G8" fmla="+- 6 0 0"/>
                  <a:gd name="G9" fmla="*/ 1 21 2"/>
                  <a:gd name="G10" fmla="+- 12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73 0 0"/>
                  <a:gd name="G36" fmla="+- 65519 0 0"/>
                  <a:gd name="G37" fmla="+- 65472 0 0"/>
                  <a:gd name="G38" fmla="+- 65267 0 0"/>
                  <a:gd name="G39" fmla="+- 65088 0 0"/>
                  <a:gd name="G40" fmla="+- 64877 0 0"/>
                  <a:gd name="G41" fmla="+- 64638 0 0"/>
                  <a:gd name="T0" fmla="*/ 2349 w 54"/>
                  <a:gd name="T1" fmla="*/ 2176 h 68"/>
                  <a:gd name="T2" fmla="*/ 2350 w 54"/>
                  <a:gd name="T3" fmla="*/ 2277 h 68"/>
                  <a:gd name="T4" fmla="*/ 2350 w 54"/>
                  <a:gd name="T5" fmla="*/ 2367 h 68"/>
                  <a:gd name="T6" fmla="*/ 2349 w 54"/>
                  <a:gd name="T7" fmla="*/ 2413 h 68"/>
                  <a:gd name="T8" fmla="*/ 2174 w 54"/>
                  <a:gd name="T9" fmla="*/ 2443 h 68"/>
                  <a:gd name="T10" fmla="*/ 2060 w 54"/>
                  <a:gd name="T11" fmla="*/ 2508 h 68"/>
                  <a:gd name="T12" fmla="*/ 1849 w 54"/>
                  <a:gd name="T13" fmla="*/ 2508 h 68"/>
                  <a:gd name="T14" fmla="*/ 1610 w 54"/>
                  <a:gd name="T15" fmla="*/ 2508 h 68"/>
                  <a:gd name="T16" fmla="*/ 1369 w 54"/>
                  <a:gd name="T17" fmla="*/ 2443 h 68"/>
                  <a:gd name="T18" fmla="*/ 1138 w 54"/>
                  <a:gd name="T19" fmla="*/ 2368 h 68"/>
                  <a:gd name="T20" fmla="*/ 868 w 54"/>
                  <a:gd name="T21" fmla="*/ 2332 h 68"/>
                  <a:gd name="T22" fmla="*/ 662 w 54"/>
                  <a:gd name="T23" fmla="*/ 2176 h 68"/>
                  <a:gd name="T24" fmla="*/ 505 w 54"/>
                  <a:gd name="T25" fmla="*/ 2019 h 68"/>
                  <a:gd name="T26" fmla="*/ 7 w 54"/>
                  <a:gd name="T27" fmla="*/ 1784 h 68"/>
                  <a:gd name="T28" fmla="*/ 4 w 54"/>
                  <a:gd name="T29" fmla="*/ 1545 h 68"/>
                  <a:gd name="T30" fmla="*/ 1 w 54"/>
                  <a:gd name="T31" fmla="*/ 1288 h 68"/>
                  <a:gd name="T32" fmla="*/ 0 w 54"/>
                  <a:gd name="T33" fmla="*/ 942 h 68"/>
                  <a:gd name="T34" fmla="*/ 1 w 54"/>
                  <a:gd name="T35" fmla="*/ 788 h 68"/>
                  <a:gd name="T36" fmla="*/ 2 w 54"/>
                  <a:gd name="T37" fmla="*/ 591 h 68"/>
                  <a:gd name="T38" fmla="*/ 4 w 54"/>
                  <a:gd name="T39" fmla="*/ 447 h 68"/>
                  <a:gd name="T40" fmla="*/ 6 w 54"/>
                  <a:gd name="T41" fmla="*/ 362 h 68"/>
                  <a:gd name="T42" fmla="*/ 533 w 54"/>
                  <a:gd name="T43" fmla="*/ 4 h 68"/>
                  <a:gd name="T44" fmla="*/ 822 w 54"/>
                  <a:gd name="T45" fmla="*/ 1 h 68"/>
                  <a:gd name="T46" fmla="*/ 990 w 54"/>
                  <a:gd name="T47" fmla="*/ 0 h 68"/>
                  <a:gd name="T48" fmla="*/ 1201 w 54"/>
                  <a:gd name="T49" fmla="*/ 0 h 68"/>
                  <a:gd name="T50" fmla="*/ 1297 w 54"/>
                  <a:gd name="T51" fmla="*/ 1 h 68"/>
                  <a:gd name="T52" fmla="*/ 1412 w 54"/>
                  <a:gd name="T53" fmla="*/ 3 h 68"/>
                  <a:gd name="T54" fmla="*/ 1525 w 54"/>
                  <a:gd name="T55" fmla="*/ 14 h 68"/>
                  <a:gd name="T56" fmla="*/ 1573 w 54"/>
                  <a:gd name="T57" fmla="*/ 339 h 68"/>
                  <a:gd name="T58" fmla="*/ 1573 w 54"/>
                  <a:gd name="T59" fmla="*/ 478 h 68"/>
                  <a:gd name="T60" fmla="*/ 1573 w 54"/>
                  <a:gd name="T61" fmla="*/ 732 h 68"/>
                  <a:gd name="T62" fmla="*/ 1525 w 54"/>
                  <a:gd name="T63" fmla="*/ 942 h 68"/>
                  <a:gd name="T64" fmla="*/ 1573 w 54"/>
                  <a:gd name="T65" fmla="*/ 1200 h 68"/>
                  <a:gd name="T66" fmla="*/ 1660 w 54"/>
                  <a:gd name="T67" fmla="*/ 1440 h 68"/>
                  <a:gd name="T68" fmla="*/ 1793 w 54"/>
                  <a:gd name="T69" fmla="*/ 1657 h 68"/>
                  <a:gd name="T70" fmla="*/ 1952 w 54"/>
                  <a:gd name="T71" fmla="*/ 1784 h 68"/>
                  <a:gd name="T72" fmla="*/ 2108 w 54"/>
                  <a:gd name="T73" fmla="*/ 1974 h 68"/>
                  <a:gd name="T74" fmla="*/ 2225 w 54"/>
                  <a:gd name="T75" fmla="*/ 2057 h 68"/>
                  <a:gd name="T76" fmla="*/ 2349 w 54"/>
                  <a:gd name="T77" fmla="*/ 2176 h 68"/>
                  <a:gd name="T78" fmla="*/ 0 w 54"/>
                  <a:gd name="T79" fmla="*/ 0 h 68"/>
                  <a:gd name="T80" fmla="*/ 54 w 54"/>
                  <a:gd name="T8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54" h="68">
                    <a:moveTo>
                      <a:pt x="53" y="59"/>
                    </a:moveTo>
                    <a:lnTo>
                      <a:pt x="54" y="62"/>
                    </a:lnTo>
                    <a:lnTo>
                      <a:pt x="54" y="64"/>
                    </a:lnTo>
                    <a:lnTo>
                      <a:pt x="53" y="66"/>
                    </a:lnTo>
                    <a:lnTo>
                      <a:pt x="49" y="67"/>
                    </a:lnTo>
                    <a:lnTo>
                      <a:pt x="46" y="68"/>
                    </a:lnTo>
                    <a:lnTo>
                      <a:pt x="42" y="68"/>
                    </a:lnTo>
                    <a:lnTo>
                      <a:pt x="37" y="68"/>
                    </a:lnTo>
                    <a:lnTo>
                      <a:pt x="31" y="67"/>
                    </a:lnTo>
                    <a:lnTo>
                      <a:pt x="26" y="65"/>
                    </a:lnTo>
                    <a:lnTo>
                      <a:pt x="21" y="63"/>
                    </a:lnTo>
                    <a:lnTo>
                      <a:pt x="16" y="59"/>
                    </a:lnTo>
                    <a:lnTo>
                      <a:pt x="11" y="55"/>
                    </a:lnTo>
                    <a:lnTo>
                      <a:pt x="7" y="49"/>
                    </a:lnTo>
                    <a:lnTo>
                      <a:pt x="4" y="43"/>
                    </a:lnTo>
                    <a:lnTo>
                      <a:pt x="1" y="35"/>
                    </a:lnTo>
                    <a:lnTo>
                      <a:pt x="0" y="26"/>
                    </a:lnTo>
                    <a:lnTo>
                      <a:pt x="1" y="21"/>
                    </a:lnTo>
                    <a:lnTo>
                      <a:pt x="2" y="17"/>
                    </a:lnTo>
                    <a:lnTo>
                      <a:pt x="4" y="13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20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36" y="9"/>
                    </a:lnTo>
                    <a:lnTo>
                      <a:pt x="36" y="14"/>
                    </a:lnTo>
                    <a:lnTo>
                      <a:pt x="36" y="20"/>
                    </a:lnTo>
                    <a:lnTo>
                      <a:pt x="35" y="26"/>
                    </a:lnTo>
                    <a:lnTo>
                      <a:pt x="36" y="33"/>
                    </a:lnTo>
                    <a:lnTo>
                      <a:pt x="38" y="40"/>
                    </a:lnTo>
                    <a:lnTo>
                      <a:pt x="41" y="45"/>
                    </a:lnTo>
                    <a:lnTo>
                      <a:pt x="44" y="49"/>
                    </a:lnTo>
                    <a:lnTo>
                      <a:pt x="47" y="54"/>
                    </a:lnTo>
                    <a:lnTo>
                      <a:pt x="50" y="57"/>
                    </a:lnTo>
                    <a:lnTo>
                      <a:pt x="53" y="59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20" name="Freeform 1148"/>
              <p:cNvSpPr>
                <a:spLocks noChangeArrowheads="1"/>
              </p:cNvSpPr>
              <p:nvPr/>
            </p:nvSpPr>
            <p:spPr bwMode="auto">
              <a:xfrm>
                <a:off x="2752" y="4192"/>
                <a:ext cx="64" cy="50"/>
              </a:xfrm>
              <a:custGeom>
                <a:avLst/>
                <a:gdLst>
                  <a:gd name="G0" fmla="+- 65527 0 0"/>
                  <a:gd name="G1" fmla="+- 19 0 0"/>
                  <a:gd name="G2" fmla="*/ 1 17479 25856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*/ 1 0 51712"/>
                  <a:gd name="G15" fmla="+- 10 0 0"/>
                  <a:gd name="G16" fmla="cos 9 G15"/>
                  <a:gd name="G17" fmla="*/ 1 0 51712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50009 48160"/>
                  <a:gd name="G27" fmla="+- 1 0 0"/>
                  <a:gd name="G28" fmla="*/ 1 0 51712"/>
                  <a:gd name="G29" fmla="+- 5063 0 0"/>
                  <a:gd name="G30" fmla="+- 8476 0 0"/>
                  <a:gd name="G31" fmla="+- 11748 0 0"/>
                  <a:gd name="G32" fmla="+- 14477 0 0"/>
                  <a:gd name="G33" fmla="+- 16430 0 0"/>
                  <a:gd name="T0" fmla="*/ 0 w 63"/>
                  <a:gd name="T1" fmla="*/ 1 h 48"/>
                  <a:gd name="T2" fmla="*/ 1 w 63"/>
                  <a:gd name="T3" fmla="*/ 5068 h 48"/>
                  <a:gd name="T4" fmla="*/ 5 w 63"/>
                  <a:gd name="T5" fmla="*/ 9155 h 48"/>
                  <a:gd name="T6" fmla="*/ 679 w 63"/>
                  <a:gd name="T7" fmla="*/ 12617 h 48"/>
                  <a:gd name="T8" fmla="*/ 869 w 63"/>
                  <a:gd name="T9" fmla="*/ 15659 h 48"/>
                  <a:gd name="T10" fmla="*/ 1182 w 63"/>
                  <a:gd name="T11" fmla="*/ 18249 h 48"/>
                  <a:gd name="T12" fmla="*/ 1819 w 63"/>
                  <a:gd name="T13" fmla="*/ 19917 h 48"/>
                  <a:gd name="T14" fmla="*/ 2149 w 63"/>
                  <a:gd name="T15" fmla="*/ 21409 h 48"/>
                  <a:gd name="T16" fmla="*/ 2584 w 63"/>
                  <a:gd name="T17" fmla="*/ 21592 h 48"/>
                  <a:gd name="T18" fmla="*/ 3142 w 63"/>
                  <a:gd name="T19" fmla="*/ 23212 h 48"/>
                  <a:gd name="T20" fmla="*/ 3515 w 63"/>
                  <a:gd name="T21" fmla="*/ 23212 h 48"/>
                  <a:gd name="T22" fmla="*/ 3779 w 63"/>
                  <a:gd name="T23" fmla="*/ 23212 h 48"/>
                  <a:gd name="T24" fmla="*/ 4050 w 63"/>
                  <a:gd name="T25" fmla="*/ 21592 h 48"/>
                  <a:gd name="T26" fmla="*/ 4495 w 63"/>
                  <a:gd name="T27" fmla="*/ 21409 h 48"/>
                  <a:gd name="T28" fmla="*/ 4672 w 63"/>
                  <a:gd name="T29" fmla="*/ 19768 h 48"/>
                  <a:gd name="T30" fmla="*/ 4672 w 63"/>
                  <a:gd name="T31" fmla="*/ 16842 h 48"/>
                  <a:gd name="T32" fmla="*/ 4545 w 63"/>
                  <a:gd name="T33" fmla="*/ 14787 h 48"/>
                  <a:gd name="T34" fmla="*/ 4019 w 63"/>
                  <a:gd name="T35" fmla="*/ 18249 h 48"/>
                  <a:gd name="T36" fmla="*/ 4019 w 63"/>
                  <a:gd name="T37" fmla="*/ 17373 h 48"/>
                  <a:gd name="T38" fmla="*/ 3975 w 63"/>
                  <a:gd name="T39" fmla="*/ 18249 h 48"/>
                  <a:gd name="T40" fmla="*/ 3738 w 63"/>
                  <a:gd name="T41" fmla="*/ 18406 h 48"/>
                  <a:gd name="T42" fmla="*/ 3515 w 63"/>
                  <a:gd name="T43" fmla="*/ 18406 h 48"/>
                  <a:gd name="T44" fmla="*/ 3166 w 63"/>
                  <a:gd name="T45" fmla="*/ 18406 h 48"/>
                  <a:gd name="T46" fmla="*/ 2748 w 63"/>
                  <a:gd name="T47" fmla="*/ 18249 h 48"/>
                  <a:gd name="T48" fmla="*/ 2327 w 63"/>
                  <a:gd name="T49" fmla="*/ 16842 h 48"/>
                  <a:gd name="T50" fmla="*/ 2057 w 63"/>
                  <a:gd name="T51" fmla="*/ 15659 h 48"/>
                  <a:gd name="T52" fmla="*/ 1819 w 63"/>
                  <a:gd name="T53" fmla="*/ 14356 h 48"/>
                  <a:gd name="T54" fmla="*/ 1337 w 63"/>
                  <a:gd name="T55" fmla="*/ 12617 h 48"/>
                  <a:gd name="T56" fmla="*/ 1045 w 63"/>
                  <a:gd name="T57" fmla="*/ 10442 h 48"/>
                  <a:gd name="T58" fmla="*/ 869 w 63"/>
                  <a:gd name="T59" fmla="*/ 7548 h 48"/>
                  <a:gd name="T60" fmla="*/ 768 w 63"/>
                  <a:gd name="T61" fmla="*/ 4315 h 48"/>
                  <a:gd name="T62" fmla="*/ 768 w 63"/>
                  <a:gd name="T63" fmla="*/ 0 h 48"/>
                  <a:gd name="T64" fmla="*/ 0 w 63"/>
                  <a:gd name="T65" fmla="*/ 1 h 48"/>
                  <a:gd name="T66" fmla="*/ 0 w 63"/>
                  <a:gd name="T67" fmla="*/ 0 h 48"/>
                  <a:gd name="T68" fmla="*/ 63 w 63"/>
                  <a:gd name="T6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63" h="48">
                    <a:moveTo>
                      <a:pt x="0" y="1"/>
                    </a:moveTo>
                    <a:lnTo>
                      <a:pt x="1" y="11"/>
                    </a:lnTo>
                    <a:lnTo>
                      <a:pt x="5" y="19"/>
                    </a:lnTo>
                    <a:lnTo>
                      <a:pt x="8" y="27"/>
                    </a:lnTo>
                    <a:lnTo>
                      <a:pt x="12" y="33"/>
                    </a:lnTo>
                    <a:lnTo>
                      <a:pt x="17" y="38"/>
                    </a:lnTo>
                    <a:lnTo>
                      <a:pt x="24" y="42"/>
                    </a:lnTo>
                    <a:lnTo>
                      <a:pt x="29" y="44"/>
                    </a:lnTo>
                    <a:lnTo>
                      <a:pt x="35" y="46"/>
                    </a:lnTo>
                    <a:lnTo>
                      <a:pt x="42" y="48"/>
                    </a:lnTo>
                    <a:lnTo>
                      <a:pt x="47" y="48"/>
                    </a:lnTo>
                    <a:lnTo>
                      <a:pt x="51" y="48"/>
                    </a:lnTo>
                    <a:lnTo>
                      <a:pt x="55" y="46"/>
                    </a:lnTo>
                    <a:lnTo>
                      <a:pt x="60" y="44"/>
                    </a:lnTo>
                    <a:lnTo>
                      <a:pt x="63" y="41"/>
                    </a:lnTo>
                    <a:lnTo>
                      <a:pt x="63" y="35"/>
                    </a:lnTo>
                    <a:lnTo>
                      <a:pt x="61" y="31"/>
                    </a:lnTo>
                    <a:lnTo>
                      <a:pt x="54" y="38"/>
                    </a:lnTo>
                    <a:lnTo>
                      <a:pt x="54" y="37"/>
                    </a:lnTo>
                    <a:lnTo>
                      <a:pt x="53" y="38"/>
                    </a:lnTo>
                    <a:lnTo>
                      <a:pt x="50" y="39"/>
                    </a:lnTo>
                    <a:lnTo>
                      <a:pt x="47" y="39"/>
                    </a:lnTo>
                    <a:lnTo>
                      <a:pt x="43" y="39"/>
                    </a:lnTo>
                    <a:lnTo>
                      <a:pt x="37" y="38"/>
                    </a:lnTo>
                    <a:lnTo>
                      <a:pt x="32" y="35"/>
                    </a:lnTo>
                    <a:lnTo>
                      <a:pt x="28" y="33"/>
                    </a:lnTo>
                    <a:lnTo>
                      <a:pt x="24" y="30"/>
                    </a:lnTo>
                    <a:lnTo>
                      <a:pt x="19" y="27"/>
                    </a:lnTo>
                    <a:lnTo>
                      <a:pt x="15" y="22"/>
                    </a:lnTo>
                    <a:lnTo>
                      <a:pt x="12" y="16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21" name="Freeform 1149"/>
              <p:cNvSpPr>
                <a:spLocks noChangeArrowheads="1"/>
              </p:cNvSpPr>
              <p:nvPr/>
            </p:nvSpPr>
            <p:spPr bwMode="auto">
              <a:xfrm>
                <a:off x="2752" y="4159"/>
                <a:ext cx="46" cy="2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0669 57600"/>
                  <a:gd name="G6" fmla="*/ 1 63095 51712"/>
                  <a:gd name="G7" fmla="*/ G6 1 180"/>
                  <a:gd name="G8" fmla="*/ G5 1 G7"/>
                  <a:gd name="G9" fmla="+- 19 0 0"/>
                  <a:gd name="G10" fmla="+- 11 0 0"/>
                  <a:gd name="G11" fmla="+- 11 0 0"/>
                  <a:gd name="G12" fmla="cos 26 G11"/>
                  <a:gd name="G13" fmla="*/ 1 29757 517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2329 0 0"/>
                  <a:gd name="G34" fmla="+- 2687 0 0"/>
                  <a:gd name="G35" fmla="+- 3619 0 0"/>
                  <a:gd name="G36" fmla="+- 3403 0 0"/>
                  <a:gd name="G37" fmla="+- 2999 0 0"/>
                  <a:gd name="T0" fmla="*/ 3797 w 46"/>
                  <a:gd name="T1" fmla="*/ 2257 h 30"/>
                  <a:gd name="T2" fmla="*/ 3862 w 46"/>
                  <a:gd name="T3" fmla="*/ 1533 h 30"/>
                  <a:gd name="T4" fmla="*/ 3797 w 46"/>
                  <a:gd name="T5" fmla="*/ 1110 h 30"/>
                  <a:gd name="T6" fmla="*/ 3626 w 46"/>
                  <a:gd name="T7" fmla="*/ 7 h 30"/>
                  <a:gd name="T8" fmla="*/ 3407 w 46"/>
                  <a:gd name="T9" fmla="*/ 4 h 30"/>
                  <a:gd name="T10" fmla="*/ 3000 w 46"/>
                  <a:gd name="T11" fmla="*/ 1 h 30"/>
                  <a:gd name="T12" fmla="*/ 2644 w 46"/>
                  <a:gd name="T13" fmla="*/ 0 h 30"/>
                  <a:gd name="T14" fmla="*/ 2330 w 46"/>
                  <a:gd name="T15" fmla="*/ 0 h 30"/>
                  <a:gd name="T16" fmla="*/ 2053 w 46"/>
                  <a:gd name="T17" fmla="*/ 1 h 30"/>
                  <a:gd name="T18" fmla="*/ 1161 w 46"/>
                  <a:gd name="T19" fmla="*/ 4 h 30"/>
                  <a:gd name="T20" fmla="*/ 745 w 46"/>
                  <a:gd name="T21" fmla="*/ 976 h 30"/>
                  <a:gd name="T22" fmla="*/ 5 w 46"/>
                  <a:gd name="T23" fmla="*/ 1263 h 30"/>
                  <a:gd name="T24" fmla="*/ 3 w 46"/>
                  <a:gd name="T25" fmla="*/ 1635 h 30"/>
                  <a:gd name="T26" fmla="*/ 1 w 46"/>
                  <a:gd name="T27" fmla="*/ 2257 h 30"/>
                  <a:gd name="T28" fmla="*/ 0 w 46"/>
                  <a:gd name="T29" fmla="*/ 2737 h 30"/>
                  <a:gd name="T30" fmla="*/ 887 w 46"/>
                  <a:gd name="T31" fmla="*/ 2567 h 30"/>
                  <a:gd name="T32" fmla="*/ 887 w 46"/>
                  <a:gd name="T33" fmla="*/ 2406 h 30"/>
                  <a:gd name="T34" fmla="*/ 945 w 46"/>
                  <a:gd name="T35" fmla="*/ 2116 h 30"/>
                  <a:gd name="T36" fmla="*/ 960 w 46"/>
                  <a:gd name="T37" fmla="*/ 1635 h 30"/>
                  <a:gd name="T38" fmla="*/ 1090 w 46"/>
                  <a:gd name="T39" fmla="*/ 1437 h 30"/>
                  <a:gd name="T40" fmla="*/ 1568 w 46"/>
                  <a:gd name="T41" fmla="*/ 1041 h 30"/>
                  <a:gd name="T42" fmla="*/ 2187 w 46"/>
                  <a:gd name="T43" fmla="*/ 915 h 30"/>
                  <a:gd name="T44" fmla="*/ 2440 w 46"/>
                  <a:gd name="T45" fmla="*/ 804 h 30"/>
                  <a:gd name="T46" fmla="*/ 2599 w 46"/>
                  <a:gd name="T47" fmla="*/ 804 h 30"/>
                  <a:gd name="T48" fmla="*/ 2769 w 46"/>
                  <a:gd name="T49" fmla="*/ 915 h 30"/>
                  <a:gd name="T50" fmla="*/ 2816 w 46"/>
                  <a:gd name="T51" fmla="*/ 976 h 30"/>
                  <a:gd name="T52" fmla="*/ 2950 w 46"/>
                  <a:gd name="T53" fmla="*/ 1041 h 30"/>
                  <a:gd name="T54" fmla="*/ 3000 w 46"/>
                  <a:gd name="T55" fmla="*/ 1184 h 30"/>
                  <a:gd name="T56" fmla="*/ 3000 w 46"/>
                  <a:gd name="T57" fmla="*/ 1533 h 30"/>
                  <a:gd name="T58" fmla="*/ 3000 w 46"/>
                  <a:gd name="T59" fmla="*/ 2116 h 30"/>
                  <a:gd name="T60" fmla="*/ 3797 w 46"/>
                  <a:gd name="T61" fmla="*/ 2257 h 30"/>
                  <a:gd name="T62" fmla="*/ 0 w 46"/>
                  <a:gd name="T63" fmla="*/ 0 h 30"/>
                  <a:gd name="T64" fmla="*/ 46 w 46"/>
                  <a:gd name="T6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T62" t="T63" r="T64" b="T65"/>
                <a:pathLst>
                  <a:path w="46" h="30">
                    <a:moveTo>
                      <a:pt x="45" y="25"/>
                    </a:moveTo>
                    <a:lnTo>
                      <a:pt x="46" y="18"/>
                    </a:lnTo>
                    <a:lnTo>
                      <a:pt x="45" y="13"/>
                    </a:lnTo>
                    <a:lnTo>
                      <a:pt x="43" y="7"/>
                    </a:lnTo>
                    <a:lnTo>
                      <a:pt x="41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8" y="0"/>
                    </a:lnTo>
                    <a:lnTo>
                      <a:pt x="24" y="1"/>
                    </a:lnTo>
                    <a:lnTo>
                      <a:pt x="15" y="4"/>
                    </a:lnTo>
                    <a:lnTo>
                      <a:pt x="8" y="11"/>
                    </a:lnTo>
                    <a:lnTo>
                      <a:pt x="5" y="15"/>
                    </a:lnTo>
                    <a:lnTo>
                      <a:pt x="3" y="19"/>
                    </a:lnTo>
                    <a:lnTo>
                      <a:pt x="1" y="25"/>
                    </a:lnTo>
                    <a:lnTo>
                      <a:pt x="0" y="30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11" y="23"/>
                    </a:lnTo>
                    <a:lnTo>
                      <a:pt x="12" y="19"/>
                    </a:lnTo>
                    <a:lnTo>
                      <a:pt x="14" y="17"/>
                    </a:lnTo>
                    <a:lnTo>
                      <a:pt x="19" y="12"/>
                    </a:lnTo>
                    <a:lnTo>
                      <a:pt x="26" y="10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3" y="10"/>
                    </a:lnTo>
                    <a:lnTo>
                      <a:pt x="34" y="11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6" y="18"/>
                    </a:lnTo>
                    <a:lnTo>
                      <a:pt x="36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22" name="Freeform 1150"/>
              <p:cNvSpPr>
                <a:spLocks noChangeArrowheads="1"/>
              </p:cNvSpPr>
              <p:nvPr/>
            </p:nvSpPr>
            <p:spPr bwMode="auto">
              <a:xfrm>
                <a:off x="2789" y="4184"/>
                <a:ext cx="24" cy="46"/>
              </a:xfrm>
              <a:custGeom>
                <a:avLst/>
                <a:gdLst>
                  <a:gd name="G0" fmla="+- 1 0 0"/>
                  <a:gd name="G1" fmla="+- 1 0 0"/>
                  <a:gd name="G2" fmla="+- 18 0 0"/>
                  <a:gd name="G3" fmla="+- 10 0 0"/>
                  <a:gd name="G4" fmla="cos 14 G3"/>
                  <a:gd name="G5" fmla="*/ 1 63095 51712"/>
                  <a:gd name="G6" fmla="*/ G5 1 180"/>
                  <a:gd name="G7" fmla="cos 2 G6"/>
                  <a:gd name="G8" fmla="+- 65531 0 0"/>
                  <a:gd name="G9" fmla="+- 23 0 0"/>
                  <a:gd name="G10" fmla="+- 14 0 0"/>
                  <a:gd name="G11" fmla="cos 34 G10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38049 0 0"/>
                  <a:gd name="G25" fmla="+- 40289 0 0"/>
                  <a:gd name="T0" fmla="*/ 349 w 26"/>
                  <a:gd name="T1" fmla="*/ 29496 h 44"/>
                  <a:gd name="T2" fmla="*/ 324 w 26"/>
                  <a:gd name="T3" fmla="*/ 27811 h 44"/>
                  <a:gd name="T4" fmla="*/ 278 w 26"/>
                  <a:gd name="T5" fmla="*/ 25525 h 44"/>
                  <a:gd name="T6" fmla="*/ 248 w 26"/>
                  <a:gd name="T7" fmla="*/ 22716 h 44"/>
                  <a:gd name="T8" fmla="*/ 221 w 26"/>
                  <a:gd name="T9" fmla="*/ 19102 h 44"/>
                  <a:gd name="T10" fmla="*/ 12 w 26"/>
                  <a:gd name="T11" fmla="*/ 14704 h 44"/>
                  <a:gd name="T12" fmla="*/ 10 w 26"/>
                  <a:gd name="T13" fmla="*/ 10636 h 44"/>
                  <a:gd name="T14" fmla="*/ 10 w 26"/>
                  <a:gd name="T15" fmla="*/ 5804 h 44"/>
                  <a:gd name="T16" fmla="*/ 10 w 26"/>
                  <a:gd name="T17" fmla="*/ 2 h 44"/>
                  <a:gd name="T18" fmla="*/ 1 w 26"/>
                  <a:gd name="T19" fmla="*/ 0 h 44"/>
                  <a:gd name="T20" fmla="*/ 0 w 26"/>
                  <a:gd name="T21" fmla="*/ 6912 h 44"/>
                  <a:gd name="T22" fmla="*/ 1 w 26"/>
                  <a:gd name="T23" fmla="*/ 11623 h 44"/>
                  <a:gd name="T24" fmla="*/ 3 w 26"/>
                  <a:gd name="T25" fmla="*/ 18021 h 44"/>
                  <a:gd name="T26" fmla="*/ 7 w 26"/>
                  <a:gd name="T27" fmla="*/ 22716 h 44"/>
                  <a:gd name="T28" fmla="*/ 10 w 26"/>
                  <a:gd name="T29" fmla="*/ 27056 h 44"/>
                  <a:gd name="T30" fmla="*/ 221 w 26"/>
                  <a:gd name="T31" fmla="*/ 30353 h 44"/>
                  <a:gd name="T32" fmla="*/ 248 w 26"/>
                  <a:gd name="T33" fmla="*/ 33124 h 44"/>
                  <a:gd name="T34" fmla="*/ 268 w 26"/>
                  <a:gd name="T35" fmla="*/ 35113 h 44"/>
                  <a:gd name="T36" fmla="*/ 349 w 26"/>
                  <a:gd name="T37" fmla="*/ 29496 h 44"/>
                  <a:gd name="T38" fmla="*/ 0 w 26"/>
                  <a:gd name="T39" fmla="*/ 0 h 44"/>
                  <a:gd name="T40" fmla="*/ 26 w 26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6" h="44">
                    <a:moveTo>
                      <a:pt x="26" y="37"/>
                    </a:moveTo>
                    <a:lnTo>
                      <a:pt x="24" y="35"/>
                    </a:lnTo>
                    <a:lnTo>
                      <a:pt x="20" y="32"/>
                    </a:lnTo>
                    <a:lnTo>
                      <a:pt x="17" y="28"/>
                    </a:lnTo>
                    <a:lnTo>
                      <a:pt x="14" y="24"/>
                    </a:lnTo>
                    <a:lnTo>
                      <a:pt x="12" y="18"/>
                    </a:lnTo>
                    <a:lnTo>
                      <a:pt x="10" y="14"/>
                    </a:lnTo>
                    <a:lnTo>
                      <a:pt x="10" y="7"/>
                    </a:lnTo>
                    <a:lnTo>
                      <a:pt x="10" y="2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1" y="15"/>
                    </a:lnTo>
                    <a:lnTo>
                      <a:pt x="3" y="23"/>
                    </a:lnTo>
                    <a:lnTo>
                      <a:pt x="7" y="28"/>
                    </a:lnTo>
                    <a:lnTo>
                      <a:pt x="10" y="34"/>
                    </a:lnTo>
                    <a:lnTo>
                      <a:pt x="14" y="38"/>
                    </a:lnTo>
                    <a:lnTo>
                      <a:pt x="17" y="41"/>
                    </a:lnTo>
                    <a:lnTo>
                      <a:pt x="19" y="44"/>
                    </a:lnTo>
                    <a:lnTo>
                      <a:pt x="26" y="3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23" name="Freeform 1151"/>
              <p:cNvSpPr>
                <a:spLocks noChangeArrowheads="1"/>
              </p:cNvSpPr>
              <p:nvPr/>
            </p:nvSpPr>
            <p:spPr bwMode="auto">
              <a:xfrm>
                <a:off x="2713" y="4161"/>
                <a:ext cx="50" cy="5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*/ 1 14553 61568"/>
                  <a:gd name="G7" fmla="*/ 1 48531 51712"/>
                  <a:gd name="G8" fmla="*/ 1 63095 51712"/>
                  <a:gd name="G9" fmla="*/ G8 1 180"/>
                  <a:gd name="G10" fmla="*/ G7 1 G9"/>
                  <a:gd name="G11" fmla="*/ 1 0 51712"/>
                  <a:gd name="G12" fmla="+- 7 0 0"/>
                  <a:gd name="G13" fmla="+- 13 0 0"/>
                  <a:gd name="G14" fmla="*/ 1 28805 49664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16385 2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+- 1 0 0"/>
                  <a:gd name="G34" fmla="*/ 1 50009 48160"/>
                  <a:gd name="G35" fmla="+- 1 0 0"/>
                  <a:gd name="G36" fmla="+- 64661 0 0"/>
                  <a:gd name="G37" fmla="+- 64719 0 0"/>
                  <a:gd name="G38" fmla="+- 64871 0 0"/>
                  <a:gd name="G39" fmla="+- 65020 0 0"/>
                  <a:gd name="G40" fmla="+- 65330 0 0"/>
                  <a:gd name="G41" fmla="+- 65510 0 0"/>
                  <a:gd name="G42" fmla="+- 351 0 0"/>
                  <a:gd name="G43" fmla="+- 657 0 0"/>
                  <a:gd name="T0" fmla="*/ 2841 w 50"/>
                  <a:gd name="T1" fmla="*/ 2008 h 66"/>
                  <a:gd name="T2" fmla="*/ 2883 w 50"/>
                  <a:gd name="T3" fmla="*/ 2156 h 66"/>
                  <a:gd name="T4" fmla="*/ 2973 w 50"/>
                  <a:gd name="T5" fmla="*/ 2218 h 66"/>
                  <a:gd name="T6" fmla="*/ 2883 w 50"/>
                  <a:gd name="T7" fmla="*/ 2325 h 66"/>
                  <a:gd name="T8" fmla="*/ 2841 w 50"/>
                  <a:gd name="T9" fmla="*/ 2474 h 66"/>
                  <a:gd name="T10" fmla="*/ 2680 w 50"/>
                  <a:gd name="T11" fmla="*/ 2502 h 66"/>
                  <a:gd name="T12" fmla="*/ 2528 w 50"/>
                  <a:gd name="T13" fmla="*/ 2635 h 66"/>
                  <a:gd name="T14" fmla="*/ 2284 w 50"/>
                  <a:gd name="T15" fmla="*/ 2660 h 66"/>
                  <a:gd name="T16" fmla="*/ 2003 w 50"/>
                  <a:gd name="T17" fmla="*/ 2685 h 66"/>
                  <a:gd name="T18" fmla="*/ 1783 w 50"/>
                  <a:gd name="T19" fmla="*/ 2685 h 66"/>
                  <a:gd name="T20" fmla="*/ 1587 w 50"/>
                  <a:gd name="T21" fmla="*/ 2660 h 66"/>
                  <a:gd name="T22" fmla="*/ 1203 w 50"/>
                  <a:gd name="T23" fmla="*/ 2502 h 66"/>
                  <a:gd name="T24" fmla="*/ 899 w 50"/>
                  <a:gd name="T25" fmla="*/ 2389 h 66"/>
                  <a:gd name="T26" fmla="*/ 712 w 50"/>
                  <a:gd name="T27" fmla="*/ 2218 h 66"/>
                  <a:gd name="T28" fmla="*/ 8 w 50"/>
                  <a:gd name="T29" fmla="*/ 2008 h 66"/>
                  <a:gd name="T30" fmla="*/ 5 w 50"/>
                  <a:gd name="T31" fmla="*/ 1730 h 66"/>
                  <a:gd name="T32" fmla="*/ 1 w 50"/>
                  <a:gd name="T33" fmla="*/ 1391 h 66"/>
                  <a:gd name="T34" fmla="*/ 0 w 50"/>
                  <a:gd name="T35" fmla="*/ 1108 h 66"/>
                  <a:gd name="T36" fmla="*/ 0 w 50"/>
                  <a:gd name="T37" fmla="*/ 959 h 66"/>
                  <a:gd name="T38" fmla="*/ 1 w 50"/>
                  <a:gd name="T39" fmla="*/ 669 h 66"/>
                  <a:gd name="T40" fmla="*/ 5 w 50"/>
                  <a:gd name="T41" fmla="*/ 496 h 66"/>
                  <a:gd name="T42" fmla="*/ 7 w 50"/>
                  <a:gd name="T43" fmla="*/ 400 h 66"/>
                  <a:gd name="T44" fmla="*/ 672 w 50"/>
                  <a:gd name="T45" fmla="*/ 14 h 66"/>
                  <a:gd name="T46" fmla="*/ 848 w 50"/>
                  <a:gd name="T47" fmla="*/ 3 h 66"/>
                  <a:gd name="T48" fmla="*/ 1071 w 50"/>
                  <a:gd name="T49" fmla="*/ 2 h 66"/>
                  <a:gd name="T50" fmla="*/ 1433 w 50"/>
                  <a:gd name="T51" fmla="*/ 1 h 66"/>
                  <a:gd name="T52" fmla="*/ 1682 w 50"/>
                  <a:gd name="T53" fmla="*/ 0 h 66"/>
                  <a:gd name="T54" fmla="*/ 1890 w 50"/>
                  <a:gd name="T55" fmla="*/ 1 h 66"/>
                  <a:gd name="T56" fmla="*/ 2033 w 50"/>
                  <a:gd name="T57" fmla="*/ 2 h 66"/>
                  <a:gd name="T58" fmla="*/ 2284 w 50"/>
                  <a:gd name="T59" fmla="*/ 4 h 66"/>
                  <a:gd name="T60" fmla="*/ 2421 w 50"/>
                  <a:gd name="T61" fmla="*/ 345 h 66"/>
                  <a:gd name="T62" fmla="*/ 2528 w 50"/>
                  <a:gd name="T63" fmla="*/ 465 h 66"/>
                  <a:gd name="T64" fmla="*/ 2528 w 50"/>
                  <a:gd name="T65" fmla="*/ 669 h 66"/>
                  <a:gd name="T66" fmla="*/ 2421 w 50"/>
                  <a:gd name="T67" fmla="*/ 964 h 66"/>
                  <a:gd name="T68" fmla="*/ 2421 w 50"/>
                  <a:gd name="T69" fmla="*/ 1202 h 66"/>
                  <a:gd name="T70" fmla="*/ 2421 w 50"/>
                  <a:gd name="T71" fmla="*/ 1434 h 66"/>
                  <a:gd name="T72" fmla="*/ 2528 w 50"/>
                  <a:gd name="T73" fmla="*/ 1539 h 66"/>
                  <a:gd name="T74" fmla="*/ 2566 w 50"/>
                  <a:gd name="T75" fmla="*/ 1730 h 66"/>
                  <a:gd name="T76" fmla="*/ 2646 w 50"/>
                  <a:gd name="T77" fmla="*/ 1843 h 66"/>
                  <a:gd name="T78" fmla="*/ 2720 w 50"/>
                  <a:gd name="T79" fmla="*/ 1917 h 66"/>
                  <a:gd name="T80" fmla="*/ 2841 w 50"/>
                  <a:gd name="T81" fmla="*/ 2008 h 66"/>
                  <a:gd name="T82" fmla="*/ 0 w 50"/>
                  <a:gd name="T83" fmla="*/ 0 h 66"/>
                  <a:gd name="T84" fmla="*/ 50 w 50"/>
                  <a:gd name="T85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50" h="66">
                    <a:moveTo>
                      <a:pt x="48" y="49"/>
                    </a:moveTo>
                    <a:lnTo>
                      <a:pt x="49" y="53"/>
                    </a:lnTo>
                    <a:lnTo>
                      <a:pt x="50" y="55"/>
                    </a:lnTo>
                    <a:lnTo>
                      <a:pt x="49" y="58"/>
                    </a:lnTo>
                    <a:lnTo>
                      <a:pt x="48" y="60"/>
                    </a:lnTo>
                    <a:lnTo>
                      <a:pt x="45" y="62"/>
                    </a:lnTo>
                    <a:lnTo>
                      <a:pt x="42" y="64"/>
                    </a:lnTo>
                    <a:lnTo>
                      <a:pt x="39" y="65"/>
                    </a:lnTo>
                    <a:lnTo>
                      <a:pt x="34" y="66"/>
                    </a:lnTo>
                    <a:lnTo>
                      <a:pt x="30" y="66"/>
                    </a:lnTo>
                    <a:lnTo>
                      <a:pt x="26" y="65"/>
                    </a:lnTo>
                    <a:lnTo>
                      <a:pt x="21" y="62"/>
                    </a:lnTo>
                    <a:lnTo>
                      <a:pt x="16" y="59"/>
                    </a:lnTo>
                    <a:lnTo>
                      <a:pt x="12" y="55"/>
                    </a:lnTo>
                    <a:lnTo>
                      <a:pt x="8" y="49"/>
                    </a:lnTo>
                    <a:lnTo>
                      <a:pt x="5" y="43"/>
                    </a:lnTo>
                    <a:lnTo>
                      <a:pt x="1" y="34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17"/>
                    </a:lnTo>
                    <a:lnTo>
                      <a:pt x="5" y="13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3"/>
                    </a:lnTo>
                    <a:lnTo>
                      <a:pt x="19" y="2"/>
                    </a:lnTo>
                    <a:lnTo>
                      <a:pt x="24" y="1"/>
                    </a:lnTo>
                    <a:lnTo>
                      <a:pt x="28" y="0"/>
                    </a:lnTo>
                    <a:lnTo>
                      <a:pt x="32" y="1"/>
                    </a:lnTo>
                    <a:lnTo>
                      <a:pt x="35" y="2"/>
                    </a:lnTo>
                    <a:lnTo>
                      <a:pt x="39" y="4"/>
                    </a:lnTo>
                    <a:lnTo>
                      <a:pt x="41" y="8"/>
                    </a:lnTo>
                    <a:lnTo>
                      <a:pt x="42" y="12"/>
                    </a:lnTo>
                    <a:lnTo>
                      <a:pt x="42" y="17"/>
                    </a:lnTo>
                    <a:lnTo>
                      <a:pt x="41" y="24"/>
                    </a:lnTo>
                    <a:lnTo>
                      <a:pt x="41" y="30"/>
                    </a:lnTo>
                    <a:lnTo>
                      <a:pt x="41" y="35"/>
                    </a:lnTo>
                    <a:lnTo>
                      <a:pt x="42" y="38"/>
                    </a:lnTo>
                    <a:lnTo>
                      <a:pt x="43" y="43"/>
                    </a:lnTo>
                    <a:lnTo>
                      <a:pt x="44" y="45"/>
                    </a:lnTo>
                    <a:lnTo>
                      <a:pt x="46" y="47"/>
                    </a:lnTo>
                    <a:lnTo>
                      <a:pt x="48" y="49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24" name="Freeform 1152"/>
              <p:cNvSpPr>
                <a:spLocks noChangeArrowheads="1"/>
              </p:cNvSpPr>
              <p:nvPr/>
            </p:nvSpPr>
            <p:spPr bwMode="auto">
              <a:xfrm>
                <a:off x="2711" y="4198"/>
                <a:ext cx="58" cy="37"/>
              </a:xfrm>
              <a:custGeom>
                <a:avLst/>
                <a:gdLst>
                  <a:gd name="G0" fmla="+- 65530 0 0"/>
                  <a:gd name="G1" fmla="*/ 1 63971 49664"/>
                  <a:gd name="G2" fmla="*/ 1 63095 5171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+- 65535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63084 0 0"/>
                  <a:gd name="G36" fmla="+- 62311 0 0"/>
                  <a:gd name="G37" fmla="+- 61074 0 0"/>
                  <a:gd name="G38" fmla="+- 60634 0 0"/>
                  <a:gd name="G39" fmla="+- 60245 0 0"/>
                  <a:gd name="G40" fmla="+- 60344 0 0"/>
                  <a:gd name="T0" fmla="*/ 0 w 57"/>
                  <a:gd name="T1" fmla="*/ 2 h 37"/>
                  <a:gd name="T2" fmla="*/ 3 w 57"/>
                  <a:gd name="T3" fmla="*/ 2455 h 37"/>
                  <a:gd name="T4" fmla="*/ 1013 w 57"/>
                  <a:gd name="T5" fmla="*/ 4238 h 37"/>
                  <a:gd name="T6" fmla="*/ 1328 w 57"/>
                  <a:gd name="T7" fmla="*/ 5790 h 37"/>
                  <a:gd name="T8" fmla="*/ 1864 w 57"/>
                  <a:gd name="T9" fmla="*/ 6766 h 37"/>
                  <a:gd name="T10" fmla="*/ 2617 w 57"/>
                  <a:gd name="T11" fmla="*/ 7908 h 37"/>
                  <a:gd name="T12" fmla="*/ 3208 w 57"/>
                  <a:gd name="T13" fmla="*/ 8400 h 37"/>
                  <a:gd name="T14" fmla="*/ 3718 w 57"/>
                  <a:gd name="T15" fmla="*/ 8549 h 37"/>
                  <a:gd name="T16" fmla="*/ 4258 w 57"/>
                  <a:gd name="T17" fmla="*/ 8549 h 37"/>
                  <a:gd name="T18" fmla="*/ 4877 w 57"/>
                  <a:gd name="T19" fmla="*/ 8400 h 37"/>
                  <a:gd name="T20" fmla="*/ 5496 w 57"/>
                  <a:gd name="T21" fmla="*/ 8352 h 37"/>
                  <a:gd name="T22" fmla="*/ 5906 w 57"/>
                  <a:gd name="T23" fmla="*/ 7770 h 37"/>
                  <a:gd name="T24" fmla="*/ 6295 w 57"/>
                  <a:gd name="T25" fmla="*/ 6766 h 37"/>
                  <a:gd name="T26" fmla="*/ 6396 w 57"/>
                  <a:gd name="T27" fmla="*/ 6115 h 37"/>
                  <a:gd name="T28" fmla="*/ 6597 w 57"/>
                  <a:gd name="T29" fmla="*/ 5232 h 37"/>
                  <a:gd name="T30" fmla="*/ 6396 w 57"/>
                  <a:gd name="T31" fmla="*/ 3920 h 37"/>
                  <a:gd name="T32" fmla="*/ 6295 w 57"/>
                  <a:gd name="T33" fmla="*/ 3102 h 37"/>
                  <a:gd name="T34" fmla="*/ 5519 w 57"/>
                  <a:gd name="T35" fmla="*/ 4840 h 37"/>
                  <a:gd name="T36" fmla="*/ 5519 w 57"/>
                  <a:gd name="T37" fmla="*/ 4954 h 37"/>
                  <a:gd name="T38" fmla="*/ 5519 w 57"/>
                  <a:gd name="T39" fmla="*/ 5232 h 37"/>
                  <a:gd name="T40" fmla="*/ 5519 w 57"/>
                  <a:gd name="T41" fmla="*/ 5356 h 37"/>
                  <a:gd name="T42" fmla="*/ 5496 w 57"/>
                  <a:gd name="T43" fmla="*/ 5656 h 37"/>
                  <a:gd name="T44" fmla="*/ 5219 w 57"/>
                  <a:gd name="T45" fmla="*/ 5790 h 37"/>
                  <a:gd name="T46" fmla="*/ 5136 w 57"/>
                  <a:gd name="T47" fmla="*/ 6115 h 37"/>
                  <a:gd name="T48" fmla="*/ 4557 w 57"/>
                  <a:gd name="T49" fmla="*/ 6259 h 37"/>
                  <a:gd name="T50" fmla="*/ 4258 w 57"/>
                  <a:gd name="T51" fmla="*/ 6611 h 37"/>
                  <a:gd name="T52" fmla="*/ 3932 w 57"/>
                  <a:gd name="T53" fmla="*/ 6611 h 37"/>
                  <a:gd name="T54" fmla="*/ 3433 w 57"/>
                  <a:gd name="T55" fmla="*/ 6259 h 37"/>
                  <a:gd name="T56" fmla="*/ 2998 w 57"/>
                  <a:gd name="T57" fmla="*/ 5790 h 37"/>
                  <a:gd name="T58" fmla="*/ 2617 w 57"/>
                  <a:gd name="T59" fmla="*/ 5356 h 37"/>
                  <a:gd name="T60" fmla="*/ 1995 w 57"/>
                  <a:gd name="T61" fmla="*/ 4840 h 37"/>
                  <a:gd name="T62" fmla="*/ 1628 w 57"/>
                  <a:gd name="T63" fmla="*/ 3102 h 37"/>
                  <a:gd name="T64" fmla="*/ 1328 w 57"/>
                  <a:gd name="T65" fmla="*/ 1797 h 37"/>
                  <a:gd name="T66" fmla="*/ 1084 w 57"/>
                  <a:gd name="T67" fmla="*/ 0 h 37"/>
                  <a:gd name="T68" fmla="*/ 0 w 57"/>
                  <a:gd name="T69" fmla="*/ 2 h 37"/>
                  <a:gd name="T70" fmla="*/ 0 w 57"/>
                  <a:gd name="T71" fmla="*/ 0 h 37"/>
                  <a:gd name="T72" fmla="*/ 57 w 57"/>
                  <a:gd name="T7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7" h="37">
                    <a:moveTo>
                      <a:pt x="0" y="2"/>
                    </a:moveTo>
                    <a:lnTo>
                      <a:pt x="3" y="11"/>
                    </a:lnTo>
                    <a:lnTo>
                      <a:pt x="8" y="18"/>
                    </a:lnTo>
                    <a:lnTo>
                      <a:pt x="12" y="25"/>
                    </a:lnTo>
                    <a:lnTo>
                      <a:pt x="17" y="29"/>
                    </a:lnTo>
                    <a:lnTo>
                      <a:pt x="22" y="34"/>
                    </a:lnTo>
                    <a:lnTo>
                      <a:pt x="28" y="36"/>
                    </a:lnTo>
                    <a:lnTo>
                      <a:pt x="33" y="37"/>
                    </a:lnTo>
                    <a:lnTo>
                      <a:pt x="37" y="37"/>
                    </a:lnTo>
                    <a:lnTo>
                      <a:pt x="43" y="36"/>
                    </a:lnTo>
                    <a:lnTo>
                      <a:pt x="47" y="35"/>
                    </a:lnTo>
                    <a:lnTo>
                      <a:pt x="51" y="33"/>
                    </a:lnTo>
                    <a:lnTo>
                      <a:pt x="54" y="29"/>
                    </a:lnTo>
                    <a:lnTo>
                      <a:pt x="56" y="26"/>
                    </a:lnTo>
                    <a:lnTo>
                      <a:pt x="57" y="22"/>
                    </a:lnTo>
                    <a:lnTo>
                      <a:pt x="56" y="17"/>
                    </a:lnTo>
                    <a:lnTo>
                      <a:pt x="54" y="14"/>
                    </a:lnTo>
                    <a:lnTo>
                      <a:pt x="48" y="20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3"/>
                    </a:lnTo>
                    <a:lnTo>
                      <a:pt x="47" y="24"/>
                    </a:lnTo>
                    <a:lnTo>
                      <a:pt x="46" y="25"/>
                    </a:lnTo>
                    <a:lnTo>
                      <a:pt x="44" y="26"/>
                    </a:lnTo>
                    <a:lnTo>
                      <a:pt x="40" y="27"/>
                    </a:lnTo>
                    <a:lnTo>
                      <a:pt x="37" y="28"/>
                    </a:lnTo>
                    <a:lnTo>
                      <a:pt x="34" y="28"/>
                    </a:lnTo>
                    <a:lnTo>
                      <a:pt x="30" y="27"/>
                    </a:lnTo>
                    <a:lnTo>
                      <a:pt x="26" y="25"/>
                    </a:lnTo>
                    <a:lnTo>
                      <a:pt x="22" y="23"/>
                    </a:lnTo>
                    <a:lnTo>
                      <a:pt x="18" y="20"/>
                    </a:lnTo>
                    <a:lnTo>
                      <a:pt x="15" y="14"/>
                    </a:lnTo>
                    <a:lnTo>
                      <a:pt x="12" y="7"/>
                    </a:lnTo>
                    <a:lnTo>
                      <a:pt x="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25" name="Freeform 1153"/>
              <p:cNvSpPr>
                <a:spLocks noChangeArrowheads="1"/>
              </p:cNvSpPr>
              <p:nvPr/>
            </p:nvSpPr>
            <p:spPr bwMode="auto">
              <a:xfrm>
                <a:off x="2710" y="4156"/>
                <a:ext cx="50" cy="41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50207 22848"/>
                  <a:gd name="G6" fmla="+- 1 0 0"/>
                  <a:gd name="G7" fmla="+- 65530 0 0"/>
                  <a:gd name="G8" fmla="*/ 1 20001 51712"/>
                  <a:gd name="G9" fmla="+- 9 0 0"/>
                  <a:gd name="G10" fmla="sin 32 G9"/>
                  <a:gd name="G11" fmla="+- 12 0 0"/>
                  <a:gd name="G12" fmla="cos 25 G11"/>
                  <a:gd name="G13" fmla="+- 20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0 51712"/>
                  <a:gd name="G31" fmla="*/ 1 63095 51712"/>
                  <a:gd name="G32" fmla="*/ G31 1 180"/>
                  <a:gd name="G33" fmla="*/ G30 1 G32"/>
                  <a:gd name="G34" fmla="+- 63702 0 0"/>
                  <a:gd name="G35" fmla="+- 65290 0 0"/>
                  <a:gd name="G36" fmla="+- 2619 0 0"/>
                  <a:gd name="G37" fmla="+- 2418 0 0"/>
                  <a:gd name="G38" fmla="+- 2153 0 0"/>
                  <a:gd name="G39" fmla="+- 1890 0 0"/>
                  <a:gd name="T0" fmla="*/ 2973 w 50"/>
                  <a:gd name="T1" fmla="*/ 6909 h 40"/>
                  <a:gd name="T2" fmla="*/ 2973 w 50"/>
                  <a:gd name="T3" fmla="*/ 4807 h 40"/>
                  <a:gd name="T4" fmla="*/ 2883 w 50"/>
                  <a:gd name="T5" fmla="*/ 3129 h 40"/>
                  <a:gd name="T6" fmla="*/ 2720 w 50"/>
                  <a:gd name="T7" fmla="*/ 101 h 40"/>
                  <a:gd name="T8" fmla="*/ 2421 w 50"/>
                  <a:gd name="T9" fmla="*/ 3 h 40"/>
                  <a:gd name="T10" fmla="*/ 2155 w 50"/>
                  <a:gd name="T11" fmla="*/ 2 h 40"/>
                  <a:gd name="T12" fmla="*/ 1890 w 50"/>
                  <a:gd name="T13" fmla="*/ 0 h 40"/>
                  <a:gd name="T14" fmla="*/ 1610 w 50"/>
                  <a:gd name="T15" fmla="*/ 0 h 40"/>
                  <a:gd name="T16" fmla="*/ 1275 w 50"/>
                  <a:gd name="T17" fmla="*/ 3 h 40"/>
                  <a:gd name="T18" fmla="*/ 953 w 50"/>
                  <a:gd name="T19" fmla="*/ 92 h 40"/>
                  <a:gd name="T20" fmla="*/ 712 w 50"/>
                  <a:gd name="T21" fmla="*/ 2500 h 40"/>
                  <a:gd name="T22" fmla="*/ 8 w 50"/>
                  <a:gd name="T23" fmla="*/ 3349 h 40"/>
                  <a:gd name="T24" fmla="*/ 4 w 50"/>
                  <a:gd name="T25" fmla="*/ 4807 h 40"/>
                  <a:gd name="T26" fmla="*/ 1 w 50"/>
                  <a:gd name="T27" fmla="*/ 6524 h 40"/>
                  <a:gd name="T28" fmla="*/ 0 w 50"/>
                  <a:gd name="T29" fmla="*/ 8090 h 40"/>
                  <a:gd name="T30" fmla="*/ 0 w 50"/>
                  <a:gd name="T31" fmla="*/ 10054 h 40"/>
                  <a:gd name="T32" fmla="*/ 1 w 50"/>
                  <a:gd name="T33" fmla="*/ 12366 h 40"/>
                  <a:gd name="T34" fmla="*/ 634 w 50"/>
                  <a:gd name="T35" fmla="*/ 11630 h 40"/>
                  <a:gd name="T36" fmla="*/ 598 w 50"/>
                  <a:gd name="T37" fmla="*/ 9953 h 40"/>
                  <a:gd name="T38" fmla="*/ 598 w 50"/>
                  <a:gd name="T39" fmla="*/ 8605 h 40"/>
                  <a:gd name="T40" fmla="*/ 634 w 50"/>
                  <a:gd name="T41" fmla="*/ 7515 h 40"/>
                  <a:gd name="T42" fmla="*/ 712 w 50"/>
                  <a:gd name="T43" fmla="*/ 6446 h 40"/>
                  <a:gd name="T44" fmla="*/ 800 w 50"/>
                  <a:gd name="T45" fmla="*/ 5609 h 40"/>
                  <a:gd name="T46" fmla="*/ 953 w 50"/>
                  <a:gd name="T47" fmla="*/ 4484 h 40"/>
                  <a:gd name="T48" fmla="*/ 1203 w 50"/>
                  <a:gd name="T49" fmla="*/ 3896 h 40"/>
                  <a:gd name="T50" fmla="*/ 1519 w 50"/>
                  <a:gd name="T51" fmla="*/ 3349 h 40"/>
                  <a:gd name="T52" fmla="*/ 1707 w 50"/>
                  <a:gd name="T53" fmla="*/ 3129 h 40"/>
                  <a:gd name="T54" fmla="*/ 1890 w 50"/>
                  <a:gd name="T55" fmla="*/ 2886 h 40"/>
                  <a:gd name="T56" fmla="*/ 2033 w 50"/>
                  <a:gd name="T57" fmla="*/ 3129 h 40"/>
                  <a:gd name="T58" fmla="*/ 2155 w 50"/>
                  <a:gd name="T59" fmla="*/ 3349 h 40"/>
                  <a:gd name="T60" fmla="*/ 2284 w 50"/>
                  <a:gd name="T61" fmla="*/ 3896 h 40"/>
                  <a:gd name="T62" fmla="*/ 2385 w 50"/>
                  <a:gd name="T63" fmla="*/ 4484 h 40"/>
                  <a:gd name="T64" fmla="*/ 2421 w 50"/>
                  <a:gd name="T65" fmla="*/ 5194 h 40"/>
                  <a:gd name="T66" fmla="*/ 2385 w 50"/>
                  <a:gd name="T67" fmla="*/ 6524 h 40"/>
                  <a:gd name="T68" fmla="*/ 2973 w 50"/>
                  <a:gd name="T69" fmla="*/ 6909 h 40"/>
                  <a:gd name="T70" fmla="*/ 0 w 50"/>
                  <a:gd name="T71" fmla="*/ 0 h 40"/>
                  <a:gd name="T72" fmla="*/ 50 w 50"/>
                  <a:gd name="T7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0" h="40">
                    <a:moveTo>
                      <a:pt x="50" y="22"/>
                    </a:moveTo>
                    <a:lnTo>
                      <a:pt x="50" y="16"/>
                    </a:lnTo>
                    <a:lnTo>
                      <a:pt x="49" y="10"/>
                    </a:lnTo>
                    <a:lnTo>
                      <a:pt x="46" y="6"/>
                    </a:lnTo>
                    <a:lnTo>
                      <a:pt x="41" y="3"/>
                    </a:lnTo>
                    <a:lnTo>
                      <a:pt x="37" y="2"/>
                    </a:lnTo>
                    <a:lnTo>
                      <a:pt x="32" y="0"/>
                    </a:lnTo>
                    <a:lnTo>
                      <a:pt x="27" y="0"/>
                    </a:lnTo>
                    <a:lnTo>
                      <a:pt x="22" y="3"/>
                    </a:lnTo>
                    <a:lnTo>
                      <a:pt x="17" y="5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4" y="16"/>
                    </a:lnTo>
                    <a:lnTo>
                      <a:pt x="1" y="21"/>
                    </a:lnTo>
                    <a:lnTo>
                      <a:pt x="0" y="27"/>
                    </a:lnTo>
                    <a:lnTo>
                      <a:pt x="0" y="33"/>
                    </a:lnTo>
                    <a:lnTo>
                      <a:pt x="1" y="40"/>
                    </a:lnTo>
                    <a:lnTo>
                      <a:pt x="10" y="38"/>
                    </a:lnTo>
                    <a:lnTo>
                      <a:pt x="9" y="32"/>
                    </a:lnTo>
                    <a:lnTo>
                      <a:pt x="9" y="28"/>
                    </a:lnTo>
                    <a:lnTo>
                      <a:pt x="10" y="25"/>
                    </a:lnTo>
                    <a:lnTo>
                      <a:pt x="12" y="20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21" y="13"/>
                    </a:lnTo>
                    <a:lnTo>
                      <a:pt x="25" y="11"/>
                    </a:lnTo>
                    <a:lnTo>
                      <a:pt x="29" y="10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7" y="11"/>
                    </a:lnTo>
                    <a:lnTo>
                      <a:pt x="39" y="13"/>
                    </a:lnTo>
                    <a:lnTo>
                      <a:pt x="40" y="15"/>
                    </a:lnTo>
                    <a:lnTo>
                      <a:pt x="41" y="17"/>
                    </a:lnTo>
                    <a:lnTo>
                      <a:pt x="40" y="21"/>
                    </a:lnTo>
                    <a:lnTo>
                      <a:pt x="50" y="2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26" name="Freeform 1154"/>
              <p:cNvSpPr>
                <a:spLocks noChangeArrowheads="1"/>
              </p:cNvSpPr>
              <p:nvPr/>
            </p:nvSpPr>
            <p:spPr bwMode="auto">
              <a:xfrm>
                <a:off x="2752" y="4179"/>
                <a:ext cx="13" cy="38"/>
              </a:xfrm>
              <a:custGeom>
                <a:avLst/>
                <a:gdLst>
                  <a:gd name="G0" fmla="*/ 1 0 51712"/>
                  <a:gd name="G1" fmla="*/ 1 45567 51712"/>
                  <a:gd name="G2" fmla="+- 9 0 0"/>
                  <a:gd name="G3" fmla="cos 21 G2"/>
                  <a:gd name="G4" fmla="+- 9 0 0"/>
                  <a:gd name="G5" fmla="sin 14 G4"/>
                  <a:gd name="G6" fmla="*/ 1 0 51712"/>
                  <a:gd name="G7" fmla="cos 1 G6"/>
                  <a:gd name="G8" fmla="+- 65530 0 0"/>
                  <a:gd name="G9" fmla="+- 65532 0 0"/>
                  <a:gd name="G10" fmla="+- 28 0 0"/>
                  <a:gd name="G11" fmla="*/ 1 34177 25856"/>
                  <a:gd name="G12" fmla="*/ 1 0 51712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52812 0 0"/>
                  <a:gd name="G24" fmla="+- 53804 0 0"/>
                  <a:gd name="T0" fmla="*/ 1263 w 15"/>
                  <a:gd name="T1" fmla="*/ 14943 h 37"/>
                  <a:gd name="T2" fmla="*/ 1110 w 15"/>
                  <a:gd name="T3" fmla="*/ 13834 h 37"/>
                  <a:gd name="T4" fmla="*/ 1041 w 15"/>
                  <a:gd name="T5" fmla="*/ 12773 h 37"/>
                  <a:gd name="T6" fmla="*/ 976 w 15"/>
                  <a:gd name="T7" fmla="*/ 11590 h 37"/>
                  <a:gd name="T8" fmla="*/ 915 w 15"/>
                  <a:gd name="T9" fmla="*/ 10134 h 37"/>
                  <a:gd name="T10" fmla="*/ 858 w 15"/>
                  <a:gd name="T11" fmla="*/ 8671 h 37"/>
                  <a:gd name="T12" fmla="*/ 858 w 15"/>
                  <a:gd name="T13" fmla="*/ 6354 h 37"/>
                  <a:gd name="T14" fmla="*/ 858 w 15"/>
                  <a:gd name="T15" fmla="*/ 3979 h 37"/>
                  <a:gd name="T16" fmla="*/ 915 w 15"/>
                  <a:gd name="T17" fmla="*/ 1 h 37"/>
                  <a:gd name="T18" fmla="*/ 0 w 15"/>
                  <a:gd name="T19" fmla="*/ 0 h 37"/>
                  <a:gd name="T20" fmla="*/ 0 w 15"/>
                  <a:gd name="T21" fmla="*/ 3979 h 37"/>
                  <a:gd name="T22" fmla="*/ 0 w 15"/>
                  <a:gd name="T23" fmla="*/ 6354 h 37"/>
                  <a:gd name="T24" fmla="*/ 0 w 15"/>
                  <a:gd name="T25" fmla="*/ 9356 h 37"/>
                  <a:gd name="T26" fmla="*/ 1 w 15"/>
                  <a:gd name="T27" fmla="*/ 11590 h 37"/>
                  <a:gd name="T28" fmla="*/ 3 w 15"/>
                  <a:gd name="T29" fmla="*/ 13564 h 37"/>
                  <a:gd name="T30" fmla="*/ 5 w 15"/>
                  <a:gd name="T31" fmla="*/ 14943 h 37"/>
                  <a:gd name="T32" fmla="*/ 7 w 15"/>
                  <a:gd name="T33" fmla="*/ 16165 h 37"/>
                  <a:gd name="T34" fmla="*/ 858 w 15"/>
                  <a:gd name="T35" fmla="*/ 17489 h 37"/>
                  <a:gd name="T36" fmla="*/ 1263 w 15"/>
                  <a:gd name="T37" fmla="*/ 14943 h 37"/>
                  <a:gd name="T38" fmla="*/ 0 w 15"/>
                  <a:gd name="T39" fmla="*/ 0 h 37"/>
                  <a:gd name="T40" fmla="*/ 15 w 15"/>
                  <a:gd name="T4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5" h="37">
                    <a:moveTo>
                      <a:pt x="15" y="31"/>
                    </a:moveTo>
                    <a:lnTo>
                      <a:pt x="13" y="29"/>
                    </a:lnTo>
                    <a:lnTo>
                      <a:pt x="12" y="27"/>
                    </a:lnTo>
                    <a:lnTo>
                      <a:pt x="11" y="24"/>
                    </a:lnTo>
                    <a:lnTo>
                      <a:pt x="10" y="21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9" y="8"/>
                    </a:lnTo>
                    <a:lnTo>
                      <a:pt x="10" y="1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1" y="24"/>
                    </a:lnTo>
                    <a:lnTo>
                      <a:pt x="3" y="28"/>
                    </a:lnTo>
                    <a:lnTo>
                      <a:pt x="5" y="31"/>
                    </a:lnTo>
                    <a:lnTo>
                      <a:pt x="7" y="34"/>
                    </a:lnTo>
                    <a:lnTo>
                      <a:pt x="9" y="37"/>
                    </a:lnTo>
                    <a:lnTo>
                      <a:pt x="15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27" name="Freeform 1155"/>
              <p:cNvSpPr>
                <a:spLocks noChangeArrowheads="1"/>
              </p:cNvSpPr>
              <p:nvPr/>
            </p:nvSpPr>
            <p:spPr bwMode="auto">
              <a:xfrm>
                <a:off x="2678" y="4161"/>
                <a:ext cx="46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7691 45696"/>
                  <a:gd name="G6" fmla="+- 5 0 0"/>
                  <a:gd name="G7" fmla="sin 46 G6"/>
                  <a:gd name="G8" fmla="+- 17 0 0"/>
                  <a:gd name="G9" fmla="*/ 1 38153 51712"/>
                  <a:gd name="G10" fmla="+- 14 0 0"/>
                  <a:gd name="G11" fmla="*/ 1 63375 4419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4248 0 0"/>
                  <a:gd name="G37" fmla="+- 63946 0 0"/>
                  <a:gd name="G38" fmla="+- 63922 0 0"/>
                  <a:gd name="G39" fmla="+- 63645 0 0"/>
                  <a:gd name="G40" fmla="+- 63392 0 0"/>
                  <a:gd name="G41" fmla="+- 62721 0 0"/>
                  <a:gd name="G42" fmla="+- 62392 0 0"/>
                  <a:gd name="T0" fmla="*/ 3797 w 46"/>
                  <a:gd name="T1" fmla="*/ 5150 h 59"/>
                  <a:gd name="T2" fmla="*/ 3862 w 46"/>
                  <a:gd name="T3" fmla="*/ 5150 h 59"/>
                  <a:gd name="T4" fmla="*/ 3862 w 46"/>
                  <a:gd name="T5" fmla="*/ 5452 h 59"/>
                  <a:gd name="T6" fmla="*/ 3862 w 46"/>
                  <a:gd name="T7" fmla="*/ 5476 h 59"/>
                  <a:gd name="T8" fmla="*/ 3629 w 46"/>
                  <a:gd name="T9" fmla="*/ 5520 h 59"/>
                  <a:gd name="T10" fmla="*/ 3404 w 46"/>
                  <a:gd name="T11" fmla="*/ 5548 h 59"/>
                  <a:gd name="T12" fmla="*/ 2769 w 46"/>
                  <a:gd name="T13" fmla="*/ 5584 h 59"/>
                  <a:gd name="T14" fmla="*/ 2440 w 46"/>
                  <a:gd name="T15" fmla="*/ 5584 h 59"/>
                  <a:gd name="T16" fmla="*/ 2151 w 46"/>
                  <a:gd name="T17" fmla="*/ 5548 h 59"/>
                  <a:gd name="T18" fmla="*/ 1698 w 46"/>
                  <a:gd name="T19" fmla="*/ 5476 h 59"/>
                  <a:gd name="T20" fmla="*/ 1237 w 46"/>
                  <a:gd name="T21" fmla="*/ 5150 h 59"/>
                  <a:gd name="T22" fmla="*/ 960 w 46"/>
                  <a:gd name="T23" fmla="*/ 4748 h 59"/>
                  <a:gd name="T24" fmla="*/ 833 w 46"/>
                  <a:gd name="T25" fmla="*/ 4378 h 59"/>
                  <a:gd name="T26" fmla="*/ 5 w 46"/>
                  <a:gd name="T27" fmla="*/ 3943 h 59"/>
                  <a:gd name="T28" fmla="*/ 2 w 46"/>
                  <a:gd name="T29" fmla="*/ 3345 h 59"/>
                  <a:gd name="T30" fmla="*/ 0 w 46"/>
                  <a:gd name="T31" fmla="*/ 2687 h 59"/>
                  <a:gd name="T32" fmla="*/ 1 w 46"/>
                  <a:gd name="T33" fmla="*/ 2224 h 59"/>
                  <a:gd name="T34" fmla="*/ 2 w 46"/>
                  <a:gd name="T35" fmla="*/ 1891 h 59"/>
                  <a:gd name="T36" fmla="*/ 5 w 46"/>
                  <a:gd name="T37" fmla="*/ 1286 h 59"/>
                  <a:gd name="T38" fmla="*/ 745 w 46"/>
                  <a:gd name="T39" fmla="*/ 1012 h 59"/>
                  <a:gd name="T40" fmla="*/ 1023 w 46"/>
                  <a:gd name="T41" fmla="*/ 673 h 59"/>
                  <a:gd name="T42" fmla="*/ 1404 w 46"/>
                  <a:gd name="T43" fmla="*/ 4 h 59"/>
                  <a:gd name="T44" fmla="*/ 1927 w 46"/>
                  <a:gd name="T45" fmla="*/ 2 h 59"/>
                  <a:gd name="T46" fmla="*/ 2330 w 46"/>
                  <a:gd name="T47" fmla="*/ 1 h 59"/>
                  <a:gd name="T48" fmla="*/ 2644 w 46"/>
                  <a:gd name="T49" fmla="*/ 0 h 59"/>
                  <a:gd name="T50" fmla="*/ 3142 w 46"/>
                  <a:gd name="T51" fmla="*/ 0 h 59"/>
                  <a:gd name="T52" fmla="*/ 3404 w 46"/>
                  <a:gd name="T53" fmla="*/ 1 h 59"/>
                  <a:gd name="T54" fmla="*/ 3565 w 46"/>
                  <a:gd name="T55" fmla="*/ 3 h 59"/>
                  <a:gd name="T56" fmla="*/ 3565 w 46"/>
                  <a:gd name="T57" fmla="*/ 673 h 59"/>
                  <a:gd name="T58" fmla="*/ 3407 w 46"/>
                  <a:gd name="T59" fmla="*/ 938 h 59"/>
                  <a:gd name="T60" fmla="*/ 3347 w 46"/>
                  <a:gd name="T61" fmla="*/ 1397 h 59"/>
                  <a:gd name="T62" fmla="*/ 2816 w 46"/>
                  <a:gd name="T63" fmla="*/ 2104 h 59"/>
                  <a:gd name="T64" fmla="*/ 2769 w 46"/>
                  <a:gd name="T65" fmla="*/ 2687 h 59"/>
                  <a:gd name="T66" fmla="*/ 2644 w 46"/>
                  <a:gd name="T67" fmla="*/ 3362 h 59"/>
                  <a:gd name="T68" fmla="*/ 2769 w 46"/>
                  <a:gd name="T69" fmla="*/ 3943 h 59"/>
                  <a:gd name="T70" fmla="*/ 2950 w 46"/>
                  <a:gd name="T71" fmla="*/ 4319 h 59"/>
                  <a:gd name="T72" fmla="*/ 3347 w 46"/>
                  <a:gd name="T73" fmla="*/ 4692 h 59"/>
                  <a:gd name="T74" fmla="*/ 3565 w 46"/>
                  <a:gd name="T75" fmla="*/ 5087 h 59"/>
                  <a:gd name="T76" fmla="*/ 3797 w 46"/>
                  <a:gd name="T77" fmla="*/ 5150 h 59"/>
                  <a:gd name="T78" fmla="*/ 0 w 46"/>
                  <a:gd name="T79" fmla="*/ 0 h 59"/>
                  <a:gd name="T80" fmla="*/ 46 w 46"/>
                  <a:gd name="T81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46" h="59">
                    <a:moveTo>
                      <a:pt x="45" y="54"/>
                    </a:moveTo>
                    <a:lnTo>
                      <a:pt x="46" y="54"/>
                    </a:lnTo>
                    <a:lnTo>
                      <a:pt x="46" y="55"/>
                    </a:lnTo>
                    <a:lnTo>
                      <a:pt x="46" y="56"/>
                    </a:lnTo>
                    <a:lnTo>
                      <a:pt x="44" y="57"/>
                    </a:lnTo>
                    <a:lnTo>
                      <a:pt x="40" y="58"/>
                    </a:lnTo>
                    <a:lnTo>
                      <a:pt x="33" y="59"/>
                    </a:lnTo>
                    <a:lnTo>
                      <a:pt x="29" y="59"/>
                    </a:lnTo>
                    <a:lnTo>
                      <a:pt x="25" y="58"/>
                    </a:lnTo>
                    <a:lnTo>
                      <a:pt x="21" y="56"/>
                    </a:lnTo>
                    <a:lnTo>
                      <a:pt x="16" y="54"/>
                    </a:lnTo>
                    <a:lnTo>
                      <a:pt x="12" y="50"/>
                    </a:lnTo>
                    <a:lnTo>
                      <a:pt x="9" y="46"/>
                    </a:lnTo>
                    <a:lnTo>
                      <a:pt x="5" y="40"/>
                    </a:lnTo>
                    <a:lnTo>
                      <a:pt x="2" y="34"/>
                    </a:lnTo>
                    <a:lnTo>
                      <a:pt x="0" y="28"/>
                    </a:lnTo>
                    <a:lnTo>
                      <a:pt x="1" y="23"/>
                    </a:lnTo>
                    <a:lnTo>
                      <a:pt x="2" y="19"/>
                    </a:lnTo>
                    <a:lnTo>
                      <a:pt x="5" y="14"/>
                    </a:lnTo>
                    <a:lnTo>
                      <a:pt x="8" y="11"/>
                    </a:lnTo>
                    <a:lnTo>
                      <a:pt x="13" y="6"/>
                    </a:lnTo>
                    <a:lnTo>
                      <a:pt x="18" y="4"/>
                    </a:lnTo>
                    <a:lnTo>
                      <a:pt x="23" y="2"/>
                    </a:lnTo>
                    <a:lnTo>
                      <a:pt x="28" y="1"/>
                    </a:lnTo>
                    <a:lnTo>
                      <a:pt x="32" y="0"/>
                    </a:lnTo>
                    <a:lnTo>
                      <a:pt x="37" y="0"/>
                    </a:lnTo>
                    <a:lnTo>
                      <a:pt x="40" y="1"/>
                    </a:lnTo>
                    <a:lnTo>
                      <a:pt x="42" y="3"/>
                    </a:lnTo>
                    <a:lnTo>
                      <a:pt x="42" y="6"/>
                    </a:lnTo>
                    <a:lnTo>
                      <a:pt x="41" y="10"/>
                    </a:lnTo>
                    <a:lnTo>
                      <a:pt x="39" y="15"/>
                    </a:lnTo>
                    <a:lnTo>
                      <a:pt x="34" y="22"/>
                    </a:lnTo>
                    <a:lnTo>
                      <a:pt x="33" y="28"/>
                    </a:lnTo>
                    <a:lnTo>
                      <a:pt x="32" y="35"/>
                    </a:lnTo>
                    <a:lnTo>
                      <a:pt x="33" y="40"/>
                    </a:lnTo>
                    <a:lnTo>
                      <a:pt x="35" y="45"/>
                    </a:lnTo>
                    <a:lnTo>
                      <a:pt x="39" y="49"/>
                    </a:lnTo>
                    <a:lnTo>
                      <a:pt x="42" y="53"/>
                    </a:lnTo>
                    <a:lnTo>
                      <a:pt x="45" y="5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28" name="Freeform 1156"/>
              <p:cNvSpPr>
                <a:spLocks noChangeArrowheads="1"/>
              </p:cNvSpPr>
              <p:nvPr/>
            </p:nvSpPr>
            <p:spPr bwMode="auto">
              <a:xfrm>
                <a:off x="2674" y="4198"/>
                <a:ext cx="53" cy="31"/>
              </a:xfrm>
              <a:custGeom>
                <a:avLst/>
                <a:gdLst>
                  <a:gd name="G0" fmla="+- 65534 0 0"/>
                  <a:gd name="G1" fmla="*/ 1 5245 51712"/>
                  <a:gd name="G2" fmla="*/ 1 63095 51712"/>
                  <a:gd name="G3" fmla="*/ G2 1 180"/>
                  <a:gd name="G4" fmla="*/ G1 1 G3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0 51712"/>
                  <a:gd name="G18" fmla="*/ 1 0 51712"/>
                  <a:gd name="G19" fmla="sin G17 G18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*/ 1 60075 5"/>
                  <a:gd name="G29" fmla="+- 1 0 0"/>
                  <a:gd name="G30" fmla="*/ 1 0 51712"/>
                  <a:gd name="G31" fmla="+- 1 0 0"/>
                  <a:gd name="G32" fmla="+- 1 0 0"/>
                  <a:gd name="G33" fmla="+- 1 0 0"/>
                  <a:gd name="G34" fmla="*/ 1 0 51712"/>
                  <a:gd name="T0" fmla="*/ 0 w 53"/>
                  <a:gd name="T1" fmla="*/ 4 h 32"/>
                  <a:gd name="T2" fmla="*/ 5 w 53"/>
                  <a:gd name="T3" fmla="*/ 754 h 32"/>
                  <a:gd name="T4" fmla="*/ 8 w 53"/>
                  <a:gd name="T5" fmla="*/ 1085 h 32"/>
                  <a:gd name="T6" fmla="*/ 608 w 53"/>
                  <a:gd name="T7" fmla="*/ 1469 h 32"/>
                  <a:gd name="T8" fmla="*/ 757 w 53"/>
                  <a:gd name="T9" fmla="*/ 1807 h 32"/>
                  <a:gd name="T10" fmla="*/ 1053 w 53"/>
                  <a:gd name="T11" fmla="*/ 1916 h 32"/>
                  <a:gd name="T12" fmla="*/ 1313 w 53"/>
                  <a:gd name="T13" fmla="*/ 2036 h 32"/>
                  <a:gd name="T14" fmla="*/ 1466 w 53"/>
                  <a:gd name="T15" fmla="*/ 2162 h 32"/>
                  <a:gd name="T16" fmla="*/ 1653 w 53"/>
                  <a:gd name="T17" fmla="*/ 2162 h 32"/>
                  <a:gd name="T18" fmla="*/ 2060 w 53"/>
                  <a:gd name="T19" fmla="*/ 2036 h 32"/>
                  <a:gd name="T20" fmla="*/ 2300 w 53"/>
                  <a:gd name="T21" fmla="*/ 1989 h 32"/>
                  <a:gd name="T22" fmla="*/ 2430 w 53"/>
                  <a:gd name="T23" fmla="*/ 1873 h 32"/>
                  <a:gd name="T24" fmla="*/ 2467 w 53"/>
                  <a:gd name="T25" fmla="*/ 1659 h 32"/>
                  <a:gd name="T26" fmla="*/ 2430 w 53"/>
                  <a:gd name="T27" fmla="*/ 1153 h 32"/>
                  <a:gd name="T28" fmla="*/ 2300 w 53"/>
                  <a:gd name="T29" fmla="*/ 1085 h 32"/>
                  <a:gd name="T30" fmla="*/ 2210 w 53"/>
                  <a:gd name="T31" fmla="*/ 1807 h 32"/>
                  <a:gd name="T32" fmla="*/ 2177 w 53"/>
                  <a:gd name="T33" fmla="*/ 1807 h 32"/>
                  <a:gd name="T34" fmla="*/ 2155 w 53"/>
                  <a:gd name="T35" fmla="*/ 1469 h 32"/>
                  <a:gd name="T36" fmla="*/ 2177 w 53"/>
                  <a:gd name="T37" fmla="*/ 1383 h 32"/>
                  <a:gd name="T38" fmla="*/ 1950 w 53"/>
                  <a:gd name="T39" fmla="*/ 1469 h 32"/>
                  <a:gd name="T40" fmla="*/ 1653 w 53"/>
                  <a:gd name="T41" fmla="*/ 1561 h 32"/>
                  <a:gd name="T42" fmla="*/ 1549 w 53"/>
                  <a:gd name="T43" fmla="*/ 1561 h 32"/>
                  <a:gd name="T44" fmla="*/ 1387 w 53"/>
                  <a:gd name="T45" fmla="*/ 1469 h 32"/>
                  <a:gd name="T46" fmla="*/ 1243 w 53"/>
                  <a:gd name="T47" fmla="*/ 1383 h 32"/>
                  <a:gd name="T48" fmla="*/ 1053 w 53"/>
                  <a:gd name="T49" fmla="*/ 1153 h 32"/>
                  <a:gd name="T50" fmla="*/ 800 w 53"/>
                  <a:gd name="T51" fmla="*/ 960 h 32"/>
                  <a:gd name="T52" fmla="*/ 678 w 53"/>
                  <a:gd name="T53" fmla="*/ 801 h 32"/>
                  <a:gd name="T54" fmla="*/ 575 w 53"/>
                  <a:gd name="T55" fmla="*/ 6 h 32"/>
                  <a:gd name="T56" fmla="*/ 487 w 53"/>
                  <a:gd name="T57" fmla="*/ 0 h 32"/>
                  <a:gd name="T58" fmla="*/ 0 w 53"/>
                  <a:gd name="T59" fmla="*/ 4 h 32"/>
                  <a:gd name="T60" fmla="*/ 0 w 53"/>
                  <a:gd name="T61" fmla="*/ 0 h 32"/>
                  <a:gd name="T62" fmla="*/ 53 w 53"/>
                  <a:gd name="T6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53" h="32">
                    <a:moveTo>
                      <a:pt x="0" y="4"/>
                    </a:moveTo>
                    <a:lnTo>
                      <a:pt x="5" y="11"/>
                    </a:lnTo>
                    <a:lnTo>
                      <a:pt x="8" y="17"/>
                    </a:lnTo>
                    <a:lnTo>
                      <a:pt x="13" y="22"/>
                    </a:lnTo>
                    <a:lnTo>
                      <a:pt x="17" y="26"/>
                    </a:lnTo>
                    <a:lnTo>
                      <a:pt x="23" y="28"/>
                    </a:lnTo>
                    <a:lnTo>
                      <a:pt x="27" y="30"/>
                    </a:lnTo>
                    <a:lnTo>
                      <a:pt x="31" y="32"/>
                    </a:lnTo>
                    <a:lnTo>
                      <a:pt x="36" y="32"/>
                    </a:lnTo>
                    <a:lnTo>
                      <a:pt x="44" y="30"/>
                    </a:lnTo>
                    <a:lnTo>
                      <a:pt x="49" y="29"/>
                    </a:lnTo>
                    <a:lnTo>
                      <a:pt x="52" y="27"/>
                    </a:lnTo>
                    <a:lnTo>
                      <a:pt x="53" y="24"/>
                    </a:lnTo>
                    <a:lnTo>
                      <a:pt x="52" y="18"/>
                    </a:lnTo>
                    <a:lnTo>
                      <a:pt x="49" y="17"/>
                    </a:lnTo>
                    <a:lnTo>
                      <a:pt x="47" y="26"/>
                    </a:lnTo>
                    <a:lnTo>
                      <a:pt x="46" y="26"/>
                    </a:lnTo>
                    <a:lnTo>
                      <a:pt x="45" y="22"/>
                    </a:lnTo>
                    <a:lnTo>
                      <a:pt x="46" y="21"/>
                    </a:lnTo>
                    <a:lnTo>
                      <a:pt x="42" y="22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29" y="22"/>
                    </a:lnTo>
                    <a:lnTo>
                      <a:pt x="26" y="21"/>
                    </a:lnTo>
                    <a:lnTo>
                      <a:pt x="23" y="18"/>
                    </a:lnTo>
                    <a:lnTo>
                      <a:pt x="18" y="15"/>
                    </a:lnTo>
                    <a:lnTo>
                      <a:pt x="15" y="12"/>
                    </a:lnTo>
                    <a:lnTo>
                      <a:pt x="12" y="6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29" name="Freeform 1157"/>
              <p:cNvSpPr>
                <a:spLocks noChangeArrowheads="1"/>
              </p:cNvSpPr>
              <p:nvPr/>
            </p:nvSpPr>
            <p:spPr bwMode="auto">
              <a:xfrm>
                <a:off x="2673" y="4156"/>
                <a:ext cx="52" cy="4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44225 51712"/>
                  <a:gd name="G6" fmla="*/ 1 48571 25856"/>
                  <a:gd name="G7" fmla="*/ 1 0 51712"/>
                  <a:gd name="G8" fmla="+- 26 0 0"/>
                  <a:gd name="G9" fmla="+- 10 0 0"/>
                  <a:gd name="G10" fmla="cos 33 G9"/>
                  <a:gd name="G11" fmla="*/ 1 7589 45696"/>
                  <a:gd name="G12" fmla="*/ 1 19389 49664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50009 48160"/>
                  <a:gd name="G27" fmla="+- 1 0 0"/>
                  <a:gd name="G28" fmla="+- 3505 0 0"/>
                  <a:gd name="G29" fmla="+- 1794 0 0"/>
                  <a:gd name="G30" fmla="+- 344 0 0"/>
                  <a:gd name="G31" fmla="+- 63223 0 0"/>
                  <a:gd name="G32" fmla="+- 63386 0 0"/>
                  <a:gd name="G33" fmla="+- 63692 0 0"/>
                  <a:gd name="T0" fmla="*/ 2408 w 52"/>
                  <a:gd name="T1" fmla="*/ 6052 h 41"/>
                  <a:gd name="T2" fmla="*/ 2547 w 52"/>
                  <a:gd name="T3" fmla="*/ 4423 h 41"/>
                  <a:gd name="T4" fmla="*/ 2629 w 52"/>
                  <a:gd name="T5" fmla="*/ 2891 h 41"/>
                  <a:gd name="T6" fmla="*/ 2547 w 52"/>
                  <a:gd name="T7" fmla="*/ 95 h 41"/>
                  <a:gd name="T8" fmla="*/ 2408 w 52"/>
                  <a:gd name="T9" fmla="*/ 3 h 41"/>
                  <a:gd name="T10" fmla="*/ 2153 w 52"/>
                  <a:gd name="T11" fmla="*/ 0 h 41"/>
                  <a:gd name="T12" fmla="*/ 1844 w 52"/>
                  <a:gd name="T13" fmla="*/ 0 h 41"/>
                  <a:gd name="T14" fmla="*/ 1627 w 52"/>
                  <a:gd name="T15" fmla="*/ 2 h 41"/>
                  <a:gd name="T16" fmla="*/ 1393 w 52"/>
                  <a:gd name="T17" fmla="*/ 3 h 41"/>
                  <a:gd name="T18" fmla="*/ 982 w 52"/>
                  <a:gd name="T19" fmla="*/ 5 h 41"/>
                  <a:gd name="T20" fmla="*/ 741 w 52"/>
                  <a:gd name="T21" fmla="*/ 2336 h 41"/>
                  <a:gd name="T22" fmla="*/ 593 w 52"/>
                  <a:gd name="T23" fmla="*/ 2891 h 41"/>
                  <a:gd name="T24" fmla="*/ 7 w 52"/>
                  <a:gd name="T25" fmla="*/ 4129 h 41"/>
                  <a:gd name="T26" fmla="*/ 2 w 52"/>
                  <a:gd name="T27" fmla="*/ 5854 h 41"/>
                  <a:gd name="T28" fmla="*/ 1 w 52"/>
                  <a:gd name="T29" fmla="*/ 7467 h 41"/>
                  <a:gd name="T30" fmla="*/ 0 w 52"/>
                  <a:gd name="T31" fmla="*/ 9597 h 41"/>
                  <a:gd name="T32" fmla="*/ 2 w 52"/>
                  <a:gd name="T33" fmla="*/ 11071 h 41"/>
                  <a:gd name="T34" fmla="*/ 593 w 52"/>
                  <a:gd name="T35" fmla="*/ 9978 h 41"/>
                  <a:gd name="T36" fmla="*/ 561 w 52"/>
                  <a:gd name="T37" fmla="*/ 8964 h 41"/>
                  <a:gd name="T38" fmla="*/ 561 w 52"/>
                  <a:gd name="T39" fmla="*/ 7770 h 41"/>
                  <a:gd name="T40" fmla="*/ 593 w 52"/>
                  <a:gd name="T41" fmla="*/ 6966 h 41"/>
                  <a:gd name="T42" fmla="*/ 663 w 52"/>
                  <a:gd name="T43" fmla="*/ 6052 h 41"/>
                  <a:gd name="T44" fmla="*/ 784 w 52"/>
                  <a:gd name="T45" fmla="*/ 5077 h 41"/>
                  <a:gd name="T46" fmla="*/ 982 w 52"/>
                  <a:gd name="T47" fmla="*/ 4129 h 41"/>
                  <a:gd name="T48" fmla="*/ 1300 w 52"/>
                  <a:gd name="T49" fmla="*/ 3560 h 41"/>
                  <a:gd name="T50" fmla="*/ 1473 w 52"/>
                  <a:gd name="T51" fmla="*/ 2891 h 41"/>
                  <a:gd name="T52" fmla="*/ 1648 w 52"/>
                  <a:gd name="T53" fmla="*/ 2707 h 41"/>
                  <a:gd name="T54" fmla="*/ 1844 w 52"/>
                  <a:gd name="T55" fmla="*/ 2531 h 41"/>
                  <a:gd name="T56" fmla="*/ 2036 w 52"/>
                  <a:gd name="T57" fmla="*/ 2531 h 41"/>
                  <a:gd name="T58" fmla="*/ 2182 w 52"/>
                  <a:gd name="T59" fmla="*/ 2707 h 41"/>
                  <a:gd name="T60" fmla="*/ 2182 w 52"/>
                  <a:gd name="T61" fmla="*/ 3560 h 41"/>
                  <a:gd name="T62" fmla="*/ 1950 w 52"/>
                  <a:gd name="T63" fmla="*/ 4423 h 41"/>
                  <a:gd name="T64" fmla="*/ 2408 w 52"/>
                  <a:gd name="T65" fmla="*/ 6052 h 41"/>
                  <a:gd name="T66" fmla="*/ 0 w 52"/>
                  <a:gd name="T67" fmla="*/ 0 h 41"/>
                  <a:gd name="T68" fmla="*/ 52 w 52"/>
                  <a:gd name="T69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T66" t="T67" r="T68" b="T69"/>
                <a:pathLst>
                  <a:path w="52" h="41">
                    <a:moveTo>
                      <a:pt x="47" y="22"/>
                    </a:moveTo>
                    <a:lnTo>
                      <a:pt x="50" y="17"/>
                    </a:lnTo>
                    <a:lnTo>
                      <a:pt x="52" y="11"/>
                    </a:lnTo>
                    <a:lnTo>
                      <a:pt x="50" y="6"/>
                    </a:lnTo>
                    <a:lnTo>
                      <a:pt x="47" y="3"/>
                    </a:lnTo>
                    <a:lnTo>
                      <a:pt x="42" y="0"/>
                    </a:lnTo>
                    <a:lnTo>
                      <a:pt x="37" y="0"/>
                    </a:lnTo>
                    <a:lnTo>
                      <a:pt x="32" y="2"/>
                    </a:lnTo>
                    <a:lnTo>
                      <a:pt x="27" y="3"/>
                    </a:lnTo>
                    <a:lnTo>
                      <a:pt x="20" y="5"/>
                    </a:lnTo>
                    <a:lnTo>
                      <a:pt x="15" y="8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2" y="21"/>
                    </a:lnTo>
                    <a:lnTo>
                      <a:pt x="1" y="28"/>
                    </a:lnTo>
                    <a:lnTo>
                      <a:pt x="0" y="35"/>
                    </a:lnTo>
                    <a:lnTo>
                      <a:pt x="2" y="41"/>
                    </a:lnTo>
                    <a:lnTo>
                      <a:pt x="11" y="37"/>
                    </a:lnTo>
                    <a:lnTo>
                      <a:pt x="10" y="33"/>
                    </a:lnTo>
                    <a:lnTo>
                      <a:pt x="10" y="29"/>
                    </a:lnTo>
                    <a:lnTo>
                      <a:pt x="11" y="26"/>
                    </a:lnTo>
                    <a:lnTo>
                      <a:pt x="13" y="22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25" y="14"/>
                    </a:lnTo>
                    <a:lnTo>
                      <a:pt x="29" y="11"/>
                    </a:lnTo>
                    <a:lnTo>
                      <a:pt x="33" y="10"/>
                    </a:lnTo>
                    <a:lnTo>
                      <a:pt x="37" y="9"/>
                    </a:lnTo>
                    <a:lnTo>
                      <a:pt x="40" y="9"/>
                    </a:lnTo>
                    <a:lnTo>
                      <a:pt x="43" y="10"/>
                    </a:lnTo>
                    <a:lnTo>
                      <a:pt x="43" y="14"/>
                    </a:lnTo>
                    <a:lnTo>
                      <a:pt x="39" y="17"/>
                    </a:lnTo>
                    <a:lnTo>
                      <a:pt x="47" y="2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30" name="Freeform 1158"/>
              <p:cNvSpPr>
                <a:spLocks noChangeArrowheads="1"/>
              </p:cNvSpPr>
              <p:nvPr/>
            </p:nvSpPr>
            <p:spPr bwMode="auto">
              <a:xfrm>
                <a:off x="2707" y="4174"/>
                <a:ext cx="16" cy="48"/>
              </a:xfrm>
              <a:custGeom>
                <a:avLst/>
                <a:gdLst>
                  <a:gd name="G0" fmla="+- 1 0 0"/>
                  <a:gd name="G1" fmla="+- 15 0 0"/>
                  <a:gd name="G2" fmla="+- 9 0 0"/>
                  <a:gd name="G3" fmla="cos 27 G2"/>
                  <a:gd name="G4" fmla="+- 11 0 0"/>
                  <a:gd name="G5" fmla="cos 18 G4"/>
                  <a:gd name="G6" fmla="+- 11 0 0"/>
                  <a:gd name="G7" fmla="+- 4 0 0"/>
                  <a:gd name="G8" fmla="+- 65530 0 0"/>
                  <a:gd name="G9" fmla="+- 35 0 0"/>
                  <a:gd name="G10" fmla="*/ 1 49781 25178"/>
                  <a:gd name="G11" fmla="+- 1 0 0"/>
                  <a:gd name="G12" fmla="*/ 1 16385 2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0 51712"/>
                  <a:gd name="G19" fmla="*/ 1 63095 51712"/>
                  <a:gd name="G20" fmla="*/ G19 1 180"/>
                  <a:gd name="G21" fmla="*/ G18 1 G20"/>
                  <a:gd name="G22" fmla="+- 44336 0 0"/>
                  <a:gd name="G23" fmla="+- 45949 0 0"/>
                  <a:gd name="T0" fmla="*/ 724 w 18"/>
                  <a:gd name="T1" fmla="*/ 21954 h 46"/>
                  <a:gd name="T2" fmla="*/ 650 w 18"/>
                  <a:gd name="T3" fmla="*/ 21850 h 46"/>
                  <a:gd name="T4" fmla="*/ 584 w 18"/>
                  <a:gd name="T5" fmla="*/ 20171 h 46"/>
                  <a:gd name="T6" fmla="*/ 524 w 18"/>
                  <a:gd name="T7" fmla="*/ 18560 h 46"/>
                  <a:gd name="T8" fmla="*/ 470 w 18"/>
                  <a:gd name="T9" fmla="*/ 16740 h 46"/>
                  <a:gd name="T10" fmla="*/ 445 w 18"/>
                  <a:gd name="T11" fmla="*/ 13250 h 46"/>
                  <a:gd name="T12" fmla="*/ 470 w 18"/>
                  <a:gd name="T13" fmla="*/ 11199 h 46"/>
                  <a:gd name="T14" fmla="*/ 496 w 18"/>
                  <a:gd name="T15" fmla="*/ 6821 h 46"/>
                  <a:gd name="T16" fmla="*/ 584 w 18"/>
                  <a:gd name="T17" fmla="*/ 113 h 46"/>
                  <a:gd name="T18" fmla="*/ 6 w 18"/>
                  <a:gd name="T19" fmla="*/ 0 h 46"/>
                  <a:gd name="T20" fmla="*/ 2 w 18"/>
                  <a:gd name="T21" fmla="*/ 4916 h 46"/>
                  <a:gd name="T22" fmla="*/ 0 w 18"/>
                  <a:gd name="T23" fmla="*/ 8763 h 46"/>
                  <a:gd name="T24" fmla="*/ 0 w 18"/>
                  <a:gd name="T25" fmla="*/ 14192 h 46"/>
                  <a:gd name="T26" fmla="*/ 1 w 18"/>
                  <a:gd name="T27" fmla="*/ 18504 h 46"/>
                  <a:gd name="T28" fmla="*/ 3 w 18"/>
                  <a:gd name="T29" fmla="*/ 21495 h 46"/>
                  <a:gd name="T30" fmla="*/ 6 w 18"/>
                  <a:gd name="T31" fmla="*/ 25410 h 46"/>
                  <a:gd name="T32" fmla="*/ 496 w 18"/>
                  <a:gd name="T33" fmla="*/ 26596 h 46"/>
                  <a:gd name="T34" fmla="*/ 650 w 18"/>
                  <a:gd name="T35" fmla="*/ 28084 h 46"/>
                  <a:gd name="T36" fmla="*/ 724 w 18"/>
                  <a:gd name="T37" fmla="*/ 21954 h 46"/>
                  <a:gd name="T38" fmla="*/ 0 w 18"/>
                  <a:gd name="T39" fmla="*/ 0 h 46"/>
                  <a:gd name="T40" fmla="*/ 18 w 18"/>
                  <a:gd name="T4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46">
                    <a:moveTo>
                      <a:pt x="18" y="37"/>
                    </a:moveTo>
                    <a:lnTo>
                      <a:pt x="16" y="36"/>
                    </a:lnTo>
                    <a:lnTo>
                      <a:pt x="14" y="34"/>
                    </a:lnTo>
                    <a:lnTo>
                      <a:pt x="12" y="31"/>
                    </a:lnTo>
                    <a:lnTo>
                      <a:pt x="10" y="27"/>
                    </a:lnTo>
                    <a:lnTo>
                      <a:pt x="9" y="22"/>
                    </a:lnTo>
                    <a:lnTo>
                      <a:pt x="10" y="18"/>
                    </a:lnTo>
                    <a:lnTo>
                      <a:pt x="11" y="12"/>
                    </a:lnTo>
                    <a:lnTo>
                      <a:pt x="14" y="5"/>
                    </a:lnTo>
                    <a:lnTo>
                      <a:pt x="6" y="0"/>
                    </a:lnTo>
                    <a:lnTo>
                      <a:pt x="2" y="8"/>
                    </a:lnTo>
                    <a:lnTo>
                      <a:pt x="0" y="15"/>
                    </a:lnTo>
                    <a:lnTo>
                      <a:pt x="0" y="23"/>
                    </a:lnTo>
                    <a:lnTo>
                      <a:pt x="1" y="30"/>
                    </a:lnTo>
                    <a:lnTo>
                      <a:pt x="3" y="35"/>
                    </a:lnTo>
                    <a:lnTo>
                      <a:pt x="6" y="41"/>
                    </a:lnTo>
                    <a:lnTo>
                      <a:pt x="11" y="44"/>
                    </a:lnTo>
                    <a:lnTo>
                      <a:pt x="16" y="46"/>
                    </a:lnTo>
                    <a:lnTo>
                      <a:pt x="18" y="3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31" name="Freeform 1159"/>
              <p:cNvSpPr>
                <a:spLocks noChangeArrowheads="1"/>
              </p:cNvSpPr>
              <p:nvPr/>
            </p:nvSpPr>
            <p:spPr bwMode="auto">
              <a:xfrm>
                <a:off x="3150" y="4160"/>
                <a:ext cx="70" cy="54"/>
              </a:xfrm>
              <a:custGeom>
                <a:avLst/>
                <a:gdLst>
                  <a:gd name="G0" fmla="*/ 1 63513 57600"/>
                  <a:gd name="G1" fmla="+- 6 0 0"/>
                  <a:gd name="G2" fmla="sin 50 G1"/>
                  <a:gd name="G3" fmla="+- 48 0 0"/>
                  <a:gd name="G4" fmla="+- 2 0 0"/>
                  <a:gd name="G5" fmla="+- 9 0 0"/>
                  <a:gd name="G6" fmla="+- 22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0 51712"/>
                  <a:gd name="G27" fmla="*/ 1 31641 48160"/>
                  <a:gd name="G28" fmla="*/ 1 17893 51712"/>
                  <a:gd name="G29" fmla="*/ 1 60285 49664"/>
                  <a:gd name="G30" fmla="*/ 1 62967 45696"/>
                  <a:gd name="G31" fmla="*/ 1 16385 2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G44" fmla="+- 1 0 0"/>
                  <a:gd name="G45" fmla="+- 1 0 0"/>
                  <a:gd name="G46" fmla="+- 1 0 0"/>
                  <a:gd name="G47" fmla="*/ 1 0 51712"/>
                  <a:gd name="G48" fmla="*/ 1 63095 51712"/>
                  <a:gd name="G49" fmla="*/ G48 1 180"/>
                  <a:gd name="G50" fmla="*/ G47 1 G49"/>
                  <a:gd name="G51" fmla="+- 63058 0 0"/>
                  <a:gd name="G52" fmla="+- 63027 0 0"/>
                  <a:gd name="G53" fmla="+- 62596 0 0"/>
                  <a:gd name="G54" fmla="+- 62600 0 0"/>
                  <a:gd name="G55" fmla="+- 62630 0 0"/>
                  <a:gd name="G56" fmla="+- 62722 0 0"/>
                  <a:gd name="G57" fmla="+- 62817 0 0"/>
                  <a:gd name="G58" fmla="+- 62823 0 0"/>
                  <a:gd name="G59" fmla="+- 63384 0 0"/>
                  <a:gd name="G60" fmla="+- 63736 0 0"/>
                  <a:gd name="G61" fmla="+- 64158 0 0"/>
                  <a:gd name="G62" fmla="+- 64597 0 0"/>
                  <a:gd name="T0" fmla="*/ 599 w 69"/>
                  <a:gd name="T1" fmla="*/ 3142 h 61"/>
                  <a:gd name="T2" fmla="*/ 566 w 69"/>
                  <a:gd name="T3" fmla="*/ 3044 h 61"/>
                  <a:gd name="T4" fmla="*/ 535 w 69"/>
                  <a:gd name="T5" fmla="*/ 3044 h 61"/>
                  <a:gd name="T6" fmla="*/ 6 w 69"/>
                  <a:gd name="T7" fmla="*/ 2946 h 61"/>
                  <a:gd name="T8" fmla="*/ 3 w 69"/>
                  <a:gd name="T9" fmla="*/ 2939 h 61"/>
                  <a:gd name="T10" fmla="*/ 1 w 69"/>
                  <a:gd name="T11" fmla="*/ 2907 h 61"/>
                  <a:gd name="T12" fmla="*/ 0 w 69"/>
                  <a:gd name="T13" fmla="*/ 2814 h 61"/>
                  <a:gd name="T14" fmla="*/ 1 w 69"/>
                  <a:gd name="T15" fmla="*/ 2720 h 61"/>
                  <a:gd name="T16" fmla="*/ 4 w 69"/>
                  <a:gd name="T17" fmla="*/ 2717 h 61"/>
                  <a:gd name="T18" fmla="*/ 535 w 69"/>
                  <a:gd name="T19" fmla="*/ 2687 h 61"/>
                  <a:gd name="T20" fmla="*/ 710 w 69"/>
                  <a:gd name="T21" fmla="*/ 2510 h 61"/>
                  <a:gd name="T22" fmla="*/ 942 w 69"/>
                  <a:gd name="T23" fmla="*/ 2320 h 61"/>
                  <a:gd name="T24" fmla="*/ 1181 w 69"/>
                  <a:gd name="T25" fmla="*/ 2120 h 61"/>
                  <a:gd name="T26" fmla="*/ 1479 w 69"/>
                  <a:gd name="T27" fmla="*/ 1812 h 61"/>
                  <a:gd name="T28" fmla="*/ 1565 w 69"/>
                  <a:gd name="T29" fmla="*/ 1447 h 61"/>
                  <a:gd name="T30" fmla="*/ 1656 w 69"/>
                  <a:gd name="T31" fmla="*/ 1047 h 61"/>
                  <a:gd name="T32" fmla="*/ 1656 w 69"/>
                  <a:gd name="T33" fmla="*/ 604 h 61"/>
                  <a:gd name="T34" fmla="*/ 1572 w 69"/>
                  <a:gd name="T35" fmla="*/ 560 h 61"/>
                  <a:gd name="T36" fmla="*/ 1565 w 69"/>
                  <a:gd name="T37" fmla="*/ 475 h 61"/>
                  <a:gd name="T38" fmla="*/ 1479 w 69"/>
                  <a:gd name="T39" fmla="*/ 5 h 61"/>
                  <a:gd name="T40" fmla="*/ 1398 w 69"/>
                  <a:gd name="T41" fmla="*/ 4 h 61"/>
                  <a:gd name="T42" fmla="*/ 1181 w 69"/>
                  <a:gd name="T43" fmla="*/ 3 h 61"/>
                  <a:gd name="T44" fmla="*/ 1116 w 69"/>
                  <a:gd name="T45" fmla="*/ 2 h 61"/>
                  <a:gd name="T46" fmla="*/ 1116 w 69"/>
                  <a:gd name="T47" fmla="*/ 1 h 61"/>
                  <a:gd name="T48" fmla="*/ 1181 w 69"/>
                  <a:gd name="T49" fmla="*/ 1 h 61"/>
                  <a:gd name="T50" fmla="*/ 1663 w 69"/>
                  <a:gd name="T51" fmla="*/ 0 h 61"/>
                  <a:gd name="T52" fmla="*/ 2204 w 69"/>
                  <a:gd name="T53" fmla="*/ 1 h 61"/>
                  <a:gd name="T54" fmla="*/ 2668 w 69"/>
                  <a:gd name="T55" fmla="*/ 3 h 61"/>
                  <a:gd name="T56" fmla="*/ 3160 w 69"/>
                  <a:gd name="T57" fmla="*/ 5 h 61"/>
                  <a:gd name="T58" fmla="*/ 3459 w 69"/>
                  <a:gd name="T59" fmla="*/ 560 h 61"/>
                  <a:gd name="T60" fmla="*/ 3537 w 69"/>
                  <a:gd name="T61" fmla="*/ 705 h 61"/>
                  <a:gd name="T62" fmla="*/ 3537 w 69"/>
                  <a:gd name="T63" fmla="*/ 762 h 61"/>
                  <a:gd name="T64" fmla="*/ 3525 w 69"/>
                  <a:gd name="T65" fmla="*/ 829 h 61"/>
                  <a:gd name="T66" fmla="*/ 3343 w 69"/>
                  <a:gd name="T67" fmla="*/ 893 h 61"/>
                  <a:gd name="T68" fmla="*/ 3160 w 69"/>
                  <a:gd name="T69" fmla="*/ 893 h 61"/>
                  <a:gd name="T70" fmla="*/ 2921 w 69"/>
                  <a:gd name="T71" fmla="*/ 965 h 61"/>
                  <a:gd name="T72" fmla="*/ 2750 w 69"/>
                  <a:gd name="T73" fmla="*/ 1234 h 61"/>
                  <a:gd name="T74" fmla="*/ 2467 w 69"/>
                  <a:gd name="T75" fmla="*/ 1432 h 61"/>
                  <a:gd name="T76" fmla="*/ 2322 w 69"/>
                  <a:gd name="T77" fmla="*/ 1694 h 61"/>
                  <a:gd name="T78" fmla="*/ 1969 w 69"/>
                  <a:gd name="T79" fmla="*/ 2120 h 61"/>
                  <a:gd name="T80" fmla="*/ 1759 w 69"/>
                  <a:gd name="T81" fmla="*/ 2325 h 61"/>
                  <a:gd name="T82" fmla="*/ 1663 w 69"/>
                  <a:gd name="T83" fmla="*/ 2720 h 61"/>
                  <a:gd name="T84" fmla="*/ 1656 w 69"/>
                  <a:gd name="T85" fmla="*/ 2946 h 61"/>
                  <a:gd name="T86" fmla="*/ 1572 w 69"/>
                  <a:gd name="T87" fmla="*/ 3182 h 61"/>
                  <a:gd name="T88" fmla="*/ 1565 w 69"/>
                  <a:gd name="T89" fmla="*/ 3401 h 61"/>
                  <a:gd name="T90" fmla="*/ 1486 w 69"/>
                  <a:gd name="T91" fmla="*/ 3449 h 61"/>
                  <a:gd name="T92" fmla="*/ 1405 w 69"/>
                  <a:gd name="T93" fmla="*/ 3564 h 61"/>
                  <a:gd name="T94" fmla="*/ 1321 w 69"/>
                  <a:gd name="T95" fmla="*/ 3666 h 61"/>
                  <a:gd name="T96" fmla="*/ 1055 w 69"/>
                  <a:gd name="T97" fmla="*/ 3677 h 61"/>
                  <a:gd name="T98" fmla="*/ 890 w 69"/>
                  <a:gd name="T99" fmla="*/ 3677 h 61"/>
                  <a:gd name="T100" fmla="*/ 751 w 69"/>
                  <a:gd name="T101" fmla="*/ 3726 h 61"/>
                  <a:gd name="T102" fmla="*/ 710 w 69"/>
                  <a:gd name="T103" fmla="*/ 3677 h 61"/>
                  <a:gd name="T104" fmla="*/ 671 w 69"/>
                  <a:gd name="T105" fmla="*/ 3666 h 61"/>
                  <a:gd name="T106" fmla="*/ 671 w 69"/>
                  <a:gd name="T107" fmla="*/ 3564 h 61"/>
                  <a:gd name="T108" fmla="*/ 634 w 69"/>
                  <a:gd name="T109" fmla="*/ 3449 h 61"/>
                  <a:gd name="T110" fmla="*/ 634 w 69"/>
                  <a:gd name="T111" fmla="*/ 3401 h 61"/>
                  <a:gd name="T112" fmla="*/ 634 w 69"/>
                  <a:gd name="T113" fmla="*/ 3293 h 61"/>
                  <a:gd name="T114" fmla="*/ 634 w 69"/>
                  <a:gd name="T115" fmla="*/ 3182 h 61"/>
                  <a:gd name="T116" fmla="*/ 599 w 69"/>
                  <a:gd name="T117" fmla="*/ 3142 h 61"/>
                  <a:gd name="T118" fmla="*/ 0 w 69"/>
                  <a:gd name="T119" fmla="*/ 0 h 61"/>
                  <a:gd name="T120" fmla="*/ 69 w 69"/>
                  <a:gd name="T1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T118" t="T119" r="T120" b="T121"/>
                <a:pathLst>
                  <a:path w="69" h="61">
                    <a:moveTo>
                      <a:pt x="11" y="51"/>
                    </a:moveTo>
                    <a:lnTo>
                      <a:pt x="10" y="50"/>
                    </a:lnTo>
                    <a:lnTo>
                      <a:pt x="9" y="50"/>
                    </a:lnTo>
                    <a:lnTo>
                      <a:pt x="6" y="49"/>
                    </a:lnTo>
                    <a:lnTo>
                      <a:pt x="3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1" y="45"/>
                    </a:lnTo>
                    <a:lnTo>
                      <a:pt x="4" y="44"/>
                    </a:lnTo>
                    <a:lnTo>
                      <a:pt x="9" y="43"/>
                    </a:lnTo>
                    <a:lnTo>
                      <a:pt x="14" y="41"/>
                    </a:lnTo>
                    <a:lnTo>
                      <a:pt x="19" y="38"/>
                    </a:lnTo>
                    <a:lnTo>
                      <a:pt x="23" y="34"/>
                    </a:lnTo>
                    <a:lnTo>
                      <a:pt x="28" y="29"/>
                    </a:lnTo>
                    <a:lnTo>
                      <a:pt x="30" y="24"/>
                    </a:lnTo>
                    <a:lnTo>
                      <a:pt x="32" y="17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30" y="7"/>
                    </a:lnTo>
                    <a:lnTo>
                      <a:pt x="28" y="5"/>
                    </a:lnTo>
                    <a:lnTo>
                      <a:pt x="26" y="4"/>
                    </a:lnTo>
                    <a:lnTo>
                      <a:pt x="23" y="3"/>
                    </a:lnTo>
                    <a:lnTo>
                      <a:pt x="22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33" y="0"/>
                    </a:lnTo>
                    <a:lnTo>
                      <a:pt x="43" y="1"/>
                    </a:lnTo>
                    <a:lnTo>
                      <a:pt x="52" y="3"/>
                    </a:lnTo>
                    <a:lnTo>
                      <a:pt x="61" y="5"/>
                    </a:lnTo>
                    <a:lnTo>
                      <a:pt x="67" y="9"/>
                    </a:lnTo>
                    <a:lnTo>
                      <a:pt x="69" y="12"/>
                    </a:lnTo>
                    <a:lnTo>
                      <a:pt x="69" y="13"/>
                    </a:lnTo>
                    <a:lnTo>
                      <a:pt x="68" y="14"/>
                    </a:lnTo>
                    <a:lnTo>
                      <a:pt x="65" y="15"/>
                    </a:lnTo>
                    <a:lnTo>
                      <a:pt x="61" y="15"/>
                    </a:lnTo>
                    <a:lnTo>
                      <a:pt x="57" y="16"/>
                    </a:lnTo>
                    <a:lnTo>
                      <a:pt x="53" y="20"/>
                    </a:lnTo>
                    <a:lnTo>
                      <a:pt x="48" y="23"/>
                    </a:lnTo>
                    <a:lnTo>
                      <a:pt x="44" y="28"/>
                    </a:lnTo>
                    <a:lnTo>
                      <a:pt x="39" y="34"/>
                    </a:lnTo>
                    <a:lnTo>
                      <a:pt x="35" y="39"/>
                    </a:lnTo>
                    <a:lnTo>
                      <a:pt x="33" y="45"/>
                    </a:lnTo>
                    <a:lnTo>
                      <a:pt x="32" y="49"/>
                    </a:lnTo>
                    <a:lnTo>
                      <a:pt x="31" y="52"/>
                    </a:lnTo>
                    <a:lnTo>
                      <a:pt x="30" y="55"/>
                    </a:lnTo>
                    <a:lnTo>
                      <a:pt x="29" y="57"/>
                    </a:lnTo>
                    <a:lnTo>
                      <a:pt x="27" y="58"/>
                    </a:lnTo>
                    <a:lnTo>
                      <a:pt x="25" y="59"/>
                    </a:lnTo>
                    <a:lnTo>
                      <a:pt x="21" y="60"/>
                    </a:lnTo>
                    <a:lnTo>
                      <a:pt x="18" y="60"/>
                    </a:lnTo>
                    <a:lnTo>
                      <a:pt x="15" y="61"/>
                    </a:lnTo>
                    <a:lnTo>
                      <a:pt x="14" y="60"/>
                    </a:lnTo>
                    <a:lnTo>
                      <a:pt x="13" y="59"/>
                    </a:lnTo>
                    <a:lnTo>
                      <a:pt x="13" y="58"/>
                    </a:lnTo>
                    <a:lnTo>
                      <a:pt x="12" y="57"/>
                    </a:lnTo>
                    <a:lnTo>
                      <a:pt x="12" y="55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32" name="Freeform 1160"/>
              <p:cNvSpPr>
                <a:spLocks noChangeArrowheads="1"/>
              </p:cNvSpPr>
              <p:nvPr/>
            </p:nvSpPr>
            <p:spPr bwMode="auto">
              <a:xfrm>
                <a:off x="3146" y="4203"/>
                <a:ext cx="16" cy="14"/>
              </a:xfrm>
              <a:custGeom>
                <a:avLst/>
                <a:gdLst>
                  <a:gd name="G0" fmla="*/ 1 28667 45696"/>
                  <a:gd name="G1" fmla="+- 65535 0 0"/>
                  <a:gd name="G2" fmla="+- 12 0 0"/>
                  <a:gd name="G3" fmla="*/ 1 17785 51712"/>
                  <a:gd name="G4" fmla="*/ 1 54891 51712"/>
                  <a:gd name="G5" fmla="*/ 1 1943 51712"/>
                  <a:gd name="G6" fmla="*/ 1 24955 54864"/>
                  <a:gd name="G7" fmla="*/ 1 31183 25856"/>
                  <a:gd name="G8" fmla="*/ 1 63095 51712"/>
                  <a:gd name="G9" fmla="*/ G8 1 180"/>
                  <a:gd name="G10" fmla="*/ G7 1 G9"/>
                  <a:gd name="G11" fmla="*/ 1 30529 51712"/>
                  <a:gd name="G12" fmla="*/ 1 55595 49664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3 0 0"/>
                  <a:gd name="G24" fmla="+- 65529 0 0"/>
                  <a:gd name="T0" fmla="*/ 7 w 18"/>
                  <a:gd name="T1" fmla="*/ 0 h 16"/>
                  <a:gd name="T2" fmla="*/ 4 w 18"/>
                  <a:gd name="T3" fmla="*/ 1 h 16"/>
                  <a:gd name="T4" fmla="*/ 0 w 18"/>
                  <a:gd name="T5" fmla="*/ 7 h 16"/>
                  <a:gd name="T6" fmla="*/ 3 w 18"/>
                  <a:gd name="T7" fmla="*/ 754 h 16"/>
                  <a:gd name="T8" fmla="*/ 5 w 18"/>
                  <a:gd name="T9" fmla="*/ 801 h 16"/>
                  <a:gd name="T10" fmla="*/ 8 w 18"/>
                  <a:gd name="T11" fmla="*/ 851 h 16"/>
                  <a:gd name="T12" fmla="*/ 496 w 18"/>
                  <a:gd name="T13" fmla="*/ 1021 h 16"/>
                  <a:gd name="T14" fmla="*/ 553 w 18"/>
                  <a:gd name="T15" fmla="*/ 1021 h 16"/>
                  <a:gd name="T16" fmla="*/ 524 w 18"/>
                  <a:gd name="T17" fmla="*/ 1021 h 16"/>
                  <a:gd name="T18" fmla="*/ 724 w 18"/>
                  <a:gd name="T19" fmla="*/ 668 h 16"/>
                  <a:gd name="T20" fmla="*/ 650 w 18"/>
                  <a:gd name="T21" fmla="*/ 629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470 w 18"/>
                  <a:gd name="T31" fmla="*/ 6 h 16"/>
                  <a:gd name="T32" fmla="*/ 7 w 18"/>
                  <a:gd name="T33" fmla="*/ 710 h 16"/>
                  <a:gd name="T34" fmla="*/ 8 w 18"/>
                  <a:gd name="T35" fmla="*/ 668 h 16"/>
                  <a:gd name="T36" fmla="*/ 7 w 18"/>
                  <a:gd name="T37" fmla="*/ 0 h 16"/>
                  <a:gd name="T38" fmla="*/ 0 w 18"/>
                  <a:gd name="T39" fmla="*/ 0 h 16"/>
                  <a:gd name="T40" fmla="*/ 18 w 18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16">
                    <a:moveTo>
                      <a:pt x="7" y="0"/>
                    </a:moveTo>
                    <a:lnTo>
                      <a:pt x="4" y="1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5" y="12"/>
                    </a:lnTo>
                    <a:lnTo>
                      <a:pt x="8" y="13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2" y="16"/>
                    </a:lnTo>
                    <a:lnTo>
                      <a:pt x="18" y="9"/>
                    </a:lnTo>
                    <a:lnTo>
                      <a:pt x="16" y="8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10" y="6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33" name="Freeform 1161"/>
              <p:cNvSpPr>
                <a:spLocks noChangeArrowheads="1"/>
              </p:cNvSpPr>
              <p:nvPr/>
            </p:nvSpPr>
            <p:spPr bwMode="auto">
              <a:xfrm>
                <a:off x="3154" y="4171"/>
                <a:ext cx="32" cy="3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sin 27 G3"/>
                  <a:gd name="G5" fmla="+- 65528 0 0"/>
                  <a:gd name="G6" fmla="*/ 1 15599 30784"/>
                  <a:gd name="G7" fmla="+- 1 0 0"/>
                  <a:gd name="G8" fmla="+- 1 0 0"/>
                  <a:gd name="G9" fmla="+- 1 0 0"/>
                  <a:gd name="G10" fmla="+- 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+- 63869 0 0"/>
                  <a:gd name="G22" fmla="+- 62215 0 0"/>
                  <a:gd name="T0" fmla="*/ 1579 w 33"/>
                  <a:gd name="T1" fmla="*/ 1 h 38"/>
                  <a:gd name="T2" fmla="*/ 1579 w 33"/>
                  <a:gd name="T3" fmla="*/ 3246 h 38"/>
                  <a:gd name="T4" fmla="*/ 1404 w 33"/>
                  <a:gd name="T5" fmla="*/ 4725 h 38"/>
                  <a:gd name="T6" fmla="*/ 1177 w 33"/>
                  <a:gd name="T7" fmla="*/ 6942 h 38"/>
                  <a:gd name="T8" fmla="*/ 987 w 33"/>
                  <a:gd name="T9" fmla="*/ 8706 h 38"/>
                  <a:gd name="T10" fmla="*/ 781 w 33"/>
                  <a:gd name="T11" fmla="*/ 10168 h 38"/>
                  <a:gd name="T12" fmla="*/ 617 w 33"/>
                  <a:gd name="T13" fmla="*/ 10929 h 38"/>
                  <a:gd name="T14" fmla="*/ 5 w 33"/>
                  <a:gd name="T15" fmla="*/ 11395 h 38"/>
                  <a:gd name="T16" fmla="*/ 0 w 33"/>
                  <a:gd name="T17" fmla="*/ 11790 h 38"/>
                  <a:gd name="T18" fmla="*/ 1 w 33"/>
                  <a:gd name="T19" fmla="*/ 15402 h 38"/>
                  <a:gd name="T20" fmla="*/ 7 w 33"/>
                  <a:gd name="T21" fmla="*/ 14998 h 38"/>
                  <a:gd name="T22" fmla="*/ 781 w 33"/>
                  <a:gd name="T23" fmla="*/ 14274 h 38"/>
                  <a:gd name="T24" fmla="*/ 1047 w 33"/>
                  <a:gd name="T25" fmla="*/ 12729 h 38"/>
                  <a:gd name="T26" fmla="*/ 1489 w 33"/>
                  <a:gd name="T27" fmla="*/ 10929 h 38"/>
                  <a:gd name="T28" fmla="*/ 1728 w 33"/>
                  <a:gd name="T29" fmla="*/ 9054 h 38"/>
                  <a:gd name="T30" fmla="*/ 1885 w 33"/>
                  <a:gd name="T31" fmla="*/ 5953 h 38"/>
                  <a:gd name="T32" fmla="*/ 1999 w 33"/>
                  <a:gd name="T33" fmla="*/ 3496 h 38"/>
                  <a:gd name="T34" fmla="*/ 1999 w 33"/>
                  <a:gd name="T35" fmla="*/ 0 h 38"/>
                  <a:gd name="T36" fmla="*/ 1579 w 33"/>
                  <a:gd name="T37" fmla="*/ 1 h 38"/>
                  <a:gd name="T38" fmla="*/ 0 w 33"/>
                  <a:gd name="T39" fmla="*/ 0 h 38"/>
                  <a:gd name="T40" fmla="*/ 33 w 33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3" h="38">
                    <a:moveTo>
                      <a:pt x="25" y="1"/>
                    </a:moveTo>
                    <a:lnTo>
                      <a:pt x="25" y="7"/>
                    </a:lnTo>
                    <a:lnTo>
                      <a:pt x="23" y="12"/>
                    </a:lnTo>
                    <a:lnTo>
                      <a:pt x="20" y="17"/>
                    </a:lnTo>
                    <a:lnTo>
                      <a:pt x="17" y="21"/>
                    </a:lnTo>
                    <a:lnTo>
                      <a:pt x="13" y="25"/>
                    </a:lnTo>
                    <a:lnTo>
                      <a:pt x="9" y="27"/>
                    </a:lnTo>
                    <a:lnTo>
                      <a:pt x="5" y="28"/>
                    </a:lnTo>
                    <a:lnTo>
                      <a:pt x="0" y="29"/>
                    </a:lnTo>
                    <a:lnTo>
                      <a:pt x="1" y="38"/>
                    </a:lnTo>
                    <a:lnTo>
                      <a:pt x="7" y="37"/>
                    </a:lnTo>
                    <a:lnTo>
                      <a:pt x="13" y="35"/>
                    </a:lnTo>
                    <a:lnTo>
                      <a:pt x="18" y="31"/>
                    </a:lnTo>
                    <a:lnTo>
                      <a:pt x="24" y="27"/>
                    </a:lnTo>
                    <a:lnTo>
                      <a:pt x="28" y="22"/>
                    </a:lnTo>
                    <a:lnTo>
                      <a:pt x="31" y="15"/>
                    </a:lnTo>
                    <a:lnTo>
                      <a:pt x="33" y="8"/>
                    </a:lnTo>
                    <a:lnTo>
                      <a:pt x="33" y="0"/>
                    </a:lnTo>
                    <a:lnTo>
                      <a:pt x="25" y="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34" name="Freeform 1162"/>
              <p:cNvSpPr>
                <a:spLocks noChangeArrowheads="1"/>
              </p:cNvSpPr>
              <p:nvPr/>
            </p:nvSpPr>
            <p:spPr bwMode="auto">
              <a:xfrm>
                <a:off x="3170" y="4156"/>
                <a:ext cx="16" cy="14"/>
              </a:xfrm>
              <a:custGeom>
                <a:avLst/>
                <a:gdLst>
                  <a:gd name="G0" fmla="*/ 1 0 51712"/>
                  <a:gd name="G1" fmla="*/ 1 0 51712"/>
                  <a:gd name="G2" fmla="+- 7 0 0"/>
                  <a:gd name="G3" fmla="+- 10 0 0"/>
                  <a:gd name="G4" fmla="sin 15 G3"/>
                  <a:gd name="G5" fmla="+- 18 0 0"/>
                  <a:gd name="G6" fmla="cos 15 G5"/>
                  <a:gd name="G7" fmla="*/ 1 32323 51712"/>
                  <a:gd name="G8" fmla="*/ 1 24955 54864"/>
                  <a:gd name="G9" fmla="*/ 1 21561 45696"/>
                  <a:gd name="G10" fmla="*/ 1 63095 51712"/>
                  <a:gd name="G11" fmla="*/ G10 1 180"/>
                  <a:gd name="G12" fmla="*/ G9 1 G11"/>
                  <a:gd name="G13" fmla="*/ 1 9887 51712"/>
                  <a:gd name="G14" fmla="*/ 1 63095 51712"/>
                  <a:gd name="G15" fmla="*/ G14 1 180"/>
                  <a:gd name="G16" fmla="*/ G13 1 G15"/>
                  <a:gd name="G17" fmla="*/ 1 0 51712"/>
                  <a:gd name="G18" fmla="*/ 1 16385 2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*/ 1 0 51712"/>
                  <a:gd name="G25" fmla="*/ 1 63095 51712"/>
                  <a:gd name="G26" fmla="*/ G25 1 180"/>
                  <a:gd name="G27" fmla="*/ G24 1 G26"/>
                  <a:gd name="G28" fmla="+- 65533 0 0"/>
                  <a:gd name="G29" fmla="+- 64907 0 0"/>
                  <a:gd name="T0" fmla="*/ 4 w 18"/>
                  <a:gd name="T1" fmla="*/ 0 h 16"/>
                  <a:gd name="T2" fmla="*/ 0 w 18"/>
                  <a:gd name="T3" fmla="*/ 3 h 16"/>
                  <a:gd name="T4" fmla="*/ 0 w 18"/>
                  <a:gd name="T5" fmla="*/ 629 h 16"/>
                  <a:gd name="T6" fmla="*/ 2 w 18"/>
                  <a:gd name="T7" fmla="*/ 710 h 16"/>
                  <a:gd name="T8" fmla="*/ 4 w 18"/>
                  <a:gd name="T9" fmla="*/ 754 h 16"/>
                  <a:gd name="T10" fmla="*/ 7 w 18"/>
                  <a:gd name="T11" fmla="*/ 904 h 16"/>
                  <a:gd name="T12" fmla="*/ 445 w 18"/>
                  <a:gd name="T13" fmla="*/ 960 h 16"/>
                  <a:gd name="T14" fmla="*/ 470 w 18"/>
                  <a:gd name="T15" fmla="*/ 1021 h 16"/>
                  <a:gd name="T16" fmla="*/ 470 w 18"/>
                  <a:gd name="T17" fmla="*/ 960 h 16"/>
                  <a:gd name="T18" fmla="*/ 724 w 18"/>
                  <a:gd name="T19" fmla="*/ 904 h 16"/>
                  <a:gd name="T20" fmla="*/ 650 w 18"/>
                  <a:gd name="T21" fmla="*/ 710 h 16"/>
                  <a:gd name="T22" fmla="*/ 584 w 18"/>
                  <a:gd name="T23" fmla="*/ 7 h 16"/>
                  <a:gd name="T24" fmla="*/ 524 w 18"/>
                  <a:gd name="T25" fmla="*/ 6 h 16"/>
                  <a:gd name="T26" fmla="*/ 470 w 18"/>
                  <a:gd name="T27" fmla="*/ 5 h 16"/>
                  <a:gd name="T28" fmla="*/ 8 w 18"/>
                  <a:gd name="T29" fmla="*/ 4 h 16"/>
                  <a:gd name="T30" fmla="*/ 8 w 18"/>
                  <a:gd name="T31" fmla="*/ 3 h 16"/>
                  <a:gd name="T32" fmla="*/ 8 w 18"/>
                  <a:gd name="T33" fmla="*/ 629 h 16"/>
                  <a:gd name="T34" fmla="*/ 7 w 18"/>
                  <a:gd name="T35" fmla="*/ 668 h 16"/>
                  <a:gd name="T36" fmla="*/ 4 w 18"/>
                  <a:gd name="T37" fmla="*/ 0 h 16"/>
                  <a:gd name="T38" fmla="*/ 0 w 18"/>
                  <a:gd name="T39" fmla="*/ 0 h 16"/>
                  <a:gd name="T40" fmla="*/ 18 w 18"/>
                  <a:gd name="T4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8" h="16">
                    <a:moveTo>
                      <a:pt x="4" y="0"/>
                    </a:moveTo>
                    <a:lnTo>
                      <a:pt x="0" y="3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4" y="11"/>
                    </a:lnTo>
                    <a:lnTo>
                      <a:pt x="7" y="14"/>
                    </a:lnTo>
                    <a:lnTo>
                      <a:pt x="9" y="15"/>
                    </a:lnTo>
                    <a:lnTo>
                      <a:pt x="10" y="16"/>
                    </a:lnTo>
                    <a:lnTo>
                      <a:pt x="10" y="15"/>
                    </a:lnTo>
                    <a:lnTo>
                      <a:pt x="18" y="14"/>
                    </a:lnTo>
                    <a:lnTo>
                      <a:pt x="16" y="10"/>
                    </a:lnTo>
                    <a:lnTo>
                      <a:pt x="14" y="7"/>
                    </a:lnTo>
                    <a:lnTo>
                      <a:pt x="12" y="6"/>
                    </a:lnTo>
                    <a:lnTo>
                      <a:pt x="10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35" name="Freeform 1163"/>
              <p:cNvSpPr>
                <a:spLocks noChangeArrowheads="1"/>
              </p:cNvSpPr>
              <p:nvPr/>
            </p:nvSpPr>
            <p:spPr bwMode="auto">
              <a:xfrm>
                <a:off x="3174" y="4155"/>
                <a:ext cx="51" cy="2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65530 0 0"/>
                  <a:gd name="G6" fmla="*/ 1 50471 61568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20853 10"/>
                  <a:gd name="G18" fmla="+- 1 0 0"/>
                  <a:gd name="G19" fmla="+- 1 0 0"/>
                  <a:gd name="G20" fmla="+- 1 0 0"/>
                  <a:gd name="G21" fmla="+- 1 0 0"/>
                  <a:gd name="T0" fmla="*/ 2136 w 51"/>
                  <a:gd name="T1" fmla="*/ 5350 h 25"/>
                  <a:gd name="T2" fmla="*/ 2395 w 51"/>
                  <a:gd name="T3" fmla="*/ 5350 h 25"/>
                  <a:gd name="T4" fmla="*/ 2536 w 51"/>
                  <a:gd name="T5" fmla="*/ 4954 h 25"/>
                  <a:gd name="T6" fmla="*/ 2685 w 51"/>
                  <a:gd name="T7" fmla="*/ 4451 h 25"/>
                  <a:gd name="T8" fmla="*/ 2770 w 51"/>
                  <a:gd name="T9" fmla="*/ 2890 h 25"/>
                  <a:gd name="T10" fmla="*/ 2536 w 51"/>
                  <a:gd name="T11" fmla="*/ 1967 h 25"/>
                  <a:gd name="T12" fmla="*/ 2260 w 51"/>
                  <a:gd name="T13" fmla="*/ 6 h 25"/>
                  <a:gd name="T14" fmla="*/ 1697 w 51"/>
                  <a:gd name="T15" fmla="*/ 3 h 25"/>
                  <a:gd name="T16" fmla="*/ 1139 w 51"/>
                  <a:gd name="T17" fmla="*/ 1 h 25"/>
                  <a:gd name="T18" fmla="*/ 608 w 51"/>
                  <a:gd name="T19" fmla="*/ 0 h 25"/>
                  <a:gd name="T20" fmla="*/ 0 w 51"/>
                  <a:gd name="T21" fmla="*/ 1 h 25"/>
                  <a:gd name="T22" fmla="*/ 3 w 51"/>
                  <a:gd name="T23" fmla="*/ 2124 h 25"/>
                  <a:gd name="T24" fmla="*/ 608 w 51"/>
                  <a:gd name="T25" fmla="*/ 1967 h 25"/>
                  <a:gd name="T26" fmla="*/ 1076 w 51"/>
                  <a:gd name="T27" fmla="*/ 2124 h 25"/>
                  <a:gd name="T28" fmla="*/ 1603 w 51"/>
                  <a:gd name="T29" fmla="*/ 2478 h 25"/>
                  <a:gd name="T30" fmla="*/ 2015 w 51"/>
                  <a:gd name="T31" fmla="*/ 3121 h 25"/>
                  <a:gd name="T32" fmla="*/ 2262 w 51"/>
                  <a:gd name="T33" fmla="*/ 3641 h 25"/>
                  <a:gd name="T34" fmla="*/ 2395 w 51"/>
                  <a:gd name="T35" fmla="*/ 4247 h 25"/>
                  <a:gd name="T36" fmla="*/ 2395 w 51"/>
                  <a:gd name="T37" fmla="*/ 3121 h 25"/>
                  <a:gd name="T38" fmla="*/ 2262 w 51"/>
                  <a:gd name="T39" fmla="*/ 3371 h 25"/>
                  <a:gd name="T40" fmla="*/ 2134 w 51"/>
                  <a:gd name="T41" fmla="*/ 3371 h 25"/>
                  <a:gd name="T42" fmla="*/ 2136 w 51"/>
                  <a:gd name="T43" fmla="*/ 5350 h 25"/>
                  <a:gd name="T44" fmla="*/ 0 w 51"/>
                  <a:gd name="T45" fmla="*/ 0 h 25"/>
                  <a:gd name="T46" fmla="*/ 51 w 51"/>
                  <a:gd name="T4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T44" t="T45" r="T46" b="T47"/>
                <a:pathLst>
                  <a:path w="51" h="25">
                    <a:moveTo>
                      <a:pt x="40" y="25"/>
                    </a:moveTo>
                    <a:lnTo>
                      <a:pt x="44" y="25"/>
                    </a:lnTo>
                    <a:lnTo>
                      <a:pt x="47" y="23"/>
                    </a:lnTo>
                    <a:lnTo>
                      <a:pt x="50" y="20"/>
                    </a:lnTo>
                    <a:lnTo>
                      <a:pt x="51" y="14"/>
                    </a:lnTo>
                    <a:lnTo>
                      <a:pt x="47" y="9"/>
                    </a:lnTo>
                    <a:lnTo>
                      <a:pt x="41" y="6"/>
                    </a:lnTo>
                    <a:lnTo>
                      <a:pt x="31" y="3"/>
                    </a:lnTo>
                    <a:lnTo>
                      <a:pt x="22" y="1"/>
                    </a:lnTo>
                    <a:lnTo>
                      <a:pt x="11" y="0"/>
                    </a:lnTo>
                    <a:lnTo>
                      <a:pt x="0" y="1"/>
                    </a:lnTo>
                    <a:lnTo>
                      <a:pt x="3" y="10"/>
                    </a:lnTo>
                    <a:lnTo>
                      <a:pt x="11" y="9"/>
                    </a:lnTo>
                    <a:lnTo>
                      <a:pt x="21" y="10"/>
                    </a:lnTo>
                    <a:lnTo>
                      <a:pt x="29" y="12"/>
                    </a:lnTo>
                    <a:lnTo>
                      <a:pt x="37" y="15"/>
                    </a:lnTo>
                    <a:lnTo>
                      <a:pt x="42" y="17"/>
                    </a:lnTo>
                    <a:lnTo>
                      <a:pt x="44" y="19"/>
                    </a:lnTo>
                    <a:lnTo>
                      <a:pt x="44" y="15"/>
                    </a:lnTo>
                    <a:lnTo>
                      <a:pt x="42" y="16"/>
                    </a:lnTo>
                    <a:lnTo>
                      <a:pt x="39" y="16"/>
                    </a:lnTo>
                    <a:lnTo>
                      <a:pt x="40" y="2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36" name="Freeform 1164"/>
              <p:cNvSpPr>
                <a:spLocks noChangeArrowheads="1"/>
              </p:cNvSpPr>
              <p:nvPr/>
            </p:nvSpPr>
            <p:spPr bwMode="auto">
              <a:xfrm>
                <a:off x="3180" y="4172"/>
                <a:ext cx="33" cy="38"/>
              </a:xfrm>
              <a:custGeom>
                <a:avLst/>
                <a:gdLst>
                  <a:gd name="G0" fmla="*/ 1 48585 9632"/>
                  <a:gd name="G1" fmla="*/ 1 63095 51712"/>
                  <a:gd name="G2" fmla="*/ G1 1 180"/>
                  <a:gd name="G3" fmla="*/ G0 1 G2"/>
                  <a:gd name="G4" fmla="*/ 1 22311 49664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*/ 1 23919 48160"/>
                  <a:gd name="G11" fmla="*/ 1 0 51712"/>
                  <a:gd name="G12" fmla="*/ 1 64387 25856"/>
                  <a:gd name="G13" fmla="*/ 1 63095 51712"/>
                  <a:gd name="G14" fmla="*/ G13 1 180"/>
                  <a:gd name="G15" fmla="*/ G12 1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58976 0 0"/>
                  <a:gd name="G27" fmla="+- 60044 0 0"/>
                  <a:gd name="T0" fmla="*/ 8 w 34"/>
                  <a:gd name="T1" fmla="*/ 7663 h 38"/>
                  <a:gd name="T2" fmla="*/ 542 w 34"/>
                  <a:gd name="T3" fmla="*/ 7102 h 38"/>
                  <a:gd name="T4" fmla="*/ 608 w 34"/>
                  <a:gd name="T5" fmla="*/ 6100 h 38"/>
                  <a:gd name="T6" fmla="*/ 764 w 34"/>
                  <a:gd name="T7" fmla="*/ 5040 h 38"/>
                  <a:gd name="T8" fmla="*/ 960 w 34"/>
                  <a:gd name="T9" fmla="*/ 4329 h 38"/>
                  <a:gd name="T10" fmla="*/ 1206 w 34"/>
                  <a:gd name="T11" fmla="*/ 2960 h 38"/>
                  <a:gd name="T12" fmla="*/ 1514 w 34"/>
                  <a:gd name="T13" fmla="*/ 2356 h 38"/>
                  <a:gd name="T14" fmla="*/ 1697 w 34"/>
                  <a:gd name="T15" fmla="*/ 2024 h 38"/>
                  <a:gd name="T16" fmla="*/ 1799 w 34"/>
                  <a:gd name="T17" fmla="*/ 1876 h 38"/>
                  <a:gd name="T18" fmla="*/ 1797 w 34"/>
                  <a:gd name="T19" fmla="*/ 0 h 38"/>
                  <a:gd name="T20" fmla="*/ 1514 w 34"/>
                  <a:gd name="T21" fmla="*/ 1 h 38"/>
                  <a:gd name="T22" fmla="*/ 1206 w 34"/>
                  <a:gd name="T23" fmla="*/ 4 h 38"/>
                  <a:gd name="T24" fmla="*/ 907 w 34"/>
                  <a:gd name="T25" fmla="*/ 1876 h 38"/>
                  <a:gd name="T26" fmla="*/ 644 w 34"/>
                  <a:gd name="T27" fmla="*/ 2743 h 38"/>
                  <a:gd name="T28" fmla="*/ 7 w 34"/>
                  <a:gd name="T29" fmla="*/ 4173 h 38"/>
                  <a:gd name="T30" fmla="*/ 3 w 34"/>
                  <a:gd name="T31" fmla="*/ 5040 h 38"/>
                  <a:gd name="T32" fmla="*/ 1 w 34"/>
                  <a:gd name="T33" fmla="*/ 6582 h 38"/>
                  <a:gd name="T34" fmla="*/ 0 w 34"/>
                  <a:gd name="T35" fmla="*/ 7663 h 38"/>
                  <a:gd name="T36" fmla="*/ 8 w 34"/>
                  <a:gd name="T37" fmla="*/ 7663 h 38"/>
                  <a:gd name="T38" fmla="*/ 0 w 34"/>
                  <a:gd name="T39" fmla="*/ 0 h 38"/>
                  <a:gd name="T40" fmla="*/ 34 w 34"/>
                  <a:gd name="T4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4" h="38">
                    <a:moveTo>
                      <a:pt x="8" y="38"/>
                    </a:moveTo>
                    <a:lnTo>
                      <a:pt x="9" y="35"/>
                    </a:lnTo>
                    <a:lnTo>
                      <a:pt x="11" y="30"/>
                    </a:lnTo>
                    <a:lnTo>
                      <a:pt x="15" y="25"/>
                    </a:lnTo>
                    <a:lnTo>
                      <a:pt x="19" y="21"/>
                    </a:lnTo>
                    <a:lnTo>
                      <a:pt x="23" y="15"/>
                    </a:lnTo>
                    <a:lnTo>
                      <a:pt x="27" y="12"/>
                    </a:lnTo>
                    <a:lnTo>
                      <a:pt x="31" y="10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3" y="4"/>
                    </a:lnTo>
                    <a:lnTo>
                      <a:pt x="18" y="9"/>
                    </a:lnTo>
                    <a:lnTo>
                      <a:pt x="12" y="14"/>
                    </a:lnTo>
                    <a:lnTo>
                      <a:pt x="7" y="20"/>
                    </a:lnTo>
                    <a:lnTo>
                      <a:pt x="3" y="25"/>
                    </a:lnTo>
                    <a:lnTo>
                      <a:pt x="1" y="32"/>
                    </a:lnTo>
                    <a:lnTo>
                      <a:pt x="0" y="38"/>
                    </a:lnTo>
                    <a:lnTo>
                      <a:pt x="8" y="3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37" name="Freeform 1165"/>
              <p:cNvSpPr>
                <a:spLocks noChangeArrowheads="1"/>
              </p:cNvSpPr>
              <p:nvPr/>
            </p:nvSpPr>
            <p:spPr bwMode="auto">
              <a:xfrm>
                <a:off x="3167" y="4215"/>
                <a:ext cx="19" cy="15"/>
              </a:xfrm>
              <a:custGeom>
                <a:avLst/>
                <a:gdLst>
                  <a:gd name="G0" fmla="+- 4 0 0"/>
                  <a:gd name="G1" fmla="*/ 1 59201 51712"/>
                  <a:gd name="G2" fmla="+- 19 0 0"/>
                  <a:gd name="G3" fmla="+- 1 0 0"/>
                  <a:gd name="G4" fmla="+- 1 0 0"/>
                  <a:gd name="G5" fmla="*/ 1 18537 45696"/>
                  <a:gd name="G6" fmla="*/ 1 18457 51712"/>
                  <a:gd name="G7" fmla="*/ 1 2291 19264"/>
                  <a:gd name="G8" fmla="+- 7 0 0"/>
                  <a:gd name="G9" fmla="+- 14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64683 0 0"/>
                  <a:gd name="G21" fmla="+- 64734 0 0"/>
                  <a:gd name="T0" fmla="*/ 0 w 21"/>
                  <a:gd name="T1" fmla="*/ 857 h 17"/>
                  <a:gd name="T2" fmla="*/ 4 w 21"/>
                  <a:gd name="T3" fmla="*/ 857 h 17"/>
                  <a:gd name="T4" fmla="*/ 7 w 21"/>
                  <a:gd name="T5" fmla="*/ 809 h 17"/>
                  <a:gd name="T6" fmla="*/ 322 w 21"/>
                  <a:gd name="T7" fmla="*/ 722 h 17"/>
                  <a:gd name="T8" fmla="*/ 370 w 21"/>
                  <a:gd name="T9" fmla="*/ 682 h 17"/>
                  <a:gd name="T10" fmla="*/ 425 w 21"/>
                  <a:gd name="T11" fmla="*/ 608 h 17"/>
                  <a:gd name="T12" fmla="*/ 466 w 21"/>
                  <a:gd name="T13" fmla="*/ 8 h 17"/>
                  <a:gd name="T14" fmla="*/ 488 w 21"/>
                  <a:gd name="T15" fmla="*/ 5 h 17"/>
                  <a:gd name="T16" fmla="*/ 511 w 21"/>
                  <a:gd name="T17" fmla="*/ 0 h 17"/>
                  <a:gd name="T18" fmla="*/ 353 w 21"/>
                  <a:gd name="T19" fmla="*/ 0 h 17"/>
                  <a:gd name="T20" fmla="*/ 337 w 21"/>
                  <a:gd name="T21" fmla="*/ 2 h 17"/>
                  <a:gd name="T22" fmla="*/ 337 w 21"/>
                  <a:gd name="T23" fmla="*/ 3 h 17"/>
                  <a:gd name="T24" fmla="*/ 322 w 21"/>
                  <a:gd name="T25" fmla="*/ 5 h 17"/>
                  <a:gd name="T26" fmla="*/ 10 w 21"/>
                  <a:gd name="T27" fmla="*/ 6 h 17"/>
                  <a:gd name="T28" fmla="*/ 7 w 21"/>
                  <a:gd name="T29" fmla="*/ 6 h 17"/>
                  <a:gd name="T30" fmla="*/ 5 w 21"/>
                  <a:gd name="T31" fmla="*/ 7 h 17"/>
                  <a:gd name="T32" fmla="*/ 3 w 21"/>
                  <a:gd name="T33" fmla="*/ 7 h 17"/>
                  <a:gd name="T34" fmla="*/ 0 w 21"/>
                  <a:gd name="T35" fmla="*/ 7 h 17"/>
                  <a:gd name="T36" fmla="*/ 0 w 21"/>
                  <a:gd name="T37" fmla="*/ 857 h 17"/>
                  <a:gd name="T38" fmla="*/ 0 w 21"/>
                  <a:gd name="T39" fmla="*/ 0 h 17"/>
                  <a:gd name="T40" fmla="*/ 21 w 21"/>
                  <a:gd name="T4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1" h="17">
                    <a:moveTo>
                      <a:pt x="0" y="17"/>
                    </a:moveTo>
                    <a:lnTo>
                      <a:pt x="4" y="17"/>
                    </a:lnTo>
                    <a:lnTo>
                      <a:pt x="7" y="16"/>
                    </a:lnTo>
                    <a:lnTo>
                      <a:pt x="11" y="14"/>
                    </a:lnTo>
                    <a:lnTo>
                      <a:pt x="14" y="13"/>
                    </a:lnTo>
                    <a:lnTo>
                      <a:pt x="17" y="11"/>
                    </a:lnTo>
                    <a:lnTo>
                      <a:pt x="19" y="8"/>
                    </a:lnTo>
                    <a:lnTo>
                      <a:pt x="20" y="5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7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38" name="Freeform 1166"/>
              <p:cNvSpPr>
                <a:spLocks noChangeArrowheads="1"/>
              </p:cNvSpPr>
              <p:nvPr/>
            </p:nvSpPr>
            <p:spPr bwMode="auto">
              <a:xfrm>
                <a:off x="3159" y="4214"/>
                <a:ext cx="7" cy="17"/>
              </a:xfrm>
              <a:custGeom>
                <a:avLst/>
                <a:gdLst>
                  <a:gd name="G0" fmla="+- 1 0 0"/>
                  <a:gd name="G1" fmla="+- 65535 0 0"/>
                  <a:gd name="G2" fmla="*/ 1 9083 45696"/>
                  <a:gd name="G3" fmla="+- 7 0 0"/>
                  <a:gd name="G4" fmla="*/ 1 24973 19264"/>
                  <a:gd name="G5" fmla="+- 8 0 0"/>
                  <a:gd name="G6" fmla="sin 9 G5"/>
                  <a:gd name="G7" fmla="*/ 1 39643 51712"/>
                  <a:gd name="G8" fmla="*/ 1 63095 51712"/>
                  <a:gd name="G9" fmla="*/ G8 1 180"/>
                  <a:gd name="G10" fmla="*/ G7 1 G9"/>
                  <a:gd name="G11" fmla="*/ 1 6625 25856"/>
                  <a:gd name="G12" fmla="*/ 1 63095 51712"/>
                  <a:gd name="G13" fmla="*/ G12 1 180"/>
                  <a:gd name="G14" fmla="*/ G11 1 G13"/>
                  <a:gd name="G15" fmla="+- 6 0 0"/>
                  <a:gd name="G16" fmla="*/ 1 16385 2"/>
                  <a:gd name="G17" fmla="+- 1 0 0"/>
                  <a:gd name="G18" fmla="+- 1 0 0"/>
                  <a:gd name="G19" fmla="+- 1 0 0"/>
                  <a:gd name="G20" fmla="*/ 1 50009 48160"/>
                  <a:gd name="G21" fmla="+- 1 0 0"/>
                  <a:gd name="G22" fmla="+- 11047 0 0"/>
                  <a:gd name="G23" fmla="+- 9942 0 0"/>
                  <a:gd name="T0" fmla="*/ 0 w 9"/>
                  <a:gd name="T1" fmla="*/ 11047 h 18"/>
                  <a:gd name="T2" fmla="*/ 0 w 9"/>
                  <a:gd name="T3" fmla="*/ 9942 h 18"/>
                  <a:gd name="T4" fmla="*/ 0 w 9"/>
                  <a:gd name="T5" fmla="*/ 12274 h 18"/>
                  <a:gd name="T6" fmla="*/ 0 w 9"/>
                  <a:gd name="T7" fmla="*/ 13638 h 18"/>
                  <a:gd name="T8" fmla="*/ 1 w 9"/>
                  <a:gd name="T9" fmla="*/ 16837 h 18"/>
                  <a:gd name="T10" fmla="*/ 2 w 9"/>
                  <a:gd name="T11" fmla="*/ 23097 h 18"/>
                  <a:gd name="T12" fmla="*/ 4 w 9"/>
                  <a:gd name="T13" fmla="*/ 26744 h 18"/>
                  <a:gd name="T14" fmla="*/ 11047 w 9"/>
                  <a:gd name="T15" fmla="*/ 28514 h 18"/>
                  <a:gd name="T16" fmla="*/ 11047 w 9"/>
                  <a:gd name="T17" fmla="*/ 12274 h 18"/>
                  <a:gd name="T18" fmla="*/ 12274 w 9"/>
                  <a:gd name="T19" fmla="*/ 13638 h 18"/>
                  <a:gd name="T20" fmla="*/ 13638 w 9"/>
                  <a:gd name="T21" fmla="*/ 13638 h 18"/>
                  <a:gd name="T22" fmla="*/ 12274 w 9"/>
                  <a:gd name="T23" fmla="*/ 12274 h 18"/>
                  <a:gd name="T24" fmla="*/ 12274 w 9"/>
                  <a:gd name="T25" fmla="*/ 11047 h 18"/>
                  <a:gd name="T26" fmla="*/ 12274 w 9"/>
                  <a:gd name="T27" fmla="*/ 4 h 18"/>
                  <a:gd name="T28" fmla="*/ 12274 w 9"/>
                  <a:gd name="T29" fmla="*/ 2 h 18"/>
                  <a:gd name="T30" fmla="*/ 9942 w 9"/>
                  <a:gd name="T31" fmla="*/ 0 h 18"/>
                  <a:gd name="T32" fmla="*/ 0 w 9"/>
                  <a:gd name="T33" fmla="*/ 11047 h 18"/>
                  <a:gd name="T34" fmla="*/ 0 w 9"/>
                  <a:gd name="T35" fmla="*/ 0 h 18"/>
                  <a:gd name="T36" fmla="*/ 9 w 9"/>
                  <a:gd name="T3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T34" t="T35" r="T36" b="T37"/>
                <a:pathLst>
                  <a:path w="9" h="18">
                    <a:moveTo>
                      <a:pt x="0" y="7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7" y="18"/>
                    </a:lnTo>
                    <a:lnTo>
                      <a:pt x="7" y="8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7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39" name="Freeform 1167"/>
              <p:cNvSpPr>
                <a:spLocks noChangeArrowheads="1"/>
              </p:cNvSpPr>
              <p:nvPr/>
            </p:nvSpPr>
            <p:spPr bwMode="auto">
              <a:xfrm>
                <a:off x="3097" y="4141"/>
                <a:ext cx="58" cy="42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8 0 0"/>
                  <a:gd name="G9" fmla="sin 29 G8"/>
                  <a:gd name="G10" fmla="*/ 1 10851 51712"/>
                  <a:gd name="G11" fmla="*/ 1 63095 51712"/>
                  <a:gd name="G12" fmla="*/ G11 1 180"/>
                  <a:gd name="G13" fmla="*/ G10 1 G12"/>
                  <a:gd name="G14" fmla="+- 5 0 0"/>
                  <a:gd name="G15" fmla="+- 4 0 0"/>
                  <a:gd name="G16" fmla="+- 16 0 0"/>
                  <a:gd name="G17" fmla="+- 9 0 0"/>
                  <a:gd name="G18" fmla="*/ 1 34585 49664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*/ 1 32768 5"/>
                  <a:gd name="G31" fmla="+- 1 0 0"/>
                  <a:gd name="G32" fmla="+- 449 0 0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T0" fmla="*/ 432 w 70"/>
                  <a:gd name="T1" fmla="*/ 0 h 29"/>
                  <a:gd name="T2" fmla="*/ 449 w 70"/>
                  <a:gd name="T3" fmla="*/ 211 h 29"/>
                  <a:gd name="T4" fmla="*/ 476 w 70"/>
                  <a:gd name="T5" fmla="*/ 2663 h 29"/>
                  <a:gd name="T6" fmla="*/ 483 w 70"/>
                  <a:gd name="T7" fmla="*/ 3259 h 29"/>
                  <a:gd name="T8" fmla="*/ 503 w 70"/>
                  <a:gd name="T9" fmla="*/ 66477 h 29"/>
                  <a:gd name="T10" fmla="*/ 511 w 70"/>
                  <a:gd name="T11" fmla="*/ 71171 h 29"/>
                  <a:gd name="T12" fmla="*/ 532 w 70"/>
                  <a:gd name="T13" fmla="*/ 76286 h 29"/>
                  <a:gd name="T14" fmla="*/ 551 w 70"/>
                  <a:gd name="T15" fmla="*/ 76286 h 29"/>
                  <a:gd name="T16" fmla="*/ 569 w 70"/>
                  <a:gd name="T17" fmla="*/ 66477 h 29"/>
                  <a:gd name="T18" fmla="*/ 587 w 70"/>
                  <a:gd name="T19" fmla="*/ 62272 h 29"/>
                  <a:gd name="T20" fmla="*/ 583 w 70"/>
                  <a:gd name="T21" fmla="*/ 66477 h 29"/>
                  <a:gd name="T22" fmla="*/ 554 w 70"/>
                  <a:gd name="T23" fmla="*/ 76286 h 29"/>
                  <a:gd name="T24" fmla="*/ 503 w 70"/>
                  <a:gd name="T25" fmla="*/ 92900 h 29"/>
                  <a:gd name="T26" fmla="*/ 426 w 70"/>
                  <a:gd name="T27" fmla="*/ 129470 h 29"/>
                  <a:gd name="T28" fmla="*/ 336 w 70"/>
                  <a:gd name="T29" fmla="*/ 158431 h 29"/>
                  <a:gd name="T30" fmla="*/ 219 w 70"/>
                  <a:gd name="T31" fmla="*/ 193160 h 29"/>
                  <a:gd name="T32" fmla="*/ 85 w 70"/>
                  <a:gd name="T33" fmla="*/ 205909 h 29"/>
                  <a:gd name="T34" fmla="*/ 4 w 70"/>
                  <a:gd name="T35" fmla="*/ 205909 h 29"/>
                  <a:gd name="T36" fmla="*/ 4 w 70"/>
                  <a:gd name="T37" fmla="*/ 193306 h 29"/>
                  <a:gd name="T38" fmla="*/ 4 w 70"/>
                  <a:gd name="T39" fmla="*/ 180199 h 29"/>
                  <a:gd name="T40" fmla="*/ 4 w 70"/>
                  <a:gd name="T41" fmla="*/ 158431 h 29"/>
                  <a:gd name="T42" fmla="*/ 4 w 70"/>
                  <a:gd name="T43" fmla="*/ 138558 h 29"/>
                  <a:gd name="T44" fmla="*/ 3 w 70"/>
                  <a:gd name="T45" fmla="*/ 121315 h 29"/>
                  <a:gd name="T46" fmla="*/ 3 w 70"/>
                  <a:gd name="T47" fmla="*/ 105947 h 29"/>
                  <a:gd name="T48" fmla="*/ 3 w 70"/>
                  <a:gd name="T49" fmla="*/ 105947 h 29"/>
                  <a:gd name="T50" fmla="*/ 0 w 70"/>
                  <a:gd name="T51" fmla="*/ 92900 h 29"/>
                  <a:gd name="T52" fmla="*/ 0 w 70"/>
                  <a:gd name="T53" fmla="*/ 92900 h 29"/>
                  <a:gd name="T54" fmla="*/ 2 w 70"/>
                  <a:gd name="T55" fmla="*/ 86723 h 29"/>
                  <a:gd name="T56" fmla="*/ 4 w 70"/>
                  <a:gd name="T57" fmla="*/ 86723 h 29"/>
                  <a:gd name="T58" fmla="*/ 100 w 70"/>
                  <a:gd name="T59" fmla="*/ 76286 h 29"/>
                  <a:gd name="T60" fmla="*/ 185 w 70"/>
                  <a:gd name="T61" fmla="*/ 71171 h 29"/>
                  <a:gd name="T62" fmla="*/ 272 w 70"/>
                  <a:gd name="T63" fmla="*/ 62272 h 29"/>
                  <a:gd name="T64" fmla="*/ 359 w 70"/>
                  <a:gd name="T65" fmla="*/ 2663 h 29"/>
                  <a:gd name="T66" fmla="*/ 420 w 70"/>
                  <a:gd name="T67" fmla="*/ 211 h 29"/>
                  <a:gd name="T68" fmla="*/ 432 w 70"/>
                  <a:gd name="T69" fmla="*/ 0 h 29"/>
                  <a:gd name="T70" fmla="*/ 0 w 70"/>
                  <a:gd name="T71" fmla="*/ 0 h 29"/>
                  <a:gd name="T72" fmla="*/ 70 w 70"/>
                  <a:gd name="T7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70" h="29">
                    <a:moveTo>
                      <a:pt x="52" y="0"/>
                    </a:moveTo>
                    <a:lnTo>
                      <a:pt x="54" y="2"/>
                    </a:lnTo>
                    <a:lnTo>
                      <a:pt x="57" y="5"/>
                    </a:lnTo>
                    <a:lnTo>
                      <a:pt x="58" y="7"/>
                    </a:lnTo>
                    <a:lnTo>
                      <a:pt x="60" y="9"/>
                    </a:lnTo>
                    <a:lnTo>
                      <a:pt x="61" y="10"/>
                    </a:lnTo>
                    <a:lnTo>
                      <a:pt x="63" y="11"/>
                    </a:lnTo>
                    <a:lnTo>
                      <a:pt x="65" y="11"/>
                    </a:lnTo>
                    <a:lnTo>
                      <a:pt x="68" y="9"/>
                    </a:lnTo>
                    <a:lnTo>
                      <a:pt x="70" y="8"/>
                    </a:lnTo>
                    <a:lnTo>
                      <a:pt x="69" y="9"/>
                    </a:lnTo>
                    <a:lnTo>
                      <a:pt x="66" y="11"/>
                    </a:lnTo>
                    <a:lnTo>
                      <a:pt x="60" y="14"/>
                    </a:lnTo>
                    <a:lnTo>
                      <a:pt x="51" y="19"/>
                    </a:lnTo>
                    <a:lnTo>
                      <a:pt x="40" y="22"/>
                    </a:lnTo>
                    <a:lnTo>
                      <a:pt x="26" y="27"/>
                    </a:lnTo>
                    <a:lnTo>
                      <a:pt x="9" y="29"/>
                    </a:lnTo>
                    <a:lnTo>
                      <a:pt x="8" y="29"/>
                    </a:lnTo>
                    <a:lnTo>
                      <a:pt x="8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5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3" y="16"/>
                    </a:lnTo>
                    <a:lnTo>
                      <a:pt x="0" y="14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12" y="11"/>
                    </a:lnTo>
                    <a:lnTo>
                      <a:pt x="23" y="10"/>
                    </a:lnTo>
                    <a:lnTo>
                      <a:pt x="33" y="8"/>
                    </a:lnTo>
                    <a:lnTo>
                      <a:pt x="43" y="5"/>
                    </a:lnTo>
                    <a:lnTo>
                      <a:pt x="50" y="2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40" name="Freeform 1168"/>
              <p:cNvSpPr>
                <a:spLocks noChangeArrowheads="1"/>
              </p:cNvSpPr>
              <p:nvPr/>
            </p:nvSpPr>
            <p:spPr bwMode="auto">
              <a:xfrm>
                <a:off x="3150" y="4138"/>
                <a:ext cx="18" cy="31"/>
              </a:xfrm>
              <a:custGeom>
                <a:avLst/>
                <a:gdLst>
                  <a:gd name="G0" fmla="*/ 1 23033 51712"/>
                  <a:gd name="G1" fmla="*/ 1 8353 44808"/>
                  <a:gd name="G2" fmla="*/ 1 51237 25856"/>
                  <a:gd name="G3" fmla="*/ 1 21561 45696"/>
                  <a:gd name="G4" fmla="*/ 1 63095 51712"/>
                  <a:gd name="G5" fmla="*/ G4 1 180"/>
                  <a:gd name="G6" fmla="*/ G3 1 G5"/>
                  <a:gd name="G7" fmla="*/ 1 0 51712"/>
                  <a:gd name="G8" fmla="*/ 1 15 2"/>
                  <a:gd name="G9" fmla="+- 15 0 0"/>
                  <a:gd name="G10" fmla="*/ 1 13317 5171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3641 10"/>
                  <a:gd name="G18" fmla="+- 1 0 0"/>
                  <a:gd name="G19" fmla="+- 1 0 0"/>
                  <a:gd name="G20" fmla="+- 1 0 0"/>
                  <a:gd name="T0" fmla="*/ 443 w 20"/>
                  <a:gd name="T1" fmla="*/ 1022112 h 19"/>
                  <a:gd name="T2" fmla="*/ 422 w 20"/>
                  <a:gd name="T3" fmla="*/ 1129772 h 19"/>
                  <a:gd name="T4" fmla="*/ 402 w 20"/>
                  <a:gd name="T5" fmla="*/ 1129772 h 19"/>
                  <a:gd name="T6" fmla="*/ 402 w 20"/>
                  <a:gd name="T7" fmla="*/ 1022112 h 19"/>
                  <a:gd name="T8" fmla="*/ 383 w 20"/>
                  <a:gd name="T9" fmla="*/ 924929 h 19"/>
                  <a:gd name="T10" fmla="*/ 300 w 20"/>
                  <a:gd name="T11" fmla="*/ 684672 h 19"/>
                  <a:gd name="T12" fmla="*/ 8 w 20"/>
                  <a:gd name="T13" fmla="*/ 796 h 19"/>
                  <a:gd name="T14" fmla="*/ 4 w 20"/>
                  <a:gd name="T15" fmla="*/ 0 h 19"/>
                  <a:gd name="T16" fmla="*/ 0 w 20"/>
                  <a:gd name="T17" fmla="*/ 924929 h 19"/>
                  <a:gd name="T18" fmla="*/ 1 w 20"/>
                  <a:gd name="T19" fmla="*/ 1022112 h 19"/>
                  <a:gd name="T20" fmla="*/ 2 w 20"/>
                  <a:gd name="T21" fmla="*/ 1248904 h 19"/>
                  <a:gd name="T22" fmla="*/ 4 w 20"/>
                  <a:gd name="T23" fmla="*/ 1525265 h 19"/>
                  <a:gd name="T24" fmla="*/ 5 w 20"/>
                  <a:gd name="T25" fmla="*/ 1863355 h 19"/>
                  <a:gd name="T26" fmla="*/ 9 w 20"/>
                  <a:gd name="T27" fmla="*/ 2059747 h 19"/>
                  <a:gd name="T28" fmla="*/ 383 w 20"/>
                  <a:gd name="T29" fmla="*/ 2276669 h 19"/>
                  <a:gd name="T30" fmla="*/ 465 w 20"/>
                  <a:gd name="T31" fmla="*/ 2276669 h 19"/>
                  <a:gd name="T32" fmla="*/ 565 w 20"/>
                  <a:gd name="T33" fmla="*/ 1948851 h 19"/>
                  <a:gd name="T34" fmla="*/ 443 w 20"/>
                  <a:gd name="T35" fmla="*/ 1022112 h 19"/>
                  <a:gd name="T36" fmla="*/ 0 w 20"/>
                  <a:gd name="T37" fmla="*/ 0 h 19"/>
                  <a:gd name="T38" fmla="*/ 20 w 20"/>
                  <a:gd name="T3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20" h="19">
                    <a:moveTo>
                      <a:pt x="15" y="9"/>
                    </a:moveTo>
                    <a:lnTo>
                      <a:pt x="14" y="10"/>
                    </a:lnTo>
                    <a:lnTo>
                      <a:pt x="13" y="10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0" y="5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9" y="17"/>
                    </a:lnTo>
                    <a:lnTo>
                      <a:pt x="12" y="19"/>
                    </a:lnTo>
                    <a:lnTo>
                      <a:pt x="16" y="19"/>
                    </a:lnTo>
                    <a:lnTo>
                      <a:pt x="20" y="16"/>
                    </a:lnTo>
                    <a:lnTo>
                      <a:pt x="15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41" name="Freeform 1169"/>
              <p:cNvSpPr>
                <a:spLocks noChangeArrowheads="1"/>
              </p:cNvSpPr>
              <p:nvPr/>
            </p:nvSpPr>
            <p:spPr bwMode="auto">
              <a:xfrm>
                <a:off x="3106" y="4144"/>
                <a:ext cx="50" cy="44"/>
              </a:xfrm>
              <a:custGeom>
                <a:avLst/>
                <a:gdLst>
                  <a:gd name="G0" fmla="*/ 1 53705 61568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*/ 1 0 51712"/>
                  <a:gd name="G9" fmla="*/ 1 217 8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*/ 1 0 51712"/>
                  <a:gd name="G21" fmla="*/ 1 0 51712"/>
                  <a:gd name="T0" fmla="*/ 1 w 62"/>
                  <a:gd name="T1" fmla="*/ 445330 h 31"/>
                  <a:gd name="T2" fmla="*/ 184 w 62"/>
                  <a:gd name="T3" fmla="*/ 406091 h 31"/>
                  <a:gd name="T4" fmla="*/ 345 w 62"/>
                  <a:gd name="T5" fmla="*/ 341206 h 31"/>
                  <a:gd name="T6" fmla="*/ 471 w 62"/>
                  <a:gd name="T7" fmla="*/ 283657 h 31"/>
                  <a:gd name="T8" fmla="*/ 573 w 62"/>
                  <a:gd name="T9" fmla="*/ 235852 h 31"/>
                  <a:gd name="T10" fmla="*/ 642 w 62"/>
                  <a:gd name="T11" fmla="*/ 178790 h 31"/>
                  <a:gd name="T12" fmla="*/ 674 w 62"/>
                  <a:gd name="T13" fmla="*/ 123515 h 31"/>
                  <a:gd name="T14" fmla="*/ 642 w 62"/>
                  <a:gd name="T15" fmla="*/ 0 h 31"/>
                  <a:gd name="T16" fmla="*/ 610 w 62"/>
                  <a:gd name="T17" fmla="*/ 191 h 31"/>
                  <a:gd name="T18" fmla="*/ 655 w 62"/>
                  <a:gd name="T19" fmla="*/ 135510 h 31"/>
                  <a:gd name="T20" fmla="*/ 674 w 62"/>
                  <a:gd name="T21" fmla="*/ 123515 h 31"/>
                  <a:gd name="T22" fmla="*/ 615 w 62"/>
                  <a:gd name="T23" fmla="*/ 191 h 31"/>
                  <a:gd name="T24" fmla="*/ 604 w 62"/>
                  <a:gd name="T25" fmla="*/ 249 h 31"/>
                  <a:gd name="T26" fmla="*/ 533 w 62"/>
                  <a:gd name="T27" fmla="*/ 102753 h 31"/>
                  <a:gd name="T28" fmla="*/ 442 w 62"/>
                  <a:gd name="T29" fmla="*/ 148572 h 31"/>
                  <a:gd name="T30" fmla="*/ 324 w 62"/>
                  <a:gd name="T31" fmla="*/ 215067 h 31"/>
                  <a:gd name="T32" fmla="*/ 162 w 62"/>
                  <a:gd name="T33" fmla="*/ 273586 h 31"/>
                  <a:gd name="T34" fmla="*/ 0 w 62"/>
                  <a:gd name="T35" fmla="*/ 300027 h 31"/>
                  <a:gd name="T36" fmla="*/ 1 w 62"/>
                  <a:gd name="T37" fmla="*/ 445330 h 31"/>
                  <a:gd name="T38" fmla="*/ 0 w 62"/>
                  <a:gd name="T39" fmla="*/ 0 h 31"/>
                  <a:gd name="T40" fmla="*/ 62 w 62"/>
                  <a:gd name="T4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62" h="31">
                    <a:moveTo>
                      <a:pt x="1" y="31"/>
                    </a:moveTo>
                    <a:lnTo>
                      <a:pt x="18" y="28"/>
                    </a:lnTo>
                    <a:lnTo>
                      <a:pt x="32" y="24"/>
                    </a:lnTo>
                    <a:lnTo>
                      <a:pt x="43" y="20"/>
                    </a:lnTo>
                    <a:lnTo>
                      <a:pt x="53" y="16"/>
                    </a:lnTo>
                    <a:lnTo>
                      <a:pt x="59" y="13"/>
                    </a:lnTo>
                    <a:lnTo>
                      <a:pt x="62" y="9"/>
                    </a:lnTo>
                    <a:lnTo>
                      <a:pt x="59" y="0"/>
                    </a:lnTo>
                    <a:lnTo>
                      <a:pt x="56" y="3"/>
                    </a:lnTo>
                    <a:lnTo>
                      <a:pt x="61" y="10"/>
                    </a:lnTo>
                    <a:lnTo>
                      <a:pt x="62" y="9"/>
                    </a:lnTo>
                    <a:lnTo>
                      <a:pt x="57" y="3"/>
                    </a:lnTo>
                    <a:lnTo>
                      <a:pt x="55" y="4"/>
                    </a:lnTo>
                    <a:lnTo>
                      <a:pt x="49" y="7"/>
                    </a:lnTo>
                    <a:lnTo>
                      <a:pt x="40" y="11"/>
                    </a:lnTo>
                    <a:lnTo>
                      <a:pt x="30" y="15"/>
                    </a:lnTo>
                    <a:lnTo>
                      <a:pt x="16" y="19"/>
                    </a:lnTo>
                    <a:lnTo>
                      <a:pt x="0" y="21"/>
                    </a:lnTo>
                    <a:lnTo>
                      <a:pt x="1" y="31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42" name="Freeform 1170"/>
              <p:cNvSpPr>
                <a:spLocks noChangeArrowheads="1"/>
              </p:cNvSpPr>
              <p:nvPr/>
            </p:nvSpPr>
            <p:spPr bwMode="auto">
              <a:xfrm>
                <a:off x="3096" y="4152"/>
                <a:ext cx="8" cy="23"/>
              </a:xfrm>
              <a:custGeom>
                <a:avLst/>
                <a:gdLst>
                  <a:gd name="G0" fmla="+- 10 0 0"/>
                  <a:gd name="G1" fmla="*/ 1 62811 11520"/>
                  <a:gd name="G2" fmla="+- 13 0 0"/>
                  <a:gd name="G3" fmla="+- 19 0 0"/>
                  <a:gd name="G4" fmla="*/ 1 34011 22848"/>
                  <a:gd name="G5" fmla="*/ 1 63743 51712"/>
                  <a:gd name="G6" fmla="*/ 1 42659 45696"/>
                  <a:gd name="G7" fmla="+- 8 0 0"/>
                  <a:gd name="G8" fmla="sin 6 G7"/>
                  <a:gd name="G9" fmla="*/ 1 0 51712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*/ 1 3641 10"/>
                  <a:gd name="G16" fmla="+- 1 0 0"/>
                  <a:gd name="G17" fmla="+- 1 0 0"/>
                  <a:gd name="G18" fmla="+- 1 0 0"/>
                  <a:gd name="T0" fmla="*/ 3 w 12"/>
                  <a:gd name="T1" fmla="*/ 2693 h 24"/>
                  <a:gd name="T2" fmla="*/ 0 w 12"/>
                  <a:gd name="T3" fmla="*/ 2486 h 24"/>
                  <a:gd name="T4" fmla="*/ 1 w 12"/>
                  <a:gd name="T5" fmla="*/ 2693 h 24"/>
                  <a:gd name="T6" fmla="*/ 1 w 12"/>
                  <a:gd name="T7" fmla="*/ 2917 h 24"/>
                  <a:gd name="T8" fmla="*/ 3 w 12"/>
                  <a:gd name="T9" fmla="*/ 3423 h 24"/>
                  <a:gd name="T10" fmla="*/ 4 w 12"/>
                  <a:gd name="T11" fmla="*/ 4715 h 24"/>
                  <a:gd name="T12" fmla="*/ 5 w 12"/>
                  <a:gd name="T13" fmla="*/ 5272 h 24"/>
                  <a:gd name="T14" fmla="*/ 284 w 12"/>
                  <a:gd name="T15" fmla="*/ 5995 h 24"/>
                  <a:gd name="T16" fmla="*/ 393 w 12"/>
                  <a:gd name="T17" fmla="*/ 6495 h 24"/>
                  <a:gd name="T18" fmla="*/ 362 w 12"/>
                  <a:gd name="T19" fmla="*/ 3708 h 24"/>
                  <a:gd name="T20" fmla="*/ 426 w 12"/>
                  <a:gd name="T21" fmla="*/ 4017 h 24"/>
                  <a:gd name="T22" fmla="*/ 426 w 12"/>
                  <a:gd name="T23" fmla="*/ 3423 h 24"/>
                  <a:gd name="T24" fmla="*/ 393 w 12"/>
                  <a:gd name="T25" fmla="*/ 2917 h 24"/>
                  <a:gd name="T26" fmla="*/ 362 w 12"/>
                  <a:gd name="T27" fmla="*/ 2486 h 24"/>
                  <a:gd name="T28" fmla="*/ 336 w 12"/>
                  <a:gd name="T29" fmla="*/ 1955 h 24"/>
                  <a:gd name="T30" fmla="*/ 310 w 12"/>
                  <a:gd name="T31" fmla="*/ 2 h 24"/>
                  <a:gd name="T32" fmla="*/ 4 w 12"/>
                  <a:gd name="T33" fmla="*/ 0 h 24"/>
                  <a:gd name="T34" fmla="*/ 3 w 12"/>
                  <a:gd name="T35" fmla="*/ 2693 h 24"/>
                  <a:gd name="T36" fmla="*/ 0 w 12"/>
                  <a:gd name="T37" fmla="*/ 0 h 24"/>
                  <a:gd name="T38" fmla="*/ 12 w 12"/>
                  <a:gd name="T3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2" h="24">
                    <a:moveTo>
                      <a:pt x="3" y="10"/>
                    </a:moveTo>
                    <a:lnTo>
                      <a:pt x="0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4" y="17"/>
                    </a:lnTo>
                    <a:lnTo>
                      <a:pt x="5" y="19"/>
                    </a:lnTo>
                    <a:lnTo>
                      <a:pt x="7" y="22"/>
                    </a:lnTo>
                    <a:lnTo>
                      <a:pt x="11" y="24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2" y="13"/>
                    </a:lnTo>
                    <a:lnTo>
                      <a:pt x="11" y="11"/>
                    </a:lnTo>
                    <a:lnTo>
                      <a:pt x="10" y="9"/>
                    </a:lnTo>
                    <a:lnTo>
                      <a:pt x="9" y="6"/>
                    </a:lnTo>
                    <a:lnTo>
                      <a:pt x="8" y="2"/>
                    </a:lnTo>
                    <a:lnTo>
                      <a:pt x="4" y="0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43" name="Freeform 1171"/>
              <p:cNvSpPr>
                <a:spLocks noChangeArrowheads="1"/>
              </p:cNvSpPr>
              <p:nvPr/>
            </p:nvSpPr>
            <p:spPr bwMode="auto">
              <a:xfrm>
                <a:off x="3094" y="4138"/>
                <a:ext cx="48" cy="3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5 0 0"/>
                  <a:gd name="G4" fmla="+- 12 0 0"/>
                  <a:gd name="G5" fmla="*/ 1 22115 57600"/>
                  <a:gd name="G6" fmla="+- 5 0 0"/>
                  <a:gd name="G7" fmla="+- 8 0 0"/>
                  <a:gd name="G8" fmla="*/ 1 24537 2304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*/ 1 1773 45696"/>
                  <a:gd name="G19" fmla="+- 1 0 0"/>
                  <a:gd name="G20" fmla="+- 1 0 0"/>
                  <a:gd name="G21" fmla="+- 1 0 0"/>
                  <a:gd name="G22" fmla="+- 1 0 0"/>
                  <a:gd name="G23" fmla="*/ 1 489 2"/>
                  <a:gd name="T0" fmla="*/ 664 w 60"/>
                  <a:gd name="T1" fmla="*/ 0 h 23"/>
                  <a:gd name="T2" fmla="*/ 584 w 60"/>
                  <a:gd name="T3" fmla="*/ 696 h 23"/>
                  <a:gd name="T4" fmla="*/ 584 w 60"/>
                  <a:gd name="T5" fmla="*/ 316 h 23"/>
                  <a:gd name="T6" fmla="*/ 514 w 60"/>
                  <a:gd name="T7" fmla="*/ 489 h 23"/>
                  <a:gd name="T8" fmla="*/ 397 w 60"/>
                  <a:gd name="T9" fmla="*/ 740 h 23"/>
                  <a:gd name="T10" fmla="*/ 286 w 60"/>
                  <a:gd name="T11" fmla="*/ 158528 h 23"/>
                  <a:gd name="T12" fmla="*/ 151 w 60"/>
                  <a:gd name="T13" fmla="*/ 187193 h 23"/>
                  <a:gd name="T14" fmla="*/ 3 w 60"/>
                  <a:gd name="T15" fmla="*/ 221291 h 23"/>
                  <a:gd name="T16" fmla="*/ 3 w 60"/>
                  <a:gd name="T17" fmla="*/ 221291 h 23"/>
                  <a:gd name="T18" fmla="*/ 0 w 60"/>
                  <a:gd name="T19" fmla="*/ 261523 h 23"/>
                  <a:gd name="T20" fmla="*/ 1 w 60"/>
                  <a:gd name="T21" fmla="*/ 431328 h 23"/>
                  <a:gd name="T22" fmla="*/ 3 w 60"/>
                  <a:gd name="T23" fmla="*/ 461204 h 23"/>
                  <a:gd name="T24" fmla="*/ 3 w 60"/>
                  <a:gd name="T25" fmla="*/ 240634 h 23"/>
                  <a:gd name="T26" fmla="*/ 3 w 60"/>
                  <a:gd name="T27" fmla="*/ 240634 h 23"/>
                  <a:gd name="T28" fmla="*/ 3 w 60"/>
                  <a:gd name="T29" fmla="*/ 424189 h 23"/>
                  <a:gd name="T30" fmla="*/ 103 w 60"/>
                  <a:gd name="T31" fmla="*/ 424189 h 23"/>
                  <a:gd name="T32" fmla="*/ 172 w 60"/>
                  <a:gd name="T33" fmla="*/ 390260 h 23"/>
                  <a:gd name="T34" fmla="*/ 306 w 60"/>
                  <a:gd name="T35" fmla="*/ 335832 h 23"/>
                  <a:gd name="T36" fmla="*/ 423 w 60"/>
                  <a:gd name="T37" fmla="*/ 284273 h 23"/>
                  <a:gd name="T38" fmla="*/ 548 w 60"/>
                  <a:gd name="T39" fmla="*/ 221291 h 23"/>
                  <a:gd name="T40" fmla="*/ 623 w 60"/>
                  <a:gd name="T41" fmla="*/ 187193 h 23"/>
                  <a:gd name="T42" fmla="*/ 708 w 60"/>
                  <a:gd name="T43" fmla="*/ 316 h 23"/>
                  <a:gd name="T44" fmla="*/ 623 w 60"/>
                  <a:gd name="T45" fmla="*/ 158528 h 23"/>
                  <a:gd name="T46" fmla="*/ 664 w 60"/>
                  <a:gd name="T47" fmla="*/ 0 h 23"/>
                  <a:gd name="T48" fmla="*/ 0 w 60"/>
                  <a:gd name="T49" fmla="*/ 0 h 23"/>
                  <a:gd name="T50" fmla="*/ 60 w 60"/>
                  <a:gd name="T5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T48" t="T49" r="T50" b="T51"/>
                <a:pathLst>
                  <a:path w="60" h="23">
                    <a:moveTo>
                      <a:pt x="57" y="0"/>
                    </a:moveTo>
                    <a:lnTo>
                      <a:pt x="51" y="4"/>
                    </a:lnTo>
                    <a:lnTo>
                      <a:pt x="51" y="2"/>
                    </a:lnTo>
                    <a:lnTo>
                      <a:pt x="45" y="3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4" y="10"/>
                    </a:lnTo>
                    <a:lnTo>
                      <a:pt x="7" y="12"/>
                    </a:lnTo>
                    <a:lnTo>
                      <a:pt x="3" y="12"/>
                    </a:lnTo>
                    <a:lnTo>
                      <a:pt x="0" y="14"/>
                    </a:lnTo>
                    <a:lnTo>
                      <a:pt x="1" y="22"/>
                    </a:lnTo>
                    <a:lnTo>
                      <a:pt x="5" y="23"/>
                    </a:lnTo>
                    <a:lnTo>
                      <a:pt x="6" y="13"/>
                    </a:lnTo>
                    <a:lnTo>
                      <a:pt x="5" y="13"/>
                    </a:lnTo>
                    <a:lnTo>
                      <a:pt x="6" y="21"/>
                    </a:lnTo>
                    <a:lnTo>
                      <a:pt x="8" y="21"/>
                    </a:lnTo>
                    <a:lnTo>
                      <a:pt x="16" y="19"/>
                    </a:lnTo>
                    <a:lnTo>
                      <a:pt x="26" y="17"/>
                    </a:lnTo>
                    <a:lnTo>
                      <a:pt x="37" y="15"/>
                    </a:lnTo>
                    <a:lnTo>
                      <a:pt x="47" y="12"/>
                    </a:lnTo>
                    <a:lnTo>
                      <a:pt x="54" y="10"/>
                    </a:lnTo>
                    <a:lnTo>
                      <a:pt x="60" y="2"/>
                    </a:lnTo>
                    <a:lnTo>
                      <a:pt x="53" y="8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44" name="Freeform 1172"/>
              <p:cNvSpPr>
                <a:spLocks noChangeArrowheads="1"/>
              </p:cNvSpPr>
              <p:nvPr/>
            </p:nvSpPr>
            <p:spPr bwMode="auto">
              <a:xfrm>
                <a:off x="2983" y="4152"/>
                <a:ext cx="78" cy="5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6 0 0"/>
                  <a:gd name="G8" fmla="cos 52 G7"/>
                  <a:gd name="G9" fmla="+- 18 0 0"/>
                  <a:gd name="G10" fmla="+- 7 0 0"/>
                  <a:gd name="G11" fmla="+- 6 0 0"/>
                  <a:gd name="G12" fmla="+- 13 0 0"/>
                  <a:gd name="G13" fmla="sin 11 G12"/>
                  <a:gd name="G14" fmla="*/ 1 22787 45696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16385 2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50009 48160"/>
                  <a:gd name="G34" fmla="+- 1 0 0"/>
                  <a:gd name="G35" fmla="+- 61118 0 0"/>
                  <a:gd name="G36" fmla="+- 61235 0 0"/>
                  <a:gd name="G37" fmla="+- 61658 0 0"/>
                  <a:gd name="G38" fmla="+- 61821 0 0"/>
                  <a:gd name="G39" fmla="+- 62303 0 0"/>
                  <a:gd name="G40" fmla="+- 62787 0 0"/>
                  <a:gd name="G41" fmla="+- 63233 0 0"/>
                  <a:gd name="G42" fmla="+- 64116 0 0"/>
                  <a:gd name="T0" fmla="*/ 6259 w 76"/>
                  <a:gd name="T1" fmla="*/ 2170 h 64"/>
                  <a:gd name="T2" fmla="*/ 6588 w 76"/>
                  <a:gd name="T3" fmla="*/ 2287 h 64"/>
                  <a:gd name="T4" fmla="*/ 6588 w 76"/>
                  <a:gd name="T5" fmla="*/ 2381 h 64"/>
                  <a:gd name="T6" fmla="*/ 6259 w 76"/>
                  <a:gd name="T7" fmla="*/ 2466 h 64"/>
                  <a:gd name="T8" fmla="*/ 6181 w 76"/>
                  <a:gd name="T9" fmla="*/ 2566 h 64"/>
                  <a:gd name="T10" fmla="*/ 5799 w 76"/>
                  <a:gd name="T11" fmla="*/ 2658 h 64"/>
                  <a:gd name="T12" fmla="*/ 5407 w 76"/>
                  <a:gd name="T13" fmla="*/ 2724 h 64"/>
                  <a:gd name="T14" fmla="*/ 5027 w 76"/>
                  <a:gd name="T15" fmla="*/ 2832 h 64"/>
                  <a:gd name="T16" fmla="*/ 4252 w 76"/>
                  <a:gd name="T17" fmla="*/ 2870 h 64"/>
                  <a:gd name="T18" fmla="*/ 3713 w 76"/>
                  <a:gd name="T19" fmla="*/ 2870 h 64"/>
                  <a:gd name="T20" fmla="*/ 3093 w 76"/>
                  <a:gd name="T21" fmla="*/ 2870 h 64"/>
                  <a:gd name="T22" fmla="*/ 2516 w 76"/>
                  <a:gd name="T23" fmla="*/ 2832 h 64"/>
                  <a:gd name="T24" fmla="*/ 2078 w 76"/>
                  <a:gd name="T25" fmla="*/ 2658 h 64"/>
                  <a:gd name="T26" fmla="*/ 1331 w 76"/>
                  <a:gd name="T27" fmla="*/ 2524 h 64"/>
                  <a:gd name="T28" fmla="*/ 908 w 76"/>
                  <a:gd name="T29" fmla="*/ 2343 h 64"/>
                  <a:gd name="T30" fmla="*/ 6 w 76"/>
                  <a:gd name="T31" fmla="*/ 2050 h 64"/>
                  <a:gd name="T32" fmla="*/ 2 w 76"/>
                  <a:gd name="T33" fmla="*/ 1635 h 64"/>
                  <a:gd name="T34" fmla="*/ 0 w 76"/>
                  <a:gd name="T35" fmla="*/ 1455 h 64"/>
                  <a:gd name="T36" fmla="*/ 0 w 76"/>
                  <a:gd name="T37" fmla="*/ 1254 h 64"/>
                  <a:gd name="T38" fmla="*/ 2 w 76"/>
                  <a:gd name="T39" fmla="*/ 1042 h 64"/>
                  <a:gd name="T40" fmla="*/ 4 w 76"/>
                  <a:gd name="T41" fmla="*/ 863 h 64"/>
                  <a:gd name="T42" fmla="*/ 6 w 76"/>
                  <a:gd name="T43" fmla="*/ 593 h 64"/>
                  <a:gd name="T44" fmla="*/ 852 w 76"/>
                  <a:gd name="T45" fmla="*/ 468 h 64"/>
                  <a:gd name="T46" fmla="*/ 1100 w 76"/>
                  <a:gd name="T47" fmla="*/ 353 h 64"/>
                  <a:gd name="T48" fmla="*/ 1331 w 76"/>
                  <a:gd name="T49" fmla="*/ 4 h 64"/>
                  <a:gd name="T50" fmla="*/ 1830 w 76"/>
                  <a:gd name="T51" fmla="*/ 2 h 64"/>
                  <a:gd name="T52" fmla="*/ 2215 w 76"/>
                  <a:gd name="T53" fmla="*/ 0 h 64"/>
                  <a:gd name="T54" fmla="*/ 2516 w 76"/>
                  <a:gd name="T55" fmla="*/ 0 h 64"/>
                  <a:gd name="T56" fmla="*/ 2858 w 76"/>
                  <a:gd name="T57" fmla="*/ 0 h 64"/>
                  <a:gd name="T58" fmla="*/ 3093 w 76"/>
                  <a:gd name="T59" fmla="*/ 2 h 64"/>
                  <a:gd name="T60" fmla="*/ 3484 w 76"/>
                  <a:gd name="T61" fmla="*/ 4 h 64"/>
                  <a:gd name="T62" fmla="*/ 3688 w 76"/>
                  <a:gd name="T63" fmla="*/ 404 h 64"/>
                  <a:gd name="T64" fmla="*/ 3713 w 76"/>
                  <a:gd name="T65" fmla="*/ 593 h 64"/>
                  <a:gd name="T66" fmla="*/ 3931 w 76"/>
                  <a:gd name="T67" fmla="*/ 998 h 64"/>
                  <a:gd name="T68" fmla="*/ 4190 w 76"/>
                  <a:gd name="T69" fmla="*/ 1254 h 64"/>
                  <a:gd name="T70" fmla="*/ 4494 w 76"/>
                  <a:gd name="T71" fmla="*/ 1516 h 64"/>
                  <a:gd name="T72" fmla="*/ 5027 w 76"/>
                  <a:gd name="T73" fmla="*/ 1676 h 64"/>
                  <a:gd name="T74" fmla="*/ 5407 w 76"/>
                  <a:gd name="T75" fmla="*/ 1902 h 64"/>
                  <a:gd name="T76" fmla="*/ 5763 w 76"/>
                  <a:gd name="T77" fmla="*/ 1965 h 64"/>
                  <a:gd name="T78" fmla="*/ 6142 w 76"/>
                  <a:gd name="T79" fmla="*/ 2104 h 64"/>
                  <a:gd name="T80" fmla="*/ 6259 w 76"/>
                  <a:gd name="T81" fmla="*/ 2170 h 64"/>
                  <a:gd name="T82" fmla="*/ 0 w 76"/>
                  <a:gd name="T83" fmla="*/ 0 h 64"/>
                  <a:gd name="T84" fmla="*/ 76 w 76"/>
                  <a:gd name="T8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T82" t="T83" r="T84" b="T85"/>
                <a:pathLst>
                  <a:path w="76" h="64">
                    <a:moveTo>
                      <a:pt x="73" y="48"/>
                    </a:moveTo>
                    <a:lnTo>
                      <a:pt x="76" y="51"/>
                    </a:lnTo>
                    <a:lnTo>
                      <a:pt x="76" y="53"/>
                    </a:lnTo>
                    <a:lnTo>
                      <a:pt x="73" y="55"/>
                    </a:lnTo>
                    <a:lnTo>
                      <a:pt x="71" y="57"/>
                    </a:lnTo>
                    <a:lnTo>
                      <a:pt x="67" y="59"/>
                    </a:lnTo>
                    <a:lnTo>
                      <a:pt x="62" y="60"/>
                    </a:lnTo>
                    <a:lnTo>
                      <a:pt x="57" y="63"/>
                    </a:lnTo>
                    <a:lnTo>
                      <a:pt x="50" y="64"/>
                    </a:lnTo>
                    <a:lnTo>
                      <a:pt x="43" y="64"/>
                    </a:lnTo>
                    <a:lnTo>
                      <a:pt x="36" y="64"/>
                    </a:lnTo>
                    <a:lnTo>
                      <a:pt x="29" y="63"/>
                    </a:lnTo>
                    <a:lnTo>
                      <a:pt x="23" y="59"/>
                    </a:lnTo>
                    <a:lnTo>
                      <a:pt x="16" y="56"/>
                    </a:lnTo>
                    <a:lnTo>
                      <a:pt x="10" y="52"/>
                    </a:lnTo>
                    <a:lnTo>
                      <a:pt x="6" y="45"/>
                    </a:lnTo>
                    <a:lnTo>
                      <a:pt x="2" y="36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3" y="7"/>
                    </a:lnTo>
                    <a:lnTo>
                      <a:pt x="16" y="4"/>
                    </a:lnTo>
                    <a:lnTo>
                      <a:pt x="21" y="2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3" y="0"/>
                    </a:lnTo>
                    <a:lnTo>
                      <a:pt x="36" y="2"/>
                    </a:lnTo>
                    <a:lnTo>
                      <a:pt x="40" y="4"/>
                    </a:lnTo>
                    <a:lnTo>
                      <a:pt x="42" y="9"/>
                    </a:lnTo>
                    <a:lnTo>
                      <a:pt x="43" y="14"/>
                    </a:lnTo>
                    <a:lnTo>
                      <a:pt x="45" y="22"/>
                    </a:lnTo>
                    <a:lnTo>
                      <a:pt x="48" y="28"/>
                    </a:lnTo>
                    <a:lnTo>
                      <a:pt x="52" y="33"/>
                    </a:lnTo>
                    <a:lnTo>
                      <a:pt x="57" y="37"/>
                    </a:lnTo>
                    <a:lnTo>
                      <a:pt x="62" y="42"/>
                    </a:lnTo>
                    <a:lnTo>
                      <a:pt x="66" y="44"/>
                    </a:lnTo>
                    <a:lnTo>
                      <a:pt x="70" y="46"/>
                    </a:lnTo>
                    <a:lnTo>
                      <a:pt x="73" y="48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45" name="Freeform 1173"/>
              <p:cNvSpPr>
                <a:spLocks noChangeArrowheads="1"/>
              </p:cNvSpPr>
              <p:nvPr/>
            </p:nvSpPr>
            <p:spPr bwMode="auto">
              <a:xfrm>
                <a:off x="2979" y="4192"/>
                <a:ext cx="85" cy="34"/>
              </a:xfrm>
              <a:custGeom>
                <a:avLst/>
                <a:gdLst>
                  <a:gd name="G0" fmla="+- 65533 0 0"/>
                  <a:gd name="G1" fmla="+- 16 0 0"/>
                  <a:gd name="G2" fmla="cos 20 G1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8651 45696"/>
                  <a:gd name="G17" fmla="*/ 1 0 51712"/>
                  <a:gd name="G18" fmla="*/ 1 0 51712"/>
                  <a:gd name="G19" fmla="sin G17 G18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48189 10"/>
                  <a:gd name="G30" fmla="+- 1 0 0"/>
                  <a:gd name="G31" fmla="*/ 1 0 51712"/>
                  <a:gd name="G32" fmla="+- 1 0 0"/>
                  <a:gd name="G33" fmla="+- 1 0 0"/>
                  <a:gd name="G34" fmla="+- 1 0 0"/>
                  <a:gd name="G35" fmla="+- 1 0 0"/>
                  <a:gd name="G36" fmla="+- 1 0 0"/>
                  <a:gd name="T0" fmla="*/ 0 w 83"/>
                  <a:gd name="T1" fmla="*/ 4 h 33"/>
                  <a:gd name="T2" fmla="*/ 5 w 83"/>
                  <a:gd name="T3" fmla="*/ 10921 h 33"/>
                  <a:gd name="T4" fmla="*/ 635 w 83"/>
                  <a:gd name="T5" fmla="*/ 19539 h 33"/>
                  <a:gd name="T6" fmla="*/ 902 w 83"/>
                  <a:gd name="T7" fmla="*/ 23924 h 33"/>
                  <a:gd name="T8" fmla="*/ 1441 w 83"/>
                  <a:gd name="T9" fmla="*/ 28447 h 33"/>
                  <a:gd name="T10" fmla="*/ 1821 w 83"/>
                  <a:gd name="T11" fmla="*/ 31033 h 33"/>
                  <a:gd name="T12" fmla="*/ 2281 w 83"/>
                  <a:gd name="T13" fmla="*/ 32209 h 33"/>
                  <a:gd name="T14" fmla="*/ 2743 w 83"/>
                  <a:gd name="T15" fmla="*/ 32209 h 33"/>
                  <a:gd name="T16" fmla="*/ 3227 w 83"/>
                  <a:gd name="T17" fmla="*/ 32209 h 33"/>
                  <a:gd name="T18" fmla="*/ 3675 w 83"/>
                  <a:gd name="T19" fmla="*/ 31033 h 33"/>
                  <a:gd name="T20" fmla="*/ 4077 w 83"/>
                  <a:gd name="T21" fmla="*/ 29541 h 33"/>
                  <a:gd name="T22" fmla="*/ 4341 w 83"/>
                  <a:gd name="T23" fmla="*/ 28447 h 33"/>
                  <a:gd name="T24" fmla="*/ 4603 w 83"/>
                  <a:gd name="T25" fmla="*/ 23924 h 33"/>
                  <a:gd name="T26" fmla="*/ 4880 w 83"/>
                  <a:gd name="T27" fmla="*/ 21338 h 33"/>
                  <a:gd name="T28" fmla="*/ 4995 w 83"/>
                  <a:gd name="T29" fmla="*/ 18420 h 33"/>
                  <a:gd name="T30" fmla="*/ 4924 w 83"/>
                  <a:gd name="T31" fmla="*/ 11927 h 33"/>
                  <a:gd name="T32" fmla="*/ 4771 w 83"/>
                  <a:gd name="T33" fmla="*/ 8388 h 33"/>
                  <a:gd name="T34" fmla="*/ 4443 w 83"/>
                  <a:gd name="T35" fmla="*/ 17899 h 33"/>
                  <a:gd name="T36" fmla="*/ 4443 w 83"/>
                  <a:gd name="T37" fmla="*/ 15450 h 33"/>
                  <a:gd name="T38" fmla="*/ 4380 w 83"/>
                  <a:gd name="T39" fmla="*/ 16842 h 33"/>
                  <a:gd name="T40" fmla="*/ 4341 w 83"/>
                  <a:gd name="T41" fmla="*/ 17899 h 33"/>
                  <a:gd name="T42" fmla="*/ 4094 w 83"/>
                  <a:gd name="T43" fmla="*/ 19539 h 33"/>
                  <a:gd name="T44" fmla="*/ 3861 w 83"/>
                  <a:gd name="T45" fmla="*/ 21338 h 33"/>
                  <a:gd name="T46" fmla="*/ 3627 w 83"/>
                  <a:gd name="T47" fmla="*/ 21907 h 33"/>
                  <a:gd name="T48" fmla="*/ 3083 w 83"/>
                  <a:gd name="T49" fmla="*/ 23236 h 33"/>
                  <a:gd name="T50" fmla="*/ 2743 w 83"/>
                  <a:gd name="T51" fmla="*/ 23236 h 33"/>
                  <a:gd name="T52" fmla="*/ 2301 w 83"/>
                  <a:gd name="T53" fmla="*/ 23236 h 33"/>
                  <a:gd name="T54" fmla="*/ 1931 w 83"/>
                  <a:gd name="T55" fmla="*/ 21907 h 33"/>
                  <a:gd name="T56" fmla="*/ 1620 w 83"/>
                  <a:gd name="T57" fmla="*/ 20069 h 33"/>
                  <a:gd name="T58" fmla="*/ 1209 w 83"/>
                  <a:gd name="T59" fmla="*/ 17899 h 33"/>
                  <a:gd name="T60" fmla="*/ 902 w 83"/>
                  <a:gd name="T61" fmla="*/ 11927 h 33"/>
                  <a:gd name="T62" fmla="*/ 714 w 83"/>
                  <a:gd name="T63" fmla="*/ 7731 h 33"/>
                  <a:gd name="T64" fmla="*/ 599 w 83"/>
                  <a:gd name="T65" fmla="*/ 0 h 33"/>
                  <a:gd name="T66" fmla="*/ 0 w 83"/>
                  <a:gd name="T67" fmla="*/ 4 h 33"/>
                  <a:gd name="T68" fmla="*/ 0 w 83"/>
                  <a:gd name="T69" fmla="*/ 0 h 33"/>
                  <a:gd name="T70" fmla="*/ 83 w 83"/>
                  <a:gd name="T7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T68" t="T69" r="T70" b="T71"/>
                <a:pathLst>
                  <a:path w="83" h="33">
                    <a:moveTo>
                      <a:pt x="0" y="4"/>
                    </a:moveTo>
                    <a:lnTo>
                      <a:pt x="5" y="12"/>
                    </a:lnTo>
                    <a:lnTo>
                      <a:pt x="10" y="20"/>
                    </a:lnTo>
                    <a:lnTo>
                      <a:pt x="16" y="25"/>
                    </a:lnTo>
                    <a:lnTo>
                      <a:pt x="24" y="29"/>
                    </a:lnTo>
                    <a:lnTo>
                      <a:pt x="31" y="32"/>
                    </a:lnTo>
                    <a:lnTo>
                      <a:pt x="38" y="33"/>
                    </a:lnTo>
                    <a:lnTo>
                      <a:pt x="46" y="33"/>
                    </a:lnTo>
                    <a:lnTo>
                      <a:pt x="53" y="33"/>
                    </a:lnTo>
                    <a:lnTo>
                      <a:pt x="61" y="32"/>
                    </a:lnTo>
                    <a:lnTo>
                      <a:pt x="67" y="30"/>
                    </a:lnTo>
                    <a:lnTo>
                      <a:pt x="72" y="29"/>
                    </a:lnTo>
                    <a:lnTo>
                      <a:pt x="76" y="25"/>
                    </a:lnTo>
                    <a:lnTo>
                      <a:pt x="81" y="22"/>
                    </a:lnTo>
                    <a:lnTo>
                      <a:pt x="83" y="19"/>
                    </a:lnTo>
                    <a:lnTo>
                      <a:pt x="82" y="13"/>
                    </a:lnTo>
                    <a:lnTo>
                      <a:pt x="79" y="9"/>
                    </a:lnTo>
                    <a:lnTo>
                      <a:pt x="74" y="18"/>
                    </a:lnTo>
                    <a:lnTo>
                      <a:pt x="74" y="16"/>
                    </a:lnTo>
                    <a:lnTo>
                      <a:pt x="73" y="17"/>
                    </a:lnTo>
                    <a:lnTo>
                      <a:pt x="72" y="18"/>
                    </a:lnTo>
                    <a:lnTo>
                      <a:pt x="68" y="20"/>
                    </a:lnTo>
                    <a:lnTo>
                      <a:pt x="64" y="22"/>
                    </a:lnTo>
                    <a:lnTo>
                      <a:pt x="59" y="23"/>
                    </a:lnTo>
                    <a:lnTo>
                      <a:pt x="52" y="24"/>
                    </a:lnTo>
                    <a:lnTo>
                      <a:pt x="46" y="24"/>
                    </a:lnTo>
                    <a:lnTo>
                      <a:pt x="39" y="24"/>
                    </a:lnTo>
                    <a:lnTo>
                      <a:pt x="33" y="23"/>
                    </a:lnTo>
                    <a:lnTo>
                      <a:pt x="27" y="21"/>
                    </a:lnTo>
                    <a:lnTo>
                      <a:pt x="21" y="18"/>
                    </a:lnTo>
                    <a:lnTo>
                      <a:pt x="16" y="13"/>
                    </a:lnTo>
                    <a:lnTo>
                      <a:pt x="12" y="8"/>
                    </a:lnTo>
                    <a:lnTo>
                      <a:pt x="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46" name="Freeform 1174"/>
              <p:cNvSpPr>
                <a:spLocks noChangeArrowheads="1"/>
              </p:cNvSpPr>
              <p:nvPr/>
            </p:nvSpPr>
            <p:spPr bwMode="auto">
              <a:xfrm>
                <a:off x="2979" y="4147"/>
                <a:ext cx="51" cy="44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7 0 0"/>
                  <a:gd name="G6" fmla="cos 12 G5"/>
                  <a:gd name="G7" fmla="+- 21 0 0"/>
                  <a:gd name="G8" fmla="+- 65531 0 0"/>
                  <a:gd name="G9" fmla="*/ 1 40083 61568"/>
                  <a:gd name="G10" fmla="+- 9 0 0"/>
                  <a:gd name="G11" fmla="sin 36 G10"/>
                  <a:gd name="G12" fmla="+- 11 0 0"/>
                  <a:gd name="G13" fmla="cos 28 G12"/>
                  <a:gd name="G14" fmla="+- 2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16385 2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227 0 0"/>
                  <a:gd name="G36" fmla="+- 2449 0 0"/>
                  <a:gd name="G37" fmla="+- 2391 0 0"/>
                  <a:gd name="G38" fmla="+- 2017 0 0"/>
                  <a:gd name="G39" fmla="+- 1797 0 0"/>
                  <a:gd name="G40" fmla="+- 1516 0 0"/>
                  <a:gd name="T0" fmla="*/ 2770 w 51"/>
                  <a:gd name="T1" fmla="*/ 3666 h 43"/>
                  <a:gd name="T2" fmla="*/ 2685 w 51"/>
                  <a:gd name="T3" fmla="*/ 2458 h 43"/>
                  <a:gd name="T4" fmla="*/ 2536 w 51"/>
                  <a:gd name="T5" fmla="*/ 87 h 43"/>
                  <a:gd name="T6" fmla="*/ 2393 w 51"/>
                  <a:gd name="T7" fmla="*/ 2 h 43"/>
                  <a:gd name="T8" fmla="*/ 2017 w 51"/>
                  <a:gd name="T9" fmla="*/ 0 h 43"/>
                  <a:gd name="T10" fmla="*/ 1797 w 51"/>
                  <a:gd name="T11" fmla="*/ 0 h 43"/>
                  <a:gd name="T12" fmla="*/ 1516 w 51"/>
                  <a:gd name="T13" fmla="*/ 0 h 43"/>
                  <a:gd name="T14" fmla="*/ 1277 w 51"/>
                  <a:gd name="T15" fmla="*/ 2 h 43"/>
                  <a:gd name="T16" fmla="*/ 907 w 51"/>
                  <a:gd name="T17" fmla="*/ 4 h 43"/>
                  <a:gd name="T18" fmla="*/ 722 w 51"/>
                  <a:gd name="T19" fmla="*/ 95 h 43"/>
                  <a:gd name="T20" fmla="*/ 574 w 51"/>
                  <a:gd name="T21" fmla="*/ 2458 h 43"/>
                  <a:gd name="T22" fmla="*/ 7 w 51"/>
                  <a:gd name="T23" fmla="*/ 3213 h 43"/>
                  <a:gd name="T24" fmla="*/ 3 w 51"/>
                  <a:gd name="T25" fmla="*/ 4495 h 43"/>
                  <a:gd name="T26" fmla="*/ 1 w 51"/>
                  <a:gd name="T27" fmla="*/ 5494 h 43"/>
                  <a:gd name="T28" fmla="*/ 0 w 51"/>
                  <a:gd name="T29" fmla="*/ 6729 h 43"/>
                  <a:gd name="T30" fmla="*/ 0 w 51"/>
                  <a:gd name="T31" fmla="*/ 7748 h 43"/>
                  <a:gd name="T32" fmla="*/ 1 w 51"/>
                  <a:gd name="T33" fmla="*/ 8874 h 43"/>
                  <a:gd name="T34" fmla="*/ 574 w 51"/>
                  <a:gd name="T35" fmla="*/ 8238 h 43"/>
                  <a:gd name="T36" fmla="*/ 542 w 51"/>
                  <a:gd name="T37" fmla="*/ 7698 h 43"/>
                  <a:gd name="T38" fmla="*/ 542 w 51"/>
                  <a:gd name="T39" fmla="*/ 6760 h 43"/>
                  <a:gd name="T40" fmla="*/ 574 w 51"/>
                  <a:gd name="T41" fmla="*/ 5870 h 43"/>
                  <a:gd name="T42" fmla="*/ 608 w 51"/>
                  <a:gd name="T43" fmla="*/ 5185 h 43"/>
                  <a:gd name="T44" fmla="*/ 722 w 51"/>
                  <a:gd name="T45" fmla="*/ 4815 h 43"/>
                  <a:gd name="T46" fmla="*/ 809 w 51"/>
                  <a:gd name="T47" fmla="*/ 3442 h 43"/>
                  <a:gd name="T48" fmla="*/ 960 w 51"/>
                  <a:gd name="T49" fmla="*/ 2992 h 43"/>
                  <a:gd name="T50" fmla="*/ 1277 w 51"/>
                  <a:gd name="T51" fmla="*/ 2458 h 43"/>
                  <a:gd name="T52" fmla="*/ 1514 w 51"/>
                  <a:gd name="T53" fmla="*/ 2287 h 43"/>
                  <a:gd name="T54" fmla="*/ 1605 w 51"/>
                  <a:gd name="T55" fmla="*/ 2150 h 43"/>
                  <a:gd name="T56" fmla="*/ 1797 w 51"/>
                  <a:gd name="T57" fmla="*/ 1871 h 43"/>
                  <a:gd name="T58" fmla="*/ 1905 w 51"/>
                  <a:gd name="T59" fmla="*/ 1871 h 43"/>
                  <a:gd name="T60" fmla="*/ 2017 w 51"/>
                  <a:gd name="T61" fmla="*/ 2150 h 43"/>
                  <a:gd name="T62" fmla="*/ 2134 w 51"/>
                  <a:gd name="T63" fmla="*/ 2458 h 43"/>
                  <a:gd name="T64" fmla="*/ 2262 w 51"/>
                  <a:gd name="T65" fmla="*/ 2992 h 43"/>
                  <a:gd name="T66" fmla="*/ 2393 w 51"/>
                  <a:gd name="T67" fmla="*/ 3927 h 43"/>
                  <a:gd name="T68" fmla="*/ 2770 w 51"/>
                  <a:gd name="T69" fmla="*/ 3666 h 43"/>
                  <a:gd name="T70" fmla="*/ 0 w 51"/>
                  <a:gd name="T71" fmla="*/ 0 h 43"/>
                  <a:gd name="T72" fmla="*/ 51 w 51"/>
                  <a:gd name="T7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51" h="43">
                    <a:moveTo>
                      <a:pt x="51" y="18"/>
                    </a:moveTo>
                    <a:lnTo>
                      <a:pt x="50" y="12"/>
                    </a:lnTo>
                    <a:lnTo>
                      <a:pt x="47" y="6"/>
                    </a:lnTo>
                    <a:lnTo>
                      <a:pt x="43" y="2"/>
                    </a:lnTo>
                    <a:lnTo>
                      <a:pt x="38" y="0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4" y="2"/>
                    </a:lnTo>
                    <a:lnTo>
                      <a:pt x="18" y="4"/>
                    </a:lnTo>
                    <a:lnTo>
                      <a:pt x="14" y="7"/>
                    </a:lnTo>
                    <a:lnTo>
                      <a:pt x="10" y="12"/>
                    </a:lnTo>
                    <a:lnTo>
                      <a:pt x="7" y="16"/>
                    </a:lnTo>
                    <a:lnTo>
                      <a:pt x="3" y="21"/>
                    </a:lnTo>
                    <a:lnTo>
                      <a:pt x="1" y="26"/>
                    </a:lnTo>
                    <a:lnTo>
                      <a:pt x="0" y="32"/>
                    </a:lnTo>
                    <a:lnTo>
                      <a:pt x="0" y="37"/>
                    </a:lnTo>
                    <a:lnTo>
                      <a:pt x="1" y="43"/>
                    </a:lnTo>
                    <a:lnTo>
                      <a:pt x="10" y="39"/>
                    </a:lnTo>
                    <a:lnTo>
                      <a:pt x="9" y="36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5"/>
                    </a:lnTo>
                    <a:lnTo>
                      <a:pt x="14" y="22"/>
                    </a:lnTo>
                    <a:lnTo>
                      <a:pt x="16" y="17"/>
                    </a:lnTo>
                    <a:lnTo>
                      <a:pt x="19" y="15"/>
                    </a:lnTo>
                    <a:lnTo>
                      <a:pt x="24" y="12"/>
                    </a:lnTo>
                    <a:lnTo>
                      <a:pt x="27" y="11"/>
                    </a:lnTo>
                    <a:lnTo>
                      <a:pt x="30" y="10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8" y="10"/>
                    </a:lnTo>
                    <a:lnTo>
                      <a:pt x="39" y="12"/>
                    </a:lnTo>
                    <a:lnTo>
                      <a:pt x="42" y="15"/>
                    </a:lnTo>
                    <a:lnTo>
                      <a:pt x="43" y="19"/>
                    </a:lnTo>
                    <a:lnTo>
                      <a:pt x="51" y="1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47" name="Freeform 1175"/>
              <p:cNvSpPr>
                <a:spLocks noChangeArrowheads="1"/>
              </p:cNvSpPr>
              <p:nvPr/>
            </p:nvSpPr>
            <p:spPr bwMode="auto">
              <a:xfrm>
                <a:off x="3023" y="4167"/>
                <a:ext cx="36" cy="40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26421 51712"/>
                  <a:gd name="G4" fmla="*/ 1 0 51712"/>
                  <a:gd name="G5" fmla="*/ 1 63095 51712"/>
                  <a:gd name="G6" fmla="*/ G5 1 180"/>
                  <a:gd name="G7" fmla="*/ G4 1 G6"/>
                  <a:gd name="G8" fmla="+- 7 0 0"/>
                  <a:gd name="G9" fmla="+- 14 0 0"/>
                  <a:gd name="G10" fmla="cos 22 G9"/>
                  <a:gd name="G11" fmla="+- 1 0 0"/>
                  <a:gd name="G12" fmla="+- 1 0 0"/>
                  <a:gd name="G13" fmla="+- 1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56808 0 0"/>
                  <a:gd name="G25" fmla="+- 57420 0 0"/>
                  <a:gd name="T0" fmla="*/ 1465 w 37"/>
                  <a:gd name="T1" fmla="*/ 10633 h 39"/>
                  <a:gd name="T2" fmla="*/ 1319 w 37"/>
                  <a:gd name="T3" fmla="*/ 10047 h 39"/>
                  <a:gd name="T4" fmla="*/ 1187 w 37"/>
                  <a:gd name="T5" fmla="*/ 9303 h 39"/>
                  <a:gd name="T6" fmla="*/ 962 w 37"/>
                  <a:gd name="T7" fmla="*/ 8045 h 39"/>
                  <a:gd name="T8" fmla="*/ 780 w 37"/>
                  <a:gd name="T9" fmla="*/ 7333 h 39"/>
                  <a:gd name="T10" fmla="*/ 632 w 37"/>
                  <a:gd name="T11" fmla="*/ 5440 h 39"/>
                  <a:gd name="T12" fmla="*/ 486 w 37"/>
                  <a:gd name="T13" fmla="*/ 3761 h 39"/>
                  <a:gd name="T14" fmla="*/ 437 w 37"/>
                  <a:gd name="T15" fmla="*/ 109 h 39"/>
                  <a:gd name="T16" fmla="*/ 8 w 37"/>
                  <a:gd name="T17" fmla="*/ 0 h 39"/>
                  <a:gd name="T18" fmla="*/ 0 w 37"/>
                  <a:gd name="T19" fmla="*/ 1 h 39"/>
                  <a:gd name="T20" fmla="*/ 2 w 37"/>
                  <a:gd name="T21" fmla="*/ 3228 h 39"/>
                  <a:gd name="T22" fmla="*/ 5 w 37"/>
                  <a:gd name="T23" fmla="*/ 5850 h 39"/>
                  <a:gd name="T24" fmla="*/ 437 w 37"/>
                  <a:gd name="T25" fmla="*/ 7905 h 39"/>
                  <a:gd name="T26" fmla="*/ 540 w 37"/>
                  <a:gd name="T27" fmla="*/ 9303 h 39"/>
                  <a:gd name="T28" fmla="*/ 740 w 37"/>
                  <a:gd name="T29" fmla="*/ 10783 h 39"/>
                  <a:gd name="T30" fmla="*/ 962 w 37"/>
                  <a:gd name="T31" fmla="*/ 12352 h 39"/>
                  <a:gd name="T32" fmla="*/ 1187 w 37"/>
                  <a:gd name="T33" fmla="*/ 13287 h 39"/>
                  <a:gd name="T34" fmla="*/ 1252 w 37"/>
                  <a:gd name="T35" fmla="*/ 13502 h 39"/>
                  <a:gd name="T36" fmla="*/ 1465 w 37"/>
                  <a:gd name="T37" fmla="*/ 10633 h 39"/>
                  <a:gd name="T38" fmla="*/ 0 w 37"/>
                  <a:gd name="T39" fmla="*/ 0 h 39"/>
                  <a:gd name="T40" fmla="*/ 37 w 37"/>
                  <a:gd name="T41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7" h="39">
                    <a:moveTo>
                      <a:pt x="37" y="30"/>
                    </a:moveTo>
                    <a:lnTo>
                      <a:pt x="33" y="29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1" y="20"/>
                    </a:lnTo>
                    <a:lnTo>
                      <a:pt x="17" y="16"/>
                    </a:lnTo>
                    <a:lnTo>
                      <a:pt x="12" y="11"/>
                    </a:lnTo>
                    <a:lnTo>
                      <a:pt x="10" y="6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2" y="9"/>
                    </a:lnTo>
                    <a:lnTo>
                      <a:pt x="5" y="17"/>
                    </a:lnTo>
                    <a:lnTo>
                      <a:pt x="10" y="22"/>
                    </a:lnTo>
                    <a:lnTo>
                      <a:pt x="14" y="27"/>
                    </a:lnTo>
                    <a:lnTo>
                      <a:pt x="20" y="31"/>
                    </a:lnTo>
                    <a:lnTo>
                      <a:pt x="25" y="34"/>
                    </a:lnTo>
                    <a:lnTo>
                      <a:pt x="29" y="37"/>
                    </a:lnTo>
                    <a:lnTo>
                      <a:pt x="32" y="39"/>
                    </a:lnTo>
                    <a:lnTo>
                      <a:pt x="37" y="3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48" name="Freeform 1176"/>
              <p:cNvSpPr>
                <a:spLocks noChangeArrowheads="1"/>
              </p:cNvSpPr>
              <p:nvPr/>
            </p:nvSpPr>
            <p:spPr bwMode="auto">
              <a:xfrm>
                <a:off x="2943" y="4166"/>
                <a:ext cx="67" cy="5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*/ 1 41867 51712"/>
                  <a:gd name="G8" fmla="*/ 1 35 2"/>
                  <a:gd name="G9" fmla="+- 13 0 0"/>
                  <a:gd name="G10" fmla="+- 9 0 0"/>
                  <a:gd name="G11" fmla="*/ 1 57389 5171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16385 2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*/ 1 0 51712"/>
                  <a:gd name="G32" fmla="*/ 1 63095 51712"/>
                  <a:gd name="G33" fmla="*/ G32 1 180"/>
                  <a:gd name="G34" fmla="*/ G31 1 G33"/>
                  <a:gd name="G35" fmla="+- 1852 0 0"/>
                  <a:gd name="G36" fmla="+- 1891 0 0"/>
                  <a:gd name="G37" fmla="+- 1829 0 0"/>
                  <a:gd name="G38" fmla="+- 1664 0 0"/>
                  <a:gd name="G39" fmla="+- 1262 0 0"/>
                  <a:gd name="G40" fmla="+- 538 0 0"/>
                  <a:gd name="G41" fmla="+- 276 0 0"/>
                  <a:gd name="T0" fmla="*/ 3816 w 66"/>
                  <a:gd name="T1" fmla="*/ 2063 h 66"/>
                  <a:gd name="T2" fmla="*/ 3985 w 66"/>
                  <a:gd name="T3" fmla="*/ 2133 h 66"/>
                  <a:gd name="T4" fmla="*/ 4047 w 66"/>
                  <a:gd name="T5" fmla="*/ 2156 h 66"/>
                  <a:gd name="T6" fmla="*/ 4047 w 66"/>
                  <a:gd name="T7" fmla="*/ 2218 h 66"/>
                  <a:gd name="T8" fmla="*/ 3985 w 66"/>
                  <a:gd name="T9" fmla="*/ 2321 h 66"/>
                  <a:gd name="T10" fmla="*/ 3757 w 66"/>
                  <a:gd name="T11" fmla="*/ 2495 h 66"/>
                  <a:gd name="T12" fmla="*/ 3198 w 66"/>
                  <a:gd name="T13" fmla="*/ 2660 h 66"/>
                  <a:gd name="T14" fmla="*/ 2936 w 66"/>
                  <a:gd name="T15" fmla="*/ 2660 h 66"/>
                  <a:gd name="T16" fmla="*/ 2681 w 66"/>
                  <a:gd name="T17" fmla="*/ 2685 h 66"/>
                  <a:gd name="T18" fmla="*/ 2187 w 66"/>
                  <a:gd name="T19" fmla="*/ 2660 h 66"/>
                  <a:gd name="T20" fmla="*/ 1885 w 66"/>
                  <a:gd name="T21" fmla="*/ 2635 h 66"/>
                  <a:gd name="T22" fmla="*/ 1579 w 66"/>
                  <a:gd name="T23" fmla="*/ 2502 h 66"/>
                  <a:gd name="T24" fmla="*/ 1047 w 66"/>
                  <a:gd name="T25" fmla="*/ 2321 h 66"/>
                  <a:gd name="T26" fmla="*/ 736 w 66"/>
                  <a:gd name="T27" fmla="*/ 2156 h 66"/>
                  <a:gd name="T28" fmla="*/ 7 w 66"/>
                  <a:gd name="T29" fmla="*/ 1863 h 66"/>
                  <a:gd name="T30" fmla="*/ 3 w 66"/>
                  <a:gd name="T31" fmla="*/ 1656 h 66"/>
                  <a:gd name="T32" fmla="*/ 2 w 66"/>
                  <a:gd name="T33" fmla="*/ 1434 h 66"/>
                  <a:gd name="T34" fmla="*/ 0 w 66"/>
                  <a:gd name="T35" fmla="*/ 1191 h 66"/>
                  <a:gd name="T36" fmla="*/ 2 w 66"/>
                  <a:gd name="T37" fmla="*/ 959 h 66"/>
                  <a:gd name="T38" fmla="*/ 3 w 66"/>
                  <a:gd name="T39" fmla="*/ 776 h 66"/>
                  <a:gd name="T40" fmla="*/ 6 w 66"/>
                  <a:gd name="T41" fmla="*/ 496 h 66"/>
                  <a:gd name="T42" fmla="*/ 617 w 66"/>
                  <a:gd name="T43" fmla="*/ 375 h 66"/>
                  <a:gd name="T44" fmla="*/ 736 w 66"/>
                  <a:gd name="T45" fmla="*/ 14 h 66"/>
                  <a:gd name="T46" fmla="*/ 931 w 66"/>
                  <a:gd name="T47" fmla="*/ 2 h 66"/>
                  <a:gd name="T48" fmla="*/ 1248 w 66"/>
                  <a:gd name="T49" fmla="*/ 1 h 66"/>
                  <a:gd name="T50" fmla="*/ 1579 w 66"/>
                  <a:gd name="T51" fmla="*/ 0 h 66"/>
                  <a:gd name="T52" fmla="*/ 1728 w 66"/>
                  <a:gd name="T53" fmla="*/ 1 h 66"/>
                  <a:gd name="T54" fmla="*/ 1944 w 66"/>
                  <a:gd name="T55" fmla="*/ 2 h 66"/>
                  <a:gd name="T56" fmla="*/ 2120 w 66"/>
                  <a:gd name="T57" fmla="*/ 320 h 66"/>
                  <a:gd name="T58" fmla="*/ 2248 w 66"/>
                  <a:gd name="T59" fmla="*/ 465 h 66"/>
                  <a:gd name="T60" fmla="*/ 2461 w 66"/>
                  <a:gd name="T61" fmla="*/ 776 h 66"/>
                  <a:gd name="T62" fmla="*/ 2528 w 66"/>
                  <a:gd name="T63" fmla="*/ 1108 h 66"/>
                  <a:gd name="T64" fmla="*/ 2681 w 66"/>
                  <a:gd name="T65" fmla="*/ 1292 h 66"/>
                  <a:gd name="T66" fmla="*/ 2843 w 66"/>
                  <a:gd name="T67" fmla="*/ 1539 h 66"/>
                  <a:gd name="T68" fmla="*/ 3015 w 66"/>
                  <a:gd name="T69" fmla="*/ 1716 h 66"/>
                  <a:gd name="T70" fmla="*/ 3198 w 66"/>
                  <a:gd name="T71" fmla="*/ 1843 h 66"/>
                  <a:gd name="T72" fmla="*/ 3503 w 66"/>
                  <a:gd name="T73" fmla="*/ 1917 h 66"/>
                  <a:gd name="T74" fmla="*/ 3715 w 66"/>
                  <a:gd name="T75" fmla="*/ 2009 h 66"/>
                  <a:gd name="T76" fmla="*/ 3816 w 66"/>
                  <a:gd name="T77" fmla="*/ 2063 h 66"/>
                  <a:gd name="T78" fmla="*/ 0 w 66"/>
                  <a:gd name="T79" fmla="*/ 0 h 66"/>
                  <a:gd name="T80" fmla="*/ 66 w 66"/>
                  <a:gd name="T81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T78" t="T79" r="T80" b="T81"/>
                <a:pathLst>
                  <a:path w="66" h="66">
                    <a:moveTo>
                      <a:pt x="62" y="51"/>
                    </a:moveTo>
                    <a:lnTo>
                      <a:pt x="65" y="52"/>
                    </a:lnTo>
                    <a:lnTo>
                      <a:pt x="66" y="53"/>
                    </a:lnTo>
                    <a:lnTo>
                      <a:pt x="66" y="55"/>
                    </a:lnTo>
                    <a:lnTo>
                      <a:pt x="65" y="57"/>
                    </a:lnTo>
                    <a:lnTo>
                      <a:pt x="61" y="61"/>
                    </a:lnTo>
                    <a:lnTo>
                      <a:pt x="52" y="65"/>
                    </a:lnTo>
                    <a:lnTo>
                      <a:pt x="48" y="65"/>
                    </a:lnTo>
                    <a:lnTo>
                      <a:pt x="43" y="66"/>
                    </a:lnTo>
                    <a:lnTo>
                      <a:pt x="36" y="65"/>
                    </a:lnTo>
                    <a:lnTo>
                      <a:pt x="31" y="64"/>
                    </a:lnTo>
                    <a:lnTo>
                      <a:pt x="25" y="62"/>
                    </a:lnTo>
                    <a:lnTo>
                      <a:pt x="18" y="57"/>
                    </a:lnTo>
                    <a:lnTo>
                      <a:pt x="12" y="53"/>
                    </a:lnTo>
                    <a:lnTo>
                      <a:pt x="7" y="46"/>
                    </a:lnTo>
                    <a:lnTo>
                      <a:pt x="3" y="41"/>
                    </a:lnTo>
                    <a:lnTo>
                      <a:pt x="2" y="35"/>
                    </a:lnTo>
                    <a:lnTo>
                      <a:pt x="0" y="29"/>
                    </a:lnTo>
                    <a:lnTo>
                      <a:pt x="2" y="23"/>
                    </a:lnTo>
                    <a:lnTo>
                      <a:pt x="3" y="19"/>
                    </a:lnTo>
                    <a:lnTo>
                      <a:pt x="6" y="13"/>
                    </a:lnTo>
                    <a:lnTo>
                      <a:pt x="9" y="9"/>
                    </a:lnTo>
                    <a:lnTo>
                      <a:pt x="12" y="6"/>
                    </a:lnTo>
                    <a:lnTo>
                      <a:pt x="16" y="2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2" y="2"/>
                    </a:lnTo>
                    <a:lnTo>
                      <a:pt x="35" y="7"/>
                    </a:lnTo>
                    <a:lnTo>
                      <a:pt x="37" y="12"/>
                    </a:lnTo>
                    <a:lnTo>
                      <a:pt x="40" y="19"/>
                    </a:lnTo>
                    <a:lnTo>
                      <a:pt x="41" y="27"/>
                    </a:lnTo>
                    <a:lnTo>
                      <a:pt x="43" y="32"/>
                    </a:lnTo>
                    <a:lnTo>
                      <a:pt x="46" y="38"/>
                    </a:lnTo>
                    <a:lnTo>
                      <a:pt x="49" y="42"/>
                    </a:lnTo>
                    <a:lnTo>
                      <a:pt x="52" y="45"/>
                    </a:lnTo>
                    <a:lnTo>
                      <a:pt x="57" y="47"/>
                    </a:lnTo>
                    <a:lnTo>
                      <a:pt x="60" y="50"/>
                    </a:lnTo>
                    <a:lnTo>
                      <a:pt x="62" y="5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49" name="Freeform 1177"/>
              <p:cNvSpPr>
                <a:spLocks noChangeArrowheads="1"/>
              </p:cNvSpPr>
              <p:nvPr/>
            </p:nvSpPr>
            <p:spPr bwMode="auto">
              <a:xfrm>
                <a:off x="2946" y="4214"/>
                <a:ext cx="68" cy="27"/>
              </a:xfrm>
              <a:custGeom>
                <a:avLst/>
                <a:gdLst>
                  <a:gd name="G0" fmla="+- 65535 0 0"/>
                  <a:gd name="G1" fmla="*/ 1 8121 51712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6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*/ 1 60075 5"/>
                  <a:gd name="G24" fmla="+- 1 0 0"/>
                  <a:gd name="G25" fmla="*/ 1 0 51712"/>
                  <a:gd name="G26" fmla="+- 1 0 0"/>
                  <a:gd name="G27" fmla="+- 1 0 0"/>
                  <a:gd name="G28" fmla="+- 1 0 0"/>
                  <a:gd name="G29" fmla="+- 1 0 0"/>
                  <a:gd name="T0" fmla="*/ 0 w 67"/>
                  <a:gd name="T1" fmla="*/ 6 h 28"/>
                  <a:gd name="T2" fmla="*/ 6 w 67"/>
                  <a:gd name="T3" fmla="*/ 1570 h 28"/>
                  <a:gd name="T4" fmla="*/ 732 w 67"/>
                  <a:gd name="T5" fmla="*/ 2375 h 28"/>
                  <a:gd name="T6" fmla="*/ 1098 w 67"/>
                  <a:gd name="T7" fmla="*/ 2811 h 28"/>
                  <a:gd name="T8" fmla="*/ 1556 w 67"/>
                  <a:gd name="T9" fmla="*/ 3131 h 28"/>
                  <a:gd name="T10" fmla="*/ 1882 w 67"/>
                  <a:gd name="T11" fmla="*/ 3227 h 28"/>
                  <a:gd name="T12" fmla="*/ 2335 w 67"/>
                  <a:gd name="T13" fmla="*/ 3458 h 28"/>
                  <a:gd name="T14" fmla="*/ 2622 w 67"/>
                  <a:gd name="T15" fmla="*/ 3458 h 28"/>
                  <a:gd name="T16" fmla="*/ 2875 w 67"/>
                  <a:gd name="T17" fmla="*/ 3131 h 28"/>
                  <a:gd name="T18" fmla="*/ 3504 w 67"/>
                  <a:gd name="T19" fmla="*/ 2811 h 28"/>
                  <a:gd name="T20" fmla="*/ 3775 w 67"/>
                  <a:gd name="T21" fmla="*/ 2217 h 28"/>
                  <a:gd name="T22" fmla="*/ 3842 w 67"/>
                  <a:gd name="T23" fmla="*/ 1570 h 28"/>
                  <a:gd name="T24" fmla="*/ 3842 w 67"/>
                  <a:gd name="T25" fmla="*/ 1112 h 28"/>
                  <a:gd name="T26" fmla="*/ 3713 w 67"/>
                  <a:gd name="T27" fmla="*/ 4 h 28"/>
                  <a:gd name="T28" fmla="*/ 3504 w 67"/>
                  <a:gd name="T29" fmla="*/ 3 h 28"/>
                  <a:gd name="T30" fmla="*/ 3422 w 67"/>
                  <a:gd name="T31" fmla="*/ 1465 h 28"/>
                  <a:gd name="T32" fmla="*/ 3504 w 67"/>
                  <a:gd name="T33" fmla="*/ 1465 h 28"/>
                  <a:gd name="T34" fmla="*/ 3422 w 67"/>
                  <a:gd name="T35" fmla="*/ 1465 h 28"/>
                  <a:gd name="T36" fmla="*/ 3422 w 67"/>
                  <a:gd name="T37" fmla="*/ 1367 h 28"/>
                  <a:gd name="T38" fmla="*/ 3229 w 67"/>
                  <a:gd name="T39" fmla="*/ 1682 h 28"/>
                  <a:gd name="T40" fmla="*/ 2779 w 67"/>
                  <a:gd name="T41" fmla="*/ 2217 h 28"/>
                  <a:gd name="T42" fmla="*/ 2560 w 67"/>
                  <a:gd name="T43" fmla="*/ 2217 h 28"/>
                  <a:gd name="T44" fmla="*/ 2335 w 67"/>
                  <a:gd name="T45" fmla="*/ 2375 h 28"/>
                  <a:gd name="T46" fmla="*/ 1962 w 67"/>
                  <a:gd name="T47" fmla="*/ 2217 h 28"/>
                  <a:gd name="T48" fmla="*/ 1676 w 67"/>
                  <a:gd name="T49" fmla="*/ 2069 h 28"/>
                  <a:gd name="T50" fmla="*/ 1385 w 67"/>
                  <a:gd name="T51" fmla="*/ 1682 h 28"/>
                  <a:gd name="T52" fmla="*/ 978 w 67"/>
                  <a:gd name="T53" fmla="*/ 1367 h 28"/>
                  <a:gd name="T54" fmla="*/ 691 w 67"/>
                  <a:gd name="T55" fmla="*/ 1038 h 28"/>
                  <a:gd name="T56" fmla="*/ 7 w 67"/>
                  <a:gd name="T57" fmla="*/ 0 h 28"/>
                  <a:gd name="T58" fmla="*/ 0 w 67"/>
                  <a:gd name="T59" fmla="*/ 6 h 28"/>
                  <a:gd name="T60" fmla="*/ 0 w 67"/>
                  <a:gd name="T61" fmla="*/ 0 h 28"/>
                  <a:gd name="T62" fmla="*/ 67 w 67"/>
                  <a:gd name="T6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T60" t="T61" r="T62" b="T63"/>
                <a:pathLst>
                  <a:path w="67" h="28">
                    <a:moveTo>
                      <a:pt x="0" y="6"/>
                    </a:moveTo>
                    <a:lnTo>
                      <a:pt x="6" y="13"/>
                    </a:lnTo>
                    <a:lnTo>
                      <a:pt x="13" y="19"/>
                    </a:lnTo>
                    <a:lnTo>
                      <a:pt x="20" y="22"/>
                    </a:lnTo>
                    <a:lnTo>
                      <a:pt x="26" y="25"/>
                    </a:lnTo>
                    <a:lnTo>
                      <a:pt x="33" y="26"/>
                    </a:lnTo>
                    <a:lnTo>
                      <a:pt x="40" y="28"/>
                    </a:lnTo>
                    <a:lnTo>
                      <a:pt x="45" y="28"/>
                    </a:lnTo>
                    <a:lnTo>
                      <a:pt x="50" y="25"/>
                    </a:lnTo>
                    <a:lnTo>
                      <a:pt x="60" y="22"/>
                    </a:lnTo>
                    <a:lnTo>
                      <a:pt x="65" y="18"/>
                    </a:lnTo>
                    <a:lnTo>
                      <a:pt x="67" y="13"/>
                    </a:lnTo>
                    <a:lnTo>
                      <a:pt x="67" y="8"/>
                    </a:lnTo>
                    <a:lnTo>
                      <a:pt x="64" y="4"/>
                    </a:lnTo>
                    <a:lnTo>
                      <a:pt x="60" y="3"/>
                    </a:lnTo>
                    <a:lnTo>
                      <a:pt x="59" y="12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9" y="11"/>
                    </a:lnTo>
                    <a:lnTo>
                      <a:pt x="56" y="14"/>
                    </a:lnTo>
                    <a:lnTo>
                      <a:pt x="48" y="18"/>
                    </a:lnTo>
                    <a:lnTo>
                      <a:pt x="44" y="18"/>
                    </a:lnTo>
                    <a:lnTo>
                      <a:pt x="40" y="19"/>
                    </a:lnTo>
                    <a:lnTo>
                      <a:pt x="34" y="18"/>
                    </a:lnTo>
                    <a:lnTo>
                      <a:pt x="29" y="17"/>
                    </a:lnTo>
                    <a:lnTo>
                      <a:pt x="24" y="14"/>
                    </a:lnTo>
                    <a:lnTo>
                      <a:pt x="18" y="11"/>
                    </a:lnTo>
                    <a:lnTo>
                      <a:pt x="12" y="7"/>
                    </a:lnTo>
                    <a:lnTo>
                      <a:pt x="7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50" name="Freeform 1178"/>
              <p:cNvSpPr>
                <a:spLocks noChangeArrowheads="1"/>
              </p:cNvSpPr>
              <p:nvPr/>
            </p:nvSpPr>
            <p:spPr bwMode="auto">
              <a:xfrm>
                <a:off x="2940" y="4161"/>
                <a:ext cx="48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6 0 0"/>
                  <a:gd name="G5" fmla="+- 3 0 0"/>
                  <a:gd name="G6" fmla="*/ 1 0 51712"/>
                  <a:gd name="G7" fmla="*/ 1 49763 61568"/>
                  <a:gd name="G8" fmla="*/ 1 63073 51712"/>
                  <a:gd name="G9" fmla="*/ 1 63961 51712"/>
                  <a:gd name="G10" fmla="+- 10 0 0"/>
                  <a:gd name="G11" fmla="sin 33 G10"/>
                  <a:gd name="G12" fmla="*/ 1 48727 22848"/>
                  <a:gd name="G13" fmla="*/ 1 4647 517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*/ 1 0 51712"/>
                  <a:gd name="G30" fmla="*/ 1 63095 51712"/>
                  <a:gd name="G31" fmla="*/ G30 1 180"/>
                  <a:gd name="G32" fmla="*/ G29 1 G31"/>
                  <a:gd name="G33" fmla="+- 307 0 0"/>
                  <a:gd name="G34" fmla="+- 1149 0 0"/>
                  <a:gd name="G35" fmla="+- 2685 0 0"/>
                  <a:gd name="G36" fmla="+- 2380 0 0"/>
                  <a:gd name="G37" fmla="+- 1989 0 0"/>
                  <a:gd name="G38" fmla="+- 1757 0 0"/>
                  <a:gd name="T0" fmla="*/ 3347 w 48"/>
                  <a:gd name="T1" fmla="*/ 4962 h 53"/>
                  <a:gd name="T2" fmla="*/ 3225 w 48"/>
                  <a:gd name="T3" fmla="*/ 2918 h 53"/>
                  <a:gd name="T4" fmla="*/ 3035 w 48"/>
                  <a:gd name="T5" fmla="*/ 1886 h 53"/>
                  <a:gd name="T6" fmla="*/ 2688 w 48"/>
                  <a:gd name="T7" fmla="*/ 3 h 53"/>
                  <a:gd name="T8" fmla="*/ 2381 w 48"/>
                  <a:gd name="T9" fmla="*/ 1 h 53"/>
                  <a:gd name="T10" fmla="*/ 1989 w 48"/>
                  <a:gd name="T11" fmla="*/ 0 h 53"/>
                  <a:gd name="T12" fmla="*/ 1758 w 48"/>
                  <a:gd name="T13" fmla="*/ 1 h 53"/>
                  <a:gd name="T14" fmla="*/ 1223 w 48"/>
                  <a:gd name="T15" fmla="*/ 3 h 53"/>
                  <a:gd name="T16" fmla="*/ 959 w 48"/>
                  <a:gd name="T17" fmla="*/ 73 h 53"/>
                  <a:gd name="T18" fmla="*/ 753 w 48"/>
                  <a:gd name="T19" fmla="*/ 2188 h 53"/>
                  <a:gd name="T20" fmla="*/ 6 w 48"/>
                  <a:gd name="T21" fmla="*/ 3135 h 53"/>
                  <a:gd name="T22" fmla="*/ 3 w 48"/>
                  <a:gd name="T23" fmla="*/ 4628 h 53"/>
                  <a:gd name="T24" fmla="*/ 1 w 48"/>
                  <a:gd name="T25" fmla="*/ 5741 h 53"/>
                  <a:gd name="T26" fmla="*/ 0 w 48"/>
                  <a:gd name="T27" fmla="*/ 7141 h 53"/>
                  <a:gd name="T28" fmla="*/ 1 w 48"/>
                  <a:gd name="T29" fmla="*/ 8670 h 53"/>
                  <a:gd name="T30" fmla="*/ 3 w 48"/>
                  <a:gd name="T31" fmla="*/ 10073 h 53"/>
                  <a:gd name="T32" fmla="*/ 7 w 48"/>
                  <a:gd name="T33" fmla="*/ 11646 h 53"/>
                  <a:gd name="T34" fmla="*/ 959 w 48"/>
                  <a:gd name="T35" fmla="*/ 10271 h 53"/>
                  <a:gd name="T36" fmla="*/ 800 w 48"/>
                  <a:gd name="T37" fmla="*/ 9358 h 53"/>
                  <a:gd name="T38" fmla="*/ 753 w 48"/>
                  <a:gd name="T39" fmla="*/ 8256 h 53"/>
                  <a:gd name="T40" fmla="*/ 709 w 48"/>
                  <a:gd name="T41" fmla="*/ 7141 h 53"/>
                  <a:gd name="T42" fmla="*/ 753 w 48"/>
                  <a:gd name="T43" fmla="*/ 6062 h 53"/>
                  <a:gd name="T44" fmla="*/ 800 w 48"/>
                  <a:gd name="T45" fmla="*/ 5243 h 53"/>
                  <a:gd name="T46" fmla="*/ 903 w 48"/>
                  <a:gd name="T47" fmla="*/ 4506 h 53"/>
                  <a:gd name="T48" fmla="*/ 1083 w 48"/>
                  <a:gd name="T49" fmla="*/ 3369 h 53"/>
                  <a:gd name="T50" fmla="*/ 1299 w 48"/>
                  <a:gd name="T51" fmla="*/ 2707 h 53"/>
                  <a:gd name="T52" fmla="*/ 1558 w 48"/>
                  <a:gd name="T53" fmla="*/ 2353 h 53"/>
                  <a:gd name="T54" fmla="*/ 1868 w 48"/>
                  <a:gd name="T55" fmla="*/ 2188 h 53"/>
                  <a:gd name="T56" fmla="*/ 1989 w 48"/>
                  <a:gd name="T57" fmla="*/ 2037 h 53"/>
                  <a:gd name="T58" fmla="*/ 2113 w 48"/>
                  <a:gd name="T59" fmla="*/ 2188 h 53"/>
                  <a:gd name="T60" fmla="*/ 2245 w 48"/>
                  <a:gd name="T61" fmla="*/ 2353 h 53"/>
                  <a:gd name="T62" fmla="*/ 2385 w 48"/>
                  <a:gd name="T63" fmla="*/ 2707 h 53"/>
                  <a:gd name="T64" fmla="*/ 2534 w 48"/>
                  <a:gd name="T65" fmla="*/ 3620 h 53"/>
                  <a:gd name="T66" fmla="*/ 2692 w 48"/>
                  <a:gd name="T67" fmla="*/ 5243 h 53"/>
                  <a:gd name="T68" fmla="*/ 3347 w 48"/>
                  <a:gd name="T69" fmla="*/ 4962 h 53"/>
                  <a:gd name="T70" fmla="*/ 0 w 48"/>
                  <a:gd name="T71" fmla="*/ 0 h 53"/>
                  <a:gd name="T72" fmla="*/ 48 w 48"/>
                  <a:gd name="T7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48" h="53">
                    <a:moveTo>
                      <a:pt x="48" y="23"/>
                    </a:moveTo>
                    <a:lnTo>
                      <a:pt x="46" y="14"/>
                    </a:lnTo>
                    <a:lnTo>
                      <a:pt x="43" y="8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1"/>
                    </a:lnTo>
                    <a:lnTo>
                      <a:pt x="18" y="3"/>
                    </a:lnTo>
                    <a:lnTo>
                      <a:pt x="14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3" y="21"/>
                    </a:lnTo>
                    <a:lnTo>
                      <a:pt x="1" y="27"/>
                    </a:lnTo>
                    <a:lnTo>
                      <a:pt x="0" y="33"/>
                    </a:lnTo>
                    <a:lnTo>
                      <a:pt x="1" y="39"/>
                    </a:lnTo>
                    <a:lnTo>
                      <a:pt x="3" y="46"/>
                    </a:lnTo>
                    <a:lnTo>
                      <a:pt x="7" y="53"/>
                    </a:lnTo>
                    <a:lnTo>
                      <a:pt x="14" y="47"/>
                    </a:lnTo>
                    <a:lnTo>
                      <a:pt x="11" y="43"/>
                    </a:lnTo>
                    <a:lnTo>
                      <a:pt x="10" y="38"/>
                    </a:lnTo>
                    <a:lnTo>
                      <a:pt x="9" y="33"/>
                    </a:lnTo>
                    <a:lnTo>
                      <a:pt x="10" y="28"/>
                    </a:lnTo>
                    <a:lnTo>
                      <a:pt x="11" y="24"/>
                    </a:lnTo>
                    <a:lnTo>
                      <a:pt x="13" y="20"/>
                    </a:lnTo>
                    <a:lnTo>
                      <a:pt x="16" y="16"/>
                    </a:lnTo>
                    <a:lnTo>
                      <a:pt x="19" y="13"/>
                    </a:lnTo>
                    <a:lnTo>
                      <a:pt x="22" y="11"/>
                    </a:lnTo>
                    <a:lnTo>
                      <a:pt x="26" y="10"/>
                    </a:lnTo>
                    <a:lnTo>
                      <a:pt x="29" y="9"/>
                    </a:lnTo>
                    <a:lnTo>
                      <a:pt x="31" y="10"/>
                    </a:lnTo>
                    <a:lnTo>
                      <a:pt x="33" y="11"/>
                    </a:lnTo>
                    <a:lnTo>
                      <a:pt x="35" y="13"/>
                    </a:lnTo>
                    <a:lnTo>
                      <a:pt x="37" y="17"/>
                    </a:lnTo>
                    <a:lnTo>
                      <a:pt x="39" y="24"/>
                    </a:lnTo>
                    <a:lnTo>
                      <a:pt x="48" y="2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51" name="Freeform 1179"/>
              <p:cNvSpPr>
                <a:spLocks noChangeArrowheads="1"/>
              </p:cNvSpPr>
              <p:nvPr/>
            </p:nvSpPr>
            <p:spPr bwMode="auto">
              <a:xfrm>
                <a:off x="2980" y="4187"/>
                <a:ext cx="27" cy="3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9597 33920"/>
                  <a:gd name="G4" fmla="*/ 1 0 51712"/>
                  <a:gd name="G5" fmla="*/ 1 0 51712"/>
                  <a:gd name="G6" fmla="sin G4 G5"/>
                  <a:gd name="G7" fmla="*/ 1 12 5"/>
                  <a:gd name="G8" fmla="*/ 1 27225 49664"/>
                  <a:gd name="G9" fmla="*/ 1 63095 51712"/>
                  <a:gd name="G10" fmla="*/ G9 1 180"/>
                  <a:gd name="G11" fmla="*/ G8 1 G10"/>
                  <a:gd name="G12" fmla="*/ 1 0 51712"/>
                  <a:gd name="G13" fmla="+- 1 0 0"/>
                  <a:gd name="G14" fmla="+- 1 0 0"/>
                  <a:gd name="G15" fmla="*/ 1 16385 2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*/ 1 0 51712"/>
                  <a:gd name="G22" fmla="*/ 1 63095 51712"/>
                  <a:gd name="G23" fmla="*/ G22 1 180"/>
                  <a:gd name="G24" fmla="*/ G21 1 G23"/>
                  <a:gd name="G25" fmla="+- 61986 0 0"/>
                  <a:gd name="G26" fmla="+- 61900 0 0"/>
                  <a:gd name="T0" fmla="*/ 3458 w 28"/>
                  <a:gd name="T1" fmla="*/ 7202 h 36"/>
                  <a:gd name="T2" fmla="*/ 3227 w 28"/>
                  <a:gd name="T3" fmla="*/ 6777 h 36"/>
                  <a:gd name="T4" fmla="*/ 3012 w 28"/>
                  <a:gd name="T5" fmla="*/ 6648 h 36"/>
                  <a:gd name="T6" fmla="*/ 2545 w 28"/>
                  <a:gd name="T7" fmla="*/ 6137 h 36"/>
                  <a:gd name="T8" fmla="*/ 2069 w 28"/>
                  <a:gd name="T9" fmla="*/ 5333 h 36"/>
                  <a:gd name="T10" fmla="*/ 1682 w 28"/>
                  <a:gd name="T11" fmla="*/ 4194 h 36"/>
                  <a:gd name="T12" fmla="*/ 1465 w 28"/>
                  <a:gd name="T13" fmla="*/ 3044 h 36"/>
                  <a:gd name="T14" fmla="*/ 1276 w 28"/>
                  <a:gd name="T15" fmla="*/ 2040 h 36"/>
                  <a:gd name="T16" fmla="*/ 1191 w 28"/>
                  <a:gd name="T17" fmla="*/ 0 h 36"/>
                  <a:gd name="T18" fmla="*/ 0 w 28"/>
                  <a:gd name="T19" fmla="*/ 1 h 36"/>
                  <a:gd name="T20" fmla="*/ 1 w 28"/>
                  <a:gd name="T21" fmla="*/ 2394 h 36"/>
                  <a:gd name="T22" fmla="*/ 4 w 28"/>
                  <a:gd name="T23" fmla="*/ 3871 h 36"/>
                  <a:gd name="T24" fmla="*/ 1112 w 28"/>
                  <a:gd name="T25" fmla="*/ 5665 h 36"/>
                  <a:gd name="T26" fmla="*/ 1367 w 28"/>
                  <a:gd name="T27" fmla="*/ 6777 h 36"/>
                  <a:gd name="T28" fmla="*/ 1802 w 28"/>
                  <a:gd name="T29" fmla="*/ 7954 h 36"/>
                  <a:gd name="T30" fmla="*/ 2217 w 28"/>
                  <a:gd name="T31" fmla="*/ 8946 h 36"/>
                  <a:gd name="T32" fmla="*/ 2922 w 28"/>
                  <a:gd name="T33" fmla="*/ 9335 h 36"/>
                  <a:gd name="T34" fmla="*/ 3355 w 28"/>
                  <a:gd name="T35" fmla="*/ 9692 h 36"/>
                  <a:gd name="T36" fmla="*/ 3458 w 28"/>
                  <a:gd name="T37" fmla="*/ 7202 h 36"/>
                  <a:gd name="T38" fmla="*/ 0 w 28"/>
                  <a:gd name="T39" fmla="*/ 0 h 36"/>
                  <a:gd name="T40" fmla="*/ 28 w 28"/>
                  <a:gd name="T4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8" h="36">
                    <a:moveTo>
                      <a:pt x="28" y="27"/>
                    </a:moveTo>
                    <a:lnTo>
                      <a:pt x="26" y="26"/>
                    </a:lnTo>
                    <a:lnTo>
                      <a:pt x="24" y="25"/>
                    </a:lnTo>
                    <a:lnTo>
                      <a:pt x="20" y="23"/>
                    </a:lnTo>
                    <a:lnTo>
                      <a:pt x="17" y="20"/>
                    </a:lnTo>
                    <a:lnTo>
                      <a:pt x="14" y="16"/>
                    </a:lnTo>
                    <a:lnTo>
                      <a:pt x="12" y="12"/>
                    </a:lnTo>
                    <a:lnTo>
                      <a:pt x="10" y="7"/>
                    </a:lnTo>
                    <a:lnTo>
                      <a:pt x="9" y="0"/>
                    </a:lnTo>
                    <a:lnTo>
                      <a:pt x="0" y="1"/>
                    </a:lnTo>
                    <a:lnTo>
                      <a:pt x="1" y="9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1" y="26"/>
                    </a:lnTo>
                    <a:lnTo>
                      <a:pt x="15" y="30"/>
                    </a:lnTo>
                    <a:lnTo>
                      <a:pt x="18" y="33"/>
                    </a:lnTo>
                    <a:lnTo>
                      <a:pt x="23" y="35"/>
                    </a:lnTo>
                    <a:lnTo>
                      <a:pt x="27" y="36"/>
                    </a:lnTo>
                    <a:lnTo>
                      <a:pt x="28" y="2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52" name="Freeform 1180"/>
              <p:cNvSpPr>
                <a:spLocks noChangeArrowheads="1"/>
              </p:cNvSpPr>
              <p:nvPr/>
            </p:nvSpPr>
            <p:spPr bwMode="auto">
              <a:xfrm>
                <a:off x="2902" y="4188"/>
                <a:ext cx="69" cy="5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*/ 1 11099 45696"/>
                  <a:gd name="G12" fmla="*/ 1 0 51712"/>
                  <a:gd name="G13" fmla="+- 4 0 0"/>
                  <a:gd name="G14" fmla="+- 1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+- 1 0 0"/>
                  <a:gd name="G33" fmla="*/ 1 1773 45696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+- 1 0 0"/>
                  <a:gd name="T0" fmla="*/ 3572 w 68"/>
                  <a:gd name="T1" fmla="*/ 3318 h 60"/>
                  <a:gd name="T2" fmla="*/ 3687 w 68"/>
                  <a:gd name="T3" fmla="*/ 3481 h 60"/>
                  <a:gd name="T4" fmla="*/ 3687 w 68"/>
                  <a:gd name="T5" fmla="*/ 3481 h 60"/>
                  <a:gd name="T6" fmla="*/ 3646 w 68"/>
                  <a:gd name="T7" fmla="*/ 3560 h 60"/>
                  <a:gd name="T8" fmla="*/ 3572 w 68"/>
                  <a:gd name="T9" fmla="*/ 3593 h 60"/>
                  <a:gd name="T10" fmla="*/ 3372 w 68"/>
                  <a:gd name="T11" fmla="*/ 4090 h 60"/>
                  <a:gd name="T12" fmla="*/ 2933 w 68"/>
                  <a:gd name="T13" fmla="*/ 4217 h 60"/>
                  <a:gd name="T14" fmla="*/ 2616 w 68"/>
                  <a:gd name="T15" fmla="*/ 4480 h 60"/>
                  <a:gd name="T16" fmla="*/ 2393 w 68"/>
                  <a:gd name="T17" fmla="*/ 4571 h 60"/>
                  <a:gd name="T18" fmla="*/ 2262 w 68"/>
                  <a:gd name="T19" fmla="*/ 4571 h 60"/>
                  <a:gd name="T20" fmla="*/ 2260 w 68"/>
                  <a:gd name="T21" fmla="*/ 4522 h 60"/>
                  <a:gd name="T22" fmla="*/ 2262 w 68"/>
                  <a:gd name="T23" fmla="*/ 4480 h 60"/>
                  <a:gd name="T24" fmla="*/ 2393 w 68"/>
                  <a:gd name="T25" fmla="*/ 4428 h 60"/>
                  <a:gd name="T26" fmla="*/ 2534 w 68"/>
                  <a:gd name="T27" fmla="*/ 4097 h 60"/>
                  <a:gd name="T28" fmla="*/ 2536 w 68"/>
                  <a:gd name="T29" fmla="*/ 3774 h 60"/>
                  <a:gd name="T30" fmla="*/ 2536 w 68"/>
                  <a:gd name="T31" fmla="*/ 3490 h 60"/>
                  <a:gd name="T32" fmla="*/ 2536 w 68"/>
                  <a:gd name="T33" fmla="*/ 3284 h 60"/>
                  <a:gd name="T34" fmla="*/ 2471 w 68"/>
                  <a:gd name="T35" fmla="*/ 2967 h 60"/>
                  <a:gd name="T36" fmla="*/ 2393 w 68"/>
                  <a:gd name="T37" fmla="*/ 2794 h 60"/>
                  <a:gd name="T38" fmla="*/ 2260 w 68"/>
                  <a:gd name="T39" fmla="*/ 2610 h 60"/>
                  <a:gd name="T40" fmla="*/ 1905 w 68"/>
                  <a:gd name="T41" fmla="*/ 2406 h 60"/>
                  <a:gd name="T42" fmla="*/ 1603 w 68"/>
                  <a:gd name="T43" fmla="*/ 2050 h 60"/>
                  <a:gd name="T44" fmla="*/ 1016 w 68"/>
                  <a:gd name="T45" fmla="*/ 1874 h 60"/>
                  <a:gd name="T46" fmla="*/ 644 w 68"/>
                  <a:gd name="T47" fmla="*/ 1732 h 60"/>
                  <a:gd name="T48" fmla="*/ 5 w 68"/>
                  <a:gd name="T49" fmla="*/ 1613 h 60"/>
                  <a:gd name="T50" fmla="*/ 1 w 68"/>
                  <a:gd name="T51" fmla="*/ 1613 h 60"/>
                  <a:gd name="T52" fmla="*/ 0 w 68"/>
                  <a:gd name="T53" fmla="*/ 1598 h 60"/>
                  <a:gd name="T54" fmla="*/ 0 w 68"/>
                  <a:gd name="T55" fmla="*/ 1474 h 60"/>
                  <a:gd name="T56" fmla="*/ 1 w 68"/>
                  <a:gd name="T57" fmla="*/ 1160 h 60"/>
                  <a:gd name="T58" fmla="*/ 5 w 68"/>
                  <a:gd name="T59" fmla="*/ 844 h 60"/>
                  <a:gd name="T60" fmla="*/ 608 w 68"/>
                  <a:gd name="T61" fmla="*/ 609 h 60"/>
                  <a:gd name="T62" fmla="*/ 907 w 68"/>
                  <a:gd name="T63" fmla="*/ 2 h 60"/>
                  <a:gd name="T64" fmla="*/ 1432 w 68"/>
                  <a:gd name="T65" fmla="*/ 0 h 60"/>
                  <a:gd name="T66" fmla="*/ 1603 w 68"/>
                  <a:gd name="T67" fmla="*/ 0 h 60"/>
                  <a:gd name="T68" fmla="*/ 1699 w 68"/>
                  <a:gd name="T69" fmla="*/ 1 h 60"/>
                  <a:gd name="T70" fmla="*/ 1799 w 68"/>
                  <a:gd name="T71" fmla="*/ 2 h 60"/>
                  <a:gd name="T72" fmla="*/ 1905 w 68"/>
                  <a:gd name="T73" fmla="*/ 4 h 60"/>
                  <a:gd name="T74" fmla="*/ 2134 w 68"/>
                  <a:gd name="T75" fmla="*/ 910 h 60"/>
                  <a:gd name="T76" fmla="*/ 2393 w 68"/>
                  <a:gd name="T77" fmla="*/ 1491 h 60"/>
                  <a:gd name="T78" fmla="*/ 2536 w 68"/>
                  <a:gd name="T79" fmla="*/ 1895 h 60"/>
                  <a:gd name="T80" fmla="*/ 2770 w 68"/>
                  <a:gd name="T81" fmla="*/ 2406 h 60"/>
                  <a:gd name="T82" fmla="*/ 3008 w 68"/>
                  <a:gd name="T83" fmla="*/ 2743 h 60"/>
                  <a:gd name="T84" fmla="*/ 3289 w 68"/>
                  <a:gd name="T85" fmla="*/ 3062 h 60"/>
                  <a:gd name="T86" fmla="*/ 3443 w 68"/>
                  <a:gd name="T87" fmla="*/ 3284 h 60"/>
                  <a:gd name="T88" fmla="*/ 3572 w 68"/>
                  <a:gd name="T89" fmla="*/ 3318 h 60"/>
                  <a:gd name="T90" fmla="*/ 0 w 68"/>
                  <a:gd name="T91" fmla="*/ 0 h 60"/>
                  <a:gd name="T92" fmla="*/ 68 w 68"/>
                  <a:gd name="T93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T90" t="T91" r="T92" b="T93"/>
                <a:pathLst>
                  <a:path w="68" h="60">
                    <a:moveTo>
                      <a:pt x="66" y="43"/>
                    </a:moveTo>
                    <a:lnTo>
                      <a:pt x="68" y="44"/>
                    </a:lnTo>
                    <a:lnTo>
                      <a:pt x="67" y="46"/>
                    </a:lnTo>
                    <a:lnTo>
                      <a:pt x="66" y="47"/>
                    </a:lnTo>
                    <a:lnTo>
                      <a:pt x="61" y="52"/>
                    </a:lnTo>
                    <a:lnTo>
                      <a:pt x="54" y="55"/>
                    </a:lnTo>
                    <a:lnTo>
                      <a:pt x="48" y="58"/>
                    </a:lnTo>
                    <a:lnTo>
                      <a:pt x="43" y="60"/>
                    </a:lnTo>
                    <a:lnTo>
                      <a:pt x="42" y="60"/>
                    </a:lnTo>
                    <a:lnTo>
                      <a:pt x="41" y="59"/>
                    </a:lnTo>
                    <a:lnTo>
                      <a:pt x="42" y="58"/>
                    </a:lnTo>
                    <a:lnTo>
                      <a:pt x="43" y="56"/>
                    </a:lnTo>
                    <a:lnTo>
                      <a:pt x="46" y="53"/>
                    </a:lnTo>
                    <a:lnTo>
                      <a:pt x="47" y="48"/>
                    </a:lnTo>
                    <a:lnTo>
                      <a:pt x="47" y="45"/>
                    </a:lnTo>
                    <a:lnTo>
                      <a:pt x="47" y="42"/>
                    </a:lnTo>
                    <a:lnTo>
                      <a:pt x="45" y="38"/>
                    </a:lnTo>
                    <a:lnTo>
                      <a:pt x="43" y="36"/>
                    </a:lnTo>
                    <a:lnTo>
                      <a:pt x="41" y="34"/>
                    </a:lnTo>
                    <a:lnTo>
                      <a:pt x="36" y="31"/>
                    </a:lnTo>
                    <a:lnTo>
                      <a:pt x="29" y="27"/>
                    </a:lnTo>
                    <a:lnTo>
                      <a:pt x="20" y="24"/>
                    </a:lnTo>
                    <a:lnTo>
                      <a:pt x="12" y="22"/>
                    </a:lnTo>
                    <a:lnTo>
                      <a:pt x="5" y="21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5" y="11"/>
                    </a:lnTo>
                    <a:lnTo>
                      <a:pt x="11" y="7"/>
                    </a:lnTo>
                    <a:lnTo>
                      <a:pt x="18" y="2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2" y="1"/>
                    </a:lnTo>
                    <a:lnTo>
                      <a:pt x="34" y="2"/>
                    </a:lnTo>
                    <a:lnTo>
                      <a:pt x="36" y="4"/>
                    </a:lnTo>
                    <a:lnTo>
                      <a:pt x="39" y="12"/>
                    </a:lnTo>
                    <a:lnTo>
                      <a:pt x="43" y="19"/>
                    </a:lnTo>
                    <a:lnTo>
                      <a:pt x="47" y="25"/>
                    </a:lnTo>
                    <a:lnTo>
                      <a:pt x="51" y="31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3" y="42"/>
                    </a:lnTo>
                    <a:lnTo>
                      <a:pt x="66" y="4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53" name="Freeform 1181"/>
              <p:cNvSpPr>
                <a:spLocks noChangeArrowheads="1"/>
              </p:cNvSpPr>
              <p:nvPr/>
            </p:nvSpPr>
            <p:spPr bwMode="auto">
              <a:xfrm>
                <a:off x="2940" y="4230"/>
                <a:ext cx="35" cy="26"/>
              </a:xfrm>
              <a:custGeom>
                <a:avLst/>
                <a:gdLst>
                  <a:gd name="G0" fmla="+- 15 0 0"/>
                  <a:gd name="G1" fmla="*/ 1 0 51712"/>
                  <a:gd name="G2" fmla="*/ 1 31587 25856"/>
                  <a:gd name="G3" fmla="*/ 1 63095 51712"/>
                  <a:gd name="G4" fmla="*/ G3 1 180"/>
                  <a:gd name="G5" fmla="*/ G2 1 G4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6 0 0"/>
                  <a:gd name="G14" fmla="cos 16 G13"/>
                  <a:gd name="G15" fmla="*/ 1 1295 49664"/>
                  <a:gd name="G16" fmla="+- 10 0 0"/>
                  <a:gd name="G17" fmla="sin 22 G16"/>
                  <a:gd name="G18" fmla="+- 15 0 0"/>
                  <a:gd name="G19" fmla="*/ 1 16385 2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+- 1 0 0"/>
                  <a:gd name="G27" fmla="*/ 1 0 51712"/>
                  <a:gd name="G28" fmla="*/ 1 63095 51712"/>
                  <a:gd name="G29" fmla="*/ G28 1 180"/>
                  <a:gd name="G30" fmla="*/ G27 1 G29"/>
                  <a:gd name="G31" fmla="+- 62951 0 0"/>
                  <a:gd name="G32" fmla="+- 62142 0 0"/>
                  <a:gd name="G33" fmla="+- 61570 0 0"/>
                  <a:gd name="G34" fmla="+- 61573 0 0"/>
                  <a:gd name="T0" fmla="*/ 3 w 36"/>
                  <a:gd name="T1" fmla="*/ 2087 h 27"/>
                  <a:gd name="T2" fmla="*/ 1 w 36"/>
                  <a:gd name="T3" fmla="*/ 2586 h 27"/>
                  <a:gd name="T4" fmla="*/ 0 w 36"/>
                  <a:gd name="T5" fmla="*/ 3394 h 27"/>
                  <a:gd name="T6" fmla="*/ 5 w 36"/>
                  <a:gd name="T7" fmla="*/ 3971 h 27"/>
                  <a:gd name="T8" fmla="*/ 8 w 36"/>
                  <a:gd name="T9" fmla="*/ 3971 h 27"/>
                  <a:gd name="T10" fmla="*/ 584 w 36"/>
                  <a:gd name="T11" fmla="*/ 3697 h 27"/>
                  <a:gd name="T12" fmla="*/ 806 w 36"/>
                  <a:gd name="T13" fmla="*/ 3205 h 27"/>
                  <a:gd name="T14" fmla="*/ 1178 w 36"/>
                  <a:gd name="T15" fmla="*/ 2408 h 27"/>
                  <a:gd name="T16" fmla="*/ 1385 w 36"/>
                  <a:gd name="T17" fmla="*/ 1943 h 27"/>
                  <a:gd name="T18" fmla="*/ 1502 w 36"/>
                  <a:gd name="T19" fmla="*/ 1460 h 27"/>
                  <a:gd name="T20" fmla="*/ 1543 w 36"/>
                  <a:gd name="T21" fmla="*/ 1178 h 27"/>
                  <a:gd name="T22" fmla="*/ 1462 w 36"/>
                  <a:gd name="T23" fmla="*/ 2 h 27"/>
                  <a:gd name="T24" fmla="*/ 1348 w 36"/>
                  <a:gd name="T25" fmla="*/ 0 h 27"/>
                  <a:gd name="T26" fmla="*/ 1312 w 36"/>
                  <a:gd name="T27" fmla="*/ 1359 h 27"/>
                  <a:gd name="T28" fmla="*/ 1277 w 36"/>
                  <a:gd name="T29" fmla="*/ 1359 h 27"/>
                  <a:gd name="T30" fmla="*/ 1243 w 36"/>
                  <a:gd name="T31" fmla="*/ 6 h 27"/>
                  <a:gd name="T32" fmla="*/ 1243 w 36"/>
                  <a:gd name="T33" fmla="*/ 5 h 27"/>
                  <a:gd name="T34" fmla="*/ 1178 w 36"/>
                  <a:gd name="T35" fmla="*/ 6 h 27"/>
                  <a:gd name="T36" fmla="*/ 948 w 36"/>
                  <a:gd name="T37" fmla="*/ 1359 h 27"/>
                  <a:gd name="T38" fmla="*/ 650 w 36"/>
                  <a:gd name="T39" fmla="*/ 1943 h 27"/>
                  <a:gd name="T40" fmla="*/ 470 w 36"/>
                  <a:gd name="T41" fmla="*/ 2242 h 27"/>
                  <a:gd name="T42" fmla="*/ 6 w 36"/>
                  <a:gd name="T43" fmla="*/ 2586 h 27"/>
                  <a:gd name="T44" fmla="*/ 7 w 36"/>
                  <a:gd name="T45" fmla="*/ 2586 h 27"/>
                  <a:gd name="T46" fmla="*/ 445 w 36"/>
                  <a:gd name="T47" fmla="*/ 3205 h 27"/>
                  <a:gd name="T48" fmla="*/ 445 w 36"/>
                  <a:gd name="T49" fmla="*/ 3394 h 27"/>
                  <a:gd name="T50" fmla="*/ 470 w 36"/>
                  <a:gd name="T51" fmla="*/ 3205 h 27"/>
                  <a:gd name="T52" fmla="*/ 3 w 36"/>
                  <a:gd name="T53" fmla="*/ 2087 h 27"/>
                  <a:gd name="T54" fmla="*/ 0 w 36"/>
                  <a:gd name="T55" fmla="*/ 0 h 27"/>
                  <a:gd name="T56" fmla="*/ 36 w 36"/>
                  <a:gd name="T5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36" h="27">
                    <a:moveTo>
                      <a:pt x="3" y="15"/>
                    </a:moveTo>
                    <a:lnTo>
                      <a:pt x="1" y="18"/>
                    </a:lnTo>
                    <a:lnTo>
                      <a:pt x="0" y="22"/>
                    </a:lnTo>
                    <a:lnTo>
                      <a:pt x="5" y="27"/>
                    </a:lnTo>
                    <a:lnTo>
                      <a:pt x="8" y="27"/>
                    </a:lnTo>
                    <a:lnTo>
                      <a:pt x="14" y="25"/>
                    </a:lnTo>
                    <a:lnTo>
                      <a:pt x="20" y="21"/>
                    </a:lnTo>
                    <a:lnTo>
                      <a:pt x="27" y="17"/>
                    </a:lnTo>
                    <a:lnTo>
                      <a:pt x="32" y="14"/>
                    </a:lnTo>
                    <a:lnTo>
                      <a:pt x="35" y="10"/>
                    </a:lnTo>
                    <a:lnTo>
                      <a:pt x="36" y="7"/>
                    </a:lnTo>
                    <a:lnTo>
                      <a:pt x="34" y="2"/>
                    </a:lnTo>
                    <a:lnTo>
                      <a:pt x="31" y="0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7" y="6"/>
                    </a:lnTo>
                    <a:lnTo>
                      <a:pt x="23" y="9"/>
                    </a:lnTo>
                    <a:lnTo>
                      <a:pt x="16" y="14"/>
                    </a:lnTo>
                    <a:lnTo>
                      <a:pt x="10" y="16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9" y="22"/>
                    </a:lnTo>
                    <a:lnTo>
                      <a:pt x="10" y="21"/>
                    </a:lnTo>
                    <a:lnTo>
                      <a:pt x="3" y="1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54" name="Freeform 1182"/>
              <p:cNvSpPr>
                <a:spLocks noChangeArrowheads="1"/>
              </p:cNvSpPr>
              <p:nvPr/>
            </p:nvSpPr>
            <p:spPr bwMode="auto">
              <a:xfrm>
                <a:off x="2907" y="4205"/>
                <a:ext cx="47" cy="43"/>
              </a:xfrm>
              <a:custGeom>
                <a:avLst/>
                <a:gdLst>
                  <a:gd name="G0" fmla="+- 5 0 0"/>
                  <a:gd name="G1" fmla="*/ 1 53977 23040"/>
                  <a:gd name="G2" fmla="+- 1 0 0"/>
                  <a:gd name="G3" fmla="+- 1 0 0"/>
                  <a:gd name="G4" fmla="+- 1 0 0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2 0 0"/>
                  <a:gd name="G13" fmla="+- 6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64395 0 0"/>
                  <a:gd name="G27" fmla="+- 65090 0 0"/>
                  <a:gd name="G28" fmla="+- 65488 0 0"/>
                  <a:gd name="G29" fmla="+- 88 0 0"/>
                  <a:gd name="T0" fmla="*/ 0 w 47"/>
                  <a:gd name="T1" fmla="*/ 1072 h 43"/>
                  <a:gd name="T2" fmla="*/ 6 w 47"/>
                  <a:gd name="T3" fmla="*/ 1147 h 43"/>
                  <a:gd name="T4" fmla="*/ 959 w 47"/>
                  <a:gd name="T5" fmla="*/ 1405 h 43"/>
                  <a:gd name="T6" fmla="*/ 1672 w 47"/>
                  <a:gd name="T7" fmla="*/ 1720 h 43"/>
                  <a:gd name="T8" fmla="*/ 2193 w 47"/>
                  <a:gd name="T9" fmla="*/ 2105 h 43"/>
                  <a:gd name="T10" fmla="*/ 2426 w 47"/>
                  <a:gd name="T11" fmla="*/ 2409 h 43"/>
                  <a:gd name="T12" fmla="*/ 2581 w 47"/>
                  <a:gd name="T13" fmla="*/ 2757 h 43"/>
                  <a:gd name="T14" fmla="*/ 2809 w 47"/>
                  <a:gd name="T15" fmla="*/ 2949 h 43"/>
                  <a:gd name="T16" fmla="*/ 2921 w 47"/>
                  <a:gd name="T17" fmla="*/ 3155 h 43"/>
                  <a:gd name="T18" fmla="*/ 2921 w 47"/>
                  <a:gd name="T19" fmla="*/ 3167 h 43"/>
                  <a:gd name="T20" fmla="*/ 2921 w 47"/>
                  <a:gd name="T21" fmla="*/ 3388 h 43"/>
                  <a:gd name="T22" fmla="*/ 2809 w 47"/>
                  <a:gd name="T23" fmla="*/ 3877 h 43"/>
                  <a:gd name="T24" fmla="*/ 2581 w 47"/>
                  <a:gd name="T25" fmla="*/ 4147 h 43"/>
                  <a:gd name="T26" fmla="*/ 3179 w 47"/>
                  <a:gd name="T27" fmla="*/ 4745 h 43"/>
                  <a:gd name="T28" fmla="*/ 3382 w 47"/>
                  <a:gd name="T29" fmla="*/ 4419 h 43"/>
                  <a:gd name="T30" fmla="*/ 3516 w 47"/>
                  <a:gd name="T31" fmla="*/ 3624 h 43"/>
                  <a:gd name="T32" fmla="*/ 3598 w 47"/>
                  <a:gd name="T33" fmla="*/ 3167 h 43"/>
                  <a:gd name="T34" fmla="*/ 3516 w 47"/>
                  <a:gd name="T35" fmla="*/ 2767 h 43"/>
                  <a:gd name="T36" fmla="*/ 3382 w 47"/>
                  <a:gd name="T37" fmla="*/ 2252 h 43"/>
                  <a:gd name="T38" fmla="*/ 3179 w 47"/>
                  <a:gd name="T39" fmla="*/ 1840 h 43"/>
                  <a:gd name="T40" fmla="*/ 2921 w 47"/>
                  <a:gd name="T41" fmla="*/ 1503 h 43"/>
                  <a:gd name="T42" fmla="*/ 2482 w 47"/>
                  <a:gd name="T43" fmla="*/ 1227 h 43"/>
                  <a:gd name="T44" fmla="*/ 1937 w 47"/>
                  <a:gd name="T45" fmla="*/ 7 h 43"/>
                  <a:gd name="T46" fmla="*/ 1154 w 47"/>
                  <a:gd name="T47" fmla="*/ 4 h 43"/>
                  <a:gd name="T48" fmla="*/ 7 w 47"/>
                  <a:gd name="T49" fmla="*/ 2 h 43"/>
                  <a:gd name="T50" fmla="*/ 0 w 47"/>
                  <a:gd name="T51" fmla="*/ 0 h 43"/>
                  <a:gd name="T52" fmla="*/ 0 w 47"/>
                  <a:gd name="T53" fmla="*/ 1072 h 43"/>
                  <a:gd name="T54" fmla="*/ 0 w 47"/>
                  <a:gd name="T55" fmla="*/ 0 h 43"/>
                  <a:gd name="T56" fmla="*/ 47 w 47"/>
                  <a:gd name="T5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47" h="43">
                    <a:moveTo>
                      <a:pt x="0" y="9"/>
                    </a:moveTo>
                    <a:lnTo>
                      <a:pt x="6" y="10"/>
                    </a:lnTo>
                    <a:lnTo>
                      <a:pt x="13" y="13"/>
                    </a:lnTo>
                    <a:lnTo>
                      <a:pt x="22" y="16"/>
                    </a:lnTo>
                    <a:lnTo>
                      <a:pt x="29" y="19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7" y="26"/>
                    </a:lnTo>
                    <a:lnTo>
                      <a:pt x="38" y="28"/>
                    </a:lnTo>
                    <a:lnTo>
                      <a:pt x="38" y="29"/>
                    </a:lnTo>
                    <a:lnTo>
                      <a:pt x="38" y="31"/>
                    </a:lnTo>
                    <a:lnTo>
                      <a:pt x="37" y="35"/>
                    </a:lnTo>
                    <a:lnTo>
                      <a:pt x="34" y="37"/>
                    </a:lnTo>
                    <a:lnTo>
                      <a:pt x="41" y="43"/>
                    </a:lnTo>
                    <a:lnTo>
                      <a:pt x="44" y="39"/>
                    </a:lnTo>
                    <a:lnTo>
                      <a:pt x="46" y="33"/>
                    </a:lnTo>
                    <a:lnTo>
                      <a:pt x="47" y="29"/>
                    </a:lnTo>
                    <a:lnTo>
                      <a:pt x="46" y="25"/>
                    </a:lnTo>
                    <a:lnTo>
                      <a:pt x="44" y="20"/>
                    </a:lnTo>
                    <a:lnTo>
                      <a:pt x="41" y="17"/>
                    </a:lnTo>
                    <a:lnTo>
                      <a:pt x="38" y="14"/>
                    </a:lnTo>
                    <a:lnTo>
                      <a:pt x="33" y="11"/>
                    </a:lnTo>
                    <a:lnTo>
                      <a:pt x="25" y="7"/>
                    </a:lnTo>
                    <a:lnTo>
                      <a:pt x="16" y="4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55" name="Freeform 1183"/>
              <p:cNvSpPr>
                <a:spLocks noChangeArrowheads="1"/>
              </p:cNvSpPr>
              <p:nvPr/>
            </p:nvSpPr>
            <p:spPr bwMode="auto">
              <a:xfrm>
                <a:off x="2899" y="4184"/>
                <a:ext cx="43" cy="2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63375 44192"/>
                  <a:gd name="G4" fmla="*/ 1 0 51712"/>
                  <a:gd name="G5" fmla="*/ 1 36809 49664"/>
                  <a:gd name="G6" fmla="+- 9 0 0"/>
                  <a:gd name="G7" fmla="sin 29 G6"/>
                  <a:gd name="G8" fmla="*/ 1 25925 45696"/>
                  <a:gd name="G9" fmla="*/ 1 63095 51712"/>
                  <a:gd name="G10" fmla="*/ G9 1 180"/>
                  <a:gd name="G11" fmla="*/ G8 1 G10"/>
                  <a:gd name="G12" fmla="+- 12 0 0"/>
                  <a:gd name="G13" fmla="sin 23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60999 2"/>
                  <a:gd name="G26" fmla="+- 1 0 0"/>
                  <a:gd name="G27" fmla="+- 1 0 0"/>
                  <a:gd name="G28" fmla="*/ 1 0 51712"/>
                  <a:gd name="G29" fmla="*/ 1 0 51712"/>
                  <a:gd name="G30" fmla="+- 3167 0 0"/>
                  <a:gd name="T0" fmla="*/ 4745 w 43"/>
                  <a:gd name="T1" fmla="*/ 125 h 29"/>
                  <a:gd name="T2" fmla="*/ 4549 w 43"/>
                  <a:gd name="T3" fmla="*/ 3 h 29"/>
                  <a:gd name="T4" fmla="*/ 4147 w 43"/>
                  <a:gd name="T5" fmla="*/ 1 h 29"/>
                  <a:gd name="T6" fmla="*/ 3624 w 43"/>
                  <a:gd name="T7" fmla="*/ 0 h 29"/>
                  <a:gd name="T8" fmla="*/ 3167 w 43"/>
                  <a:gd name="T9" fmla="*/ 0 h 29"/>
                  <a:gd name="T10" fmla="*/ 2252 w 43"/>
                  <a:gd name="T11" fmla="*/ 2 h 29"/>
                  <a:gd name="T12" fmla="*/ 1405 w 43"/>
                  <a:gd name="T13" fmla="*/ 113 h 29"/>
                  <a:gd name="T14" fmla="*/ 6 w 43"/>
                  <a:gd name="T15" fmla="*/ 3053 h 29"/>
                  <a:gd name="T16" fmla="*/ 1 w 43"/>
                  <a:gd name="T17" fmla="*/ 4275 h 29"/>
                  <a:gd name="T18" fmla="*/ 0 w 43"/>
                  <a:gd name="T19" fmla="*/ 5963 h 29"/>
                  <a:gd name="T20" fmla="*/ 1 w 43"/>
                  <a:gd name="T21" fmla="*/ 6816 h 29"/>
                  <a:gd name="T22" fmla="*/ 4 w 43"/>
                  <a:gd name="T23" fmla="*/ 7746 h 29"/>
                  <a:gd name="T24" fmla="*/ 1072 w 43"/>
                  <a:gd name="T25" fmla="*/ 7746 h 29"/>
                  <a:gd name="T26" fmla="*/ 1072 w 43"/>
                  <a:gd name="T27" fmla="*/ 5218 h 29"/>
                  <a:gd name="T28" fmla="*/ 1002 w 43"/>
                  <a:gd name="T29" fmla="*/ 5218 h 29"/>
                  <a:gd name="T30" fmla="*/ 1072 w 43"/>
                  <a:gd name="T31" fmla="*/ 5963 h 29"/>
                  <a:gd name="T32" fmla="*/ 1072 w 43"/>
                  <a:gd name="T33" fmla="*/ 6355 h 29"/>
                  <a:gd name="T34" fmla="*/ 1313 w 43"/>
                  <a:gd name="T35" fmla="*/ 4567 h 29"/>
                  <a:gd name="T36" fmla="*/ 1840 w 43"/>
                  <a:gd name="T37" fmla="*/ 3494 h 29"/>
                  <a:gd name="T38" fmla="*/ 2757 w 43"/>
                  <a:gd name="T39" fmla="*/ 2869 h 29"/>
                  <a:gd name="T40" fmla="*/ 3388 w 43"/>
                  <a:gd name="T41" fmla="*/ 2342 h 29"/>
                  <a:gd name="T42" fmla="*/ 3624 w 43"/>
                  <a:gd name="T43" fmla="*/ 2342 h 29"/>
                  <a:gd name="T44" fmla="*/ 3862 w 43"/>
                  <a:gd name="T45" fmla="*/ 2679 h 29"/>
                  <a:gd name="T46" fmla="*/ 3877 w 43"/>
                  <a:gd name="T47" fmla="*/ 2679 h 29"/>
                  <a:gd name="T48" fmla="*/ 4131 w 43"/>
                  <a:gd name="T49" fmla="*/ 2869 h 29"/>
                  <a:gd name="T50" fmla="*/ 4745 w 43"/>
                  <a:gd name="T51" fmla="*/ 125 h 29"/>
                  <a:gd name="T52" fmla="*/ 0 w 43"/>
                  <a:gd name="T53" fmla="*/ 0 h 29"/>
                  <a:gd name="T54" fmla="*/ 43 w 43"/>
                  <a:gd name="T55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T52" t="T53" r="T54" b="T55"/>
                <a:pathLst>
                  <a:path w="43" h="29">
                    <a:moveTo>
                      <a:pt x="43" y="7"/>
                    </a:moveTo>
                    <a:lnTo>
                      <a:pt x="41" y="3"/>
                    </a:lnTo>
                    <a:lnTo>
                      <a:pt x="37" y="1"/>
                    </a:lnTo>
                    <a:lnTo>
                      <a:pt x="33" y="0"/>
                    </a:lnTo>
                    <a:lnTo>
                      <a:pt x="29" y="0"/>
                    </a:lnTo>
                    <a:lnTo>
                      <a:pt x="20" y="2"/>
                    </a:lnTo>
                    <a:lnTo>
                      <a:pt x="13" y="6"/>
                    </a:lnTo>
                    <a:lnTo>
                      <a:pt x="6" y="12"/>
                    </a:lnTo>
                    <a:lnTo>
                      <a:pt x="1" y="17"/>
                    </a:lnTo>
                    <a:lnTo>
                      <a:pt x="0" y="22"/>
                    </a:lnTo>
                    <a:lnTo>
                      <a:pt x="1" y="26"/>
                    </a:lnTo>
                    <a:lnTo>
                      <a:pt x="4" y="29"/>
                    </a:lnTo>
                    <a:lnTo>
                      <a:pt x="9" y="29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9" y="22"/>
                    </a:lnTo>
                    <a:lnTo>
                      <a:pt x="9" y="23"/>
                    </a:lnTo>
                    <a:lnTo>
                      <a:pt x="12" y="18"/>
                    </a:lnTo>
                    <a:lnTo>
                      <a:pt x="17" y="14"/>
                    </a:lnTo>
                    <a:lnTo>
                      <a:pt x="24" y="11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4" y="10"/>
                    </a:lnTo>
                    <a:lnTo>
                      <a:pt x="35" y="10"/>
                    </a:lnTo>
                    <a:lnTo>
                      <a:pt x="36" y="11"/>
                    </a:lnTo>
                    <a:lnTo>
                      <a:pt x="43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56" name="Freeform 1184"/>
              <p:cNvSpPr>
                <a:spLocks noChangeArrowheads="1"/>
              </p:cNvSpPr>
              <p:nvPr/>
            </p:nvSpPr>
            <p:spPr bwMode="auto">
              <a:xfrm>
                <a:off x="2936" y="4192"/>
                <a:ext cx="34" cy="46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*/ 1 0 51712"/>
                  <a:gd name="G4" fmla="+- 4 0 0"/>
                  <a:gd name="G5" fmla="+- 11 0 0"/>
                  <a:gd name="G6" fmla="*/ 1 29279 57600"/>
                  <a:gd name="G7" fmla="+- 1 0 0"/>
                  <a:gd name="G8" fmla="+- 1 0 0"/>
                  <a:gd name="G9" fmla="+- 1 0 0"/>
                  <a:gd name="G10" fmla="*/ 1 16385 2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0 51712"/>
                  <a:gd name="G17" fmla="*/ 1 63095 51712"/>
                  <a:gd name="G18" fmla="*/ G17 1 180"/>
                  <a:gd name="G19" fmla="*/ G16 1 G18"/>
                  <a:gd name="G20" fmla="+- 40067 0 0"/>
                  <a:gd name="G21" fmla="+- 41493 0 0"/>
                  <a:gd name="T0" fmla="*/ 1678 w 35"/>
                  <a:gd name="T1" fmla="*/ 27811 h 44"/>
                  <a:gd name="T2" fmla="*/ 1587 w 35"/>
                  <a:gd name="T3" fmla="*/ 27056 h 44"/>
                  <a:gd name="T4" fmla="*/ 1482 w 35"/>
                  <a:gd name="T5" fmla="*/ 25525 h 44"/>
                  <a:gd name="T6" fmla="*/ 1343 w 35"/>
                  <a:gd name="T7" fmla="*/ 23382 h 44"/>
                  <a:gd name="T8" fmla="*/ 1017 w 35"/>
                  <a:gd name="T9" fmla="*/ 19102 h 44"/>
                  <a:gd name="T10" fmla="*/ 814 w 35"/>
                  <a:gd name="T11" fmla="*/ 15130 h 44"/>
                  <a:gd name="T12" fmla="*/ 689 w 35"/>
                  <a:gd name="T13" fmla="*/ 9781 h 44"/>
                  <a:gd name="T14" fmla="*/ 552 w 35"/>
                  <a:gd name="T15" fmla="*/ 5804 h 44"/>
                  <a:gd name="T16" fmla="*/ 7 w 35"/>
                  <a:gd name="T17" fmla="*/ 0 h 44"/>
                  <a:gd name="T18" fmla="*/ 0 w 35"/>
                  <a:gd name="T19" fmla="*/ 4 h 44"/>
                  <a:gd name="T20" fmla="*/ 3 w 35"/>
                  <a:gd name="T21" fmla="*/ 8187 h 44"/>
                  <a:gd name="T22" fmla="*/ 7 w 35"/>
                  <a:gd name="T23" fmla="*/ 14704 h 44"/>
                  <a:gd name="T24" fmla="*/ 584 w 35"/>
                  <a:gd name="T25" fmla="*/ 19102 h 44"/>
                  <a:gd name="T26" fmla="*/ 728 w 35"/>
                  <a:gd name="T27" fmla="*/ 24267 h 44"/>
                  <a:gd name="T28" fmla="*/ 910 w 35"/>
                  <a:gd name="T29" fmla="*/ 27811 h 44"/>
                  <a:gd name="T30" fmla="*/ 1136 w 35"/>
                  <a:gd name="T31" fmla="*/ 32194 h 44"/>
                  <a:gd name="T32" fmla="*/ 1420 w 35"/>
                  <a:gd name="T33" fmla="*/ 34376 h 44"/>
                  <a:gd name="T34" fmla="*/ 1657 w 35"/>
                  <a:gd name="T35" fmla="*/ 35113 h 44"/>
                  <a:gd name="T36" fmla="*/ 1678 w 35"/>
                  <a:gd name="T37" fmla="*/ 27811 h 44"/>
                  <a:gd name="T38" fmla="*/ 0 w 35"/>
                  <a:gd name="T39" fmla="*/ 0 h 44"/>
                  <a:gd name="T40" fmla="*/ 35 w 35"/>
                  <a:gd name="T4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5" h="44">
                    <a:moveTo>
                      <a:pt x="35" y="35"/>
                    </a:moveTo>
                    <a:lnTo>
                      <a:pt x="33" y="34"/>
                    </a:lnTo>
                    <a:lnTo>
                      <a:pt x="30" y="32"/>
                    </a:lnTo>
                    <a:lnTo>
                      <a:pt x="27" y="29"/>
                    </a:lnTo>
                    <a:lnTo>
                      <a:pt x="22" y="24"/>
                    </a:lnTo>
                    <a:lnTo>
                      <a:pt x="18" y="19"/>
                    </a:lnTo>
                    <a:lnTo>
                      <a:pt x="15" y="13"/>
                    </a:lnTo>
                    <a:lnTo>
                      <a:pt x="11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3" y="11"/>
                    </a:lnTo>
                    <a:lnTo>
                      <a:pt x="7" y="18"/>
                    </a:lnTo>
                    <a:lnTo>
                      <a:pt x="12" y="24"/>
                    </a:lnTo>
                    <a:lnTo>
                      <a:pt x="16" y="30"/>
                    </a:lnTo>
                    <a:lnTo>
                      <a:pt x="20" y="35"/>
                    </a:lnTo>
                    <a:lnTo>
                      <a:pt x="24" y="40"/>
                    </a:lnTo>
                    <a:lnTo>
                      <a:pt x="29" y="43"/>
                    </a:lnTo>
                    <a:lnTo>
                      <a:pt x="34" y="44"/>
                    </a:lnTo>
                    <a:lnTo>
                      <a:pt x="35" y="3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57" name="Freeform 1185"/>
              <p:cNvSpPr>
                <a:spLocks noChangeArrowheads="1"/>
              </p:cNvSpPr>
              <p:nvPr/>
            </p:nvSpPr>
            <p:spPr bwMode="auto">
              <a:xfrm>
                <a:off x="2642" y="4151"/>
                <a:ext cx="25" cy="47"/>
              </a:xfrm>
              <a:custGeom>
                <a:avLst/>
                <a:gdLst>
                  <a:gd name="G0" fmla="+- 1 0 0"/>
                  <a:gd name="G1" fmla="*/ 1 0 51712"/>
                  <a:gd name="G2" fmla="*/ 1 5307 45696"/>
                  <a:gd name="G3" fmla="+- 8 0 0"/>
                  <a:gd name="G4" fmla="*/ 1 0 51712"/>
                  <a:gd name="G5" fmla="+- 1 0 0"/>
                  <a:gd name="G6" fmla="+- 1 0 0"/>
                  <a:gd name="G7" fmla="+- 1 0 0"/>
                  <a:gd name="G8" fmla="+- 1 0 0"/>
                  <a:gd name="G9" fmla="+- 1 0 0"/>
                  <a:gd name="G10" fmla="+- 1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23059 5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T0" fmla="*/ 29 w 39"/>
                  <a:gd name="T1" fmla="*/ 30132 h 45"/>
                  <a:gd name="T2" fmla="*/ 1 w 39"/>
                  <a:gd name="T3" fmla="*/ 17443 h 45"/>
                  <a:gd name="T4" fmla="*/ 1 w 39"/>
                  <a:gd name="T5" fmla="*/ 9518 h 45"/>
                  <a:gd name="T6" fmla="*/ 0 w 39"/>
                  <a:gd name="T7" fmla="*/ 6737 h 45"/>
                  <a:gd name="T8" fmla="*/ 1 w 39"/>
                  <a:gd name="T9" fmla="*/ 5199 h 45"/>
                  <a:gd name="T10" fmla="*/ 1 w 39"/>
                  <a:gd name="T11" fmla="*/ 3 h 45"/>
                  <a:gd name="T12" fmla="*/ 1 w 39"/>
                  <a:gd name="T13" fmla="*/ 1 h 45"/>
                  <a:gd name="T14" fmla="*/ 1 w 39"/>
                  <a:gd name="T15" fmla="*/ 0 h 45"/>
                  <a:gd name="T16" fmla="*/ 14 w 39"/>
                  <a:gd name="T17" fmla="*/ 0 h 45"/>
                  <a:gd name="T18" fmla="*/ 18 w 39"/>
                  <a:gd name="T19" fmla="*/ 0 h 45"/>
                  <a:gd name="T20" fmla="*/ 22 w 39"/>
                  <a:gd name="T21" fmla="*/ 1 h 45"/>
                  <a:gd name="T22" fmla="*/ 27 w 39"/>
                  <a:gd name="T23" fmla="*/ 2 h 45"/>
                  <a:gd name="T24" fmla="*/ 34 w 39"/>
                  <a:gd name="T25" fmla="*/ 4 h 45"/>
                  <a:gd name="T26" fmla="*/ 37 w 39"/>
                  <a:gd name="T27" fmla="*/ 5199 h 45"/>
                  <a:gd name="T28" fmla="*/ 40 w 39"/>
                  <a:gd name="T29" fmla="*/ 6188 h 45"/>
                  <a:gd name="T30" fmla="*/ 43 w 39"/>
                  <a:gd name="T31" fmla="*/ 8029 h 45"/>
                  <a:gd name="T32" fmla="*/ 43 w 39"/>
                  <a:gd name="T33" fmla="*/ 10353 h 45"/>
                  <a:gd name="T34" fmla="*/ 43 w 39"/>
                  <a:gd name="T35" fmla="*/ 13347 h 45"/>
                  <a:gd name="T36" fmla="*/ 39 w 39"/>
                  <a:gd name="T37" fmla="*/ 15827 h 45"/>
                  <a:gd name="T38" fmla="*/ 34 w 39"/>
                  <a:gd name="T39" fmla="*/ 20452 h 45"/>
                  <a:gd name="T40" fmla="*/ 30 w 39"/>
                  <a:gd name="T41" fmla="*/ 24047 h 45"/>
                  <a:gd name="T42" fmla="*/ 30 w 39"/>
                  <a:gd name="T43" fmla="*/ 26424 h 45"/>
                  <a:gd name="T44" fmla="*/ 30 w 39"/>
                  <a:gd name="T45" fmla="*/ 29100 h 45"/>
                  <a:gd name="T46" fmla="*/ 32 w 39"/>
                  <a:gd name="T47" fmla="*/ 31004 h 45"/>
                  <a:gd name="T48" fmla="*/ 32 w 39"/>
                  <a:gd name="T49" fmla="*/ 31316 h 45"/>
                  <a:gd name="T50" fmla="*/ 32 w 39"/>
                  <a:gd name="T51" fmla="*/ 31316 h 45"/>
                  <a:gd name="T52" fmla="*/ 29 w 39"/>
                  <a:gd name="T53" fmla="*/ 30132 h 45"/>
                  <a:gd name="T54" fmla="*/ 0 w 39"/>
                  <a:gd name="T55" fmla="*/ 0 h 45"/>
                  <a:gd name="T56" fmla="*/ 39 w 39"/>
                  <a:gd name="T57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T54" t="T55" r="T56" b="T57"/>
                <a:pathLst>
                  <a:path w="39" h="45">
                    <a:moveTo>
                      <a:pt x="27" y="43"/>
                    </a:moveTo>
                    <a:lnTo>
                      <a:pt x="6" y="26"/>
                    </a:lnTo>
                    <a:lnTo>
                      <a:pt x="1" y="14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2" y="3"/>
                    </a:lnTo>
                    <a:lnTo>
                      <a:pt x="5" y="1"/>
                    </a:lnTo>
                    <a:lnTo>
                      <a:pt x="8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2" y="1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4" y="7"/>
                    </a:lnTo>
                    <a:lnTo>
                      <a:pt x="37" y="9"/>
                    </a:lnTo>
                    <a:lnTo>
                      <a:pt x="39" y="12"/>
                    </a:lnTo>
                    <a:lnTo>
                      <a:pt x="39" y="15"/>
                    </a:lnTo>
                    <a:lnTo>
                      <a:pt x="39" y="19"/>
                    </a:lnTo>
                    <a:lnTo>
                      <a:pt x="36" y="23"/>
                    </a:lnTo>
                    <a:lnTo>
                      <a:pt x="31" y="29"/>
                    </a:lnTo>
                    <a:lnTo>
                      <a:pt x="28" y="34"/>
                    </a:lnTo>
                    <a:lnTo>
                      <a:pt x="28" y="38"/>
                    </a:lnTo>
                    <a:lnTo>
                      <a:pt x="28" y="42"/>
                    </a:lnTo>
                    <a:lnTo>
                      <a:pt x="29" y="44"/>
                    </a:lnTo>
                    <a:lnTo>
                      <a:pt x="29" y="45"/>
                    </a:lnTo>
                    <a:lnTo>
                      <a:pt x="27" y="43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58" name="Freeform 1186"/>
              <p:cNvSpPr>
                <a:spLocks noChangeArrowheads="1"/>
              </p:cNvSpPr>
              <p:nvPr/>
            </p:nvSpPr>
            <p:spPr bwMode="auto">
              <a:xfrm>
                <a:off x="2645" y="4175"/>
                <a:ext cx="14" cy="23"/>
              </a:xfrm>
              <a:custGeom>
                <a:avLst/>
                <a:gdLst>
                  <a:gd name="G0" fmla="+- 65534 0 0"/>
                  <a:gd name="G1" fmla="+- 1 0 0"/>
                  <a:gd name="G2" fmla="+- 1 0 0"/>
                  <a:gd name="G3" fmla="+- 1 0 0"/>
                  <a:gd name="G4" fmla="*/ 1 16385 2"/>
                  <a:gd name="G5" fmla="+- 1 0 0"/>
                  <a:gd name="G6" fmla="+- 1 0 0"/>
                  <a:gd name="T0" fmla="*/ 0 w 28"/>
                  <a:gd name="T1" fmla="*/ 4 h 24"/>
                  <a:gd name="T2" fmla="*/ 1 w 28"/>
                  <a:gd name="T3" fmla="*/ 2118 h 24"/>
                  <a:gd name="T4" fmla="*/ 21 w 28"/>
                  <a:gd name="T5" fmla="*/ 6495 h 24"/>
                  <a:gd name="T6" fmla="*/ 25 w 28"/>
                  <a:gd name="T7" fmla="*/ 4715 h 24"/>
                  <a:gd name="T8" fmla="*/ 1 w 28"/>
                  <a:gd name="T9" fmla="*/ 0 h 24"/>
                  <a:gd name="T10" fmla="*/ 8 w 28"/>
                  <a:gd name="T11" fmla="*/ 1 h 24"/>
                  <a:gd name="T12" fmla="*/ 0 w 28"/>
                  <a:gd name="T13" fmla="*/ 4 h 24"/>
                  <a:gd name="T14" fmla="*/ 0 w 28"/>
                  <a:gd name="T15" fmla="*/ 0 h 24"/>
                  <a:gd name="T16" fmla="*/ 28 w 28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T14" t="T15" r="T16" b="T17"/>
                <a:pathLst>
                  <a:path w="28" h="24">
                    <a:moveTo>
                      <a:pt x="0" y="4"/>
                    </a:moveTo>
                    <a:lnTo>
                      <a:pt x="1" y="7"/>
                    </a:lnTo>
                    <a:lnTo>
                      <a:pt x="23" y="24"/>
                    </a:lnTo>
                    <a:lnTo>
                      <a:pt x="28" y="17"/>
                    </a:lnTo>
                    <a:lnTo>
                      <a:pt x="6" y="0"/>
                    </a:lnTo>
                    <a:lnTo>
                      <a:pt x="8" y="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59" name="Freeform 1187"/>
              <p:cNvSpPr>
                <a:spLocks noChangeArrowheads="1"/>
              </p:cNvSpPr>
              <p:nvPr/>
            </p:nvSpPr>
            <p:spPr bwMode="auto">
              <a:xfrm>
                <a:off x="2642" y="4165"/>
                <a:ext cx="5" cy="12"/>
              </a:xfrm>
              <a:custGeom>
                <a:avLst/>
                <a:gdLst>
                  <a:gd name="G0" fmla="+- 65529 0 0"/>
                  <a:gd name="G1" fmla="*/ 1 0 51712"/>
                  <a:gd name="G2" fmla="+- 2 0 0"/>
                  <a:gd name="G3" fmla="*/ 1 16385 2"/>
                  <a:gd name="G4" fmla="*/ 1 50009 48160"/>
                  <a:gd name="T0" fmla="*/ 0 w 12"/>
                  <a:gd name="T1" fmla="*/ 3 h 14"/>
                  <a:gd name="T2" fmla="*/ 1 w 12"/>
                  <a:gd name="T3" fmla="*/ 1682 h 14"/>
                  <a:gd name="T4" fmla="*/ 9 w 12"/>
                  <a:gd name="T5" fmla="*/ 1367 h 14"/>
                  <a:gd name="T6" fmla="*/ 6 w 12"/>
                  <a:gd name="T7" fmla="*/ 0 h 14"/>
                  <a:gd name="T8" fmla="*/ 0 w 12"/>
                  <a:gd name="T9" fmla="*/ 3 h 14"/>
                  <a:gd name="T10" fmla="*/ 0 w 12"/>
                  <a:gd name="T11" fmla="*/ 0 h 14"/>
                  <a:gd name="T12" fmla="*/ 12 w 12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T10" t="T11" r="T12" b="T13"/>
                <a:pathLst>
                  <a:path w="12" h="14">
                    <a:moveTo>
                      <a:pt x="0" y="3"/>
                    </a:moveTo>
                    <a:lnTo>
                      <a:pt x="4" y="14"/>
                    </a:lnTo>
                    <a:lnTo>
                      <a:pt x="12" y="11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60" name="Freeform 1188"/>
              <p:cNvSpPr>
                <a:spLocks noChangeArrowheads="1"/>
              </p:cNvSpPr>
              <p:nvPr/>
            </p:nvSpPr>
            <p:spPr bwMode="auto">
              <a:xfrm>
                <a:off x="2640" y="4147"/>
                <a:ext cx="35" cy="29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1 0 0"/>
                  <a:gd name="G5" fmla="*/ 1 0 51712"/>
                  <a:gd name="G6" fmla="*/ 1 57663 57600"/>
                  <a:gd name="G7" fmla="*/ 1 0 51712"/>
                  <a:gd name="G8" fmla="*/ 1 29 2"/>
                  <a:gd name="G9" fmla="*/ 1 31321 25856"/>
                  <a:gd name="G10" fmla="*/ 1 63095 51712"/>
                  <a:gd name="G11" fmla="*/ G10 1 180"/>
                  <a:gd name="G12" fmla="*/ G9 1 G11"/>
                  <a:gd name="G13" fmla="+- 10 0 0"/>
                  <a:gd name="G14" fmla="sin 11 G13"/>
                  <a:gd name="G15" fmla="*/ 1 59343 38528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16385 2"/>
                  <a:gd name="G23" fmla="+- 1 0 0"/>
                  <a:gd name="G24" fmla="+- 1 0 0"/>
                  <a:gd name="G25" fmla="+- 1 0 0"/>
                  <a:gd name="G26" fmla="+- 1 0 0"/>
                  <a:gd name="G27" fmla="+- 1 0 0"/>
                  <a:gd name="G28" fmla="+- 1 0 0"/>
                  <a:gd name="G29" fmla="+- 1 0 0"/>
                  <a:gd name="G30" fmla="+- 1 0 0"/>
                  <a:gd name="G31" fmla="+- 1 0 0"/>
                  <a:gd name="G32" fmla="*/ 1 0 51712"/>
                  <a:gd name="G33" fmla="*/ 1 63095 51712"/>
                  <a:gd name="G34" fmla="*/ G33 1 180"/>
                  <a:gd name="G35" fmla="*/ G32 1 G34"/>
                  <a:gd name="G36" fmla="+- 63507 0 0"/>
                  <a:gd name="G37" fmla="+- 64137 0 0"/>
                  <a:gd name="G38" fmla="+- 64501 0 0"/>
                  <a:gd name="G39" fmla="+- 64775 0 0"/>
                  <a:gd name="G40" fmla="+- 195 0 0"/>
                  <a:gd name="G41" fmla="+- 176 0 0"/>
                  <a:gd name="T0" fmla="*/ 215 w 48"/>
                  <a:gd name="T1" fmla="*/ 2737 h 30"/>
                  <a:gd name="T2" fmla="*/ 228 w 48"/>
                  <a:gd name="T3" fmla="*/ 2257 h 30"/>
                  <a:gd name="T4" fmla="*/ 236 w 48"/>
                  <a:gd name="T5" fmla="*/ 1635 h 30"/>
                  <a:gd name="T6" fmla="*/ 228 w 48"/>
                  <a:gd name="T7" fmla="*/ 1263 h 30"/>
                  <a:gd name="T8" fmla="*/ 215 w 48"/>
                  <a:gd name="T9" fmla="*/ 976 h 30"/>
                  <a:gd name="T10" fmla="*/ 202 w 48"/>
                  <a:gd name="T11" fmla="*/ 7 h 30"/>
                  <a:gd name="T12" fmla="*/ 180 w 48"/>
                  <a:gd name="T13" fmla="*/ 4 h 30"/>
                  <a:gd name="T14" fmla="*/ 150 w 48"/>
                  <a:gd name="T15" fmla="*/ 2 h 30"/>
                  <a:gd name="T16" fmla="*/ 132 w 48"/>
                  <a:gd name="T17" fmla="*/ 1 h 30"/>
                  <a:gd name="T18" fmla="*/ 110 w 48"/>
                  <a:gd name="T19" fmla="*/ 0 h 30"/>
                  <a:gd name="T20" fmla="*/ 77 w 48"/>
                  <a:gd name="T21" fmla="*/ 0 h 30"/>
                  <a:gd name="T22" fmla="*/ 57 w 48"/>
                  <a:gd name="T23" fmla="*/ 0 h 30"/>
                  <a:gd name="T24" fmla="*/ 2 w 48"/>
                  <a:gd name="T25" fmla="*/ 2 h 30"/>
                  <a:gd name="T26" fmla="*/ 2 w 48"/>
                  <a:gd name="T27" fmla="*/ 4 h 30"/>
                  <a:gd name="T28" fmla="*/ 1 w 48"/>
                  <a:gd name="T29" fmla="*/ 858 h 30"/>
                  <a:gd name="T30" fmla="*/ 0 w 48"/>
                  <a:gd name="T31" fmla="*/ 1263 h 30"/>
                  <a:gd name="T32" fmla="*/ 2 w 48"/>
                  <a:gd name="T33" fmla="*/ 1744 h 30"/>
                  <a:gd name="T34" fmla="*/ 50 w 48"/>
                  <a:gd name="T35" fmla="*/ 1437 h 30"/>
                  <a:gd name="T36" fmla="*/ 47 w 48"/>
                  <a:gd name="T37" fmla="*/ 1184 h 30"/>
                  <a:gd name="T38" fmla="*/ 50 w 48"/>
                  <a:gd name="T39" fmla="*/ 1041 h 30"/>
                  <a:gd name="T40" fmla="*/ 50 w 48"/>
                  <a:gd name="T41" fmla="*/ 976 h 30"/>
                  <a:gd name="T42" fmla="*/ 53 w 48"/>
                  <a:gd name="T43" fmla="*/ 858 h 30"/>
                  <a:gd name="T44" fmla="*/ 64 w 48"/>
                  <a:gd name="T45" fmla="*/ 804 h 30"/>
                  <a:gd name="T46" fmla="*/ 77 w 48"/>
                  <a:gd name="T47" fmla="*/ 804 h 30"/>
                  <a:gd name="T48" fmla="*/ 105 w 48"/>
                  <a:gd name="T49" fmla="*/ 804 h 30"/>
                  <a:gd name="T50" fmla="*/ 125 w 48"/>
                  <a:gd name="T51" fmla="*/ 858 h 30"/>
                  <a:gd name="T52" fmla="*/ 141 w 48"/>
                  <a:gd name="T53" fmla="*/ 976 h 30"/>
                  <a:gd name="T54" fmla="*/ 158 w 48"/>
                  <a:gd name="T55" fmla="*/ 1110 h 30"/>
                  <a:gd name="T56" fmla="*/ 169 w 48"/>
                  <a:gd name="T57" fmla="*/ 1184 h 30"/>
                  <a:gd name="T58" fmla="*/ 190 w 48"/>
                  <a:gd name="T59" fmla="*/ 1347 h 30"/>
                  <a:gd name="T60" fmla="*/ 190 w 48"/>
                  <a:gd name="T61" fmla="*/ 1533 h 30"/>
                  <a:gd name="T62" fmla="*/ 190 w 48"/>
                  <a:gd name="T63" fmla="*/ 1635 h 30"/>
                  <a:gd name="T64" fmla="*/ 190 w 48"/>
                  <a:gd name="T65" fmla="*/ 1984 h 30"/>
                  <a:gd name="T66" fmla="*/ 180 w 48"/>
                  <a:gd name="T67" fmla="*/ 2256 h 30"/>
                  <a:gd name="T68" fmla="*/ 215 w 48"/>
                  <a:gd name="T69" fmla="*/ 2737 h 30"/>
                  <a:gd name="T70" fmla="*/ 0 w 48"/>
                  <a:gd name="T71" fmla="*/ 0 h 30"/>
                  <a:gd name="T72" fmla="*/ 48 w 48"/>
                  <a:gd name="T7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T70" t="T71" r="T72" b="T73"/>
                <a:pathLst>
                  <a:path w="48" h="30">
                    <a:moveTo>
                      <a:pt x="43" y="30"/>
                    </a:moveTo>
                    <a:lnTo>
                      <a:pt x="46" y="25"/>
                    </a:lnTo>
                    <a:lnTo>
                      <a:pt x="48" y="19"/>
                    </a:lnTo>
                    <a:lnTo>
                      <a:pt x="47" y="15"/>
                    </a:lnTo>
                    <a:lnTo>
                      <a:pt x="44" y="11"/>
                    </a:lnTo>
                    <a:lnTo>
                      <a:pt x="41" y="7"/>
                    </a:lnTo>
                    <a:lnTo>
                      <a:pt x="37" y="4"/>
                    </a:lnTo>
                    <a:lnTo>
                      <a:pt x="31" y="2"/>
                    </a:lnTo>
                    <a:lnTo>
                      <a:pt x="26" y="1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7" y="2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9" y="17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21" y="8"/>
                    </a:lnTo>
                    <a:lnTo>
                      <a:pt x="25" y="9"/>
                    </a:lnTo>
                    <a:lnTo>
                      <a:pt x="28" y="11"/>
                    </a:lnTo>
                    <a:lnTo>
                      <a:pt x="32" y="13"/>
                    </a:lnTo>
                    <a:lnTo>
                      <a:pt x="35" y="14"/>
                    </a:lnTo>
                    <a:lnTo>
                      <a:pt x="38" y="16"/>
                    </a:lnTo>
                    <a:lnTo>
                      <a:pt x="39" y="18"/>
                    </a:lnTo>
                    <a:lnTo>
                      <a:pt x="39" y="19"/>
                    </a:lnTo>
                    <a:lnTo>
                      <a:pt x="39" y="22"/>
                    </a:lnTo>
                    <a:lnTo>
                      <a:pt x="37" y="24"/>
                    </a:lnTo>
                    <a:lnTo>
                      <a:pt x="43" y="3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61" name="Freeform 1189"/>
              <p:cNvSpPr>
                <a:spLocks noChangeArrowheads="1"/>
              </p:cNvSpPr>
              <p:nvPr/>
            </p:nvSpPr>
            <p:spPr bwMode="auto">
              <a:xfrm>
                <a:off x="2667" y="4172"/>
                <a:ext cx="14" cy="27"/>
              </a:xfrm>
              <a:custGeom>
                <a:avLst/>
                <a:gdLst>
                  <a:gd name="G0" fmla="+- 15 0 0"/>
                  <a:gd name="G1" fmla="*/ 1 51799 45696"/>
                  <a:gd name="G2" fmla="+- 10 0 0"/>
                  <a:gd name="G3" fmla="cos 21 G2"/>
                  <a:gd name="G4" fmla="+- 12 0 0"/>
                  <a:gd name="G5" fmla="cos 16 G4"/>
                  <a:gd name="G6" fmla="*/ 1 60965 51712"/>
                  <a:gd name="G7" fmla="+- 1 0 0"/>
                  <a:gd name="G8" fmla="+- 65532 0 0"/>
                  <a:gd name="G9" fmla="*/ 1 27 2"/>
                  <a:gd name="G10" fmla="+- 7 0 0"/>
                  <a:gd name="G11" fmla="cos 21 G10"/>
                  <a:gd name="G12" fmla="+- 24 0 0"/>
                  <a:gd name="G13" fmla="*/ 1 16385 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*/ 1 0 51712"/>
                  <a:gd name="G20" fmla="*/ 1 63095 51712"/>
                  <a:gd name="G21" fmla="*/ G20 1 180"/>
                  <a:gd name="G22" fmla="*/ G19 1 G21"/>
                  <a:gd name="G23" fmla="+- 62081 0 0"/>
                  <a:gd name="G24" fmla="+- 63368 0 0"/>
                  <a:gd name="T0" fmla="*/ 2 w 16"/>
                  <a:gd name="T1" fmla="*/ 3355 h 28"/>
                  <a:gd name="T2" fmla="*/ 3 w 16"/>
                  <a:gd name="T3" fmla="*/ 3458 h 28"/>
                  <a:gd name="T4" fmla="*/ 754 w 16"/>
                  <a:gd name="T5" fmla="*/ 2922 h 28"/>
                  <a:gd name="T6" fmla="*/ 710 w 16"/>
                  <a:gd name="T7" fmla="*/ 2811 h 28"/>
                  <a:gd name="T8" fmla="*/ 710 w 16"/>
                  <a:gd name="T9" fmla="*/ 2727 h 28"/>
                  <a:gd name="T10" fmla="*/ 710 w 16"/>
                  <a:gd name="T11" fmla="*/ 2217 h 28"/>
                  <a:gd name="T12" fmla="*/ 710 w 16"/>
                  <a:gd name="T13" fmla="*/ 1931 h 28"/>
                  <a:gd name="T14" fmla="*/ 801 w 16"/>
                  <a:gd name="T15" fmla="*/ 1465 h 28"/>
                  <a:gd name="T16" fmla="*/ 1021 w 16"/>
                  <a:gd name="T17" fmla="*/ 6 h 28"/>
                  <a:gd name="T18" fmla="*/ 710 w 16"/>
                  <a:gd name="T19" fmla="*/ 0 h 28"/>
                  <a:gd name="T20" fmla="*/ 4 w 16"/>
                  <a:gd name="T21" fmla="*/ 6 h 28"/>
                  <a:gd name="T22" fmla="*/ 1 w 16"/>
                  <a:gd name="T23" fmla="*/ 1570 h 28"/>
                  <a:gd name="T24" fmla="*/ 0 w 16"/>
                  <a:gd name="T25" fmla="*/ 2217 h 28"/>
                  <a:gd name="T26" fmla="*/ 1 w 16"/>
                  <a:gd name="T27" fmla="*/ 2922 h 28"/>
                  <a:gd name="T28" fmla="*/ 2 w 16"/>
                  <a:gd name="T29" fmla="*/ 3131 h 28"/>
                  <a:gd name="T30" fmla="*/ 2 w 16"/>
                  <a:gd name="T31" fmla="*/ 3355 h 28"/>
                  <a:gd name="T32" fmla="*/ 710 w 16"/>
                  <a:gd name="T33" fmla="*/ 2727 h 28"/>
                  <a:gd name="T34" fmla="*/ 7 w 16"/>
                  <a:gd name="T35" fmla="*/ 2545 h 28"/>
                  <a:gd name="T36" fmla="*/ 2 w 16"/>
                  <a:gd name="T37" fmla="*/ 3355 h 28"/>
                  <a:gd name="T38" fmla="*/ 0 w 16"/>
                  <a:gd name="T39" fmla="*/ 0 h 28"/>
                  <a:gd name="T40" fmla="*/ 16 w 16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6" h="28">
                    <a:moveTo>
                      <a:pt x="2" y="27"/>
                    </a:moveTo>
                    <a:lnTo>
                      <a:pt x="3" y="28"/>
                    </a:lnTo>
                    <a:lnTo>
                      <a:pt x="11" y="23"/>
                    </a:lnTo>
                    <a:lnTo>
                      <a:pt x="10" y="22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2" y="12"/>
                    </a:lnTo>
                    <a:lnTo>
                      <a:pt x="16" y="6"/>
                    </a:lnTo>
                    <a:lnTo>
                      <a:pt x="10" y="0"/>
                    </a:lnTo>
                    <a:lnTo>
                      <a:pt x="4" y="6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2" y="27"/>
                    </a:lnTo>
                    <a:lnTo>
                      <a:pt x="10" y="21"/>
                    </a:lnTo>
                    <a:lnTo>
                      <a:pt x="7" y="20"/>
                    </a:lnTo>
                    <a:lnTo>
                      <a:pt x="2" y="2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62" name="Freeform 1190"/>
              <p:cNvSpPr>
                <a:spLocks noChangeArrowheads="1"/>
              </p:cNvSpPr>
              <p:nvPr/>
            </p:nvSpPr>
            <p:spPr bwMode="auto">
              <a:xfrm>
                <a:off x="2829" y="4251"/>
                <a:ext cx="41" cy="54"/>
              </a:xfrm>
              <a:custGeom>
                <a:avLst/>
                <a:gdLst>
                  <a:gd name="G0" fmla="*/ 1 0 51712"/>
                  <a:gd name="G1" fmla="+- 65534 0 0"/>
                  <a:gd name="G2" fmla="+- 8 0 0"/>
                  <a:gd name="G3" fmla="+- 12 0 0"/>
                  <a:gd name="G4" fmla="*/ 1 17923 57600"/>
                  <a:gd name="G5" fmla="*/ 1 5871 45696"/>
                  <a:gd name="G6" fmla="*/ 1 63095 51712"/>
                  <a:gd name="G7" fmla="*/ G6 1 180"/>
                  <a:gd name="G8" fmla="*/ G5 1 G7"/>
                  <a:gd name="G9" fmla="*/ 1 22189 51712"/>
                  <a:gd name="G10" fmla="*/ 1 63095 51712"/>
                  <a:gd name="G11" fmla="*/ G10 1 180"/>
                  <a:gd name="G12" fmla="*/ G9 1 G11"/>
                  <a:gd name="G13" fmla="*/ 1 6121 51712"/>
                  <a:gd name="G14" fmla="+- 40 0 0"/>
                  <a:gd name="G15" fmla="+- 5 0 0"/>
                  <a:gd name="G16" fmla="*/ 1 14019 25856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+- 1 0 0"/>
                  <a:gd name="G26" fmla="*/ 1 45415 25856"/>
                  <a:gd name="G27" fmla="*/ 1 38249 38528"/>
                  <a:gd name="G28" fmla="*/ 1 63095 51712"/>
                  <a:gd name="G29" fmla="*/ G28 1 180"/>
                  <a:gd name="G30" fmla="*/ G27 1 G29"/>
                  <a:gd name="G31" fmla="*/ 1 43405 25856"/>
                  <a:gd name="G32" fmla="*/ 1 16385 2"/>
                  <a:gd name="G33" fmla="+- 1 0 0"/>
                  <a:gd name="G34" fmla="+- 1 0 0"/>
                  <a:gd name="G35" fmla="+- 1 0 0"/>
                  <a:gd name="G36" fmla="+- 1 0 0"/>
                  <a:gd name="G37" fmla="+- 1 0 0"/>
                  <a:gd name="G38" fmla="+- 1 0 0"/>
                  <a:gd name="G39" fmla="+- 1 0 0"/>
                  <a:gd name="G40" fmla="+- 1 0 0"/>
                  <a:gd name="G41" fmla="+- 1 0 0"/>
                  <a:gd name="G42" fmla="+- 1 0 0"/>
                  <a:gd name="G43" fmla="*/ 1 50009 48160"/>
                  <a:gd name="G44" fmla="+- 1 0 0"/>
                  <a:gd name="G45" fmla="+- 1 0 0"/>
                  <a:gd name="G46" fmla="+- 2 0 0"/>
                  <a:gd name="G47" fmla="+- 49 0 0"/>
                  <a:gd name="G48" fmla="+- 17102 0 0"/>
                  <a:gd name="G49" fmla="+- 18662 0 0"/>
                  <a:gd name="G50" fmla="+- 22021 0 0"/>
                  <a:gd name="G51" fmla="+- 25907 0 0"/>
                  <a:gd name="G52" fmla="+- 30622 0 0"/>
                  <a:gd name="G53" fmla="+- 36115 0 0"/>
                  <a:gd name="T0" fmla="*/ 1 w 42"/>
                  <a:gd name="T1" fmla="*/ 1 h 46"/>
                  <a:gd name="T2" fmla="*/ 0 w 42"/>
                  <a:gd name="T3" fmla="*/ 2 h 46"/>
                  <a:gd name="T4" fmla="*/ 0 w 42"/>
                  <a:gd name="T5" fmla="*/ 50 h 46"/>
                  <a:gd name="T6" fmla="*/ 1 w 42"/>
                  <a:gd name="T7" fmla="*/ 17105 h 46"/>
                  <a:gd name="T8" fmla="*/ 3 w 42"/>
                  <a:gd name="T9" fmla="*/ 18666 h 46"/>
                  <a:gd name="T10" fmla="*/ 4 w 42"/>
                  <a:gd name="T11" fmla="*/ 22026 h 46"/>
                  <a:gd name="T12" fmla="*/ 5 w 42"/>
                  <a:gd name="T13" fmla="*/ 25913 h 46"/>
                  <a:gd name="T14" fmla="*/ 6 w 42"/>
                  <a:gd name="T15" fmla="*/ 30629 h 46"/>
                  <a:gd name="T16" fmla="*/ 7 w 42"/>
                  <a:gd name="T17" fmla="*/ 36123 h 46"/>
                  <a:gd name="T18" fmla="*/ 8 w 42"/>
                  <a:gd name="T19" fmla="*/ 45689 h 46"/>
                  <a:gd name="T20" fmla="*/ 8 w 42"/>
                  <a:gd name="T21" fmla="*/ 50338 h 46"/>
                  <a:gd name="T22" fmla="*/ 8 w 42"/>
                  <a:gd name="T23" fmla="*/ 58592 h 46"/>
                  <a:gd name="T24" fmla="*/ 8 w 42"/>
                  <a:gd name="T25" fmla="*/ 69104 h 46"/>
                  <a:gd name="T26" fmla="*/ 7 w 42"/>
                  <a:gd name="T27" fmla="*/ 75234 h 46"/>
                  <a:gd name="T28" fmla="*/ 7 w 42"/>
                  <a:gd name="T29" fmla="*/ 81657 h 46"/>
                  <a:gd name="T30" fmla="*/ 6 w 42"/>
                  <a:gd name="T31" fmla="*/ 83406 h 46"/>
                  <a:gd name="T32" fmla="*/ 5 w 42"/>
                  <a:gd name="T33" fmla="*/ 90650 h 46"/>
                  <a:gd name="T34" fmla="*/ 4 w 42"/>
                  <a:gd name="T35" fmla="*/ 98137 h 46"/>
                  <a:gd name="T36" fmla="*/ 4 w 42"/>
                  <a:gd name="T37" fmla="*/ 101045 h 46"/>
                  <a:gd name="T38" fmla="*/ 5 w 42"/>
                  <a:gd name="T39" fmla="*/ 104951 h 46"/>
                  <a:gd name="T40" fmla="*/ 7 w 42"/>
                  <a:gd name="T41" fmla="*/ 106703 h 46"/>
                  <a:gd name="T42" fmla="*/ 353 w 42"/>
                  <a:gd name="T43" fmla="*/ 104951 h 46"/>
                  <a:gd name="T44" fmla="*/ 488 w 42"/>
                  <a:gd name="T45" fmla="*/ 101045 h 46"/>
                  <a:gd name="T46" fmla="*/ 741 w 42"/>
                  <a:gd name="T47" fmla="*/ 90650 h 46"/>
                  <a:gd name="T48" fmla="*/ 916 w 42"/>
                  <a:gd name="T49" fmla="*/ 76620 h 46"/>
                  <a:gd name="T50" fmla="*/ 981 w 42"/>
                  <a:gd name="T51" fmla="*/ 70515 h 46"/>
                  <a:gd name="T52" fmla="*/ 1054 w 42"/>
                  <a:gd name="T53" fmla="*/ 59522 h 46"/>
                  <a:gd name="T54" fmla="*/ 1077 w 42"/>
                  <a:gd name="T55" fmla="*/ 50338 h 46"/>
                  <a:gd name="T56" fmla="*/ 1077 w 42"/>
                  <a:gd name="T57" fmla="*/ 42541 h 46"/>
                  <a:gd name="T58" fmla="*/ 1054 w 42"/>
                  <a:gd name="T59" fmla="*/ 33303 h 46"/>
                  <a:gd name="T60" fmla="*/ 1028 w 42"/>
                  <a:gd name="T61" fmla="*/ 28120 h 46"/>
                  <a:gd name="T62" fmla="*/ 960 w 42"/>
                  <a:gd name="T63" fmla="*/ 25913 h 46"/>
                  <a:gd name="T64" fmla="*/ 916 w 42"/>
                  <a:gd name="T65" fmla="*/ 23876 h 46"/>
                  <a:gd name="T66" fmla="*/ 874 w 42"/>
                  <a:gd name="T67" fmla="*/ 23876 h 46"/>
                  <a:gd name="T68" fmla="*/ 813 w 42"/>
                  <a:gd name="T69" fmla="*/ 22026 h 46"/>
                  <a:gd name="T70" fmla="*/ 741 w 42"/>
                  <a:gd name="T71" fmla="*/ 20271 h 46"/>
                  <a:gd name="T72" fmla="*/ 707 w 42"/>
                  <a:gd name="T73" fmla="*/ 18666 h 46"/>
                  <a:gd name="T74" fmla="*/ 644 w 42"/>
                  <a:gd name="T75" fmla="*/ 17105 h 46"/>
                  <a:gd name="T76" fmla="*/ 587 w 42"/>
                  <a:gd name="T77" fmla="*/ 50 h 46"/>
                  <a:gd name="T78" fmla="*/ 466 w 42"/>
                  <a:gd name="T79" fmla="*/ 2 h 46"/>
                  <a:gd name="T80" fmla="*/ 406 w 42"/>
                  <a:gd name="T81" fmla="*/ 1 h 46"/>
                  <a:gd name="T82" fmla="*/ 337 w 42"/>
                  <a:gd name="T83" fmla="*/ 0 h 46"/>
                  <a:gd name="T84" fmla="*/ 8 w 42"/>
                  <a:gd name="T85" fmla="*/ 0 h 46"/>
                  <a:gd name="T86" fmla="*/ 5 w 42"/>
                  <a:gd name="T87" fmla="*/ 0 h 46"/>
                  <a:gd name="T88" fmla="*/ 1 w 42"/>
                  <a:gd name="T89" fmla="*/ 1 h 46"/>
                  <a:gd name="T90" fmla="*/ 0 w 42"/>
                  <a:gd name="T91" fmla="*/ 0 h 46"/>
                  <a:gd name="T92" fmla="*/ 42 w 42"/>
                  <a:gd name="T9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T90" t="T91" r="T92" b="T93"/>
                <a:pathLst>
                  <a:path w="42" h="46">
                    <a:moveTo>
                      <a:pt x="1" y="1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5" y="12"/>
                    </a:lnTo>
                    <a:lnTo>
                      <a:pt x="6" y="14"/>
                    </a:lnTo>
                    <a:lnTo>
                      <a:pt x="7" y="16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8" y="25"/>
                    </a:lnTo>
                    <a:lnTo>
                      <a:pt x="8" y="29"/>
                    </a:lnTo>
                    <a:lnTo>
                      <a:pt x="7" y="32"/>
                    </a:lnTo>
                    <a:lnTo>
                      <a:pt x="7" y="35"/>
                    </a:lnTo>
                    <a:lnTo>
                      <a:pt x="6" y="37"/>
                    </a:lnTo>
                    <a:lnTo>
                      <a:pt x="5" y="40"/>
                    </a:lnTo>
                    <a:lnTo>
                      <a:pt x="4" y="42"/>
                    </a:lnTo>
                    <a:lnTo>
                      <a:pt x="4" y="44"/>
                    </a:lnTo>
                    <a:lnTo>
                      <a:pt x="5" y="45"/>
                    </a:lnTo>
                    <a:lnTo>
                      <a:pt x="7" y="46"/>
                    </a:lnTo>
                    <a:lnTo>
                      <a:pt x="13" y="45"/>
                    </a:lnTo>
                    <a:lnTo>
                      <a:pt x="20" y="44"/>
                    </a:lnTo>
                    <a:lnTo>
                      <a:pt x="29" y="40"/>
                    </a:lnTo>
                    <a:lnTo>
                      <a:pt x="35" y="34"/>
                    </a:lnTo>
                    <a:lnTo>
                      <a:pt x="38" y="31"/>
                    </a:lnTo>
                    <a:lnTo>
                      <a:pt x="41" y="26"/>
                    </a:lnTo>
                    <a:lnTo>
                      <a:pt x="42" y="22"/>
                    </a:lnTo>
                    <a:lnTo>
                      <a:pt x="42" y="18"/>
                    </a:lnTo>
                    <a:lnTo>
                      <a:pt x="41" y="15"/>
                    </a:lnTo>
                    <a:lnTo>
                      <a:pt x="40" y="13"/>
                    </a:lnTo>
                    <a:lnTo>
                      <a:pt x="37" y="12"/>
                    </a:lnTo>
                    <a:lnTo>
                      <a:pt x="35" y="11"/>
                    </a:lnTo>
                    <a:lnTo>
                      <a:pt x="33" y="11"/>
                    </a:lnTo>
                    <a:lnTo>
                      <a:pt x="31" y="10"/>
                    </a:lnTo>
                    <a:lnTo>
                      <a:pt x="29" y="9"/>
                    </a:lnTo>
                    <a:lnTo>
                      <a:pt x="28" y="8"/>
                    </a:lnTo>
                    <a:lnTo>
                      <a:pt x="26" y="7"/>
                    </a:lnTo>
                    <a:lnTo>
                      <a:pt x="24" y="4"/>
                    </a:lnTo>
                    <a:lnTo>
                      <a:pt x="19" y="2"/>
                    </a:lnTo>
                    <a:lnTo>
                      <a:pt x="16" y="1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63" name="Freeform 1191"/>
              <p:cNvSpPr>
                <a:spLocks noChangeArrowheads="1"/>
              </p:cNvSpPr>
              <p:nvPr/>
            </p:nvSpPr>
            <p:spPr bwMode="auto">
              <a:xfrm>
                <a:off x="2825" y="4247"/>
                <a:ext cx="13" cy="32"/>
              </a:xfrm>
              <a:custGeom>
                <a:avLst/>
                <a:gdLst>
                  <a:gd name="G0" fmla="*/ 1 0 51712"/>
                  <a:gd name="G1" fmla="*/ 1 24681 13716"/>
                  <a:gd name="G2" fmla="+- 9 0 0"/>
                  <a:gd name="G3" fmla="cos 8 G2"/>
                  <a:gd name="G4" fmla="+- 3 0 0"/>
                  <a:gd name="G5" fmla="sin 8 G4"/>
                  <a:gd name="G6" fmla="*/ 1 0 51712"/>
                  <a:gd name="G7" fmla="*/ 1 49531 25856"/>
                  <a:gd name="G8" fmla="+- 5 0 0"/>
                  <a:gd name="G9" fmla="*/ 1 45389 57600"/>
                  <a:gd name="G10" fmla="*/ 1 16191 51712"/>
                  <a:gd name="G11" fmla="*/ 1 16385 2"/>
                  <a:gd name="G12" fmla="+- 1 0 0"/>
                  <a:gd name="G13" fmla="+- 1 0 0"/>
                  <a:gd name="G14" fmla="+- 1 0 0"/>
                  <a:gd name="G15" fmla="*/ 1 50009 48160"/>
                  <a:gd name="G16" fmla="+- 1 0 0"/>
                  <a:gd name="G17" fmla="+- 17684 0 0"/>
                  <a:gd name="G18" fmla="+- 64400 0 0"/>
                  <a:gd name="T0" fmla="*/ 1263 w 15"/>
                  <a:gd name="T1" fmla="*/ 1198498 h 20"/>
                  <a:gd name="T2" fmla="*/ 1184 w 15"/>
                  <a:gd name="T3" fmla="*/ 983000 h 20"/>
                  <a:gd name="T4" fmla="*/ 1110 w 15"/>
                  <a:gd name="T5" fmla="*/ 812502 h 20"/>
                  <a:gd name="T6" fmla="*/ 976 w 15"/>
                  <a:gd name="T7" fmla="*/ 671720 h 20"/>
                  <a:gd name="T8" fmla="*/ 915 w 15"/>
                  <a:gd name="T9" fmla="*/ 555364 h 20"/>
                  <a:gd name="T10" fmla="*/ 858 w 15"/>
                  <a:gd name="T11" fmla="*/ 458939 h 20"/>
                  <a:gd name="T12" fmla="*/ 858 w 15"/>
                  <a:gd name="T13" fmla="*/ 555364 h 20"/>
                  <a:gd name="T14" fmla="*/ 3 w 15"/>
                  <a:gd name="T15" fmla="*/ 0 h 20"/>
                  <a:gd name="T16" fmla="*/ 1 w 15"/>
                  <a:gd name="T17" fmla="*/ 1003 h 20"/>
                  <a:gd name="T18" fmla="*/ 0 w 15"/>
                  <a:gd name="T19" fmla="*/ 458939 h 20"/>
                  <a:gd name="T20" fmla="*/ 1 w 15"/>
                  <a:gd name="T21" fmla="*/ 671720 h 20"/>
                  <a:gd name="T22" fmla="*/ 2 w 15"/>
                  <a:gd name="T23" fmla="*/ 893833 h 20"/>
                  <a:gd name="T24" fmla="*/ 4 w 15"/>
                  <a:gd name="T25" fmla="*/ 1081448 h 20"/>
                  <a:gd name="T26" fmla="*/ 5 w 15"/>
                  <a:gd name="T27" fmla="*/ 1189561 h 20"/>
                  <a:gd name="T28" fmla="*/ 7 w 15"/>
                  <a:gd name="T29" fmla="*/ 1308678 h 20"/>
                  <a:gd name="T30" fmla="*/ 7 w 15"/>
                  <a:gd name="T31" fmla="*/ 1439471 h 20"/>
                  <a:gd name="T32" fmla="*/ 1263 w 15"/>
                  <a:gd name="T33" fmla="*/ 1198498 h 20"/>
                  <a:gd name="T34" fmla="*/ 0 w 15"/>
                  <a:gd name="T35" fmla="*/ 0 h 20"/>
                  <a:gd name="T36" fmla="*/ 15 w 15"/>
                  <a:gd name="T3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T34" t="T35" r="T36" b="T37"/>
                <a:pathLst>
                  <a:path w="15" h="20">
                    <a:moveTo>
                      <a:pt x="15" y="17"/>
                    </a:moveTo>
                    <a:lnTo>
                      <a:pt x="14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0" y="8"/>
                    </a:lnTo>
                    <a:lnTo>
                      <a:pt x="9" y="6"/>
                    </a:lnTo>
                    <a:lnTo>
                      <a:pt x="9" y="8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10"/>
                    </a:lnTo>
                    <a:lnTo>
                      <a:pt x="2" y="13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7" y="18"/>
                    </a:lnTo>
                    <a:lnTo>
                      <a:pt x="7" y="20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64" name="Freeform 1192"/>
              <p:cNvSpPr>
                <a:spLocks noChangeArrowheads="1"/>
              </p:cNvSpPr>
              <p:nvPr/>
            </p:nvSpPr>
            <p:spPr bwMode="auto">
              <a:xfrm>
                <a:off x="2829" y="4267"/>
                <a:ext cx="10" cy="28"/>
              </a:xfrm>
              <a:custGeom>
                <a:avLst/>
                <a:gdLst>
                  <a:gd name="G0" fmla="*/ 1 26941 44808"/>
                  <a:gd name="G1" fmla="*/ 1 63095 51712"/>
                  <a:gd name="G2" fmla="*/ G1 1 180"/>
                  <a:gd name="G3" fmla="*/ G0 1 G2"/>
                  <a:gd name="G4" fmla="*/ 1 42997 51712"/>
                  <a:gd name="G5" fmla="*/ 1 45735 57600"/>
                  <a:gd name="G6" fmla="*/ 1 33659 22848"/>
                  <a:gd name="G7" fmla="*/ 1 0 51712"/>
                  <a:gd name="G8" fmla="+- 4 0 0"/>
                  <a:gd name="G9" fmla="+- 4 0 0"/>
                  <a:gd name="G10" fmla="+- 16 0 0"/>
                  <a:gd name="G11" fmla="*/ 1 0 51712"/>
                  <a:gd name="G12" fmla="*/ 1 16601 51712"/>
                  <a:gd name="G13" fmla="*/ 1 63095 51712"/>
                  <a:gd name="G14" fmla="*/ G13 1 180"/>
                  <a:gd name="G15" fmla="*/ G12 1 G14"/>
                  <a:gd name="G16" fmla="*/ 1 16385 2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*/ 1 0 51712"/>
                  <a:gd name="G23" fmla="*/ 1 63095 51712"/>
                  <a:gd name="G24" fmla="*/ G23 1 180"/>
                  <a:gd name="G25" fmla="*/ G22 1 G24"/>
                  <a:gd name="G26" fmla="+- 60142 0 0"/>
                  <a:gd name="G27" fmla="+- 61358 0 0"/>
                  <a:gd name="T0" fmla="*/ 2295 w 12"/>
                  <a:gd name="T1" fmla="*/ 8953 h 28"/>
                  <a:gd name="T2" fmla="*/ 2693 w 12"/>
                  <a:gd name="T3" fmla="*/ 8087 h 28"/>
                  <a:gd name="T4" fmla="*/ 2917 w 12"/>
                  <a:gd name="T5" fmla="*/ 7095 h 28"/>
                  <a:gd name="T6" fmla="*/ 2917 w 12"/>
                  <a:gd name="T7" fmla="*/ 5725 h 28"/>
                  <a:gd name="T8" fmla="*/ 3160 w 12"/>
                  <a:gd name="T9" fmla="*/ 4657 h 28"/>
                  <a:gd name="T10" fmla="*/ 3160 w 12"/>
                  <a:gd name="T11" fmla="*/ 3334 h 28"/>
                  <a:gd name="T12" fmla="*/ 3160 w 12"/>
                  <a:gd name="T13" fmla="*/ 2715 h 28"/>
                  <a:gd name="T14" fmla="*/ 3160 w 12"/>
                  <a:gd name="T15" fmla="*/ 4 h 28"/>
                  <a:gd name="T16" fmla="*/ 2917 w 12"/>
                  <a:gd name="T17" fmla="*/ 0 h 28"/>
                  <a:gd name="T18" fmla="*/ 3 w 12"/>
                  <a:gd name="T19" fmla="*/ 3 h 28"/>
                  <a:gd name="T20" fmla="*/ 4 w 12"/>
                  <a:gd name="T21" fmla="*/ 113 h 28"/>
                  <a:gd name="T22" fmla="*/ 4 w 12"/>
                  <a:gd name="T23" fmla="*/ 2715 h 28"/>
                  <a:gd name="T24" fmla="*/ 4 w 12"/>
                  <a:gd name="T25" fmla="*/ 3334 h 28"/>
                  <a:gd name="T26" fmla="*/ 4 w 12"/>
                  <a:gd name="T27" fmla="*/ 4370 h 28"/>
                  <a:gd name="T28" fmla="*/ 3 w 12"/>
                  <a:gd name="T29" fmla="*/ 5001 h 28"/>
                  <a:gd name="T30" fmla="*/ 3 w 12"/>
                  <a:gd name="T31" fmla="*/ 6140 h 28"/>
                  <a:gd name="T32" fmla="*/ 1 w 12"/>
                  <a:gd name="T33" fmla="*/ 7095 h 28"/>
                  <a:gd name="T34" fmla="*/ 0 w 12"/>
                  <a:gd name="T35" fmla="*/ 7286 h 28"/>
                  <a:gd name="T36" fmla="*/ 2295 w 12"/>
                  <a:gd name="T37" fmla="*/ 8953 h 28"/>
                  <a:gd name="T38" fmla="*/ 0 w 12"/>
                  <a:gd name="T39" fmla="*/ 0 h 28"/>
                  <a:gd name="T40" fmla="*/ 12 w 12"/>
                  <a:gd name="T4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12" h="28">
                    <a:moveTo>
                      <a:pt x="8" y="28"/>
                    </a:moveTo>
                    <a:lnTo>
                      <a:pt x="10" y="25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10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3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4" y="14"/>
                    </a:lnTo>
                    <a:lnTo>
                      <a:pt x="3" y="16"/>
                    </a:lnTo>
                    <a:lnTo>
                      <a:pt x="3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8" y="28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65" name="Freeform 1193"/>
              <p:cNvSpPr>
                <a:spLocks noChangeArrowheads="1"/>
              </p:cNvSpPr>
              <p:nvPr/>
            </p:nvSpPr>
            <p:spPr bwMode="auto">
              <a:xfrm>
                <a:off x="2828" y="4268"/>
                <a:ext cx="47" cy="35"/>
              </a:xfrm>
              <a:custGeom>
                <a:avLst/>
                <a:gdLst>
                  <a:gd name="G0" fmla="+- 1 0 0"/>
                  <a:gd name="G1" fmla="+- 1 0 0"/>
                  <a:gd name="G2" fmla="+- 1 0 0"/>
                  <a:gd name="G3" fmla="+- 1 0 0"/>
                  <a:gd name="G4" fmla="+- 8 0 0"/>
                  <a:gd name="G5" fmla="sin 25 G4"/>
                  <a:gd name="G6" fmla="+- 9 0 0"/>
                  <a:gd name="G7" fmla="sin 26 G6"/>
                  <a:gd name="G8" fmla="*/ 1 0 51712"/>
                  <a:gd name="G9" fmla="+- 1 0 0"/>
                  <a:gd name="G10" fmla="*/ 1 3743 49664"/>
                  <a:gd name="G11" fmla="*/ 1 63095 51712"/>
                  <a:gd name="G12" fmla="*/ G11 1 180"/>
                  <a:gd name="G13" fmla="*/ G10 1 G12"/>
                  <a:gd name="G14" fmla="+- 1 0 0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+- 1 0 0"/>
                  <a:gd name="G21" fmla="+- 1 0 0"/>
                  <a:gd name="G22" fmla="+- 1 0 0"/>
                  <a:gd name="G23" fmla="+- 1 0 0"/>
                  <a:gd name="G24" fmla="+- 1 0 0"/>
                  <a:gd name="G25" fmla="*/ 1 60999 2"/>
                  <a:gd name="G26" fmla="+- 1 0 0"/>
                  <a:gd name="G27" fmla="*/ 1 2921 2"/>
                  <a:gd name="G28" fmla="+- 1 0 0"/>
                  <a:gd name="G29" fmla="*/ 1 0 51712"/>
                  <a:gd name="G30" fmla="+- 2640 0 0"/>
                  <a:gd name="G31" fmla="sin G29 G30"/>
                  <a:gd name="G32" fmla="+- 1 0 0"/>
                  <a:gd name="T0" fmla="*/ 2921 w 47"/>
                  <a:gd name="T1" fmla="*/ 2 h 35"/>
                  <a:gd name="T2" fmla="*/ 2921 w 47"/>
                  <a:gd name="T3" fmla="*/ 2179 h 35"/>
                  <a:gd name="T4" fmla="*/ 2809 w 47"/>
                  <a:gd name="T5" fmla="*/ 2569 h 35"/>
                  <a:gd name="T6" fmla="*/ 2640 w 47"/>
                  <a:gd name="T7" fmla="*/ 3288 h 35"/>
                  <a:gd name="T8" fmla="*/ 2482 w 47"/>
                  <a:gd name="T9" fmla="*/ 4569 h 35"/>
                  <a:gd name="T10" fmla="*/ 2143 w 47"/>
                  <a:gd name="T11" fmla="*/ 6043 h 35"/>
                  <a:gd name="T12" fmla="*/ 1478 w 47"/>
                  <a:gd name="T13" fmla="*/ 7484 h 35"/>
                  <a:gd name="T14" fmla="*/ 959 w 47"/>
                  <a:gd name="T15" fmla="*/ 7734 h 35"/>
                  <a:gd name="T16" fmla="*/ 748 w 47"/>
                  <a:gd name="T17" fmla="*/ 7734 h 35"/>
                  <a:gd name="T18" fmla="*/ 703 w 47"/>
                  <a:gd name="T19" fmla="*/ 7734 h 35"/>
                  <a:gd name="T20" fmla="*/ 748 w 47"/>
                  <a:gd name="T21" fmla="*/ 8125 h 35"/>
                  <a:gd name="T22" fmla="*/ 748 w 47"/>
                  <a:gd name="T23" fmla="*/ 8397 h 35"/>
                  <a:gd name="T24" fmla="*/ 1 w 47"/>
                  <a:gd name="T25" fmla="*/ 6561 h 35"/>
                  <a:gd name="T26" fmla="*/ 0 w 47"/>
                  <a:gd name="T27" fmla="*/ 8125 h 35"/>
                  <a:gd name="T28" fmla="*/ 0 w 47"/>
                  <a:gd name="T29" fmla="*/ 9577 h 35"/>
                  <a:gd name="T30" fmla="*/ 4 w 47"/>
                  <a:gd name="T31" fmla="*/ 10398 h 35"/>
                  <a:gd name="T32" fmla="*/ 703 w 47"/>
                  <a:gd name="T33" fmla="*/ 11058 h 35"/>
                  <a:gd name="T34" fmla="*/ 1085 w 47"/>
                  <a:gd name="T35" fmla="*/ 11058 h 35"/>
                  <a:gd name="T36" fmla="*/ 1893 w 47"/>
                  <a:gd name="T37" fmla="*/ 9898 h 35"/>
                  <a:gd name="T38" fmla="*/ 2426 w 47"/>
                  <a:gd name="T39" fmla="*/ 8397 h 35"/>
                  <a:gd name="T40" fmla="*/ 2988 w 47"/>
                  <a:gd name="T41" fmla="*/ 6561 h 35"/>
                  <a:gd name="T42" fmla="*/ 3305 w 47"/>
                  <a:gd name="T43" fmla="*/ 5386 h 35"/>
                  <a:gd name="T44" fmla="*/ 3516 w 47"/>
                  <a:gd name="T45" fmla="*/ 3876 h 35"/>
                  <a:gd name="T46" fmla="*/ 3598 w 47"/>
                  <a:gd name="T47" fmla="*/ 2366 h 35"/>
                  <a:gd name="T48" fmla="*/ 3598 w 47"/>
                  <a:gd name="T49" fmla="*/ 0 h 35"/>
                  <a:gd name="T50" fmla="*/ 2921 w 47"/>
                  <a:gd name="T51" fmla="*/ 2 h 35"/>
                  <a:gd name="T52" fmla="*/ 0 w 47"/>
                  <a:gd name="T53" fmla="*/ 0 h 35"/>
                  <a:gd name="T54" fmla="*/ 47 w 47"/>
                  <a:gd name="T5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T52" t="T53" r="T54" b="T55"/>
                <a:pathLst>
                  <a:path w="47" h="35">
                    <a:moveTo>
                      <a:pt x="38" y="2"/>
                    </a:moveTo>
                    <a:lnTo>
                      <a:pt x="38" y="6"/>
                    </a:lnTo>
                    <a:lnTo>
                      <a:pt x="37" y="8"/>
                    </a:lnTo>
                    <a:lnTo>
                      <a:pt x="35" y="11"/>
                    </a:lnTo>
                    <a:lnTo>
                      <a:pt x="33" y="15"/>
                    </a:lnTo>
                    <a:lnTo>
                      <a:pt x="28" y="19"/>
                    </a:lnTo>
                    <a:lnTo>
                      <a:pt x="20" y="24"/>
                    </a:lnTo>
                    <a:lnTo>
                      <a:pt x="13" y="25"/>
                    </a:lnTo>
                    <a:lnTo>
                      <a:pt x="9" y="25"/>
                    </a:lnTo>
                    <a:lnTo>
                      <a:pt x="8" y="25"/>
                    </a:lnTo>
                    <a:lnTo>
                      <a:pt x="9" y="26"/>
                    </a:lnTo>
                    <a:lnTo>
                      <a:pt x="9" y="27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0" y="30"/>
                    </a:lnTo>
                    <a:lnTo>
                      <a:pt x="4" y="33"/>
                    </a:lnTo>
                    <a:lnTo>
                      <a:pt x="8" y="35"/>
                    </a:lnTo>
                    <a:lnTo>
                      <a:pt x="15" y="35"/>
                    </a:lnTo>
                    <a:lnTo>
                      <a:pt x="24" y="31"/>
                    </a:lnTo>
                    <a:lnTo>
                      <a:pt x="32" y="27"/>
                    </a:lnTo>
                    <a:lnTo>
                      <a:pt x="39" y="21"/>
                    </a:lnTo>
                    <a:lnTo>
                      <a:pt x="43" y="17"/>
                    </a:lnTo>
                    <a:lnTo>
                      <a:pt x="46" y="13"/>
                    </a:lnTo>
                    <a:lnTo>
                      <a:pt x="47" y="7"/>
                    </a:lnTo>
                    <a:lnTo>
                      <a:pt x="47" y="0"/>
                    </a:lnTo>
                    <a:lnTo>
                      <a:pt x="38" y="2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66" name="Freeform 1194"/>
              <p:cNvSpPr>
                <a:spLocks noChangeArrowheads="1"/>
              </p:cNvSpPr>
              <p:nvPr/>
            </p:nvSpPr>
            <p:spPr bwMode="auto">
              <a:xfrm>
                <a:off x="2854" y="4255"/>
                <a:ext cx="20" cy="25"/>
              </a:xfrm>
              <a:custGeom>
                <a:avLst/>
                <a:gdLst>
                  <a:gd name="G0" fmla="+- 1 0 0"/>
                  <a:gd name="G1" fmla="+- 9 0 0"/>
                  <a:gd name="G2" fmla="*/ 1 27621 25856"/>
                  <a:gd name="G3" fmla="*/ 1 63095 51712"/>
                  <a:gd name="G4" fmla="*/ G3 1 180"/>
                  <a:gd name="G5" fmla="*/ G2 1 G4"/>
                  <a:gd name="G6" fmla="*/ 1 50843 51712"/>
                  <a:gd name="G7" fmla="*/ 1 5329 22848"/>
                  <a:gd name="G8" fmla="+- 1 0 0"/>
                  <a:gd name="G9" fmla="*/ 1 21491 25856"/>
                  <a:gd name="G10" fmla="+- 8 0 0"/>
                  <a:gd name="G11" fmla="cos 3 G10"/>
                  <a:gd name="G12" fmla="*/ 1 50791 51712"/>
                  <a:gd name="G13" fmla="+- 4 0 0"/>
                  <a:gd name="G14" fmla="*/ 1 16385 2"/>
                  <a:gd name="G15" fmla="+- 1 0 0"/>
                  <a:gd name="G16" fmla="+- 1 0 0"/>
                  <a:gd name="G17" fmla="+- 1 0 0"/>
                  <a:gd name="G18" fmla="+- 1 0 0"/>
                  <a:gd name="G19" fmla="+- 1 0 0"/>
                  <a:gd name="G20" fmla="*/ 1 0 51712"/>
                  <a:gd name="G21" fmla="*/ 1 63095 51712"/>
                  <a:gd name="G22" fmla="*/ G21 1 180"/>
                  <a:gd name="G23" fmla="*/ G20 1 G22"/>
                  <a:gd name="G24" fmla="+- 27084 0 0"/>
                  <a:gd name="G25" fmla="*/ 1 15363 51712"/>
                  <a:gd name="T0" fmla="*/ 0 w 22"/>
                  <a:gd name="T1" fmla="*/ 485836 h 14"/>
                  <a:gd name="T2" fmla="*/ 1 w 22"/>
                  <a:gd name="T3" fmla="*/ 485836 h 14"/>
                  <a:gd name="T4" fmla="*/ 3 w 22"/>
                  <a:gd name="T5" fmla="*/ 557618 h 14"/>
                  <a:gd name="T6" fmla="*/ 5 w 22"/>
                  <a:gd name="T7" fmla="*/ 597272 h 14"/>
                  <a:gd name="T8" fmla="*/ 8 w 22"/>
                  <a:gd name="T9" fmla="*/ 640670 h 14"/>
                  <a:gd name="T10" fmla="*/ 10 w 22"/>
                  <a:gd name="T11" fmla="*/ 640670 h 14"/>
                  <a:gd name="T12" fmla="*/ 285 w 22"/>
                  <a:gd name="T13" fmla="*/ 686270 h 14"/>
                  <a:gd name="T14" fmla="*/ 298 w 22"/>
                  <a:gd name="T15" fmla="*/ 686270 h 14"/>
                  <a:gd name="T16" fmla="*/ 312 w 22"/>
                  <a:gd name="T17" fmla="*/ 788828 h 14"/>
                  <a:gd name="T18" fmla="*/ 463 w 22"/>
                  <a:gd name="T19" fmla="*/ 686270 h 14"/>
                  <a:gd name="T20" fmla="*/ 443 w 22"/>
                  <a:gd name="T21" fmla="*/ 557618 h 14"/>
                  <a:gd name="T22" fmla="*/ 406 w 22"/>
                  <a:gd name="T23" fmla="*/ 6214 h 14"/>
                  <a:gd name="T24" fmla="*/ 357 w 22"/>
                  <a:gd name="T25" fmla="*/ 4854 h 14"/>
                  <a:gd name="T26" fmla="*/ 312 w 22"/>
                  <a:gd name="T27" fmla="*/ 3090 h 14"/>
                  <a:gd name="T28" fmla="*/ 10 w 22"/>
                  <a:gd name="T29" fmla="*/ 3090 h 14"/>
                  <a:gd name="T30" fmla="*/ 8 w 22"/>
                  <a:gd name="T31" fmla="*/ 1910 h 14"/>
                  <a:gd name="T32" fmla="*/ 7 w 22"/>
                  <a:gd name="T33" fmla="*/ 1910 h 14"/>
                  <a:gd name="T34" fmla="*/ 7 w 22"/>
                  <a:gd name="T35" fmla="*/ 0 h 14"/>
                  <a:gd name="T36" fmla="*/ 0 w 22"/>
                  <a:gd name="T37" fmla="*/ 485836 h 14"/>
                  <a:gd name="T38" fmla="*/ 0 w 22"/>
                  <a:gd name="T39" fmla="*/ 0 h 14"/>
                  <a:gd name="T40" fmla="*/ 22 w 22"/>
                  <a:gd name="T4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22" h="14">
                    <a:moveTo>
                      <a:pt x="0" y="7"/>
                    </a:moveTo>
                    <a:lnTo>
                      <a:pt x="1" y="7"/>
                    </a:lnTo>
                    <a:lnTo>
                      <a:pt x="3" y="9"/>
                    </a:lnTo>
                    <a:lnTo>
                      <a:pt x="5" y="10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3" y="14"/>
                    </a:lnTo>
                    <a:lnTo>
                      <a:pt x="22" y="12"/>
                    </a:lnTo>
                    <a:lnTo>
                      <a:pt x="21" y="9"/>
                    </a:lnTo>
                    <a:lnTo>
                      <a:pt x="19" y="6"/>
                    </a:lnTo>
                    <a:lnTo>
                      <a:pt x="16" y="4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67" name="Freeform 1195"/>
              <p:cNvSpPr>
                <a:spLocks noChangeArrowheads="1"/>
              </p:cNvSpPr>
              <p:nvPr/>
            </p:nvSpPr>
            <p:spPr bwMode="auto">
              <a:xfrm>
                <a:off x="2828" y="4246"/>
                <a:ext cx="31" cy="26"/>
              </a:xfrm>
              <a:custGeom>
                <a:avLst/>
                <a:gdLst>
                  <a:gd name="G0" fmla="+- 7 0 0"/>
                  <a:gd name="G1" fmla="+- 12 0 0"/>
                  <a:gd name="G2" fmla="sin 8 G1"/>
                  <a:gd name="G3" fmla="*/ 1 58425 45696"/>
                  <a:gd name="G4" fmla="+- 1 0 0"/>
                  <a:gd name="G5" fmla="+- 1 0 0"/>
                  <a:gd name="G6" fmla="+- 1 0 0"/>
                  <a:gd name="G7" fmla="+- 1 0 0"/>
                  <a:gd name="G8" fmla="+- 9 0 0"/>
                  <a:gd name="G9" fmla="*/ 1 0 51712"/>
                  <a:gd name="G10" fmla="+- 21 0 0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+- 1 0 0"/>
                  <a:gd name="G17" fmla="*/ 1 0 51712"/>
                  <a:gd name="G18" fmla="*/ 1 63095 51712"/>
                  <a:gd name="G19" fmla="*/ G18 1 180"/>
                  <a:gd name="G20" fmla="*/ G17 1 G19"/>
                  <a:gd name="G21" fmla="*/ 1 0 51712"/>
                  <a:gd name="G22" fmla="*/ 1 0 51712"/>
                  <a:gd name="T0" fmla="*/ 6 w 32"/>
                  <a:gd name="T1" fmla="*/ 317477 h 15"/>
                  <a:gd name="T2" fmla="*/ 7 w 32"/>
                  <a:gd name="T3" fmla="*/ 279036 h 15"/>
                  <a:gd name="T4" fmla="*/ 668 w 32"/>
                  <a:gd name="T5" fmla="*/ 279036 h 15"/>
                  <a:gd name="T6" fmla="*/ 801 w 32"/>
                  <a:gd name="T7" fmla="*/ 279036 h 15"/>
                  <a:gd name="T8" fmla="*/ 1021 w 32"/>
                  <a:gd name="T9" fmla="*/ 317477 h 15"/>
                  <a:gd name="T10" fmla="*/ 1225 w 32"/>
                  <a:gd name="T11" fmla="*/ 338525 h 15"/>
                  <a:gd name="T12" fmla="*/ 1561 w 32"/>
                  <a:gd name="T13" fmla="*/ 385062 h 15"/>
                  <a:gd name="T14" fmla="*/ 1763 w 32"/>
                  <a:gd name="T15" fmla="*/ 410431 h 15"/>
                  <a:gd name="T16" fmla="*/ 1763 w 32"/>
                  <a:gd name="T17" fmla="*/ 437689 h 15"/>
                  <a:gd name="T18" fmla="*/ 2162 w 32"/>
                  <a:gd name="T19" fmla="*/ 279036 h 15"/>
                  <a:gd name="T20" fmla="*/ 2036 w 32"/>
                  <a:gd name="T21" fmla="*/ 4746 h 15"/>
                  <a:gd name="T22" fmla="*/ 1873 w 32"/>
                  <a:gd name="T23" fmla="*/ 2989 h 15"/>
                  <a:gd name="T24" fmla="*/ 1561 w 32"/>
                  <a:gd name="T25" fmla="*/ 2436 h 15"/>
                  <a:gd name="T26" fmla="*/ 1153 w 32"/>
                  <a:gd name="T27" fmla="*/ 988 h 15"/>
                  <a:gd name="T28" fmla="*/ 904 w 32"/>
                  <a:gd name="T29" fmla="*/ 0 h 15"/>
                  <a:gd name="T30" fmla="*/ 668 w 32"/>
                  <a:gd name="T31" fmla="*/ 0 h 15"/>
                  <a:gd name="T32" fmla="*/ 5 w 32"/>
                  <a:gd name="T33" fmla="*/ 0 h 15"/>
                  <a:gd name="T34" fmla="*/ 0 w 32"/>
                  <a:gd name="T35" fmla="*/ 1479 h 15"/>
                  <a:gd name="T36" fmla="*/ 6 w 32"/>
                  <a:gd name="T37" fmla="*/ 317477 h 15"/>
                  <a:gd name="T38" fmla="*/ 0 w 32"/>
                  <a:gd name="T39" fmla="*/ 0 h 15"/>
                  <a:gd name="T40" fmla="*/ 32 w 32"/>
                  <a:gd name="T4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T38" t="T39" r="T40" b="T41"/>
                <a:pathLst>
                  <a:path w="32" h="15">
                    <a:moveTo>
                      <a:pt x="6" y="10"/>
                    </a:moveTo>
                    <a:lnTo>
                      <a:pt x="7" y="8"/>
                    </a:lnTo>
                    <a:lnTo>
                      <a:pt x="9" y="8"/>
                    </a:lnTo>
                    <a:lnTo>
                      <a:pt x="12" y="8"/>
                    </a:lnTo>
                    <a:lnTo>
                      <a:pt x="16" y="10"/>
                    </a:lnTo>
                    <a:lnTo>
                      <a:pt x="19" y="11"/>
                    </a:lnTo>
                    <a:lnTo>
                      <a:pt x="23" y="13"/>
                    </a:lnTo>
                    <a:lnTo>
                      <a:pt x="25" y="14"/>
                    </a:lnTo>
                    <a:lnTo>
                      <a:pt x="25" y="15"/>
                    </a:lnTo>
                    <a:lnTo>
                      <a:pt x="32" y="8"/>
                    </a:lnTo>
                    <a:lnTo>
                      <a:pt x="30" y="6"/>
                    </a:lnTo>
                    <a:lnTo>
                      <a:pt x="27" y="4"/>
                    </a:lnTo>
                    <a:lnTo>
                      <a:pt x="23" y="3"/>
                    </a:lnTo>
                    <a:lnTo>
                      <a:pt x="18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68" name="Freeform 1196"/>
              <p:cNvSpPr>
                <a:spLocks noChangeArrowheads="1"/>
              </p:cNvSpPr>
              <p:nvPr/>
            </p:nvSpPr>
            <p:spPr bwMode="auto">
              <a:xfrm>
                <a:off x="2864" y="4280"/>
                <a:ext cx="20" cy="13"/>
              </a:xfrm>
              <a:custGeom>
                <a:avLst/>
                <a:gdLst>
                  <a:gd name="G0" fmla="*/ 1 53853 51712"/>
                  <a:gd name="G1" fmla="*/ 1 56511 22848"/>
                  <a:gd name="G2" fmla="*/ 1 23403 57600"/>
                  <a:gd name="G3" fmla="+- 3 0 0"/>
                  <a:gd name="G4" fmla="*/ 1 0 51712"/>
                  <a:gd name="G5" fmla="+- 4 0 0"/>
                  <a:gd name="G6" fmla="+- 9 0 0"/>
                  <a:gd name="G7" fmla="*/ 1 40069 44192"/>
                  <a:gd name="G8" fmla="*/ 1 28357 45696"/>
                  <a:gd name="G9" fmla="+- 1 0 0"/>
                  <a:gd name="G10" fmla="*/ 1 50005 61568"/>
                  <a:gd name="G11" fmla="*/ 1 16385 2"/>
                  <a:gd name="G12" fmla="+- 1 0 0"/>
                  <a:gd name="G13" fmla="+- 1 0 0"/>
                  <a:gd name="G14" fmla="+- 1 0 0"/>
                  <a:gd name="G15" fmla="+- 1 0 0"/>
                  <a:gd name="G16" fmla="*/ 1 50009 48160"/>
                  <a:gd name="G17" fmla="+- 1 0 0"/>
                  <a:gd name="G18" fmla="+- 65133 0 0"/>
                  <a:gd name="G19" fmla="+- 65179 0 0"/>
                  <a:gd name="G20" fmla="+- 65226 0 0"/>
                  <a:gd name="T0" fmla="*/ 357 w 22"/>
                  <a:gd name="T1" fmla="*/ 3 h 15"/>
                  <a:gd name="T2" fmla="*/ 406 w 22"/>
                  <a:gd name="T3" fmla="*/ 0 h 15"/>
                  <a:gd name="T4" fmla="*/ 357 w 22"/>
                  <a:gd name="T5" fmla="*/ 2 h 15"/>
                  <a:gd name="T6" fmla="*/ 312 w 22"/>
                  <a:gd name="T7" fmla="*/ 2 h 15"/>
                  <a:gd name="T8" fmla="*/ 285 w 22"/>
                  <a:gd name="T9" fmla="*/ 3 h 15"/>
                  <a:gd name="T10" fmla="*/ 9 w 22"/>
                  <a:gd name="T11" fmla="*/ 4 h 15"/>
                  <a:gd name="T12" fmla="*/ 6 w 22"/>
                  <a:gd name="T13" fmla="*/ 4 h 15"/>
                  <a:gd name="T14" fmla="*/ 3 w 22"/>
                  <a:gd name="T15" fmla="*/ 5 h 15"/>
                  <a:gd name="T16" fmla="*/ 1 w 22"/>
                  <a:gd name="T17" fmla="*/ 5 h 15"/>
                  <a:gd name="T18" fmla="*/ 0 w 22"/>
                  <a:gd name="T19" fmla="*/ 5 h 15"/>
                  <a:gd name="T20" fmla="*/ 0 w 22"/>
                  <a:gd name="T21" fmla="*/ 1263 h 15"/>
                  <a:gd name="T22" fmla="*/ 3 w 22"/>
                  <a:gd name="T23" fmla="*/ 1184 h 15"/>
                  <a:gd name="T24" fmla="*/ 6 w 22"/>
                  <a:gd name="T25" fmla="*/ 1184 h 15"/>
                  <a:gd name="T26" fmla="*/ 9 w 22"/>
                  <a:gd name="T27" fmla="*/ 1110 h 15"/>
                  <a:gd name="T28" fmla="*/ 285 w 22"/>
                  <a:gd name="T29" fmla="*/ 1110 h 15"/>
                  <a:gd name="T30" fmla="*/ 312 w 22"/>
                  <a:gd name="T31" fmla="*/ 976 h 15"/>
                  <a:gd name="T32" fmla="*/ 341 w 22"/>
                  <a:gd name="T33" fmla="*/ 915 h 15"/>
                  <a:gd name="T34" fmla="*/ 371 w 22"/>
                  <a:gd name="T35" fmla="*/ 915 h 15"/>
                  <a:gd name="T36" fmla="*/ 406 w 22"/>
                  <a:gd name="T37" fmla="*/ 915 h 15"/>
                  <a:gd name="T38" fmla="*/ 463 w 22"/>
                  <a:gd name="T39" fmla="*/ 858 h 15"/>
                  <a:gd name="T40" fmla="*/ 357 w 22"/>
                  <a:gd name="T41" fmla="*/ 3 h 15"/>
                  <a:gd name="T42" fmla="*/ 0 w 22"/>
                  <a:gd name="T43" fmla="*/ 0 h 15"/>
                  <a:gd name="T44" fmla="*/ 22 w 22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T42" t="T43" r="T44" b="T45"/>
                <a:pathLst>
                  <a:path w="22" h="15">
                    <a:moveTo>
                      <a:pt x="16" y="3"/>
                    </a:moveTo>
                    <a:lnTo>
                      <a:pt x="19" y="0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15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3" y="11"/>
                    </a:lnTo>
                    <a:lnTo>
                      <a:pt x="15" y="10"/>
                    </a:lnTo>
                    <a:lnTo>
                      <a:pt x="17" y="10"/>
                    </a:lnTo>
                    <a:lnTo>
                      <a:pt x="19" y="10"/>
                    </a:lnTo>
                    <a:lnTo>
                      <a:pt x="22" y="9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69" name="Freeform 1197"/>
              <p:cNvSpPr>
                <a:spLocks noChangeArrowheads="1"/>
              </p:cNvSpPr>
              <p:nvPr/>
            </p:nvSpPr>
            <p:spPr bwMode="auto">
              <a:xfrm>
                <a:off x="2880" y="4276"/>
                <a:ext cx="8" cy="10"/>
              </a:xfrm>
              <a:custGeom>
                <a:avLst/>
                <a:gdLst>
                  <a:gd name="G0" fmla="+- 1 0 0"/>
                  <a:gd name="G1" fmla="*/ 1 0 51712"/>
                  <a:gd name="G2" fmla="+- 6 0 0"/>
                  <a:gd name="G3" fmla="cos 8 G2"/>
                  <a:gd name="G4" fmla="+- 12 0 0"/>
                  <a:gd name="G5" fmla="*/ 1 16385 2"/>
                  <a:gd name="G6" fmla="+- 1 0 0"/>
                  <a:gd name="G7" fmla="+- 1 0 0"/>
                  <a:gd name="T0" fmla="*/ 5020 w 10"/>
                  <a:gd name="T1" fmla="*/ 0 h 12"/>
                  <a:gd name="T2" fmla="*/ 3 w 10"/>
                  <a:gd name="T3" fmla="*/ 1 h 12"/>
                  <a:gd name="T4" fmla="*/ 0 w 10"/>
                  <a:gd name="T5" fmla="*/ 1955 h 12"/>
                  <a:gd name="T6" fmla="*/ 5020 w 10"/>
                  <a:gd name="T7" fmla="*/ 3160 h 12"/>
                  <a:gd name="T8" fmla="*/ 7348 w 10"/>
                  <a:gd name="T9" fmla="*/ 2295 h 12"/>
                  <a:gd name="T10" fmla="*/ 5020 w 10"/>
                  <a:gd name="T11" fmla="*/ 2486 h 12"/>
                  <a:gd name="T12" fmla="*/ 5020 w 10"/>
                  <a:gd name="T13" fmla="*/ 0 h 12"/>
                  <a:gd name="T14" fmla="*/ 0 w 10"/>
                  <a:gd name="T15" fmla="*/ 0 h 12"/>
                  <a:gd name="T16" fmla="*/ 10 w 10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T14" t="T15" r="T16" b="T17"/>
                <a:pathLst>
                  <a:path w="10" h="12">
                    <a:moveTo>
                      <a:pt x="6" y="0"/>
                    </a:moveTo>
                    <a:lnTo>
                      <a:pt x="3" y="1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10" y="8"/>
                    </a:lnTo>
                    <a:lnTo>
                      <a:pt x="6" y="9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70" name="Rectangle 1198"/>
              <p:cNvSpPr>
                <a:spLocks noChangeArrowheads="1"/>
              </p:cNvSpPr>
              <p:nvPr/>
            </p:nvSpPr>
            <p:spPr bwMode="auto">
              <a:xfrm>
                <a:off x="2885" y="4276"/>
                <a:ext cx="0" cy="7"/>
              </a:xfrm>
              <a:prstGeom prst="rect">
                <a:avLst/>
              </a:pr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71" name="Freeform 1199"/>
              <p:cNvSpPr>
                <a:spLocks noChangeArrowheads="1"/>
              </p:cNvSpPr>
              <p:nvPr/>
            </p:nvSpPr>
            <p:spPr bwMode="auto">
              <a:xfrm>
                <a:off x="2884" y="4276"/>
                <a:ext cx="7" cy="7"/>
              </a:xfrm>
              <a:custGeom>
                <a:avLst/>
                <a:gdLst>
                  <a:gd name="G0" fmla="+- 10 0 0"/>
                  <a:gd name="G1" fmla="*/ 1 0 51712"/>
                  <a:gd name="G2" fmla="+- 9 0 0"/>
                  <a:gd name="G3" fmla="+- 9 0 0"/>
                  <a:gd name="G4" fmla="*/ 1 0 51712"/>
                  <a:gd name="G5" fmla="sin 5 G4"/>
                  <a:gd name="G6" fmla="*/ 1 12509 49664"/>
                  <a:gd name="G7" fmla="+- 1 0 0"/>
                  <a:gd name="G8" fmla="+- 1 0 0"/>
                  <a:gd name="G9" fmla="*/ 1 49152 5"/>
                  <a:gd name="G10" fmla="*/ 1 0 51712"/>
                  <a:gd name="T0" fmla="*/ 0 w 9"/>
                  <a:gd name="T1" fmla="*/ 8948 h 9"/>
                  <a:gd name="T2" fmla="*/ 8948 w 9"/>
                  <a:gd name="T3" fmla="*/ 0 h 9"/>
                  <a:gd name="T4" fmla="*/ 4 w 9"/>
                  <a:gd name="T5" fmla="*/ 0 h 9"/>
                  <a:gd name="T6" fmla="*/ 4 w 9"/>
                  <a:gd name="T7" fmla="*/ 13638 h 9"/>
                  <a:gd name="T8" fmla="*/ 8948 w 9"/>
                  <a:gd name="T9" fmla="*/ 13638 h 9"/>
                  <a:gd name="T10" fmla="*/ 13638 w 9"/>
                  <a:gd name="T11" fmla="*/ 8948 h 9"/>
                  <a:gd name="T12" fmla="*/ 8948 w 9"/>
                  <a:gd name="T13" fmla="*/ 13638 h 9"/>
                  <a:gd name="T14" fmla="*/ 13638 w 9"/>
                  <a:gd name="T15" fmla="*/ 13638 h 9"/>
                  <a:gd name="T16" fmla="*/ 13638 w 9"/>
                  <a:gd name="T17" fmla="*/ 8948 h 9"/>
                  <a:gd name="T18" fmla="*/ 0 w 9"/>
                  <a:gd name="T19" fmla="*/ 8948 h 9"/>
                  <a:gd name="T20" fmla="*/ 0 w 9"/>
                  <a:gd name="T21" fmla="*/ 0 h 9"/>
                  <a:gd name="T22" fmla="*/ 9 w 9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9" h="9">
                    <a:moveTo>
                      <a:pt x="0" y="5"/>
                    </a:moveTo>
                    <a:lnTo>
                      <a:pt x="5" y="0"/>
                    </a:lnTo>
                    <a:lnTo>
                      <a:pt x="4" y="0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9" y="5"/>
                    </a:lnTo>
                    <a:lnTo>
                      <a:pt x="5" y="9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72" name="Freeform 1200"/>
              <p:cNvSpPr>
                <a:spLocks noChangeArrowheads="1"/>
              </p:cNvSpPr>
              <p:nvPr/>
            </p:nvSpPr>
            <p:spPr bwMode="auto">
              <a:xfrm>
                <a:off x="2884" y="4261"/>
                <a:ext cx="9" cy="31"/>
              </a:xfrm>
              <a:custGeom>
                <a:avLst/>
                <a:gdLst>
                  <a:gd name="G0" fmla="+- 2 0 0"/>
                  <a:gd name="G1" fmla="+- 5 0 0"/>
                  <a:gd name="G2" fmla="*/ 1 4 5"/>
                  <a:gd name="G3" fmla="+- 65533 0 0"/>
                  <a:gd name="G4" fmla="+- 10 0 0"/>
                  <a:gd name="G5" fmla="sin 19 G4"/>
                  <a:gd name="G6" fmla="+- 10 0 0"/>
                  <a:gd name="G7" fmla="cos 16 G6"/>
                  <a:gd name="G8" fmla="*/ 1 17523 57600"/>
                  <a:gd name="G9" fmla="*/ 1 12063 51712"/>
                  <a:gd name="G10" fmla="+- 9 0 0"/>
                  <a:gd name="G11" fmla="+- 1 0 0"/>
                  <a:gd name="G12" fmla="+- 1 0 0"/>
                  <a:gd name="G13" fmla="+- 1 0 0"/>
                  <a:gd name="G14" fmla="+- 1 0 0"/>
                  <a:gd name="G15" fmla="+- 1 0 0"/>
                  <a:gd name="G16" fmla="*/ 1 3641 10"/>
                  <a:gd name="G17" fmla="+- 1 0 0"/>
                  <a:gd name="G18" fmla="+- 1 0 0"/>
                  <a:gd name="G19" fmla="+- 1 0 0"/>
                  <a:gd name="T0" fmla="*/ 2930 w 11"/>
                  <a:gd name="T1" fmla="*/ 1022112 h 19"/>
                  <a:gd name="T2" fmla="*/ 2 w 11"/>
                  <a:gd name="T3" fmla="*/ 756892 h 19"/>
                  <a:gd name="T4" fmla="*/ 2 w 11"/>
                  <a:gd name="T5" fmla="*/ 924929 h 19"/>
                  <a:gd name="T6" fmla="*/ 2 w 11"/>
                  <a:gd name="T7" fmla="*/ 1129772 h 19"/>
                  <a:gd name="T8" fmla="*/ 1 w 11"/>
                  <a:gd name="T9" fmla="*/ 1380108 h 19"/>
                  <a:gd name="T10" fmla="*/ 1 w 11"/>
                  <a:gd name="T11" fmla="*/ 1863355 h 19"/>
                  <a:gd name="T12" fmla="*/ 0 w 11"/>
                  <a:gd name="T13" fmla="*/ 1948851 h 19"/>
                  <a:gd name="T14" fmla="*/ 0 w 11"/>
                  <a:gd name="T15" fmla="*/ 2276669 h 19"/>
                  <a:gd name="T16" fmla="*/ 3804 w 11"/>
                  <a:gd name="T17" fmla="*/ 2276669 h 19"/>
                  <a:gd name="T18" fmla="*/ 4150 w 11"/>
                  <a:gd name="T19" fmla="*/ 2276669 h 19"/>
                  <a:gd name="T20" fmla="*/ 4150 w 11"/>
                  <a:gd name="T21" fmla="*/ 1948851 h 19"/>
                  <a:gd name="T22" fmla="*/ 4150 w 11"/>
                  <a:gd name="T23" fmla="*/ 1685969 h 19"/>
                  <a:gd name="T24" fmla="*/ 4527 w 11"/>
                  <a:gd name="T25" fmla="*/ 1380108 h 19"/>
                  <a:gd name="T26" fmla="*/ 4527 w 11"/>
                  <a:gd name="T27" fmla="*/ 1022112 h 19"/>
                  <a:gd name="T28" fmla="*/ 4527 w 11"/>
                  <a:gd name="T29" fmla="*/ 684672 h 19"/>
                  <a:gd name="T30" fmla="*/ 4527 w 11"/>
                  <a:gd name="T31" fmla="*/ 796 h 19"/>
                  <a:gd name="T32" fmla="*/ 2930 w 11"/>
                  <a:gd name="T33" fmla="*/ 0 h 19"/>
                  <a:gd name="T34" fmla="*/ 2930 w 11"/>
                  <a:gd name="T35" fmla="*/ 1022112 h 19"/>
                  <a:gd name="T36" fmla="*/ 0 w 11"/>
                  <a:gd name="T37" fmla="*/ 0 h 19"/>
                  <a:gd name="T38" fmla="*/ 11 w 11"/>
                  <a:gd name="T3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T36" t="T37" r="T38" b="T39"/>
                <a:pathLst>
                  <a:path w="11" h="19">
                    <a:moveTo>
                      <a:pt x="6" y="9"/>
                    </a:move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5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73" name="Freeform 1201"/>
              <p:cNvSpPr>
                <a:spLocks noChangeArrowheads="1"/>
              </p:cNvSpPr>
              <p:nvPr/>
            </p:nvSpPr>
            <p:spPr bwMode="auto">
              <a:xfrm>
                <a:off x="3523" y="4216"/>
                <a:ext cx="145" cy="11"/>
              </a:xfrm>
              <a:custGeom>
                <a:avLst/>
                <a:gdLst>
                  <a:gd name="G0" fmla="+- 1 0 0"/>
                  <a:gd name="G1" fmla="+- 65527 0 0"/>
                  <a:gd name="G2" fmla="+- 1 0 0"/>
                  <a:gd name="G3" fmla="*/ 1 10851 51712"/>
                  <a:gd name="G4" fmla="*/ 1 63095 51712"/>
                  <a:gd name="G5" fmla="*/ G4 1 180"/>
                  <a:gd name="G6" fmla="*/ G3 1 G5"/>
                  <a:gd name="G7" fmla="+- 1 0 0"/>
                  <a:gd name="G8" fmla="*/ 1 10923 10"/>
                  <a:gd name="T0" fmla="*/ 3221 w 153"/>
                  <a:gd name="T1" fmla="*/ 1642 h 13"/>
                  <a:gd name="T2" fmla="*/ 3221 w 153"/>
                  <a:gd name="T3" fmla="*/ 5 h 13"/>
                  <a:gd name="T4" fmla="*/ 0 w 153"/>
                  <a:gd name="T5" fmla="*/ 0 h 13"/>
                  <a:gd name="T6" fmla="*/ 0 w 153"/>
                  <a:gd name="T7" fmla="*/ 1642 h 13"/>
                  <a:gd name="T8" fmla="*/ 3221 w 153"/>
                  <a:gd name="T9" fmla="*/ 2208 h 13"/>
                  <a:gd name="T10" fmla="*/ 3221 w 153"/>
                  <a:gd name="T11" fmla="*/ 1642 h 13"/>
                  <a:gd name="T12" fmla="*/ 0 w 153"/>
                  <a:gd name="T13" fmla="*/ 0 h 13"/>
                  <a:gd name="T14" fmla="*/ 153 w 153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153" h="13">
                    <a:moveTo>
                      <a:pt x="153" y="9"/>
                    </a:moveTo>
                    <a:lnTo>
                      <a:pt x="153" y="5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53" y="13"/>
                    </a:lnTo>
                    <a:lnTo>
                      <a:pt x="153" y="9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74" name="Freeform 1202"/>
              <p:cNvSpPr>
                <a:spLocks noChangeArrowheads="1"/>
              </p:cNvSpPr>
              <p:nvPr/>
            </p:nvSpPr>
            <p:spPr bwMode="auto">
              <a:xfrm>
                <a:off x="3568" y="4156"/>
                <a:ext cx="80" cy="8"/>
              </a:xfrm>
              <a:custGeom>
                <a:avLst/>
                <a:gdLst>
                  <a:gd name="G0" fmla="+- 1 0 0"/>
                  <a:gd name="G1" fmla="+- 65527 0 0"/>
                  <a:gd name="G2" fmla="+- 1 0 0"/>
                  <a:gd name="G3" fmla="*/ 1 10851 51712"/>
                  <a:gd name="G4" fmla="*/ 1 63095 51712"/>
                  <a:gd name="G5" fmla="*/ G4 1 180"/>
                  <a:gd name="G6" fmla="*/ G3 1 G5"/>
                  <a:gd name="G7" fmla="+- 1 0 0"/>
                  <a:gd name="G8" fmla="*/ 1 10923 10"/>
                  <a:gd name="T0" fmla="*/ 2501 w 79"/>
                  <a:gd name="T1" fmla="*/ 4564 h 10"/>
                  <a:gd name="T2" fmla="*/ 2501 w 79"/>
                  <a:gd name="T3" fmla="*/ 0 h 10"/>
                  <a:gd name="T4" fmla="*/ 0 w 79"/>
                  <a:gd name="T5" fmla="*/ 0 h 10"/>
                  <a:gd name="T6" fmla="*/ 0 w 79"/>
                  <a:gd name="T7" fmla="*/ 6680 h 10"/>
                  <a:gd name="T8" fmla="*/ 2501 w 79"/>
                  <a:gd name="T9" fmla="*/ 7348 h 10"/>
                  <a:gd name="T10" fmla="*/ 2501 w 79"/>
                  <a:gd name="T11" fmla="*/ 4564 h 10"/>
                  <a:gd name="T12" fmla="*/ 0 w 79"/>
                  <a:gd name="T13" fmla="*/ 0 h 10"/>
                  <a:gd name="T14" fmla="*/ 79 w 79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T12" t="T13" r="T14" b="T15"/>
                <a:pathLst>
                  <a:path w="79" h="10">
                    <a:moveTo>
                      <a:pt x="79" y="5"/>
                    </a:move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79" y="10"/>
                    </a:lnTo>
                    <a:lnTo>
                      <a:pt x="79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75" name="Rectangle 1203"/>
              <p:cNvSpPr>
                <a:spLocks noChangeArrowheads="1"/>
              </p:cNvSpPr>
              <p:nvPr/>
            </p:nvSpPr>
            <p:spPr bwMode="auto">
              <a:xfrm>
                <a:off x="3588" y="4168"/>
                <a:ext cx="33" cy="53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76" name="Freeform 1204"/>
              <p:cNvSpPr>
                <a:spLocks noChangeArrowheads="1"/>
              </p:cNvSpPr>
              <p:nvPr/>
            </p:nvSpPr>
            <p:spPr bwMode="auto">
              <a:xfrm>
                <a:off x="3588" y="4163"/>
                <a:ext cx="37" cy="7"/>
              </a:xfrm>
              <a:custGeom>
                <a:avLst/>
                <a:gdLst>
                  <a:gd name="G0" fmla="+- 1 0 0"/>
                  <a:gd name="G1" fmla="+- 65527 0 0"/>
                  <a:gd name="G2" fmla="+- 1 0 0"/>
                  <a:gd name="G3" fmla="+- 1 0 0"/>
                  <a:gd name="G4" fmla="+- 1 0 0"/>
                  <a:gd name="G5" fmla="*/ 1 12509 49664"/>
                  <a:gd name="G6" fmla="+- 1 0 0"/>
                  <a:gd name="G7" fmla="+- 1 0 0"/>
                  <a:gd name="G8" fmla="*/ 1 49152 5"/>
                  <a:gd name="G9" fmla="*/ 1 0 51712"/>
                  <a:gd name="T0" fmla="*/ 1348 w 38"/>
                  <a:gd name="T1" fmla="*/ 4 h 9"/>
                  <a:gd name="T2" fmla="*/ 1217 w 38"/>
                  <a:gd name="T3" fmla="*/ 0 h 9"/>
                  <a:gd name="T4" fmla="*/ 0 w 38"/>
                  <a:gd name="T5" fmla="*/ 0 h 9"/>
                  <a:gd name="T6" fmla="*/ 0 w 38"/>
                  <a:gd name="T7" fmla="*/ 13638 h 9"/>
                  <a:gd name="T8" fmla="*/ 1217 w 38"/>
                  <a:gd name="T9" fmla="*/ 13638 h 9"/>
                  <a:gd name="T10" fmla="*/ 1098 w 38"/>
                  <a:gd name="T11" fmla="*/ 4 h 9"/>
                  <a:gd name="T12" fmla="*/ 1348 w 38"/>
                  <a:gd name="T13" fmla="*/ 4 h 9"/>
                  <a:gd name="T14" fmla="*/ 1348 w 38"/>
                  <a:gd name="T15" fmla="*/ 0 h 9"/>
                  <a:gd name="T16" fmla="*/ 1217 w 38"/>
                  <a:gd name="T17" fmla="*/ 0 h 9"/>
                  <a:gd name="T18" fmla="*/ 1348 w 38"/>
                  <a:gd name="T19" fmla="*/ 4 h 9"/>
                  <a:gd name="T20" fmla="*/ 0 w 38"/>
                  <a:gd name="T21" fmla="*/ 0 h 9"/>
                  <a:gd name="T22" fmla="*/ 38 w 38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38" h="9">
                    <a:moveTo>
                      <a:pt x="38" y="4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38" y="0"/>
                    </a:lnTo>
                    <a:lnTo>
                      <a:pt x="34" y="0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77" name="Freeform 1205"/>
              <p:cNvSpPr>
                <a:spLocks noChangeArrowheads="1"/>
              </p:cNvSpPr>
              <p:nvPr/>
            </p:nvSpPr>
            <p:spPr bwMode="auto">
              <a:xfrm>
                <a:off x="3620" y="4168"/>
                <a:ext cx="5" cy="54"/>
              </a:xfrm>
              <a:custGeom>
                <a:avLst/>
                <a:gdLst>
                  <a:gd name="G0" fmla="+- 8 0 0"/>
                  <a:gd name="G1" fmla="*/ 1 0 51712"/>
                  <a:gd name="G2" fmla="*/ 1 63095 51712"/>
                  <a:gd name="G3" fmla="*/ G2 1 180"/>
                  <a:gd name="G4" fmla="*/ G1 1 G3"/>
                  <a:gd name="G5" fmla="+- 9 0 0"/>
                  <a:gd name="G6" fmla="+- 8 0 0"/>
                  <a:gd name="G7" fmla="*/ 1 16469 51712"/>
                  <a:gd name="G8" fmla="*/ 1 63095 51712"/>
                  <a:gd name="G9" fmla="*/ G8 1 180"/>
                  <a:gd name="G10" fmla="*/ G7 1 G9"/>
                  <a:gd name="G11" fmla="*/ 1 12509 49664"/>
                  <a:gd name="G12" fmla="+- 1 0 0"/>
                  <a:gd name="G13" fmla="+- 1 0 0"/>
                  <a:gd name="G14" fmla="*/ 1 49152 5"/>
                  <a:gd name="G15" fmla="*/ 1 0 51712"/>
                  <a:gd name="T0" fmla="*/ 4 w 8"/>
                  <a:gd name="T1" fmla="*/ 8805 h 54"/>
                  <a:gd name="T2" fmla="*/ 8 w 8"/>
                  <a:gd name="T3" fmla="*/ 8194 h 54"/>
                  <a:gd name="T4" fmla="*/ 8 w 8"/>
                  <a:gd name="T5" fmla="*/ 0 h 54"/>
                  <a:gd name="T6" fmla="*/ 0 w 8"/>
                  <a:gd name="T7" fmla="*/ 0 h 54"/>
                  <a:gd name="T8" fmla="*/ 0 w 8"/>
                  <a:gd name="T9" fmla="*/ 8194 h 54"/>
                  <a:gd name="T10" fmla="*/ 4 w 8"/>
                  <a:gd name="T11" fmla="*/ 7170 h 54"/>
                  <a:gd name="T12" fmla="*/ 4 w 8"/>
                  <a:gd name="T13" fmla="*/ 8805 h 54"/>
                  <a:gd name="T14" fmla="*/ 8 w 8"/>
                  <a:gd name="T15" fmla="*/ 8805 h 54"/>
                  <a:gd name="T16" fmla="*/ 8 w 8"/>
                  <a:gd name="T17" fmla="*/ 8194 h 54"/>
                  <a:gd name="T18" fmla="*/ 4 w 8"/>
                  <a:gd name="T19" fmla="*/ 8805 h 54"/>
                  <a:gd name="T20" fmla="*/ 0 w 8"/>
                  <a:gd name="T21" fmla="*/ 0 h 54"/>
                  <a:gd name="T22" fmla="*/ 8 w 8"/>
                  <a:gd name="T2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8" h="54">
                    <a:moveTo>
                      <a:pt x="4" y="54"/>
                    </a:moveTo>
                    <a:lnTo>
                      <a:pt x="8" y="50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0" y="50"/>
                    </a:lnTo>
                    <a:lnTo>
                      <a:pt x="4" y="45"/>
                    </a:lnTo>
                    <a:lnTo>
                      <a:pt x="4" y="54"/>
                    </a:lnTo>
                    <a:lnTo>
                      <a:pt x="8" y="54"/>
                    </a:lnTo>
                    <a:lnTo>
                      <a:pt x="8" y="50"/>
                    </a:lnTo>
                    <a:lnTo>
                      <a:pt x="4" y="54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278" name="Freeform 1206"/>
              <p:cNvSpPr>
                <a:spLocks noChangeArrowheads="1"/>
              </p:cNvSpPr>
              <p:nvPr/>
            </p:nvSpPr>
            <p:spPr bwMode="auto">
              <a:xfrm>
                <a:off x="3583" y="4218"/>
                <a:ext cx="38" cy="7"/>
              </a:xfrm>
              <a:custGeom>
                <a:avLst/>
                <a:gdLst>
                  <a:gd name="G0" fmla="+- 1 0 0"/>
                  <a:gd name="G1" fmla="+- 1 0 0"/>
                  <a:gd name="G2" fmla="+- 9 0 0"/>
                  <a:gd name="G3" fmla="+- 65532 0 0"/>
                  <a:gd name="G4" fmla="+- 9 0 0"/>
                  <a:gd name="G5" fmla="*/ 1 12509 49664"/>
                  <a:gd name="G6" fmla="+- 1 0 0"/>
                  <a:gd name="G7" fmla="+- 1 0 0"/>
                  <a:gd name="G8" fmla="*/ 1 49152 5"/>
                  <a:gd name="G9" fmla="*/ 1 0 51712"/>
                  <a:gd name="T0" fmla="*/ 0 w 39"/>
                  <a:gd name="T1" fmla="*/ 8948 h 9"/>
                  <a:gd name="T2" fmla="*/ 5 w 39"/>
                  <a:gd name="T3" fmla="*/ 13638 h 9"/>
                  <a:gd name="T4" fmla="*/ 1280 w 39"/>
                  <a:gd name="T5" fmla="*/ 13638 h 9"/>
                  <a:gd name="T6" fmla="*/ 1280 w 39"/>
                  <a:gd name="T7" fmla="*/ 0 h 9"/>
                  <a:gd name="T8" fmla="*/ 5 w 39"/>
                  <a:gd name="T9" fmla="*/ 0 h 9"/>
                  <a:gd name="T10" fmla="*/ 9 w 39"/>
                  <a:gd name="T11" fmla="*/ 8948 h 9"/>
                  <a:gd name="T12" fmla="*/ 0 w 39"/>
                  <a:gd name="T13" fmla="*/ 8948 h 9"/>
                  <a:gd name="T14" fmla="*/ 0 w 39"/>
                  <a:gd name="T15" fmla="*/ 13638 h 9"/>
                  <a:gd name="T16" fmla="*/ 5 w 39"/>
                  <a:gd name="T17" fmla="*/ 13638 h 9"/>
                  <a:gd name="T18" fmla="*/ 0 w 39"/>
                  <a:gd name="T19" fmla="*/ 8948 h 9"/>
                  <a:gd name="T20" fmla="*/ 0 w 39"/>
                  <a:gd name="T21" fmla="*/ 0 h 9"/>
                  <a:gd name="T22" fmla="*/ 39 w 39"/>
                  <a:gd name="T2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T20" t="T21" r="T22" b="T23"/>
                <a:pathLst>
                  <a:path w="39" h="9">
                    <a:moveTo>
                      <a:pt x="0" y="5"/>
                    </a:moveTo>
                    <a:lnTo>
                      <a:pt x="5" y="9"/>
                    </a:lnTo>
                    <a:lnTo>
                      <a:pt x="39" y="9"/>
                    </a:lnTo>
                    <a:lnTo>
                      <a:pt x="39" y="0"/>
                    </a:lnTo>
                    <a:lnTo>
                      <a:pt x="5" y="0"/>
                    </a:lnTo>
                    <a:lnTo>
                      <a:pt x="9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5" y="9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F8D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279" name="Freeform 1207"/>
            <p:cNvSpPr>
              <a:spLocks noChangeArrowheads="1"/>
            </p:cNvSpPr>
            <p:nvPr/>
          </p:nvSpPr>
          <p:spPr bwMode="auto">
            <a:xfrm>
              <a:off x="3588" y="4171"/>
              <a:ext cx="7" cy="54"/>
            </a:xfrm>
            <a:custGeom>
              <a:avLst/>
              <a:gdLst>
                <a:gd name="G0" fmla="*/ 1 0 51712"/>
                <a:gd name="G1" fmla="+- 9 0 0"/>
                <a:gd name="G2" fmla="+- 5 0 0"/>
                <a:gd name="G3" fmla="sin 4 G2"/>
                <a:gd name="G4" fmla="*/ 1 0 51712"/>
                <a:gd name="G5" fmla="+- 9 0 0"/>
                <a:gd name="G6" fmla="*/ 1 12509 49664"/>
                <a:gd name="G7" fmla="+- 1 0 0"/>
                <a:gd name="G8" fmla="+- 1 0 0"/>
                <a:gd name="G9" fmla="*/ 1 49152 5"/>
                <a:gd name="G10" fmla="*/ 1 0 51712"/>
                <a:gd name="T0" fmla="*/ 8948 w 9"/>
                <a:gd name="T1" fmla="*/ 0 h 54"/>
                <a:gd name="T2" fmla="*/ 0 w 9"/>
                <a:gd name="T3" fmla="*/ 4 h 54"/>
                <a:gd name="T4" fmla="*/ 0 w 9"/>
                <a:gd name="T5" fmla="*/ 8805 h 54"/>
                <a:gd name="T6" fmla="*/ 13638 w 9"/>
                <a:gd name="T7" fmla="*/ 8805 h 54"/>
                <a:gd name="T8" fmla="*/ 13638 w 9"/>
                <a:gd name="T9" fmla="*/ 4 h 54"/>
                <a:gd name="T10" fmla="*/ 8948 w 9"/>
                <a:gd name="T11" fmla="*/ 1471 h 54"/>
                <a:gd name="T12" fmla="*/ 8948 w 9"/>
                <a:gd name="T13" fmla="*/ 0 h 54"/>
                <a:gd name="T14" fmla="*/ 0 w 9"/>
                <a:gd name="T15" fmla="*/ 0 h 54"/>
                <a:gd name="T16" fmla="*/ 0 w 9"/>
                <a:gd name="T17" fmla="*/ 4 h 54"/>
                <a:gd name="T18" fmla="*/ 8948 w 9"/>
                <a:gd name="T19" fmla="*/ 0 h 54"/>
                <a:gd name="T20" fmla="*/ 0 w 9"/>
                <a:gd name="T21" fmla="*/ 0 h 54"/>
                <a:gd name="T22" fmla="*/ 9 w 9"/>
                <a:gd name="T2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9" h="54">
                  <a:moveTo>
                    <a:pt x="5" y="0"/>
                  </a:moveTo>
                  <a:lnTo>
                    <a:pt x="0" y="4"/>
                  </a:lnTo>
                  <a:lnTo>
                    <a:pt x="0" y="54"/>
                  </a:lnTo>
                  <a:lnTo>
                    <a:pt x="9" y="54"/>
                  </a:lnTo>
                  <a:lnTo>
                    <a:pt x="9" y="4"/>
                  </a:lnTo>
                  <a:lnTo>
                    <a:pt x="5" y="9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0" name="Freeform 1208"/>
            <p:cNvSpPr>
              <a:spLocks noChangeArrowheads="1"/>
            </p:cNvSpPr>
            <p:nvPr/>
          </p:nvSpPr>
          <p:spPr bwMode="auto">
            <a:xfrm>
              <a:off x="3626" y="4173"/>
              <a:ext cx="58" cy="54"/>
            </a:xfrm>
            <a:custGeom>
              <a:avLst/>
              <a:gdLst>
                <a:gd name="G0" fmla="+- 9 0 0"/>
                <a:gd name="G1" fmla="cos 10 G0"/>
                <a:gd name="G2" fmla="*/ 1 19185 25856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6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771 512"/>
                <a:gd name="G25" fmla="*/ 1 32861 22848"/>
                <a:gd name="G26" fmla="+- 9 0 0"/>
                <a:gd name="G27" fmla="+- 1 0 0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*/ 1 1773 45696"/>
                <a:gd name="G41" fmla="+- 1 0 0"/>
                <a:gd name="G42" fmla="+- 1 0 0"/>
                <a:gd name="G43" fmla="*/ 1 0 51712"/>
                <a:gd name="G44" fmla="+- 1205 0 0"/>
                <a:gd name="G45" fmla="sin G43 G44"/>
                <a:gd name="G46" fmla="+- 1 0 0"/>
                <a:gd name="G47" fmla="*/ 1 0 51712"/>
                <a:gd name="G48" fmla="+- 1 0 0"/>
                <a:gd name="G49" fmla="+- 1 0 0"/>
                <a:gd name="G50" fmla="+- 1 0 0"/>
                <a:gd name="G51" fmla="+- 1 0 0"/>
                <a:gd name="G52" fmla="+- 1 0 0"/>
                <a:gd name="G53" fmla="+- 1 0 0"/>
                <a:gd name="G54" fmla="+- 1 0 0"/>
                <a:gd name="T0" fmla="*/ 388 w 58"/>
                <a:gd name="T1" fmla="*/ 1205 h 55"/>
                <a:gd name="T2" fmla="*/ 9 w 58"/>
                <a:gd name="T3" fmla="*/ 1205 h 55"/>
                <a:gd name="T4" fmla="*/ 408 w 58"/>
                <a:gd name="T5" fmla="*/ 1205 h 55"/>
                <a:gd name="T6" fmla="*/ 525 w 58"/>
                <a:gd name="T7" fmla="*/ 1205 h 55"/>
                <a:gd name="T8" fmla="*/ 676 w 58"/>
                <a:gd name="T9" fmla="*/ 1205 h 55"/>
                <a:gd name="T10" fmla="*/ 871 w 58"/>
                <a:gd name="T11" fmla="*/ 1205 h 55"/>
                <a:gd name="T12" fmla="*/ 1065 w 58"/>
                <a:gd name="T13" fmla="*/ 1293 h 55"/>
                <a:gd name="T14" fmla="*/ 1178 w 58"/>
                <a:gd name="T15" fmla="*/ 1381 h 55"/>
                <a:gd name="T16" fmla="*/ 1239 w 58"/>
                <a:gd name="T17" fmla="*/ 1707 h 55"/>
                <a:gd name="T18" fmla="*/ 429 w 58"/>
                <a:gd name="T19" fmla="*/ 2603 h 55"/>
                <a:gd name="T20" fmla="*/ 1239 w 58"/>
                <a:gd name="T21" fmla="*/ 3208 h 55"/>
                <a:gd name="T22" fmla="*/ 1303 w 58"/>
                <a:gd name="T23" fmla="*/ 3295 h 55"/>
                <a:gd name="T24" fmla="*/ 1303 w 58"/>
                <a:gd name="T25" fmla="*/ 3446 h 55"/>
                <a:gd name="T26" fmla="*/ 1284 w 58"/>
                <a:gd name="T27" fmla="*/ 3446 h 55"/>
                <a:gd name="T28" fmla="*/ 1239 w 58"/>
                <a:gd name="T29" fmla="*/ 3446 h 55"/>
                <a:gd name="T30" fmla="*/ 1104 w 58"/>
                <a:gd name="T31" fmla="*/ 3533 h 55"/>
                <a:gd name="T32" fmla="*/ 916 w 58"/>
                <a:gd name="T33" fmla="*/ 3533 h 55"/>
                <a:gd name="T34" fmla="*/ 676 w 58"/>
                <a:gd name="T35" fmla="*/ 3701 h 55"/>
                <a:gd name="T36" fmla="*/ 552 w 58"/>
                <a:gd name="T37" fmla="*/ 3701 h 55"/>
                <a:gd name="T38" fmla="*/ 525 w 58"/>
                <a:gd name="T39" fmla="*/ 3701 h 55"/>
                <a:gd name="T40" fmla="*/ 474 w 58"/>
                <a:gd name="T41" fmla="*/ 3783 h 55"/>
                <a:gd name="T42" fmla="*/ 525 w 58"/>
                <a:gd name="T43" fmla="*/ 3783 h 55"/>
                <a:gd name="T44" fmla="*/ 552 w 58"/>
                <a:gd name="T45" fmla="*/ 3960 h 55"/>
                <a:gd name="T46" fmla="*/ 676 w 58"/>
                <a:gd name="T47" fmla="*/ 4064 h 55"/>
                <a:gd name="T48" fmla="*/ 871 w 58"/>
                <a:gd name="T49" fmla="*/ 4064 h 55"/>
                <a:gd name="T50" fmla="*/ 1104 w 58"/>
                <a:gd name="T51" fmla="*/ 4249 h 55"/>
                <a:gd name="T52" fmla="*/ 1284 w 58"/>
                <a:gd name="T53" fmla="*/ 4354 h 55"/>
                <a:gd name="T54" fmla="*/ 1441 w 58"/>
                <a:gd name="T55" fmla="*/ 4354 h 55"/>
                <a:gd name="T56" fmla="*/ 1570 w 58"/>
                <a:gd name="T57" fmla="*/ 4562 h 55"/>
                <a:gd name="T58" fmla="*/ 1594 w 58"/>
                <a:gd name="T59" fmla="*/ 4562 h 55"/>
                <a:gd name="T60" fmla="*/ 1594 w 58"/>
                <a:gd name="T61" fmla="*/ 4669 h 55"/>
                <a:gd name="T62" fmla="*/ 1594 w 58"/>
                <a:gd name="T63" fmla="*/ 4669 h 55"/>
                <a:gd name="T64" fmla="*/ 1516 w 58"/>
                <a:gd name="T65" fmla="*/ 4669 h 55"/>
                <a:gd name="T66" fmla="*/ 552 w 58"/>
                <a:gd name="T67" fmla="*/ 5241 h 55"/>
                <a:gd name="T68" fmla="*/ 643 w 58"/>
                <a:gd name="T69" fmla="*/ 5368 h 55"/>
                <a:gd name="T70" fmla="*/ 787 w 58"/>
                <a:gd name="T71" fmla="*/ 5548 h 55"/>
                <a:gd name="T72" fmla="*/ 1065 w 58"/>
                <a:gd name="T73" fmla="*/ 5937 h 55"/>
                <a:gd name="T74" fmla="*/ 1284 w 58"/>
                <a:gd name="T75" fmla="*/ 6053 h 55"/>
                <a:gd name="T76" fmla="*/ 1516 w 58"/>
                <a:gd name="T77" fmla="*/ 6176 h 55"/>
                <a:gd name="T78" fmla="*/ 1736 w 58"/>
                <a:gd name="T79" fmla="*/ 6223 h 55"/>
                <a:gd name="T80" fmla="*/ 1920 w 58"/>
                <a:gd name="T81" fmla="*/ 6476 h 55"/>
                <a:gd name="T82" fmla="*/ 1950 w 58"/>
                <a:gd name="T83" fmla="*/ 6630 h 55"/>
                <a:gd name="T84" fmla="*/ 0 w 58"/>
                <a:gd name="T85" fmla="*/ 6376 h 55"/>
                <a:gd name="T86" fmla="*/ 3 w 58"/>
                <a:gd name="T87" fmla="*/ 1 h 55"/>
                <a:gd name="T88" fmla="*/ 4 w 58"/>
                <a:gd name="T89" fmla="*/ 0 h 55"/>
                <a:gd name="T90" fmla="*/ 6 w 58"/>
                <a:gd name="T91" fmla="*/ 0 h 55"/>
                <a:gd name="T92" fmla="*/ 9 w 58"/>
                <a:gd name="T93" fmla="*/ 1 h 55"/>
                <a:gd name="T94" fmla="*/ 408 w 58"/>
                <a:gd name="T95" fmla="*/ 2 h 55"/>
                <a:gd name="T96" fmla="*/ 474 w 58"/>
                <a:gd name="T97" fmla="*/ 5 h 55"/>
                <a:gd name="T98" fmla="*/ 525 w 58"/>
                <a:gd name="T99" fmla="*/ 41 h 55"/>
                <a:gd name="T100" fmla="*/ 525 w 58"/>
                <a:gd name="T101" fmla="*/ 1051 h 55"/>
                <a:gd name="T102" fmla="*/ 474 w 58"/>
                <a:gd name="T103" fmla="*/ 1131 h 55"/>
                <a:gd name="T104" fmla="*/ 388 w 58"/>
                <a:gd name="T105" fmla="*/ 1205 h 55"/>
                <a:gd name="T106" fmla="*/ 0 w 58"/>
                <a:gd name="T107" fmla="*/ 0 h 55"/>
                <a:gd name="T108" fmla="*/ 58 w 58"/>
                <a:gd name="T10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T106" t="T107" r="T108" b="T109"/>
              <a:pathLst>
                <a:path w="58" h="55">
                  <a:moveTo>
                    <a:pt x="10" y="10"/>
                  </a:moveTo>
                  <a:lnTo>
                    <a:pt x="9" y="10"/>
                  </a:lnTo>
                  <a:lnTo>
                    <a:pt x="11" y="10"/>
                  </a:lnTo>
                  <a:lnTo>
                    <a:pt x="16" y="10"/>
                  </a:lnTo>
                  <a:lnTo>
                    <a:pt x="21" y="10"/>
                  </a:lnTo>
                  <a:lnTo>
                    <a:pt x="26" y="10"/>
                  </a:lnTo>
                  <a:lnTo>
                    <a:pt x="31" y="11"/>
                  </a:lnTo>
                  <a:lnTo>
                    <a:pt x="35" y="12"/>
                  </a:lnTo>
                  <a:lnTo>
                    <a:pt x="37" y="15"/>
                  </a:lnTo>
                  <a:lnTo>
                    <a:pt x="12" y="21"/>
                  </a:lnTo>
                  <a:lnTo>
                    <a:pt x="37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8" y="29"/>
                  </a:lnTo>
                  <a:lnTo>
                    <a:pt x="37" y="29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1" y="31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7" y="33"/>
                  </a:lnTo>
                  <a:lnTo>
                    <a:pt x="21" y="34"/>
                  </a:lnTo>
                  <a:lnTo>
                    <a:pt x="26" y="34"/>
                  </a:lnTo>
                  <a:lnTo>
                    <a:pt x="32" y="35"/>
                  </a:lnTo>
                  <a:lnTo>
                    <a:pt x="38" y="36"/>
                  </a:lnTo>
                  <a:lnTo>
                    <a:pt x="43" y="36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7" y="39"/>
                  </a:lnTo>
                  <a:lnTo>
                    <a:pt x="45" y="39"/>
                  </a:lnTo>
                  <a:lnTo>
                    <a:pt x="17" y="44"/>
                  </a:lnTo>
                  <a:lnTo>
                    <a:pt x="20" y="45"/>
                  </a:lnTo>
                  <a:lnTo>
                    <a:pt x="24" y="46"/>
                  </a:lnTo>
                  <a:lnTo>
                    <a:pt x="31" y="49"/>
                  </a:lnTo>
                  <a:lnTo>
                    <a:pt x="38" y="50"/>
                  </a:lnTo>
                  <a:lnTo>
                    <a:pt x="45" y="51"/>
                  </a:lnTo>
                  <a:lnTo>
                    <a:pt x="50" y="52"/>
                  </a:lnTo>
                  <a:lnTo>
                    <a:pt x="56" y="54"/>
                  </a:lnTo>
                  <a:lnTo>
                    <a:pt x="58" y="55"/>
                  </a:lnTo>
                  <a:lnTo>
                    <a:pt x="0" y="53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1" name="Freeform 1209"/>
            <p:cNvSpPr>
              <a:spLocks noChangeArrowheads="1"/>
            </p:cNvSpPr>
            <p:nvPr/>
          </p:nvSpPr>
          <p:spPr bwMode="auto">
            <a:xfrm>
              <a:off x="3634" y="4180"/>
              <a:ext cx="33" cy="1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*/ 1 0 51712"/>
                <a:gd name="G4" fmla="+- 4 0 0"/>
                <a:gd name="G5" fmla="sin G3 G4"/>
                <a:gd name="G6" fmla="+- 2 0 0"/>
                <a:gd name="G7" fmla="+- 4 0 0"/>
                <a:gd name="G8" fmla="+- 14 0 0"/>
                <a:gd name="G9" fmla="sin 9 G8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16385 2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0 51712"/>
                <a:gd name="G23" fmla="*/ 1 63095 51712"/>
                <a:gd name="G24" fmla="*/ G23 1 180"/>
                <a:gd name="G25" fmla="*/ G22 1 G24"/>
                <a:gd name="G26" fmla="+- 157 0 0"/>
                <a:gd name="G27" fmla="+- 1694 0 0"/>
                <a:gd name="G28" fmla="+- 1351 0 0"/>
                <a:gd name="T0" fmla="*/ 1697 w 34"/>
                <a:gd name="T1" fmla="*/ 2208 h 13"/>
                <a:gd name="T2" fmla="*/ 1799 w 34"/>
                <a:gd name="T3" fmla="*/ 1642 h 13"/>
                <a:gd name="T4" fmla="*/ 1697 w 34"/>
                <a:gd name="T5" fmla="*/ 3 h 13"/>
                <a:gd name="T6" fmla="*/ 1352 w 34"/>
                <a:gd name="T7" fmla="*/ 1 h 13"/>
                <a:gd name="T8" fmla="*/ 960 w 34"/>
                <a:gd name="T9" fmla="*/ 0 h 13"/>
                <a:gd name="T10" fmla="*/ 722 w 34"/>
                <a:gd name="T11" fmla="*/ 0 h 13"/>
                <a:gd name="T12" fmla="*/ 542 w 34"/>
                <a:gd name="T13" fmla="*/ 0 h 13"/>
                <a:gd name="T14" fmla="*/ 4 w 34"/>
                <a:gd name="T15" fmla="*/ 0 h 13"/>
                <a:gd name="T16" fmla="*/ 4 w 34"/>
                <a:gd name="T17" fmla="*/ 1642 h 13"/>
                <a:gd name="T18" fmla="*/ 2 w 34"/>
                <a:gd name="T19" fmla="*/ 0 h 13"/>
                <a:gd name="T20" fmla="*/ 0 w 34"/>
                <a:gd name="T21" fmla="*/ 1642 h 13"/>
                <a:gd name="T22" fmla="*/ 4 w 34"/>
                <a:gd name="T23" fmla="*/ 1642 h 13"/>
                <a:gd name="T24" fmla="*/ 542 w 34"/>
                <a:gd name="T25" fmla="*/ 1642 h 13"/>
                <a:gd name="T26" fmla="*/ 722 w 34"/>
                <a:gd name="T27" fmla="*/ 1642 h 13"/>
                <a:gd name="T28" fmla="*/ 960 w 34"/>
                <a:gd name="T29" fmla="*/ 1768 h 13"/>
                <a:gd name="T30" fmla="*/ 1206 w 34"/>
                <a:gd name="T31" fmla="*/ 1768 h 13"/>
                <a:gd name="T32" fmla="*/ 1352 w 34"/>
                <a:gd name="T33" fmla="*/ 1904 h 13"/>
                <a:gd name="T34" fmla="*/ 1352 w 34"/>
                <a:gd name="T35" fmla="*/ 1642 h 13"/>
                <a:gd name="T36" fmla="*/ 1603 w 34"/>
                <a:gd name="T37" fmla="*/ 4 h 13"/>
                <a:gd name="T38" fmla="*/ 1697 w 34"/>
                <a:gd name="T39" fmla="*/ 2208 h 13"/>
                <a:gd name="T40" fmla="*/ 1799 w 34"/>
                <a:gd name="T41" fmla="*/ 2050 h 13"/>
                <a:gd name="T42" fmla="*/ 1799 w 34"/>
                <a:gd name="T43" fmla="*/ 1642 h 13"/>
                <a:gd name="T44" fmla="*/ 1697 w 34"/>
                <a:gd name="T45" fmla="*/ 2208 h 13"/>
                <a:gd name="T46" fmla="*/ 0 w 34"/>
                <a:gd name="T47" fmla="*/ 0 h 13"/>
                <a:gd name="T48" fmla="*/ 34 w 34"/>
                <a:gd name="T4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T46" t="T47" r="T48" b="T49"/>
              <a:pathLst>
                <a:path w="34" h="13">
                  <a:moveTo>
                    <a:pt x="31" y="13"/>
                  </a:moveTo>
                  <a:lnTo>
                    <a:pt x="34" y="9"/>
                  </a:lnTo>
                  <a:lnTo>
                    <a:pt x="31" y="3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0"/>
                  </a:lnTo>
                  <a:lnTo>
                    <a:pt x="4" y="9"/>
                  </a:lnTo>
                  <a:lnTo>
                    <a:pt x="2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9" y="9"/>
                  </a:lnTo>
                  <a:lnTo>
                    <a:pt x="14" y="9"/>
                  </a:lnTo>
                  <a:lnTo>
                    <a:pt x="19" y="10"/>
                  </a:lnTo>
                  <a:lnTo>
                    <a:pt x="23" y="10"/>
                  </a:lnTo>
                  <a:lnTo>
                    <a:pt x="25" y="11"/>
                  </a:lnTo>
                  <a:lnTo>
                    <a:pt x="25" y="9"/>
                  </a:lnTo>
                  <a:lnTo>
                    <a:pt x="29" y="4"/>
                  </a:lnTo>
                  <a:lnTo>
                    <a:pt x="31" y="13"/>
                  </a:lnTo>
                  <a:lnTo>
                    <a:pt x="34" y="12"/>
                  </a:lnTo>
                  <a:lnTo>
                    <a:pt x="34" y="9"/>
                  </a:lnTo>
                  <a:lnTo>
                    <a:pt x="31" y="13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2" name="Freeform 1210"/>
            <p:cNvSpPr>
              <a:spLocks noChangeArrowheads="1"/>
            </p:cNvSpPr>
            <p:nvPr/>
          </p:nvSpPr>
          <p:spPr bwMode="auto">
            <a:xfrm>
              <a:off x="3638" y="4185"/>
              <a:ext cx="26" cy="14"/>
            </a:xfrm>
            <a:custGeom>
              <a:avLst/>
              <a:gdLst>
                <a:gd name="G0" fmla="*/ 1 9 2"/>
                <a:gd name="G1" fmla="+- 1 0 0"/>
                <a:gd name="G2" fmla="+- 65527 0 0"/>
                <a:gd name="G3" fmla="+- 8 0 0"/>
                <a:gd name="G4" fmla="*/ 1 16385 2"/>
                <a:gd name="G5" fmla="+- 1 0 0"/>
                <a:gd name="G6" fmla="+- 1 0 0"/>
                <a:gd name="T0" fmla="*/ 2 w 27"/>
                <a:gd name="T1" fmla="*/ 7 h 16"/>
                <a:gd name="T2" fmla="*/ 2 w 27"/>
                <a:gd name="T3" fmla="*/ 1021 h 16"/>
                <a:gd name="T4" fmla="*/ 3971 w 27"/>
                <a:gd name="T5" fmla="*/ 668 h 16"/>
                <a:gd name="T6" fmla="*/ 3697 w 27"/>
                <a:gd name="T7" fmla="*/ 0 h 16"/>
                <a:gd name="T8" fmla="*/ 0 w 27"/>
                <a:gd name="T9" fmla="*/ 7 h 16"/>
                <a:gd name="T10" fmla="*/ 0 w 27"/>
                <a:gd name="T11" fmla="*/ 1021 h 16"/>
                <a:gd name="T12" fmla="*/ 2 w 27"/>
                <a:gd name="T13" fmla="*/ 7 h 16"/>
                <a:gd name="T14" fmla="*/ 0 w 27"/>
                <a:gd name="T15" fmla="*/ 0 h 16"/>
                <a:gd name="T16" fmla="*/ 27 w 2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27" h="16">
                  <a:moveTo>
                    <a:pt x="2" y="7"/>
                  </a:moveTo>
                  <a:lnTo>
                    <a:pt x="2" y="16"/>
                  </a:lnTo>
                  <a:lnTo>
                    <a:pt x="27" y="9"/>
                  </a:lnTo>
                  <a:lnTo>
                    <a:pt x="25" y="0"/>
                  </a:lnTo>
                  <a:lnTo>
                    <a:pt x="0" y="7"/>
                  </a:lnTo>
                  <a:lnTo>
                    <a:pt x="0" y="1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3" name="Freeform 1211"/>
            <p:cNvSpPr>
              <a:spLocks noChangeArrowheads="1"/>
            </p:cNvSpPr>
            <p:nvPr/>
          </p:nvSpPr>
          <p:spPr bwMode="auto">
            <a:xfrm>
              <a:off x="3638" y="4192"/>
              <a:ext cx="27" cy="12"/>
            </a:xfrm>
            <a:custGeom>
              <a:avLst/>
              <a:gdLst>
                <a:gd name="G0" fmla="+- 1 0 0"/>
                <a:gd name="G1" fmla="*/ 1 0 51712"/>
                <a:gd name="G2" fmla="+- 1 0 0"/>
                <a:gd name="G3" fmla="*/ 1 10851 51712"/>
                <a:gd name="G4" fmla="*/ 1 63095 51712"/>
                <a:gd name="G5" fmla="*/ G4 1 180"/>
                <a:gd name="G6" fmla="*/ G3 1 G5"/>
                <a:gd name="G7" fmla="+- 1 0 0"/>
                <a:gd name="G8" fmla="*/ 1 10923 10"/>
                <a:gd name="T0" fmla="*/ 3458 w 28"/>
                <a:gd name="T1" fmla="*/ 6 h 14"/>
                <a:gd name="T2" fmla="*/ 3355 w 28"/>
                <a:gd name="T3" fmla="*/ 5 h 14"/>
                <a:gd name="T4" fmla="*/ 2 w 28"/>
                <a:gd name="T5" fmla="*/ 0 h 14"/>
                <a:gd name="T6" fmla="*/ 0 w 28"/>
                <a:gd name="T7" fmla="*/ 1191 h 14"/>
                <a:gd name="T8" fmla="*/ 3131 w 28"/>
                <a:gd name="T9" fmla="*/ 1682 h 14"/>
                <a:gd name="T10" fmla="*/ 3458 w 28"/>
                <a:gd name="T11" fmla="*/ 6 h 14"/>
                <a:gd name="T12" fmla="*/ 0 w 28"/>
                <a:gd name="T13" fmla="*/ 0 h 14"/>
                <a:gd name="T14" fmla="*/ 28 w 28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28" h="14">
                  <a:moveTo>
                    <a:pt x="28" y="6"/>
                  </a:moveTo>
                  <a:lnTo>
                    <a:pt x="27" y="5"/>
                  </a:lnTo>
                  <a:lnTo>
                    <a:pt x="2" y="0"/>
                  </a:lnTo>
                  <a:lnTo>
                    <a:pt x="0" y="9"/>
                  </a:lnTo>
                  <a:lnTo>
                    <a:pt x="25" y="14"/>
                  </a:lnTo>
                  <a:lnTo>
                    <a:pt x="28" y="6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4" name="Freeform 1212"/>
            <p:cNvSpPr>
              <a:spLocks noChangeArrowheads="1"/>
            </p:cNvSpPr>
            <p:nvPr/>
          </p:nvSpPr>
          <p:spPr bwMode="auto">
            <a:xfrm>
              <a:off x="3637" y="4199"/>
              <a:ext cx="32" cy="13"/>
            </a:xfrm>
            <a:custGeom>
              <a:avLst/>
              <a:gdLst>
                <a:gd name="G0" fmla="*/ 1 44919 25856"/>
                <a:gd name="G1" fmla="*/ 1 63095 51712"/>
                <a:gd name="G2" fmla="*/ G1 1 180"/>
                <a:gd name="G3" fmla="*/ G0 1 G2"/>
                <a:gd name="G4" fmla="*/ 1 29071 57600"/>
                <a:gd name="G5" fmla="*/ 1 63095 51712"/>
                <a:gd name="G6" fmla="*/ G5 1 180"/>
                <a:gd name="G7" fmla="*/ G4 1 G6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*/ 1 41269 57600"/>
                <a:gd name="G16" fmla="+- 5 0 0"/>
                <a:gd name="G17" fmla="*/ 1 19 2"/>
                <a:gd name="G18" fmla="*/ 1 30957 61568"/>
                <a:gd name="G19" fmla="*/ 1 63095 51712"/>
                <a:gd name="G20" fmla="*/ G19 1 180"/>
                <a:gd name="G21" fmla="*/ G18 1 G20"/>
                <a:gd name="G22" fmla="*/ 1 16385 2"/>
                <a:gd name="G23" fmla="+- 1 0 0"/>
                <a:gd name="G24" fmla="+- 1 0 0"/>
                <a:gd name="G25" fmla="+- 1 0 0"/>
                <a:gd name="G26" fmla="+- 1 0 0"/>
                <a:gd name="G27" fmla="+- 1 0 0"/>
                <a:gd name="G28" fmla="*/ 1 50009 48160"/>
                <a:gd name="G29" fmla="+- 1 0 0"/>
                <a:gd name="G30" fmla="+- 64925 0 0"/>
                <a:gd name="G31" fmla="+- 907 0 0"/>
                <a:gd name="G32" fmla="+- 305 0 0"/>
                <a:gd name="G33" fmla="+- 54 0 0"/>
                <a:gd name="T0" fmla="*/ 8 w 33"/>
                <a:gd name="T1" fmla="*/ 6 h 15"/>
                <a:gd name="T2" fmla="*/ 617 w 33"/>
                <a:gd name="T3" fmla="*/ 915 h 15"/>
                <a:gd name="T4" fmla="*/ 8 w 33"/>
                <a:gd name="T5" fmla="*/ 1041 h 15"/>
                <a:gd name="T6" fmla="*/ 736 w 33"/>
                <a:gd name="T7" fmla="*/ 1041 h 15"/>
                <a:gd name="T8" fmla="*/ 987 w 33"/>
                <a:gd name="T9" fmla="*/ 976 h 15"/>
                <a:gd name="T10" fmla="*/ 1324 w 33"/>
                <a:gd name="T11" fmla="*/ 976 h 15"/>
                <a:gd name="T12" fmla="*/ 1728 w 33"/>
                <a:gd name="T13" fmla="*/ 915 h 15"/>
                <a:gd name="T14" fmla="*/ 1833 w 33"/>
                <a:gd name="T15" fmla="*/ 915 h 15"/>
                <a:gd name="T16" fmla="*/ 1999 w 33"/>
                <a:gd name="T17" fmla="*/ 7 h 15"/>
                <a:gd name="T18" fmla="*/ 1885 w 33"/>
                <a:gd name="T19" fmla="*/ 1 h 15"/>
                <a:gd name="T20" fmla="*/ 1777 w 33"/>
                <a:gd name="T21" fmla="*/ 0 h 15"/>
                <a:gd name="T22" fmla="*/ 1629 w 33"/>
                <a:gd name="T23" fmla="*/ 804 h 15"/>
                <a:gd name="T24" fmla="*/ 1629 w 33"/>
                <a:gd name="T25" fmla="*/ 858 h 15"/>
                <a:gd name="T26" fmla="*/ 1579 w 33"/>
                <a:gd name="T27" fmla="*/ 5 h 15"/>
                <a:gd name="T28" fmla="*/ 1675 w 33"/>
                <a:gd name="T29" fmla="*/ 1 h 15"/>
                <a:gd name="T30" fmla="*/ 1629 w 33"/>
                <a:gd name="T31" fmla="*/ 1 h 15"/>
                <a:gd name="T32" fmla="*/ 1324 w 33"/>
                <a:gd name="T33" fmla="*/ 3 h 15"/>
                <a:gd name="T34" fmla="*/ 931 w 33"/>
                <a:gd name="T35" fmla="*/ 3 h 15"/>
                <a:gd name="T36" fmla="*/ 694 w 33"/>
                <a:gd name="T37" fmla="*/ 3 h 15"/>
                <a:gd name="T38" fmla="*/ 7 w 33"/>
                <a:gd name="T39" fmla="*/ 4 h 15"/>
                <a:gd name="T40" fmla="*/ 3 w 33"/>
                <a:gd name="T41" fmla="*/ 5 h 15"/>
                <a:gd name="T42" fmla="*/ 0 w 33"/>
                <a:gd name="T43" fmla="*/ 804 h 15"/>
                <a:gd name="T44" fmla="*/ 2 w 33"/>
                <a:gd name="T45" fmla="*/ 1110 h 15"/>
                <a:gd name="T46" fmla="*/ 6 w 33"/>
                <a:gd name="T47" fmla="*/ 1263 h 15"/>
                <a:gd name="T48" fmla="*/ 8 w 33"/>
                <a:gd name="T49" fmla="*/ 6 h 15"/>
                <a:gd name="T50" fmla="*/ 0 w 33"/>
                <a:gd name="T51" fmla="*/ 0 h 15"/>
                <a:gd name="T52" fmla="*/ 33 w 33"/>
                <a:gd name="T5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T50" t="T51" r="T52" b="T53"/>
              <a:pathLst>
                <a:path w="33" h="15">
                  <a:moveTo>
                    <a:pt x="8" y="6"/>
                  </a:moveTo>
                  <a:lnTo>
                    <a:pt x="9" y="10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7" y="11"/>
                  </a:lnTo>
                  <a:lnTo>
                    <a:pt x="22" y="11"/>
                  </a:lnTo>
                  <a:lnTo>
                    <a:pt x="28" y="10"/>
                  </a:lnTo>
                  <a:lnTo>
                    <a:pt x="30" y="10"/>
                  </a:lnTo>
                  <a:lnTo>
                    <a:pt x="33" y="7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5" y="5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2" y="3"/>
                  </a:lnTo>
                  <a:lnTo>
                    <a:pt x="16" y="3"/>
                  </a:lnTo>
                  <a:lnTo>
                    <a:pt x="11" y="3"/>
                  </a:lnTo>
                  <a:lnTo>
                    <a:pt x="7" y="4"/>
                  </a:lnTo>
                  <a:lnTo>
                    <a:pt x="3" y="5"/>
                  </a:lnTo>
                  <a:lnTo>
                    <a:pt x="0" y="8"/>
                  </a:lnTo>
                  <a:lnTo>
                    <a:pt x="2" y="13"/>
                  </a:lnTo>
                  <a:lnTo>
                    <a:pt x="6" y="15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5" name="Freeform 1213"/>
            <p:cNvSpPr>
              <a:spLocks noChangeArrowheads="1"/>
            </p:cNvSpPr>
            <p:nvPr/>
          </p:nvSpPr>
          <p:spPr bwMode="auto">
            <a:xfrm>
              <a:off x="3643" y="4205"/>
              <a:ext cx="35" cy="12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39897 51712"/>
                <a:gd name="G5" fmla="*/ 1 0 51712"/>
                <a:gd name="G6" fmla="+- 10 0 0"/>
                <a:gd name="G7" fmla="*/ 1 3201 25856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+- 1 0 0"/>
                <a:gd name="G17" fmla="*/ 1 20853 10"/>
                <a:gd name="G18" fmla="+- 1 0 0"/>
                <a:gd name="G19" fmla="+- 1 0 0"/>
                <a:gd name="G20" fmla="+- 1 0 0"/>
                <a:gd name="G21" fmla="+- 1 0 0"/>
                <a:gd name="T0" fmla="*/ 1312 w 36"/>
                <a:gd name="T1" fmla="*/ 1682 h 14"/>
                <a:gd name="T2" fmla="*/ 1385 w 36"/>
                <a:gd name="T3" fmla="*/ 1682 h 14"/>
                <a:gd name="T4" fmla="*/ 1543 w 36"/>
                <a:gd name="T5" fmla="*/ 1465 h 14"/>
                <a:gd name="T6" fmla="*/ 1423 w 36"/>
                <a:gd name="T7" fmla="*/ 5 h 14"/>
                <a:gd name="T8" fmla="*/ 1348 w 36"/>
                <a:gd name="T9" fmla="*/ 4 h 14"/>
                <a:gd name="T10" fmla="*/ 1243 w 36"/>
                <a:gd name="T11" fmla="*/ 3 h 14"/>
                <a:gd name="T12" fmla="*/ 948 w 36"/>
                <a:gd name="T13" fmla="*/ 3 h 14"/>
                <a:gd name="T14" fmla="*/ 724 w 36"/>
                <a:gd name="T15" fmla="*/ 2 h 14"/>
                <a:gd name="T16" fmla="*/ 496 w 36"/>
                <a:gd name="T17" fmla="*/ 1 h 14"/>
                <a:gd name="T18" fmla="*/ 6 w 36"/>
                <a:gd name="T19" fmla="*/ 1 h 14"/>
                <a:gd name="T20" fmla="*/ 2 w 36"/>
                <a:gd name="T21" fmla="*/ 0 h 14"/>
                <a:gd name="T22" fmla="*/ 0 w 36"/>
                <a:gd name="T23" fmla="*/ 1191 h 14"/>
                <a:gd name="T24" fmla="*/ 5 w 36"/>
                <a:gd name="T25" fmla="*/ 1276 h 14"/>
                <a:gd name="T26" fmla="*/ 470 w 36"/>
                <a:gd name="T27" fmla="*/ 1276 h 14"/>
                <a:gd name="T28" fmla="*/ 650 w 36"/>
                <a:gd name="T29" fmla="*/ 1367 h 14"/>
                <a:gd name="T30" fmla="*/ 898 w 36"/>
                <a:gd name="T31" fmla="*/ 1465 h 14"/>
                <a:gd name="T32" fmla="*/ 1116 w 36"/>
                <a:gd name="T33" fmla="*/ 1465 h 14"/>
                <a:gd name="T34" fmla="*/ 1277 w 36"/>
                <a:gd name="T35" fmla="*/ 1570 h 14"/>
                <a:gd name="T36" fmla="*/ 1178 w 36"/>
                <a:gd name="T37" fmla="*/ 1038 h 14"/>
                <a:gd name="T38" fmla="*/ 1277 w 36"/>
                <a:gd name="T39" fmla="*/ 5 h 14"/>
                <a:gd name="T40" fmla="*/ 1243 w 36"/>
                <a:gd name="T41" fmla="*/ 5 h 14"/>
                <a:gd name="T42" fmla="*/ 1312 w 36"/>
                <a:gd name="T43" fmla="*/ 1682 h 14"/>
                <a:gd name="T44" fmla="*/ 0 w 36"/>
                <a:gd name="T45" fmla="*/ 0 h 14"/>
                <a:gd name="T46" fmla="*/ 36 w 36"/>
                <a:gd name="T4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T44" t="T45" r="T46" b="T47"/>
              <a:pathLst>
                <a:path w="36" h="14">
                  <a:moveTo>
                    <a:pt x="30" y="14"/>
                  </a:moveTo>
                  <a:lnTo>
                    <a:pt x="32" y="14"/>
                  </a:lnTo>
                  <a:lnTo>
                    <a:pt x="36" y="12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3" y="3"/>
                  </a:lnTo>
                  <a:lnTo>
                    <a:pt x="18" y="2"/>
                  </a:lnTo>
                  <a:lnTo>
                    <a:pt x="11" y="1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9"/>
                  </a:lnTo>
                  <a:lnTo>
                    <a:pt x="5" y="10"/>
                  </a:lnTo>
                  <a:lnTo>
                    <a:pt x="10" y="10"/>
                  </a:lnTo>
                  <a:lnTo>
                    <a:pt x="16" y="11"/>
                  </a:lnTo>
                  <a:lnTo>
                    <a:pt x="22" y="12"/>
                  </a:lnTo>
                  <a:lnTo>
                    <a:pt x="26" y="12"/>
                  </a:lnTo>
                  <a:lnTo>
                    <a:pt x="29" y="13"/>
                  </a:lnTo>
                  <a:lnTo>
                    <a:pt x="27" y="7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6" name="Freeform 1214"/>
            <p:cNvSpPr>
              <a:spLocks noChangeArrowheads="1"/>
            </p:cNvSpPr>
            <p:nvPr/>
          </p:nvSpPr>
          <p:spPr bwMode="auto">
            <a:xfrm>
              <a:off x="3641" y="4211"/>
              <a:ext cx="31" cy="13"/>
            </a:xfrm>
            <a:custGeom>
              <a:avLst/>
              <a:gdLst>
                <a:gd name="G0" fmla="+- 7 0 0"/>
                <a:gd name="G1" fmla="+- 1 0 0"/>
                <a:gd name="G2" fmla="+- 3 0 0"/>
                <a:gd name="G3" fmla="+- 9 0 0"/>
                <a:gd name="G4" fmla="*/ 1 16385 2"/>
                <a:gd name="G5" fmla="+- 1 0 0"/>
                <a:gd name="G6" fmla="+- 1 0 0"/>
                <a:gd name="T0" fmla="*/ 5 w 32"/>
                <a:gd name="T1" fmla="*/ 7 h 15"/>
                <a:gd name="T2" fmla="*/ 4 w 32"/>
                <a:gd name="T3" fmla="*/ 1263 h 15"/>
                <a:gd name="T4" fmla="*/ 2162 w 32"/>
                <a:gd name="T5" fmla="*/ 858 h 15"/>
                <a:gd name="T6" fmla="*/ 2036 w 32"/>
                <a:gd name="T7" fmla="*/ 0 h 15"/>
                <a:gd name="T8" fmla="*/ 2 w 32"/>
                <a:gd name="T9" fmla="*/ 6 h 15"/>
                <a:gd name="T10" fmla="*/ 0 w 32"/>
                <a:gd name="T11" fmla="*/ 1263 h 15"/>
                <a:gd name="T12" fmla="*/ 5 w 32"/>
                <a:gd name="T13" fmla="*/ 7 h 15"/>
                <a:gd name="T14" fmla="*/ 0 w 32"/>
                <a:gd name="T15" fmla="*/ 0 h 15"/>
                <a:gd name="T16" fmla="*/ 32 w 32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32" h="15">
                  <a:moveTo>
                    <a:pt x="5" y="7"/>
                  </a:moveTo>
                  <a:lnTo>
                    <a:pt x="4" y="15"/>
                  </a:lnTo>
                  <a:lnTo>
                    <a:pt x="32" y="9"/>
                  </a:lnTo>
                  <a:lnTo>
                    <a:pt x="30" y="0"/>
                  </a:lnTo>
                  <a:lnTo>
                    <a:pt x="2" y="6"/>
                  </a:lnTo>
                  <a:lnTo>
                    <a:pt x="0" y="1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7" name="Freeform 1215"/>
            <p:cNvSpPr>
              <a:spLocks noChangeArrowheads="1"/>
            </p:cNvSpPr>
            <p:nvPr/>
          </p:nvSpPr>
          <p:spPr bwMode="auto">
            <a:xfrm>
              <a:off x="3641" y="4218"/>
              <a:ext cx="50" cy="18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5 0 0"/>
                <a:gd name="G5" fmla="+- 4 0 0"/>
                <a:gd name="G6" fmla="+- 16 0 0"/>
                <a:gd name="G7" fmla="cos 11 G6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16385 2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+- 1 0 0"/>
                <a:gd name="G20" fmla="*/ 1 0 51712"/>
                <a:gd name="G21" fmla="*/ 1 63095 51712"/>
                <a:gd name="G22" fmla="*/ G21 1 180"/>
                <a:gd name="G23" fmla="*/ G20 1 G22"/>
                <a:gd name="G24" fmla="+- 55696 0 0"/>
                <a:gd name="G25" fmla="+- 58737 0 0"/>
                <a:gd name="G26" fmla="+- 60850 0 0"/>
                <a:gd name="T0" fmla="*/ 2566 w 50"/>
                <a:gd name="T1" fmla="*/ 20856 h 19"/>
                <a:gd name="T2" fmla="*/ 2805 w 50"/>
                <a:gd name="T3" fmla="*/ 12645 h 19"/>
                <a:gd name="T4" fmla="*/ 2566 w 50"/>
                <a:gd name="T5" fmla="*/ 9365 h 19"/>
                <a:gd name="T6" fmla="*/ 2250 w 50"/>
                <a:gd name="T7" fmla="*/ 6936 h 19"/>
                <a:gd name="T8" fmla="*/ 1890 w 50"/>
                <a:gd name="T9" fmla="*/ 6275 h 19"/>
                <a:gd name="T10" fmla="*/ 1519 w 50"/>
                <a:gd name="T11" fmla="*/ 4 h 19"/>
                <a:gd name="T12" fmla="*/ 953 w 50"/>
                <a:gd name="T13" fmla="*/ 3 h 19"/>
                <a:gd name="T14" fmla="*/ 672 w 50"/>
                <a:gd name="T15" fmla="*/ 1 h 19"/>
                <a:gd name="T16" fmla="*/ 7 w 50"/>
                <a:gd name="T17" fmla="*/ 0 h 19"/>
                <a:gd name="T18" fmla="*/ 5 w 50"/>
                <a:gd name="T19" fmla="*/ 0 h 19"/>
                <a:gd name="T20" fmla="*/ 0 w 50"/>
                <a:gd name="T21" fmla="*/ 8473 h 19"/>
                <a:gd name="T22" fmla="*/ 5 w 50"/>
                <a:gd name="T23" fmla="*/ 9365 h 19"/>
                <a:gd name="T24" fmla="*/ 634 w 50"/>
                <a:gd name="T25" fmla="*/ 11441 h 19"/>
                <a:gd name="T26" fmla="*/ 899 w 50"/>
                <a:gd name="T27" fmla="*/ 12645 h 19"/>
                <a:gd name="T28" fmla="*/ 1352 w 50"/>
                <a:gd name="T29" fmla="*/ 13976 h 19"/>
                <a:gd name="T30" fmla="*/ 1783 w 50"/>
                <a:gd name="T31" fmla="*/ 15447 h 19"/>
                <a:gd name="T32" fmla="*/ 2033 w 50"/>
                <a:gd name="T33" fmla="*/ 17073 h 19"/>
                <a:gd name="T34" fmla="*/ 2385 w 50"/>
                <a:gd name="T35" fmla="*/ 17852 h 19"/>
                <a:gd name="T36" fmla="*/ 2646 w 50"/>
                <a:gd name="T37" fmla="*/ 10351 h 19"/>
                <a:gd name="T38" fmla="*/ 2566 w 50"/>
                <a:gd name="T39" fmla="*/ 20856 h 19"/>
                <a:gd name="T40" fmla="*/ 2973 w 50"/>
                <a:gd name="T41" fmla="*/ 20856 h 19"/>
                <a:gd name="T42" fmla="*/ 2805 w 50"/>
                <a:gd name="T43" fmla="*/ 12645 h 19"/>
                <a:gd name="T44" fmla="*/ 2566 w 50"/>
                <a:gd name="T45" fmla="*/ 20856 h 19"/>
                <a:gd name="T46" fmla="*/ 0 w 50"/>
                <a:gd name="T47" fmla="*/ 0 h 19"/>
                <a:gd name="T48" fmla="*/ 50 w 50"/>
                <a:gd name="T4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T46" t="T47" r="T48" b="T49"/>
              <a:pathLst>
                <a:path w="50" h="19">
                  <a:moveTo>
                    <a:pt x="43" y="19"/>
                  </a:moveTo>
                  <a:lnTo>
                    <a:pt x="47" y="12"/>
                  </a:lnTo>
                  <a:lnTo>
                    <a:pt x="43" y="9"/>
                  </a:lnTo>
                  <a:lnTo>
                    <a:pt x="38" y="6"/>
                  </a:lnTo>
                  <a:lnTo>
                    <a:pt x="32" y="5"/>
                  </a:lnTo>
                  <a:lnTo>
                    <a:pt x="25" y="4"/>
                  </a:lnTo>
                  <a:lnTo>
                    <a:pt x="17" y="3"/>
                  </a:lnTo>
                  <a:lnTo>
                    <a:pt x="11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8"/>
                  </a:lnTo>
                  <a:lnTo>
                    <a:pt x="5" y="9"/>
                  </a:lnTo>
                  <a:lnTo>
                    <a:pt x="10" y="11"/>
                  </a:lnTo>
                  <a:lnTo>
                    <a:pt x="16" y="12"/>
                  </a:lnTo>
                  <a:lnTo>
                    <a:pt x="23" y="13"/>
                  </a:lnTo>
                  <a:lnTo>
                    <a:pt x="30" y="14"/>
                  </a:lnTo>
                  <a:lnTo>
                    <a:pt x="35" y="15"/>
                  </a:lnTo>
                  <a:lnTo>
                    <a:pt x="40" y="16"/>
                  </a:lnTo>
                  <a:lnTo>
                    <a:pt x="44" y="10"/>
                  </a:lnTo>
                  <a:lnTo>
                    <a:pt x="43" y="19"/>
                  </a:lnTo>
                  <a:lnTo>
                    <a:pt x="50" y="19"/>
                  </a:lnTo>
                  <a:lnTo>
                    <a:pt x="47" y="12"/>
                  </a:lnTo>
                  <a:lnTo>
                    <a:pt x="43" y="19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8" name="Freeform 1216"/>
            <p:cNvSpPr>
              <a:spLocks noChangeArrowheads="1"/>
            </p:cNvSpPr>
            <p:nvPr/>
          </p:nvSpPr>
          <p:spPr bwMode="auto">
            <a:xfrm>
              <a:off x="3621" y="4227"/>
              <a:ext cx="64" cy="9"/>
            </a:xfrm>
            <a:custGeom>
              <a:avLst/>
              <a:gdLst>
                <a:gd name="G0" fmla="+- 1 0 0"/>
                <a:gd name="G1" fmla="+- 1 0 0"/>
                <a:gd name="G2" fmla="+- 9 0 0"/>
                <a:gd name="G3" fmla="+- 65532 0 0"/>
                <a:gd name="G4" fmla="+- 8 0 0"/>
                <a:gd name="G5" fmla="*/ 1 12509 49664"/>
                <a:gd name="G6" fmla="+- 1 0 0"/>
                <a:gd name="G7" fmla="+- 1 0 0"/>
                <a:gd name="G8" fmla="*/ 1 49152 5"/>
                <a:gd name="G9" fmla="*/ 1 0 51712"/>
                <a:gd name="T0" fmla="*/ 0 w 63"/>
                <a:gd name="T1" fmla="*/ 4 h 11"/>
                <a:gd name="T2" fmla="*/ 5 w 63"/>
                <a:gd name="T3" fmla="*/ 3487 h 11"/>
                <a:gd name="T4" fmla="*/ 4580 w 63"/>
                <a:gd name="T5" fmla="*/ 4527 h 11"/>
                <a:gd name="T6" fmla="*/ 4672 w 63"/>
                <a:gd name="T7" fmla="*/ 2 h 11"/>
                <a:gd name="T8" fmla="*/ 5 w 63"/>
                <a:gd name="T9" fmla="*/ 0 h 11"/>
                <a:gd name="T10" fmla="*/ 722 w 63"/>
                <a:gd name="T11" fmla="*/ 4 h 11"/>
                <a:gd name="T12" fmla="*/ 0 w 63"/>
                <a:gd name="T13" fmla="*/ 4 h 11"/>
                <a:gd name="T14" fmla="*/ 0 w 63"/>
                <a:gd name="T15" fmla="*/ 3487 h 11"/>
                <a:gd name="T16" fmla="*/ 5 w 63"/>
                <a:gd name="T17" fmla="*/ 3487 h 11"/>
                <a:gd name="T18" fmla="*/ 0 w 63"/>
                <a:gd name="T19" fmla="*/ 4 h 11"/>
                <a:gd name="T20" fmla="*/ 0 w 63"/>
                <a:gd name="T21" fmla="*/ 0 h 11"/>
                <a:gd name="T22" fmla="*/ 63 w 63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63" h="11">
                  <a:moveTo>
                    <a:pt x="0" y="4"/>
                  </a:moveTo>
                  <a:lnTo>
                    <a:pt x="5" y="8"/>
                  </a:lnTo>
                  <a:lnTo>
                    <a:pt x="62" y="11"/>
                  </a:lnTo>
                  <a:lnTo>
                    <a:pt x="63" y="2"/>
                  </a:lnTo>
                  <a:lnTo>
                    <a:pt x="5" y="0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5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89" name="Freeform 1217"/>
            <p:cNvSpPr>
              <a:spLocks noChangeArrowheads="1"/>
            </p:cNvSpPr>
            <p:nvPr/>
          </p:nvSpPr>
          <p:spPr bwMode="auto">
            <a:xfrm>
              <a:off x="3621" y="4171"/>
              <a:ext cx="10" cy="54"/>
            </a:xfrm>
            <a:custGeom>
              <a:avLst/>
              <a:gdLst>
                <a:gd name="G0" fmla="+- 4 0 0"/>
                <a:gd name="G1" fmla="+- 9 0 0"/>
                <a:gd name="G2" fmla="*/ 1 15931 25856"/>
                <a:gd name="G3" fmla="+- 9 0 0"/>
                <a:gd name="G4" fmla="*/ 1 16385 2"/>
                <a:gd name="G5" fmla="+- 1 0 0"/>
                <a:gd name="G6" fmla="+- 1 0 0"/>
                <a:gd name="T0" fmla="*/ 5 w 12"/>
                <a:gd name="T1" fmla="*/ 0 h 55"/>
                <a:gd name="T2" fmla="*/ 4 w 12"/>
                <a:gd name="T3" fmla="*/ 3 h 55"/>
                <a:gd name="T4" fmla="*/ 0 w 12"/>
                <a:gd name="T5" fmla="*/ 6630 h 55"/>
                <a:gd name="T6" fmla="*/ 2486 w 12"/>
                <a:gd name="T7" fmla="*/ 6630 h 55"/>
                <a:gd name="T8" fmla="*/ 3160 w 12"/>
                <a:gd name="T9" fmla="*/ 3 h 55"/>
                <a:gd name="T10" fmla="*/ 2917 w 12"/>
                <a:gd name="T11" fmla="*/ 975 h 55"/>
                <a:gd name="T12" fmla="*/ 5 w 12"/>
                <a:gd name="T13" fmla="*/ 0 h 55"/>
                <a:gd name="T14" fmla="*/ 0 w 12"/>
                <a:gd name="T15" fmla="*/ 0 h 55"/>
                <a:gd name="T16" fmla="*/ 12 w 12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12" h="55">
                  <a:moveTo>
                    <a:pt x="5" y="0"/>
                  </a:moveTo>
                  <a:lnTo>
                    <a:pt x="4" y="3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12" y="3"/>
                  </a:lnTo>
                  <a:lnTo>
                    <a:pt x="11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0" name="Freeform 1218"/>
            <p:cNvSpPr>
              <a:spLocks noChangeArrowheads="1"/>
            </p:cNvSpPr>
            <p:nvPr/>
          </p:nvSpPr>
          <p:spPr bwMode="auto">
            <a:xfrm>
              <a:off x="3626" y="4168"/>
              <a:ext cx="4" cy="7"/>
            </a:xfrm>
            <a:custGeom>
              <a:avLst/>
              <a:gdLst>
                <a:gd name="G0" fmla="*/ 1 0 51712"/>
                <a:gd name="G1" fmla="+- 65535 0 0"/>
                <a:gd name="G2" fmla="*/ 1 22323 19264"/>
                <a:gd name="G3" fmla="*/ 1 0 51712"/>
                <a:gd name="G4" fmla="*/ 1 16385 2"/>
                <a:gd name="G5" fmla="+- 1 0 0"/>
                <a:gd name="G6" fmla="+- 1 0 0"/>
                <a:gd name="T0" fmla="*/ 4 w 7"/>
                <a:gd name="T1" fmla="*/ 0 h 9"/>
                <a:gd name="T2" fmla="*/ 1 w 7"/>
                <a:gd name="T3" fmla="*/ 1 h 9"/>
                <a:gd name="T4" fmla="*/ 0 w 7"/>
                <a:gd name="T5" fmla="*/ 2 h 9"/>
                <a:gd name="T6" fmla="*/ 6 w 7"/>
                <a:gd name="T7" fmla="*/ 13638 h 9"/>
                <a:gd name="T8" fmla="*/ 7 w 7"/>
                <a:gd name="T9" fmla="*/ 12274 h 9"/>
                <a:gd name="T10" fmla="*/ 4 w 7"/>
                <a:gd name="T11" fmla="*/ 13638 h 9"/>
                <a:gd name="T12" fmla="*/ 4 w 7"/>
                <a:gd name="T13" fmla="*/ 0 h 9"/>
                <a:gd name="T14" fmla="*/ 0 w 7"/>
                <a:gd name="T15" fmla="*/ 0 h 9"/>
                <a:gd name="T16" fmla="*/ 7 w 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7" h="9">
                  <a:moveTo>
                    <a:pt x="4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6" y="9"/>
                  </a:lnTo>
                  <a:lnTo>
                    <a:pt x="7" y="8"/>
                  </a:lnTo>
                  <a:lnTo>
                    <a:pt x="4" y="9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1" name="Freeform 1219"/>
            <p:cNvSpPr>
              <a:spLocks noChangeArrowheads="1"/>
            </p:cNvSpPr>
            <p:nvPr/>
          </p:nvSpPr>
          <p:spPr bwMode="auto">
            <a:xfrm>
              <a:off x="3631" y="4168"/>
              <a:ext cx="14" cy="18"/>
            </a:xfrm>
            <a:custGeom>
              <a:avLst/>
              <a:gdLst>
                <a:gd name="G0" fmla="*/ 1 6325 45696"/>
                <a:gd name="G1" fmla="*/ 1 10647 51712"/>
                <a:gd name="G2" fmla="+- 2 0 0"/>
                <a:gd name="G3" fmla="+- 3 0 0"/>
                <a:gd name="G4" fmla="+- 65527 0 0"/>
                <a:gd name="G5" fmla="*/ 1 27 10"/>
                <a:gd name="G6" fmla="+- 11 0 0"/>
                <a:gd name="G7" fmla="*/ 1 30529 51712"/>
                <a:gd name="G8" fmla="+- 10 0 0"/>
                <a:gd name="G9" fmla="+- 1 0 0"/>
                <a:gd name="G10" fmla="+- 1 0 0"/>
                <a:gd name="G11" fmla="+- 1 0 0"/>
                <a:gd name="G12" fmla="+- 1 0 0"/>
                <a:gd name="G13" fmla="+- 1 0 0"/>
                <a:gd name="G14" fmla="*/ 1 3641 10"/>
                <a:gd name="G15" fmla="+- 1 0 0"/>
                <a:gd name="G16" fmla="+- 1 0 0"/>
                <a:gd name="G17" fmla="+- 1 0 0"/>
                <a:gd name="T0" fmla="*/ 7 w 16"/>
                <a:gd name="T1" fmla="*/ 20856 h 19"/>
                <a:gd name="T2" fmla="*/ 801 w 16"/>
                <a:gd name="T3" fmla="*/ 18870 h 19"/>
                <a:gd name="T4" fmla="*/ 1021 w 16"/>
                <a:gd name="T5" fmla="*/ 13976 h 19"/>
                <a:gd name="T6" fmla="*/ 1021 w 16"/>
                <a:gd name="T7" fmla="*/ 8473 h 19"/>
                <a:gd name="T8" fmla="*/ 851 w 16"/>
                <a:gd name="T9" fmla="*/ 4 h 19"/>
                <a:gd name="T10" fmla="*/ 668 w 16"/>
                <a:gd name="T11" fmla="*/ 3 h 19"/>
                <a:gd name="T12" fmla="*/ 6 w 16"/>
                <a:gd name="T13" fmla="*/ 1 h 19"/>
                <a:gd name="T14" fmla="*/ 3 w 16"/>
                <a:gd name="T15" fmla="*/ 0 h 19"/>
                <a:gd name="T16" fmla="*/ 0 w 16"/>
                <a:gd name="T17" fmla="*/ 0 h 19"/>
                <a:gd name="T18" fmla="*/ 0 w 16"/>
                <a:gd name="T19" fmla="*/ 9365 h 19"/>
                <a:gd name="T20" fmla="*/ 1 w 16"/>
                <a:gd name="T21" fmla="*/ 9365 h 19"/>
                <a:gd name="T22" fmla="*/ 3 w 16"/>
                <a:gd name="T23" fmla="*/ 10351 h 19"/>
                <a:gd name="T24" fmla="*/ 5 w 16"/>
                <a:gd name="T25" fmla="*/ 11441 h 19"/>
                <a:gd name="T26" fmla="*/ 7 w 16"/>
                <a:gd name="T27" fmla="*/ 12645 h 19"/>
                <a:gd name="T28" fmla="*/ 7 w 16"/>
                <a:gd name="T29" fmla="*/ 10351 h 19"/>
                <a:gd name="T30" fmla="*/ 629 w 16"/>
                <a:gd name="T31" fmla="*/ 9365 h 19"/>
                <a:gd name="T32" fmla="*/ 5 w 16"/>
                <a:gd name="T33" fmla="*/ 10351 h 19"/>
                <a:gd name="T34" fmla="*/ 7 w 16"/>
                <a:gd name="T35" fmla="*/ 20856 h 19"/>
                <a:gd name="T36" fmla="*/ 0 w 16"/>
                <a:gd name="T37" fmla="*/ 0 h 19"/>
                <a:gd name="T38" fmla="*/ 16 w 16"/>
                <a:gd name="T3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T36" t="T37" r="T38" b="T39"/>
              <a:pathLst>
                <a:path w="16" h="19">
                  <a:moveTo>
                    <a:pt x="7" y="19"/>
                  </a:moveTo>
                  <a:lnTo>
                    <a:pt x="12" y="17"/>
                  </a:lnTo>
                  <a:lnTo>
                    <a:pt x="16" y="13"/>
                  </a:lnTo>
                  <a:lnTo>
                    <a:pt x="16" y="8"/>
                  </a:lnTo>
                  <a:lnTo>
                    <a:pt x="13" y="4"/>
                  </a:lnTo>
                  <a:lnTo>
                    <a:pt x="9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10"/>
                  </a:lnTo>
                  <a:lnTo>
                    <a:pt x="5" y="11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5" y="10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2" name="Freeform 1220"/>
            <p:cNvSpPr>
              <a:spLocks noChangeArrowheads="1"/>
            </p:cNvSpPr>
            <p:nvPr/>
          </p:nvSpPr>
          <p:spPr bwMode="auto">
            <a:xfrm>
              <a:off x="3589" y="4171"/>
              <a:ext cx="36" cy="11"/>
            </a:xfrm>
            <a:custGeom>
              <a:avLst/>
              <a:gdLst>
                <a:gd name="G0" fmla="*/ 1 33353 38528"/>
                <a:gd name="G1" fmla="*/ 1 63095 51712"/>
                <a:gd name="G2" fmla="*/ G1 1 180"/>
                <a:gd name="G3" fmla="*/ G0 1 G2"/>
                <a:gd name="G4" fmla="+- 15 0 0"/>
                <a:gd name="G5" fmla="sin 12 G4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*/ 1 2007 45696"/>
                <a:gd name="G13" fmla="*/ 1 0 51712"/>
                <a:gd name="G14" fmla="*/ 1 46081 25856"/>
                <a:gd name="G15" fmla="*/ 1 63095 51712"/>
                <a:gd name="G16" fmla="*/ G15 1 180"/>
                <a:gd name="G17" fmla="*/ G14 1 G16"/>
                <a:gd name="G18" fmla="*/ 1 16385 2"/>
                <a:gd name="G19" fmla="+- 1 0 0"/>
                <a:gd name="G20" fmla="+- 1 0 0"/>
                <a:gd name="G21" fmla="+- 1 0 0"/>
                <a:gd name="G22" fmla="+- 1 0 0"/>
                <a:gd name="G23" fmla="*/ 1 50009 48160"/>
                <a:gd name="G24" fmla="+- 1 0 0"/>
                <a:gd name="G25" fmla="+- 1897 0 0"/>
                <a:gd name="G26" fmla="+- 2199 0 0"/>
                <a:gd name="G27" fmla="+- 1481 0 0"/>
                <a:gd name="T0" fmla="*/ 8 w 37"/>
                <a:gd name="T1" fmla="*/ 1904 h 13"/>
                <a:gd name="T2" fmla="*/ 7 w 37"/>
                <a:gd name="T3" fmla="*/ 2208 h 13"/>
                <a:gd name="T4" fmla="*/ 9 w 37"/>
                <a:gd name="T5" fmla="*/ 2050 h 13"/>
                <a:gd name="T6" fmla="*/ 569 w 37"/>
                <a:gd name="T7" fmla="*/ 1904 h 13"/>
                <a:gd name="T8" fmla="*/ 780 w 37"/>
                <a:gd name="T9" fmla="*/ 1768 h 13"/>
                <a:gd name="T10" fmla="*/ 1014 w 37"/>
                <a:gd name="T11" fmla="*/ 1642 h 13"/>
                <a:gd name="T12" fmla="*/ 1188 w 37"/>
                <a:gd name="T13" fmla="*/ 1768 h 13"/>
                <a:gd name="T14" fmla="*/ 1127 w 37"/>
                <a:gd name="T15" fmla="*/ 4 h 13"/>
                <a:gd name="T16" fmla="*/ 1187 w 37"/>
                <a:gd name="T17" fmla="*/ 3 h 13"/>
                <a:gd name="T18" fmla="*/ 822 w 37"/>
                <a:gd name="T19" fmla="*/ 4 h 13"/>
                <a:gd name="T20" fmla="*/ 866 w 37"/>
                <a:gd name="T21" fmla="*/ 2208 h 13"/>
                <a:gd name="T22" fmla="*/ 1252 w 37"/>
                <a:gd name="T23" fmla="*/ 2050 h 13"/>
                <a:gd name="T24" fmla="*/ 1465 w 37"/>
                <a:gd name="T25" fmla="*/ 1525 h 13"/>
                <a:gd name="T26" fmla="*/ 1252 w 37"/>
                <a:gd name="T27" fmla="*/ 0 h 13"/>
                <a:gd name="T28" fmla="*/ 1014 w 37"/>
                <a:gd name="T29" fmla="*/ 0 h 13"/>
                <a:gd name="T30" fmla="*/ 740 w 37"/>
                <a:gd name="T31" fmla="*/ 1 h 13"/>
                <a:gd name="T32" fmla="*/ 486 w 37"/>
                <a:gd name="T33" fmla="*/ 2 h 13"/>
                <a:gd name="T34" fmla="*/ 6 w 37"/>
                <a:gd name="T35" fmla="*/ 3 h 13"/>
                <a:gd name="T36" fmla="*/ 1 w 37"/>
                <a:gd name="T37" fmla="*/ 1525 h 13"/>
                <a:gd name="T38" fmla="*/ 0 w 37"/>
                <a:gd name="T39" fmla="*/ 1904 h 13"/>
                <a:gd name="T40" fmla="*/ 8 w 37"/>
                <a:gd name="T41" fmla="*/ 1904 h 13"/>
                <a:gd name="T42" fmla="*/ 0 w 37"/>
                <a:gd name="T43" fmla="*/ 0 h 13"/>
                <a:gd name="T44" fmla="*/ 37 w 37"/>
                <a:gd name="T4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T42" t="T43" r="T44" b="T45"/>
              <a:pathLst>
                <a:path w="37" h="13">
                  <a:moveTo>
                    <a:pt x="8" y="11"/>
                  </a:moveTo>
                  <a:lnTo>
                    <a:pt x="7" y="13"/>
                  </a:lnTo>
                  <a:lnTo>
                    <a:pt x="9" y="12"/>
                  </a:lnTo>
                  <a:lnTo>
                    <a:pt x="15" y="11"/>
                  </a:lnTo>
                  <a:lnTo>
                    <a:pt x="21" y="10"/>
                  </a:lnTo>
                  <a:lnTo>
                    <a:pt x="26" y="9"/>
                  </a:lnTo>
                  <a:lnTo>
                    <a:pt x="30" y="10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22" y="4"/>
                  </a:lnTo>
                  <a:lnTo>
                    <a:pt x="23" y="13"/>
                  </a:lnTo>
                  <a:lnTo>
                    <a:pt x="32" y="12"/>
                  </a:lnTo>
                  <a:lnTo>
                    <a:pt x="37" y="8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2" y="2"/>
                  </a:lnTo>
                  <a:lnTo>
                    <a:pt x="6" y="3"/>
                  </a:lnTo>
                  <a:lnTo>
                    <a:pt x="1" y="8"/>
                  </a:lnTo>
                  <a:lnTo>
                    <a:pt x="0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3" name="Rectangle 1221"/>
            <p:cNvSpPr>
              <a:spLocks noChangeArrowheads="1"/>
            </p:cNvSpPr>
            <p:nvPr/>
          </p:nvSpPr>
          <p:spPr bwMode="auto">
            <a:xfrm>
              <a:off x="3589" y="4183"/>
              <a:ext cx="5" cy="8"/>
            </a:xfrm>
            <a:prstGeom prst="rect">
              <a:avLst/>
            </a:pr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4" name="Freeform 1222"/>
            <p:cNvSpPr>
              <a:spLocks noChangeArrowheads="1"/>
            </p:cNvSpPr>
            <p:nvPr/>
          </p:nvSpPr>
          <p:spPr bwMode="auto">
            <a:xfrm>
              <a:off x="3589" y="4193"/>
              <a:ext cx="14" cy="11"/>
            </a:xfrm>
            <a:custGeom>
              <a:avLst/>
              <a:gdLst>
                <a:gd name="G0" fmla="*/ 1 40591 25856"/>
                <a:gd name="G1" fmla="+- 13 0 0"/>
                <a:gd name="G2" fmla="*/ 1 9211 30784"/>
                <a:gd name="G3" fmla="*/ 1 62887 51712"/>
                <a:gd name="G4" fmla="*/ 1 63095 51712"/>
                <a:gd name="G5" fmla="*/ G4 1 180"/>
                <a:gd name="G6" fmla="*/ G3 1 G5"/>
                <a:gd name="G7" fmla="*/ 1 0 51712"/>
                <a:gd name="G8" fmla="*/ 1 63095 51712"/>
                <a:gd name="G9" fmla="*/ G8 1 180"/>
                <a:gd name="G10" fmla="*/ G7 1 G9"/>
                <a:gd name="G11" fmla="*/ 1 45293 51712"/>
                <a:gd name="G12" fmla="+- 8 0 0"/>
                <a:gd name="G13" fmla="+- 6 0 0"/>
                <a:gd name="G14" fmla="*/ 1 14363 45696"/>
                <a:gd name="G15" fmla="*/ 1 33225 51712"/>
                <a:gd name="G16" fmla="*/ 1 16385 2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0 51712"/>
                <a:gd name="G23" fmla="*/ 1 63095 51712"/>
                <a:gd name="G24" fmla="*/ G23 1 180"/>
                <a:gd name="G25" fmla="*/ G22 1 G24"/>
                <a:gd name="G26" fmla="+- 64728 0 0"/>
                <a:gd name="G27" fmla="+- 898 0 0"/>
                <a:gd name="T0" fmla="*/ 1021 w 16"/>
                <a:gd name="T1" fmla="*/ 2208 h 13"/>
                <a:gd name="T2" fmla="*/ 960 w 16"/>
                <a:gd name="T3" fmla="*/ 1768 h 13"/>
                <a:gd name="T4" fmla="*/ 904 w 16"/>
                <a:gd name="T5" fmla="*/ 6 h 13"/>
                <a:gd name="T6" fmla="*/ 801 w 16"/>
                <a:gd name="T7" fmla="*/ 5 h 13"/>
                <a:gd name="T8" fmla="*/ 754 w 16"/>
                <a:gd name="T9" fmla="*/ 3 h 13"/>
                <a:gd name="T10" fmla="*/ 668 w 16"/>
                <a:gd name="T11" fmla="*/ 2 h 13"/>
                <a:gd name="T12" fmla="*/ 629 w 16"/>
                <a:gd name="T13" fmla="*/ 1 h 13"/>
                <a:gd name="T14" fmla="*/ 629 w 16"/>
                <a:gd name="T15" fmla="*/ 0 h 13"/>
                <a:gd name="T16" fmla="*/ 629 w 16"/>
                <a:gd name="T17" fmla="*/ 1 h 13"/>
                <a:gd name="T18" fmla="*/ 0 w 16"/>
                <a:gd name="T19" fmla="*/ 1 h 13"/>
                <a:gd name="T20" fmla="*/ 1 w 16"/>
                <a:gd name="T21" fmla="*/ 4 h 13"/>
                <a:gd name="T22" fmla="*/ 2 w 16"/>
                <a:gd name="T23" fmla="*/ 6 h 13"/>
                <a:gd name="T24" fmla="*/ 3 w 16"/>
                <a:gd name="T25" fmla="*/ 1525 h 13"/>
                <a:gd name="T26" fmla="*/ 5 w 16"/>
                <a:gd name="T27" fmla="*/ 1768 h 13"/>
                <a:gd name="T28" fmla="*/ 6 w 16"/>
                <a:gd name="T29" fmla="*/ 1904 h 13"/>
                <a:gd name="T30" fmla="*/ 6 w 16"/>
                <a:gd name="T31" fmla="*/ 2050 h 13"/>
                <a:gd name="T32" fmla="*/ 7 w 16"/>
                <a:gd name="T33" fmla="*/ 2050 h 13"/>
                <a:gd name="T34" fmla="*/ 7 w 16"/>
                <a:gd name="T35" fmla="*/ 1904 h 13"/>
                <a:gd name="T36" fmla="*/ 1021 w 16"/>
                <a:gd name="T37" fmla="*/ 2208 h 13"/>
                <a:gd name="T38" fmla="*/ 0 w 16"/>
                <a:gd name="T39" fmla="*/ 0 h 13"/>
                <a:gd name="T40" fmla="*/ 16 w 16"/>
                <a:gd name="T4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T38" t="T39" r="T40" b="T41"/>
              <a:pathLst>
                <a:path w="16" h="13">
                  <a:moveTo>
                    <a:pt x="16" y="13"/>
                  </a:moveTo>
                  <a:lnTo>
                    <a:pt x="15" y="10"/>
                  </a:lnTo>
                  <a:lnTo>
                    <a:pt x="14" y="6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9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5" name="Freeform 1223"/>
            <p:cNvSpPr>
              <a:spLocks noChangeArrowheads="1"/>
            </p:cNvSpPr>
            <p:nvPr/>
          </p:nvSpPr>
          <p:spPr bwMode="auto">
            <a:xfrm>
              <a:off x="3590" y="4205"/>
              <a:ext cx="13" cy="19"/>
            </a:xfrm>
            <a:custGeom>
              <a:avLst/>
              <a:gdLst>
                <a:gd name="G0" fmla="*/ 1 31321 25856"/>
                <a:gd name="G1" fmla="*/ 1 63095 51712"/>
                <a:gd name="G2" fmla="*/ G1 1 180"/>
                <a:gd name="G3" fmla="*/ G0 1 G2"/>
                <a:gd name="G4" fmla="*/ 1 0 51712"/>
                <a:gd name="G5" fmla="*/ 1 4 5"/>
                <a:gd name="G6" fmla="*/ 1 0 51712"/>
                <a:gd name="G7" fmla="*/ 1 21633 25856"/>
                <a:gd name="G8" fmla="*/ 1 12509 49664"/>
                <a:gd name="G9" fmla="+- 1 0 0"/>
                <a:gd name="G10" fmla="+- 1 0 0"/>
                <a:gd name="G11" fmla="*/ 1 49152 5"/>
                <a:gd name="G12" fmla="*/ 1 0 51712"/>
                <a:gd name="T0" fmla="*/ 804 w 15"/>
                <a:gd name="T1" fmla="*/ 10756 h 20"/>
                <a:gd name="T2" fmla="*/ 858 w 15"/>
                <a:gd name="T3" fmla="*/ 14316 h 20"/>
                <a:gd name="T4" fmla="*/ 1263 w 15"/>
                <a:gd name="T5" fmla="*/ 2 h 20"/>
                <a:gd name="T6" fmla="*/ 6 w 15"/>
                <a:gd name="T7" fmla="*/ 0 h 20"/>
                <a:gd name="T8" fmla="*/ 1 w 15"/>
                <a:gd name="T9" fmla="*/ 13015 h 20"/>
                <a:gd name="T10" fmla="*/ 1 w 15"/>
                <a:gd name="T11" fmla="*/ 15749 h 20"/>
                <a:gd name="T12" fmla="*/ 1 w 15"/>
                <a:gd name="T13" fmla="*/ 13015 h 20"/>
                <a:gd name="T14" fmla="*/ 0 w 15"/>
                <a:gd name="T15" fmla="*/ 13113 h 20"/>
                <a:gd name="T16" fmla="*/ 1 w 15"/>
                <a:gd name="T17" fmla="*/ 15749 h 20"/>
                <a:gd name="T18" fmla="*/ 804 w 15"/>
                <a:gd name="T19" fmla="*/ 10756 h 20"/>
                <a:gd name="T20" fmla="*/ 0 w 15"/>
                <a:gd name="T21" fmla="*/ 0 h 20"/>
                <a:gd name="T22" fmla="*/ 15 w 15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15" h="20">
                  <a:moveTo>
                    <a:pt x="8" y="14"/>
                  </a:moveTo>
                  <a:lnTo>
                    <a:pt x="9" y="18"/>
                  </a:lnTo>
                  <a:lnTo>
                    <a:pt x="15" y="2"/>
                  </a:lnTo>
                  <a:lnTo>
                    <a:pt x="6" y="0"/>
                  </a:lnTo>
                  <a:lnTo>
                    <a:pt x="1" y="16"/>
                  </a:lnTo>
                  <a:lnTo>
                    <a:pt x="1" y="20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6" name="Freeform 1224"/>
            <p:cNvSpPr>
              <a:spLocks noChangeArrowheads="1"/>
            </p:cNvSpPr>
            <p:nvPr/>
          </p:nvSpPr>
          <p:spPr bwMode="auto">
            <a:xfrm>
              <a:off x="3591" y="4220"/>
              <a:ext cx="32" cy="10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*/ 1 18881 51712"/>
                <a:gd name="G4" fmla="+- 6 0 0"/>
                <a:gd name="G5" fmla="+- 9 0 0"/>
                <a:gd name="G6" fmla="+- 19 0 0"/>
                <a:gd name="G7" fmla="+- 1 0 0"/>
                <a:gd name="G8" fmla="+- 1 0 0"/>
                <a:gd name="G9" fmla="+- 1 0 0"/>
                <a:gd name="G10" fmla="*/ 1 16385 2"/>
                <a:gd name="G11" fmla="+- 1 0 0"/>
                <a:gd name="G12" fmla="+- 1 0 0"/>
                <a:gd name="G13" fmla="+- 1 0 0"/>
                <a:gd name="G14" fmla="+- 1 0 0"/>
                <a:gd name="G15" fmla="+- 1 0 0"/>
                <a:gd name="G16" fmla="*/ 1 0 51712"/>
                <a:gd name="G17" fmla="*/ 1 63095 51712"/>
                <a:gd name="G18" fmla="*/ G17 1 180"/>
                <a:gd name="G19" fmla="*/ G16 1 G18"/>
                <a:gd name="G20" fmla="+- 1486 0 0"/>
                <a:gd name="G21" fmla="+- 1577 0 0"/>
                <a:gd name="T0" fmla="*/ 1489 w 33"/>
                <a:gd name="T1" fmla="*/ 2118 h 12"/>
                <a:gd name="T2" fmla="*/ 1489 w 33"/>
                <a:gd name="T3" fmla="*/ 3 h 12"/>
                <a:gd name="T4" fmla="*/ 1579 w 33"/>
                <a:gd name="T5" fmla="*/ 2 h 12"/>
                <a:gd name="T6" fmla="*/ 1404 w 33"/>
                <a:gd name="T7" fmla="*/ 3 h 12"/>
                <a:gd name="T8" fmla="*/ 1110 w 33"/>
                <a:gd name="T9" fmla="*/ 3 h 12"/>
                <a:gd name="T10" fmla="*/ 878 w 33"/>
                <a:gd name="T11" fmla="*/ 3 h 12"/>
                <a:gd name="T12" fmla="*/ 736 w 33"/>
                <a:gd name="T13" fmla="*/ 2 h 12"/>
                <a:gd name="T14" fmla="*/ 8 w 33"/>
                <a:gd name="T15" fmla="*/ 1 h 12"/>
                <a:gd name="T16" fmla="*/ 7 w 33"/>
                <a:gd name="T17" fmla="*/ 0 h 12"/>
                <a:gd name="T18" fmla="*/ 0 w 33"/>
                <a:gd name="T19" fmla="*/ 1955 h 12"/>
                <a:gd name="T20" fmla="*/ 4 w 33"/>
                <a:gd name="T21" fmla="*/ 2486 h 12"/>
                <a:gd name="T22" fmla="*/ 617 w 33"/>
                <a:gd name="T23" fmla="*/ 2917 h 12"/>
                <a:gd name="T24" fmla="*/ 828 w 33"/>
                <a:gd name="T25" fmla="*/ 3160 h 12"/>
                <a:gd name="T26" fmla="*/ 1110 w 33"/>
                <a:gd name="T27" fmla="*/ 3160 h 12"/>
                <a:gd name="T28" fmla="*/ 1489 w 33"/>
                <a:gd name="T29" fmla="*/ 3160 h 12"/>
                <a:gd name="T30" fmla="*/ 1728 w 33"/>
                <a:gd name="T31" fmla="*/ 2917 h 12"/>
                <a:gd name="T32" fmla="*/ 1999 w 33"/>
                <a:gd name="T33" fmla="*/ 2295 h 12"/>
                <a:gd name="T34" fmla="*/ 1944 w 33"/>
                <a:gd name="T35" fmla="*/ 1 h 12"/>
                <a:gd name="T36" fmla="*/ 1489 w 33"/>
                <a:gd name="T37" fmla="*/ 2118 h 12"/>
                <a:gd name="T38" fmla="*/ 0 w 33"/>
                <a:gd name="T39" fmla="*/ 0 h 12"/>
                <a:gd name="T40" fmla="*/ 33 w 33"/>
                <a:gd name="T4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T38" t="T39" r="T40" b="T41"/>
              <a:pathLst>
                <a:path w="33" h="12">
                  <a:moveTo>
                    <a:pt x="24" y="7"/>
                  </a:moveTo>
                  <a:lnTo>
                    <a:pt x="24" y="3"/>
                  </a:lnTo>
                  <a:lnTo>
                    <a:pt x="25" y="2"/>
                  </a:lnTo>
                  <a:lnTo>
                    <a:pt x="23" y="3"/>
                  </a:lnTo>
                  <a:lnTo>
                    <a:pt x="19" y="3"/>
                  </a:lnTo>
                  <a:lnTo>
                    <a:pt x="15" y="3"/>
                  </a:lnTo>
                  <a:lnTo>
                    <a:pt x="12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6"/>
                  </a:lnTo>
                  <a:lnTo>
                    <a:pt x="4" y="9"/>
                  </a:lnTo>
                  <a:lnTo>
                    <a:pt x="9" y="11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2"/>
                  </a:lnTo>
                  <a:lnTo>
                    <a:pt x="28" y="11"/>
                  </a:lnTo>
                  <a:lnTo>
                    <a:pt x="33" y="8"/>
                  </a:lnTo>
                  <a:lnTo>
                    <a:pt x="32" y="1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7" name="Freeform 1225"/>
            <p:cNvSpPr>
              <a:spLocks noChangeArrowheads="1"/>
            </p:cNvSpPr>
            <p:nvPr/>
          </p:nvSpPr>
          <p:spPr bwMode="auto">
            <a:xfrm>
              <a:off x="3613" y="4216"/>
              <a:ext cx="10" cy="9"/>
            </a:xfrm>
            <a:custGeom>
              <a:avLst/>
              <a:gdLst>
                <a:gd name="G0" fmla="+- 65534 0 0"/>
                <a:gd name="G1" fmla="*/ 1 4 5"/>
                <a:gd name="G2" fmla="+- 5 0 0"/>
                <a:gd name="G3" fmla="+- 4 0 0"/>
                <a:gd name="G4" fmla="*/ 1 42049 25856"/>
                <a:gd name="G5" fmla="*/ 1 1527 61568"/>
                <a:gd name="G6" fmla="*/ 1 0 51712"/>
                <a:gd name="G7" fmla="cos 1 G6"/>
                <a:gd name="G8" fmla="*/ 1 9333 51712"/>
                <a:gd name="G9" fmla="+- 1 0 0"/>
                <a:gd name="G10" fmla="+- 1 0 0"/>
                <a:gd name="G11" fmla="+- 1 0 0"/>
                <a:gd name="G12" fmla="+- 16384 0 0"/>
                <a:gd name="G13" fmla="*/ 1 0 51712"/>
                <a:gd name="G14" fmla="+- 1 0 0"/>
                <a:gd name="T0" fmla="*/ 0 w 12"/>
                <a:gd name="T1" fmla="*/ 0 h 11"/>
                <a:gd name="T2" fmla="*/ 0 w 12"/>
                <a:gd name="T3" fmla="*/ 2 h 11"/>
                <a:gd name="T4" fmla="*/ 1 w 12"/>
                <a:gd name="T5" fmla="*/ 4 h 11"/>
                <a:gd name="T6" fmla="*/ 1 w 12"/>
                <a:gd name="T7" fmla="*/ 5 h 11"/>
                <a:gd name="T8" fmla="*/ 2 w 12"/>
                <a:gd name="T9" fmla="*/ 3196 h 11"/>
                <a:gd name="T10" fmla="*/ 3 w 12"/>
                <a:gd name="T11" fmla="*/ 3487 h 11"/>
                <a:gd name="T12" fmla="*/ 4 w 12"/>
                <a:gd name="T13" fmla="*/ 4150 h 11"/>
                <a:gd name="T14" fmla="*/ 4 w 12"/>
                <a:gd name="T15" fmla="*/ 4527 h 11"/>
                <a:gd name="T16" fmla="*/ 3160 w 12"/>
                <a:gd name="T17" fmla="*/ 5 h 11"/>
                <a:gd name="T18" fmla="*/ 2917 w 12"/>
                <a:gd name="T19" fmla="*/ 4 h 11"/>
                <a:gd name="T20" fmla="*/ 2917 w 12"/>
                <a:gd name="T21" fmla="*/ 3 h 11"/>
                <a:gd name="T22" fmla="*/ 2693 w 12"/>
                <a:gd name="T23" fmla="*/ 2 h 11"/>
                <a:gd name="T24" fmla="*/ 2693 w 12"/>
                <a:gd name="T25" fmla="*/ 1 h 11"/>
                <a:gd name="T26" fmla="*/ 0 w 12"/>
                <a:gd name="T27" fmla="*/ 0 h 11"/>
                <a:gd name="T28" fmla="*/ 0 w 12"/>
                <a:gd name="T29" fmla="*/ 0 h 11"/>
                <a:gd name="T30" fmla="*/ 12 w 12"/>
                <a:gd name="T3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T28" t="T29" r="T30" b="T31"/>
              <a:pathLst>
                <a:path w="12" h="11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8" name="Freeform 1226"/>
            <p:cNvSpPr>
              <a:spLocks noChangeArrowheads="1"/>
            </p:cNvSpPr>
            <p:nvPr/>
          </p:nvSpPr>
          <p:spPr bwMode="auto">
            <a:xfrm>
              <a:off x="3613" y="4178"/>
              <a:ext cx="11" cy="36"/>
            </a:xfrm>
            <a:custGeom>
              <a:avLst/>
              <a:gdLst>
                <a:gd name="G0" fmla="+- 2 0 0"/>
                <a:gd name="G1" fmla="+- 3 0 0"/>
                <a:gd name="G2" fmla="+- 14 0 0"/>
                <a:gd name="G3" fmla="+- 12 0 0"/>
                <a:gd name="G4" fmla="*/ 1 0 51712"/>
                <a:gd name="G5" fmla="+- 10 0 0"/>
                <a:gd name="G6" fmla="cos 35 G5"/>
                <a:gd name="G7" fmla="*/ 1 36707 48160"/>
                <a:gd name="G8" fmla="*/ 1 44925 9632"/>
                <a:gd name="G9" fmla="*/ 1 65379 51712"/>
                <a:gd name="G10" fmla="*/ 1 55839 25856"/>
                <a:gd name="G11" fmla="+- 2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*/ 1 50009 48160"/>
                <a:gd name="G18" fmla="+- 1 0 0"/>
                <a:gd name="G19" fmla="*/ 1 0 51712"/>
                <a:gd name="G20" fmla="+- 65534 0 0"/>
                <a:gd name="G21" fmla="+- 123 0 0"/>
                <a:gd name="T0" fmla="*/ 2208 w 13"/>
                <a:gd name="T1" fmla="*/ 4 h 35"/>
                <a:gd name="T2" fmla="*/ 4 w 13"/>
                <a:gd name="T3" fmla="*/ 2 h 35"/>
                <a:gd name="T4" fmla="*/ 4 w 13"/>
                <a:gd name="T5" fmla="*/ 126 h 35"/>
                <a:gd name="T6" fmla="*/ 3 w 13"/>
                <a:gd name="T7" fmla="*/ 6443 h 35"/>
                <a:gd name="T8" fmla="*/ 3 w 13"/>
                <a:gd name="T9" fmla="*/ 8924 h 35"/>
                <a:gd name="T10" fmla="*/ 2 w 13"/>
                <a:gd name="T11" fmla="*/ 12450 h 35"/>
                <a:gd name="T12" fmla="*/ 2 w 13"/>
                <a:gd name="T13" fmla="*/ 15136 h 35"/>
                <a:gd name="T14" fmla="*/ 1 w 13"/>
                <a:gd name="T15" fmla="*/ 17241 h 35"/>
                <a:gd name="T16" fmla="*/ 1 w 13"/>
                <a:gd name="T17" fmla="*/ 20323 h 35"/>
                <a:gd name="T18" fmla="*/ 0 w 13"/>
                <a:gd name="T19" fmla="*/ 22787 h 35"/>
                <a:gd name="T20" fmla="*/ 1768 w 13"/>
                <a:gd name="T21" fmla="*/ 23466 h 35"/>
                <a:gd name="T22" fmla="*/ 1768 w 13"/>
                <a:gd name="T23" fmla="*/ 20999 h 35"/>
                <a:gd name="T24" fmla="*/ 1904 w 13"/>
                <a:gd name="T25" fmla="*/ 18701 h 35"/>
                <a:gd name="T26" fmla="*/ 1904 w 13"/>
                <a:gd name="T27" fmla="*/ 15894 h 35"/>
                <a:gd name="T28" fmla="*/ 2050 w 13"/>
                <a:gd name="T29" fmla="*/ 12832 h 35"/>
                <a:gd name="T30" fmla="*/ 2050 w 13"/>
                <a:gd name="T31" fmla="*/ 9728 h 35"/>
                <a:gd name="T32" fmla="*/ 2208 w 13"/>
                <a:gd name="T33" fmla="*/ 6995 h 35"/>
                <a:gd name="T34" fmla="*/ 2208 w 13"/>
                <a:gd name="T35" fmla="*/ 4657 h 35"/>
                <a:gd name="T36" fmla="*/ 2208 w 13"/>
                <a:gd name="T37" fmla="*/ 2 h 35"/>
                <a:gd name="T38" fmla="*/ 4 w 13"/>
                <a:gd name="T39" fmla="*/ 0 h 35"/>
                <a:gd name="T40" fmla="*/ 2208 w 13"/>
                <a:gd name="T41" fmla="*/ 4 h 35"/>
                <a:gd name="T42" fmla="*/ 0 w 13"/>
                <a:gd name="T43" fmla="*/ 0 h 35"/>
                <a:gd name="T44" fmla="*/ 13 w 13"/>
                <a:gd name="T4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T42" t="T43" r="T44" b="T45"/>
              <a:pathLst>
                <a:path w="13" h="35">
                  <a:moveTo>
                    <a:pt x="13" y="4"/>
                  </a:moveTo>
                  <a:lnTo>
                    <a:pt x="4" y="2"/>
                  </a:lnTo>
                  <a:lnTo>
                    <a:pt x="4" y="5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2" y="18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1" y="30"/>
                  </a:lnTo>
                  <a:lnTo>
                    <a:pt x="0" y="34"/>
                  </a:lnTo>
                  <a:lnTo>
                    <a:pt x="10" y="35"/>
                  </a:lnTo>
                  <a:lnTo>
                    <a:pt x="10" y="31"/>
                  </a:lnTo>
                  <a:lnTo>
                    <a:pt x="11" y="28"/>
                  </a:lnTo>
                  <a:lnTo>
                    <a:pt x="11" y="24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3" y="11"/>
                  </a:lnTo>
                  <a:lnTo>
                    <a:pt x="13" y="6"/>
                  </a:lnTo>
                  <a:lnTo>
                    <a:pt x="13" y="2"/>
                  </a:lnTo>
                  <a:lnTo>
                    <a:pt x="4" y="0"/>
                  </a:lnTo>
                  <a:lnTo>
                    <a:pt x="13" y="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299" name="Freeform 1227"/>
            <p:cNvSpPr>
              <a:spLocks noChangeArrowheads="1"/>
            </p:cNvSpPr>
            <p:nvPr/>
          </p:nvSpPr>
          <p:spPr bwMode="auto">
            <a:xfrm>
              <a:off x="3613" y="4178"/>
              <a:ext cx="11" cy="18"/>
            </a:xfrm>
            <a:custGeom>
              <a:avLst/>
              <a:gdLst>
                <a:gd name="G0" fmla="+- 8 0 0"/>
                <a:gd name="G1" fmla="+- 2 0 0"/>
                <a:gd name="G2" fmla="+- 8 0 0"/>
                <a:gd name="G3" fmla="*/ 1 14705 45696"/>
                <a:gd name="G4" fmla="*/ 1 65377 54864"/>
                <a:gd name="G5" fmla="*/ 1 63095 51712"/>
                <a:gd name="G6" fmla="*/ G5 1 180"/>
                <a:gd name="G7" fmla="*/ G4 1 G6"/>
                <a:gd name="G8" fmla="*/ 1 12509 49664"/>
                <a:gd name="G9" fmla="+- 1 0 0"/>
                <a:gd name="G10" fmla="+- 1 0 0"/>
                <a:gd name="G11" fmla="*/ 1 49152 5"/>
                <a:gd name="G12" fmla="*/ 1 0 51712"/>
                <a:gd name="T0" fmla="*/ 1 w 13"/>
                <a:gd name="T1" fmla="*/ 13976 h 19"/>
                <a:gd name="T2" fmla="*/ 1525 w 13"/>
                <a:gd name="T3" fmla="*/ 13976 h 19"/>
                <a:gd name="T4" fmla="*/ 2208 w 13"/>
                <a:gd name="T5" fmla="*/ 4 h 19"/>
                <a:gd name="T6" fmla="*/ 4 w 13"/>
                <a:gd name="T7" fmla="*/ 0 h 19"/>
                <a:gd name="T8" fmla="*/ 0 w 13"/>
                <a:gd name="T9" fmla="*/ 8473 h 19"/>
                <a:gd name="T10" fmla="*/ 1525 w 13"/>
                <a:gd name="T11" fmla="*/ 8473 h 19"/>
                <a:gd name="T12" fmla="*/ 1 w 13"/>
                <a:gd name="T13" fmla="*/ 13976 h 19"/>
                <a:gd name="T14" fmla="*/ 4 w 13"/>
                <a:gd name="T15" fmla="*/ 20856 h 19"/>
                <a:gd name="T16" fmla="*/ 1525 w 13"/>
                <a:gd name="T17" fmla="*/ 13976 h 19"/>
                <a:gd name="T18" fmla="*/ 1 w 13"/>
                <a:gd name="T19" fmla="*/ 13976 h 19"/>
                <a:gd name="T20" fmla="*/ 0 w 13"/>
                <a:gd name="T21" fmla="*/ 0 h 19"/>
                <a:gd name="T22" fmla="*/ 13 w 13"/>
                <a:gd name="T2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13" h="19">
                  <a:moveTo>
                    <a:pt x="1" y="13"/>
                  </a:moveTo>
                  <a:lnTo>
                    <a:pt x="8" y="13"/>
                  </a:lnTo>
                  <a:lnTo>
                    <a:pt x="13" y="4"/>
                  </a:lnTo>
                  <a:lnTo>
                    <a:pt x="4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" y="13"/>
                  </a:lnTo>
                  <a:lnTo>
                    <a:pt x="4" y="19"/>
                  </a:lnTo>
                  <a:lnTo>
                    <a:pt x="8" y="13"/>
                  </a:lnTo>
                  <a:lnTo>
                    <a:pt x="1" y="13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0" name="Freeform 1228"/>
            <p:cNvSpPr>
              <a:spLocks noChangeArrowheads="1"/>
            </p:cNvSpPr>
            <p:nvPr/>
          </p:nvSpPr>
          <p:spPr bwMode="auto">
            <a:xfrm>
              <a:off x="3594" y="4173"/>
              <a:ext cx="25" cy="17"/>
            </a:xfrm>
            <a:custGeom>
              <a:avLst/>
              <a:gdLst>
                <a:gd name="G0" fmla="+- 3 0 0"/>
                <a:gd name="G1" fmla="*/ 1 16079 51712"/>
                <a:gd name="G2" fmla="*/ 1 63095 51712"/>
                <a:gd name="G3" fmla="*/ G2 1 180"/>
                <a:gd name="G4" fmla="*/ G1 1 G3"/>
                <a:gd name="G5" fmla="+- 13 0 0"/>
                <a:gd name="G6" fmla="+- 14 0 0"/>
                <a:gd name="G7" fmla="+- 1 0 0"/>
                <a:gd name="G8" fmla="+- 1 0 0"/>
                <a:gd name="G9" fmla="+- 1 0 0"/>
                <a:gd name="G10" fmla="*/ 1 0 51712"/>
                <a:gd name="G11" fmla="+- 2 0 0"/>
                <a:gd name="G12" fmla="*/ 1 0 51712"/>
                <a:gd name="G13" fmla="*/ 1 17 2"/>
                <a:gd name="G14" fmla="+- 8 0 0"/>
                <a:gd name="G15" fmla="*/ 1 16385 2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0 51712"/>
                <a:gd name="G23" fmla="*/ 1 63095 51712"/>
                <a:gd name="G24" fmla="*/ G23 1 180"/>
                <a:gd name="G25" fmla="*/ G22 1 G24"/>
                <a:gd name="G26" fmla="+- 46832 0 0"/>
                <a:gd name="G27" fmla="+- 50224 0 0"/>
                <a:gd name="G28" fmla="+- 53948 0 0"/>
                <a:gd name="T0" fmla="*/ 0 w 26"/>
                <a:gd name="T1" fmla="*/ 16837 h 18"/>
                <a:gd name="T2" fmla="*/ 4 w 26"/>
                <a:gd name="T3" fmla="*/ 18708 h 18"/>
                <a:gd name="T4" fmla="*/ 1525 w 26"/>
                <a:gd name="T5" fmla="*/ 16837 h 18"/>
                <a:gd name="T6" fmla="*/ 2050 w 26"/>
                <a:gd name="T7" fmla="*/ 13638 h 18"/>
                <a:gd name="T8" fmla="*/ 2378 w 26"/>
                <a:gd name="T9" fmla="*/ 13638 h 18"/>
                <a:gd name="T10" fmla="*/ 2208 w 26"/>
                <a:gd name="T11" fmla="*/ 13638 h 18"/>
                <a:gd name="T12" fmla="*/ 2378 w 26"/>
                <a:gd name="T13" fmla="*/ 15153 h 18"/>
                <a:gd name="T14" fmla="*/ 2758 w 26"/>
                <a:gd name="T15" fmla="*/ 18708 h 18"/>
                <a:gd name="T16" fmla="*/ 3444 w 26"/>
                <a:gd name="T17" fmla="*/ 28514 h 18"/>
                <a:gd name="T18" fmla="*/ 4632 w 26"/>
                <a:gd name="T19" fmla="*/ 20787 h 18"/>
                <a:gd name="T20" fmla="*/ 4059 w 26"/>
                <a:gd name="T21" fmla="*/ 12274 h 18"/>
                <a:gd name="T22" fmla="*/ 3769 w 26"/>
                <a:gd name="T23" fmla="*/ 8948 h 18"/>
                <a:gd name="T24" fmla="*/ 3198 w 26"/>
                <a:gd name="T25" fmla="*/ 1 h 18"/>
                <a:gd name="T26" fmla="*/ 2561 w 26"/>
                <a:gd name="T27" fmla="*/ 0 h 18"/>
                <a:gd name="T28" fmla="*/ 1904 w 26"/>
                <a:gd name="T29" fmla="*/ 0 h 18"/>
                <a:gd name="T30" fmla="*/ 1525 w 26"/>
                <a:gd name="T31" fmla="*/ 1 h 18"/>
                <a:gd name="T32" fmla="*/ 5 w 26"/>
                <a:gd name="T33" fmla="*/ 2 h 18"/>
                <a:gd name="T34" fmla="*/ 1 w 26"/>
                <a:gd name="T35" fmla="*/ 8948 h 18"/>
                <a:gd name="T36" fmla="*/ 6 w 26"/>
                <a:gd name="T37" fmla="*/ 9942 h 18"/>
                <a:gd name="T38" fmla="*/ 0 w 26"/>
                <a:gd name="T39" fmla="*/ 16837 h 18"/>
                <a:gd name="T40" fmla="*/ 2 w 26"/>
                <a:gd name="T41" fmla="*/ 20787 h 18"/>
                <a:gd name="T42" fmla="*/ 4 w 26"/>
                <a:gd name="T43" fmla="*/ 18708 h 18"/>
                <a:gd name="T44" fmla="*/ 0 w 26"/>
                <a:gd name="T45" fmla="*/ 16837 h 18"/>
                <a:gd name="T46" fmla="*/ 0 w 26"/>
                <a:gd name="T47" fmla="*/ 0 h 18"/>
                <a:gd name="T48" fmla="*/ 26 w 26"/>
                <a:gd name="T4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T46" t="T47" r="T48" b="T49"/>
              <a:pathLst>
                <a:path w="26" h="18">
                  <a:moveTo>
                    <a:pt x="0" y="11"/>
                  </a:moveTo>
                  <a:lnTo>
                    <a:pt x="4" y="12"/>
                  </a:lnTo>
                  <a:lnTo>
                    <a:pt x="8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9" y="18"/>
                  </a:lnTo>
                  <a:lnTo>
                    <a:pt x="26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1" y="5"/>
                  </a:lnTo>
                  <a:lnTo>
                    <a:pt x="6" y="6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1" name="Freeform 1229"/>
            <p:cNvSpPr>
              <a:spLocks noChangeArrowheads="1"/>
            </p:cNvSpPr>
            <p:nvPr/>
          </p:nvSpPr>
          <p:spPr bwMode="auto">
            <a:xfrm>
              <a:off x="3593" y="4178"/>
              <a:ext cx="4" cy="4"/>
            </a:xfrm>
            <a:custGeom>
              <a:avLst/>
              <a:gdLst>
                <a:gd name="G0" fmla="+- 3 0 0"/>
                <a:gd name="G1" fmla="+- 42 0 0"/>
                <a:gd name="G2" fmla="+- 3 0 0"/>
                <a:gd name="G3" fmla="*/ 1 10851 51712"/>
                <a:gd name="G4" fmla="*/ 1 63095 51712"/>
                <a:gd name="G5" fmla="*/ G4 1 180"/>
                <a:gd name="G6" fmla="*/ G3 1 G5"/>
                <a:gd name="G7" fmla="+- 1 0 0"/>
                <a:gd name="G8" fmla="*/ 1 10923 10"/>
                <a:gd name="T0" fmla="*/ 3 w 7"/>
                <a:gd name="T1" fmla="*/ 170949 h 6"/>
                <a:gd name="T2" fmla="*/ 0 w 7"/>
                <a:gd name="T3" fmla="*/ 271458 h 6"/>
                <a:gd name="T4" fmla="*/ 1 w 7"/>
                <a:gd name="T5" fmla="*/ 271458 h 6"/>
                <a:gd name="T6" fmla="*/ 7 w 7"/>
                <a:gd name="T7" fmla="*/ 1 h 6"/>
                <a:gd name="T8" fmla="*/ 6 w 7"/>
                <a:gd name="T9" fmla="*/ 0 h 6"/>
                <a:gd name="T10" fmla="*/ 3 w 7"/>
                <a:gd name="T11" fmla="*/ 170949 h 6"/>
                <a:gd name="T12" fmla="*/ 0 w 7"/>
                <a:gd name="T13" fmla="*/ 0 h 6"/>
                <a:gd name="T14" fmla="*/ 7 w 7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7" h="6">
                  <a:moveTo>
                    <a:pt x="3" y="3"/>
                  </a:moveTo>
                  <a:lnTo>
                    <a:pt x="0" y="6"/>
                  </a:lnTo>
                  <a:lnTo>
                    <a:pt x="1" y="6"/>
                  </a:lnTo>
                  <a:lnTo>
                    <a:pt x="7" y="1"/>
                  </a:lnTo>
                  <a:lnTo>
                    <a:pt x="6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2" name="Freeform 1230"/>
            <p:cNvSpPr>
              <a:spLocks noChangeArrowheads="1"/>
            </p:cNvSpPr>
            <p:nvPr/>
          </p:nvSpPr>
          <p:spPr bwMode="auto">
            <a:xfrm>
              <a:off x="2082" y="4221"/>
              <a:ext cx="164" cy="11"/>
            </a:xfrm>
            <a:custGeom>
              <a:avLst/>
              <a:gdLst>
                <a:gd name="G0" fmla="+- 65532 0 0"/>
                <a:gd name="G1" fmla="+- 1 0 0"/>
                <a:gd name="G2" fmla="+- 65530 0 0"/>
                <a:gd name="G3" fmla="*/ 1 10851 51712"/>
                <a:gd name="G4" fmla="*/ 1 63095 51712"/>
                <a:gd name="G5" fmla="*/ G4 1 180"/>
                <a:gd name="G6" fmla="*/ G3 1 G5"/>
                <a:gd name="G7" fmla="+- 1 0 0"/>
                <a:gd name="G8" fmla="*/ 1 10923 10"/>
                <a:gd name="T0" fmla="*/ 0 w 170"/>
                <a:gd name="T1" fmla="*/ 1642 h 13"/>
                <a:gd name="T2" fmla="*/ 0 w 170"/>
                <a:gd name="T3" fmla="*/ 2208 h 13"/>
                <a:gd name="T4" fmla="*/ 4671 w 170"/>
                <a:gd name="T5" fmla="*/ 1642 h 13"/>
                <a:gd name="T6" fmla="*/ 4671 w 170"/>
                <a:gd name="T7" fmla="*/ 0 h 13"/>
                <a:gd name="T8" fmla="*/ 0 w 170"/>
                <a:gd name="T9" fmla="*/ 3 h 13"/>
                <a:gd name="T10" fmla="*/ 0 w 170"/>
                <a:gd name="T11" fmla="*/ 1642 h 13"/>
                <a:gd name="T12" fmla="*/ 0 w 170"/>
                <a:gd name="T13" fmla="*/ 0 h 13"/>
                <a:gd name="T14" fmla="*/ 170 w 170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170" h="13">
                  <a:moveTo>
                    <a:pt x="0" y="9"/>
                  </a:moveTo>
                  <a:lnTo>
                    <a:pt x="0" y="13"/>
                  </a:lnTo>
                  <a:lnTo>
                    <a:pt x="170" y="9"/>
                  </a:lnTo>
                  <a:lnTo>
                    <a:pt x="170" y="0"/>
                  </a:lnTo>
                  <a:lnTo>
                    <a:pt x="0" y="3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3" name="Freeform 1231"/>
            <p:cNvSpPr>
              <a:spLocks noChangeArrowheads="1"/>
            </p:cNvSpPr>
            <p:nvPr/>
          </p:nvSpPr>
          <p:spPr bwMode="auto">
            <a:xfrm>
              <a:off x="2118" y="4160"/>
              <a:ext cx="77" cy="8"/>
            </a:xfrm>
            <a:custGeom>
              <a:avLst/>
              <a:gdLst>
                <a:gd name="G0" fmla="+- 65532 0 0"/>
                <a:gd name="G1" fmla="+- 1 0 0"/>
                <a:gd name="G2" fmla="+- 65531 0 0"/>
                <a:gd name="G3" fmla="*/ 1 10851 51712"/>
                <a:gd name="G4" fmla="*/ 1 63095 51712"/>
                <a:gd name="G5" fmla="*/ G4 1 180"/>
                <a:gd name="G6" fmla="*/ G3 1 G5"/>
                <a:gd name="G7" fmla="+- 1 0 0"/>
                <a:gd name="G8" fmla="*/ 1 10923 10"/>
                <a:gd name="T0" fmla="*/ 0 w 88"/>
                <a:gd name="T1" fmla="*/ 5020 h 10"/>
                <a:gd name="T2" fmla="*/ 0 w 88"/>
                <a:gd name="T3" fmla="*/ 7348 h 10"/>
                <a:gd name="T4" fmla="*/ 1063 w 88"/>
                <a:gd name="T5" fmla="*/ 7348 h 10"/>
                <a:gd name="T6" fmla="*/ 1063 w 88"/>
                <a:gd name="T7" fmla="*/ 0 h 10"/>
                <a:gd name="T8" fmla="*/ 0 w 88"/>
                <a:gd name="T9" fmla="*/ 1 h 10"/>
                <a:gd name="T10" fmla="*/ 0 w 88"/>
                <a:gd name="T11" fmla="*/ 5020 h 10"/>
                <a:gd name="T12" fmla="*/ 0 w 88"/>
                <a:gd name="T13" fmla="*/ 0 h 10"/>
                <a:gd name="T14" fmla="*/ 88 w 88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T12" t="T13" r="T14" b="T15"/>
              <a:pathLst>
                <a:path w="88" h="10">
                  <a:moveTo>
                    <a:pt x="0" y="6"/>
                  </a:moveTo>
                  <a:lnTo>
                    <a:pt x="0" y="10"/>
                  </a:lnTo>
                  <a:lnTo>
                    <a:pt x="88" y="10"/>
                  </a:lnTo>
                  <a:lnTo>
                    <a:pt x="88" y="0"/>
                  </a:lnTo>
                  <a:lnTo>
                    <a:pt x="0" y="1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4" name="Rectangle 1232"/>
            <p:cNvSpPr>
              <a:spLocks noChangeArrowheads="1"/>
            </p:cNvSpPr>
            <p:nvPr/>
          </p:nvSpPr>
          <p:spPr bwMode="auto">
            <a:xfrm>
              <a:off x="2149" y="4175"/>
              <a:ext cx="37" cy="52"/>
            </a:xfrm>
            <a:prstGeom prst="rect">
              <a:avLst/>
            </a:pr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5" name="Freeform 1233"/>
            <p:cNvSpPr>
              <a:spLocks noChangeArrowheads="1"/>
            </p:cNvSpPr>
            <p:nvPr/>
          </p:nvSpPr>
          <p:spPr bwMode="auto">
            <a:xfrm>
              <a:off x="2145" y="4168"/>
              <a:ext cx="41" cy="8"/>
            </a:xfrm>
            <a:custGeom>
              <a:avLst/>
              <a:gdLst>
                <a:gd name="G0" fmla="*/ 1 39191 51712"/>
                <a:gd name="G1" fmla="*/ 1 63095 51712"/>
                <a:gd name="G2" fmla="*/ G1 1 180"/>
                <a:gd name="G3" fmla="*/ G0 1 G2"/>
                <a:gd name="G4" fmla="+- 1 0 0"/>
                <a:gd name="G5" fmla="*/ 1 0 51712"/>
                <a:gd name="G6" fmla="*/ 1 0 51712"/>
                <a:gd name="G7" fmla="+- 8 0 0"/>
                <a:gd name="G8" fmla="*/ 1 12509 49664"/>
                <a:gd name="G9" fmla="+- 1 0 0"/>
                <a:gd name="G10" fmla="+- 1 0 0"/>
                <a:gd name="G11" fmla="*/ 1 49152 5"/>
                <a:gd name="G12" fmla="*/ 1 0 51712"/>
                <a:gd name="T0" fmla="*/ 8 w 42"/>
                <a:gd name="T1" fmla="*/ 4564 h 10"/>
                <a:gd name="T2" fmla="*/ 4 w 42"/>
                <a:gd name="T3" fmla="*/ 7348 h 10"/>
                <a:gd name="T4" fmla="*/ 1077 w 42"/>
                <a:gd name="T5" fmla="*/ 7348 h 10"/>
                <a:gd name="T6" fmla="*/ 1077 w 42"/>
                <a:gd name="T7" fmla="*/ 0 h 10"/>
                <a:gd name="T8" fmla="*/ 4 w 42"/>
                <a:gd name="T9" fmla="*/ 0 h 10"/>
                <a:gd name="T10" fmla="*/ 0 w 42"/>
                <a:gd name="T11" fmla="*/ 4564 h 10"/>
                <a:gd name="T12" fmla="*/ 4 w 42"/>
                <a:gd name="T13" fmla="*/ 0 h 10"/>
                <a:gd name="T14" fmla="*/ 0 w 42"/>
                <a:gd name="T15" fmla="*/ 0 h 10"/>
                <a:gd name="T16" fmla="*/ 0 w 42"/>
                <a:gd name="T17" fmla="*/ 4564 h 10"/>
                <a:gd name="T18" fmla="*/ 8 w 42"/>
                <a:gd name="T19" fmla="*/ 4564 h 10"/>
                <a:gd name="T20" fmla="*/ 0 w 42"/>
                <a:gd name="T21" fmla="*/ 0 h 10"/>
                <a:gd name="T22" fmla="*/ 42 w 42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42" h="10">
                  <a:moveTo>
                    <a:pt x="8" y="5"/>
                  </a:moveTo>
                  <a:lnTo>
                    <a:pt x="4" y="10"/>
                  </a:lnTo>
                  <a:lnTo>
                    <a:pt x="42" y="10"/>
                  </a:lnTo>
                  <a:lnTo>
                    <a:pt x="42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6" name="Freeform 1234"/>
            <p:cNvSpPr>
              <a:spLocks noChangeArrowheads="1"/>
            </p:cNvSpPr>
            <p:nvPr/>
          </p:nvSpPr>
          <p:spPr bwMode="auto">
            <a:xfrm>
              <a:off x="2145" y="4175"/>
              <a:ext cx="5" cy="54"/>
            </a:xfrm>
            <a:custGeom>
              <a:avLst/>
              <a:gdLst>
                <a:gd name="G0" fmla="+- 8 0 0"/>
                <a:gd name="G1" fmla="*/ 1 0 51712"/>
                <a:gd name="G2" fmla="*/ 1 63095 51712"/>
                <a:gd name="G3" fmla="*/ G2 1 180"/>
                <a:gd name="G4" fmla="*/ G1 1 G3"/>
                <a:gd name="G5" fmla="*/ 1 0 51712"/>
                <a:gd name="G6" fmla="+- 65532 0 0"/>
                <a:gd name="G7" fmla="+- 4 0 0"/>
                <a:gd name="G8" fmla="*/ 1 12509 49664"/>
                <a:gd name="G9" fmla="+- 1 0 0"/>
                <a:gd name="G10" fmla="+- 1 0 0"/>
                <a:gd name="G11" fmla="*/ 1 49152 5"/>
                <a:gd name="G12" fmla="*/ 1 0 51712"/>
                <a:gd name="T0" fmla="*/ 4 w 8"/>
                <a:gd name="T1" fmla="*/ 19307 h 54"/>
                <a:gd name="T2" fmla="*/ 8 w 8"/>
                <a:gd name="T3" fmla="*/ 21925 h 54"/>
                <a:gd name="T4" fmla="*/ 8 w 8"/>
                <a:gd name="T5" fmla="*/ 0 h 54"/>
                <a:gd name="T6" fmla="*/ 0 w 8"/>
                <a:gd name="T7" fmla="*/ 0 h 54"/>
                <a:gd name="T8" fmla="*/ 0 w 8"/>
                <a:gd name="T9" fmla="*/ 21925 h 54"/>
                <a:gd name="T10" fmla="*/ 4 w 8"/>
                <a:gd name="T11" fmla="*/ 23036 h 54"/>
                <a:gd name="T12" fmla="*/ 0 w 8"/>
                <a:gd name="T13" fmla="*/ 21925 h 54"/>
                <a:gd name="T14" fmla="*/ 0 w 8"/>
                <a:gd name="T15" fmla="*/ 23036 h 54"/>
                <a:gd name="T16" fmla="*/ 4 w 8"/>
                <a:gd name="T17" fmla="*/ 23036 h 54"/>
                <a:gd name="T18" fmla="*/ 4 w 8"/>
                <a:gd name="T19" fmla="*/ 19307 h 54"/>
                <a:gd name="T20" fmla="*/ 0 w 8"/>
                <a:gd name="T21" fmla="*/ 0 h 54"/>
                <a:gd name="T22" fmla="*/ 8 w 8"/>
                <a:gd name="T2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8" h="54">
                  <a:moveTo>
                    <a:pt x="4" y="45"/>
                  </a:moveTo>
                  <a:lnTo>
                    <a:pt x="8" y="50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4" y="54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4" y="54"/>
                  </a:lnTo>
                  <a:lnTo>
                    <a:pt x="4" y="4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7" name="Freeform 1235"/>
            <p:cNvSpPr>
              <a:spLocks noChangeArrowheads="1"/>
            </p:cNvSpPr>
            <p:nvPr/>
          </p:nvSpPr>
          <p:spPr bwMode="auto">
            <a:xfrm>
              <a:off x="2149" y="4224"/>
              <a:ext cx="41" cy="7"/>
            </a:xfrm>
            <a:custGeom>
              <a:avLst/>
              <a:gdLst>
                <a:gd name="G0" fmla="+- 1 0 0"/>
                <a:gd name="G1" fmla="+- 65527 0 0"/>
                <a:gd name="G2" fmla="+- 1 0 0"/>
                <a:gd name="G3" fmla="+- 1 0 0"/>
                <a:gd name="G4" fmla="+- 1 0 0"/>
                <a:gd name="G5" fmla="*/ 1 12509 49664"/>
                <a:gd name="G6" fmla="+- 1 0 0"/>
                <a:gd name="G7" fmla="+- 1 0 0"/>
                <a:gd name="G8" fmla="*/ 1 49152 5"/>
                <a:gd name="G9" fmla="*/ 1 0 51712"/>
                <a:gd name="T0" fmla="*/ 874 w 42"/>
                <a:gd name="T1" fmla="*/ 8948 h 9"/>
                <a:gd name="T2" fmla="*/ 981 w 42"/>
                <a:gd name="T3" fmla="*/ 0 h 9"/>
                <a:gd name="T4" fmla="*/ 0 w 42"/>
                <a:gd name="T5" fmla="*/ 0 h 9"/>
                <a:gd name="T6" fmla="*/ 0 w 42"/>
                <a:gd name="T7" fmla="*/ 13638 h 9"/>
                <a:gd name="T8" fmla="*/ 981 w 42"/>
                <a:gd name="T9" fmla="*/ 13638 h 9"/>
                <a:gd name="T10" fmla="*/ 1077 w 42"/>
                <a:gd name="T11" fmla="*/ 8948 h 9"/>
                <a:gd name="T12" fmla="*/ 981 w 42"/>
                <a:gd name="T13" fmla="*/ 13638 h 9"/>
                <a:gd name="T14" fmla="*/ 1077 w 42"/>
                <a:gd name="T15" fmla="*/ 13638 h 9"/>
                <a:gd name="T16" fmla="*/ 1077 w 42"/>
                <a:gd name="T17" fmla="*/ 8948 h 9"/>
                <a:gd name="T18" fmla="*/ 874 w 42"/>
                <a:gd name="T19" fmla="*/ 8948 h 9"/>
                <a:gd name="T20" fmla="*/ 0 w 42"/>
                <a:gd name="T21" fmla="*/ 0 h 9"/>
                <a:gd name="T22" fmla="*/ 42 w 42"/>
                <a:gd name="T2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42" h="9">
                  <a:moveTo>
                    <a:pt x="33" y="5"/>
                  </a:moveTo>
                  <a:lnTo>
                    <a:pt x="38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38" y="9"/>
                  </a:lnTo>
                  <a:lnTo>
                    <a:pt x="42" y="5"/>
                  </a:lnTo>
                  <a:lnTo>
                    <a:pt x="38" y="9"/>
                  </a:lnTo>
                  <a:lnTo>
                    <a:pt x="42" y="9"/>
                  </a:lnTo>
                  <a:lnTo>
                    <a:pt x="42" y="5"/>
                  </a:lnTo>
                  <a:lnTo>
                    <a:pt x="33" y="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8" name="Freeform 1236"/>
            <p:cNvSpPr>
              <a:spLocks noChangeArrowheads="1"/>
            </p:cNvSpPr>
            <p:nvPr/>
          </p:nvSpPr>
          <p:spPr bwMode="auto">
            <a:xfrm>
              <a:off x="2184" y="4168"/>
              <a:ext cx="6" cy="55"/>
            </a:xfrm>
            <a:custGeom>
              <a:avLst/>
              <a:gdLst>
                <a:gd name="G0" fmla="+- 10 0 0"/>
                <a:gd name="G1" fmla="+- 9 0 0"/>
                <a:gd name="G2" fmla="+- 5 0 0"/>
                <a:gd name="G3" fmla="sin 5 G2"/>
                <a:gd name="G4" fmla="+- 9 0 0"/>
                <a:gd name="G5" fmla="sin 5 G4"/>
                <a:gd name="G6" fmla="+- 5 0 0"/>
                <a:gd name="G7" fmla="*/ 1 12509 49664"/>
                <a:gd name="G8" fmla="+- 1 0 0"/>
                <a:gd name="G9" fmla="+- 1 0 0"/>
                <a:gd name="G10" fmla="*/ 1 49152 5"/>
                <a:gd name="G11" fmla="*/ 1 0 51712"/>
                <a:gd name="T0" fmla="*/ 2527 w 9"/>
                <a:gd name="T1" fmla="*/ 1205 h 55"/>
                <a:gd name="T2" fmla="*/ 0 w 9"/>
                <a:gd name="T3" fmla="*/ 5 h 55"/>
                <a:gd name="T4" fmla="*/ 0 w 9"/>
                <a:gd name="T5" fmla="*/ 6630 h 55"/>
                <a:gd name="T6" fmla="*/ 3852 w 9"/>
                <a:gd name="T7" fmla="*/ 6630 h 55"/>
                <a:gd name="T8" fmla="*/ 3852 w 9"/>
                <a:gd name="T9" fmla="*/ 5 h 55"/>
                <a:gd name="T10" fmla="*/ 2527 w 9"/>
                <a:gd name="T11" fmla="*/ 0 h 55"/>
                <a:gd name="T12" fmla="*/ 3852 w 9"/>
                <a:gd name="T13" fmla="*/ 5 h 55"/>
                <a:gd name="T14" fmla="*/ 3852 w 9"/>
                <a:gd name="T15" fmla="*/ 0 h 55"/>
                <a:gd name="T16" fmla="*/ 2527 w 9"/>
                <a:gd name="T17" fmla="*/ 0 h 55"/>
                <a:gd name="T18" fmla="*/ 2527 w 9"/>
                <a:gd name="T19" fmla="*/ 1205 h 55"/>
                <a:gd name="T20" fmla="*/ 0 w 9"/>
                <a:gd name="T21" fmla="*/ 0 h 55"/>
                <a:gd name="T22" fmla="*/ 9 w 9"/>
                <a:gd name="T2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9" h="55">
                  <a:moveTo>
                    <a:pt x="5" y="10"/>
                  </a:moveTo>
                  <a:lnTo>
                    <a:pt x="0" y="5"/>
                  </a:lnTo>
                  <a:lnTo>
                    <a:pt x="0" y="55"/>
                  </a:lnTo>
                  <a:lnTo>
                    <a:pt x="9" y="55"/>
                  </a:lnTo>
                  <a:lnTo>
                    <a:pt x="9" y="5"/>
                  </a:lnTo>
                  <a:lnTo>
                    <a:pt x="5" y="0"/>
                  </a:lnTo>
                  <a:lnTo>
                    <a:pt x="9" y="5"/>
                  </a:lnTo>
                  <a:lnTo>
                    <a:pt x="9" y="0"/>
                  </a:lnTo>
                  <a:lnTo>
                    <a:pt x="5" y="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09" name="Freeform 1237"/>
            <p:cNvSpPr>
              <a:spLocks noChangeArrowheads="1"/>
            </p:cNvSpPr>
            <p:nvPr/>
          </p:nvSpPr>
          <p:spPr bwMode="auto">
            <a:xfrm>
              <a:off x="2086" y="4172"/>
              <a:ext cx="63" cy="54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+- 1 0 0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1 0 0"/>
                <a:gd name="G12" fmla="+- 1 0 0"/>
                <a:gd name="G13" fmla="*/ 1 0 51712"/>
                <a:gd name="G14" fmla="+- 11 0 0"/>
                <a:gd name="G15" fmla="cos 37 G14"/>
                <a:gd name="G16" fmla="*/ 1 17675 25856"/>
                <a:gd name="G17" fmla="+- 1 0 0"/>
                <a:gd name="G18" fmla="+- 1 0 0"/>
                <a:gd name="G19" fmla="*/ 1 64127 51712"/>
                <a:gd name="G20" fmla="*/ 1 53 2"/>
                <a:gd name="G21" fmla="+- 1 0 0"/>
                <a:gd name="G22" fmla="+- 1 0 0"/>
                <a:gd name="G23" fmla="+- 1 0 0"/>
                <a:gd name="G24" fmla="+- 1 0 0"/>
                <a:gd name="G25" fmla="+- 1 0 0"/>
                <a:gd name="G26" fmla="+- 1 0 0"/>
                <a:gd name="G27" fmla="*/ 1 16385 2"/>
                <a:gd name="G28" fmla="+- 1 0 0"/>
                <a:gd name="G29" fmla="+- 1 0 0"/>
                <a:gd name="G30" fmla="+- 1 0 0"/>
                <a:gd name="G31" fmla="+- 1 0 0"/>
                <a:gd name="G32" fmla="+- 1 0 0"/>
                <a:gd name="G33" fmla="+- 1 0 0"/>
                <a:gd name="G34" fmla="+- 1 0 0"/>
                <a:gd name="G35" fmla="+- 1 0 0"/>
                <a:gd name="G36" fmla="+- 1 0 0"/>
                <a:gd name="G37" fmla="+- 1 0 0"/>
                <a:gd name="G38" fmla="+- 1 0 0"/>
                <a:gd name="G39" fmla="+- 1 0 0"/>
                <a:gd name="G40" fmla="+- 1 0 0"/>
                <a:gd name="G41" fmla="*/ 1 0 51712"/>
                <a:gd name="G42" fmla="*/ 1 63095 51712"/>
                <a:gd name="G43" fmla="*/ G42 1 180"/>
                <a:gd name="G44" fmla="*/ G41 1 G43"/>
                <a:gd name="G45" fmla="+- 65316 0 0"/>
                <a:gd name="G46" fmla="+- 65254 0 0"/>
                <a:gd name="G47" fmla="+- 65139 0 0"/>
                <a:gd name="G48" fmla="+- 64985 0 0"/>
                <a:gd name="G49" fmla="+- 64831 0 0"/>
                <a:gd name="G50" fmla="+- 64546 0 0"/>
                <a:gd name="G51" fmla="+- 64295 0 0"/>
                <a:gd name="G52" fmla="+- 63983 0 0"/>
                <a:gd name="G53" fmla="+- 63294 0 0"/>
                <a:gd name="G54" fmla="+- 61768 0 0"/>
                <a:gd name="T0" fmla="*/ 1330 w 63"/>
                <a:gd name="T1" fmla="*/ 1579 h 54"/>
                <a:gd name="T2" fmla="*/ 1359 w 63"/>
                <a:gd name="T3" fmla="*/ 1579 h 54"/>
                <a:gd name="T4" fmla="*/ 1297 w 63"/>
                <a:gd name="T5" fmla="*/ 1579 h 54"/>
                <a:gd name="T6" fmla="*/ 1182 w 63"/>
                <a:gd name="T7" fmla="*/ 1579 h 54"/>
                <a:gd name="T8" fmla="*/ 1028 w 63"/>
                <a:gd name="T9" fmla="*/ 1579 h 54"/>
                <a:gd name="T10" fmla="*/ 874 w 63"/>
                <a:gd name="T11" fmla="*/ 1579 h 54"/>
                <a:gd name="T12" fmla="*/ 707 w 63"/>
                <a:gd name="T13" fmla="*/ 1697 h 54"/>
                <a:gd name="T14" fmla="*/ 587 w 63"/>
                <a:gd name="T15" fmla="*/ 1828 h 54"/>
                <a:gd name="T16" fmla="*/ 560 w 63"/>
                <a:gd name="T17" fmla="*/ 2113 h 54"/>
                <a:gd name="T18" fmla="*/ 1238 w 63"/>
                <a:gd name="T19" fmla="*/ 3480 h 54"/>
                <a:gd name="T20" fmla="*/ 535 w 63"/>
                <a:gd name="T21" fmla="*/ 4303 h 54"/>
                <a:gd name="T22" fmla="*/ 511 w 63"/>
                <a:gd name="T23" fmla="*/ 4574 h 54"/>
                <a:gd name="T24" fmla="*/ 488 w 63"/>
                <a:gd name="T25" fmla="*/ 4574 h 54"/>
                <a:gd name="T26" fmla="*/ 511 w 63"/>
                <a:gd name="T27" fmla="*/ 4620 h 54"/>
                <a:gd name="T28" fmla="*/ 535 w 63"/>
                <a:gd name="T29" fmla="*/ 4620 h 54"/>
                <a:gd name="T30" fmla="*/ 675 w 63"/>
                <a:gd name="T31" fmla="*/ 4914 h 54"/>
                <a:gd name="T32" fmla="*/ 874 w 63"/>
                <a:gd name="T33" fmla="*/ 4914 h 54"/>
                <a:gd name="T34" fmla="*/ 1028 w 63"/>
                <a:gd name="T35" fmla="*/ 4914 h 54"/>
                <a:gd name="T36" fmla="*/ 1128 w 63"/>
                <a:gd name="T37" fmla="*/ 4962 h 54"/>
                <a:gd name="T38" fmla="*/ 1182 w 63"/>
                <a:gd name="T39" fmla="*/ 4962 h 54"/>
                <a:gd name="T40" fmla="*/ 1182 w 63"/>
                <a:gd name="T41" fmla="*/ 5276 h 54"/>
                <a:gd name="T42" fmla="*/ 1182 w 63"/>
                <a:gd name="T43" fmla="*/ 5276 h 54"/>
                <a:gd name="T44" fmla="*/ 1128 w 63"/>
                <a:gd name="T45" fmla="*/ 5336 h 54"/>
                <a:gd name="T46" fmla="*/ 1028 w 63"/>
                <a:gd name="T47" fmla="*/ 5336 h 54"/>
                <a:gd name="T48" fmla="*/ 874 w 63"/>
                <a:gd name="T49" fmla="*/ 5656 h 54"/>
                <a:gd name="T50" fmla="*/ 675 w 63"/>
                <a:gd name="T51" fmla="*/ 5739 h 54"/>
                <a:gd name="T52" fmla="*/ 511 w 63"/>
                <a:gd name="T53" fmla="*/ 5739 h 54"/>
                <a:gd name="T54" fmla="*/ 388 w 63"/>
                <a:gd name="T55" fmla="*/ 5794 h 54"/>
                <a:gd name="T56" fmla="*/ 322 w 63"/>
                <a:gd name="T57" fmla="*/ 6075 h 54"/>
                <a:gd name="T58" fmla="*/ 322 w 63"/>
                <a:gd name="T59" fmla="*/ 6075 h 54"/>
                <a:gd name="T60" fmla="*/ 10 w 63"/>
                <a:gd name="T61" fmla="*/ 6075 h 54"/>
                <a:gd name="T62" fmla="*/ 322 w 63"/>
                <a:gd name="T63" fmla="*/ 6219 h 54"/>
                <a:gd name="T64" fmla="*/ 337 w 63"/>
                <a:gd name="T65" fmla="*/ 6219 h 54"/>
                <a:gd name="T66" fmla="*/ 1128 w 63"/>
                <a:gd name="T67" fmla="*/ 7104 h 54"/>
                <a:gd name="T68" fmla="*/ 1054 w 63"/>
                <a:gd name="T69" fmla="*/ 7170 h 54"/>
                <a:gd name="T70" fmla="*/ 936 w 63"/>
                <a:gd name="T71" fmla="*/ 7518 h 54"/>
                <a:gd name="T72" fmla="*/ 707 w 63"/>
                <a:gd name="T73" fmla="*/ 7644 h 54"/>
                <a:gd name="T74" fmla="*/ 511 w 63"/>
                <a:gd name="T75" fmla="*/ 8194 h 54"/>
                <a:gd name="T76" fmla="*/ 353 w 63"/>
                <a:gd name="T77" fmla="*/ 8259 h 54"/>
                <a:gd name="T78" fmla="*/ 7 w 63"/>
                <a:gd name="T79" fmla="*/ 8265 h 54"/>
                <a:gd name="T80" fmla="*/ 2 w 63"/>
                <a:gd name="T81" fmla="*/ 8683 h 54"/>
                <a:gd name="T82" fmla="*/ 0 w 63"/>
                <a:gd name="T83" fmla="*/ 8805 h 54"/>
                <a:gd name="T84" fmla="*/ 1637 w 63"/>
                <a:gd name="T85" fmla="*/ 8683 h 54"/>
                <a:gd name="T86" fmla="*/ 1563 w 63"/>
                <a:gd name="T87" fmla="*/ 1 h 54"/>
                <a:gd name="T88" fmla="*/ 1528 w 63"/>
                <a:gd name="T89" fmla="*/ 0 h 54"/>
                <a:gd name="T90" fmla="*/ 1459 w 63"/>
                <a:gd name="T91" fmla="*/ 0 h 54"/>
                <a:gd name="T92" fmla="*/ 1359 w 63"/>
                <a:gd name="T93" fmla="*/ 1 h 54"/>
                <a:gd name="T94" fmla="*/ 1297 w 63"/>
                <a:gd name="T95" fmla="*/ 2 h 54"/>
                <a:gd name="T96" fmla="*/ 1212 w 63"/>
                <a:gd name="T97" fmla="*/ 3 h 54"/>
                <a:gd name="T98" fmla="*/ 1157 w 63"/>
                <a:gd name="T99" fmla="*/ 58 h 54"/>
                <a:gd name="T100" fmla="*/ 1157 w 63"/>
                <a:gd name="T101" fmla="*/ 1267 h 54"/>
                <a:gd name="T102" fmla="*/ 1212 w 63"/>
                <a:gd name="T103" fmla="*/ 1471 h 54"/>
                <a:gd name="T104" fmla="*/ 1330 w 63"/>
                <a:gd name="T105" fmla="*/ 1579 h 54"/>
                <a:gd name="T106" fmla="*/ 0 w 63"/>
                <a:gd name="T107" fmla="*/ 0 h 54"/>
                <a:gd name="T108" fmla="*/ 63 w 63"/>
                <a:gd name="T10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T106" t="T107" r="T108" b="T109"/>
              <a:pathLst>
                <a:path w="63" h="54">
                  <a:moveTo>
                    <a:pt x="51" y="10"/>
                  </a:moveTo>
                  <a:lnTo>
                    <a:pt x="52" y="10"/>
                  </a:lnTo>
                  <a:lnTo>
                    <a:pt x="50" y="10"/>
                  </a:lnTo>
                  <a:lnTo>
                    <a:pt x="46" y="10"/>
                  </a:lnTo>
                  <a:lnTo>
                    <a:pt x="40" y="10"/>
                  </a:lnTo>
                  <a:lnTo>
                    <a:pt x="33" y="10"/>
                  </a:lnTo>
                  <a:lnTo>
                    <a:pt x="28" y="11"/>
                  </a:lnTo>
                  <a:lnTo>
                    <a:pt x="24" y="12"/>
                  </a:lnTo>
                  <a:lnTo>
                    <a:pt x="23" y="14"/>
                  </a:lnTo>
                  <a:lnTo>
                    <a:pt x="48" y="21"/>
                  </a:lnTo>
                  <a:lnTo>
                    <a:pt x="22" y="27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7" y="30"/>
                  </a:lnTo>
                  <a:lnTo>
                    <a:pt x="33" y="30"/>
                  </a:lnTo>
                  <a:lnTo>
                    <a:pt x="40" y="30"/>
                  </a:lnTo>
                  <a:lnTo>
                    <a:pt x="44" y="31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4" y="33"/>
                  </a:lnTo>
                  <a:lnTo>
                    <a:pt x="40" y="33"/>
                  </a:lnTo>
                  <a:lnTo>
                    <a:pt x="33" y="34"/>
                  </a:lnTo>
                  <a:lnTo>
                    <a:pt x="27" y="35"/>
                  </a:lnTo>
                  <a:lnTo>
                    <a:pt x="21" y="35"/>
                  </a:lnTo>
                  <a:lnTo>
                    <a:pt x="15" y="36"/>
                  </a:lnTo>
                  <a:lnTo>
                    <a:pt x="11" y="37"/>
                  </a:lnTo>
                  <a:lnTo>
                    <a:pt x="10" y="37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44" y="44"/>
                  </a:lnTo>
                  <a:lnTo>
                    <a:pt x="41" y="45"/>
                  </a:lnTo>
                  <a:lnTo>
                    <a:pt x="36" y="46"/>
                  </a:lnTo>
                  <a:lnTo>
                    <a:pt x="28" y="47"/>
                  </a:lnTo>
                  <a:lnTo>
                    <a:pt x="21" y="50"/>
                  </a:lnTo>
                  <a:lnTo>
                    <a:pt x="13" y="51"/>
                  </a:lnTo>
                  <a:lnTo>
                    <a:pt x="7" y="52"/>
                  </a:lnTo>
                  <a:lnTo>
                    <a:pt x="2" y="53"/>
                  </a:lnTo>
                  <a:lnTo>
                    <a:pt x="0" y="54"/>
                  </a:lnTo>
                  <a:lnTo>
                    <a:pt x="63" y="53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2" y="1"/>
                  </a:lnTo>
                  <a:lnTo>
                    <a:pt x="50" y="2"/>
                  </a:lnTo>
                  <a:lnTo>
                    <a:pt x="47" y="3"/>
                  </a:lnTo>
                  <a:lnTo>
                    <a:pt x="45" y="6"/>
                  </a:lnTo>
                  <a:lnTo>
                    <a:pt x="45" y="7"/>
                  </a:lnTo>
                  <a:lnTo>
                    <a:pt x="47" y="9"/>
                  </a:lnTo>
                  <a:lnTo>
                    <a:pt x="51" y="1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" name="Freeform 1238"/>
            <p:cNvSpPr>
              <a:spLocks noChangeArrowheads="1"/>
            </p:cNvSpPr>
            <p:nvPr/>
          </p:nvSpPr>
          <p:spPr bwMode="auto">
            <a:xfrm>
              <a:off x="2105" y="4178"/>
              <a:ext cx="36" cy="11"/>
            </a:xfrm>
            <a:custGeom>
              <a:avLst/>
              <a:gdLst>
                <a:gd name="G0" fmla="+- 9 0 0"/>
                <a:gd name="G1" fmla="*/ 1 29071 57600"/>
                <a:gd name="G2" fmla="*/ 1 63095 51712"/>
                <a:gd name="G3" fmla="*/ G2 1 180"/>
                <a:gd name="G4" fmla="*/ G1 1 G3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4 0 0"/>
                <a:gd name="G12" fmla="sin 1 G11"/>
                <a:gd name="G13" fmla="+- 65535 0 0"/>
                <a:gd name="G14" fmla="+- 65532 0 0"/>
                <a:gd name="G15" fmla="+- 6 0 0"/>
                <a:gd name="G16" fmla="+- 1 0 0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*/ 1 1773 45696"/>
                <a:gd name="G23" fmla="+- 1 0 0"/>
                <a:gd name="G24" fmla="*/ 1 0 51712"/>
                <a:gd name="G25" fmla="*/ 1 0 51712"/>
                <a:gd name="G26" fmla="+- 1525 0 0"/>
                <a:gd name="G27" fmla="sin G25 G26"/>
                <a:gd name="G28" fmla="*/ 1 38249 38528"/>
                <a:gd name="G29" fmla="*/ 1 63095 51712"/>
                <a:gd name="G30" fmla="*/ G29 1 180"/>
                <a:gd name="G31" fmla="*/ G28 1 G30"/>
                <a:gd name="G32" fmla="+- 1 0 0"/>
                <a:gd name="T0" fmla="*/ 6 w 37"/>
                <a:gd name="T1" fmla="*/ 4 h 13"/>
                <a:gd name="T2" fmla="*/ 9 w 37"/>
                <a:gd name="T3" fmla="*/ 1525 h 13"/>
                <a:gd name="T4" fmla="*/ 8 w 37"/>
                <a:gd name="T5" fmla="*/ 1904 h 13"/>
                <a:gd name="T6" fmla="*/ 461 w 37"/>
                <a:gd name="T7" fmla="*/ 1768 h 13"/>
                <a:gd name="T8" fmla="*/ 632 w 37"/>
                <a:gd name="T9" fmla="*/ 1525 h 13"/>
                <a:gd name="T10" fmla="*/ 822 w 37"/>
                <a:gd name="T11" fmla="*/ 1525 h 13"/>
                <a:gd name="T12" fmla="*/ 1127 w 37"/>
                <a:gd name="T13" fmla="*/ 1525 h 13"/>
                <a:gd name="T14" fmla="*/ 1252 w 37"/>
                <a:gd name="T15" fmla="*/ 1525 h 13"/>
                <a:gd name="T16" fmla="*/ 1465 w 37"/>
                <a:gd name="T17" fmla="*/ 1525 h 13"/>
                <a:gd name="T18" fmla="*/ 1320 w 37"/>
                <a:gd name="T19" fmla="*/ 0 h 13"/>
                <a:gd name="T20" fmla="*/ 1252 w 37"/>
                <a:gd name="T21" fmla="*/ 1525 h 13"/>
                <a:gd name="T22" fmla="*/ 1319 w 37"/>
                <a:gd name="T23" fmla="*/ 0 h 13"/>
                <a:gd name="T24" fmla="*/ 1252 w 37"/>
                <a:gd name="T25" fmla="*/ 0 h 13"/>
                <a:gd name="T26" fmla="*/ 1127 w 37"/>
                <a:gd name="T27" fmla="*/ 0 h 13"/>
                <a:gd name="T28" fmla="*/ 822 w 37"/>
                <a:gd name="T29" fmla="*/ 0 h 13"/>
                <a:gd name="T30" fmla="*/ 569 w 37"/>
                <a:gd name="T31" fmla="*/ 0 h 13"/>
                <a:gd name="T32" fmla="*/ 9 w 37"/>
                <a:gd name="T33" fmla="*/ 1 h 13"/>
                <a:gd name="T34" fmla="*/ 4 w 37"/>
                <a:gd name="T35" fmla="*/ 2 h 13"/>
                <a:gd name="T36" fmla="*/ 0 w 37"/>
                <a:gd name="T37" fmla="*/ 1525 h 13"/>
                <a:gd name="T38" fmla="*/ 4 w 37"/>
                <a:gd name="T39" fmla="*/ 2208 h 13"/>
                <a:gd name="T40" fmla="*/ 0 w 37"/>
                <a:gd name="T41" fmla="*/ 1525 h 13"/>
                <a:gd name="T42" fmla="*/ 0 w 37"/>
                <a:gd name="T43" fmla="*/ 2050 h 13"/>
                <a:gd name="T44" fmla="*/ 4 w 37"/>
                <a:gd name="T45" fmla="*/ 2208 h 13"/>
                <a:gd name="T46" fmla="*/ 6 w 37"/>
                <a:gd name="T47" fmla="*/ 4 h 13"/>
                <a:gd name="T48" fmla="*/ 0 w 37"/>
                <a:gd name="T49" fmla="*/ 0 h 13"/>
                <a:gd name="T50" fmla="*/ 37 w 37"/>
                <a:gd name="T5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T48" t="T49" r="T50" b="T51"/>
              <a:pathLst>
                <a:path w="37" h="13">
                  <a:moveTo>
                    <a:pt x="6" y="4"/>
                  </a:moveTo>
                  <a:lnTo>
                    <a:pt x="9" y="8"/>
                  </a:lnTo>
                  <a:lnTo>
                    <a:pt x="8" y="11"/>
                  </a:lnTo>
                  <a:lnTo>
                    <a:pt x="11" y="10"/>
                  </a:lnTo>
                  <a:lnTo>
                    <a:pt x="17" y="8"/>
                  </a:lnTo>
                  <a:lnTo>
                    <a:pt x="22" y="8"/>
                  </a:lnTo>
                  <a:lnTo>
                    <a:pt x="28" y="8"/>
                  </a:lnTo>
                  <a:lnTo>
                    <a:pt x="32" y="8"/>
                  </a:lnTo>
                  <a:lnTo>
                    <a:pt x="37" y="8"/>
                  </a:lnTo>
                  <a:lnTo>
                    <a:pt x="34" y="0"/>
                  </a:lnTo>
                  <a:lnTo>
                    <a:pt x="32" y="8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2"/>
                  </a:lnTo>
                  <a:lnTo>
                    <a:pt x="0" y="8"/>
                  </a:lnTo>
                  <a:lnTo>
                    <a:pt x="4" y="1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4" y="13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1" name="Freeform 1239"/>
            <p:cNvSpPr>
              <a:spLocks noChangeArrowheads="1"/>
            </p:cNvSpPr>
            <p:nvPr/>
          </p:nvSpPr>
          <p:spPr bwMode="auto">
            <a:xfrm>
              <a:off x="2109" y="4183"/>
              <a:ext cx="26" cy="13"/>
            </a:xfrm>
            <a:custGeom>
              <a:avLst/>
              <a:gdLst>
                <a:gd name="G0" fmla="+- 1 0 0"/>
                <a:gd name="G1" fmla="*/ 1 0 51712"/>
                <a:gd name="G2" fmla="+- 1 0 0"/>
                <a:gd name="G3" fmla="+- 1 0 0"/>
                <a:gd name="G4" fmla="*/ 1 16385 2"/>
                <a:gd name="G5" fmla="+- 1 0 0"/>
                <a:gd name="G6" fmla="+- 1 0 0"/>
                <a:gd name="T0" fmla="*/ 3971 w 27"/>
                <a:gd name="T1" fmla="*/ 1263 h 15"/>
                <a:gd name="T2" fmla="*/ 3971 w 27"/>
                <a:gd name="T3" fmla="*/ 6 h 15"/>
                <a:gd name="T4" fmla="*/ 2 w 27"/>
                <a:gd name="T5" fmla="*/ 0 h 15"/>
                <a:gd name="T6" fmla="*/ 0 w 27"/>
                <a:gd name="T7" fmla="*/ 858 h 15"/>
                <a:gd name="T8" fmla="*/ 3915 w 27"/>
                <a:gd name="T9" fmla="*/ 1263 h 15"/>
                <a:gd name="T10" fmla="*/ 3915 w 27"/>
                <a:gd name="T11" fmla="*/ 6 h 15"/>
                <a:gd name="T12" fmla="*/ 3971 w 27"/>
                <a:gd name="T13" fmla="*/ 1263 h 15"/>
                <a:gd name="T14" fmla="*/ 0 w 27"/>
                <a:gd name="T15" fmla="*/ 0 h 15"/>
                <a:gd name="T16" fmla="*/ 27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27" h="15">
                  <a:moveTo>
                    <a:pt x="27" y="15"/>
                  </a:moveTo>
                  <a:lnTo>
                    <a:pt x="27" y="6"/>
                  </a:lnTo>
                  <a:lnTo>
                    <a:pt x="2" y="0"/>
                  </a:lnTo>
                  <a:lnTo>
                    <a:pt x="0" y="9"/>
                  </a:lnTo>
                  <a:lnTo>
                    <a:pt x="26" y="15"/>
                  </a:lnTo>
                  <a:lnTo>
                    <a:pt x="26" y="6"/>
                  </a:lnTo>
                  <a:lnTo>
                    <a:pt x="27" y="1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2" name="Freeform 1240"/>
            <p:cNvSpPr>
              <a:spLocks noChangeArrowheads="1"/>
            </p:cNvSpPr>
            <p:nvPr/>
          </p:nvSpPr>
          <p:spPr bwMode="auto">
            <a:xfrm>
              <a:off x="2108" y="4190"/>
              <a:ext cx="27" cy="13"/>
            </a:xfrm>
            <a:custGeom>
              <a:avLst/>
              <a:gdLst>
                <a:gd name="G0" fmla="*/ 1 43 2"/>
                <a:gd name="G1" fmla="+- 1 0 0"/>
                <a:gd name="G2" fmla="+- 11 0 0"/>
                <a:gd name="G3" fmla="*/ 1 16385 2"/>
                <a:gd name="G4" fmla="*/ 1 50009 48160"/>
                <a:gd name="T0" fmla="*/ 2 w 28"/>
                <a:gd name="T1" fmla="*/ 1263 h 15"/>
                <a:gd name="T2" fmla="*/ 3458 w 28"/>
                <a:gd name="T3" fmla="*/ 858 h 15"/>
                <a:gd name="T4" fmla="*/ 3355 w 28"/>
                <a:gd name="T5" fmla="*/ 0 h 15"/>
                <a:gd name="T6" fmla="*/ 0 w 28"/>
                <a:gd name="T7" fmla="*/ 6 h 15"/>
                <a:gd name="T8" fmla="*/ 2 w 28"/>
                <a:gd name="T9" fmla="*/ 1263 h 15"/>
                <a:gd name="T10" fmla="*/ 0 w 28"/>
                <a:gd name="T11" fmla="*/ 0 h 15"/>
                <a:gd name="T12" fmla="*/ 28 w 28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28" h="15">
                  <a:moveTo>
                    <a:pt x="2" y="15"/>
                  </a:moveTo>
                  <a:lnTo>
                    <a:pt x="28" y="9"/>
                  </a:lnTo>
                  <a:lnTo>
                    <a:pt x="27" y="0"/>
                  </a:lnTo>
                  <a:lnTo>
                    <a:pt x="0" y="6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3" name="Freeform 1241"/>
            <p:cNvSpPr>
              <a:spLocks noChangeArrowheads="1"/>
            </p:cNvSpPr>
            <p:nvPr/>
          </p:nvSpPr>
          <p:spPr bwMode="auto">
            <a:xfrm>
              <a:off x="2101" y="4197"/>
              <a:ext cx="34" cy="13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+- 1 0 0"/>
                <a:gd name="G4" fmla="*/ 1 18537 45696"/>
                <a:gd name="G5" fmla="*/ 1 2291 19264"/>
                <a:gd name="G6" fmla="*/ 1 63971 49664"/>
                <a:gd name="G7" fmla="*/ 1 63095 51712"/>
                <a:gd name="G8" fmla="*/ G7 1 180"/>
                <a:gd name="G9" fmla="*/ G6 1 G8"/>
                <a:gd name="G10" fmla="+- 1 0 0"/>
                <a:gd name="G11" fmla="+- 7 0 0"/>
                <a:gd name="G12" fmla="*/ 1 18799 22848"/>
                <a:gd name="G13" fmla="+- 1 0 0"/>
                <a:gd name="G14" fmla="+- 1 0 0"/>
                <a:gd name="G15" fmla="+- 1 0 0"/>
                <a:gd name="G16" fmla="+- 1 0 0"/>
                <a:gd name="G17" fmla="*/ 1 16385 2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+- 1 0 0"/>
                <a:gd name="G25" fmla="*/ 1 0 51712"/>
                <a:gd name="G26" fmla="*/ 1 63095 51712"/>
                <a:gd name="G27" fmla="*/ G26 1 180"/>
                <a:gd name="G28" fmla="*/ G25 1 G27"/>
                <a:gd name="G29" fmla="+- 238 0 0"/>
                <a:gd name="G30" fmla="+- 403 0 0"/>
                <a:gd name="G31" fmla="+- 820 0 0"/>
                <a:gd name="G32" fmla="+- 1562 0 0"/>
                <a:gd name="T0" fmla="*/ 1482 w 35"/>
                <a:gd name="T1" fmla="*/ 1263 h 15"/>
                <a:gd name="T2" fmla="*/ 1501 w 35"/>
                <a:gd name="T3" fmla="*/ 1263 h 15"/>
                <a:gd name="T4" fmla="*/ 1587 w 35"/>
                <a:gd name="T5" fmla="*/ 1184 h 15"/>
                <a:gd name="T6" fmla="*/ 1678 w 35"/>
                <a:gd name="T7" fmla="*/ 858 h 15"/>
                <a:gd name="T8" fmla="*/ 1567 w 35"/>
                <a:gd name="T9" fmla="*/ 5 h 15"/>
                <a:gd name="T10" fmla="*/ 1482 w 35"/>
                <a:gd name="T11" fmla="*/ 5 h 15"/>
                <a:gd name="T12" fmla="*/ 1201 w 35"/>
                <a:gd name="T13" fmla="*/ 3 h 15"/>
                <a:gd name="T14" fmla="*/ 814 w 35"/>
                <a:gd name="T15" fmla="*/ 3 h 15"/>
                <a:gd name="T16" fmla="*/ 584 w 35"/>
                <a:gd name="T17" fmla="*/ 2 h 15"/>
                <a:gd name="T18" fmla="*/ 8 w 35"/>
                <a:gd name="T19" fmla="*/ 2 h 15"/>
                <a:gd name="T20" fmla="*/ 7 w 35"/>
                <a:gd name="T21" fmla="*/ 2 h 15"/>
                <a:gd name="T22" fmla="*/ 494 w 35"/>
                <a:gd name="T23" fmla="*/ 5 h 15"/>
                <a:gd name="T24" fmla="*/ 8 w 35"/>
                <a:gd name="T25" fmla="*/ 858 h 15"/>
                <a:gd name="T26" fmla="*/ 6 w 35"/>
                <a:gd name="T27" fmla="*/ 0 h 15"/>
                <a:gd name="T28" fmla="*/ 3 w 35"/>
                <a:gd name="T29" fmla="*/ 1 h 15"/>
                <a:gd name="T30" fmla="*/ 0 w 35"/>
                <a:gd name="T31" fmla="*/ 7 h 15"/>
                <a:gd name="T32" fmla="*/ 4 w 35"/>
                <a:gd name="T33" fmla="*/ 976 h 15"/>
                <a:gd name="T34" fmla="*/ 7 w 35"/>
                <a:gd name="T35" fmla="*/ 976 h 15"/>
                <a:gd name="T36" fmla="*/ 584 w 35"/>
                <a:gd name="T37" fmla="*/ 1041 h 15"/>
                <a:gd name="T38" fmla="*/ 770 w 35"/>
                <a:gd name="T39" fmla="*/ 1041 h 15"/>
                <a:gd name="T40" fmla="*/ 1136 w 35"/>
                <a:gd name="T41" fmla="*/ 1041 h 15"/>
                <a:gd name="T42" fmla="*/ 1420 w 35"/>
                <a:gd name="T43" fmla="*/ 1110 h 15"/>
                <a:gd name="T44" fmla="*/ 1343 w 35"/>
                <a:gd name="T45" fmla="*/ 976 h 15"/>
                <a:gd name="T46" fmla="*/ 1420 w 35"/>
                <a:gd name="T47" fmla="*/ 7 h 15"/>
                <a:gd name="T48" fmla="*/ 1402 w 35"/>
                <a:gd name="T49" fmla="*/ 7 h 15"/>
                <a:gd name="T50" fmla="*/ 1420 w 35"/>
                <a:gd name="T51" fmla="*/ 7 h 15"/>
                <a:gd name="T52" fmla="*/ 1482 w 35"/>
                <a:gd name="T53" fmla="*/ 1263 h 15"/>
                <a:gd name="T54" fmla="*/ 0 w 35"/>
                <a:gd name="T55" fmla="*/ 0 h 15"/>
                <a:gd name="T56" fmla="*/ 35 w 35"/>
                <a:gd name="T5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T54" t="T55" r="T56" b="T57"/>
              <a:pathLst>
                <a:path w="35" h="15">
                  <a:moveTo>
                    <a:pt x="30" y="15"/>
                  </a:moveTo>
                  <a:lnTo>
                    <a:pt x="31" y="15"/>
                  </a:lnTo>
                  <a:lnTo>
                    <a:pt x="33" y="14"/>
                  </a:lnTo>
                  <a:lnTo>
                    <a:pt x="35" y="9"/>
                  </a:lnTo>
                  <a:lnTo>
                    <a:pt x="32" y="5"/>
                  </a:lnTo>
                  <a:lnTo>
                    <a:pt x="30" y="5"/>
                  </a:lnTo>
                  <a:lnTo>
                    <a:pt x="25" y="3"/>
                  </a:lnTo>
                  <a:lnTo>
                    <a:pt x="18" y="3"/>
                  </a:lnTo>
                  <a:lnTo>
                    <a:pt x="12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9" y="5"/>
                  </a:lnTo>
                  <a:lnTo>
                    <a:pt x="8" y="9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7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12" y="12"/>
                  </a:lnTo>
                  <a:lnTo>
                    <a:pt x="17" y="12"/>
                  </a:lnTo>
                  <a:lnTo>
                    <a:pt x="24" y="12"/>
                  </a:lnTo>
                  <a:lnTo>
                    <a:pt x="29" y="13"/>
                  </a:lnTo>
                  <a:lnTo>
                    <a:pt x="27" y="11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4" name="Freeform 1242"/>
            <p:cNvSpPr>
              <a:spLocks noChangeArrowheads="1"/>
            </p:cNvSpPr>
            <p:nvPr/>
          </p:nvSpPr>
          <p:spPr bwMode="auto">
            <a:xfrm>
              <a:off x="2093" y="4204"/>
              <a:ext cx="37" cy="12"/>
            </a:xfrm>
            <a:custGeom>
              <a:avLst/>
              <a:gdLst>
                <a:gd name="G0" fmla="+- 5 0 0"/>
                <a:gd name="G1" fmla="*/ 1 18797 51712"/>
                <a:gd name="G2" fmla="+- 13 0 0"/>
                <a:gd name="G3" fmla="+- 21 0 0"/>
                <a:gd name="G4" fmla="+- 1 0 0"/>
                <a:gd name="G5" fmla="+- 1 0 0"/>
                <a:gd name="G6" fmla="+- 1 0 0"/>
                <a:gd name="G7" fmla="+- 1 0 0"/>
                <a:gd name="G8" fmla="*/ 1 32095 51712"/>
                <a:gd name="G9" fmla="*/ 1 0 51712"/>
                <a:gd name="G10" fmla="+- 14 0 0"/>
                <a:gd name="G11" fmla="+- 25 0 0"/>
                <a:gd name="G12" fmla="*/ 1 16385 2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+- 1 0 0"/>
                <a:gd name="G19" fmla="*/ 1 0 51712"/>
                <a:gd name="G20" fmla="*/ 1 63095 51712"/>
                <a:gd name="G21" fmla="*/ G20 1 180"/>
                <a:gd name="G22" fmla="*/ G19 1 G21"/>
                <a:gd name="G23" fmla="*/ 1 0 51712"/>
                <a:gd name="G24" fmla="+- 1 0 0"/>
                <a:gd name="G25" fmla="+- 63972 0 0"/>
                <a:gd name="T0" fmla="*/ 6 w 38"/>
                <a:gd name="T1" fmla="*/ 5 h 14"/>
                <a:gd name="T2" fmla="*/ 5 w 38"/>
                <a:gd name="T3" fmla="*/ 5 h 14"/>
                <a:gd name="T4" fmla="*/ 7 w 38"/>
                <a:gd name="T5" fmla="*/ 6 h 14"/>
                <a:gd name="T6" fmla="*/ 6 w 38"/>
                <a:gd name="T7" fmla="*/ 1570 h 14"/>
                <a:gd name="T8" fmla="*/ 5 w 38"/>
                <a:gd name="T9" fmla="*/ 1570 h 14"/>
                <a:gd name="T10" fmla="*/ 8 w 38"/>
                <a:gd name="T11" fmla="*/ 1465 h 14"/>
                <a:gd name="T12" fmla="*/ 501 w 38"/>
                <a:gd name="T13" fmla="*/ 1465 h 14"/>
                <a:gd name="T14" fmla="*/ 681 w 38"/>
                <a:gd name="T15" fmla="*/ 1367 h 14"/>
                <a:gd name="T16" fmla="*/ 927 w 38"/>
                <a:gd name="T17" fmla="*/ 1276 h 14"/>
                <a:gd name="T18" fmla="*/ 1198 w 38"/>
                <a:gd name="T19" fmla="*/ 1276 h 14"/>
                <a:gd name="T20" fmla="*/ 1348 w 38"/>
                <a:gd name="T21" fmla="*/ 1112 h 14"/>
                <a:gd name="T22" fmla="*/ 1327 w 38"/>
                <a:gd name="T23" fmla="*/ 0 h 14"/>
                <a:gd name="T24" fmla="*/ 1156 w 38"/>
                <a:gd name="T25" fmla="*/ 0 h 14"/>
                <a:gd name="T26" fmla="*/ 927 w 38"/>
                <a:gd name="T27" fmla="*/ 1 h 14"/>
                <a:gd name="T28" fmla="*/ 647 w 38"/>
                <a:gd name="T29" fmla="*/ 2 h 14"/>
                <a:gd name="T30" fmla="*/ 476 w 38"/>
                <a:gd name="T31" fmla="*/ 2 h 14"/>
                <a:gd name="T32" fmla="*/ 7 w 38"/>
                <a:gd name="T33" fmla="*/ 3 h 14"/>
                <a:gd name="T34" fmla="*/ 3 w 38"/>
                <a:gd name="T35" fmla="*/ 4 h 14"/>
                <a:gd name="T36" fmla="*/ 1 w 38"/>
                <a:gd name="T37" fmla="*/ 4 h 14"/>
                <a:gd name="T38" fmla="*/ 0 w 38"/>
                <a:gd name="T39" fmla="*/ 1367 h 14"/>
                <a:gd name="T40" fmla="*/ 3 w 38"/>
                <a:gd name="T41" fmla="*/ 1682 h 14"/>
                <a:gd name="T42" fmla="*/ 5 w 38"/>
                <a:gd name="T43" fmla="*/ 1682 h 14"/>
                <a:gd name="T44" fmla="*/ 6 w 38"/>
                <a:gd name="T45" fmla="*/ 5 h 14"/>
                <a:gd name="T46" fmla="*/ 0 w 38"/>
                <a:gd name="T47" fmla="*/ 0 h 14"/>
                <a:gd name="T48" fmla="*/ 38 w 38"/>
                <a:gd name="T4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T46" t="T47" r="T48" b="T49"/>
              <a:pathLst>
                <a:path w="38" h="14">
                  <a:moveTo>
                    <a:pt x="6" y="5"/>
                  </a:moveTo>
                  <a:lnTo>
                    <a:pt x="5" y="5"/>
                  </a:lnTo>
                  <a:lnTo>
                    <a:pt x="7" y="6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4" y="12"/>
                  </a:lnTo>
                  <a:lnTo>
                    <a:pt x="20" y="11"/>
                  </a:lnTo>
                  <a:lnTo>
                    <a:pt x="26" y="10"/>
                  </a:lnTo>
                  <a:lnTo>
                    <a:pt x="33" y="10"/>
                  </a:lnTo>
                  <a:lnTo>
                    <a:pt x="38" y="8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6" y="1"/>
                  </a:lnTo>
                  <a:lnTo>
                    <a:pt x="19" y="2"/>
                  </a:lnTo>
                  <a:lnTo>
                    <a:pt x="13" y="2"/>
                  </a:lnTo>
                  <a:lnTo>
                    <a:pt x="7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11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5" name="Freeform 1243"/>
            <p:cNvSpPr>
              <a:spLocks noChangeArrowheads="1"/>
            </p:cNvSpPr>
            <p:nvPr/>
          </p:nvSpPr>
          <p:spPr bwMode="auto">
            <a:xfrm>
              <a:off x="2098" y="4210"/>
              <a:ext cx="33" cy="12"/>
            </a:xfrm>
            <a:custGeom>
              <a:avLst/>
              <a:gdLst>
                <a:gd name="G0" fmla="+- 1 0 0"/>
                <a:gd name="G1" fmla="*/ 1 0 51712"/>
                <a:gd name="G2" fmla="+- 1 0 0"/>
                <a:gd name="G3" fmla="+- 1 0 0"/>
                <a:gd name="G4" fmla="*/ 1 16385 2"/>
                <a:gd name="G5" fmla="+- 1 0 0"/>
                <a:gd name="G6" fmla="+- 1 0 0"/>
                <a:gd name="T0" fmla="*/ 1799 w 34"/>
                <a:gd name="T1" fmla="*/ 1682 h 14"/>
                <a:gd name="T2" fmla="*/ 1797 w 34"/>
                <a:gd name="T3" fmla="*/ 6 h 14"/>
                <a:gd name="T4" fmla="*/ 1 w 34"/>
                <a:gd name="T5" fmla="*/ 0 h 14"/>
                <a:gd name="T6" fmla="*/ 0 w 34"/>
                <a:gd name="T7" fmla="*/ 1191 h 14"/>
                <a:gd name="T8" fmla="*/ 1699 w 34"/>
                <a:gd name="T9" fmla="*/ 1682 h 14"/>
                <a:gd name="T10" fmla="*/ 1605 w 34"/>
                <a:gd name="T11" fmla="*/ 1038 h 14"/>
                <a:gd name="T12" fmla="*/ 1799 w 34"/>
                <a:gd name="T13" fmla="*/ 1682 h 14"/>
                <a:gd name="T14" fmla="*/ 0 w 34"/>
                <a:gd name="T15" fmla="*/ 0 h 14"/>
                <a:gd name="T16" fmla="*/ 34 w 34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34" h="14">
                  <a:moveTo>
                    <a:pt x="34" y="14"/>
                  </a:moveTo>
                  <a:lnTo>
                    <a:pt x="33" y="6"/>
                  </a:lnTo>
                  <a:lnTo>
                    <a:pt x="1" y="0"/>
                  </a:lnTo>
                  <a:lnTo>
                    <a:pt x="0" y="9"/>
                  </a:lnTo>
                  <a:lnTo>
                    <a:pt x="32" y="14"/>
                  </a:lnTo>
                  <a:lnTo>
                    <a:pt x="30" y="7"/>
                  </a:lnTo>
                  <a:lnTo>
                    <a:pt x="34" y="14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6" name="Freeform 1244"/>
            <p:cNvSpPr>
              <a:spLocks noChangeArrowheads="1"/>
            </p:cNvSpPr>
            <p:nvPr/>
          </p:nvSpPr>
          <p:spPr bwMode="auto">
            <a:xfrm>
              <a:off x="2077" y="4217"/>
              <a:ext cx="54" cy="17"/>
            </a:xfrm>
            <a:custGeom>
              <a:avLst/>
              <a:gdLst>
                <a:gd name="G0" fmla="*/ 1 39091 57600"/>
                <a:gd name="G1" fmla="*/ 1 63095 51712"/>
                <a:gd name="G2" fmla="*/ G1 1 180"/>
                <a:gd name="G3" fmla="*/ G0 1 G2"/>
                <a:gd name="G4" fmla="*/ 1 38001 61568"/>
                <a:gd name="G5" fmla="+- 1 0 0"/>
                <a:gd name="G6" fmla="+- 1 0 0"/>
                <a:gd name="G7" fmla="+- 1 0 0"/>
                <a:gd name="G8" fmla="+- 1 0 0"/>
                <a:gd name="G9" fmla="+- 1 0 0"/>
                <a:gd name="G10" fmla="+- 1 0 0"/>
                <a:gd name="G11" fmla="+- 8 0 0"/>
                <a:gd name="G12" fmla="+- 11 0 0"/>
                <a:gd name="G13" fmla="+- 11 0 0"/>
                <a:gd name="G14" fmla="*/ 1 26921 45696"/>
                <a:gd name="G15" fmla="*/ 1 63095 51712"/>
                <a:gd name="G16" fmla="*/ G15 1 180"/>
                <a:gd name="G17" fmla="*/ G14 1 G16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+- 1 0 0"/>
                <a:gd name="G24" fmla="*/ 1 1773 45696"/>
                <a:gd name="G25" fmla="+- 1 0 0"/>
                <a:gd name="G26" fmla="*/ 1 38249 38528"/>
                <a:gd name="G27" fmla="*/ 1 63095 51712"/>
                <a:gd name="G28" fmla="*/ G27 1 180"/>
                <a:gd name="G29" fmla="*/ G26 1 G28"/>
                <a:gd name="G30" fmla="+- 1 0 0"/>
                <a:gd name="G31" fmla="+- 1 0 0"/>
                <a:gd name="G32" fmla="+- 1 0 0"/>
                <a:gd name="T0" fmla="*/ 8 w 54"/>
                <a:gd name="T1" fmla="*/ 13638 h 18"/>
                <a:gd name="T2" fmla="*/ 533 w 54"/>
                <a:gd name="T3" fmla="*/ 24070 h 18"/>
                <a:gd name="T4" fmla="*/ 505 w 54"/>
                <a:gd name="T5" fmla="*/ 25663 h 18"/>
                <a:gd name="T6" fmla="*/ 662 w 54"/>
                <a:gd name="T7" fmla="*/ 24070 h 18"/>
                <a:gd name="T8" fmla="*/ 916 w 54"/>
                <a:gd name="T9" fmla="*/ 23097 h 18"/>
                <a:gd name="T10" fmla="*/ 1338 w 54"/>
                <a:gd name="T11" fmla="*/ 20787 h 18"/>
                <a:gd name="T12" fmla="*/ 1610 w 54"/>
                <a:gd name="T13" fmla="*/ 16837 h 18"/>
                <a:gd name="T14" fmla="*/ 1998 w 54"/>
                <a:gd name="T15" fmla="*/ 15153 h 18"/>
                <a:gd name="T16" fmla="*/ 2225 w 54"/>
                <a:gd name="T17" fmla="*/ 13638 h 18"/>
                <a:gd name="T18" fmla="*/ 2350 w 54"/>
                <a:gd name="T19" fmla="*/ 11047 h 18"/>
                <a:gd name="T20" fmla="*/ 2225 w 54"/>
                <a:gd name="T21" fmla="*/ 0 h 18"/>
                <a:gd name="T22" fmla="*/ 2109 w 54"/>
                <a:gd name="T23" fmla="*/ 0 h 18"/>
                <a:gd name="T24" fmla="*/ 1893 w 54"/>
                <a:gd name="T25" fmla="*/ 1 h 18"/>
                <a:gd name="T26" fmla="*/ 1573 w 54"/>
                <a:gd name="T27" fmla="*/ 2 h 18"/>
                <a:gd name="T28" fmla="*/ 1268 w 54"/>
                <a:gd name="T29" fmla="*/ 3 h 18"/>
                <a:gd name="T30" fmla="*/ 822 w 54"/>
                <a:gd name="T31" fmla="*/ 8948 h 18"/>
                <a:gd name="T32" fmla="*/ 608 w 54"/>
                <a:gd name="T33" fmla="*/ 9942 h 18"/>
                <a:gd name="T34" fmla="*/ 464 w 54"/>
                <a:gd name="T35" fmla="*/ 11047 h 18"/>
                <a:gd name="T36" fmla="*/ 3 w 54"/>
                <a:gd name="T37" fmla="*/ 16837 h 18"/>
                <a:gd name="T38" fmla="*/ 8 w 54"/>
                <a:gd name="T39" fmla="*/ 28514 h 18"/>
                <a:gd name="T40" fmla="*/ 3 w 54"/>
                <a:gd name="T41" fmla="*/ 16837 h 18"/>
                <a:gd name="T42" fmla="*/ 0 w 54"/>
                <a:gd name="T43" fmla="*/ 28514 h 18"/>
                <a:gd name="T44" fmla="*/ 8 w 54"/>
                <a:gd name="T45" fmla="*/ 28514 h 18"/>
                <a:gd name="T46" fmla="*/ 8 w 54"/>
                <a:gd name="T47" fmla="*/ 13638 h 18"/>
                <a:gd name="T48" fmla="*/ 0 w 54"/>
                <a:gd name="T49" fmla="*/ 0 h 18"/>
                <a:gd name="T50" fmla="*/ 54 w 54"/>
                <a:gd name="T5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T48" t="T49" r="T50" b="T51"/>
              <a:pathLst>
                <a:path w="54" h="18">
                  <a:moveTo>
                    <a:pt x="8" y="9"/>
                  </a:moveTo>
                  <a:lnTo>
                    <a:pt x="12" y="15"/>
                  </a:lnTo>
                  <a:lnTo>
                    <a:pt x="11" y="16"/>
                  </a:lnTo>
                  <a:lnTo>
                    <a:pt x="16" y="15"/>
                  </a:lnTo>
                  <a:lnTo>
                    <a:pt x="22" y="14"/>
                  </a:lnTo>
                  <a:lnTo>
                    <a:pt x="30" y="13"/>
                  </a:lnTo>
                  <a:lnTo>
                    <a:pt x="37" y="11"/>
                  </a:lnTo>
                  <a:lnTo>
                    <a:pt x="45" y="10"/>
                  </a:lnTo>
                  <a:lnTo>
                    <a:pt x="50" y="9"/>
                  </a:lnTo>
                  <a:lnTo>
                    <a:pt x="54" y="7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3" y="1"/>
                  </a:lnTo>
                  <a:lnTo>
                    <a:pt x="36" y="2"/>
                  </a:lnTo>
                  <a:lnTo>
                    <a:pt x="28" y="3"/>
                  </a:lnTo>
                  <a:lnTo>
                    <a:pt x="20" y="5"/>
                  </a:lnTo>
                  <a:lnTo>
                    <a:pt x="14" y="6"/>
                  </a:lnTo>
                  <a:lnTo>
                    <a:pt x="9" y="7"/>
                  </a:lnTo>
                  <a:lnTo>
                    <a:pt x="3" y="11"/>
                  </a:lnTo>
                  <a:lnTo>
                    <a:pt x="8" y="18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8" y="18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7" name="Freeform 1245"/>
            <p:cNvSpPr>
              <a:spLocks noChangeArrowheads="1"/>
            </p:cNvSpPr>
            <p:nvPr/>
          </p:nvSpPr>
          <p:spPr bwMode="auto">
            <a:xfrm>
              <a:off x="2086" y="4224"/>
              <a:ext cx="68" cy="10"/>
            </a:xfrm>
            <a:custGeom>
              <a:avLst/>
              <a:gdLst>
                <a:gd name="G0" fmla="+- 1 0 0"/>
                <a:gd name="G1" fmla="+- 65527 0 0"/>
                <a:gd name="G2" fmla="+- 1 0 0"/>
                <a:gd name="G3" fmla="+- 1 0 0"/>
                <a:gd name="G4" fmla="+- 1 0 0"/>
                <a:gd name="G5" fmla="*/ 1 12509 49664"/>
                <a:gd name="G6" fmla="+- 1 0 0"/>
                <a:gd name="G7" fmla="+- 1 0 0"/>
                <a:gd name="G8" fmla="*/ 1 49152 5"/>
                <a:gd name="G9" fmla="*/ 1 0 51712"/>
                <a:gd name="T0" fmla="*/ 3422 w 67"/>
                <a:gd name="T1" fmla="*/ 1955 h 12"/>
                <a:gd name="T2" fmla="*/ 3626 w 67"/>
                <a:gd name="T3" fmla="*/ 0 h 12"/>
                <a:gd name="T4" fmla="*/ 0 w 67"/>
                <a:gd name="T5" fmla="*/ 3 h 12"/>
                <a:gd name="T6" fmla="*/ 0 w 67"/>
                <a:gd name="T7" fmla="*/ 3160 h 12"/>
                <a:gd name="T8" fmla="*/ 3626 w 67"/>
                <a:gd name="T9" fmla="*/ 2693 h 12"/>
                <a:gd name="T10" fmla="*/ 3842 w 67"/>
                <a:gd name="T11" fmla="*/ 5 h 12"/>
                <a:gd name="T12" fmla="*/ 3626 w 67"/>
                <a:gd name="T13" fmla="*/ 2693 h 12"/>
                <a:gd name="T14" fmla="*/ 3842 w 67"/>
                <a:gd name="T15" fmla="*/ 2693 h 12"/>
                <a:gd name="T16" fmla="*/ 3842 w 67"/>
                <a:gd name="T17" fmla="*/ 5 h 12"/>
                <a:gd name="T18" fmla="*/ 3422 w 67"/>
                <a:gd name="T19" fmla="*/ 1955 h 12"/>
                <a:gd name="T20" fmla="*/ 0 w 67"/>
                <a:gd name="T21" fmla="*/ 0 h 12"/>
                <a:gd name="T22" fmla="*/ 67 w 67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67" h="12">
                  <a:moveTo>
                    <a:pt x="59" y="6"/>
                  </a:moveTo>
                  <a:lnTo>
                    <a:pt x="63" y="0"/>
                  </a:lnTo>
                  <a:lnTo>
                    <a:pt x="0" y="3"/>
                  </a:lnTo>
                  <a:lnTo>
                    <a:pt x="0" y="12"/>
                  </a:lnTo>
                  <a:lnTo>
                    <a:pt x="63" y="10"/>
                  </a:lnTo>
                  <a:lnTo>
                    <a:pt x="67" y="5"/>
                  </a:lnTo>
                  <a:lnTo>
                    <a:pt x="63" y="10"/>
                  </a:lnTo>
                  <a:lnTo>
                    <a:pt x="67" y="10"/>
                  </a:lnTo>
                  <a:lnTo>
                    <a:pt x="67" y="5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8" name="Freeform 1246"/>
            <p:cNvSpPr>
              <a:spLocks noChangeArrowheads="1"/>
            </p:cNvSpPr>
            <p:nvPr/>
          </p:nvSpPr>
          <p:spPr bwMode="auto">
            <a:xfrm>
              <a:off x="2144" y="4170"/>
              <a:ext cx="9" cy="54"/>
            </a:xfrm>
            <a:custGeom>
              <a:avLst/>
              <a:gdLst>
                <a:gd name="G0" fmla="*/ 1 0 51712"/>
                <a:gd name="G1" fmla="+- 55 0 0"/>
                <a:gd name="G2" fmla="*/ 1 60477 45696"/>
                <a:gd name="G3" fmla="*/ 1 63095 51712"/>
                <a:gd name="G4" fmla="*/ G3 1 180"/>
                <a:gd name="G5" fmla="*/ G2 1 G4"/>
                <a:gd name="G6" fmla="*/ 1 21 4"/>
                <a:gd name="G7" fmla="*/ 1 16385 2"/>
                <a:gd name="G8" fmla="+- 1 0 0"/>
                <a:gd name="G9" fmla="+- 1 0 0"/>
                <a:gd name="T0" fmla="*/ 1 w 11"/>
                <a:gd name="T1" fmla="*/ 975 h 55"/>
                <a:gd name="T2" fmla="*/ 0 w 11"/>
                <a:gd name="T3" fmla="*/ 3 h 55"/>
                <a:gd name="T4" fmla="*/ 3 w 11"/>
                <a:gd name="T5" fmla="*/ 6630 h 55"/>
                <a:gd name="T6" fmla="*/ 4527 w 11"/>
                <a:gd name="T7" fmla="*/ 6476 h 55"/>
                <a:gd name="T8" fmla="*/ 3487 w 11"/>
                <a:gd name="T9" fmla="*/ 2 h 55"/>
                <a:gd name="T10" fmla="*/ 3196 w 11"/>
                <a:gd name="T11" fmla="*/ 0 h 55"/>
                <a:gd name="T12" fmla="*/ 1 w 11"/>
                <a:gd name="T13" fmla="*/ 975 h 55"/>
                <a:gd name="T14" fmla="*/ 0 w 11"/>
                <a:gd name="T15" fmla="*/ 0 h 55"/>
                <a:gd name="T16" fmla="*/ 11 w 11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11" h="55">
                  <a:moveTo>
                    <a:pt x="1" y="7"/>
                  </a:moveTo>
                  <a:lnTo>
                    <a:pt x="0" y="3"/>
                  </a:lnTo>
                  <a:lnTo>
                    <a:pt x="3" y="55"/>
                  </a:lnTo>
                  <a:lnTo>
                    <a:pt x="11" y="54"/>
                  </a:lnTo>
                  <a:lnTo>
                    <a:pt x="8" y="2"/>
                  </a:lnTo>
                  <a:lnTo>
                    <a:pt x="7" y="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9" name="Freeform 1247"/>
            <p:cNvSpPr>
              <a:spLocks noChangeArrowheads="1"/>
            </p:cNvSpPr>
            <p:nvPr/>
          </p:nvSpPr>
          <p:spPr bwMode="auto">
            <a:xfrm>
              <a:off x="2144" y="4166"/>
              <a:ext cx="4" cy="7"/>
            </a:xfrm>
            <a:custGeom>
              <a:avLst/>
              <a:gdLst>
                <a:gd name="G0" fmla="+- 9 0 0"/>
                <a:gd name="G1" fmla="*/ 1 63 2"/>
                <a:gd name="G2" fmla="+- 3 0 0"/>
                <a:gd name="G3" fmla="+- 9 0 0"/>
                <a:gd name="G4" fmla="*/ 1 16385 2"/>
                <a:gd name="G5" fmla="+- 1 0 0"/>
                <a:gd name="G6" fmla="+- 1 0 0"/>
                <a:gd name="T0" fmla="*/ 3 w 7"/>
                <a:gd name="T1" fmla="*/ 13638 h 9"/>
                <a:gd name="T2" fmla="*/ 0 w 7"/>
                <a:gd name="T3" fmla="*/ 11047 h 9"/>
                <a:gd name="T4" fmla="*/ 1 w 7"/>
                <a:gd name="T5" fmla="*/ 13638 h 9"/>
                <a:gd name="T6" fmla="*/ 7 w 7"/>
                <a:gd name="T7" fmla="*/ 2 h 9"/>
                <a:gd name="T8" fmla="*/ 6 w 7"/>
                <a:gd name="T9" fmla="*/ 1 h 9"/>
                <a:gd name="T10" fmla="*/ 3 w 7"/>
                <a:gd name="T11" fmla="*/ 0 h 9"/>
                <a:gd name="T12" fmla="*/ 3 w 7"/>
                <a:gd name="T13" fmla="*/ 13638 h 9"/>
                <a:gd name="T14" fmla="*/ 0 w 7"/>
                <a:gd name="T15" fmla="*/ 0 h 9"/>
                <a:gd name="T16" fmla="*/ 7 w 7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T14" t="T15" r="T16" b="T17"/>
              <a:pathLst>
                <a:path w="7" h="9">
                  <a:moveTo>
                    <a:pt x="3" y="9"/>
                  </a:moveTo>
                  <a:lnTo>
                    <a:pt x="0" y="7"/>
                  </a:lnTo>
                  <a:lnTo>
                    <a:pt x="1" y="9"/>
                  </a:lnTo>
                  <a:lnTo>
                    <a:pt x="7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0" name="Freeform 1248"/>
            <p:cNvSpPr>
              <a:spLocks noChangeArrowheads="1"/>
            </p:cNvSpPr>
            <p:nvPr/>
          </p:nvSpPr>
          <p:spPr bwMode="auto">
            <a:xfrm>
              <a:off x="2130" y="4166"/>
              <a:ext cx="15" cy="17"/>
            </a:xfrm>
            <a:custGeom>
              <a:avLst/>
              <a:gdLst>
                <a:gd name="G0" fmla="+- 7 0 0"/>
                <a:gd name="G1" fmla="cos 10 G0"/>
                <a:gd name="G2" fmla="*/ 1 46349 44192"/>
                <a:gd name="G3" fmla="*/ 1 8353 44808"/>
                <a:gd name="G4" fmla="+- 1 0 0"/>
                <a:gd name="G5" fmla="+- 8 0 0"/>
                <a:gd name="G6" fmla="+- 3 0 0"/>
                <a:gd name="G7" fmla="+- 65530 0 0"/>
                <a:gd name="G8" fmla="+- 16 0 0"/>
                <a:gd name="G9" fmla="+- 19 0 0"/>
                <a:gd name="G10" fmla="cos 10 G9"/>
                <a:gd name="G11" fmla="*/ 1 16385 2"/>
                <a:gd name="G12" fmla="+- 1 0 0"/>
                <a:gd name="G13" fmla="+- 1 0 0"/>
                <a:gd name="G14" fmla="+- 1 0 0"/>
                <a:gd name="G15" fmla="*/ 1 50009 48160"/>
                <a:gd name="G16" fmla="+- 1 0 0"/>
                <a:gd name="G17" fmla="+- 15146 0 0"/>
                <a:gd name="G18" fmla="+- 13631 0 0"/>
                <a:gd name="T0" fmla="*/ 574 w 17"/>
                <a:gd name="T1" fmla="*/ 15153 h 18"/>
                <a:gd name="T2" fmla="*/ 7 w 17"/>
                <a:gd name="T3" fmla="*/ 13638 h 18"/>
                <a:gd name="T4" fmla="*/ 7 w 17"/>
                <a:gd name="T5" fmla="*/ 18708 h 18"/>
                <a:gd name="T6" fmla="*/ 542 w 17"/>
                <a:gd name="T7" fmla="*/ 16837 h 18"/>
                <a:gd name="T8" fmla="*/ 682 w 17"/>
                <a:gd name="T9" fmla="*/ 15153 h 18"/>
                <a:gd name="T10" fmla="*/ 764 w 17"/>
                <a:gd name="T11" fmla="*/ 13638 h 18"/>
                <a:gd name="T12" fmla="*/ 857 w 17"/>
                <a:gd name="T13" fmla="*/ 13638 h 18"/>
                <a:gd name="T14" fmla="*/ 857 w 17"/>
                <a:gd name="T15" fmla="*/ 0 h 18"/>
                <a:gd name="T16" fmla="*/ 722 w 17"/>
                <a:gd name="T17" fmla="*/ 0 h 18"/>
                <a:gd name="T18" fmla="*/ 542 w 17"/>
                <a:gd name="T19" fmla="*/ 1 h 18"/>
                <a:gd name="T20" fmla="*/ 6 w 17"/>
                <a:gd name="T21" fmla="*/ 2 h 18"/>
                <a:gd name="T22" fmla="*/ 3 w 17"/>
                <a:gd name="T23" fmla="*/ 4 h 18"/>
                <a:gd name="T24" fmla="*/ 0 w 17"/>
                <a:gd name="T25" fmla="*/ 11047 h 18"/>
                <a:gd name="T26" fmla="*/ 0 w 17"/>
                <a:gd name="T27" fmla="*/ 20787 h 18"/>
                <a:gd name="T28" fmla="*/ 3 w 17"/>
                <a:gd name="T29" fmla="*/ 25663 h 18"/>
                <a:gd name="T30" fmla="*/ 8 w 17"/>
                <a:gd name="T31" fmla="*/ 28514 h 18"/>
                <a:gd name="T32" fmla="*/ 574 w 17"/>
                <a:gd name="T33" fmla="*/ 15153 h 18"/>
                <a:gd name="T34" fmla="*/ 0 w 17"/>
                <a:gd name="T35" fmla="*/ 0 h 18"/>
                <a:gd name="T36" fmla="*/ 17 w 17"/>
                <a:gd name="T3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T34" t="T35" r="T36" b="T37"/>
              <a:pathLst>
                <a:path w="17" h="18">
                  <a:moveTo>
                    <a:pt x="10" y="10"/>
                  </a:moveTo>
                  <a:lnTo>
                    <a:pt x="7" y="9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3" y="16"/>
                  </a:lnTo>
                  <a:lnTo>
                    <a:pt x="8" y="18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1" name="Freeform 1249"/>
            <p:cNvSpPr>
              <a:spLocks noChangeArrowheads="1"/>
            </p:cNvSpPr>
            <p:nvPr/>
          </p:nvSpPr>
          <p:spPr bwMode="auto">
            <a:xfrm>
              <a:off x="2149" y="4170"/>
              <a:ext cx="39" cy="11"/>
            </a:xfrm>
            <a:custGeom>
              <a:avLst/>
              <a:gdLst>
                <a:gd name="G0" fmla="+- 1 0 0"/>
                <a:gd name="G1" fmla="+- 1 0 0"/>
                <a:gd name="G2" fmla="+- 1 0 0"/>
                <a:gd name="G3" fmla="*/ 1 0 51712"/>
                <a:gd name="G4" fmla="+- 15 0 0"/>
                <a:gd name="G5" fmla="*/ 1 9213 51712"/>
                <a:gd name="G6" fmla="*/ 1 44919 25856"/>
                <a:gd name="G7" fmla="*/ 1 63095 51712"/>
                <a:gd name="G8" fmla="*/ G7 1 180"/>
                <a:gd name="G9" fmla="*/ G6 1 G8"/>
                <a:gd name="G10" fmla="*/ 1 63565 51712"/>
                <a:gd name="G11" fmla="+- 1 0 0"/>
                <a:gd name="G12" fmla="+- 1 0 0"/>
                <a:gd name="G13" fmla="+- 1 0 0"/>
                <a:gd name="G14" fmla="*/ 1 16385 2"/>
                <a:gd name="G15" fmla="+- 1 0 0"/>
                <a:gd name="G16" fmla="+- 1 0 0"/>
                <a:gd name="G17" fmla="+- 1 0 0"/>
                <a:gd name="G18" fmla="+- 1 0 0"/>
                <a:gd name="G19" fmla="*/ 1 50009 48160"/>
                <a:gd name="G20" fmla="+- 1 0 0"/>
                <a:gd name="G21" fmla="+- 593 0 0"/>
                <a:gd name="G22" fmla="+- 508 0 0"/>
                <a:gd name="G23" fmla="+- 64782 0 0"/>
                <a:gd name="T0" fmla="*/ 1177 w 40"/>
                <a:gd name="T1" fmla="*/ 1768 h 13"/>
                <a:gd name="T2" fmla="*/ 1175 w 40"/>
                <a:gd name="T3" fmla="*/ 1525 h 13"/>
                <a:gd name="T4" fmla="*/ 1017 w 40"/>
                <a:gd name="T5" fmla="*/ 3 h 13"/>
                <a:gd name="T6" fmla="*/ 757 w 40"/>
                <a:gd name="T7" fmla="*/ 1 h 13"/>
                <a:gd name="T8" fmla="*/ 538 w 40"/>
                <a:gd name="T9" fmla="*/ 0 h 13"/>
                <a:gd name="T10" fmla="*/ 383 w 40"/>
                <a:gd name="T11" fmla="*/ 0 h 13"/>
                <a:gd name="T12" fmla="*/ 5 w 40"/>
                <a:gd name="T13" fmla="*/ 0 h 13"/>
                <a:gd name="T14" fmla="*/ 0 w 40"/>
                <a:gd name="T15" fmla="*/ 1416 h 13"/>
                <a:gd name="T16" fmla="*/ 5 w 40"/>
                <a:gd name="T17" fmla="*/ 1904 h 13"/>
                <a:gd name="T18" fmla="*/ 443 w 40"/>
                <a:gd name="T19" fmla="*/ 2208 h 13"/>
                <a:gd name="T20" fmla="*/ 465 w 40"/>
                <a:gd name="T21" fmla="*/ 4 h 13"/>
                <a:gd name="T22" fmla="*/ 8 w 40"/>
                <a:gd name="T23" fmla="*/ 2 h 13"/>
                <a:gd name="T24" fmla="*/ 8 w 40"/>
                <a:gd name="T25" fmla="*/ 4 h 13"/>
                <a:gd name="T26" fmla="*/ 6 w 40"/>
                <a:gd name="T27" fmla="*/ 1642 h 13"/>
                <a:gd name="T28" fmla="*/ 383 w 40"/>
                <a:gd name="T29" fmla="*/ 1642 h 13"/>
                <a:gd name="T30" fmla="*/ 512 w 40"/>
                <a:gd name="T31" fmla="*/ 1642 h 13"/>
                <a:gd name="T32" fmla="*/ 687 w 40"/>
                <a:gd name="T33" fmla="*/ 1768 h 13"/>
                <a:gd name="T34" fmla="*/ 967 w 40"/>
                <a:gd name="T35" fmla="*/ 2050 h 13"/>
                <a:gd name="T36" fmla="*/ 1015 w 40"/>
                <a:gd name="T37" fmla="*/ 2208 h 13"/>
                <a:gd name="T38" fmla="*/ 969 w 40"/>
                <a:gd name="T39" fmla="*/ 1768 h 13"/>
                <a:gd name="T40" fmla="*/ 1177 w 40"/>
                <a:gd name="T41" fmla="*/ 1768 h 13"/>
                <a:gd name="T42" fmla="*/ 0 w 40"/>
                <a:gd name="T43" fmla="*/ 0 h 13"/>
                <a:gd name="T44" fmla="*/ 40 w 40"/>
                <a:gd name="T4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T42" t="T43" r="T44" b="T45"/>
              <a:pathLst>
                <a:path w="40" h="13">
                  <a:moveTo>
                    <a:pt x="40" y="10"/>
                  </a:moveTo>
                  <a:lnTo>
                    <a:pt x="39" y="8"/>
                  </a:lnTo>
                  <a:lnTo>
                    <a:pt x="34" y="3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5" y="0"/>
                  </a:lnTo>
                  <a:lnTo>
                    <a:pt x="0" y="7"/>
                  </a:lnTo>
                  <a:lnTo>
                    <a:pt x="5" y="11"/>
                  </a:lnTo>
                  <a:lnTo>
                    <a:pt x="15" y="13"/>
                  </a:lnTo>
                  <a:lnTo>
                    <a:pt x="16" y="4"/>
                  </a:lnTo>
                  <a:lnTo>
                    <a:pt x="8" y="2"/>
                  </a:lnTo>
                  <a:lnTo>
                    <a:pt x="8" y="4"/>
                  </a:lnTo>
                  <a:lnTo>
                    <a:pt x="6" y="9"/>
                  </a:lnTo>
                  <a:lnTo>
                    <a:pt x="12" y="9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31" y="12"/>
                  </a:lnTo>
                  <a:lnTo>
                    <a:pt x="33" y="13"/>
                  </a:lnTo>
                  <a:lnTo>
                    <a:pt x="32" y="10"/>
                  </a:lnTo>
                  <a:lnTo>
                    <a:pt x="40" y="1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2" name="Freeform 1250"/>
            <p:cNvSpPr>
              <a:spLocks noChangeArrowheads="1"/>
            </p:cNvSpPr>
            <p:nvPr/>
          </p:nvSpPr>
          <p:spPr bwMode="auto">
            <a:xfrm>
              <a:off x="2175" y="4192"/>
              <a:ext cx="14" cy="11"/>
            </a:xfrm>
            <a:custGeom>
              <a:avLst/>
              <a:gdLst>
                <a:gd name="G0" fmla="+- 9 0 0"/>
                <a:gd name="G1" fmla="sin 10 G0"/>
                <a:gd name="G2" fmla="+- 11 0 0"/>
                <a:gd name="G3" fmla="cos 11 G2"/>
                <a:gd name="G4" fmla="*/ 1 31857 61568"/>
                <a:gd name="G5" fmla="*/ 1 52823 51712"/>
                <a:gd name="G6" fmla="*/ 1 62887 51712"/>
                <a:gd name="G7" fmla="*/ 1 63095 51712"/>
                <a:gd name="G8" fmla="*/ G7 1 180"/>
                <a:gd name="G9" fmla="*/ G6 1 G8"/>
                <a:gd name="G10" fmla="+- 5 0 0"/>
                <a:gd name="G11" fmla="+- 4 0 0"/>
                <a:gd name="G12" fmla="+- 65532 0 0"/>
                <a:gd name="G13" fmla="+- 19 0 0"/>
                <a:gd name="G14" fmla="sin 10 G13"/>
                <a:gd name="G15" fmla="*/ 1 16385 2"/>
                <a:gd name="G16" fmla="+- 1 0 0"/>
                <a:gd name="G17" fmla="+- 1 0 0"/>
                <a:gd name="G18" fmla="+- 1 0 0"/>
                <a:gd name="G19" fmla="*/ 1 50009 48160"/>
                <a:gd name="G20" fmla="+- 1 0 0"/>
                <a:gd name="G21" fmla="+- 1100 0 0"/>
                <a:gd name="G22" fmla="+- 1340 0 0"/>
                <a:gd name="T0" fmla="*/ 668 w 16"/>
                <a:gd name="T1" fmla="*/ 1768 h 13"/>
                <a:gd name="T2" fmla="*/ 668 w 16"/>
                <a:gd name="T3" fmla="*/ 2050 h 13"/>
                <a:gd name="T4" fmla="*/ 710 w 16"/>
                <a:gd name="T5" fmla="*/ 1904 h 13"/>
                <a:gd name="T6" fmla="*/ 754 w 16"/>
                <a:gd name="T7" fmla="*/ 1642 h 13"/>
                <a:gd name="T8" fmla="*/ 801 w 16"/>
                <a:gd name="T9" fmla="*/ 1416 h 13"/>
                <a:gd name="T10" fmla="*/ 904 w 16"/>
                <a:gd name="T11" fmla="*/ 6 h 13"/>
                <a:gd name="T12" fmla="*/ 960 w 16"/>
                <a:gd name="T13" fmla="*/ 4 h 13"/>
                <a:gd name="T14" fmla="*/ 1021 w 16"/>
                <a:gd name="T15" fmla="*/ 1 h 13"/>
                <a:gd name="T16" fmla="*/ 629 w 16"/>
                <a:gd name="T17" fmla="*/ 1 h 13"/>
                <a:gd name="T18" fmla="*/ 629 w 16"/>
                <a:gd name="T19" fmla="*/ 0 h 13"/>
                <a:gd name="T20" fmla="*/ 6 w 16"/>
                <a:gd name="T21" fmla="*/ 1 h 13"/>
                <a:gd name="T22" fmla="*/ 5 w 16"/>
                <a:gd name="T23" fmla="*/ 3 h 13"/>
                <a:gd name="T24" fmla="*/ 3 w 16"/>
                <a:gd name="T25" fmla="*/ 4 h 13"/>
                <a:gd name="T26" fmla="*/ 1 w 16"/>
                <a:gd name="T27" fmla="*/ 6 h 13"/>
                <a:gd name="T28" fmla="*/ 0 w 16"/>
                <a:gd name="T29" fmla="*/ 1642 h 13"/>
                <a:gd name="T30" fmla="*/ 0 w 16"/>
                <a:gd name="T31" fmla="*/ 2208 h 13"/>
                <a:gd name="T32" fmla="*/ 668 w 16"/>
                <a:gd name="T33" fmla="*/ 1768 h 13"/>
                <a:gd name="T34" fmla="*/ 0 w 16"/>
                <a:gd name="T35" fmla="*/ 0 h 13"/>
                <a:gd name="T36" fmla="*/ 16 w 16"/>
                <a:gd name="T3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T34" t="T35" r="T36" b="T37"/>
              <a:pathLst>
                <a:path w="16" h="13">
                  <a:moveTo>
                    <a:pt x="9" y="10"/>
                  </a:moveTo>
                  <a:lnTo>
                    <a:pt x="9" y="12"/>
                  </a:lnTo>
                  <a:lnTo>
                    <a:pt x="10" y="11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3" name="Freeform 1251"/>
            <p:cNvSpPr>
              <a:spLocks noChangeArrowheads="1"/>
            </p:cNvSpPr>
            <p:nvPr/>
          </p:nvSpPr>
          <p:spPr bwMode="auto">
            <a:xfrm>
              <a:off x="2175" y="4203"/>
              <a:ext cx="13" cy="19"/>
            </a:xfrm>
            <a:custGeom>
              <a:avLst/>
              <a:gdLst>
                <a:gd name="G0" fmla="*/ 1 11605 45696"/>
                <a:gd name="G1" fmla="*/ 1 0 51712"/>
                <a:gd name="G2" fmla="*/ 1 0 51712"/>
                <a:gd name="G3" fmla="sin G1 G2"/>
                <a:gd name="G4" fmla="+- 7 0 0"/>
                <a:gd name="G5" fmla="*/ 1 11605 45696"/>
                <a:gd name="G6" fmla="+- 9 0 0"/>
                <a:gd name="G7" fmla="*/ 1 12509 49664"/>
                <a:gd name="G8" fmla="+- 1 0 0"/>
                <a:gd name="G9" fmla="+- 1 0 0"/>
                <a:gd name="G10" fmla="*/ 1 49152 5"/>
                <a:gd name="G11" fmla="*/ 1 0 51712"/>
                <a:gd name="T0" fmla="*/ 1110 w 15"/>
                <a:gd name="T1" fmla="*/ 15749 h 20"/>
                <a:gd name="T2" fmla="*/ 1184 w 15"/>
                <a:gd name="T3" fmla="*/ 13015 h 20"/>
                <a:gd name="T4" fmla="*/ 858 w 15"/>
                <a:gd name="T5" fmla="*/ 0 h 20"/>
                <a:gd name="T6" fmla="*/ 0 w 15"/>
                <a:gd name="T7" fmla="*/ 3 h 20"/>
                <a:gd name="T8" fmla="*/ 6 w 15"/>
                <a:gd name="T9" fmla="*/ 14424 h 20"/>
                <a:gd name="T10" fmla="*/ 7 w 15"/>
                <a:gd name="T11" fmla="*/ 11832 h 20"/>
                <a:gd name="T12" fmla="*/ 1110 w 15"/>
                <a:gd name="T13" fmla="*/ 15749 h 20"/>
                <a:gd name="T14" fmla="*/ 1263 w 15"/>
                <a:gd name="T15" fmla="*/ 14316 h 20"/>
                <a:gd name="T16" fmla="*/ 1184 w 15"/>
                <a:gd name="T17" fmla="*/ 13015 h 20"/>
                <a:gd name="T18" fmla="*/ 1110 w 15"/>
                <a:gd name="T19" fmla="*/ 15749 h 20"/>
                <a:gd name="T20" fmla="*/ 0 w 15"/>
                <a:gd name="T21" fmla="*/ 0 h 20"/>
                <a:gd name="T22" fmla="*/ 15 w 15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15" h="20">
                  <a:moveTo>
                    <a:pt x="13" y="20"/>
                  </a:moveTo>
                  <a:lnTo>
                    <a:pt x="14" y="16"/>
                  </a:lnTo>
                  <a:lnTo>
                    <a:pt x="9" y="0"/>
                  </a:lnTo>
                  <a:lnTo>
                    <a:pt x="0" y="3"/>
                  </a:lnTo>
                  <a:lnTo>
                    <a:pt x="6" y="19"/>
                  </a:lnTo>
                  <a:lnTo>
                    <a:pt x="7" y="15"/>
                  </a:lnTo>
                  <a:lnTo>
                    <a:pt x="13" y="20"/>
                  </a:lnTo>
                  <a:lnTo>
                    <a:pt x="15" y="18"/>
                  </a:lnTo>
                  <a:lnTo>
                    <a:pt x="14" y="16"/>
                  </a:lnTo>
                  <a:lnTo>
                    <a:pt x="13" y="2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4" name="Freeform 1252"/>
            <p:cNvSpPr>
              <a:spLocks noChangeArrowheads="1"/>
            </p:cNvSpPr>
            <p:nvPr/>
          </p:nvSpPr>
          <p:spPr bwMode="auto">
            <a:xfrm>
              <a:off x="2152" y="4219"/>
              <a:ext cx="33" cy="10"/>
            </a:xfrm>
            <a:custGeom>
              <a:avLst/>
              <a:gdLst>
                <a:gd name="G0" fmla="+- 65528 0 0"/>
                <a:gd name="G1" fmla="+- 9 0 0"/>
                <a:gd name="G2" fmla="+- 19 0 0"/>
                <a:gd name="G3" fmla="+- 1 0 0"/>
                <a:gd name="G4" fmla="+- 1 0 0"/>
                <a:gd name="G5" fmla="+- 1 0 0"/>
                <a:gd name="G6" fmla="+- 1 0 0"/>
                <a:gd name="G7" fmla="+- 8 0 0"/>
                <a:gd name="G8" fmla="cos 2 G7"/>
                <a:gd name="G9" fmla="*/ 1 0 51712"/>
                <a:gd name="G10" fmla="*/ 1 63095 51712"/>
                <a:gd name="G11" fmla="*/ G10 1 180"/>
                <a:gd name="G12" fmla="*/ G9 1 G11"/>
                <a:gd name="G13" fmla="+- 1 0 0"/>
                <a:gd name="G14" fmla="+- 1 0 0"/>
                <a:gd name="G15" fmla="+- 1 0 0"/>
                <a:gd name="G16" fmla="+- 1 0 0"/>
                <a:gd name="G17" fmla="+- 1 0 0"/>
                <a:gd name="G18" fmla="*/ 1 3641 10"/>
                <a:gd name="G19" fmla="+- 1 0 0"/>
                <a:gd name="G20" fmla="+- 1 0 0"/>
                <a:gd name="G21" fmla="+- 1 0 0"/>
                <a:gd name="T0" fmla="*/ 0 w 34"/>
                <a:gd name="T1" fmla="*/ 0 h 12"/>
                <a:gd name="T2" fmla="*/ 0 w 34"/>
                <a:gd name="T3" fmla="*/ 2295 h 12"/>
                <a:gd name="T4" fmla="*/ 4 w 34"/>
                <a:gd name="T5" fmla="*/ 2917 h 12"/>
                <a:gd name="T6" fmla="*/ 542 w 34"/>
                <a:gd name="T7" fmla="*/ 3160 h 12"/>
                <a:gd name="T8" fmla="*/ 722 w 34"/>
                <a:gd name="T9" fmla="*/ 3160 h 12"/>
                <a:gd name="T10" fmla="*/ 960 w 34"/>
                <a:gd name="T11" fmla="*/ 3160 h 12"/>
                <a:gd name="T12" fmla="*/ 1277 w 34"/>
                <a:gd name="T13" fmla="*/ 2917 h 12"/>
                <a:gd name="T14" fmla="*/ 1605 w 34"/>
                <a:gd name="T15" fmla="*/ 2486 h 12"/>
                <a:gd name="T16" fmla="*/ 1799 w 34"/>
                <a:gd name="T17" fmla="*/ 5 h 12"/>
                <a:gd name="T18" fmla="*/ 1516 w 34"/>
                <a:gd name="T19" fmla="*/ 0 h 12"/>
                <a:gd name="T20" fmla="*/ 1432 w 34"/>
                <a:gd name="T21" fmla="*/ 1 h 12"/>
                <a:gd name="T22" fmla="*/ 1139 w 34"/>
                <a:gd name="T23" fmla="*/ 2 h 12"/>
                <a:gd name="T24" fmla="*/ 907 w 34"/>
                <a:gd name="T25" fmla="*/ 2 h 12"/>
                <a:gd name="T26" fmla="*/ 722 w 34"/>
                <a:gd name="T27" fmla="*/ 3 h 12"/>
                <a:gd name="T28" fmla="*/ 574 w 34"/>
                <a:gd name="T29" fmla="*/ 2 h 12"/>
                <a:gd name="T30" fmla="*/ 8 w 34"/>
                <a:gd name="T31" fmla="*/ 2 h 12"/>
                <a:gd name="T32" fmla="*/ 8 w 34"/>
                <a:gd name="T33" fmla="*/ 2118 h 12"/>
                <a:gd name="T34" fmla="*/ 0 w 34"/>
                <a:gd name="T35" fmla="*/ 0 h 12"/>
                <a:gd name="T36" fmla="*/ 0 w 34"/>
                <a:gd name="T37" fmla="*/ 0 h 12"/>
                <a:gd name="T38" fmla="*/ 34 w 34"/>
                <a:gd name="T3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T36" t="T37" r="T38" b="T39"/>
              <a:pathLst>
                <a:path w="34" h="12">
                  <a:moveTo>
                    <a:pt x="0" y="0"/>
                  </a:moveTo>
                  <a:lnTo>
                    <a:pt x="0" y="8"/>
                  </a:lnTo>
                  <a:lnTo>
                    <a:pt x="4" y="11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4" y="11"/>
                  </a:lnTo>
                  <a:lnTo>
                    <a:pt x="30" y="9"/>
                  </a:lnTo>
                  <a:lnTo>
                    <a:pt x="34" y="5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5" name="Freeform 1253"/>
            <p:cNvSpPr>
              <a:spLocks noChangeArrowheads="1"/>
            </p:cNvSpPr>
            <p:nvPr/>
          </p:nvSpPr>
          <p:spPr bwMode="auto">
            <a:xfrm>
              <a:off x="2152" y="4215"/>
              <a:ext cx="10" cy="9"/>
            </a:xfrm>
            <a:custGeom>
              <a:avLst/>
              <a:gdLst>
                <a:gd name="G0" fmla="+- 1 0 0"/>
                <a:gd name="G1" fmla="+- 1 0 0"/>
                <a:gd name="G2" fmla="*/ 1 3 2"/>
                <a:gd name="G3" fmla="+- 1 0 0"/>
                <a:gd name="G4" fmla="*/ 1 29071 57600"/>
                <a:gd name="G5" fmla="*/ 1 63095 51712"/>
                <a:gd name="G6" fmla="*/ G5 1 180"/>
                <a:gd name="G7" fmla="*/ G4 1 G6"/>
                <a:gd name="G8" fmla="+- 11 0 0"/>
                <a:gd name="G9" fmla="cos 7 G8"/>
                <a:gd name="G10" fmla="*/ 1 38631 39626"/>
                <a:gd name="G11" fmla="*/ 1 0 51712"/>
                <a:gd name="G12" fmla="+- 1 0 0"/>
                <a:gd name="G13" fmla="*/ 1 16385 2"/>
                <a:gd name="G14" fmla="+- 1 0 0"/>
                <a:gd name="G15" fmla="+- 1 0 0"/>
                <a:gd name="G16" fmla="+- 1 0 0"/>
                <a:gd name="G17" fmla="*/ 1 50009 48160"/>
                <a:gd name="G18" fmla="+- 1 0 0"/>
                <a:gd name="G19" fmla="+- 65534 0 0"/>
                <a:gd name="G20" fmla="+- 65535 0 0"/>
                <a:gd name="T0" fmla="*/ 3 w 12"/>
                <a:gd name="T1" fmla="*/ 1 h 11"/>
                <a:gd name="T2" fmla="*/ 3 w 12"/>
                <a:gd name="T3" fmla="*/ 2 h 11"/>
                <a:gd name="T4" fmla="*/ 3 w 12"/>
                <a:gd name="T5" fmla="*/ 1 h 11"/>
                <a:gd name="T6" fmla="*/ 3 w 12"/>
                <a:gd name="T7" fmla="*/ 2 h 11"/>
                <a:gd name="T8" fmla="*/ 2 w 12"/>
                <a:gd name="T9" fmla="*/ 2 h 11"/>
                <a:gd name="T10" fmla="*/ 1 w 12"/>
                <a:gd name="T11" fmla="*/ 3 h 11"/>
                <a:gd name="T12" fmla="*/ 0 w 12"/>
                <a:gd name="T13" fmla="*/ 4 h 11"/>
                <a:gd name="T14" fmla="*/ 2295 w 12"/>
                <a:gd name="T15" fmla="*/ 4527 h 11"/>
                <a:gd name="T16" fmla="*/ 2295 w 12"/>
                <a:gd name="T17" fmla="*/ 3804 h 11"/>
                <a:gd name="T18" fmla="*/ 2486 w 12"/>
                <a:gd name="T19" fmla="*/ 3487 h 11"/>
                <a:gd name="T20" fmla="*/ 2693 w 12"/>
                <a:gd name="T21" fmla="*/ 3196 h 11"/>
                <a:gd name="T22" fmla="*/ 2917 w 12"/>
                <a:gd name="T23" fmla="*/ 2930 h 11"/>
                <a:gd name="T24" fmla="*/ 3160 w 12"/>
                <a:gd name="T25" fmla="*/ 5 h 11"/>
                <a:gd name="T26" fmla="*/ 3160 w 12"/>
                <a:gd name="T27" fmla="*/ 3 h 11"/>
                <a:gd name="T28" fmla="*/ 3160 w 12"/>
                <a:gd name="T29" fmla="*/ 2 h 11"/>
                <a:gd name="T30" fmla="*/ 3160 w 12"/>
                <a:gd name="T31" fmla="*/ 0 h 11"/>
                <a:gd name="T32" fmla="*/ 3 w 12"/>
                <a:gd name="T33" fmla="*/ 1 h 11"/>
                <a:gd name="T34" fmla="*/ 0 w 12"/>
                <a:gd name="T35" fmla="*/ 0 h 11"/>
                <a:gd name="T36" fmla="*/ 12 w 12"/>
                <a:gd name="T3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T34" t="T35" r="T36" b="T37"/>
              <a:pathLst>
                <a:path w="12" h="11">
                  <a:moveTo>
                    <a:pt x="3" y="1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8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6" name="Freeform 1254"/>
            <p:cNvSpPr>
              <a:spLocks noChangeArrowheads="1"/>
            </p:cNvSpPr>
            <p:nvPr/>
          </p:nvSpPr>
          <p:spPr bwMode="auto">
            <a:xfrm>
              <a:off x="2151" y="4178"/>
              <a:ext cx="11" cy="35"/>
            </a:xfrm>
            <a:custGeom>
              <a:avLst/>
              <a:gdLst>
                <a:gd name="G0" fmla="*/ 1 0 51712"/>
                <a:gd name="G1" fmla="*/ 1 0 51712"/>
                <a:gd name="G2" fmla="sin G0 G1"/>
                <a:gd name="G3" fmla="*/ 1 52879 51712"/>
                <a:gd name="G4" fmla="*/ 1 60731 25856"/>
                <a:gd name="G5" fmla="*/ 1 27 2"/>
                <a:gd name="G6" fmla="+- 4 0 0"/>
                <a:gd name="G7" fmla="*/ 1 32095 51712"/>
                <a:gd name="G8" fmla="*/ 1 49097 49664"/>
                <a:gd name="G9" fmla="*/ 1 3465 51712"/>
                <a:gd name="G10" fmla="+- 10 0 0"/>
                <a:gd name="G11" fmla="cos 9 G10"/>
                <a:gd name="G12" fmla="*/ 1 63095 51712"/>
                <a:gd name="G13" fmla="*/ G12 1 180"/>
                <a:gd name="G14" fmla="cos 2 G13"/>
                <a:gd name="G15" fmla="*/ 1 0 51712"/>
                <a:gd name="G16" fmla="+- 23 0 0"/>
                <a:gd name="G17" fmla="sin G15 G16"/>
                <a:gd name="G18" fmla="*/ 1 16385 2"/>
                <a:gd name="G19" fmla="+- 1 0 0"/>
                <a:gd name="G20" fmla="+- 1 0 0"/>
                <a:gd name="G21" fmla="+- 1 0 0"/>
                <a:gd name="G22" fmla="+- 1 0 0"/>
                <a:gd name="G23" fmla="*/ 1 50009 48160"/>
                <a:gd name="G24" fmla="+- 1 0 0"/>
                <a:gd name="G25" fmla="+- 1 0 0"/>
                <a:gd name="G26" fmla="+- 1 0 0"/>
                <a:gd name="G27" fmla="+- 4 0 0"/>
                <a:gd name="T0" fmla="*/ 1642 w 13"/>
                <a:gd name="T1" fmla="*/ 0 h 35"/>
                <a:gd name="T2" fmla="*/ 0 w 13"/>
                <a:gd name="T3" fmla="*/ 2 h 35"/>
                <a:gd name="T4" fmla="*/ 1 w 13"/>
                <a:gd name="T5" fmla="*/ 5 h 35"/>
                <a:gd name="T6" fmla="*/ 1 w 13"/>
                <a:gd name="T7" fmla="*/ 2789 h 35"/>
                <a:gd name="T8" fmla="*/ 1 w 13"/>
                <a:gd name="T9" fmla="*/ 4208 h 35"/>
                <a:gd name="T10" fmla="*/ 2 w 13"/>
                <a:gd name="T11" fmla="*/ 5848 h 35"/>
                <a:gd name="T12" fmla="*/ 2 w 13"/>
                <a:gd name="T13" fmla="*/ 7484 h 35"/>
                <a:gd name="T14" fmla="*/ 3 w 13"/>
                <a:gd name="T15" fmla="*/ 8397 h 35"/>
                <a:gd name="T16" fmla="*/ 4 w 13"/>
                <a:gd name="T17" fmla="*/ 9898 h 35"/>
                <a:gd name="T18" fmla="*/ 4 w 13"/>
                <a:gd name="T19" fmla="*/ 11058 h 35"/>
                <a:gd name="T20" fmla="*/ 2208 w 13"/>
                <a:gd name="T21" fmla="*/ 10746 h 35"/>
                <a:gd name="T22" fmla="*/ 2208 w 13"/>
                <a:gd name="T23" fmla="*/ 9577 h 35"/>
                <a:gd name="T24" fmla="*/ 2050 w 13"/>
                <a:gd name="T25" fmla="*/ 8125 h 35"/>
                <a:gd name="T26" fmla="*/ 2050 w 13"/>
                <a:gd name="T27" fmla="*/ 6893 h 35"/>
                <a:gd name="T28" fmla="*/ 1904 w 13"/>
                <a:gd name="T29" fmla="*/ 5386 h 35"/>
                <a:gd name="T30" fmla="*/ 1904 w 13"/>
                <a:gd name="T31" fmla="*/ 3876 h 35"/>
                <a:gd name="T32" fmla="*/ 1768 w 13"/>
                <a:gd name="T33" fmla="*/ 2789 h 35"/>
                <a:gd name="T34" fmla="*/ 1768 w 13"/>
                <a:gd name="T35" fmla="*/ 5 h 35"/>
                <a:gd name="T36" fmla="*/ 1768 w 13"/>
                <a:gd name="T37" fmla="*/ 2 h 35"/>
                <a:gd name="T38" fmla="*/ 1 w 13"/>
                <a:gd name="T39" fmla="*/ 4 h 35"/>
                <a:gd name="T40" fmla="*/ 1642 w 13"/>
                <a:gd name="T41" fmla="*/ 0 h 35"/>
                <a:gd name="T42" fmla="*/ 0 w 13"/>
                <a:gd name="T43" fmla="*/ 0 h 35"/>
                <a:gd name="T44" fmla="*/ 13 w 13"/>
                <a:gd name="T4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T42" t="T43" r="T44" b="T45"/>
              <a:pathLst>
                <a:path w="13" h="35">
                  <a:moveTo>
                    <a:pt x="9" y="0"/>
                  </a:moveTo>
                  <a:lnTo>
                    <a:pt x="0" y="2"/>
                  </a:lnTo>
                  <a:lnTo>
                    <a:pt x="1" y="5"/>
                  </a:lnTo>
                  <a:lnTo>
                    <a:pt x="1" y="9"/>
                  </a:lnTo>
                  <a:lnTo>
                    <a:pt x="1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3" y="27"/>
                  </a:lnTo>
                  <a:lnTo>
                    <a:pt x="4" y="31"/>
                  </a:lnTo>
                  <a:lnTo>
                    <a:pt x="4" y="35"/>
                  </a:lnTo>
                  <a:lnTo>
                    <a:pt x="13" y="34"/>
                  </a:lnTo>
                  <a:lnTo>
                    <a:pt x="13" y="30"/>
                  </a:lnTo>
                  <a:lnTo>
                    <a:pt x="12" y="26"/>
                  </a:lnTo>
                  <a:lnTo>
                    <a:pt x="12" y="22"/>
                  </a:lnTo>
                  <a:lnTo>
                    <a:pt x="11" y="17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" y="4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7" name="Freeform 1255"/>
            <p:cNvSpPr>
              <a:spLocks noChangeArrowheads="1"/>
            </p:cNvSpPr>
            <p:nvPr/>
          </p:nvSpPr>
          <p:spPr bwMode="auto">
            <a:xfrm>
              <a:off x="2152" y="4178"/>
              <a:ext cx="10" cy="17"/>
            </a:xfrm>
            <a:custGeom>
              <a:avLst/>
              <a:gdLst>
                <a:gd name="G0" fmla="+- 7 0 0"/>
                <a:gd name="G1" fmla="*/ 1 0 51712"/>
                <a:gd name="G2" fmla="*/ 1 63095 51712"/>
                <a:gd name="G3" fmla="*/ G2 1 180"/>
                <a:gd name="G4" fmla="*/ G1 1 G3"/>
                <a:gd name="G5" fmla="+- 12 0 0"/>
                <a:gd name="G6" fmla="+- 8 0 0"/>
                <a:gd name="G7" fmla="*/ 1 65501 45696"/>
                <a:gd name="G8" fmla="*/ 1 12509 49664"/>
                <a:gd name="G9" fmla="+- 1 0 0"/>
                <a:gd name="G10" fmla="+- 1 0 0"/>
                <a:gd name="G11" fmla="*/ 1 49152 5"/>
                <a:gd name="G12" fmla="*/ 1 0 51712"/>
                <a:gd name="T0" fmla="*/ 4 w 12"/>
                <a:gd name="T1" fmla="*/ 11047 h 18"/>
                <a:gd name="T2" fmla="*/ 3160 w 12"/>
                <a:gd name="T3" fmla="*/ 11047 h 18"/>
                <a:gd name="T4" fmla="*/ 2295 w 12"/>
                <a:gd name="T5" fmla="*/ 0 h 18"/>
                <a:gd name="T6" fmla="*/ 0 w 12"/>
                <a:gd name="T7" fmla="*/ 4 h 18"/>
                <a:gd name="T8" fmla="*/ 4 w 12"/>
                <a:gd name="T9" fmla="*/ 18708 h 18"/>
                <a:gd name="T10" fmla="*/ 3160 w 12"/>
                <a:gd name="T11" fmla="*/ 20787 h 18"/>
                <a:gd name="T12" fmla="*/ 4 w 12"/>
                <a:gd name="T13" fmla="*/ 18708 h 18"/>
                <a:gd name="T14" fmla="*/ 2295 w 12"/>
                <a:gd name="T15" fmla="*/ 28514 h 18"/>
                <a:gd name="T16" fmla="*/ 3160 w 12"/>
                <a:gd name="T17" fmla="*/ 20787 h 18"/>
                <a:gd name="T18" fmla="*/ 4 w 12"/>
                <a:gd name="T19" fmla="*/ 11047 h 18"/>
                <a:gd name="T20" fmla="*/ 0 w 12"/>
                <a:gd name="T21" fmla="*/ 0 h 18"/>
                <a:gd name="T22" fmla="*/ 12 w 12"/>
                <a:gd name="T2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T20" t="T21" r="T22" b="T23"/>
              <a:pathLst>
                <a:path w="12" h="18">
                  <a:moveTo>
                    <a:pt x="4" y="7"/>
                  </a:moveTo>
                  <a:lnTo>
                    <a:pt x="12" y="7"/>
                  </a:lnTo>
                  <a:lnTo>
                    <a:pt x="8" y="0"/>
                  </a:lnTo>
                  <a:lnTo>
                    <a:pt x="0" y="4"/>
                  </a:lnTo>
                  <a:lnTo>
                    <a:pt x="4" y="12"/>
                  </a:lnTo>
                  <a:lnTo>
                    <a:pt x="12" y="13"/>
                  </a:lnTo>
                  <a:lnTo>
                    <a:pt x="4" y="12"/>
                  </a:lnTo>
                  <a:lnTo>
                    <a:pt x="8" y="18"/>
                  </a:lnTo>
                  <a:lnTo>
                    <a:pt x="12" y="13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8" name="Freeform 1256"/>
            <p:cNvSpPr>
              <a:spLocks noChangeArrowheads="1"/>
            </p:cNvSpPr>
            <p:nvPr/>
          </p:nvSpPr>
          <p:spPr bwMode="auto">
            <a:xfrm>
              <a:off x="2157" y="4171"/>
              <a:ext cx="28" cy="18"/>
            </a:xfrm>
            <a:custGeom>
              <a:avLst/>
              <a:gdLst>
                <a:gd name="G0" fmla="+- 1 0 0"/>
                <a:gd name="G1" fmla="+- 1 0 0"/>
                <a:gd name="G2" fmla="*/ 1 0 51712"/>
                <a:gd name="G3" fmla="+- 7 0 0"/>
                <a:gd name="G4" fmla="sin 2 G3"/>
                <a:gd name="G5" fmla="*/ 1 0 51712"/>
                <a:gd name="G6" fmla="*/ 1 30661 49664"/>
                <a:gd name="G7" fmla="*/ 1 63095 51712"/>
                <a:gd name="G8" fmla="*/ G7 1 180"/>
                <a:gd name="G9" fmla="*/ G6 1 G8"/>
                <a:gd name="G10" fmla="*/ 1 65379 51712"/>
                <a:gd name="G11" fmla="+- 16 0 0"/>
                <a:gd name="G12" fmla="+- 1 0 0"/>
                <a:gd name="G13" fmla="+- 1 0 0"/>
                <a:gd name="G14" fmla="+- 1 0 0"/>
                <a:gd name="G15" fmla="+- 1 0 0"/>
                <a:gd name="G16" fmla="*/ 1 16385 2"/>
                <a:gd name="G17" fmla="+- 1 0 0"/>
                <a:gd name="G18" fmla="+- 1 0 0"/>
                <a:gd name="G19" fmla="+- 1 0 0"/>
                <a:gd name="G20" fmla="+- 1 0 0"/>
                <a:gd name="G21" fmla="+- 1 0 0"/>
                <a:gd name="G22" fmla="+- 1 0 0"/>
                <a:gd name="G23" fmla="*/ 1 0 51712"/>
                <a:gd name="G24" fmla="*/ 1 63095 51712"/>
                <a:gd name="G25" fmla="*/ G24 1 180"/>
                <a:gd name="G26" fmla="*/ G23 1 G25"/>
                <a:gd name="G27" fmla="+- 2889 0 0"/>
                <a:gd name="G28" fmla="+- 2528 0 0"/>
                <a:gd name="G29" fmla="+- 1939 0 0"/>
                <a:gd name="T0" fmla="*/ 2531 w 29"/>
                <a:gd name="T1" fmla="*/ 6936 h 19"/>
                <a:gd name="T2" fmla="*/ 2893 w 29"/>
                <a:gd name="T3" fmla="*/ 4 h 19"/>
                <a:gd name="T4" fmla="*/ 2531 w 29"/>
                <a:gd name="T5" fmla="*/ 3 h 19"/>
                <a:gd name="T6" fmla="*/ 1940 w 29"/>
                <a:gd name="T7" fmla="*/ 1 h 19"/>
                <a:gd name="T8" fmla="*/ 1588 w 29"/>
                <a:gd name="T9" fmla="*/ 0 h 19"/>
                <a:gd name="T10" fmla="*/ 1300 w 29"/>
                <a:gd name="T11" fmla="*/ 0 h 19"/>
                <a:gd name="T12" fmla="*/ 996 w 29"/>
                <a:gd name="T13" fmla="*/ 2 h 19"/>
                <a:gd name="T14" fmla="*/ 7 w 29"/>
                <a:gd name="T15" fmla="*/ 4 h 19"/>
                <a:gd name="T16" fmla="*/ 4 w 29"/>
                <a:gd name="T17" fmla="*/ 9365 h 19"/>
                <a:gd name="T18" fmla="*/ 0 w 29"/>
                <a:gd name="T19" fmla="*/ 13976 h 19"/>
                <a:gd name="T20" fmla="*/ 932 w 29"/>
                <a:gd name="T21" fmla="*/ 20856 h 19"/>
                <a:gd name="T22" fmla="*/ 1138 w 29"/>
                <a:gd name="T23" fmla="*/ 13976 h 19"/>
                <a:gd name="T24" fmla="*/ 1300 w 29"/>
                <a:gd name="T25" fmla="*/ 11441 h 19"/>
                <a:gd name="T26" fmla="*/ 1390 w 29"/>
                <a:gd name="T27" fmla="*/ 9365 h 19"/>
                <a:gd name="T28" fmla="*/ 1390 w 29"/>
                <a:gd name="T29" fmla="*/ 10351 h 19"/>
                <a:gd name="T30" fmla="*/ 1588 w 29"/>
                <a:gd name="T31" fmla="*/ 10351 h 19"/>
                <a:gd name="T32" fmla="*/ 1940 w 29"/>
                <a:gd name="T33" fmla="*/ 12645 h 19"/>
                <a:gd name="T34" fmla="*/ 2533 w 29"/>
                <a:gd name="T35" fmla="*/ 13976 h 19"/>
                <a:gd name="T36" fmla="*/ 3093 w 29"/>
                <a:gd name="T37" fmla="*/ 12645 h 19"/>
                <a:gd name="T38" fmla="*/ 2533 w 29"/>
                <a:gd name="T39" fmla="*/ 13976 h 19"/>
                <a:gd name="T40" fmla="*/ 2893 w 29"/>
                <a:gd name="T41" fmla="*/ 15447 h 19"/>
                <a:gd name="T42" fmla="*/ 3093 w 29"/>
                <a:gd name="T43" fmla="*/ 12645 h 19"/>
                <a:gd name="T44" fmla="*/ 2531 w 29"/>
                <a:gd name="T45" fmla="*/ 6936 h 19"/>
                <a:gd name="T46" fmla="*/ 0 w 29"/>
                <a:gd name="T47" fmla="*/ 0 h 19"/>
                <a:gd name="T48" fmla="*/ 29 w 29"/>
                <a:gd name="T4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T46" t="T47" r="T48" b="T49"/>
              <a:pathLst>
                <a:path w="29" h="19">
                  <a:moveTo>
                    <a:pt x="23" y="6"/>
                  </a:moveTo>
                  <a:lnTo>
                    <a:pt x="27" y="4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9"/>
                  </a:lnTo>
                  <a:lnTo>
                    <a:pt x="0" y="13"/>
                  </a:lnTo>
                  <a:lnTo>
                    <a:pt x="8" y="19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2"/>
                  </a:lnTo>
                  <a:lnTo>
                    <a:pt x="24" y="13"/>
                  </a:lnTo>
                  <a:lnTo>
                    <a:pt x="29" y="12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9" y="12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29" name="Freeform 1257"/>
            <p:cNvSpPr>
              <a:spLocks noChangeArrowheads="1"/>
            </p:cNvSpPr>
            <p:nvPr/>
          </p:nvSpPr>
          <p:spPr bwMode="auto">
            <a:xfrm>
              <a:off x="2181" y="4178"/>
              <a:ext cx="3" cy="4"/>
            </a:xfrm>
            <a:custGeom>
              <a:avLst/>
              <a:gdLst>
                <a:gd name="G0" fmla="+- 3 0 0"/>
                <a:gd name="G1" fmla="*/ 1 0 51712"/>
                <a:gd name="G2" fmla="+- 3 0 0"/>
                <a:gd name="G3" fmla="*/ 1 16385 2"/>
                <a:gd name="G4" fmla="*/ 1 50009 48160"/>
                <a:gd name="T0" fmla="*/ 3 w 6"/>
                <a:gd name="T1" fmla="*/ 170949 h 6"/>
                <a:gd name="T2" fmla="*/ 1 w 6"/>
                <a:gd name="T3" fmla="*/ 0 h 6"/>
                <a:gd name="T4" fmla="*/ 0 w 6"/>
                <a:gd name="T5" fmla="*/ 0 h 6"/>
                <a:gd name="T6" fmla="*/ 6 w 6"/>
                <a:gd name="T7" fmla="*/ 271458 h 6"/>
                <a:gd name="T8" fmla="*/ 3 w 6"/>
                <a:gd name="T9" fmla="*/ 170949 h 6"/>
                <a:gd name="T10" fmla="*/ 0 w 6"/>
                <a:gd name="T11" fmla="*/ 0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T10" t="T11" r="T12" b="T13"/>
              <a:pathLst>
                <a:path w="6" h="6">
                  <a:moveTo>
                    <a:pt x="3" y="3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BF8D07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30" name="Text Box 1258"/>
          <p:cNvSpPr txBox="1">
            <a:spLocks noChangeArrowheads="1"/>
          </p:cNvSpPr>
          <p:nvPr/>
        </p:nvSpPr>
        <p:spPr bwMode="auto">
          <a:xfrm>
            <a:off x="331788" y="276225"/>
            <a:ext cx="1152525" cy="146526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>
              <a:buClrTx/>
              <a:buFontTx/>
              <a:buNone/>
            </a:pPr>
            <a:endParaRPr lang="pt-BR" altLang="en-US"/>
          </a:p>
          <a:p>
            <a:pPr>
              <a:buClrTx/>
              <a:buFontTx/>
              <a:buNone/>
            </a:pPr>
            <a:endParaRPr lang="pt-BR" altLang="en-US"/>
          </a:p>
          <a:p>
            <a:pPr>
              <a:buClrTx/>
              <a:buFontTx/>
              <a:buNone/>
            </a:pPr>
            <a:endParaRPr lang="pt-BR" altLang="en-US"/>
          </a:p>
          <a:p>
            <a:pPr>
              <a:buClrTx/>
              <a:buFontTx/>
              <a:buNone/>
            </a:pPr>
            <a:endParaRPr lang="pt-BR" altLang="en-US"/>
          </a:p>
          <a:p>
            <a:pPr>
              <a:buClrTx/>
              <a:buFontTx/>
              <a:buNone/>
            </a:pPr>
            <a:endParaRPr lang="pt-BR" altLang="en-US"/>
          </a:p>
        </p:txBody>
      </p:sp>
      <p:sp>
        <p:nvSpPr>
          <p:cNvPr id="4331" name="Rectangle 1259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4838" cy="1138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Clique para editar o formato do texto do título</a:t>
            </a:r>
          </a:p>
        </p:txBody>
      </p:sp>
      <p:sp>
        <p:nvSpPr>
          <p:cNvPr id="4332" name="Rectangle 1260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4838" cy="452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 smtClean="0"/>
              <a:t>Clique para editar o formato do texto da estrutura de tópicos</a:t>
            </a:r>
          </a:p>
          <a:p>
            <a:pPr lvl="1"/>
            <a:r>
              <a:rPr lang="en-GB" altLang="en-US" smtClean="0"/>
              <a:t>2.º Nível da estrutura de tópicos</a:t>
            </a:r>
          </a:p>
          <a:p>
            <a:pPr lvl="2"/>
            <a:r>
              <a:rPr lang="en-GB" altLang="en-US" smtClean="0"/>
              <a:t>3.º Nível da estrutura de tópicos</a:t>
            </a:r>
          </a:p>
          <a:p>
            <a:pPr lvl="3"/>
            <a:r>
              <a:rPr lang="en-GB" altLang="en-US" smtClean="0"/>
              <a:t>4.º Nível da estrutura de tópicos</a:t>
            </a:r>
          </a:p>
          <a:p>
            <a:pPr lvl="4"/>
            <a:r>
              <a:rPr lang="en-GB" altLang="en-US" smtClean="0"/>
              <a:t>5.º Nível da estrutura de tópicos</a:t>
            </a:r>
          </a:p>
          <a:p>
            <a:pPr lvl="4"/>
            <a:r>
              <a:rPr lang="en-GB" altLang="en-US" smtClean="0"/>
              <a:t>6.º Nível da estrutura de tópicos</a:t>
            </a:r>
          </a:p>
          <a:p>
            <a:pPr lvl="4"/>
            <a:r>
              <a:rPr lang="en-GB" altLang="en-US" smtClean="0"/>
              <a:t>7.º Nível da estrutura de tópicos</a:t>
            </a:r>
          </a:p>
        </p:txBody>
      </p:sp>
      <p:sp>
        <p:nvSpPr>
          <p:cNvPr id="4333" name="Rectangle 1261"/>
          <p:cNvSpPr>
            <a:spLocks noGrp="1" noChangeArrowheads="1"/>
          </p:cNvSpPr>
          <p:nvPr>
            <p:ph type="dt"/>
          </p:nvPr>
        </p:nvSpPr>
        <p:spPr bwMode="auto">
          <a:xfrm>
            <a:off x="457200" y="6356350"/>
            <a:ext cx="21288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>
              <a:buClrTx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200">
                <a:solidFill>
                  <a:srgbClr val="898989"/>
                </a:solidFill>
                <a:latin typeface="+mn-lt"/>
                <a:cs typeface="Segoe UI" charset="0"/>
              </a:defRPr>
            </a:lvl1pPr>
          </a:lstStyle>
          <a:p>
            <a:endParaRPr lang="pt-BR" altLang="en-US"/>
          </a:p>
        </p:txBody>
      </p:sp>
      <p:sp>
        <p:nvSpPr>
          <p:cNvPr id="4334" name="Text Box 1262"/>
          <p:cNvSpPr txBox="1">
            <a:spLocks noChangeArrowheads="1"/>
          </p:cNvSpPr>
          <p:nvPr/>
        </p:nvSpPr>
        <p:spPr bwMode="auto">
          <a:xfrm>
            <a:off x="3124200" y="6356350"/>
            <a:ext cx="289560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35" name="Rectangle 1263"/>
          <p:cNvSpPr>
            <a:spLocks noGrp="1" noChangeArrowheads="1"/>
          </p:cNvSpPr>
          <p:nvPr>
            <p:ph type="sldNum"/>
          </p:nvPr>
        </p:nvSpPr>
        <p:spPr bwMode="auto">
          <a:xfrm>
            <a:off x="6553200" y="6356350"/>
            <a:ext cx="2128838" cy="360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>
            <a:lvl1pPr algn="r">
              <a:buClrTx/>
              <a:buFontTx/>
              <a:buNone/>
              <a:tabLst>
                <a:tab pos="449263" algn="l"/>
                <a:tab pos="898525" algn="l"/>
                <a:tab pos="1347788" algn="l"/>
                <a:tab pos="1797050" algn="l"/>
              </a:tabLst>
              <a:defRPr sz="1200">
                <a:solidFill>
                  <a:srgbClr val="898989"/>
                </a:solidFill>
                <a:latin typeface="+mn-lt"/>
                <a:cs typeface="Segoe UI" charset="0"/>
              </a:defRPr>
            </a:lvl1pPr>
          </a:lstStyle>
          <a:p>
            <a:fld id="{780C4492-C002-4017-B29B-68397C92A684}" type="slidenum">
              <a:rPr lang="pt-BR" altLang="en-US"/>
              <a:pPr/>
              <a:t>‹#›</a:t>
            </a:fld>
            <a:endParaRPr lang="pt-B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+mj-lt"/>
          <a:ea typeface="+mj-ea"/>
          <a:cs typeface="+mj-cs"/>
        </a:defRPr>
      </a:lvl1pPr>
      <a:lvl2pPr marL="742950" indent="-28575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2pPr>
      <a:lvl3pPr marL="1143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3pPr>
      <a:lvl4pPr marL="1600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4pPr>
      <a:lvl5pPr marL="20574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5pPr>
      <a:lvl6pPr marL="25146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6pPr>
      <a:lvl7pPr marL="29718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7pPr>
      <a:lvl8pPr marL="34290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8pPr>
      <a:lvl9pPr marL="3886200" indent="-228600" algn="ctr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4400">
          <a:solidFill>
            <a:srgbClr val="000000"/>
          </a:solidFill>
          <a:latin typeface="Calibri" pitchFamily="32" charset="0"/>
          <a:ea typeface="Microsoft YaHei" charset="-122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800">
          <a:solidFill>
            <a:srgbClr val="000000"/>
          </a:solidFill>
          <a:latin typeface="+mn-lt"/>
          <a:ea typeface="+mn-ea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400">
          <a:solidFill>
            <a:srgbClr val="000000"/>
          </a:solidFill>
          <a:latin typeface="+mn-lt"/>
          <a:ea typeface="+mn-ea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16" charset="0"/>
        <a:defRPr sz="2000">
          <a:solidFill>
            <a:srgbClr val="000000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jpe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jpeg"/><Relationship Id="rId5" Type="http://schemas.openxmlformats.org/officeDocument/2006/relationships/image" Target="../media/image15.png"/><Relationship Id="rId4" Type="http://schemas.openxmlformats.org/officeDocument/2006/relationships/image" Target="../media/image14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image" Target="../media/image25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png"/><Relationship Id="rId5" Type="http://schemas.openxmlformats.org/officeDocument/2006/relationships/image" Target="../media/image19.jpeg"/><Relationship Id="rId4" Type="http://schemas.openxmlformats.org/officeDocument/2006/relationships/image" Target="../media/image2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Text Box 1"/>
          <p:cNvSpPr txBox="1">
            <a:spLocks noChangeArrowheads="1"/>
          </p:cNvSpPr>
          <p:nvPr/>
        </p:nvSpPr>
        <p:spPr bwMode="auto">
          <a:xfrm>
            <a:off x="685800" y="2130425"/>
            <a:ext cx="7772400" cy="1658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40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ea typeface="Microsoft YaHei" charset="-122"/>
              </a:rPr>
              <a:t/>
            </a:r>
            <a:br>
              <a:rPr lang="pt-BR" altLang="en-US" sz="40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ea typeface="Microsoft YaHei" charset="-122"/>
              </a:rPr>
            </a:br>
            <a:r>
              <a:rPr lang="pt-BR" altLang="en-US" sz="40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ea typeface="Microsoft YaHei" charset="-122"/>
              </a:rPr>
              <a:t> BRAZILIAN NATIONAL REPORT </a:t>
            </a:r>
          </a:p>
        </p:txBody>
      </p:sp>
      <p:sp>
        <p:nvSpPr>
          <p:cNvPr id="6146" name="Text Box 2"/>
          <p:cNvSpPr txBox="1">
            <a:spLocks noChangeArrowheads="1"/>
          </p:cNvSpPr>
          <p:nvPr/>
        </p:nvSpPr>
        <p:spPr bwMode="auto">
          <a:xfrm>
            <a:off x="1116013" y="3886200"/>
            <a:ext cx="6911975" cy="175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lnSpc>
                <a:spcPct val="80000"/>
              </a:lnSpc>
              <a:spcBef>
                <a:spcPts val="225"/>
              </a:spcBef>
              <a:buClrTx/>
              <a:buFontTx/>
              <a:buNone/>
            </a:pPr>
            <a:endParaRPr lang="pt-BR" altLang="en-US" sz="9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  <a:ea typeface="Microsoft YaHei" charset="-122"/>
            </a:endParaRP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</a:pPr>
            <a:r>
              <a:rPr lang="pt-BR" altLang="en-US" sz="25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ea typeface="Microsoft YaHei" charset="-122"/>
              </a:rPr>
              <a:t>Brazilian Navy</a:t>
            </a: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</a:pPr>
            <a:r>
              <a:rPr lang="pt-BR" altLang="en-US" sz="2500" b="1" i="1">
                <a:solidFill>
                  <a:srgbClr val="FF0000"/>
                </a:solidFill>
                <a:latin typeface="Calibri" pitchFamily="32" charset="0"/>
                <a:ea typeface="Microsoft YaHei" charset="-122"/>
              </a:rPr>
              <a:t>Directorate of Hydrography and Navigation/BR</a:t>
            </a: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</a:pPr>
            <a:endParaRPr lang="pt-BR" altLang="en-US" sz="2500" b="1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alibri" pitchFamily="32" charset="0"/>
              <a:ea typeface="Microsoft YaHei" charset="-122"/>
            </a:endParaRPr>
          </a:p>
          <a:p>
            <a:pPr algn="ctr">
              <a:lnSpc>
                <a:spcPct val="80000"/>
              </a:lnSpc>
              <a:spcBef>
                <a:spcPts val="625"/>
              </a:spcBef>
              <a:buClrTx/>
              <a:buFontTx/>
              <a:buNone/>
            </a:pPr>
            <a:r>
              <a:rPr lang="pt-BR" altLang="en-US" sz="25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2" charset="0"/>
                <a:ea typeface="Microsoft YaHei" charset="-122"/>
              </a:rPr>
              <a:t>Commander Paulo</a:t>
            </a:r>
          </a:p>
        </p:txBody>
      </p:sp>
      <p:pic>
        <p:nvPicPr>
          <p:cNvPr id="614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3938" y="260350"/>
            <a:ext cx="2092325" cy="2693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1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5362" name="Text Box 2"/>
          <p:cNvSpPr txBox="1">
            <a:spLocks noChangeArrowheads="1"/>
          </p:cNvSpPr>
          <p:nvPr/>
        </p:nvSpPr>
        <p:spPr bwMode="auto">
          <a:xfrm>
            <a:off x="4967288" y="0"/>
            <a:ext cx="4176712" cy="398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2000" b="1" i="1" u="sng">
                <a:solidFill>
                  <a:srgbClr val="FF0000"/>
                </a:solidFill>
              </a:rPr>
              <a:t>+</a:t>
            </a:r>
            <a:r>
              <a:rPr lang="pt-BR" altLang="en-US" sz="2000" b="1" i="1">
                <a:solidFill>
                  <a:srgbClr val="FF0000"/>
                </a:solidFill>
              </a:rPr>
              <a:t> 23.000km navigable waters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5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295400"/>
            <a:ext cx="8243887" cy="5157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6386" name="Text Box 2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sp>
        <p:nvSpPr>
          <p:cNvPr id="17410" name="Text Box 2"/>
          <p:cNvSpPr txBox="1">
            <a:spLocks noChangeArrowheads="1"/>
          </p:cNvSpPr>
          <p:nvPr/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8138" indent="-33496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 marL="334963" indent="-33496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 marL="735013" indent="-336550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lvl="1" algn="just">
              <a:spcBef>
                <a:spcPts val="600"/>
              </a:spcBef>
              <a:buFont typeface="Arial" charset="0"/>
              <a:buChar char="•"/>
            </a:pPr>
            <a:r>
              <a:rPr lang="pt-BR" altLang="en-US" sz="2400" b="1" i="1"/>
              <a:t>Hydrographic Surveys</a:t>
            </a:r>
          </a:p>
          <a:p>
            <a:pPr lvl="2" algn="just">
              <a:spcBef>
                <a:spcPts val="600"/>
              </a:spcBef>
              <a:buFont typeface="Arial" charset="0"/>
              <a:buChar char="–"/>
            </a:pPr>
            <a:r>
              <a:rPr lang="pt-BR" altLang="en-US" sz="2200"/>
              <a:t>New riverine hydrographic capacities: 1</a:t>
            </a:r>
            <a:r>
              <a:rPr lang="en-US" altLang="en-US" sz="2200"/>
              <a:t> new ship to be comissioned in 2015 (total of 7 for Amazon/North Region) + new equipments acquired (singlebeams and multibeams) so as to meet OHI requirements on hydrographic surveys.</a:t>
            </a:r>
          </a:p>
          <a:p>
            <a:pPr algn="just">
              <a:spcBef>
                <a:spcPts val="600"/>
              </a:spcBef>
              <a:buClrTx/>
              <a:buFontTx/>
              <a:buNone/>
            </a:pPr>
            <a:endParaRPr lang="pt-BR" altLang="en-US" sz="2400" b="1" i="1"/>
          </a:p>
          <a:p>
            <a:pPr marL="339725" algn="just">
              <a:spcBef>
                <a:spcPts val="300"/>
              </a:spcBef>
              <a:buClrTx/>
              <a:buFontTx/>
              <a:buNone/>
            </a:pPr>
            <a:endParaRPr lang="pt-BR" altLang="en-US" sz="1200"/>
          </a:p>
          <a:p>
            <a:pPr marL="339725" lvl="1" algn="just">
              <a:spcBef>
                <a:spcPts val="550"/>
              </a:spcBef>
              <a:buClrTx/>
              <a:buFontTx/>
              <a:buNone/>
            </a:pPr>
            <a:endParaRPr lang="pt-BR" altLang="en-US" sz="1200"/>
          </a:p>
        </p:txBody>
      </p:sp>
      <p:pic>
        <p:nvPicPr>
          <p:cNvPr id="1741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3716338"/>
            <a:ext cx="4111625" cy="2520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7412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563" y="3860800"/>
            <a:ext cx="3668712" cy="2224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sp>
        <p:nvSpPr>
          <p:cNvPr id="18434" name="Text Box 2"/>
          <p:cNvSpPr txBox="1">
            <a:spLocks noChangeArrowheads="1"/>
          </p:cNvSpPr>
          <p:nvPr/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4963" indent="-33496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 marL="739775" indent="-27781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just">
              <a:spcBef>
                <a:spcPts val="600"/>
              </a:spcBef>
              <a:buFont typeface="Arial" charset="0"/>
              <a:buChar char="•"/>
            </a:pPr>
            <a:r>
              <a:rPr lang="pt-BR" altLang="en-US" sz="2400" b="1" i="1"/>
              <a:t>Hydrographic Surveys</a:t>
            </a:r>
          </a:p>
          <a:p>
            <a:pPr marL="339725" algn="just">
              <a:spcBef>
                <a:spcPts val="300"/>
              </a:spcBef>
              <a:buClrTx/>
              <a:buFontTx/>
              <a:buNone/>
            </a:pPr>
            <a:endParaRPr lang="pt-BR" altLang="en-US" sz="1200"/>
          </a:p>
          <a:p>
            <a:pPr lvl="1" algn="just">
              <a:spcBef>
                <a:spcPts val="550"/>
              </a:spcBef>
              <a:buClrTx/>
              <a:buFontTx/>
              <a:buNone/>
            </a:pPr>
            <a:endParaRPr lang="pt-BR" altLang="en-US" sz="1200"/>
          </a:p>
        </p:txBody>
      </p:sp>
      <p:pic>
        <p:nvPicPr>
          <p:cNvPr id="1843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3800" y="2565400"/>
            <a:ext cx="3756025" cy="287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18436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687638"/>
            <a:ext cx="4464050" cy="2613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pic>
        <p:nvPicPr>
          <p:cNvPr id="194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268413"/>
            <a:ext cx="8316912" cy="5137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9459" name="Text Box 3"/>
          <p:cNvSpPr txBox="1">
            <a:spLocks noChangeArrowheads="1"/>
          </p:cNvSpPr>
          <p:nvPr/>
        </p:nvSpPr>
        <p:spPr bwMode="auto">
          <a:xfrm>
            <a:off x="684213" y="2012950"/>
            <a:ext cx="3311525" cy="1190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2400" b="1" i="1">
                <a:solidFill>
                  <a:srgbClr val="FFFFFF"/>
                </a:solidFill>
              </a:rPr>
              <a:t>TIDE GAUGE NETWORK  MACHC REGION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ext Box 1"/>
          <p:cNvSpPr txBox="1">
            <a:spLocks noChangeArrowheads="1"/>
          </p:cNvSpPr>
          <p:nvPr/>
        </p:nvSpPr>
        <p:spPr bwMode="auto">
          <a:xfrm>
            <a:off x="384175" y="484188"/>
            <a:ext cx="8229600" cy="4525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4963" indent="-33496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 marL="741363" indent="-27781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just">
              <a:spcBef>
                <a:spcPts val="600"/>
              </a:spcBef>
              <a:buFont typeface="Arial" charset="0"/>
              <a:buChar char="•"/>
            </a:pPr>
            <a:r>
              <a:rPr lang="pt-BR" altLang="en-US" sz="2400" b="1" i="1"/>
              <a:t>GOOS-Brasil</a:t>
            </a:r>
          </a:p>
          <a:p>
            <a:pPr marL="339725" algn="just">
              <a:spcBef>
                <a:spcPts val="300"/>
              </a:spcBef>
              <a:buClrTx/>
              <a:buFontTx/>
              <a:buNone/>
            </a:pPr>
            <a:endParaRPr lang="pt-BR" altLang="en-US" sz="1200"/>
          </a:p>
          <a:p>
            <a:pPr lvl="1" algn="just">
              <a:spcBef>
                <a:spcPts val="550"/>
              </a:spcBef>
              <a:buClrTx/>
              <a:buFontTx/>
              <a:buNone/>
            </a:pPr>
            <a:endParaRPr lang="pt-BR" altLang="en-US" sz="1200"/>
          </a:p>
        </p:txBody>
      </p:sp>
      <p:grpSp>
        <p:nvGrpSpPr>
          <p:cNvPr id="20482" name="Group 2"/>
          <p:cNvGrpSpPr>
            <a:grpSpLocks/>
          </p:cNvGrpSpPr>
          <p:nvPr/>
        </p:nvGrpSpPr>
        <p:grpSpPr bwMode="auto">
          <a:xfrm>
            <a:off x="3816350" y="15875"/>
            <a:ext cx="5319713" cy="6808788"/>
            <a:chOff x="2404" y="10"/>
            <a:chExt cx="3351" cy="4289"/>
          </a:xfrm>
        </p:grpSpPr>
        <p:grpSp>
          <p:nvGrpSpPr>
            <p:cNvPr id="20483" name="Group 3"/>
            <p:cNvGrpSpPr>
              <a:grpSpLocks/>
            </p:cNvGrpSpPr>
            <p:nvPr/>
          </p:nvGrpSpPr>
          <p:grpSpPr bwMode="auto">
            <a:xfrm>
              <a:off x="2404" y="35"/>
              <a:ext cx="3351" cy="4264"/>
              <a:chOff x="2404" y="35"/>
              <a:chExt cx="3351" cy="4264"/>
            </a:xfrm>
          </p:grpSpPr>
          <p:pic>
            <p:nvPicPr>
              <p:cNvPr id="20484" name="Picture 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10" y="1777"/>
                <a:ext cx="3345" cy="25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 l="766" b="1619"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  <p:pic>
            <p:nvPicPr>
              <p:cNvPr id="20485" name="Picture 5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4" y="35"/>
                <a:ext cx="3345" cy="25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blipFill dpi="0" rotWithShape="0">
                      <a:blip/>
                      <a:srcRect/>
                      <a:stretch>
                        <a:fillRect/>
                      </a:stretch>
                    </a:blip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3465A4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20486" name="Oval 6"/>
            <p:cNvSpPr>
              <a:spLocks noChangeArrowheads="1"/>
            </p:cNvSpPr>
            <p:nvPr/>
          </p:nvSpPr>
          <p:spPr bwMode="auto">
            <a:xfrm>
              <a:off x="3681" y="3064"/>
              <a:ext cx="175" cy="167"/>
            </a:xfrm>
            <a:prstGeom prst="ellipse">
              <a:avLst/>
            </a:prstGeom>
            <a:solidFill>
              <a:srgbClr val="00B05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87" name="Oval 7"/>
            <p:cNvSpPr>
              <a:spLocks noChangeArrowheads="1"/>
            </p:cNvSpPr>
            <p:nvPr/>
          </p:nvSpPr>
          <p:spPr bwMode="auto">
            <a:xfrm>
              <a:off x="4474" y="2099"/>
              <a:ext cx="184" cy="167"/>
            </a:xfrm>
            <a:prstGeom prst="ellipse">
              <a:avLst/>
            </a:prstGeom>
            <a:solidFill>
              <a:srgbClr val="00B05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88" name="Oval 8"/>
            <p:cNvSpPr>
              <a:spLocks noChangeArrowheads="1"/>
            </p:cNvSpPr>
            <p:nvPr/>
          </p:nvSpPr>
          <p:spPr bwMode="auto">
            <a:xfrm>
              <a:off x="4812" y="1411"/>
              <a:ext cx="181" cy="168"/>
            </a:xfrm>
            <a:prstGeom prst="ellipse">
              <a:avLst/>
            </a:prstGeom>
            <a:solidFill>
              <a:srgbClr val="00B05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89" name="Oval 9"/>
            <p:cNvSpPr>
              <a:spLocks noChangeArrowheads="1"/>
            </p:cNvSpPr>
            <p:nvPr/>
          </p:nvSpPr>
          <p:spPr bwMode="auto">
            <a:xfrm>
              <a:off x="3459" y="424"/>
              <a:ext cx="180" cy="168"/>
            </a:xfrm>
            <a:prstGeom prst="ellipse">
              <a:avLst/>
            </a:prstGeom>
            <a:solidFill>
              <a:srgbClr val="FFC0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90" name="Oval 10"/>
            <p:cNvSpPr>
              <a:spLocks noChangeArrowheads="1"/>
            </p:cNvSpPr>
            <p:nvPr/>
          </p:nvSpPr>
          <p:spPr bwMode="auto">
            <a:xfrm>
              <a:off x="4261" y="833"/>
              <a:ext cx="176" cy="167"/>
            </a:xfrm>
            <a:prstGeom prst="ellipse">
              <a:avLst/>
            </a:prstGeom>
            <a:solidFill>
              <a:srgbClr val="FFC0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91" name="Oval 11"/>
            <p:cNvSpPr>
              <a:spLocks noChangeArrowheads="1"/>
            </p:cNvSpPr>
            <p:nvPr/>
          </p:nvSpPr>
          <p:spPr bwMode="auto">
            <a:xfrm>
              <a:off x="3904" y="2770"/>
              <a:ext cx="71" cy="66"/>
            </a:xfrm>
            <a:prstGeom prst="ellipse">
              <a:avLst/>
            </a:prstGeom>
            <a:solidFill>
              <a:srgbClr val="FFC0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92" name="Oval 12"/>
            <p:cNvSpPr>
              <a:spLocks noChangeArrowheads="1"/>
            </p:cNvSpPr>
            <p:nvPr/>
          </p:nvSpPr>
          <p:spPr bwMode="auto">
            <a:xfrm>
              <a:off x="5195" y="1425"/>
              <a:ext cx="71" cy="66"/>
            </a:xfrm>
            <a:prstGeom prst="ellipse">
              <a:avLst/>
            </a:prstGeom>
            <a:solidFill>
              <a:srgbClr val="FF00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93" name="Oval 13"/>
            <p:cNvSpPr>
              <a:spLocks noChangeArrowheads="1"/>
            </p:cNvSpPr>
            <p:nvPr/>
          </p:nvSpPr>
          <p:spPr bwMode="auto">
            <a:xfrm>
              <a:off x="4755" y="778"/>
              <a:ext cx="71" cy="66"/>
            </a:xfrm>
            <a:prstGeom prst="ellipse">
              <a:avLst/>
            </a:prstGeom>
            <a:solidFill>
              <a:srgbClr val="FF00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94" name="Oval 14"/>
            <p:cNvSpPr>
              <a:spLocks noChangeArrowheads="1"/>
            </p:cNvSpPr>
            <p:nvPr/>
          </p:nvSpPr>
          <p:spPr bwMode="auto">
            <a:xfrm>
              <a:off x="4449" y="393"/>
              <a:ext cx="71" cy="66"/>
            </a:xfrm>
            <a:prstGeom prst="ellipse">
              <a:avLst/>
            </a:prstGeom>
            <a:solidFill>
              <a:srgbClr val="FF00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95" name="Oval 15"/>
            <p:cNvSpPr>
              <a:spLocks noChangeArrowheads="1"/>
            </p:cNvSpPr>
            <p:nvPr/>
          </p:nvSpPr>
          <p:spPr bwMode="auto">
            <a:xfrm>
              <a:off x="4953" y="1906"/>
              <a:ext cx="71" cy="66"/>
            </a:xfrm>
            <a:prstGeom prst="ellipse">
              <a:avLst/>
            </a:prstGeom>
            <a:solidFill>
              <a:srgbClr val="FF00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96" name="Oval 16"/>
            <p:cNvSpPr>
              <a:spLocks noChangeArrowheads="1"/>
            </p:cNvSpPr>
            <p:nvPr/>
          </p:nvSpPr>
          <p:spPr bwMode="auto">
            <a:xfrm>
              <a:off x="4755" y="2435"/>
              <a:ext cx="71" cy="66"/>
            </a:xfrm>
            <a:prstGeom prst="ellipse">
              <a:avLst/>
            </a:prstGeom>
            <a:solidFill>
              <a:srgbClr val="FF00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97" name="Oval 17"/>
            <p:cNvSpPr>
              <a:spLocks noChangeArrowheads="1"/>
            </p:cNvSpPr>
            <p:nvPr/>
          </p:nvSpPr>
          <p:spPr bwMode="auto">
            <a:xfrm>
              <a:off x="4430" y="10"/>
              <a:ext cx="71" cy="66"/>
            </a:xfrm>
            <a:prstGeom prst="ellipse">
              <a:avLst/>
            </a:prstGeom>
            <a:solidFill>
              <a:srgbClr val="FF00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98" name="Oval 18"/>
            <p:cNvSpPr>
              <a:spLocks noChangeArrowheads="1"/>
            </p:cNvSpPr>
            <p:nvPr/>
          </p:nvSpPr>
          <p:spPr bwMode="auto">
            <a:xfrm>
              <a:off x="4022" y="2891"/>
              <a:ext cx="175" cy="167"/>
            </a:xfrm>
            <a:prstGeom prst="ellipse">
              <a:avLst/>
            </a:prstGeom>
            <a:solidFill>
              <a:srgbClr val="00B05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499" name="Oval 19"/>
            <p:cNvSpPr>
              <a:spLocks noChangeArrowheads="1"/>
            </p:cNvSpPr>
            <p:nvPr/>
          </p:nvSpPr>
          <p:spPr bwMode="auto">
            <a:xfrm>
              <a:off x="3201" y="3729"/>
              <a:ext cx="175" cy="168"/>
            </a:xfrm>
            <a:prstGeom prst="ellipse">
              <a:avLst/>
            </a:prstGeom>
            <a:solidFill>
              <a:srgbClr val="00B05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00" name="Oval 20"/>
            <p:cNvSpPr>
              <a:spLocks noChangeArrowheads="1"/>
            </p:cNvSpPr>
            <p:nvPr/>
          </p:nvSpPr>
          <p:spPr bwMode="auto">
            <a:xfrm>
              <a:off x="4269" y="2547"/>
              <a:ext cx="175" cy="167"/>
            </a:xfrm>
            <a:prstGeom prst="ellipse">
              <a:avLst/>
            </a:prstGeom>
            <a:solidFill>
              <a:srgbClr val="FFC0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01" name="AutoShape 21"/>
            <p:cNvSpPr>
              <a:spLocks noChangeArrowheads="1"/>
            </p:cNvSpPr>
            <p:nvPr/>
          </p:nvSpPr>
          <p:spPr bwMode="auto">
            <a:xfrm>
              <a:off x="3823" y="964"/>
              <a:ext cx="114" cy="131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02" name="Oval 22"/>
            <p:cNvSpPr>
              <a:spLocks noChangeArrowheads="1"/>
            </p:cNvSpPr>
            <p:nvPr/>
          </p:nvSpPr>
          <p:spPr bwMode="auto">
            <a:xfrm>
              <a:off x="3495" y="3365"/>
              <a:ext cx="175" cy="168"/>
            </a:xfrm>
            <a:prstGeom prst="ellipse">
              <a:avLst/>
            </a:prstGeom>
            <a:solidFill>
              <a:srgbClr val="00B05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03" name="AutoShape 23"/>
            <p:cNvSpPr>
              <a:spLocks noChangeArrowheads="1"/>
            </p:cNvSpPr>
            <p:nvPr/>
          </p:nvSpPr>
          <p:spPr bwMode="auto">
            <a:xfrm>
              <a:off x="4401" y="1047"/>
              <a:ext cx="114" cy="13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04" name="AutoShape 24"/>
            <p:cNvSpPr>
              <a:spLocks noChangeArrowheads="1"/>
            </p:cNvSpPr>
            <p:nvPr/>
          </p:nvSpPr>
          <p:spPr bwMode="auto">
            <a:xfrm>
              <a:off x="5306" y="648"/>
              <a:ext cx="114" cy="131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05" name="AutoShape 25"/>
            <p:cNvSpPr>
              <a:spLocks noChangeArrowheads="1"/>
            </p:cNvSpPr>
            <p:nvPr/>
          </p:nvSpPr>
          <p:spPr bwMode="auto">
            <a:xfrm>
              <a:off x="4989" y="1047"/>
              <a:ext cx="114" cy="13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06" name="AutoShape 26"/>
            <p:cNvSpPr>
              <a:spLocks noChangeArrowheads="1"/>
            </p:cNvSpPr>
            <p:nvPr/>
          </p:nvSpPr>
          <p:spPr bwMode="auto">
            <a:xfrm>
              <a:off x="4371" y="1816"/>
              <a:ext cx="113" cy="13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07" name="AutoShape 27"/>
            <p:cNvSpPr>
              <a:spLocks noChangeArrowheads="1"/>
            </p:cNvSpPr>
            <p:nvPr/>
          </p:nvSpPr>
          <p:spPr bwMode="auto">
            <a:xfrm>
              <a:off x="5271" y="2530"/>
              <a:ext cx="113" cy="131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08" name="AutoShape 28"/>
            <p:cNvSpPr>
              <a:spLocks noChangeArrowheads="1"/>
            </p:cNvSpPr>
            <p:nvPr/>
          </p:nvSpPr>
          <p:spPr bwMode="auto">
            <a:xfrm>
              <a:off x="3882" y="2616"/>
              <a:ext cx="114" cy="13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09" name="AutoShape 29"/>
            <p:cNvSpPr>
              <a:spLocks noChangeArrowheads="1"/>
            </p:cNvSpPr>
            <p:nvPr/>
          </p:nvSpPr>
          <p:spPr bwMode="auto">
            <a:xfrm>
              <a:off x="4064" y="2706"/>
              <a:ext cx="113" cy="131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10" name="AutoShape 30"/>
            <p:cNvSpPr>
              <a:spLocks noChangeArrowheads="1"/>
            </p:cNvSpPr>
            <p:nvPr/>
          </p:nvSpPr>
          <p:spPr bwMode="auto">
            <a:xfrm>
              <a:off x="4142" y="2482"/>
              <a:ext cx="114" cy="13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11" name="AutoShape 31"/>
            <p:cNvSpPr>
              <a:spLocks noChangeArrowheads="1"/>
            </p:cNvSpPr>
            <p:nvPr/>
          </p:nvSpPr>
          <p:spPr bwMode="auto">
            <a:xfrm>
              <a:off x="3543" y="2891"/>
              <a:ext cx="114" cy="131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12" name="AutoShape 32"/>
            <p:cNvSpPr>
              <a:spLocks noChangeArrowheads="1"/>
            </p:cNvSpPr>
            <p:nvPr/>
          </p:nvSpPr>
          <p:spPr bwMode="auto">
            <a:xfrm>
              <a:off x="3340" y="3273"/>
              <a:ext cx="115" cy="131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13" name="AutoShape 33"/>
            <p:cNvSpPr>
              <a:spLocks noChangeArrowheads="1"/>
            </p:cNvSpPr>
            <p:nvPr/>
          </p:nvSpPr>
          <p:spPr bwMode="auto">
            <a:xfrm>
              <a:off x="2929" y="3780"/>
              <a:ext cx="113" cy="13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14" name="AutoShape 34"/>
            <p:cNvSpPr>
              <a:spLocks noChangeArrowheads="1"/>
            </p:cNvSpPr>
            <p:nvPr/>
          </p:nvSpPr>
          <p:spPr bwMode="auto">
            <a:xfrm>
              <a:off x="4741" y="1545"/>
              <a:ext cx="100" cy="83"/>
            </a:xfrm>
            <a:prstGeom prst="diamond">
              <a:avLst/>
            </a:prstGeom>
            <a:solidFill>
              <a:srgbClr val="66FFFF"/>
            </a:solidFill>
            <a:ln w="25560" cap="sq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20515" name="Picture 3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97000"/>
            <a:ext cx="3816350" cy="1482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20516" name="Group 36"/>
          <p:cNvGrpSpPr>
            <a:grpSpLocks/>
          </p:cNvGrpSpPr>
          <p:nvPr/>
        </p:nvGrpSpPr>
        <p:grpSpPr bwMode="auto">
          <a:xfrm>
            <a:off x="12809538" y="6569075"/>
            <a:ext cx="4202112" cy="7432675"/>
            <a:chOff x="8069" y="4138"/>
            <a:chExt cx="2647" cy="4682"/>
          </a:xfrm>
        </p:grpSpPr>
        <p:pic>
          <p:nvPicPr>
            <p:cNvPr id="20517" name="Picture 37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80" y="4138"/>
              <a:ext cx="2635" cy="3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blipFill dpi="0" rotWithShape="0">
                    <a:blip/>
                    <a:srcRect l="17249" r="25861"/>
                    <a:stretch>
                      <a:fillRect/>
                    </a:stretch>
                  </a:blipFill>
                </a14:hiddenFill>
              </a:ex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20518" name="Text Box 38"/>
            <p:cNvSpPr txBox="1">
              <a:spLocks noChangeArrowheads="1"/>
            </p:cNvSpPr>
            <p:nvPr/>
          </p:nvSpPr>
          <p:spPr bwMode="auto">
            <a:xfrm>
              <a:off x="8069" y="7610"/>
              <a:ext cx="2647" cy="1210"/>
            </a:xfrm>
            <a:prstGeom prst="rect">
              <a:avLst/>
            </a:prstGeom>
            <a:solidFill>
              <a:srgbClr val="92C3D4"/>
            </a:solidFill>
            <a:ln>
              <a:noFill/>
            </a:ln>
            <a:effectLst>
              <a:outerShdw dist="20160" dir="5400000" algn="ctr" rotWithShape="0">
                <a:srgbClr val="000000">
                  <a:alpha val="38034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5pPr>
              <a:lvl6pPr marL="2514600" indent="-228600" defTabSz="449263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6pPr>
              <a:lvl7pPr marL="2971800" indent="-228600" defTabSz="449263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7pPr>
              <a:lvl8pPr marL="3429000" indent="-228600" defTabSz="449263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8pPr>
              <a:lvl9pPr marL="3886200" indent="-228600" defTabSz="449263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spcBef>
                  <a:spcPts val="2500"/>
                </a:spcBef>
                <a:buClrTx/>
                <a:buFontTx/>
                <a:buNone/>
              </a:pPr>
              <a:r>
                <a:rPr lang="pt-BR" altLang="en-US" sz="4000" b="1">
                  <a:solidFill>
                    <a:srgbClr val="2B548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Boia Meteo-oceanográfica</a:t>
              </a:r>
            </a:p>
            <a:p>
              <a:pPr>
                <a:buClrTx/>
                <a:buFontTx/>
                <a:buNone/>
              </a:pPr>
              <a:r>
                <a:rPr lang="pt-BR" altLang="en-US" sz="4000" b="1">
                  <a:solidFill>
                    <a:srgbClr val="2B548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(PNBOIA)</a:t>
              </a:r>
            </a:p>
          </p:txBody>
        </p:sp>
      </p:grpSp>
      <p:grpSp>
        <p:nvGrpSpPr>
          <p:cNvPr id="20519" name="Group 39"/>
          <p:cNvGrpSpPr>
            <a:grpSpLocks/>
          </p:cNvGrpSpPr>
          <p:nvPr/>
        </p:nvGrpSpPr>
        <p:grpSpPr bwMode="auto">
          <a:xfrm>
            <a:off x="18773775" y="6640513"/>
            <a:ext cx="4986338" cy="6183312"/>
            <a:chOff x="11826" y="4183"/>
            <a:chExt cx="3141" cy="3895"/>
          </a:xfrm>
        </p:grpSpPr>
        <p:pic>
          <p:nvPicPr>
            <p:cNvPr id="20520" name="Picture 40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46" y="4183"/>
              <a:ext cx="3101" cy="2581"/>
            </a:xfrm>
            <a:prstGeom prst="rect">
              <a:avLst/>
            </a:prstGeom>
            <a:solidFill>
              <a:srgbClr val="C0504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</p:pic>
        <p:sp>
          <p:nvSpPr>
            <p:cNvPr id="20521" name="Text Box 41"/>
            <p:cNvSpPr txBox="1">
              <a:spLocks noChangeArrowheads="1"/>
            </p:cNvSpPr>
            <p:nvPr/>
          </p:nvSpPr>
          <p:spPr bwMode="auto">
            <a:xfrm>
              <a:off x="11826" y="6753"/>
              <a:ext cx="3141" cy="1325"/>
            </a:xfrm>
            <a:prstGeom prst="rect">
              <a:avLst/>
            </a:prstGeom>
            <a:solidFill>
              <a:srgbClr val="92C3D4"/>
            </a:solidFill>
            <a:ln>
              <a:noFill/>
            </a:ln>
            <a:effectLst>
              <a:outerShdw dist="20160" dir="5400000" algn="ctr" rotWithShape="0">
                <a:srgbClr val="000000">
                  <a:alpha val="38034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>
                  <a:solidFill>
                    <a:srgbClr val="3465A4"/>
                  </a:solidFill>
                  <a:round/>
                  <a:headEnd/>
                  <a:tailEnd/>
                </a14:hiddenLine>
              </a:ext>
            </a:extLst>
          </p:spPr>
          <p:txBody>
            <a:bodyPr lIns="90000" tIns="46800" rIns="90000" bIns="46800">
              <a:spAutoFit/>
            </a:bodyPr>
            <a:lstStyle>
              <a:lvl1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1pPr>
              <a:lvl2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2pPr>
              <a:lvl3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3pPr>
              <a:lvl4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4pPr>
              <a:lvl5pPr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5pPr>
              <a:lvl6pPr marL="2514600" indent="-228600" defTabSz="449263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6pPr>
              <a:lvl7pPr marL="2971800" indent="-228600" defTabSz="449263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7pPr>
              <a:lvl8pPr marL="3429000" indent="-228600" defTabSz="449263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8pPr>
              <a:lvl9pPr marL="3886200" indent="-228600" defTabSz="449263" fontAlgn="base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SzPct val="100000"/>
                <a:buFont typeface="Times New Roman" pitchFamily="16" charset="0"/>
                <a:tabLst>
                  <a:tab pos="0" algn="l"/>
                  <a:tab pos="447675" algn="l"/>
                  <a:tab pos="896938" algn="l"/>
                  <a:tab pos="1346200" algn="l"/>
                  <a:tab pos="1795463" algn="l"/>
                  <a:tab pos="2244725" algn="l"/>
                  <a:tab pos="2693988" algn="l"/>
                  <a:tab pos="3143250" algn="l"/>
                  <a:tab pos="3592513" algn="l"/>
                  <a:tab pos="4041775" algn="l"/>
                  <a:tab pos="4491038" algn="l"/>
                  <a:tab pos="4940300" algn="l"/>
                  <a:tab pos="5389563" algn="l"/>
                  <a:tab pos="5838825" algn="l"/>
                  <a:tab pos="6288088" algn="l"/>
                  <a:tab pos="6737350" algn="l"/>
                  <a:tab pos="7186613" algn="l"/>
                  <a:tab pos="7635875" algn="l"/>
                  <a:tab pos="8085138" algn="l"/>
                  <a:tab pos="8534400" algn="l"/>
                  <a:tab pos="8983663" algn="l"/>
                </a:tabLst>
                <a:defRPr>
                  <a:solidFill>
                    <a:srgbClr val="000000"/>
                  </a:solidFill>
                  <a:latin typeface="Arial" charset="0"/>
                  <a:cs typeface="Arial" charset="0"/>
                </a:defRPr>
              </a:lvl9pPr>
            </a:lstStyle>
            <a:p>
              <a:pPr>
                <a:spcBef>
                  <a:spcPts val="2750"/>
                </a:spcBef>
                <a:buClrTx/>
                <a:buFontTx/>
                <a:buNone/>
              </a:pPr>
              <a:r>
                <a:rPr lang="pt-BR" altLang="en-US" sz="4400" b="1">
                  <a:solidFill>
                    <a:srgbClr val="2B548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Boia Meteo-oceanográfica (PIRATA)</a:t>
              </a:r>
            </a:p>
          </p:txBody>
        </p:sp>
      </p:grpSp>
      <p:pic>
        <p:nvPicPr>
          <p:cNvPr id="20522" name="Picture 4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7338" y="3471863"/>
            <a:ext cx="3324225" cy="2647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pic>
        <p:nvPicPr>
          <p:cNvPr id="2150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5738" y="1557338"/>
            <a:ext cx="1368425" cy="855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aphicFrame>
        <p:nvGraphicFramePr>
          <p:cNvPr id="21507" name="Group 3"/>
          <p:cNvGraphicFramePr>
            <a:graphicFrameLocks noGrp="1"/>
          </p:cNvGraphicFramePr>
          <p:nvPr/>
        </p:nvGraphicFramePr>
        <p:xfrm>
          <a:off x="792163" y="3789363"/>
          <a:ext cx="7708900" cy="390525"/>
        </p:xfrm>
        <a:graphic>
          <a:graphicData uri="http://schemas.openxmlformats.org/drawingml/2006/table">
            <a:tbl>
              <a:tblPr/>
              <a:tblGrid>
                <a:gridCol w="7708900"/>
              </a:tblGrid>
              <a:tr h="390525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2" charset="0"/>
                          <a:cs typeface="Segoe UI" charset="0"/>
                        </a:rPr>
                        <a:t>Technical agreement – hydrographic subjects.</a:t>
                      </a:r>
                    </a:p>
                  </a:txBody>
                  <a:tcPr marL="90000" marR="90000" marT="46800" marB="46800" horzOverflow="overflow">
                    <a:lnL w="14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4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43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</a:tbl>
          </a:graphicData>
        </a:graphic>
      </p:graphicFrame>
      <p:cxnSp>
        <p:nvCxnSpPr>
          <p:cNvPr id="21512" name="AutoShape 8"/>
          <p:cNvCxnSpPr>
            <a:cxnSpLocks noChangeShapeType="1"/>
          </p:cNvCxnSpPr>
          <p:nvPr/>
        </p:nvCxnSpPr>
        <p:spPr bwMode="auto">
          <a:xfrm rot="5400000">
            <a:off x="3091657" y="1188243"/>
            <a:ext cx="368300" cy="2817813"/>
          </a:xfrm>
          <a:prstGeom prst="bentConnector3">
            <a:avLst>
              <a:gd name="adj1" fmla="val 50000"/>
            </a:avLst>
          </a:prstGeom>
          <a:noFill/>
          <a:ln w="9360" cap="sq">
            <a:solidFill>
              <a:srgbClr val="0000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cxnSp>
      <p:cxnSp>
        <p:nvCxnSpPr>
          <p:cNvPr id="21513" name="AutoShape 9"/>
          <p:cNvCxnSpPr>
            <a:cxnSpLocks noChangeShapeType="1"/>
          </p:cNvCxnSpPr>
          <p:nvPr/>
        </p:nvCxnSpPr>
        <p:spPr bwMode="auto">
          <a:xfrm rot="16200000" flipH="1">
            <a:off x="5864225" y="1228725"/>
            <a:ext cx="368300" cy="2736850"/>
          </a:xfrm>
          <a:prstGeom prst="bentConnector3">
            <a:avLst>
              <a:gd name="adj1" fmla="val 50000"/>
            </a:avLst>
          </a:prstGeom>
          <a:noFill/>
          <a:ln w="9360" cap="sq">
            <a:solidFill>
              <a:srgbClr val="0000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cxnSp>
      <p:pic>
        <p:nvPicPr>
          <p:cNvPr id="21514" name="Picture 10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3963" y="2803525"/>
            <a:ext cx="1368425" cy="868363"/>
          </a:xfrm>
          <a:prstGeom prst="rect">
            <a:avLst/>
          </a:prstGeom>
          <a:noFill/>
          <a:ln w="9360" cap="flat">
            <a:solidFill>
              <a:srgbClr val="3465A4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1515" name="Picture 1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588" y="2781300"/>
            <a:ext cx="1368425" cy="8683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2781300"/>
            <a:ext cx="1368425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2531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5738" y="2781300"/>
            <a:ext cx="1368425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2532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5738" y="1557338"/>
            <a:ext cx="1368425" cy="855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pic>
        <p:nvPicPr>
          <p:cNvPr id="22533" name="Picture 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588" y="2781300"/>
            <a:ext cx="1368425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aphicFrame>
        <p:nvGraphicFramePr>
          <p:cNvPr id="22534" name="Group 6"/>
          <p:cNvGraphicFramePr>
            <a:graphicFrameLocks noGrp="1"/>
          </p:cNvGraphicFramePr>
          <p:nvPr/>
        </p:nvGraphicFramePr>
        <p:xfrm>
          <a:off x="468313" y="3789363"/>
          <a:ext cx="8210550" cy="2363787"/>
        </p:xfrm>
        <a:graphic>
          <a:graphicData uri="http://schemas.openxmlformats.org/drawingml/2006/table">
            <a:tbl>
              <a:tblPr/>
              <a:tblGrid>
                <a:gridCol w="2736850"/>
                <a:gridCol w="2736850"/>
                <a:gridCol w="2736850"/>
              </a:tblGrid>
              <a:tr h="2362200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Brazil and Suriname are discussing the a technical agreement between both countries in Hydrographic matters. Drafts have circulated through the technical personnel and an official document was sent to Suriname for ratification. </a:t>
                      </a:r>
                    </a:p>
                  </a:txBody>
                  <a:tcPr marL="90000" marR="90000" marT="46800" marB="46800" horzOverflow="overflow">
                    <a:lnL w="14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4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4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43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en-US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Brazil and Guyana started discussions for a technical agreement for cooperation in Hydrographic matters. DHN-BR sent a draft document for the evaluation of the Maritime Authority of Guyana.</a:t>
                      </a:r>
                    </a:p>
                  </a:txBody>
                  <a:tcPr marL="90000" marR="90000" marT="46800" marB="46800" horzOverflow="overflow">
                    <a:lnL w="14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4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4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43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Working visit scheduled for DEC2014.</a:t>
                      </a:r>
                    </a:p>
                  </a:txBody>
                  <a:tcPr marL="90000" marR="90000" marT="46800" marB="46800" horzOverflow="overflow">
                    <a:lnL w="14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4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4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43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4F81BD"/>
                    </a:solidFill>
                  </a:tcPr>
                </a:tc>
              </a:tr>
            </a:tbl>
          </a:graphicData>
        </a:graphic>
      </p:graphicFrame>
      <p:cxnSp>
        <p:nvCxnSpPr>
          <p:cNvPr id="22548" name="AutoShape 20"/>
          <p:cNvCxnSpPr>
            <a:cxnSpLocks noChangeShapeType="1"/>
          </p:cNvCxnSpPr>
          <p:nvPr/>
        </p:nvCxnSpPr>
        <p:spPr bwMode="auto">
          <a:xfrm flipH="1">
            <a:off x="1865313" y="2597150"/>
            <a:ext cx="2819400" cy="185738"/>
          </a:xfrm>
          <a:prstGeom prst="bentConnector3">
            <a:avLst>
              <a:gd name="adj1" fmla="val 99958"/>
            </a:avLst>
          </a:prstGeom>
          <a:noFill/>
          <a:ln w="9360" cap="sq">
            <a:solidFill>
              <a:srgbClr val="0000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cxnSp>
      <p:cxnSp>
        <p:nvCxnSpPr>
          <p:cNvPr id="22549" name="AutoShape 21"/>
          <p:cNvCxnSpPr>
            <a:cxnSpLocks noChangeShapeType="1"/>
          </p:cNvCxnSpPr>
          <p:nvPr/>
        </p:nvCxnSpPr>
        <p:spPr bwMode="auto">
          <a:xfrm>
            <a:off x="4679950" y="2597150"/>
            <a:ext cx="2736850" cy="185738"/>
          </a:xfrm>
          <a:prstGeom prst="bentConnector3">
            <a:avLst>
              <a:gd name="adj1" fmla="val 100009"/>
            </a:avLst>
          </a:prstGeom>
          <a:noFill/>
          <a:ln w="9360" cap="sq">
            <a:solidFill>
              <a:srgbClr val="000000"/>
            </a:solidFill>
            <a:round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cxnSp>
      <p:pic>
        <p:nvPicPr>
          <p:cNvPr id="22550" name="Picture 2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1863" y="4437063"/>
            <a:ext cx="2592387" cy="1563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cxnSp>
        <p:nvCxnSpPr>
          <p:cNvPr id="22551" name="AutoShape 23"/>
          <p:cNvCxnSpPr>
            <a:cxnSpLocks noChangeShapeType="1"/>
          </p:cNvCxnSpPr>
          <p:nvPr/>
        </p:nvCxnSpPr>
        <p:spPr bwMode="auto">
          <a:xfrm>
            <a:off x="4679950" y="2413000"/>
            <a:ext cx="1588" cy="368300"/>
          </a:xfrm>
          <a:prstGeom prst="straightConnector1">
            <a:avLst/>
          </a:prstGeom>
          <a:noFill/>
          <a:ln w="9360" cap="sq">
            <a:solidFill>
              <a:srgbClr val="000000"/>
            </a:solidFill>
            <a:miter lim="800000"/>
            <a:headEnd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3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23554" name="Text Box 2"/>
          <p:cNvSpPr txBox="1">
            <a:spLocks noChangeArrowheads="1"/>
          </p:cNvSpPr>
          <p:nvPr/>
        </p:nvSpPr>
        <p:spPr bwMode="auto">
          <a:xfrm>
            <a:off x="468313" y="188913"/>
            <a:ext cx="3960812" cy="825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spcBef>
                <a:spcPts val="3000"/>
              </a:spcBef>
              <a:buClrTx/>
              <a:buFontTx/>
              <a:buNone/>
            </a:pPr>
            <a:r>
              <a:rPr lang="pt-BR" altLang="en-US" sz="48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THANK YOU</a:t>
            </a:r>
          </a:p>
        </p:txBody>
      </p:sp>
      <p:sp>
        <p:nvSpPr>
          <p:cNvPr id="23555" name="Text Box 3"/>
          <p:cNvSpPr txBox="1">
            <a:spLocks noChangeArrowheads="1"/>
          </p:cNvSpPr>
          <p:nvPr/>
        </p:nvSpPr>
        <p:spPr bwMode="auto">
          <a:xfrm>
            <a:off x="179388" y="4554538"/>
            <a:ext cx="4824412" cy="2303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spcBef>
                <a:spcPts val="1500"/>
              </a:spcBef>
              <a:buClrTx/>
              <a:buFontTx/>
              <a:buNone/>
            </a:pPr>
            <a:r>
              <a:rPr lang="pt-BR" altLang="en-US" sz="24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For further informations,          e-mail to:</a:t>
            </a:r>
          </a:p>
          <a:p>
            <a:pPr algn="ctr">
              <a:spcBef>
                <a:spcPts val="1500"/>
              </a:spcBef>
              <a:buClrTx/>
              <a:buFontTx/>
              <a:buNone/>
            </a:pPr>
            <a:r>
              <a:rPr lang="pt-BR" altLang="en-US" sz="24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pt-BR" altLang="en-US" sz="2400" b="1" i="1" u="sng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paulo.matos@chm.mar.mil.br  cartografia@chm.mar.mil.br</a:t>
            </a:r>
          </a:p>
          <a:p>
            <a:pPr algn="ctr">
              <a:spcBef>
                <a:spcPts val="1500"/>
              </a:spcBef>
              <a:buClrTx/>
              <a:buFontTx/>
              <a:buNone/>
            </a:pPr>
            <a:endParaRPr lang="pt-BR" altLang="en-US" sz="2400" b="1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sp>
        <p:nvSpPr>
          <p:cNvPr id="7170" name="Text Box 2"/>
          <p:cNvSpPr txBox="1">
            <a:spLocks noChangeArrowheads="1"/>
          </p:cNvSpPr>
          <p:nvPr/>
        </p:nvSpPr>
        <p:spPr bwMode="auto">
          <a:xfrm>
            <a:off x="457200" y="1600200"/>
            <a:ext cx="8507413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4963" indent="-33496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>
              <a:spcBef>
                <a:spcPts val="550"/>
              </a:spcBef>
              <a:buFont typeface="Arial" charset="0"/>
              <a:buChar char="•"/>
            </a:pPr>
            <a:r>
              <a:rPr lang="pt-BR" altLang="en-US" sz="2600" b="1" i="1"/>
              <a:t>Nautical Cartography - </a:t>
            </a:r>
            <a:r>
              <a:rPr lang="pt-BR" altLang="en-US" sz="2200"/>
              <a:t>BR</a:t>
            </a:r>
            <a:r>
              <a:rPr lang="pt-BR" altLang="en-US" sz="2600" b="1" i="1"/>
              <a:t> </a:t>
            </a:r>
            <a:r>
              <a:rPr lang="pt-BR" altLang="en-US" sz="2200"/>
              <a:t>INT nautical charts (MACHC):</a:t>
            </a:r>
          </a:p>
        </p:txBody>
      </p:sp>
      <p:graphicFrame>
        <p:nvGraphicFramePr>
          <p:cNvPr id="7171" name="Group 3"/>
          <p:cNvGraphicFramePr>
            <a:graphicFrameLocks noGrp="1"/>
          </p:cNvGraphicFramePr>
          <p:nvPr/>
        </p:nvGraphicFramePr>
        <p:xfrm>
          <a:off x="971550" y="2708275"/>
          <a:ext cx="7351713" cy="2452689"/>
        </p:xfrm>
        <a:graphic>
          <a:graphicData uri="http://schemas.openxmlformats.org/drawingml/2006/table">
            <a:tbl>
              <a:tblPr/>
              <a:tblGrid>
                <a:gridCol w="1082675"/>
                <a:gridCol w="4075113"/>
                <a:gridCol w="1084262"/>
                <a:gridCol w="1109663"/>
              </a:tblGrid>
              <a:tr h="414338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INT NUM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TITLE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SCALE 1: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1</a:t>
                      </a:r>
                      <a:r>
                        <a:rPr kumimoji="0" lang="pt-BR" altLang="en-US" sz="18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st </a:t>
                      </a: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Ed.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825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4071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De Cayenne ao Cabo Gurupi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1 000 000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2010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4194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Do Cabo Orange à Ponta Tucumã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300 000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2010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4338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4195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Ponta Tucumã à Ponta Guará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300 000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2011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5925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4196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Do Cabo Norte ao Cabo Maguari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300 000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2013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4338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4197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Do Cabo Maguari à Ponta Boiuçucanga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300 000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2012</a:t>
                      </a:r>
                    </a:p>
                  </a:txBody>
                  <a:tcPr marL="68760" marR="68760" marT="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3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sp>
        <p:nvSpPr>
          <p:cNvPr id="8194" name="Text Box 2"/>
          <p:cNvSpPr txBox="1">
            <a:spLocks noChangeArrowheads="1"/>
          </p:cNvSpPr>
          <p:nvPr/>
        </p:nvSpPr>
        <p:spPr bwMode="auto">
          <a:xfrm>
            <a:off x="34925" y="2565400"/>
            <a:ext cx="3311525" cy="1555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spcBef>
                <a:spcPts val="2000"/>
              </a:spcBef>
              <a:buClrTx/>
              <a:buFontTx/>
              <a:buNone/>
            </a:pPr>
            <a:r>
              <a:rPr lang="pt-BR" altLang="en-US" sz="3200"/>
              <a:t>INT chart scheme as by NOV2013:</a:t>
            </a:r>
          </a:p>
        </p:txBody>
      </p:sp>
      <p:pic>
        <p:nvPicPr>
          <p:cNvPr id="819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203575" y="1412874"/>
            <a:ext cx="5434256" cy="4752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sp>
        <p:nvSpPr>
          <p:cNvPr id="9218" name="Text Box 2"/>
          <p:cNvSpPr txBox="1">
            <a:spLocks noChangeArrowheads="1"/>
          </p:cNvSpPr>
          <p:nvPr/>
        </p:nvSpPr>
        <p:spPr bwMode="auto">
          <a:xfrm>
            <a:off x="457200" y="1600200"/>
            <a:ext cx="8507413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4963" indent="-33496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>
              <a:spcBef>
                <a:spcPts val="550"/>
              </a:spcBef>
              <a:buFont typeface="Arial" charset="0"/>
              <a:buChar char="•"/>
            </a:pPr>
            <a:r>
              <a:rPr lang="pt-BR" altLang="en-US" sz="2600" b="1" i="1"/>
              <a:t>Nautical Cartography - </a:t>
            </a:r>
            <a:r>
              <a:rPr lang="pt-BR" altLang="en-US" sz="2200"/>
              <a:t>BR ENC UB2 and UB3 (MACHC):</a:t>
            </a:r>
          </a:p>
        </p:txBody>
      </p:sp>
      <p:sp>
        <p:nvSpPr>
          <p:cNvPr id="9219" name="Text Box 3"/>
          <p:cNvSpPr txBox="1">
            <a:spLocks noChangeArrowheads="1"/>
          </p:cNvSpPr>
          <p:nvPr/>
        </p:nvSpPr>
        <p:spPr bwMode="auto">
          <a:xfrm>
            <a:off x="2555875" y="5865813"/>
            <a:ext cx="6264275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r">
              <a:spcBef>
                <a:spcPts val="1500"/>
              </a:spcBef>
              <a:buClrTx/>
              <a:buFontTx/>
              <a:buNone/>
            </a:pPr>
            <a:r>
              <a:rPr lang="pt-BR" altLang="en-US"/>
              <a:t>All distributed by IC-ENC and PRIMAR.</a:t>
            </a:r>
          </a:p>
        </p:txBody>
      </p:sp>
      <p:graphicFrame>
        <p:nvGraphicFramePr>
          <p:cNvPr id="9220" name="Group 4"/>
          <p:cNvGraphicFramePr>
            <a:graphicFrameLocks noGrp="1"/>
          </p:cNvGraphicFramePr>
          <p:nvPr/>
        </p:nvGraphicFramePr>
        <p:xfrm>
          <a:off x="827088" y="2636838"/>
          <a:ext cx="7566025" cy="2636839"/>
        </p:xfrm>
        <a:graphic>
          <a:graphicData uri="http://schemas.openxmlformats.org/drawingml/2006/table">
            <a:tbl>
              <a:tblPr/>
              <a:tblGrid>
                <a:gridCol w="1198562"/>
                <a:gridCol w="3568700"/>
                <a:gridCol w="987425"/>
                <a:gridCol w="923925"/>
                <a:gridCol w="887413"/>
              </a:tblGrid>
              <a:tr h="508000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CELL NUM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TITLE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SCALE 1: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1</a:t>
                      </a:r>
                      <a:r>
                        <a:rPr kumimoji="0" lang="pt-BR" alt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st </a:t>
                      </a: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Ed.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To be edited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32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BR221010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De Cayenne ao Cabo Gurupi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700 000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2011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 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BR221020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De Salinópolis à Fortaleza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700 000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2010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 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32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BR321100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Do Cabo Orange à Ponta Tucumã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180 000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2010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 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BR321200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Ponta Tucumã à Ponta Guará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180 000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2011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 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BR321300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Do Cabo Norte ao Cabo Maguari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 180 000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1" i="1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 2014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endParaRPr kumimoji="0" lang="pt-BR" altLang="en-US" sz="1600" b="1" i="1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Calibri" pitchFamily="32" charset="0"/>
                        <a:cs typeface="Arial" charset="0"/>
                      </a:endParaRP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032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BR321400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Do Cabo Maguari à Ponta Boiuçucanga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180 000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 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JUN2015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4800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BR321500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Ponta Boiuçucanga à Ponta do Zumbi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180 000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2012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 </a:t>
                      </a:r>
                    </a:p>
                  </a:txBody>
                  <a:tcPr marL="68400" marR="68400" marT="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sp>
        <p:nvSpPr>
          <p:cNvPr id="10242" name="Text Box 2"/>
          <p:cNvSpPr txBox="1">
            <a:spLocks noChangeArrowheads="1"/>
          </p:cNvSpPr>
          <p:nvPr/>
        </p:nvSpPr>
        <p:spPr bwMode="auto">
          <a:xfrm>
            <a:off x="539750" y="5157788"/>
            <a:ext cx="3311525" cy="106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spcBef>
                <a:spcPts val="2000"/>
              </a:spcBef>
              <a:buClrTx/>
              <a:buFontTx/>
              <a:buNone/>
            </a:pPr>
            <a:r>
              <a:rPr lang="pt-BR" altLang="en-US" sz="3200"/>
              <a:t>ENC UB2 chart scheme</a:t>
            </a:r>
          </a:p>
        </p:txBody>
      </p:sp>
      <p:pic>
        <p:nvPicPr>
          <p:cNvPr id="1024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913" y="1773238"/>
            <a:ext cx="3695700" cy="3157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0244" name="Text Box 4"/>
          <p:cNvSpPr txBox="1">
            <a:spLocks noChangeArrowheads="1"/>
          </p:cNvSpPr>
          <p:nvPr/>
        </p:nvSpPr>
        <p:spPr bwMode="auto">
          <a:xfrm>
            <a:off x="4932363" y="5157788"/>
            <a:ext cx="3311525" cy="1068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spcBef>
                <a:spcPts val="2000"/>
              </a:spcBef>
              <a:buClrTx/>
              <a:buFontTx/>
              <a:buNone/>
            </a:pPr>
            <a:r>
              <a:rPr lang="pt-BR" altLang="en-US" sz="3200"/>
              <a:t>ENC UB3 chart scheme</a:t>
            </a:r>
          </a:p>
        </p:txBody>
      </p:sp>
      <p:pic>
        <p:nvPicPr>
          <p:cNvPr id="1024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4663" y="1831975"/>
            <a:ext cx="4464050" cy="303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265" name="Group 1"/>
          <p:cNvGraphicFramePr>
            <a:graphicFrameLocks noGrp="1"/>
          </p:cNvGraphicFramePr>
          <p:nvPr/>
        </p:nvGraphicFramePr>
        <p:xfrm>
          <a:off x="395288" y="2060575"/>
          <a:ext cx="8355012" cy="4286257"/>
        </p:xfrm>
        <a:graphic>
          <a:graphicData uri="http://schemas.openxmlformats.org/drawingml/2006/table">
            <a:tbl>
              <a:tblPr/>
              <a:tblGrid>
                <a:gridCol w="927100"/>
                <a:gridCol w="3186112"/>
                <a:gridCol w="954088"/>
                <a:gridCol w="3287712"/>
              </a:tblGrid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CELL NUM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TITLE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CEL NUM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TITLE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00011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Arquipélago de São Pedro e São Paulo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41021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De Ilha do Sarapoí a Almeirim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825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00201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Barra Norte do Rio Amazonas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41022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De Almeirim a Prainha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00202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Ilha Bailique a Ponta do Capinal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41031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ilha do Mouraba a Costa do Ituquí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00203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Ponta do Capinal às Ilhas Pedreira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41032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Costa do Ituquí a Ilha do Meio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00204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Das Ilhas Pedreira à Ilha de Santana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41041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Ilha do Meio à Ilha de Santa Rita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00242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Ilha dos Porcos à Ilha de Santana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41042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Ilha de Santa Rita a Parintins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00243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Ilha Ituquara à Ilha dos Porcos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41051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De Parintins a Costa do Giba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825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00244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De Gurupá à Ilha Ituquara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41052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Costa do Giba a Itacoatiara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00302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De Salinópolis ao Canal do Espadarte (NE)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41061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De Itacoatiara à Ilha da Grande Eva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00303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Do Baixo do Espadarte à Boca do Vigia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41062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Ilha da Grande Eva a Manaus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00304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De Mosqueiro a Abaetuba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BR5 00206</a:t>
                      </a:r>
                    </a:p>
                  </a:txBody>
                  <a:tcPr marL="48600" marR="48600" marT="684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Porto de Santana</a:t>
                      </a:r>
                    </a:p>
                  </a:txBody>
                  <a:tcPr marL="48600" marR="48600" marT="684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00305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Ilha do Capim à Ilha da Conceição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BR5 00320</a:t>
                      </a:r>
                    </a:p>
                  </a:txBody>
                  <a:tcPr marL="48600" marR="48600" marT="684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Porto de Belém</a:t>
                      </a:r>
                    </a:p>
                  </a:txBody>
                  <a:tcPr marL="48600" marR="48600" marT="684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00306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Ilha da Conceição aos Estreitos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BR5 00321</a:t>
                      </a:r>
                    </a:p>
                  </a:txBody>
                  <a:tcPr marL="48600" marR="48600" marT="684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Porto de Vila do Conde</a:t>
                      </a:r>
                    </a:p>
                  </a:txBody>
                  <a:tcPr marL="48600" marR="48600" marT="684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825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00315</a:t>
                      </a:r>
                    </a:p>
                  </a:txBody>
                  <a:tcPr marL="48600" marR="48600" marT="684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Boca do Vigia a Mosqueiro</a:t>
                      </a:r>
                    </a:p>
                  </a:txBody>
                  <a:tcPr marL="48600" marR="48600" marT="6840" marB="0" anchor="ctr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2" charset="0"/>
                          <a:cs typeface="Arial" charset="0"/>
                        </a:rPr>
                        <a:t>BR5 04110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Calibri" pitchFamily="32" charset="0"/>
                          <a:cs typeface="Arial" charset="0"/>
                        </a:rPr>
                        <a:t>Porto de Manaus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41011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 Ilha Mangabal à Ilha do Comandaí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BR5 41031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Santarém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2413"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BR4 41012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Arial" charset="0"/>
                        </a:rPr>
                        <a:t>Da Ilha dos Porcos à Ilha Gde de Taiaçuí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Times New Roman" pitchFamily="16" charset="0"/>
                        </a:rPr>
                        <a:t> </a:t>
                      </a:r>
                    </a:p>
                  </a:txBody>
                  <a:tcPr marL="48600" marR="48600" marT="6840" marB="0" horzOverflow="overflow">
                    <a:lnL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8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8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1pPr>
                      <a:lvl2pPr eaLnBrk="0" hangingPunct="0">
                        <a:spcBef>
                          <a:spcPts val="7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4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 sz="2000"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5pPr>
                      <a:lvl6pPr marL="25146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6pPr>
                      <a:lvl7pPr marL="29718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7pPr>
                      <a:lvl8pPr marL="34290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8pPr>
                      <a:lvl9pPr marL="3886200" indent="-228600" defTabSz="449263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buClr>
                          <a:srgbClr val="000000"/>
                        </a:buClr>
                        <a:buSzPct val="100000"/>
                        <a:buFont typeface="Times New Roman" pitchFamily="16" charset="0"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  <a:defRPr>
                          <a:solidFill>
                            <a:srgbClr val="000000"/>
                          </a:solidFill>
                          <a:latin typeface="Calibri" pitchFamily="32" charset="0"/>
                          <a:ea typeface="Microsoft YaHei" charset="-122"/>
                        </a:defRPr>
                      </a:lvl9pPr>
                    </a:lstStyle>
                    <a:p>
                      <a:pPr marL="0" marR="0" lvl="0" indent="0" algn="ctr" defTabSz="449263" rtl="0" eaLnBrk="1" fontAlgn="base" latinLnBrk="0" hangingPunct="1">
                        <a:lnSpc>
                          <a:spcPct val="102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Pct val="100000"/>
                        <a:buFontTx/>
                        <a:buNone/>
                        <a:tabLst>
                          <a:tab pos="0" algn="l"/>
                          <a:tab pos="447675" algn="l"/>
                          <a:tab pos="896938" algn="l"/>
                          <a:tab pos="1346200" algn="l"/>
                          <a:tab pos="1795463" algn="l"/>
                          <a:tab pos="2244725" algn="l"/>
                          <a:tab pos="2693988" algn="l"/>
                          <a:tab pos="3143250" algn="l"/>
                          <a:tab pos="3592513" algn="l"/>
                          <a:tab pos="4041775" algn="l"/>
                          <a:tab pos="4491038" algn="l"/>
                          <a:tab pos="4940300" algn="l"/>
                          <a:tab pos="5389563" algn="l"/>
                          <a:tab pos="5838825" algn="l"/>
                          <a:tab pos="6288088" algn="l"/>
                          <a:tab pos="6737350" algn="l"/>
                          <a:tab pos="7186613" algn="l"/>
                          <a:tab pos="7635875" algn="l"/>
                          <a:tab pos="8085138" algn="l"/>
                          <a:tab pos="8534400" algn="l"/>
                          <a:tab pos="8983663" algn="l"/>
                        </a:tabLst>
                      </a:pPr>
                      <a:r>
                        <a:rPr kumimoji="0" lang="pt-BR" altLang="en-US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Calibri" pitchFamily="32" charset="0"/>
                          <a:cs typeface="Times New Roman" pitchFamily="16" charset="0"/>
                        </a:rPr>
                        <a:t> </a:t>
                      </a:r>
                    </a:p>
                  </a:txBody>
                  <a:tcPr marL="48600" marR="48600" marT="6840" marB="0" horzOverflow="overflow">
                    <a:lnL>
                      <a:noFill/>
                    </a:lnL>
                    <a:lnR>
                      <a:noFill/>
                    </a:lnR>
                    <a:lnT w="7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487" name="Text Box 223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sp>
        <p:nvSpPr>
          <p:cNvPr id="11488" name="Text Box 224"/>
          <p:cNvSpPr txBox="1">
            <a:spLocks noChangeArrowheads="1"/>
          </p:cNvSpPr>
          <p:nvPr/>
        </p:nvSpPr>
        <p:spPr bwMode="auto">
          <a:xfrm>
            <a:off x="457200" y="1600200"/>
            <a:ext cx="8686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4963" indent="-33496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>
              <a:spcBef>
                <a:spcPts val="550"/>
              </a:spcBef>
              <a:buFont typeface="Arial" charset="0"/>
              <a:buChar char="•"/>
            </a:pPr>
            <a:r>
              <a:rPr lang="pt-BR" altLang="en-US" sz="2600" b="1" i="1"/>
              <a:t>Nautical Cartography - </a:t>
            </a:r>
            <a:r>
              <a:rPr lang="pt-BR" altLang="en-US" sz="2200"/>
              <a:t>BR</a:t>
            </a:r>
            <a:r>
              <a:rPr lang="pt-BR" altLang="en-US" sz="2600" b="1" i="1"/>
              <a:t> </a:t>
            </a:r>
            <a:r>
              <a:rPr lang="pt-BR" altLang="en-US" sz="2200"/>
              <a:t>ENC UB4 and UB5 (MACHC):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ext Box 1"/>
          <p:cNvSpPr txBox="1">
            <a:spLocks noChangeArrowheads="1"/>
          </p:cNvSpPr>
          <p:nvPr/>
        </p:nvSpPr>
        <p:spPr bwMode="auto">
          <a:xfrm>
            <a:off x="323850" y="5589588"/>
            <a:ext cx="8640763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>
            <a:spAutoFit/>
          </a:bodyPr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spcBef>
                <a:spcPts val="2000"/>
              </a:spcBef>
              <a:buClrTx/>
              <a:buFontTx/>
              <a:buNone/>
            </a:pPr>
            <a:r>
              <a:rPr lang="pt-BR" altLang="en-US" sz="3200"/>
              <a:t>ENC UB4/5 chart scheme (MACHC)</a:t>
            </a:r>
          </a:p>
        </p:txBody>
      </p:sp>
      <p:pic>
        <p:nvPicPr>
          <p:cNvPr id="122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557338"/>
            <a:ext cx="8389937" cy="3816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blipFill dpi="0" rotWithShape="0">
                  <a:blip/>
                  <a:srcRect/>
                  <a:stretch>
                    <a:fillRect/>
                  </a:stretch>
                </a:blip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sp>
        <p:nvSpPr>
          <p:cNvPr id="12291" name="Text Box 3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sp>
        <p:nvSpPr>
          <p:cNvPr id="13314" name="Text Box 2"/>
          <p:cNvSpPr txBox="1">
            <a:spLocks noChangeArrowheads="1"/>
          </p:cNvSpPr>
          <p:nvPr/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4963" indent="-33496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 marL="735013" indent="-27781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just">
              <a:spcBef>
                <a:spcPts val="600"/>
              </a:spcBef>
              <a:buFont typeface="Arial" charset="0"/>
              <a:buChar char="•"/>
            </a:pPr>
            <a:r>
              <a:rPr lang="pt-BR" altLang="en-US" sz="2400" b="1" i="1"/>
              <a:t>Nautical Cartography</a:t>
            </a:r>
          </a:p>
          <a:p>
            <a:pPr marL="339725" algn="just">
              <a:spcBef>
                <a:spcPts val="300"/>
              </a:spcBef>
              <a:buClrTx/>
              <a:buFontTx/>
              <a:buNone/>
            </a:pPr>
            <a:endParaRPr lang="pt-BR" altLang="en-US" sz="1200"/>
          </a:p>
          <a:p>
            <a:pPr lvl="1" algn="just">
              <a:spcBef>
                <a:spcPts val="550"/>
              </a:spcBef>
              <a:buFont typeface="Arial" charset="0"/>
              <a:buChar char="–"/>
            </a:pPr>
            <a:r>
              <a:rPr lang="pt-BR" altLang="en-US" sz="2200"/>
              <a:t>The Nautical Cartographic Plan of Amazon Basin is being conducted by the Brazilian Navy Hydrographic Ships, so as to update the nautical cartography of the region in a systematic way. It comprises 175 nautical charts and 19 Atlas of croquis of “less navigated” rivers.</a:t>
            </a:r>
          </a:p>
          <a:p>
            <a:pPr lvl="1" algn="just">
              <a:spcBef>
                <a:spcPts val="550"/>
              </a:spcBef>
              <a:buFont typeface="Arial" charset="0"/>
              <a:buChar char="–"/>
            </a:pPr>
            <a:r>
              <a:rPr lang="en-US" altLang="en-US" sz="2200"/>
              <a:t>Update to C-55 submitted in JUN2014.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ext Box 1"/>
          <p:cNvSpPr txBox="1">
            <a:spLocks noChangeArrowheads="1"/>
          </p:cNvSpPr>
          <p:nvPr/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 anchor="ctr"/>
          <a:lstStyle>
            <a:lvl1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ctr">
              <a:buClrTx/>
              <a:buFontTx/>
              <a:buNone/>
            </a:pPr>
            <a:r>
              <a:rPr lang="pt-BR" altLang="en-US" sz="3600" b="1">
                <a:effectLst>
                  <a:outerShdw blurRad="38100" dist="38100" dir="2700000" algn="tl">
                    <a:srgbClr val="C0C0C0"/>
                  </a:outerShdw>
                </a:effectLst>
              </a:rPr>
              <a:t>BRAZILIAN NATIONAL REPORT</a:t>
            </a:r>
          </a:p>
        </p:txBody>
      </p:sp>
      <p:sp>
        <p:nvSpPr>
          <p:cNvPr id="14338" name="Text Box 2"/>
          <p:cNvSpPr txBox="1">
            <a:spLocks noChangeArrowheads="1"/>
          </p:cNvSpPr>
          <p:nvPr/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3465A4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0000" tIns="46800" rIns="90000" bIns="46800"/>
          <a:lstStyle>
            <a:lvl1pPr marL="334963" indent="-33496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1pPr>
            <a:lvl2pPr marL="735013" indent="-277813"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2pPr>
            <a:lvl3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3pPr>
            <a:lvl4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4pPr>
            <a:lvl5pPr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5pPr>
            <a:lvl6pPr marL="25146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6pPr>
            <a:lvl7pPr marL="29718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7pPr>
            <a:lvl8pPr marL="34290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8pPr>
            <a:lvl9pPr marL="3886200" indent="-228600" defTabSz="449263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itchFamily="16" charset="0"/>
              <a:tabLst>
                <a:tab pos="334963" algn="l"/>
                <a:tab pos="782638" algn="l"/>
                <a:tab pos="1231900" algn="l"/>
                <a:tab pos="1681163" algn="l"/>
                <a:tab pos="2130425" algn="l"/>
                <a:tab pos="2579688" algn="l"/>
                <a:tab pos="3028950" algn="l"/>
                <a:tab pos="3478213" algn="l"/>
                <a:tab pos="3927475" algn="l"/>
                <a:tab pos="4376738" algn="l"/>
                <a:tab pos="4826000" algn="l"/>
                <a:tab pos="5275263" algn="l"/>
                <a:tab pos="5724525" algn="l"/>
                <a:tab pos="6173788" algn="l"/>
                <a:tab pos="6623050" algn="l"/>
                <a:tab pos="7072313" algn="l"/>
                <a:tab pos="7521575" algn="l"/>
                <a:tab pos="7970838" algn="l"/>
                <a:tab pos="8420100" algn="l"/>
                <a:tab pos="8869363" algn="l"/>
                <a:tab pos="9318625" algn="l"/>
              </a:tabLst>
              <a:defRPr>
                <a:solidFill>
                  <a:srgbClr val="000000"/>
                </a:solidFill>
                <a:latin typeface="Arial" charset="0"/>
                <a:cs typeface="Arial" charset="0"/>
              </a:defRPr>
            </a:lvl9pPr>
          </a:lstStyle>
          <a:p>
            <a:pPr algn="just">
              <a:spcBef>
                <a:spcPts val="600"/>
              </a:spcBef>
              <a:buFont typeface="Arial" charset="0"/>
              <a:buChar char="•"/>
            </a:pPr>
            <a:r>
              <a:rPr lang="pt-BR" altLang="en-US" sz="2400" b="1" i="1"/>
              <a:t>Nautical Cartography</a:t>
            </a:r>
          </a:p>
          <a:p>
            <a:pPr marL="339725" algn="just">
              <a:spcBef>
                <a:spcPts val="300"/>
              </a:spcBef>
              <a:buClrTx/>
              <a:buFontTx/>
              <a:buNone/>
            </a:pPr>
            <a:endParaRPr lang="pt-BR" altLang="en-US" sz="1200"/>
          </a:p>
          <a:p>
            <a:pPr lvl="1" algn="just">
              <a:spcBef>
                <a:spcPts val="550"/>
              </a:spcBef>
              <a:buFont typeface="Arial" charset="0"/>
              <a:buChar char="–"/>
            </a:pPr>
            <a:r>
              <a:rPr lang="en-US" altLang="en-US" sz="2200"/>
              <a:t>HPD production: on 2013 DHN-BR produced the first nautical chart using CARIS HPD technology (National Chart 4361 – Rio Tocantins).</a:t>
            </a:r>
          </a:p>
          <a:p>
            <a:pPr lvl="1" algn="just">
              <a:spcBef>
                <a:spcPts val="550"/>
              </a:spcBef>
              <a:buFont typeface="Arial" charset="0"/>
              <a:buChar char="–"/>
            </a:pPr>
            <a:r>
              <a:rPr lang="pt-BR" altLang="en-US" sz="2200"/>
              <a:t>INLAND ENC development and implementation being discussed and prepared.</a:t>
            </a:r>
          </a:p>
          <a:p>
            <a:pPr lvl="1" algn="just">
              <a:spcBef>
                <a:spcPts val="550"/>
              </a:spcBef>
              <a:buFont typeface="Arial" charset="0"/>
              <a:buChar char="–"/>
            </a:pPr>
            <a:r>
              <a:rPr lang="pt-BR" altLang="en-US" sz="2200"/>
              <a:t>DHN-BR has a portfolio (total) of 728 paper nautical charts (59% riverine), 138 ENC and 438 raster nautical charts.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Calibri"/>
        <a:ea typeface="Microsoft YaHei"/>
        <a:cs typeface=""/>
      </a:majorFont>
      <a:minorFont>
        <a:latin typeface="Calibri"/>
        <a:ea typeface="Microsoft YaHe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Calibri"/>
        <a:ea typeface="Microsoft YaHei"/>
        <a:cs typeface=""/>
      </a:majorFont>
      <a:minorFont>
        <a:latin typeface="Calibri"/>
        <a:ea typeface="Microsoft YaHe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16" charset="0"/>
          <a:buNone/>
          <a:tabLst/>
          <a:defRPr kumimoji="0" lang="en-GB" altLang="en-US" sz="18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7937</TotalTime>
  <Words>800</Words>
  <Application>Microsoft Office PowerPoint</Application>
  <PresentationFormat>On-screen Show (4:3)</PresentationFormat>
  <Paragraphs>203</Paragraphs>
  <Slides>18</Slides>
  <Notes>18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18</vt:i4>
      </vt:variant>
    </vt:vector>
  </HeadingPairs>
  <TitlesOfParts>
    <vt:vector size="25" baseType="lpstr">
      <vt:lpstr>Times New Roman</vt:lpstr>
      <vt:lpstr>Calibri</vt:lpstr>
      <vt:lpstr>Microsoft YaHei</vt:lpstr>
      <vt:lpstr>Arial</vt:lpstr>
      <vt:lpstr>Segoe UI</vt:lpstr>
      <vt:lpstr>Office Theme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Anderson</dc:creator>
  <cp:lastModifiedBy>Alberto P. Costa Neves</cp:lastModifiedBy>
  <cp:revision>507</cp:revision>
  <cp:lastPrinted>1601-01-01T00:00:00Z</cp:lastPrinted>
  <dcterms:created xsi:type="dcterms:W3CDTF">2012-01-25T22:51:37Z</dcterms:created>
  <dcterms:modified xsi:type="dcterms:W3CDTF">2015-02-03T12:41:20Z</dcterms:modified>
</cp:coreProperties>
</file>